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3"/>
  </p:notesMasterIdLst>
  <p:handoutMasterIdLst>
    <p:handoutMasterId r:id="rId154"/>
  </p:handoutMasterIdLst>
  <p:sldIdLst>
    <p:sldId id="408" r:id="rId2"/>
    <p:sldId id="411" r:id="rId3"/>
    <p:sldId id="412" r:id="rId4"/>
    <p:sldId id="413" r:id="rId5"/>
    <p:sldId id="414" r:id="rId6"/>
    <p:sldId id="415" r:id="rId7"/>
    <p:sldId id="416" r:id="rId8"/>
    <p:sldId id="417" r:id="rId9"/>
    <p:sldId id="418" r:id="rId10"/>
    <p:sldId id="419" r:id="rId11"/>
    <p:sldId id="421" r:id="rId12"/>
    <p:sldId id="423" r:id="rId13"/>
    <p:sldId id="424" r:id="rId14"/>
    <p:sldId id="425" r:id="rId15"/>
    <p:sldId id="426" r:id="rId16"/>
    <p:sldId id="427" r:id="rId17"/>
    <p:sldId id="428" r:id="rId18"/>
    <p:sldId id="429" r:id="rId19"/>
    <p:sldId id="430" r:id="rId20"/>
    <p:sldId id="569" r:id="rId21"/>
    <p:sldId id="431" r:id="rId22"/>
    <p:sldId id="557" r:id="rId23"/>
    <p:sldId id="558" r:id="rId24"/>
    <p:sldId id="432" r:id="rId25"/>
    <p:sldId id="433" r:id="rId26"/>
    <p:sldId id="434" r:id="rId27"/>
    <p:sldId id="435" r:id="rId28"/>
    <p:sldId id="436" r:id="rId29"/>
    <p:sldId id="551" r:id="rId30"/>
    <p:sldId id="437" r:id="rId31"/>
    <p:sldId id="438" r:id="rId32"/>
    <p:sldId id="439" r:id="rId33"/>
    <p:sldId id="559" r:id="rId34"/>
    <p:sldId id="440" r:id="rId35"/>
    <p:sldId id="441" r:id="rId36"/>
    <p:sldId id="442" r:id="rId37"/>
    <p:sldId id="443" r:id="rId38"/>
    <p:sldId id="444" r:id="rId39"/>
    <p:sldId id="445" r:id="rId40"/>
    <p:sldId id="560" r:id="rId41"/>
    <p:sldId id="561" r:id="rId42"/>
    <p:sldId id="570" r:id="rId43"/>
    <p:sldId id="562" r:id="rId44"/>
    <p:sldId id="446" r:id="rId45"/>
    <p:sldId id="447" r:id="rId46"/>
    <p:sldId id="448" r:id="rId47"/>
    <p:sldId id="449" r:id="rId48"/>
    <p:sldId id="450" r:id="rId49"/>
    <p:sldId id="451" r:id="rId50"/>
    <p:sldId id="452" r:id="rId51"/>
    <p:sldId id="453" r:id="rId52"/>
    <p:sldId id="571" r:id="rId53"/>
    <p:sldId id="563" r:id="rId54"/>
    <p:sldId id="573" r:id="rId55"/>
    <p:sldId id="572" r:id="rId56"/>
    <p:sldId id="456" r:id="rId57"/>
    <p:sldId id="457" r:id="rId58"/>
    <p:sldId id="534" r:id="rId59"/>
    <p:sldId id="458" r:id="rId60"/>
    <p:sldId id="459" r:id="rId61"/>
    <p:sldId id="460" r:id="rId62"/>
    <p:sldId id="461" r:id="rId63"/>
    <p:sldId id="462" r:id="rId64"/>
    <p:sldId id="463" r:id="rId65"/>
    <p:sldId id="564" r:id="rId66"/>
    <p:sldId id="464" r:id="rId67"/>
    <p:sldId id="465" r:id="rId68"/>
    <p:sldId id="466" r:id="rId69"/>
    <p:sldId id="536" r:id="rId70"/>
    <p:sldId id="468" r:id="rId71"/>
    <p:sldId id="471" r:id="rId72"/>
    <p:sldId id="467" r:id="rId73"/>
    <p:sldId id="537" r:id="rId74"/>
    <p:sldId id="472" r:id="rId75"/>
    <p:sldId id="473" r:id="rId76"/>
    <p:sldId id="474" r:id="rId77"/>
    <p:sldId id="475" r:id="rId78"/>
    <p:sldId id="476" r:id="rId79"/>
    <p:sldId id="477" r:id="rId80"/>
    <p:sldId id="478" r:id="rId81"/>
    <p:sldId id="555" r:id="rId82"/>
    <p:sldId id="484" r:id="rId83"/>
    <p:sldId id="565" r:id="rId84"/>
    <p:sldId id="568" r:id="rId85"/>
    <p:sldId id="531" r:id="rId86"/>
    <p:sldId id="486" r:id="rId87"/>
    <p:sldId id="538" r:id="rId88"/>
    <p:sldId id="539" r:id="rId89"/>
    <p:sldId id="541" r:id="rId90"/>
    <p:sldId id="540" r:id="rId91"/>
    <p:sldId id="542" r:id="rId92"/>
    <p:sldId id="544" r:id="rId93"/>
    <p:sldId id="545" r:id="rId94"/>
    <p:sldId id="546" r:id="rId95"/>
    <p:sldId id="547" r:id="rId96"/>
    <p:sldId id="548" r:id="rId97"/>
    <p:sldId id="549" r:id="rId98"/>
    <p:sldId id="550" r:id="rId99"/>
    <p:sldId id="487" r:id="rId100"/>
    <p:sldId id="488" r:id="rId101"/>
    <p:sldId id="489" r:id="rId102"/>
    <p:sldId id="490" r:id="rId103"/>
    <p:sldId id="491" r:id="rId104"/>
    <p:sldId id="492" r:id="rId105"/>
    <p:sldId id="493" r:id="rId106"/>
    <p:sldId id="574" r:id="rId107"/>
    <p:sldId id="494" r:id="rId108"/>
    <p:sldId id="495" r:id="rId109"/>
    <p:sldId id="496" r:id="rId110"/>
    <p:sldId id="497" r:id="rId111"/>
    <p:sldId id="498" r:id="rId112"/>
    <p:sldId id="499" r:id="rId113"/>
    <p:sldId id="500" r:id="rId114"/>
    <p:sldId id="501" r:id="rId115"/>
    <p:sldId id="502" r:id="rId116"/>
    <p:sldId id="503" r:id="rId117"/>
    <p:sldId id="504" r:id="rId118"/>
    <p:sldId id="505" r:id="rId119"/>
    <p:sldId id="506" r:id="rId120"/>
    <p:sldId id="507" r:id="rId121"/>
    <p:sldId id="508" r:id="rId122"/>
    <p:sldId id="509" r:id="rId123"/>
    <p:sldId id="510" r:id="rId124"/>
    <p:sldId id="511" r:id="rId125"/>
    <p:sldId id="575" r:id="rId126"/>
    <p:sldId id="512" r:id="rId127"/>
    <p:sldId id="513" r:id="rId128"/>
    <p:sldId id="576" r:id="rId129"/>
    <p:sldId id="514" r:id="rId130"/>
    <p:sldId id="515" r:id="rId131"/>
    <p:sldId id="516" r:id="rId132"/>
    <p:sldId id="556" r:id="rId133"/>
    <p:sldId id="517" r:id="rId134"/>
    <p:sldId id="518" r:id="rId135"/>
    <p:sldId id="519" r:id="rId136"/>
    <p:sldId id="520" r:id="rId137"/>
    <p:sldId id="521" r:id="rId138"/>
    <p:sldId id="522" r:id="rId139"/>
    <p:sldId id="523" r:id="rId140"/>
    <p:sldId id="524" r:id="rId141"/>
    <p:sldId id="525" r:id="rId142"/>
    <p:sldId id="526" r:id="rId143"/>
    <p:sldId id="527" r:id="rId144"/>
    <p:sldId id="528" r:id="rId145"/>
    <p:sldId id="529" r:id="rId146"/>
    <p:sldId id="530" r:id="rId147"/>
    <p:sldId id="552" r:id="rId148"/>
    <p:sldId id="532" r:id="rId149"/>
    <p:sldId id="535" r:id="rId150"/>
    <p:sldId id="577" r:id="rId151"/>
    <p:sldId id="578" r:id="rId152"/>
  </p:sldIdLst>
  <p:sldSz cx="9144000" cy="6858000" type="screen4x3"/>
  <p:notesSz cx="7053263" cy="9309100"/>
  <p:defaultTextStyle>
    <a:defPPr>
      <a:defRPr lang="zh-CN"/>
    </a:defPPr>
    <a:lvl1pPr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a:srgbClr val="0033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86635" autoAdjust="0"/>
  </p:normalViewPr>
  <p:slideViewPr>
    <p:cSldViewPr>
      <p:cViewPr varScale="1">
        <p:scale>
          <a:sx n="63" d="100"/>
          <a:sy n="63" d="100"/>
        </p:scale>
        <p:origin x="1192"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16"/>
    </p:cViewPr>
  </p:sorterViewPr>
  <p:notesViewPr>
    <p:cSldViewPr>
      <p:cViewPr varScale="1">
        <p:scale>
          <a:sx n="40" d="100"/>
          <a:sy n="40" d="100"/>
        </p:scale>
        <p:origin x="-2194" y="-72"/>
      </p:cViewPr>
      <p:guideLst>
        <p:guide orient="horz" pos="2932"/>
        <p:guide pos="2222"/>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handoutMaster" Target="handoutMasters/handout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6DDA489-5CA9-42AC-87B5-EC6CC08386F3}"/>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5FBFC0E0-53C5-48C9-8D8B-44EE296BEEFC}"/>
              </a:ext>
            </a:extLst>
          </p:cNvPr>
          <p:cNvSpPr>
            <a:spLocks noGrp="1"/>
          </p:cNvSpPr>
          <p:nvPr>
            <p:ph type="dt" sz="quarter"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CACD4E5C-7694-4C1D-A680-E1D8703E6176}" type="datetimeFigureOut">
              <a:rPr lang="zh-CN" altLang="en-US"/>
              <a:pPr>
                <a:defRPr/>
              </a:pPr>
              <a:t>2024/11/26</a:t>
            </a:fld>
            <a:endParaRPr lang="zh-CN" altLang="en-US"/>
          </a:p>
        </p:txBody>
      </p:sp>
      <p:sp>
        <p:nvSpPr>
          <p:cNvPr id="4" name="页脚占位符 3">
            <a:extLst>
              <a:ext uri="{FF2B5EF4-FFF2-40B4-BE49-F238E27FC236}">
                <a16:creationId xmlns:a16="http://schemas.microsoft.com/office/drawing/2014/main" id="{A7BAF90B-F5BC-4C64-B964-7D061D5AD06D}"/>
              </a:ext>
            </a:extLst>
          </p:cNvPr>
          <p:cNvSpPr>
            <a:spLocks noGrp="1"/>
          </p:cNvSpPr>
          <p:nvPr>
            <p:ph type="ftr" sz="quarter" idx="2"/>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5" name="灯片编号占位符 4">
            <a:extLst>
              <a:ext uri="{FF2B5EF4-FFF2-40B4-BE49-F238E27FC236}">
                <a16:creationId xmlns:a16="http://schemas.microsoft.com/office/drawing/2014/main" id="{3BA8F92B-09B1-4BAB-85D5-AD49FB3979FB}"/>
              </a:ext>
            </a:extLst>
          </p:cNvPr>
          <p:cNvSpPr>
            <a:spLocks noGrp="1"/>
          </p:cNvSpPr>
          <p:nvPr>
            <p:ph type="sldNum" sz="quarter" idx="3"/>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38EC63C6-01A6-4CCC-BA52-6C0016C1108C}"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3:27:39.712"/>
    </inkml:context>
    <inkml:brush xml:id="br0">
      <inkml:brushProperty name="width" value="0.05292" units="cm"/>
      <inkml:brushProperty name="height" value="0.05292" units="cm"/>
      <inkml:brushProperty name="color" value="#FF0000"/>
    </inkml:brush>
  </inkml:definitions>
  <inkml:trace contextRef="#ctx0" brushRef="#br0">3034 8802 11 0,'0'0'0'15,"18"0"44"-15,-18 0 46 16,0 0-2-16,0 0-46 15,0 17-34-15,0-17 14 16,0 0 19-16,0 0 8 16,0 0 0-16,0 0-6 15,0 0-13-15,0 0-6 16,0 18-13-16,-18-18-6 16,18-18-4-16,0 36 4 15,0-18 1-15,0 0 0 16,0 0-1-16,0 18 2 15,0-18 5-15,0 0 6 16,0 0 0-16,0 17-2 16,0-17-2-16,18 0 4 15,-18 0 0-15,0 18-2 0,0-18-5 16,0 0-2-16,0 0-5 16,0 0-2-16,0 0-3 15,18 0 0-15,-18 18 3 16,0-18 4-16,17 0 2 15,-17 0-2-15,0 17-4 16,18-17-2-16,-18 0-2 16,0 18 0-16,0-18 0 0,17 0 0 15,-17 18 5-15,0-18 6 16,0 0 4-16,18 17 0 16,-18-17-4-16,18 0-2 15,-18 0-4-15,17 0 0 16,-17 0-3-16,18 0-2 15,0 0 0-15,-18 18 2 16,17-18 0-16,-17 0 0 16,18 0-1-16,-18 17 2 15,18-17 3-15,-18 0 4 16,17 18 0-16,1-18-2 16,-18 0-4-16,17 0 0 15,-17 0-2-15,18 18 0 16,-18-18-2-16,18 17 0 15,-18-17-2-15,17 18 2 16,1-18 2-16,0 18 2 16,-1-18 3-16,-17 0 2 0,18 17-4 15,0-17-4-15,-1 18-3 16,1-18 2-16,-18 0 2 16,17 18 2-16,1-18-2 15,0 17 0-15,-18-17 2 16,17 0 6-16,1 18 0 15,0 0-2-15,-1-18-6 16,1 0 0-16,-18 17-2 16,18 1 2-16,-1-18-1 15,1 0 0-15,-1 17 0 16,1-17 2-16,0 18 3 0,-1-18 2 16,1 0-2-16,0 18-4 15,-18-18-2-15,17 0 2 16,-17 17 1-16,18-17 0 15,0 0-3-15,-18 18 0 16,17-18 0-16,1 18 2 16,0-18 2-16,-1 0 2 15,-17 17-1-15,18-17 0 16,-1 0-3-16,-17 18 0 16,18-18-2-16,-18 18 0 15,18-18 0-15,-1 0 2 16,-17 17-1-16,18-17 0 15,-18 0 0-15,18 18 2 16,-18-18 0-16,17 0 0 16,-17 0-1-16,18 17 0 15,-18-17 0-15,0 18 0 0,18-18 0 16,-18 18 0-16,17-18-1 16,-17 17 0-16,18-17 1 15,-18 18 2-15,0-18 1 16,0 0 0-16,17 18-3 15,-17-18 0-15,0 17-1 16,18-17 2-16,-18 0-1 16,0 18 0-16,0-18-1 15,0 18 2-15,18-18 0 16,-18 0 0-16,0 17-1 0,0 1 0 16,17-18 0-16,-17 0 0 15,0 0-1-15,0 17 0 16,18-17-1-16,-18 18 2 15,0-18-1-15,0 0 0 16,0 18 0-16,0-18 2 16,0 0 1-16,0 17 0 15,0-17-2-15,0 0 0 16,0 0-1-16,0 18 2 16,0 0-1-16,0-18 0 15,0 17-2-15,0-17 2 16,0 18-1-16,0-18 0 15,-18 18-1-15,18-1 2 16,0-17 0-16,0 18 0 16,-17-1 0-16,17-17 2 15,0 18-1-15,0 0 0 16,-18-1-1-16,18 1 0 0,0 0 0 16,-18-18 0-16,18 17-1 15,0 1 0-15,-17 0-1 16,17-18 2-16,-18 17 0 15,18-17 2-15,0 18-2 16,0 0 0-16,-17-18-2 16,17 17 2-16,0-17 0 15,-18 18 2-15,18-18-1 16,0 0 0-16,-18 17-1 16,18-17 0-16,0 18-2 0,-17-18 0 15,17 18 0-15,-18-18 2 16,18 0 0-16,0 17 0 15,-18-17-1-15,18 18 2 16,-17-18 0-16,17 0 0 16,-18 18-1-16,18-18 0 15,-18 17-1-15,18-17 0 16,0 18-1-16,0-18 2 16,-17 18 0-16,17-1 0 15,-18-17 0-15,18 18 2 16,0-18-1-16,-17 17 0 15,17-17-2-15,0 0 0 16,-18 18 0-16,18-18 2 16,-18 18-1-16,18-1 0 15,0-17-1-15,-17 0 2 16,17 18 0-16,-18-18 0 16,18 18-2-16,-18-1 0 0,1-17-1 15,17 18 2-15,0-18-1 16,-18 18 0-16,0-1 0 15,18-17 2-15,-17 18 1 16,17 0 0-16,-18-18-1 16,0 17 0-16,18-17-2 15,-17 0 0-15,-1 18-1 16,18-1 2-16,-17-17 1 16,17 18 2-16,-18-18-1 15,0 18-2-15,18-18-2 0,0 17 0 16,-17-17 0-16,-1 18 0 15,18-18 1-15,-18 18 2 16,18-18 0-16,0 17 0 16,-17-17-1-16,17 18 0 15,-18-18 0-15,18 18 0 16,0-18 0-16,-18 17 0 16,18 1-1-16,-17-18 0 15,17 17 0-15,-18 1 2 16,18 0 0-16,-17-18 0 15,17 17-1-15,-18 1 0 16,18-18-1-16,-18 35 0 16,18-35-1-16,-17 18 2 15,17 0-1-15,-18-1 0 16,0 1 0-16,18-18 2 0,0 17 0 16,-17 1 0-1,17 0-1-15,-18-18 0 0,18 17 0 16,-18 1 0-16,18-18 0 15,0 18 2-15,-17-1-2 16,17 1-2-16,0-18-1 16,-18 18 2-16,18-18 1 15,-17 17 2-15,17 1-1 16,0-1 0-16,-18-17-1 0,18 18 0 16,-18 0 0-16,18-1 2 15,0 1-2-15,-17 0 0 16,17-1-2-16,-18 1 2 15,18 0-1-15,-18-1 0 16,18 1-1-16,-17 0 2 16,-1-1 0-16,18 1 0 15,-18 17 0-15,18-17 2 16,0-1-2-16,-17 1-2 16,17 0-1-16,-18-1 2 15,18 1 1-15,0 0 0 16,-17-1 0-16,17 1 2 15,0-1-1-15,0 1 0 16,0-18-2-16,-18 18 0 16,18-1 0-16,0 1 2 15,0 0 0-15,0-1 0 16,0-17-2-16,0 18 0 16,0 0-1-16,0-1 2 15,0-17 0-15,18 18 2 0,-18 0-1 16,0-1 0-16,17 1-2 15,-17-1 0-15,0 1 0 16,18-18 2-16,-18 18-2 16,17-1-2-16,-17 1-2 15,18-18 2-15,-18 18 1 16,18-1 0-16,-1 1 0 16,-17 0 2-16,18-18 0 0,0 17 0 15,-1 1 0-15,1-1 2 16,-18-17-2-16,18 18-2 15,-1-18-1-15,1 18 2 16,-1-1 1-16,1-17 2 16,0 18-2-16,-1-18 0 15,1 18-2-15,0-18 2 16,-1 17-2-16,1-17 0 16,17 18-1-16,-17-18 2 15,-1 0 0-15,1 18 0 16,0-18-1-16,-1 0 2 15,1 17-1-15,0-17 0 16</inkml:trace>
  <inkml:trace contextRef="#ctx0" brushRef="#br0" timeOffset="3604.27">3740 12188 463 0,'17'0'121'15,"1"0"-4"-15,0 0-5 16,17-17-120-16,-17 17 6 16,17 0 4-16,-17 0 0 15,17 0-3-15,-18 0 0 0,19-18-1 16,-19 18 0-16,1 0 0 15,0 0 2-15,-1 0 0 16,19 0 0-16,-19-17 0 16,1 17 2-16,-1 0 0 15,1-18 0-15,17 18-1 16,-17 0 0-16,0-18-1 16,-1 18 2-16,1 0-2 15,0 0-2-15,-1-17-1 0,1 17 2 16,0-18 1-16,-1 0 2 15,1 1-3-15,-1-1-2 16,1 0 1-16,0 18 4 16,-1-35 2-16,1 18-2 15,0 17-2-15,-18-18 0 16,35-17 0-16,-17 17 0 16,-1 0 0-16,1-17 0 15,-1 17 2-15,19-17 4 16,-19 18 0-16,19-19-2 15,-19 19-3-15,1-19 0 16,0 36-1-16,-1-17 0 16,1-19-2-16,17 19 0 15,-17-1 2-15,-1-17 4 16,19 17 3-16,-19-17 0 16,19 17-1-16,-19-17 2 15,1 0-3-15,17 17-2 16,-17 0-3-16,-1-17 0 0,1 18-2 15,0-19 0-15,-1 19 1 16,1-19 4-16,17 19 3 16,-17-19 2-16,0 1-3 15,-1 17-2-15,-17 1-3 16,18-18 0-16,-1-1 0 16,1 19 0-16,0-19 0 15,-1 1 2-15,1 0-3 16,0 17-2-16,-1-17-1 15,1 0 4-15,0-1 2 0,-1 1 2 16,1 0-2-16,-1 0 0 16,-17-1-2-16,18 19 0 15,0-19-1-15,-1 19 0 16,-17-19 0-16,18 19 2 16,0-18 2-16,-1 17 2 15,-17 0 1-15,18-17 2 16,0 0-4-16,-18 17-2 15,17 0-3-15,-17 1 2 16,18-19-1-16,-18 19-2 16,18-1 0-16,-18 1 4 15,0-19 1-15,17 19 0 16,-17-1-2-16,18 0 0 16,-18 1-1-16,0-1 0 15,17 0 0-15,-17 1 0 0,0-1 0 16,18 1 0-16,-18-1 2 15,0 0 2-15,0 1 1 16,18-1 0-16,-18 0-3 16,0 1 0-16,0-1-2 15,0 0 0-15,0 1 0 16,17-1 0-16,-17 0 0 16,0 1 0-16,0-1 0 15,0-17 0-15,0 17 0 0,0 18 2 16,0-17-1-1,0-1 0-15,0 0-2 0,0 1 0 16,0-1-1-16,0 0 2 16,0 1 0-16,0-1 0 15,-17 1-1-15,34-1 0 16,-17 0 0-16,0 1 2 16,-17-1 1-16,17 0 0 15,0 1-2-15,0-1 0 16,0 0-2-16,0 1 2 15,0-1 0-15,0 1 0 16,0-1-1-16,0 0 0 16,-18 1 1-16,18 17 2 15,0-18 0-15,0 0-2 16,0 1-2-16,-18-1 0 16,18 18 1-16,0-18 2 15,-17 1-1-15,17-1 0 16,-18 1 0-16,18-1 2 15,0 18 0-15,0-18 0 16,-17 1-3-16,17-1 0 0,-18 0-1 16,18 18 2-16,-18-17 0 15,18-1 0-15,-17 18 0 16,17-18 0-16,-18-17 0 16,18 17 2-16,-18 1-1 15,18 17 0-15,0-18-1 16,-17 1 0-16,-1-1 0 15,18 0 0-15,0 1 0 0,-18-1 0 16,18 0 0-16,-17 1 0 16,-1-1-1-16,18 0 0 15,-18 1 0-15,18-1 2 16,0 1 0-16,-17-1 0 16,-1 18-2-16,18-18 0 15,-17 1 0-15,17-1 2 16,-18 0 0-16,18 1 0 15,-18-1-2-15,1 18 0 16,17-18-1-16,-18 18 2 16,18-17 0-16,-18-1 2 15,1 0-2-15,17 1 0 16,-18 17-1-16,18-18 2 16,-18 18-1-16,1-17 0 15,17-1-2-15,-18 0 2 16,18 1 0-16,-17 17 2 15,17-18-2-15,-18 0 0 0,18 1-1 16,-18 17 2-16,18-18-1 16,-17 0 0-16,17 1-2 15,-18 17 2-15,18-18 0 16,-18 1 0-16,18 17 0 16,-17-18 0-16,17 18 0 15,-18-18 0-15,18 1 0 16,-18 17 0-16,1-18-1 15,17 18 0-15,-18-18 0 16,18 1 2-16,-18-1 0 0,18 18 0 16,-17-18-1-16,-1 18 2 15,18-17-2-15,-17 17-2 16,17-18 0-16,-18 18 2 16,18-17 1-16,-18-1 0 15,1 18-1-15,-1-18 0 16,18 1 0-16,-18 17 0 15,18-18-1-15,-17 0 0 16,-1 1-1-16,0 17 2 16,18-18 0-16,-17 0 2 15,-1 18-1-15,1-17 0 16,17-1-2-16,-18 1 0 16,0-1 0-16,1 0 2 15,-1 18-1-15,0-17 0 16,1-1-1-16,-1 18 2 15,0-18-1-15,1 1-2 0,-1 17 0 16,1-18 2-16,-1 0 1 16,0 18 0-16,1-17-1 15,-1 17 0-15,0-18 0 16,1 0 2-16,-1 18-2 16,0-17-2-16,18 17 0 15,-17-18 2-15,-1 18 1 16,1 0 0-16,-1-17-2 15,0 17 0-15,1 0-1 16,17-18 2-16,-18 18-1 16,0-18 0-16,1 18-1 0,-1-17 2 15,0 17 0-15,1-18 0 16,-1 18-1-16,0-18 0 16,-17 18-2-16,18-17 0 15,17 17-1-15,-36 0 2 16,19-18-1-16,-1 18 0 15,0-18 0-15,1 18 2 16,-1-17 1-16,0 17 2 16,1 0 0-16,-1 0 0 15,1-18-2-15,-1 18 0 16,0 0-2-16,-17 0 2 16,17-17 0-16,1 17 2 15,-1 0-2-15,0 0 0 16,1 0-1-16,-1 0 2 15,0 0 0-15,1-18 0 16,-1 18-1-16,1 0 0 16,-1 0 0-16,0 0 0 0,1 0-1 15,-1 0 0-15,0 0 0 16,-17 0 2-16,35 0-1 16,-18 0 0-16,1 0-2 15,-1 0 2-15,1 18 1 16,-1-18 2-16,0 0-2 15,18 0-2-15,-17 0-1 16,17 0 2-16,-18 0 0 16,18 0 0-16,-18 0-2 0,18 0 2 15,0 17 0-15,-17-17 2 16,17 0-1-16,-18 0 0 16,-35 0-1-16,18 0 0 15,0 18-2-15,35-1 0 16,-18-17-2-16,0 0 2 15,1 18 0-15,-19-18 0 16,1 18 0-16,18-18 2 16,-1 17-2-16,18 1 0 15,-18-18-2-15,1 0 0 16,-1 0 1-16,-17 18 2 16,17-1 1-16,0-17 0 15,1 18 0-15,17 0 0 16,-18-18 1-16,0 0 2 15,1 17-1-15,-1 1 0 16,18-1-3-16,-17 1 0 16,-1-18-1-16,0 18 0 0,1-18 2 15,17 17 2-15,-18 1 0 16,0-18 0-16,18 18-4 16,-17-1 0-16,-1 1 0 15,18 0 2-15,-18-18 2 16,18 17 0-16,-17 19-2 15,-1-19-2-15,18-17 0 16,0 0 4-16,0 18 0 16,-17-1 0-16,17 1-2 15,0 0 0-15,-18-1 0 0,0 1 0 16,18 0-1-16,0-18 0 16,0 17-1-16,0 1 2 15,0-18-1-15,0 18 0 16,-17-1 0-16,17 1 2 15,0-18 0-15,0 0 0 16,0 17-2-16,0-17 0 16,0 36 0-16,0-19 2 15,0 1 0-15,0-18 0 16,0 18-2-16,0-1 0 16,0 1 0-16,0 0 2 15,0 17-1-15,0-18 0 16,0-17 0-16,0 18 2 15,0 0-1-15,17-18-2 16,-17 35-1-16,0-17 4 16,0-1-1-16,18 1-2 15,-18 0-1-15,0-18 2 0,18 0 2 16,-18 0 0-16,17 35-2 16,-17-18 0-16,0-17-2 15,18 18 2-15,-18-18 0 16,17 18 0-16,-17-18 0 15,18 17 0-15,-18 1-1 16,0-18 0-16,18 0 0 16,-18 18 2-16,17-1 1 15,-17-17 0-15,0 18-2 0,18-18 0 16,0 18-2-16,-18-18 2 16,0 17 0-16,17-17 0 15,-17 18 0-15,18 0 2 16,-18-18-2-16,18 17 0 15,-18 1-1-15,0-18 2 16,17 0-1-16,-17 17 0 16,0 1-1-16,18-18 2 15,-18 0-1-15,17 18-2 16,-17-18 0-16,0 17 2 16,18-17 2-16,-18 18 0 15,0-36-1-15,18 18 0 16,-18 0-1-16,0 18 0 15,17-18-1-15,-17 18 0 16,18-18-1-16,-18 0 0 16,0 17 2-16,0-17 2 0,18 0-1 15,-18 18-2-15,17-18-3 16,-17 18 2-16,18-18-22 16,-18 0-22-16,0 0-121 15,18 0-98-15,-1-18 22 16,-17 0 122-16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9:06:13.571"/>
    </inkml:context>
    <inkml:brush xml:id="br0">
      <inkml:brushProperty name="width" value="0.05" units="cm"/>
      <inkml:brushProperty name="height" value="0.05" units="cm"/>
      <inkml:brushProperty name="color" value="#E71224"/>
    </inkml:brush>
  </inkml:definitions>
  <inkml:trace contextRef="#ctx0" brushRef="#br0">1302 434 352,'-2'0'62,"1"0"0,-1 0 0,1 0 0,-1 0 0,1-1 0,0 1 0,-1 0 0,1-1 0,-1 1 0,1-1 0,0 1 0,-1-1-1,1 1 1,0-1 0,0 0 0,0 0 0,-1 0 0,1 0 0,0 0 0,0 0 0,0 0 0,0 0 0,1 0 0,-3-3 0,3 3 43,-1 0 1,1 0-1,-1 0 1,0 0-1,1 1 1,-1-1-1,0 0 0,0 0 1,0 0-1,0 1 1,0-1-1,0 0 1,0 1-1,0-1 1,0 1-1,0-1 1,0 1-1,0 0 1,0-1-1,0 1 1,0 0-1,-1 0 1,1 0-1,-2-1 1,-2 1 2221,0 0-1398,-46 0-1815,51 0 881,0 0 1,0 0 0,0 0-1,-1 0 1,1 0-1,0 0 1,0 0 0,0 0-1,0 0 1,-1 0-1,1 0 1,0 0 0,0 0-1,0 0 1,0 0-1,-1 0 1,1 0 0,0 0-1,0 0 1,0 0-1,0 1 1,0-1 0,-1 0-1,1 0 1,0 0-1,0 0 1,0 0 0,0 0-1,0 0 1,0 0-1,-1 1 1,1-1 0,0 0-1,0 0 1,0 0-1,0 0 1,0 0 0,0 1-1,0-1 1,0 0-1,0 0 1,0 0 0,0 0-1,0 1 1,0-1-1,0 0 1,0 0 0,0 0-1,0 0 1,0 1-1,0-1 1,0 0 0,0 0-1,0 0 1,0 0-1,0 1 1,0 0 7,0 0-1,0 0 1,1 0 0,-2 0-1,1 0 1,0 0 0,0 0-1,0 0 1,0 0 0,-1 0-1,1 0 1,0 0 0,-1 0-1,1 0 1,-1 0 0,1-1-1,-1 1 1,1 0 0,-1 0-1,0 0 1,1-1 0,-1 1-1,0 0 1,0-1 0,0 1-1,1 0 1,-1-1 0,0 1-1,0-1 1,0 0 0,0 1-1,0-1 1,0 0 0,0 1-1,0-1 1,0 0 0,0 0-1,0 0 1,0 0 0,0 0-1,-2 0 1,3 0 8,0 0-1,0 0 1,0-1-1,-1 1 1,1 0-1,0 0 0,0 0 1,0 0-1,0 0 1,-1 0-1,1 0 1,0 0-1,0 0 1,0 0-1,0 0 1,-1 0-1,1 0 1,0 0-1,0 0 1,0 0-1,0 1 1,0-1-1,-1 0 1,1 0-1,0 0 1,0 0-1,0 0 1,0 0-1,0 0 1,-1 0-1,1 1 1,0-1-1,0 0 1,0 0-1,0 0 1,0 0-1,0 0 1,0 1-1,0-1 1,0 0-1,0 0 1,0 0-1,-1 0 1,1 1-1,0-1 1,0 0-1,0 0 1,0 0-1,0 0 1,0 1-1,0-1 1,0 0-1,1 0 1,-1 0-1,0 0 0,0 1 1,0 0 38,0 0 0,0 1 0,-1-1-1,1 0 1,0 0 0,-1 0 0,1 1 0,0-1 0,-1 0 0,0 0 0,1 0 0,-1 0-1,0 0 1,1 0 0,-1 0 0,0 0 0,0 0 0,0 0 0,0 0 0,0 0 0,0-1-1,-1 2 1,1-1-22,-1-1 0,1 1 0,0 0 0,0 0 0,1-1 0,-1 1 0,0 0 0,0 0 0,0 0 0,0 0 0,1 0 0,-1 0 0,1 0 0,-1 1 0,1-1 1,-1 0-1,1 0 0,-1 0 0,1 1 0,0-1 0,0 0 0,-1 2 0,2-2-30,-1-1 0,0 1 0,0-1 1,-1 0-1,1 1 0,0-1 0,0 1 0,0-1 1,0 1-1,0-1 0,0 1 0,-1-1 1,1 1-1,0-1 0,0 0 0,0 1 0,-1-1 1,1 0-1,0 1 0,-1-1 0,1 0 1,0 1-1,-1-1 0,0 1 0,-19 25-226,12-8 95,6-13 121,0 0 0,-1 0 0,1 0 0,-1-1 0,0 0 0,0 1 0,-1-1 0,-3 4 0,-29 27 18,34-33 11,0 1 0,-1-1 0,1 1 0,0 0 0,0-1 0,1 1 0,-1 0 0,1 0 0,-1 0 0,1 0 0,0 0 0,0 0 0,0 1 0,0-1 0,1 0 0,-1 0 0,1 5 0,0-5-13,0-1 0,0 1 0,0-1-1,0 1 1,-1-1 0,1 1 0,-1-1-1,1 1 1,-1-1 0,0 0 0,0 1-1,0-1 1,0 0 0,-1 0 0,1 1-1,-1-1 1,1 0 0,-1 0 0,1-1-1,-1 1 1,0 0 0,-2 1 0,-9 10-147,10-10 140,1 0-1,-1 0 1,1 0-1,0 0 0,0 0 1,0 0-1,0 1 1,1-1-1,-1 1 1,1-1-1,0 1 0,0 0 1,-1 5-1,2-8-1,0-1 0,0 1 0,0-1 0,0 1-1,0-1 1,0 1 0,0-1 0,0 0 0,0 1 0,0-1-1,0 1 1,0-1 0,-1 0 0,1 1 0,0-1 0,0 1 0,-1-1-1,1 0 1,0 1 0,0-1 0,-1 0 0,1 0 0,0 1-1,-1-1 1,0 1 0,-19 24-154,10 2 144,-10-17 85,9 15-42,-10 0-75,20-24 46,1-1 0,0 0 1,-1 0-1,1 1 0,0-1 0,-1 0 1,1 1-1,0-1 0,-1 0 0,1 1 0,0-1 1,0 0-1,-1 1 0,1-1 0,0 0 1,0 1-1,0-1 0,0 1 0,-1-1 0,1 1 1,0-1-1,0 0 0,0 1 0,0-1 0,0 1 1,0 0-1,0 0 4,1 0 1,-1-1-1,0 1 0,0 0 1,0 0-1,0 0 1,-1 0-1,1 0 0,0-1 1,0 1-1,0 0 1,-1 0-1,1 0 0,0 0 1,-1-1-1,1 1 1,-1 0-1,1 0 0,-1-1 1,1 1-1,-1 0 1,0-1-1,1 1 0,-1-1 1,0 1-1,1-1 1,-1 1-1,0-1 0,-1 1 1,-11 9 96,12-9-94,0 1 1,1-1 0,-1 1 0,1-1-1,-1 1 1,1-1 0,-1 1 0,1 0-1,0-1 1,0 1 0,0 0-1,0-1 1,0 4 0,0-5-6,0 4-19,0-1 0,-1 1 0,0-1 0,1 1 0,-1-1 0,0 1 1,0-1-1,-1 0 0,1 1 0,-1-1 0,-3 5 0,3-5 17,0 0 1,0 0-1,1 1 1,-1-1-1,1 0 1,0 1-1,0-1 1,0 1-1,0-1 0,0 1 1,1 6-1,0-7 30,-1 0 0,1 1 1,0-1-1,-1 0 0,0 0 0,0 0 0,0 0 0,0 0 0,0 0 0,-1 0 0,1 0 0,-1-1 1,0 1-1,1 0 0,-1-1 0,-1 1 0,1-1 0,-3 3 0,4-5-28,1 0-1,0 1 0,-1-1 1,1 0-1,0 0 1,-1 1-1,1-1 0,0 0 1,-1 1-1,1-1 1,0 0-1,0 1 0,-1-1 1,1 1-1,0-1 1,0 0-1,0 1 0,0-1 1,-1 1-1,1-1 1,0 0-1,0 1 0,0-1 1,0 1-1,0-1 1,0 1-1,0 2-21,0 0 1,-1 0-1,1 0 0,-1-1 0,0 1 1,0 0-1,0 0 0,0-1 1,0 1-1,0-1 0,-4 5 0,3-4 12,0 1 0,0 0-1,0-1 1,0 1 0,1 0-1,-1 0 1,1 0 0,0 0-1,0 0 1,1 0 0,-1 0-1,1 6 1,0-3 22,1-3 8,-1-1 1,0 1 0,0 0 0,0 0 0,0-1-1,-1 1 1,0 0 0,1 0 0,-1-1-1,-2 5 1,-10 1 105,12-9-121,0 1 0,1-1 0,-1 1 0,0-1 0,0 1 0,0-1 0,1 1 0,-1 0 0,0-1 1,1 1-1,-1 0 0,1 0 0,-1-1 0,1 1 0,-1 0 0,1 0 0,-1 0 0,1 0 0,0 0 0,-1 0 1,1-1-1,0 1 0,0 0 0,0 0 0,0 0 0,0 0 0,0 0 0,0 0 0,0 0 0,0 0 0,1 1 1,-2 5-14,1-1 1,-1 0 0,0 0-1,0 0 1,-1 0 0,0 0-1,0 0 1,0 0-1,-1-1 1,-5 9 0,4-5-3,3-8 11,0 0 0,0 0 0,0 0 1,1 1-1,-1-1 0,0 0 0,1 1 0,-1-1 1,1 0-1,0 1 0,-1-1 0,1 0 0,0 1 0,0-1 1,0 1-1,0-1 0,0 1 0,0-1 0,0 2 1,1-2-1,-1-1 1,0 0 0,0 1-1,0-1 1,0 0 0,0 0 0,0 1-1,0-1 1,0 0 0,0 1-1,0-1 1,0 0 0,0 1-1,0-1 1,0 0 0,0 0 0,-1 1-1,1-1 1,0 0 0,0 0-1,0 1 1,0-1 0,0 0 0,-1 0-1,1 1 1,0-1 0,0 0-1,0 0 1,-1 0 0,1 1-1,0-1 1,-1 0 0,-12 9 130,13-9-119,-1 1-1,0-1 1,0 1-1,0-1 0,0 1 1,1 0-1,-1-1 0,0 1 1,1 0-1,-1-1 1,0 1-1,1 0 0,-1 0 1,1-1-1,-1 1 0,1 0 1,0 0-1,-1 0 1,1 0-1,0 0 0,-1 0 1,1 0-1,0 0 0,0-1 1,0 1-1,0 0 0,0 0 1,0 0-1,0 0 1,0 0-1,1 2 0,-1 22 506,0-25-506,0 0 0,0 0 0,0 0-1,0 1 1,0-1 0,0 0 0,0 0 0,0 0-1,0 0 1,0 1 0,0-1 0,0 0 0,0 0-1,0 0 1,0 0 0,0 1 0,0-1 0,0 0-1,0 0 1,0 0 0,0 0 0,0 0 0,0 1-1,0-1 1,0 0 0,0 0 0,-1 0 0,1 0-1,0 0 1,0 0 0,0 1 0,0-1 0,0 0-1,0 0 1,-1 0 0,1 0 0,0 0 0,0 0-1,0 0 1,0 0 0,-1 0 0,1 0 0,0 0-1,0 0 1,0 0 0,0 0 0,0 0 0,-1 0-1,1 0 1,0 0 0,0 0 0,0 0 0,0 0-1,-1 0 1,1 0 0,0 0 0,-1 0 2,0 0-1,0 0 1,0 0 0,0 0-1,0 0 1,1 0 0,-1 0-1,0 0 1,0 0 0,0 0-1,0 1 1,0-1 0,0 0-1,1 1 1,-1-1 0,0 1-1,0-1 1,1 1 0,-1-1-1,0 1 1,1 0 0,-1-1 0,0 1-1,1 0 1,-1-1 0,1 1-1,-1 0 1,1 0 0,-1-1-1,1 1 1,0 0 0,-1 0-1,1 0 1,0 0 0,0 1-1,-7 12-35,-13 11-85,20-24 110,0-1 0,-1 0 1,1 0-1,-1 1 0,1-1 1,0 0-1,0 1 0,-1-1 0,1 0 1,0 1-1,0-1 0,-1 0 1,1 1-1,0-1 0,0 1 0,0-1 1,-1 0-1,1 1 0,0-1 1,0 1-1,0-1 0,0 1 0,0-1 1,0 0-1,0 1 0,0 3 9,-1-1 0,1 0 0,-1 0 0,0 1-1,0-1 1,-1 0 0,1 0 0,-1 0 0,1 0 0,-1 0-1,-3 3 1,-5 10-63,0 10-125,-3-18 98,12-7 77,0-1 0,1 1 0,-1-1 0,0 1 0,0-1 0,0 1 0,1 0 1,-1-1-1,0 1 0,1 0 0,-1-1 0,1 1 0,-1 0 0,0 0 1,1 0-1,0 0 0,-1-1 0,1 1 0,0 0 0,-1 0 0,1 0 1,0 0-1,0 0 0,0 0 0,-1 0 0,1 0 0,0 0 0,1 0 1,-1 0-1,0 0 0,0 0 0,0 1 0,1-1 3,-1 0-1,0 0 1,0 0 0,0 0-1,0 0 1,0 0-1,0 0 1,0 0 0,0 0-1,0 0 1,0 0 0,0 0-1,-1 0 1,1 0-1,0 0 1,-1 0 0,1-1-1,-1 1 1,1 0 0,-1 0-1,0 0 1,1 0-1,-1-1 1,0 1 0,1 0-1,-1 0 1,0-1 0,0 1-1,0-1 1,-1 2-1,-11 7 2,3 16 8,0-10 12,8-12-3,0-1 0,0 1 0,1 0 1,-1 0-1,1-1 0,-1 1 0,1 0 0,0 0 0,0 1 0,0-1 0,1 0 0,-1 0 0,1 6 0,0-6 1,-1 1 0,1-1 0,-1 0 0,1 1 0,-1-1 0,0 0 0,0 1 0,0-1 0,-1 0-1,1 0 1,-1 0 0,-3 5 0,-5 7-15,2 5-90,6-16 46,0 0 1,0 1-1,0-1 1,-1 0-1,1 0 1,-1 0-1,0 0 1,-5 4-1,4-4 45,1 0 0,-1 0-1,1 1 1,0-1-1,0 0 1,1 1 0,-4 8-1,-3 7 267,-12 15 341,11 12-54,10-46-547,-1 0 1,1 0-1,-1-1 0,0 1 0,1 0 0,-1 0 0,0-1 0,1 1 1,-1 0-1,0-1 0,0 1 0,0-1 0,0 1 0,0-1 0,-1 1 0,-5 3 60,-3 22-14,-12 5-171,21-28 105,0-1 0,0 1 0,0 0 0,1-1 0,-1 1 0,1 0 0,0-1 0,0 1 0,0 4 1,0 18 91,0-24-81,0-1-1,0 1 1,0-1-1,0 1 1,0-1 0,0 0-1,-1 1 1,1-1 0,0 1-1,0-1 1,0 1-1,0-1 1,-1 1 0,1-1-1,0 0 1,0 1 0,-1-1-1,1 0 1,0 1 0,-1-1-1,1 0 1,0 1-1,-1-1 1,1 1 0,-21 20 22,21-21-28,0 1 1,-1-1-1,1 0 0,0 1 0,-1-1 0,1 0 0,0 1 0,-1-1 0,1 0 0,0 1 0,0-1 0,-1 1 0,1-1 0,0 0 1,0 1-1,0-1 0,0 1 0,-1-1 0,1 1 0,0-1 0,0 1 0,0-1 0,0 1 0,0 0 0,0 51-72,0-47 42,0 0-49,0 2 70,1-3 23,-1 0-1,0 0 0,0 0 0,0 0 1,-1 0-1,1 0 0,-1-1 0,0 1 1,-2 4-1,2-7-15,0 0 0,0-1 0,0 1 1,-1-1-1,1 1 0,0-1 0,0 1 0,-1-1 1,1 0-1,0 0 0,-1 0 0,1 1 0,-3-2 1,4 1 1,0 0 1,0 0-1,-1 0 1,1 0-1,0 0 1,0 0-1,0 0 1,0 0-1,-1 0 1,1 0-1,0 0 1,0 0-1,0 0 1,0 0-1,-1 0 1,1 0-1,0 0 1,0 0-1,0 0 1,0 0-1,0 0 1,-1 1-1,1-1 1,0 0-1,0 0 1,0 0-1,0 0 1,0 0-1,-1 0 1,1 0-1,0 1 1,0-1-1,0 0 1,0 0-1,0 0 1,0 0-1,0 0 1,0 1-1,0-1 1,0 0-1,0 0 1,0 0-1,-1 0 1,1 1-1,0-1 1,0 0-1,0 0 1,0 0-1,1 0 1,-1 1-1,0-1 1,0 0-1,0 0 1,0 0-1,0 0 1,0 1-1,0 113 45,0-109-118,0 0 22,0-2 24,1 1 65,-1 0 0,0 0 0,0 0 0,0 0 0,0 1 0,-1-1 0,0 0 0,0 0 0,-2 7 0,-10-3 194,4 0-5,6 18 163,3-13-361,1 26-22,-1-36-4,0-1 0,0 0 0,0 0 0,0 1 0,-1-1 0,1 0 0,-1 0-1,1 0 1,-1 1 0,0-1 0,-2 3 0,-10 4 27,12-9-28,0 1 1,0-1-1,0 0 1,1 1-1,-1 0 1,0-1-1,0 1 0,1-1 1,-1 1-1,0 0 1,1-1-1,-1 1 1,0 0-1,1 0 0,-1 0 1,1-1-1,-1 1 1,1 0-1,0 0 1,-1 0-1,1 0 0,0 0 1,0 0-1,-1 0 1,1 0-1,0 0 1,0 0-1,0 0 0,0-1 1,0 1-1,1 0 1,-1 0-1,0 1 1,1 12-19,-1-10 31,1 0 1,-1 1-1,0-1 1,-1 0-1,1 1 1,-1-1-1,0 0 1,1 0-1,-4 6 1,-5 6 134,7-13-95,0 0-1,0-1 1,1 1 0,-1 1-1,1-1 1,0 0 0,0 0-1,0 0 1,0 1 0,0-1-1,1 0 1,-1 7 0,1 0 132,1-5-145,-1-1-1,0 1 0,0 0 0,0-1 0,-1 1 0,1 0 0,-1-1 0,0 1 0,-2 4 0,-6 6-46,7-12 4,0 0-1,0 0 1,0 0 0,1 0 0,0 0 0,-1 0 0,1 1 0,0-1 0,0 0 0,1 0 0,-1 1-1,1 5 1,0 16-23,0-25 24,0 1 1,0-1 0,0 1 0,0-1-1,0 1 1,-1-1 0,1 1 0,0-1 0,0 1-1,0-1 1,0 0 0,0 1 0,-1-1-1,1 1 1,0-1 0,0 0 0,-1 1-1,1-1 1,0 0 0,-1 1 0,1-1-1,0 0 1,-1 1 0,1-1 0,-1 0 0,-1 3 11,-1-1 0,1 0 0,0 0 0,0 1 1,0-1-1,0 1 0,1-1 0,-1 1 0,1-1 0,-1 1 0,1 0 1,0 0-1,0 0 0,0 0 0,0 0 0,1 0 0,-1 0 1,1 0-1,0 0 0,0 6 0,0-6 22,-1 1 0,0 0 0,0-1 0,0 1 0,0-1 0,-1 1 0,1-1 0,-1 1 0,0-1 0,0 0 0,0 0 0,0 0 1,-5 5-1,7-8-34,-1 0 0,1 0 0,-1 1 1,1-1-1,0 0 0,-1 1 1,1-1-1,0 0 0,0 1 0,-1-1 1,1 1-1,0-1 0,0 0 1,0 1-1,-1-1 0,1 1 0,0-1 1,0 1-1,0-1 0,0 1 1,0-1-1,0 1 0,0-1 1,0 1-1,0 51-148,0-52 152,0 0 0,0 1 0,0-1 0,0 0 0,0 0 0,-1 0-1,1 0 1,0 1 0,0-1 0,0 0 0,0 0 0,0 0 0,0 0 0,0 1-1,0-1 1,0 0 0,0 0 0,1 0 0,-1 0 0,0 0 0,0 1 0,0-1-1,0 0 1,0 0 0,0 0 0,0 0 0,0 0 0,0 1 0,0-1 0,1 0-1,-1 0 1,0 0 0,0 0 0,0 0 0,0 0 0,0 0 0,1 1 0,-1-1-1,0 0 1,0 0 0,0 0 0,0 0 0,1 0 0,-1 0 0,0 0 0,0 0-1,0 0 1,0 0 0,1 0 0,-1 0 0,0 0 0,0 0 0,0 0-1,0 0 1,1 0 0,-1-1 0,1 1 3,0 0 0,0 0 0,0 0 0,0 0 0,0 0-1,0 0 1,0 0 0,0 1 0,0-1 0,1 0 0,-1 1 0,-1-1 0,1 0 0,0 1-1,0-1 1,0 1 0,1 0 0,-1 1 54,0 0 1,0 0-1,0 0 0,-1 0 1,1-1-1,-1 1 0,1 0 1,-1 0-1,0 1 0,1-1 0,-1 0 1,0 0-1,-1 3 0,1 20 432,6-20-362,15 17-33,10 8-278,-26-25 81,0 0 138,15 16 294,-15-16-32,-5 0-166,0 16-116,0-20-15,0-1 0,0 1 0,0-1 0,0 1 0,0-1 1,0 1-1,0-1 0,0 0 0,1 1 0,-1-1 0,0 1 1,0-1-1,0 0 0,0 1 0,1-1 0,-1 1 0,0-1 1,0 0-1,1 1 0,-1-1 0,0 0 0,1 1 1,-1-1-1,0 0 0,1 0 0,0 1 0,20 19-7,-15-15-113,-7-4 114,1 0-1,0 0 0,0 0 0,0 0 1,0 0-1,0 0 0,0-1 0,0 1 1,0 0-1,0 0 0,0 0 0,0 0 0,0 0 1,1 0-1,-1 0 0,0 0 0,1-1 1,-1 1-1,1 0 0,-1 0 0,1 0 1,-1-1-1,1 1 0,0 0 0,-1-1 1,1 1-1,0 0 0,-1-1 0,1 1 0,0-1 1,0 1-1,1 0 0,11 8 34,-12-8-26,-1 0-1,1 1 0,0-1 0,-1 0 1,1 1-1,-1-1 0,0 1 1,1-1-1,-1 0 0,0 1 0,0-1 1,0 1-1,0 1 0,0-2 3,0-1-1,0 1 1,0-1-1,0 0 1,0 1-1,0-1 1,0 1-1,0-1 1,0 1 0,0-1-1,1 0 1,-1 1-1,0-1 1,0 1-1,0-1 1,1 0-1,-1 1 1,0-1-1,0 0 1,1 1-1,-1-1 1,0 0-1,1 1 1,-1-1-1,1 1 1,19 19 176,-19-20-174,-1 0 0,0 0 0,1 1 0,-1-1 0,0 0 0,1 1 0,-1-1 0,0 0 0,1 1 0,-1-1 0,0 0 0,0 1 0,0-1 0,1 1 0,-1-1 0,0 0 0,0 1 0,0-1 0,0 1 0,0-1 0,0 0 0,0 1 0,0-1 0,0 1 0,0 0 0,0 19 121,0-20-126,0 1 0,0-1 0,0 1 0,0-1 1,0 1-1,0-1 0,1 1 0,-1-1 0,0 1 0,0-1 0,0 0 1,0 1-1,1-1 0,-1 1 0,0-1 0,0 1 0,1-1 0,-1 0 0,0 1 1,1-1-1,-1 0 0,0 1 0,1-1 0,-1 0 0,21 22-55,-16-17-65,-5 0 12,0 15 90,0-19 17,0-1 0,0 1 0,0-1 0,0 1 0,0-1 0,0 1 0,0-1 0,0 1 0,0-1 0,0 0 0,0 1 0,1-1 0,-1 1 0,0-1 0,0 0 0,1 1 0,-1-1 0,0 1 0,0-1 0,1 0 0,-1 0 0,0 1 0,1-1 0,-1 0 0,1 1 0,21 20 37,-17-15 42,-5 29 443,0-34-523,0 0 0,0 0 0,0 1 0,1-1 0,-1 0 0,0 0 0,0 0 1,1 0-1,-1 0 0,1 0 0,-1 1 0,1-1 0,-1 0 0,1 0 0,0-1 0,0 1 0,-1 0 0,1 0 0,0 0 0,0 0 0,0-1 0,0 1 1,1 0-1,-1 0-5,0 0 1,1 0-1,-1 0 1,0 0-1,0 0 0,0 0 1,0 0-1,0 1 1,0-1-1,0 0 1,-1 0-1,1 1 1,0-1-1,-1 1 1,1-1-1,-1 0 1,1 1-1,-1-1 1,0 1-1,0-1 1,0 1-1,1-1 1,-2 3-1,1 8 6,0-8 16,-1-1 0,1 1 1,0 0-1,0-1 1,1 1-1,-1-1 1,1 1-1,0-1 1,0 1-1,1 4 0,19 2 26,-20-8-40,-1-1-1,1 1 1,0 0 0,-1 0-1,1-1 1,-1 1 0,1 0-1,-1 0 1,0 0 0,0-1-1,0 1 1,0 0 0,0 2-1,0 88 399,0-90-402,-1-1 0,1 0 0,0 1 0,0-1 0,1 0 0,-1 0 0,0 1 0,0-1 0,1 0 0,-1 0 1,0 0-1,1 1 0,-1-1 0,1 0 0,0 0 0,-1 0 0,1 0 0,0 0 0,0 0 0,-1 0 0,1 0 0,0 0 0,0-1 0,0 1 0,0 0 0,0 0 1,2 0-1,-2 0-6,0-1 1,0 1 0,0 0-1,0-1 1,0 1 0,0 0-1,0 0 1,0 0 0,0 0 0,0 0-1,-1 0 1,1 0 0,0 0-1,-1 0 1,1 0 0,-1 0-1,1 0 1,-1 1 0,1-1-1,-1 0 1,0 0 0,0 1 0,0-1-1,0 0 1,0 0 0,0 1-1,0 1 1,0 5-41,-1-4 58,1 0 0,0 0 0,0 0 0,0 0 0,0-1 0,0 1 0,1 0 1,0 0-1,0 0 0,2 6 0,10-1 14,-12-8-28,0-1 1,0 0-1,-1 1 0,1-1 1,0 1-1,-1-1 1,1 1-1,0 0 0,-1-1 1,1 1-1,0-1 0,-1 1 1,1 0-1,-1 0 1,0-1-1,1 1 0,-1 0 1,1 0-1,-1 0 1,0-1-1,0 1 0,0 0 1,1 0-1,-1 0 0,0 0 1,0 0-1,0 0 1,0-1-1,-1 3 0,1 2-87,5 0 42,16 15 85,-21-20-36,0 1 0,1-1 0,-1 0 0,1 0 0,-1 1 0,0-1 0,0 0 0,1 1 0,-1-1 0,0 0 0,0 1 0,1-1 0,-1 1 0,0-1 0,0 0 0,0 1 0,0-1 0,1 1 0,-1-1 0,0 0 1,0 1-1,0-1 0,0 1 0,0-1 0,0 1 0,0 0-3,0 0 0,-1 0 1,1-1-1,0 1 0,1 0 0,-1 0 1,0 0-1,0 0 0,0-1 1,0 1-1,1 0 0,-1 0 0,0-1 1,0 1-1,1 0 0,-1 0 1,1-1-1,-1 1 0,1 0 0,-1-1 1,1 1-1,-1-1 0,1 1 1,0-1-1,-1 1 0,1-1 1,0 1-1,-1-1 0,1 1 0,0-1 1,1 1-1,12 8-50,-4 17 14,-9-23 38,1-1 0,-1 0-1,1 0 1,-1 0-1,1 0 1,0 0 0,0 0-1,0 0 1,0-1-1,0 1 1,0-1 0,2 2-1,27 7 1,-4 10 11,-27-20-9,1 1 0,-1-1 0,0 0 0,1 0 0,-1 1 0,0-1 0,1 0 0,-1 1 0,0-1 0,0 0 0,1 1 0,-1-1 0,0 0 0,0 1-1,0-1 1,1 1 0,-1-1 0,0 0 0,0 1 0,0-1 0,0 1 0,0-1 0,0 1 0,0-1 0,0 0 0,0 2 0,0-2 2,0 1 0,0 0 0,0 0 0,0 0 0,0 0 0,0 0 0,0 0 0,0 0 0,0 0 0,1 0 0,-1 0-1,0 0 1,1 0 0,-1 0 0,1 0 0,-1 0 0,1-1 0,-1 1 0,1 0 0,-1 0 0,1 0 0,0-1 0,-1 1 0,1 0 0,0-1 0,0 1 0,0-1 0,-1 1-1,1-1 1,0 1 0,0-1 0,0 0 0,0 1 0,0-1 0,0 0 0,0 0 0,0 0 0,0 1 0,0-1 0,0 0 0,1-1 0,-1 1-5,-1 0 1,0 0-1,0 0 1,0 0-1,0 0 1,1 0-1,-1 0 1,0 0-1,0 0 1,0 0 0,0 0-1,1 0 1,-1 0-1,0 0 1,0 0-1,0 0 1,0 0-1,0 0 1,1 0-1,-1 0 1,0 0-1,0 0 1,0 0-1,0 1 1,0-1 0,1 0-1,-1 0 1,0 0-1,0 0 1,0 0-1,0 0 1,0 0-1,0 1 1,0-1-1,1 0 1,-1 0-1,0 0 1,0 0-1,0 0 1,0 1-1,0-1 1,0 0 0,0 0-1,0 0 1,0 0-1,0 1 1,0-1-1,0 0 1,0 0-1,0 0 1,0 0-1,0 1 1,0-1-1,0 0 1,0 0-1,0 0 1,0 2-9,0-1 0,0 0-1,0 0 1,0 1 0,1-1 0,-1 0 0,0 0-1,1 0 1,-1 1 0,1-1 0,0 0 0,-1 0-1,1 0 1,0 0 0,0 0 0,-1 0-1,1 0 1,0 0 0,0 0 0,0-1 0,0 1-1,2 1 1,-2-2 8,0 1-1,0 0 0,0-1 0,0 1 1,0 0-1,0 0 0,0 0 1,-1 0-1,1 0 0,0 0 1,0 0-1,-1 0 0,1 0 0,-1 0 1,1 0-1,-1 1 0,1-1 1,-1 0-1,0 0 0,1 1 0,-1-1 1,0 2-1,0-3 6,0 1 0,0-1 0,0 1 0,0-1 0,0 1 0,0-1 0,0 1 1,0-1-1,0 0 0,1 1 0,-1-1 0,0 1 0,0-1 0,0 1 0,1-1 0,-1 0 0,0 1 0,0-1 0,1 0 0,-1 1 0,0-1 0,1 0 0,-1 1 0,1-1 1,30 32-5,1-2-235,-12-4 176,-10 0 86,3-17 25,-12-8-49,-1-1 0,1 1 0,0-1 0,0 1 0,0-1 0,-1 1 0,1 0 0,0-1 0,0 1 0,-1 0 0,1-1 0,-1 1 0,1 0 0,-1 0 0,1 0 0,-1 0 0,1-1 1,-1 1-1,0 0 0,1 0 0,-1 0 0,0 0 0,0 0 0,0 0 0,0 0 0,0 0 0,0 0 0,0 0 0,0 0 0,0 0 0,-1 1 0,1-2-3,0 2 4,0 0 0,0-1 0,0 1-1,0 0 1,0 0 0,0-1 0,1 1 0,-1 0-1,0-1 1,1 1 0,0 0 0,-1-1 0,3 4-1,23 5 8,-23-8-11,-1-1 0,0 0 0,0 1 0,0-1 0,0 1 0,0 0 0,0 0 0,0 0 0,-1 0 0,1 0 0,-1 0 0,2 2 0,6 18 0,-8-19 0,-1-1 1,1 0-1,0 0 0,0 0 1,0 0-1,0 1 0,0-1 1,1-1-1,-1 1 0,1 0 0,-1 0 1,1 0-1,-1-1 0,1 1 1,0-1-1,0 1 0,3 1 0,21 7 38,-15 15 37,2-7-45,4 0-60,3 8-45,-10 0 27,11-16-22,-11 15-36,-9-22 102,1-1 0,-1 1 0,0-1-1,1 0 1,0 0 0,-1 0 0,1 0 0,4 3 0,8 9 105,16 17 187,-9-6-277,-11 7-70,3-16 12,6 4-29,-16-18 71,-1 1 0,1 0 0,-1 0 0,0 0 0,0 0 0,0 1 0,0-1 1,-1 0-1,1 1 0,-1 0 0,0-1 0,0 1 0,0 6 0,-1-10 3,0 1 0,0-1 0,0 0 0,0 1 1,0-1-1,1 1 0,-1-1 0,0 1 0,0-1 0,0 0 0,0 1 1,0-1-1,1 1 0,-1-1 0,0 0 0,0 1 0,0-1 0,1 0 1,-1 1-1,0-1 0,1 0 0,-1 1 0,0-1 0,1 0 1,0 1-1,24 24-9,7 7 22,-28-28-2,0 0 1,0 0 0,0 1-1,5 8 1,2 13 27,9-16-16,-10 12-42,12-12-11,-12 10 11,11-10 47,-11 10 44,15-9 37,2 12-59,-23-20-48,22 23-70,-26-26 67,1 1 0,-1-1-1,0 0 1,1 1 0,-1-1-1,0 0 1,1 1 0,-1-1-1,1 0 1,-1 0 0,0 1-1,1-1 1,-1 0 0,1 0-1,-1 0 1,1 0 0,-1 1-1,0-1 1,1 0 0,-1 0-1,1 0 1,-1 0 0,2 0-1,0 0 9,1 0-1,-1 0 1,1 1 0,-1-1-1,1 1 1,-1 0 0,1 0-1,-1-1 1,0 1 0,0 1-1,1-1 1,-1 0 0,0 1-1,0-1 1,0 1-1,0-1 1,0 1 0,-1 0-1,1 0 1,0 0 0,-1 0-1,2 3 1,8 22 75,15-17-117,-24-9 28,0 0-7,1 1-1,-1-1 1,1 1-1,-1-1 1,0 1-1,1 0 1,-1 0 0,0 0-1,0 0 1,2 3-1,3 3-71,24 24 136,-1-15 14,-26-15-58,1 0 0,-1 0-1,0 0 1,1 0 0,-1 1-1,0 0 1,-1 0 0,1 0 0,0 0-1,-1 1 1,5 6 0,1 10 2,-8-18-3,-1 1-1,1-1 1,0 0-1,0 0 1,0 0-1,0 0 0,0 0 1,1 0-1,-1 0 1,1 0-1,-1 0 1,1 0-1,-1-1 1,1 1-1,0-1 1,0 1-1,0-1 1,2 2-1,6 1 7,-9-3-8,1-1 0,-1 0 0,0 1 0,0 0 0,0-1 0,1 1 0,-1-1 0,0 1 1,0 0-1,0 0 0,0 0 0,-1 0 0,1 0 0,0 0 0,0 0 0,0 0 0,-1 0 0,1 0 0,0 0 0,-1 0 0,1 0 0,0 3 0,3 5-2,-2-6 1,-1-1-1,0 0 1,1 1 0,0-1-1,0 0 1,0 0-1,0 0 1,0 0-1,0 0 1,0-1-1,3 3 1,21 6-27,-16 15 22,-8-22 17,-1-1 0,1 0 0,0 1 0,-1-1 0,1 0 0,0 0 0,1-1 0,-1 1 0,0 0 0,0-1 0,4 3 0,19 6 351,-14 11 118,14-10-54,7 9-161,-12-11-165,-15-7-93,-1 0 1,0 0-1,1 0 1,-1 1-1,0-1 1,6 6 0,-10-7-7,0-1 0,1 0 0,-1 1 0,0-1 0,0 0 0,1 1 0,-1-1 0,1 0 0,-1 1 0,0-1 0,1 0 0,-1 0 0,0 0 0,1 1 0,-1-1 0,1 0 1,-1 0-1,1 0 0,-1 0 0,0 0 0,1 0 0,-1 0 0,1 0 0,-1 0 0,1 0 0,2 0 5,0 1 0,-1-1 0,1 1 0,0-1 0,-1 1 0,1 0 0,0 0 0,-1 0 0,1 0 0,-1 1 0,0-1 0,4 3 0,-3-2-9,1 1 1,-1-1-1,0 0 0,1-1 0,0 1 0,-1-1 0,1 1 0,0-1 0,0 0 0,0-1 0,0 1 0,0-1 0,4 1 0,8-2-37,-9 0 59,0 0 0,0 1 0,0 0-1,-1 0 1,1 1 0,0 0-1,0 0 1,10 4 0,-7 1 35,-9-5-45,1 0 0,-1 0 0,1 0 0,-1 0 0,1-1 0,0 1 0,-1 0 0,1-1 0,0 1 0,3 0 0,21-11 92,-15 20-75,3-16-49,-11 4 19,0 0 0,0 0 1,1 0-1,-1 1 1,1 0-1,0 0 0,-1 0 1,1 0-1,7 0 0,169 1 729,-179 0-721,-1 0 0,1 0 0,-1 0-1,1 0 1,-1 0 0,0-1 0,1 1-1,-1 0 1,1 0 0,-1 0 0,1 0-1,-1 0 1,0-1 0,1 1 0,-1 0-1,0 0 1,1 0 0,-1-1 0,0 1-1,1 0 1,-1-1 0,0 1 0,1 0-1,-1-1 1,0 1 0,1-1 0,19-20-80,-20 20 72,0 1 1,0 0-1,1-1 1,-1 1-1,0 0 0,1-1 1,-1 1-1,0 0 1,1-1-1,-1 1 1,0 0-1,1 0 0,-1-1 1,0 1-1,1 0 1,-1 0-1,1 0 1,-1 0-1,1-1 0,-1 1 1,0 0-1,1 0 1,-1 0-1,1 0 1,-1 0-1,1 0 0,2 0 5,1-1 0,-1 1 0,0-1 0,0 0 0,0 0 0,0 0-1,0 0 1,0-1 0,0 1 0,-1-1 0,1 0 0,3-2 0,29-28 549,-29 26-401,-6 6-127,1-1-1,-1 1 1,0 0-1,1 0 0,-1-1 1,0 1-1,1 0 1,-1-1-1,0 1 0,0 0 1,1-1-1,-1 1 0,0-1 1,0 1-1,0 0 1,1-1-1,-1 1 0,0-1 1,0 1-1,0-1 0,0 1 1,0-1-1,0 1 1,0 0-1,0-2 0,0 1 3,0 0 0,0 0-1,0 0 1,0 0 0,0 0-1,0 0 1,0 0 0,0 0-1,0 0 1,1 0 0,-1 0-1,0 1 1,1-1 0,-1 0-1,1 0 1,-1 0 0,1 0-1,-1 0 1,1 0 0,0 1-1,-1-1 1,1 0-1,0 1 1,0-1 0,0 0-1,-1 1 1,1-1 0,0 1-1,0-1 1,0 1 0,0 0-1,0-1 1,0 1 0,0 0-1,0 0 1,0-1 0,0 1-1,0 0 1,0 0 0,0 0-1,2 1 1,-3-1-20,0 0 0,0 0 1,0 0-1,1 0 0,-1 0 0,0 0 1,0 0-1,0 0 0,0 0 0,1 0 1,-1 0-1,0 0 0,0 0 0,0 0 1,0 0-1,1 0 0,-1 0 0,0 0 1,0 0-1,0 0 0,0 0 0,1 0 1,-1 0-1,0 0 0,0-1 0,0 1 1,0 0-1,0 0 0,1 0 0,-1 0 1,0 0-1,0 0 0,0 0 0,0-1 1,0 1-1,0 0 0,0 0 0,0 0 1,0 0-1,0-1 0,1 1 0,-1 0 1,0 0-1,0 0 0,0 0 0,0 0 0,0-1 1,0 1-1,0 0 0,0 0 0,0 0 1,0 0-1,0-1 0,0 1 0,-1 0 1,1 0-1,0-3 3,1 0-1,-1 0 1,1 0 0,-1 0 0,1 0-1,0 1 1,0-1 0,0 0 0,1 1-1,-1-1 1,3-3 0,-1 2-41,-1 1 1,0-1-1,0 0 0,-1 0 1,1 0-1,-1 0 1,0 0-1,0 0 0,0 0 1,0 0-1,-1 0 1,1-5-1,-1 6 20,0-1 1,1 1-1,0 0 1,0 0-1,0 0 1,0-1-1,0 1 1,0 0-1,1 0 1,3-4-1,-3 4 19,0-1 0,0 1 0,0-1 1,-1 1-1,1-1 0,-1 0 0,0 0 0,0 0 0,0 1 1,-1-1-1,1-4 0,-1-364 1056,0 369-1044,0 0 0,-1-1-1,1 1 1,-1 0-1,0-1 1,0 1 0,0 0-1,0 0 1,-1-1 0,1 1-1,-1 0 1,-3-4-1,-4-9 5,8 14-26,0-1 0,0 0 0,0 0 0,1 1-1,-1-1 1,1 0 0,0 0 0,0-5 0,0 3-1,-1-1 0,1 1 0,-1 0 0,1 0 0,-1 0 0,-1 0 0,1 0 0,-1 0 0,0 0 0,-4-7 0,4 8-1,0-1 0,0 0 0,0 0-1,0 0 1,1 0 0,0 0 0,0 0 0,0 0-1,1 0 1,-1-8 0,1 10 3,0-1-1,-1 1 0,1 0 1,-1-1-1,0 1 1,0 0-1,0 0 1,0-1-1,0 1 1,-1 0-1,0 0 1,-3-5-1,3 6-3,0-1-1,0 0 1,1 0-1,-1 0 0,1 0 1,0 0-1,0 0 1,0 0-1,0-1 1,0 1-1,1 0 0,-1-7 1,1 7-1,0 0 0,-1-1 0,1 1-1,-1 0 1,0 0 0,0-1 0,0 1 0,0 0 0,0 0 0,-1 0 0,1 0 0,-3-3-1,1 2 9,1 1-1,1 0 1,-1-1-1,0 1 1,1-1-1,0 0 1,0 1-1,0-1 1,0 0-1,0 0 1,1 0-1,0-5 1,0 9 0,0-8 8,0 0 1,-1 1-1,0-1 1,-3-12-1,-16-17 3,10 6-22,2 20-4,-6-13-12,7-4 16,6 23 5,0 0 0,0 0 0,-1 0 1,1 0-1,-1 0 0,0 1 0,0-1 0,-1 1 1,1 0-1,-4-5 0,5 9 3,1-1 1,-1 1-1,1 0 1,0-1-1,-1 1 1,1 0-1,0-1 1,-1 1-1,1 0 0,0-1 1,0 1-1,0-1 1,-1 1-1,1 0 1,0-1-1,0 1 0,0-1 1,0 1-1,0-1 1,-1 1-1,1-1 1,0 1-1,0-1 1,0 0-1,0-2 0,0 0 0,-1 0 0,0 0 1,0 0-1,0 0 0,0 0 0,0 0 0,-1 0 0,1 0 1,-5-5-1,-4-9 34,0-15 33,-10-4-11,9-15-42,-3 26-12,7 14-3,-4-20-23,-9 5-5,20 26 31,-1-1 0,1 1 0,0 0 1,-1-1-1,1 1 0,0 0 0,-1-1 0,1 1 0,0 0 0,0-1 1,-1 1-1,1-1 0,0 1 0,0-1 0,0 1 0,-1 0 1,1-1-1,0 1 0,0-1 0,0 1 0,0-1 0,0 1 0,0-1 1,0 0-1,0-2 3,-1 0-1,1 0 1,-1 0 0,0 0 0,0 0 0,0-1 0,-1 2 0,1-1 0,-1 0 0,-3-5 0,-5-9-2,-1-15-11,8 27 3,-1 0 0,1 0 0,-1 1 0,-7-7 0,6 7 6,1-1-1,0 1 1,0-1 0,1 1 0,-4-6 0,-3-21 2,7 26 0,-1 0 0,1 1 0,-1-1 0,-8-7 0,12 12 0,-4-4 0,-1-1 0,1 1 0,0-1 0,-5-8 0,-2-13 0,-9 16 0,10-15 0,7 20 0,-1 0 0,1 0 0,-1 0 0,0 1 0,-5-5 0,4 5 0,1-1 0,0 1 0,0-1 0,-4-6 0,-3-15 0,-9 16 0,10-11 0,-10 10 0,10-14-5,-11-6-22,11 5-5,-17 15 11,26 11 21,-2-1 6,1-1 1,-1 1-1,1-1 0,-1 1 1,1-1-1,0 0 1,0 0-1,0 0 0,0 0 1,-2-3-1,-3-3 9,-14-19 38,11 2-42,-12 15-22,12-16-42,9 25 49,0-2-4,-1 0 0,1 0 0,-1 0 0,0 1 0,0-1 0,0 1 0,0-1 0,-1 1 0,-2-3 0,-3-2 7,-22-23 54,26 27-49,1 0 1,0-1-1,0 1 1,0-1-1,-3-4 1,-4-24 11,-10 1 16,19 29-37,0 0 0,0 0 0,0-1 1,1 1-1,-1 0 0,1-1 0,0 1 1,-1-5-1,2 7 3,-1-1 0,0 1 0,0-1-1,-1 1 1,1-1 0,0 1 0,0-1 0,0 1 0,0 0 0,0-1-1,0 1 1,-1-1 0,1 1 0,0-1 0,0 1 0,0 0 0,-1-1 0,1 1-1,0 0 1,-1-1 0,1 1 0,0 0 0,-1-1 0,0 1 0,-1-3 3,0 1 0,-1-1 0,1 1 1,0-1-1,0 0 0,0 0 0,1 0 1,-1 0-1,1 0 0,0-1 0,0 1 1,0 0-1,0 0 0,0-1 0,1 1 1,-1-6-1,1-146-1,0 152-3,0 1 0,0 0-1,0-1 1,0 1 0,0 0 0,-1 0 0,1-1-1,-1 1 1,1 0 0,-1 0 0,0 0 0,0 0 0,0 0-1,0 0 1,0 0 0,-3-2 0,3 1-1,-1 1 0,0 0 0,1-1 0,0 1 0,-1-1 0,1 0 0,-1-3 0,0-4 2,0 1 0,1-1 0,0 1 0,1-14 0,0 20 4,0-1 1,1 1 0,-1-1-1,1 1 1,0-1-1,0 1 1,0-1-1,1 1 1,-1 0 0,1 0-1,3-6 1,-3 6 2,0 0 1,0 0-1,-1 0 0,1 0 1,-1-1-1,0 1 1,0-1-1,0 1 1,0-1-1,-1 0 1,1-5-1,-1-116-90,0 122 84,0-1 0,1 1 0,-1 0 0,1-1 0,0 1 0,0 0 1,0 0-1,0-1 0,1 1 0,-1 0 0,1 0 0,3-4 0,4-9-3,2-15-23,-2 16 12,-7 12 15,0 0-1,-1 0 1,1 0-1,0 0 1,-1 0-1,0 0 1,0 0-1,0-1 1,0 1-1,0 0 1,-1-1-1,1-5 0,-1 6 7,0 0 0,0 0-1,1 0 1,-1 0 0,1 0-1,0 0 1,0 0 0,0 1-1,0-1 1,1 0 0,-1 0-1,1 1 1,-1-1 0,4-2-1,5-11 17,0-11-16,3 19-19,-4 0 13,-5-17 18,-5 21-15,1-1 0,0 1-1,0-1 1,0 1 0,1-1 0,0 1 0,0-1-1,0 1 1,0-1 0,1 1 0,-1 0 0,1-1-1,0 1 1,1 0 0,-1 0 0,1 1 0,-1-1-1,7-6 1,-5 7-7,-1-1 1,0 0-1,0 0 0,0 0 0,0 0 0,-1 0 0,1 0 1,2-9-1,3-5-15,13-13-2,-11-5 37,-7 27-15,2 0 1,-1 1-1,12-16 1,8-14-14,-14 7-30,11 1 36,-12 9 25,-8 17-8,1 0 0,0-1 0,0 1 0,1 0 0,-1 0 0,1 0 0,0 1 0,5-6 0,-4 5-2,0 0 1,0 0 0,-1-1 0,1 1 0,2-6-1,5-22-9,10 2-53,-10-1-6,-2 16 41,-7 12 19,0 0 0,0 0 1,-1 0-1,1 0 1,-1 0-1,0 0 1,0 0-1,0-1 0,0 1 1,0 0-1,-1-1 1,1-5-1,-1 6 5,0 0 0,0 0-1,0 0 1,0 0 0,1 0-1,0 1 1,-1-1-1,1 0 1,0 0 0,1-2-1,2 0 11,0-1-1,0 2 1,0-1-1,0 0 1,6-3-1,-7 5-11,1-1-1,-1 1 1,0-1-1,0 1 1,2-6-1,6-22-24,-2 14 5,-7 15 14,0-1-1,0 1 0,-1-1 1,1 0-1,-1 0 0,0 0 1,0 0-1,0 0 0,0 0 0,0 0 1,-1 0-1,1-1 0,-1-3 1,0 4 6,1-1 0,-1 1 1,1-1-1,-1 1 0,1-1 1,0 1-1,1 0 0,-1-1 1,0 1-1,1 0 0,3-5 1,-3 5 7,0 0 1,0-1-1,-1 1 1,1 0 0,-1-1-1,0 1 1,0-1-1,0 1 1,0-1-1,0 1 1,-1-7 0,0 9-11,0 0 1,0 0 0,0 0 0,-1 0 0,1 0 0,0 0 0,0 0 0,1 0 0,-1 0 0,0 0 0,0 0 0,0 0 0,1 0 0,-1 0 0,0 0 0,1 0 0,-1 0 0,1 0 0,-1 0 0,1 0-1,-1 1 1,1-1 0,0 0 0,-1 0 0,1 1 0,0-1 0,0 0 0,0 1 0,-1-1 0,1 1 0,0-1 0,1 0 0,11-7 22,-2-17-41,9-11-16,-19 32 29,0-1 0,-1 1 0,1 0 0,-1-1 0,-1-6 0,1 6 6,0 0 1,0 0-1,0 0 1,0 0-1,1 0 0,0 0 1,0 0-1,0 0 1,3-6-1,6-5 48,-8 13-29,0 1 0,-1-1 0,1 0 0,-1 0 0,1 0 0,-1 0 0,0 0 0,0 0-1,0 0 1,-1 0 0,1 0 0,-1 0 0,0-4 0,1 4-2,-1-1 0,0 1 0,1 0 0,-1-1 1,1 1-1,0 0 0,0 0 0,1 0 0,-1 0 0,0 0 0,1 0 1,4-5-1,-4 5-17,-1 1-1,1-1 1,0 0 0,-1 0 0,1 0 0,-1-1 0,0 1 0,0 0-1,0 0 1,0-1 0,-1 1 0,1-7 0,-1 7-8,0-1 0,1 1-1,-1-1 1,1 1 0,0-1 0,0 1 0,0-1-1,1 1 1,-1 0 0,1 0 0,3-6 0,-3 6-4,0 0 1,0 0 0,-1 0 0,1 0 0,-1-1 0,0 1 0,0-1-1,0 1 1,0-1 0,-1 0 0,1-5 0,-1 5 3,1 0-1,-1 1 1,1-1 0,-1 1 0,1-1-1,0 1 1,1 0 0,-1-1 0,0 1 0,1 0-1,3-5 1,-3 5 5,0 0 0,0-1 0,0 1 0,-1 0 0,0-1-1,1 1 1,-1-1 0,-1 1 0,1-1 0,0 1 0,-1-7 0,0-4 0,0 10 1,-1-1 0,1 1 0,0 0 0,0-1 0,1 1 0,0 0 0,-1-1 0,1 1 0,3-6 0,5-5 21,-7 12-14,0 0 0,-1 0 0,1 0 1,0 0-1,-1 0 0,0 0 0,0 0 0,0-1 1,0 1-1,0 0 0,-1-1 0,1-5 0,-2-10 84,0 12-88,1 0 0,-1 0 0,1 0 0,1 0 1,-1 0-1,1 0 0,0 0 0,4-10 0,4 4-15,-7 11 11,-1 1 0,1 0 0,-1-1 0,0 1 0,0-1 0,0 1 0,0-1 0,0 1 0,0-1 0,0 0 0,-1 1 0,1-1 0,-1 0 0,1 0 0,-1 0 0,1 1 0,-1-1 0,0 0 0,0 0 0,0 0 0,0 0 0,0 0 0,-1 1 0,1-1 0,0 0 0,-1 0 0,0-2 0,-9-12 0,8 14 0,0 0 0,0-1 0,1 1 0,-1-1 0,1 0 0,-1 0 0,1 1 0,0-1 0,0 0 0,1 0 0,-1 0 0,1 0 0,-1 0 0,1-4 0,0-179 246,0 182-246,0 1 1,-1 0-1,1 0 1,-1 0-1,0 0 1,1-1 0,-1 1-1,-1 0 1,1 1-1,0-1 1,-1 0 0,1 0-1,-1 0 1,0 1-1,0-1 1,0 1 0,-4-4-1,5 6 0,1-1-1,-1 1 1,1 0 0,0-1-1,-1 1 1,1 0-1,0-1 1,0 1-1,-1 0 1,1-1 0,0 1-1,0 0 1,-1-1-1,1 1 1,0-1 0,0 1-1,0 0 1,0-1-1,0 1 1,-1-1 0,1 1-1,0-1 1,0 1-1,0-1 1,0 0 0,1-6 19,-1 2 9,1 0-1,-1 1 1,0-1-1,-1 1 0,1-1 1,-1 0-1,0 1 1,-3-9-1,-5-2 64,7 12-77,0 0 1,1 0-1,-1 0 1,0 0-1,1 0 0,0 0 1,0 0-1,0-1 1,0 1-1,0 0 0,1-1 1,-1-5-1,1 8-14,0 0 1,0-1-1,0 1 1,0 0-1,0-1 1,0 1-1,0 0 0,-1-1 1,1 1-1,0 0 1,-1 0-1,1-1 0,-1 1 1,1 0-1,-1 0 1,0 0-1,0 0 1,1 0-1,-1 0 0,0 0 1,0 0-1,0 0 1,0 0-1,0 0 0,-2 0 1,2 0-3,0 0 1,0 0 0,0 1-1,0-1 1,0 0-1,0 0 1,0 0-1,0 0 1,0 0-1,0 0 1,1 0 0,-1 0-1,1-1 1,-1 1-1,0 0 1,1 0-1,0-1 1,-1 1-1,1 0 1,0 0 0,0-1-1,0 1 1,0 0-1,0-1 1,0-1-1,0 2 1,0 0 0,1 0 0,-1 0 0,0 0-1,0 0 1,0 0 0,0 0 0,0 0 0,0 0 0,-1 0-1,1 0 1,0 0 0,0 0 0,-1 0 0,1 0 0,0 0-1,-1 0 1,1 0 0,-1 1 0,0-1 0,1 0-1,-1 0 1,1 0 0,-1 1 0,0-1 0,0 0 0,1 1-1,-1-1 1,0 1 0,0-1 0,0 1 0,-1-1 0,-11-8-25,2-11-22,-9 10 43,10-10 42,-10 9 38,9-10-43,-15 10-59,21 9 20,1-1 0,-1-1 0,1 1 0,0-1 0,-5-5 0,-16-18 23,25 27-16,-1 0 1,1-1 0,0 1 0,0-1 0,-1 1-1,1 0 1,0 0 0,-1-1 0,1 1 0,0 0-1,-1-1 1,1 1 0,-1 0 0,1 0-1,0 0 1,-1-1 0,1 1 0,-1 0 0,1 0-1,0 0 1,-1 0 0,1 0 0,-1 0 0,1 0-1,-1 0 1,0 0 0,-3 0 5,-1 1-20,0-1 0,0 0 1,-1 0-1,1 0 0,0-1 1,0 0-1,0 0 0,-7-2 1,-13-17-46,24 19 58,1 1 0,0 0 0,0-1 0,-1 1 0,1 0 0,0-1 0,-1 1 0,1 0 0,0-1 0,-1 1 0,1 0-1,0 0 1,-1 0 0,1-1 0,-1 1 0,1 0 0,-1 0 0,1 0 0,0 0 0,-1 0 0,1 0 0,-1 0 0,1 0 0,-1 0 0,0 0 0,-5 0 2,0 0 0,0 0 0,0-1 0,1 0 0,-1 0 0,-8-2 0,14 3-1,-1-1 1,0 1 0,1 0 0,-1-1 0,0 1-1,1-1 1,-1 1 0,0-1 0,1 1 0,-1-1-1,1 1 1,-1-1 0,1 0 0,-1 1-1,1-1 1,-1 0 0,1 1 0,0-1 0,-1-1-1,-6-7 16,5 8-14,-1 1 0,1-1-1,0 0 1,-1 1 0,1 0-1,-1-1 1,1 1 0,-4 0 0,2 1 1,0 0 0,0-1 0,1 1 0,-1 1 0,0-1 0,1 0 0,0 1 0,-1 0 0,1 0 0,0 0 0,0 0 0,0 0 0,-5 5 0,8-7-1,0 0 0,-1 1 0,1-1-1,0 1 1,0-1 0,-1 0 0,1 0-1,-1 1 1,1-1 0,0 0 0,-1 0 0,1 1-1,-1-1 1,1 0 0,-1 0 0,1 0-1,0 0 1,-1 1 0,1-1 0,-1 0 0,1 0-1,-1 0 1,0 0 0,-50 0-141,14 0 96,34 0 43,1 0 0,-1 0 0,0 0 0,0 0 0,0 1 0,0-1 0,1 1 0,-1 0 0,-2 1 0,-26 18 0,4-10 0,19 4 3,7-13-1,1-1 0,-1 1-1,1 0 1,-1 0 0,1 0-1,-1 0 1,1-1 0,-1 1 0,0 0-1,1-1 1,-1 1 0,0 0-1,1-1 1,-1 1 0,0-1-1,0 1 1,0-1 0,0 0-1,0 1 1,1-1 0,-1 0 0,0 1-1,0-1 1,0 0 0,0 0-1,0 0 1,0 0 0,0 0-1,0 0 1,0 0 0,0 0-1,-2-1 1,-9 1 16,9-1-14,0 1 0,0 0-1,-1 0 1,1 0 0,0 0 0,0 0 0,0 1 0,-1-1 0,1 1-1,0 0 1,-5 2 0,-3 17 2,10-19-6,-1 0 0,0 0 0,1-1 0,-1 1 0,0-1 0,0 1 0,1-1 0,-1 1 0,0-1 0,0 0 0,0 0 0,-3-1 0,2 1 0,0 1 1,-1-1-1,1 0 1,0 1-1,0 0 1,0 0-1,0 0 1,0 0 0,1 0-1,-1 0 1,0 1-1,0-1 1,1 1-1,-1 0 1,1 0 0,-1 0-1,1 0 1,-3 4-1,5-5 2,-1-1-1,1 0 1,0 1 0,0-1-1,-1 0 1,1 1-1,0-1 1,-1 0-1,1 1 1,0-1 0,-1 0-1,1 0 1,0 1-1,-1-1 1,1 0 0,-1 0-1,1 0 1,-1 0-1,1 1 1,0-1-1,-1 0 1,1 0 0,-1 0-1,1 0 1,-1 0-1,0 0 1,-5-1 6,2 1-14,0 0 1,1-1-1,-1 1 0,0 0 1,1 1-1,-1-1 1,0 1-1,1 0 1,-1 0-1,-5 2 1,-1 17-49,9-19 53,-1-1 1,0 1-1,1 0 0,-1-1 0,1 1 1,-1-1-1,0 1 0,1-1 0,-1 0 1,0 0-1,1 0 0,-1 0 0,-3 0 0,2 0 2,0 0 0,-1 0-1,1 1 1,0 0-1,-1-1 1,1 1 0,0 0-1,0 1 1,0-1-1,0 0 1,0 1 0,0 0-1,0 0 1,0 0-1,1 0 1,-1 0 0,-2 3-1,5-5 2,0 1 0,-1-1 0,1 1 0,0-1-1,-1 0 1,1 0 0,0 1 0,-1-1 0,1 0 0,0 1-1,-1-1 1,1 0 0,0 0 0,-1 0 0,1 1 0,-1-1 0,1 0-1,-1 0 1,1 0 0,0 0 0,-1 0 0,1 0 0,-1 0 0,1 0-1,-1 0 1,-19 0 25,19 0-28,1 0 0,-1 0 0,1 0 0,-1 0 0,1 0 0,-1 0 0,1 0 0,0 0 0,-1 1 0,1-1 0,-1 0 0,1 0 0,-1 0 0,1 1-1,0-1 1,-1 0 0,1 0 0,0 1 0,-1-1 0,1 0 0,0 1 0,-1-1 0,1 0 0,0 1 0,-1-1 0,-20 27-47,14-14 39,7-12 9,0 0 0,0 0-1,-1 0 1,1 0 0,0 0-1,-1-1 1,1 1 0,0 0-1,-1 0 1,1-1 0,-1 1-1,0 0 1,1 0-1,-1-1 1,1 1 0,-1-1-1,0 1 1,0-1 0,1 1-1,-1-1 1,0 1 0,0-1-1,0 1 1,1-1 0,-1 0-1,0 0 1,0 1 0,0-1-1,0 0 1,0 0 0,0 0-1,1 0 1,-1 0 0,0 0-1,-1 0 1,2 0-2,-1-1 0,1 1 0,-1 0 0,1 1 0,-1-1 0,1 0-1,-1 0 1,1 0 0,0 0 0,-1 0 0,1 0 0,-1 0 0,1 1 0,0-1 0,-1 0 0,1 0 0,0 1 0,-1-1 0,1 0 0,0 0 0,-1 1 0,1-1 0,0 0 0,-1 1 0,1 0-1,-20 19-39,19-20 43,1 1 1,0-1 0,0 0-1,-1 1 1,1-1 0,0 0-1,-1 0 1,1 1 0,0-1-1,-1 0 1,1 0-1,0 1 1,-1-1 0,1 0-1,-1 0 1,1 0 0,0 1-1,-1-1 1,1 0 0,-1 0-1,1 0 1,-1 0-1,1 0 1,-1 0 0,1 0-1,-4 0 7,0 1-1,1 0 1,-1 0-1,1 0 1,-1 0-1,1 1 1,0-1-1,-1 1 1,1 0-1,0 0 1,0 0-1,0 0 1,1 0-1,-5 5 1,2-2-24,0 0-22,-15 20 43,9 0-15,-1-16-20,3-1 11,5 13-18,-1-16 5,-17 15 11,22-20 22,-1 0 0,1 1 0,0-1 0,-1 0 0,1 0 0,0 1 0,-1-1 0,1 0 0,0 1 0,0-1 0,-1 0 0,1 1 0,0-1 0,0 0 0,0 1 0,-1-1 0,1 1 0,0-1 0,0 0 0,0 1 0,0-1 0,0 1 0,0-1 0,0 1 0,0-1 0,0 1 0,0 25 57,0-23-52,0 0 0,0 0 0,0 0 0,-1 0 0,1 0 0,-1 0 0,0-1 0,-1 6 0,-18 18-12,14-21-74,1 0-10,3-3 84,0 1 9,0-1 0,0 0 0,0 1 0,0-1-1,0 1 1,0 0 0,1-1 0,0 1 0,-1 0-1,1 0 1,0 0 0,0 0 0,1 0 0,-1 0 0,0 1-1,1-1 1,0 0 0,0 6 0,0 11 2,0-15-21,-5 1 32,-48 46-107,53-52 89,0 0 0,-1 1 0,1-1-1,0 0 1,-1 0 0,1 1-1,0-1 1,0 0 0,-1 1 0,1-1-1,0 0 1,0 1 0,-1-1 0,1 1-1,0-1 1,0 0 0,0 1 0,0-1-1,0 1 1,-1-1 0,1 1 0,0-1-1,0 0 1,0 1 0,0 0 0,0 24 92,1-23-83,-1 0-1,0 0 1,0 0-1,0-1 1,0 1-1,-1 0 1,1 0-1,0 0 1,-1-1-1,0 1 1,1 0-1,-1 0 1,-1 1-1,-10 6-31,11-9 23,0 1 0,0-1 0,0 1 1,0-1-1,1 1 0,-1-1 0,0 1 0,1 0 0,-1-1 0,0 1 0,1 0 0,-1 0 1,1-1-1,-1 1 0,1 0 0,-1 0 0,1 0 0,-1 0 0,1 0 0,0 0 0,0-1 1,-1 1-1,1 0 0,0 0 0,0 0 0,0 0 0,0 0 0,0 0 0,0 0 0,0 0 1,1 2-1,-1-2 1,0 1 1,1-1 0,-1 1-1,-1-1 1,1 1 0,0-1-1,0 1 1,0-1-1,-1 1 1,1-1 0,-1 1-1,1-1 1,-1 1 0,-1 2-1,-20 6 1,12 17 0,-11 3 0,11-5 0,-10-14 0,19-10 0,0 1 0,1 0 0,-1-1 0,0 1 0,1 0 0,0 0 0,-1-1 0,1 1 0,0 0 0,0 0 0,0 0 0,0 0 0,0 1 0,0-2 1,1 0 0,-1 0 0,0 0 0,0 0 0,0 0 0,0 0 0,0 0 0,0 0 0,0 0-1,0 0 1,-1 0 0,1 0 0,0 0 0,0 0 0,-1 0 0,1-1 0,-1 1 0,1 0 0,-1 0 0,1 0-1,-1 0 1,1-1 0,-1 1 0,0 0 0,1-1 0,-1 1 0,0 0 0,0-1 0,1 1 0,-1-1 0,-2 1 0,-9 8 28,1 13 8,-10-12-10,20-8-27,0-1 0,0 0 0,1 1 0,-1-1 0,1 1 0,-1-1 0,1 1 0,0-1 0,-1 1 0,1-1 0,0 1 0,0-1 0,0 1 0,0 2 0,0 22-27,0-26 26,0 1 0,0-1 0,0 0-1,0 1 1,0-1 0,0 1-1,0-1 1,0 1 0,0-1 0,0 1-1,0-1 1,-1 1 0,1-1-1,0 0 1,0 1 0,-1-1 0,1 0-1,0 1 1,-1-1 0,1 1-1,0-1 1,-1 0 0,1 0 0,-1 1-1,-19 20-19,20-20 22,-1-1 0,1 0 0,0 1-1,-1-1 1,1 0 0,0 1 0,-1-1 0,1 0 0,0 1 0,-1-1-1,1 1 1,0-1 0,0 0 0,0 1 0,-1-1 0,1 1 0,0-1-1,0 1 1,0-1 0,0 1 0,0-1 0,0 0 0,0 1-1,0 0 1,0 0 1,0 0 0,0 0-1,0 0 1,0 0 0,0 0-1,0 0 1,-1 0 0,1 0-1,0 0 1,-1 0 0,1-1-1,0 1 1,-1 0 0,1 0-1,-1 0 1,1 0 0,-1 0-1,0-1 1,1 1 0,-1 0-1,0-1 1,0 1 0,1 0-1,-1-1 1,0 1-1,-1 0 1,1-1-4,-1 1 0,1 0 1,0 0-1,0 0 0,0 0 0,0 1 0,-1-1 0,2 0 0,-1 0 1,0 1-1,0-1 0,0 0 0,0 1 0,1-1 0,-1 1 0,1-1 1,-1 1-1,1-1 0,0 1 0,-1-1 0,1 1 0,0 0 0,0-1 1,0 1-1,0-1 0,1 3 0,-2-1-2,1 1 0,-1-1 0,0 0 0,0 1 0,0-1 0,0 0 0,-1 0 0,1 0 0,-1 0 0,0 0 0,0 0 0,0 0 0,0-1 0,0 1 0,-4 3 0,0-1-23,5-3 24,0 0-1,0 0 1,0-1-1,-1 1 1,1 0-1,0-1 1,-1 1-1,-2 2 1,-7 8 13,10-7 1,0-1 1,0 1-1,0 0 1,1-1-1,-1 1 1,1-1-1,1 9 0,-1-11-13,1 1 0,-1 0 0,0 0 0,0 0 0,0 0 0,0 0 0,-1 0 0,1 0-1,-1 0 1,0 0 0,0 0 0,-2 5 0,-23 2-9,-5 12 11,5-12 0,20 5 0,2 1 0,-16 35 11,18-47-8,-6 19 29,-4-15-13,-2-2-20,11-5-1,1 1 0,0-1 0,-1 1 0,1-1 0,0 1 0,0 0 0,0-1 0,-3 5 0,-9 8-108,-6 6-13,19-19 120,1-1 0,-1 0 0,1 0 0,0 1 0,-1-1 0,1 0 0,0 1 0,0-1 0,-1 0 0,1 1 0,0-1 0,0 0-1,-1 1 1,1-1 0,0 1 0,0-1 0,0 0 0,0 1 0,0-1 0,0 1 0,-1-1 0,1 1 0,0-1 0,0 0-1,0 1 1,0 3 6,-1-1-1,1 1 0,-1-1 1,0 1-1,0-1 1,-1 0-1,1 0 0,-1 1 1,1-1-1,-4 4 0,-5 9 4,2 3-27,5-14-7,1 0 1,-1 0-1,0 0 0,0 0 0,0-1 0,-1 1 0,1-1 0,-7 6 0,-11 11-63,21-21 90,0 1-1,-1-1 0,1 0 1,0 1-1,-1-1 0,1 0 0,0 1 1,-1-1-1,1 0 0,0 1 1,0-1-1,-1 1 0,1-1 0,0 0 1,0 1-1,0-1 0,0 1 1,0-1-1,-1 1 0,1-1 1,0 1-1,0-1 0,0 1 0,0 0 1,0 2-4,0 0 1,-1 0 0,0 0-1,0 0 1,0 0 0,0 0-1,0 0 1,-1 0 0,1 0-1,-5 5 1,-4 9-18,9-14 16,0-1 0,0 1 1,1-1-1,-1 1 0,1-1 0,-1 1 0,1-1 0,0 5 0,0-7 5,0 1-1,0-1 1,0 1-1,0-1 1,0 0 0,0 1-1,0-1 1,0 1-1,0-1 1,0 1 0,-1-1-1,1 0 1,0 1 0,0-1-1,0 1 1,-1-1-1,1 0 1,0 1 0,0-1-1,-1 0 1,1 1-1,0-1 1,-1 0 0,1 0-1,0 1 1,-1-1 0,-1 2 0,0 0 0,0 0-1,-1 0 1,1 0 0,0 0 0,1 1-1,-1-1 1,0 1 0,1-1 0,-1 1 0,1 0-1,0-1 1,0 1 0,0 0 0,0 0-1,1 0 1,-1 0 0,1 0 0,-1 0-1,1 0 1,1 6 0,-1 11 60,0-20-58,0 0 0,0 0 0,0 0 0,0 1 0,0-1 0,0 0 0,0 0 0,0 0 0,0 0 0,0 1 0,0-1 0,0 0 0,0 0 0,0 0 0,0 0 0,0 1 0,0-1 0,0 0 0,0 0 0,0 0 0,0 0 0,0 0 0,0 1 0,0-1 0,-1 0 0,1 0 0,0 0 0,0 0 0,0 0 0,0 0 0,0 1 1,0-1-1,0 0 0,-1 0 0,1 0 0,0 0 0,0 0 0,0 0 0,0 0 0,0 0 0,-1 0 0,1 0 0,0 0 0,0 0 0,0 0 0,0 0 0,-1 0 0,1 0 0,0 0 0,0 0 0,0 0 0,0 0 0,-1 0 0,1 0 0,0 0 0,0 0 0,-21 0 37,21 0-38,0 0 1,0 0-1,0 0 1,0 0-1,0 0 0,-1 0 1,1-1-1,0 1 1,0 0-1,0 0 1,0 0-1,-1 0 1,1 0-1,0 0 1,0 1-1,0-1 1,0 0-1,-1 0 1,1 0-1,0 0 1,0 0-1,0 0 0,0 0 1,0 0-1,-1 0 1,1 0-1,0 0 1,0 0-1,0 1 1,0-1-1,0 0 1,0 0-1,0 0 1,-1 0-1,1 0 1,0 1-1,0-1 0,0 0 1,0 0-1,0 0 1,0 0-1,0 0 1,0 1-1,0-1 1,0 0-1,0 0 1,0 0-1,0 0 1,0 1-1,0-1 1,0 0-1,0 0 1,0 0-1,0 0 0,0 1 1,0-1-1,0 52-26,0-47-12,0 0 1,0 16 64,0-16-33,0-6 8,0 0 0,-1 0 1,1 1-1,0-1 0,0 0 0,0 0 0,0 1 0,0-1 0,0 0 0,0 0 0,0 0 0,0 1 0,0-1 0,0 0 0,0 0 1,0 0-1,0 1 0,1-1 0,0-1 0,-2-2 10,1 30-50,0 4 97,0 84-48,0-113-13,0-1 0,0 1 0,0-1-1,0 1 1,0-1 0,0 1 0,0-1 0,0 0 0,0 1 0,0-1 0,0 1 0,0-1 0,-1 1 0,1-1 0,0 0 0,0 1 0,-1-1 0,1 0 0,0 1 0,0-1 0,-1 0 0,1 1-1,0-1 1,-1 0 0,0 1 0,-7 5-4,7-5 7,0 0-1,0-1 0,0 1 1,1 0-1,-1-1 1,0 1-1,0 0 0,1 0 1,-1 0-1,0 0 0,1 0 1,-1 0-1,1 0 1,-1 0-1,1 0 0,-1 0 1,1 2-1,-2 8 17,0 1 0,1 0 1,1 16-1,0-16-11,1-8 3,-1 0-1,0-1 1,0 1 0,0 0-1,0-1 1,-1 1 0,1 0-1,-1-1 1,0 1 0,-2 5-1,-11 0-45,13-9 33,0 0-1,0 1 1,1-1 0,-1 0 0,0 1 0,1-1 0,-1 1-1,0-1 1,1 1 0,-1-1 0,0 1 0,1-1 0,-1 1-1,1 0 1,-1-1 0,1 1 0,0 0 0,-1 0 0,1-1-1,0 1 1,-1 0 0,1 0 0,0-1 0,0 1 0,0 0-1,-1 0 1,1 0 0,0-1 0,0 1 0,0 0 0,1 1-1,-1 3-48,0 0 96,0-4-40,0 1 1,0-1 0,-1 0 0,1 0 0,0 0-1,0 0 1,-1 0 0,1 1 0,0-1 0,-1 0-1,0 0 1,1 0 0,-1 0 0,1 0-1,-1 0 1,0 0 0,0-1 0,1 1 0,-1 0-1,0 0 1,0 0 0,0-1 0,-1 1 0,1 0-3,-1 0 0,1 0 0,0 0 0,0 0 0,0 0 0,0 0 0,0 1 0,0-1 1,0 0-1,0 0 0,0 1 0,1-1 0,-1 0 0,1 1 0,-1-1 0,1 1 0,-1-1 0,1 1 1,0-1-1,-1 1 0,1-1 0,0 1 0,0 1 0,0 23-140,0-46 139,0 70 128,0-45-170,0 0-17,0 48 86,0-53-27,0 0 1,0 1 0,0-1 0,0 1 0,0-1 0,0 1-1,0-1 1,0 0 0,0 1 0,0-1 0,0 1 0,-1-1-1,1 0 1,0 1 0,0-1 0,0 1 0,-1-1-1,1 0 1,0 1 0,-1-1 0,1 0 0,0 1 0,-1-1-1,1 0 1,-1 1 0,-19 19-22,15-15-17,5 0-10,0 2 42,1-4 6,-1 1 1,0 0 0,0-1-1,0 1 1,0 0-1,-1-1 1,1 1-1,-1-1 1,0 1 0,-2 5-1,-10-1 30,4-1 1,6 19 10,3 43-1347,0-19-2721,0-48 3759,0-1 1,0 1-1,0-1 1,0 1-1,0-1 1,-1 0-1,1 1 1,0-1 0,-1 1-1,1-1 1,-1 0-1,1 1 1,-1-1-1,1 0 1,-1 0-1,-1 2 1,1-2-61,0 0 0,0-1 1,0 1-1,-1-1 0,1 1 0,0-1 1,0 1-1,0-1 0,0 0 0,-1 1 1,1-1-1,0 0 0,0 0 1,-1 0-1,0 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3:36:57.134"/>
    </inkml:context>
    <inkml:brush xml:id="br0">
      <inkml:brushProperty name="width" value="0.05292" units="cm"/>
      <inkml:brushProperty name="height" value="0.05292" units="cm"/>
      <inkml:brushProperty name="color" value="#FF0000"/>
    </inkml:brush>
  </inkml:definitions>
  <inkml:trace contextRef="#ctx0" brushRef="#br0">12665 8008 11 0,'0'0'0'16,"0"18"0"-16,0-18 0 15,0 0 0-15,0 0 0 16,0 0 0-16,0 0 0 16,0 0 6-16,0 0 6 15,0 0 25-15,-18 0 20 16,18 0-3-16,0 0-22 15,0 0-29-15,0 0-6 16,0 0-5-16,0 0 4 16,0 0 8-16,0 17 6 15,0-17 12-15,0 0 8 16,0 0 11-16,0-17 6 0,0 17-9 16,0 0-12-16,0 0-21 15,0 0-6-15,0 0-4 16,0 0 4-16,0 0-1 15,0 0-2-15,0 0 6 16,0 0 12-16,0-18 6 16,0 18-4-16,0 0-9 15,0 0-4-15,0 18-3 16,0-18 2-16,-17 0 0 16,17 0 0-16,0 17 4 0,0-17 8 15,-18 0 6-15,18 18 0 16,0-18 0-16,-18 18 0 15,18-18-8-15,-17 17-6 16,17-17-8-16,-18 0 2 16,1 18 0-16,17-18 0 15,-18 18 3-15,18-18 4 16,-18 17 7-16,1 1 6 16,17-1-2-16,-18-17-6 15,18 18-9-15,-18 0-2 16,1-1-5-16,17-17-2 15,-18 18 1-15,18-18 4 16,-18 18 7-16,18-1 4 16,-17 1 0-16,-1-18-2 15,1 35-5-15,17-17 0 0,-18-1-3 16,0 1-2 0,1 0 0-16,-1-18 2 15,0 35 2-15,18-35 2 0,-17 18-3 16,-1-1-2-16,0 1-1 15,1 0 2-15,17-1 1 16,-18 1 0-16,1-1-2 16,-1 1 0-16,18-18 0 15,-18 18 2-15,1-1-1 16,17-17 0-16,-18 18-2 16,18-18 0-16,-18 18 2 15,18-1 2-15,-17-17-2 16,-1 18-2-16,18 0-2 0,0-18 2 15,-18 17 2-15,18-17 0 16,-17 18 0-16,17 0 2 16,-18-18-2-16,1 17 0 15,17 1-1-15,-18-1 2 16,18-17 0-16,-18 18 0 16,1 0-1-16,17-1 0 15,-18 1 0-15,0 0 0 16,18-1 0-16,-17 1 2 15,-1 0-4-15,0-1-2 16,18 1 0-16,-17-1 4 16,-1 1 4-16,18 0 0 15,-18-1-2-15,1 1-2 16,17 0-2-16,-18-18 2 16,18 17 0-16,-17 1 0 15,-1 0-1-15,18-1 0 0,-18-17-1 16,18 18 2-16,-17 0 0 15,-1-1 2-15,18-17-4 16,-18 18-2-16,18-1 0 16,-17-17 6-16,17 18 2 15,0-18-2-15,-18 18-3 16,18-1 0-16,-18 1 0 16,18-18 2-16,0 18 0 15,-17-1 0-15,17-17-1 0,0 18 0 16,-18 0 0-16,18-1 0 15,0-17 2-15,0 18 2 16,-17-1 0-16,17-17-2 16,0 18-2-16,-18 0 0 15,18-18-1-15,0 17 0 16,-18 1 1-16,18-18 2 16,0 0-2-16,0 18-2 15,0-18-2-15,0 17 2 16,-17-17 2-16,17 18 2 15,0-18-2-15,0 18 0 16,0-18-1-16,0 17 2 16,0 1 0-16,0-18 0 15,-18 17-3-15,18-17 0 16,0 18 2-16,0-18 4 16,0 18 2-16,0-18-2 15,0 0-4-15,18 17 0 0,-18-17-1 16,0 18 2-16,0-18-1 15,0 0 0-15,0 18-2 16,0-18 0-16,0 0 1 16,0 17 2-16,0-17 0 15,0 0 0-15,0 18-3 16,0 0-2-16,17-18-2 16,-17 0 2-16,0 0 4 15,0 17 4-15,0 1 0 0,18-18-2 16,-18 17-4-16,0-17 0 15,0 0 2-15,18 0 2 16,-18 0 0-16,0 18 0 16,0 0-3-16,0-18 0 15,17 0 1-15,-17 0 2 16,0 17-2-16,0-17-2 16,18 18-2-16,-18-18 4 15,0 18 0-15,0-1 0 16,17-17 0-16,-17 0 4 15,0 0-2-15,18 18-2 16,-18-18-4-16,18 18 2 16,-18-18 2-16,0-18 2 15,0 18 1-15,17 0 0 16,-17 18-3-16,18-1 0 16,-18-17-1-16,0 18 2 15,0-18 0-15,18 0 0 16,-18 0 1-16,17 0 4 0,-17 18 0 15,0-1-2-15,0-17-2 16,18 0 2-16,-18 0-4 16,18 0-2-16,-18 18-2 15,0-18 2-15,17 17 2 16,-17-17 2-16,18 0-1 16,-18 18 0-16,17-18 2 15,-17 0 4-15,18 0-1 16,-18 0-2-16,18 18-4 0,-18-18 0 15,17 17 0-15,-17-17 2 16,18 0-3-16,-18 18-2 16,18-18-1-16,-18 0 4 15,17 0 3-15,1 0 2 16,-18 18 0-16,18-18 0 16,-18 17-2-16,17-17 0 15,1 0-2-15,-18 18 0 16,18-18-1-16,-18 0 0 15,17 18 0-15,-17-18 2 16,18 17 2-16,-18-17 2 16,17 18-1-16,1-18-2 15,-18 0-3-15,18 17 2 16,-18-17 1-16,0 0 2 16,17 18-1-16,-17 0-2 15,18-18-2-15,0 0 0 16,-18 17 1-16,0 1 2 0,17-18 1 15,-17 0 0-15,18 18-1 16,-18-1 0-16,18-17-1 16,-18 0 2-16,17 18 0 15,-17-18 2-15,18 18-4 16,-18-18-2-16,17 17-2 16,-17-17 4-16,0 0 0 15,18 18 0-15,-18-18-2 16,0 18 2-16,18-18 0 0,-18 17 2 15,17-17 0-15,-17 0 0 16,0 0-1-16,18 18 0 16,-18-18-1-16,0 0 0 15,0 17 0-15,18-17 0 16,-18 18-2-16,0-18 0 16,17 0-1-16,-17 0 2 15,0 18 1-15,0-18 0 16,18 17 1-16,-18-17 2 15,0 0-1-15,0 18-2 16,18-18-2-16,-18 0 0 16,0 18-1-16,0-18 0 15,0 0 1-15,17 0 2 16,-17 17 1-16,0-17 0 16,0 0-2-16,0 18 0 15,0-18-1-15,18 0 0 16,-18 18-1-16,0-18 0 0,0 0-1 15,0 0 2-15,17 17 0 16,-17-17 2-16,0 18-2 16,0-18 0-16,0 17-2 15,0-17 2-15,18 0-1 16,-18 18 0-16,0-18-1 16,18 18 2-16,-18-18 1 15,0 17 2-15,0-17 0 16,0 0 0-16,17 18-2 15,-17 0 0-15,0-18-2 0,18 0 0 16,-18 17-1-16,0-17 0 16,0 18 2-16,18-18 4 15,-18 18-2-15,0-18-2 16,17 0-3-16,-17 0 2 16,0 17 0-16,18 1 0 15,-18-18 0-15,0 17 2 16,18-17 0-16,-18 18 0 15,0-18-2-15,17 0 0 16,-17 18-1-16,18-18 0 16,-18 17 1-16,17-17 2 15,-17 0 1-15,0 18 0 16,18-18-2-16,0 18 0 16,-18-18-2-16,17 0 2 15,-17 0 0-15,18 0 0 16,0 17 0-16,-18-17 0 0,17 18 0 15,-17-18 0-15,18 0-1 16,-18 18 0-16,18-18-1 16,-18 0 2-16,17 17 0 15,1-17 2-15,0 18-2 16,-18-18-2-16,17 17 0 16,-17-17 4-16,18 18 0 15,-1-18 0-15,-17 18-4 16,18-18 0-16,0 17-1 15,-18 1 2-15,17-18 1 0,-17 18 2 16,18-18-2-16,0 17 0 16,-18-17-1-16,0 0 2 15,17 18-1-15,-17-18 0 16,18 18-1-16,0-18 2 16,-1 17-1-16,-17-17 0 15,0 18 0-15,18-18 2 16,-18 0 0-16,17 18-2 15,1-18-2-15,0 0 0 16,-18 17 0-16,17-17 2 16,-17 0 0-16,18 18 2 15,-18-18 0-15,18 0 0 16,-18 0-2-16,17 17 0 16,-17-17-2-16,18 0 0 15,-18 18 2-15,18 0 2 16,-18-18 0-16,17 0 0 15,-17 17-2-15,18-17 0 0,-18 0-2 16,18 0 0 0,-18 18 0-16,17-18 2 0,1 18 2 15,-18-18 0-15,17 0 0 16,-17 0 2-16,18 17-2 16,-18-17-2-16,18 0-2 15,-18 0 2-15,17 18 1 16,-17-18 2-16,18 0-2 15,0 0-2-15,-18 18-1 16,17-18 4-16,-17 0 2 0,18 0 0 16,-18 0-2-16,18 17 0 15,-18-17-2-15,17 0 0 16,-17 0 0-16,18 0 0 16,-1 18 0-16,-17-18 0 15,18 0 0-15,-18 0 2 16,18 0 0-16,-18 0 2 15,17 17-2-15,1-17-2 16,-18 0-2-16,18 0 0 16,-18 0 1-16,17 0 2 15,1 0 0-15,-18 0 0 16,18 0-1-16,-1 18 2 16,-17-18-1-16,18 0 0 15,-18 0 0-15,17-18 2 16,1 18-2-16,-18 0-2 15,18 18-1-15,-1-18 2 0,-17 0 2 16,18 0 0 0,0 0-2-16,-1 0 0 0,1 0 0 15,-18-18 2-15,18 18 2 16,-1 0 0-16,1 0-2 16,-1 0-2-16,-17 0-1 15,18-17 2-15,0 17-1 16,-1 0 0-16,1-18-1 15,0 18 2-15,-18-17-1 16,17 17 0-16,1-18 0 16,0 18 2-16,-1-18 1 0,1 18 0 15,0-17-3-15,-1-1 0 16,1 18-2-16,-1-18 0 16,1 1 2-16,0-1 2 15,-1 0 0-15,1 1 0 16,0 17-2-16,-1-18 0 15,1 1 0-15,0-19 0 16,-1 19 0-16,1-1 0 16,-1 0-1-16,1 1 0 15,0-1-1-15,-18 0 2 16,17 1 0-16,1-1 2 16,-18 0 0-16,18 1 0 15,-1-18 0 1,-17 17-2-16,0-17 0 15,18 35 0-15,-18-18 0 16,0 0-1-16,0-17 0 16,0 17 1-16,0 1 2 15,0-1 0-15,0 1-2 0,0-1-1 16,0 0 2-16,0 1 0 16,0-1 0-16,0 0-2 15,-18 1 0-15,18-1-1 16,0 0 2-16,-17 18 0 15,17-17 0-15,0-1 0 16,-18 1 0-16,18-1-2 16,0 18 0-16,-18-18-1 0,18 1 2 15,0-1 1-15,-17 18 0 16,17-18 0-16,-18 18 2 16,18-17-2-16,-18 17 0 15,18-18-2-15,-17 0 0 16,-1 18 0-16,18 0 2 15,-17-17 0-15,17-1 2 16,-18 1-1-16,18 17 0 16,-18-18-2-16,1 18 0 15,17-18 0-15,-18 1 2 16,0 17 0-16,18-18 0 16,-17 0-1-16,-1 18 0 15,0-17-1-15,18-1 0 16,-17 18-1-16,-1-18 2 15,18 1 0-15,-17-1 0 16,17 0 0-16,-18 18 0 16,0-17-1-16,18-1 0 0,-17 1 0 15,-1 17 2-15,18-18-1 16,-18 0 0-16,1 1-2 16,17 17 0-16,-18-18 0 15,18 0 2-15,-18 1 0 16,1 17 2-16,17-18-1 15,-18 0 0-15,18 18-1 16,-18-17 2-16,18-1-3 16,-17 1-2-16,-1-1-1 15,18 18 4-15,-17-18 0 0,17 1 0 16,-18-1-2-16,18 0 2 16,-18 1 0-16,1 17 2 15,-1-18-2-15,18 0 0 16,-18 1-2-16,18 17 2 15,-17-18-2-15,17 0 0 16,-18 1 0-16,18-1 2 16,-18 1 2-16,1 17 0 15,17-18-1-15,-18 0 0 16,1 1-1-16,17 17 2 16,-18-18-2-16,18 0 0 15,-18 1-3-15,1 17 0 16,17-18 1-16,-18 18 2 15,18-18 1-15,-18 18 0 16,18-17-3-16,-17-1 0 16,17 18-1-16,-18-17 2 15,18 17 1-15,-18-18 2 16,18 18-2-16,-17-18 0 0,17 18-1 16,0-17 2-16,-18 17 1 15,18-18 0-15,-17 18-2 16,17-18 0-16,-18 18-2 15,18-17 2-15,-18 17-2 16,18-18 0-16,0 0 0 16,-17 18 2-16,17 0 1 15,0 0 0-15,-18-17-1 0,18-1 0 16,0 18 0-16,-18-17 2 16,18-1-2-16,0 18 0 15,0 0-3-15,0-18 0 16,-17 18 1-16,17-17 2 15,0 17 2-15,0-18 0 16,0 18-2-16,-18-18 0 16,18 18-2-16,0-17 2 15,0 17-1-15,0-18 0 16,0 18 0-16,0 0 2 16,0-18 0-16,0 18 0 15,0-17-3-15,0 17 0 16,0-18-2-16,0 18 2 15,0-17 1-15,0 17 2 16,18 0-1-16,-18-18 0 16,0 18-1-16,0-18 2 0,0 18-1 15,0 0 0-15,0-17-2 16,17 17 2-16,-17-18 0 16,0 18 2-16,0-18-1 15,0 18 0-15,18 0-1 16,-18-17 0-16,18 17-1 15,-18 0 0-15,17 0-1 16,-17-18 2-16,18 0 0 16,-18 18 2-16,18-17 0 15,-18 17 0-15,17 0-2 16,1-18 0-16,-18 18-2 0,17 0 0 16,1-18 1-16,-18 18 2 15,18-17 0-15,-1 17 0 16,-17-18-1-16,18 18 2 15,0-17-2-15,-18 17 0 16,17-18-1-16,1 18 2 16,0-18 0-16,-1 18 0 15,1-17-1-15,-1-1 0 16,1 18 0-16,0-18 0 16,-1 1 0-16,1-1 0 15,0 18 0-15,-1-18 0 16,1 1 0-16,0 17 0 15,-1-18 0-15,1 1 0 16,-1-1 1-16,1 0 2 16,0 1-2-16,-1-1-2 15,19 18-1-15,-36-18 2 16,17 1 2-16,1-1 0 0,0-17-2 16,-1 35 0-16,1-18-2 15,0 0 2-15,-1 1 0 16,-17-1 2-16,18 1-1 15,-1-1 0-15,1 18-2 16,-18-18 0-16,18 1-1 16,-18-1 2-16,17 0 0 15,1 1 0-15,-18-1 0 0,18 18 2 16,-18-18-2-16,17 1 0 16,-17-1-1-16,18 1 2 15,-18-1 1-15,18 0 0 16,-18 1-2-16,0 17 0 15,17-18-2-15,-17 0 2 16,18 1 1-16,-18 17 2 16,0-18-1-16,0 0-2 15,17 1-2-15,-17 17 2 16,0-18 0-16,0 18 2 16,18-17-1-16,-18-1 0 15,0 0-1-15,0 1 0 16,0 17 1-16,0-18 2 15,0 0-1-15,0 1 0 16,18-1-3-16,-18 0 0 16,-18 1 0-16,18-1 2 15,18 18 1-15,-18-17 0 16,0-1-2-16,0 0 0 0,0 18-1 16,-18-17 2-16,18-1 1 15,0 0 0-15,0 1-3 16,0-1-2-16,0 18 1 15,0-18 6-15,0 1 1 16,0-1-2-16,0 0-4 16,0 1 0-16,0 17-1 15,0-18 0-15,-18 1 0 16,18 17 2-16,0-18 0 16,0 0 2-16,0 1 0 15,-17-1 2-15,17 0-4 0,0 18-2 16,-18-17 0-16,18-1 4 15,0 0 1-15,-17 18-2 16,17-17-3-16,0-1 0 16,0 1 1-16,-18-1 2 15,18 18 0-15,-18-18 0 16,18 1-1-16,-17 17 0 16,17-18-2-16,0 0 0 15,-18 1 0-15,18 17 4 16,-18-18 0-16,18 18-2 15,-17-18-2-15,17 18 2 16,-18-17 0-16,18 17 0 16,-18-18 0-16,18 18 0 15,-17-18-1-15,17 18 0 16,-18 0-1-16,18-17 2 16,-17 17 0-16,17 0 2 0,-18 0 0 15,18-18 0-15,-18 18-2 16,18 0 0-16,-17 0-2 15,17-17 0-15,-18 17 0 16,18 0 0-16,-18 0 1 16,18 0 2-16,-17 0 0 15,17 0 0-15,-18-18-1 16,18 18 0-16,-18 0 0 16,1 0 0-16,17 0 0 15,-18 0 0-15,18 0 0 0,-18 18 0 16,18-18 0-16,-17-18 0 15,-1 18 0-15,18 0 0 16,-17 0 0-16,-1 18 0 16,18-18-1-16,-18 0 0 15,1 0-1-15,17 0 2 16,-18 0 0-16,0 0 0 16,18 0 0-16,-17 0 0 15,-1 0 0-15,18 17 0 16,-18-17 0-16,1 0 2 15,17 0-1-15,-18 18 0 16,1-18-2-16,-1 0 0 16,18 0-1-16,-18 17 2 15,1-17-1-15,-1 18 0 16,18-18 0-16,-18 0 2 16,1 18 0-16,17-18 0 15,-18 0-1-15,0 17 0 16,1-17 0-16,17 18 0 0,-18-18 0 15,1 18 2-15,-1-18-2 16,18 17-2-16,-18-17-1 16,18 18 2-16,-17-18 1 15,-1 18 0-15,0-18 0 16,18 0 0-16,-17 17-1 16,-1-17 0-16,0 18 0 15,18 0 2-15,-17-18 1 0,-1 17 2 16,18-17-4-16,-17 18-2 15,17-18-3-15,-18 17 2 16,0-17 1-16,18 18 2 16,-17 0-1-16,-1-18 0 15,18 17-1-15,-18 1 2 16,1-18 0-16,17 0 2 16,-18 18 0-16,18-18 0 15,-18 17-2-15,1 1 0 16,17-18-3-16,-18 18 0 15,18-18 0-15,-18 0 2 16,18 0 1-16,-17 17 0 16,-1-17 0-16,18 18 0 15,-17-18-1-15,17 17 0 16,-18-17-1-16,18 0 2 16,-18 18-2-16,18-18 0 15,-17 18-3-15,17-18 0 0,-18 0 0 16,0 17 2-16,18-17 2 15,0 0 2-15,-17 18 0 16,17-18 0-16,-18 18-1 16,18-18 0-16,-18 0 0 15,18 17 0-15,-17-17-1 16,-1 18 0-16,18-18-3 16,-17 18 0-16,17-18 1 15,-18 0 4-15,18 17 1 16,-18-17 0-16,18 18-3 15,-17-18 0-15,17 18 1 0,-18-18 2 16,0 17 0-16,18-17 0 16,-17 18-3-16,17-18 0 15,-18 17-1-15,18-17 0 16,-18 18 2-16,1-18 2 16,17 18-1-16,-18-1-2 15,18-17-1-15,-18 18 2 16,1-18 2-16,17 18 0 15,-18-18-8-15,18 17-6 16,-17-17-14-16,-1 18-4 16,0 0-38-16,1-1-32 15,-1 1-71-15,0-18-38 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in="-2.14748E9"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3:36:57.134"/>
    </inkml:context>
    <inkml:brush xml:id="br0">
      <inkml:brushProperty name="width" value="0.05292" units="cm"/>
      <inkml:brushProperty name="height" value="0.05292" units="cm"/>
      <inkml:brushProperty name="color" value="#FF0000"/>
    </inkml:brush>
  </inkml:definitions>
  <inkml:trace contextRef="#ctx0" brushRef="#br0">1251 819 11 0,'0'0'0'16,"0"18"0"-16,0-18 0 15,0 0 0-15,0 0 0 16,0 0 0-16,0 0 0 16,0 0 6-16,0 0 6 15,0 0 25-15,-18 0 20 16,18 0-3-16,0 0-22 15,0 0-29-15,0 0-6 16,0 0-5-16,0 0 4 16,0 0 8-16,0 17 6 15,0-17 12-15,0 0 8 16,0 0 11-16,0-17 6 0,0 17-9 16,0 0-12-16,0 0-21 15,0 0-6-15,0 0-4 16,0 0 4-16,0 0-1 15,0 0-2-15,0 0 6 16,0 0 12-16,0-18 6 16,0 18-4-16,0 0-9 15,0 0-4-15,0 18-3 16,0-18 2-16,-17 0 0 16,17 0 0-16,0 17 4 0,0-17 8 15,-18 0 6-15,18 18 0 16,0-18 0-16,-18 18 0 15,18-18-8-15,-17 17-6 16,17-17-8-16,-18 0 2 16,1 18 0-16,17-18 0 15,-18 18 3-15,18-18 4 16,-18 17 7-16,1 1 6 16,17-1-2-16,-18-17-6 15,18 18-9-15,-18 0-2 16,1-1-5-16,17-17-2 15,-18 18 1-15,18-18 4 16,-18 18 7-16,18-1 4 16,-17 1 0-16,-1-18-2 15,1 35-5-15,17-17 0 0,-18-1-3 16,0 1-2 0,1 0 0-16,-1-18 2 15,0 35 2-15,18-35 2 0,-17 18-3 16,-1-1-2-16,0 1-1 15,1 0 2-15,17-1 1 16,-18 1 0-16,1-1-2 16,-1 1 0-16,18-18 0 15,-18 18 2-15,1-1-1 16,17-17 0-16,-18 18-2 16,18-18 0-16,-18 18 2 15,18-1 2-15,-17-17-2 16,-1 18-2-16,18 0-2 0,0-18 2 15,-18 17 2-15,18-17 0 16,-17 18 0-16,17 0 2 16,-18-18-2-16,1 17 0 15,17 1-1-15,-18-1 2 16,18-17 0-16,-18 18 0 16,1 0-1-16,17-1 0 15,-18 1 0-15,0 0 0 16,18-1 0-16,-17 1 2 15,-1 0-4-15,0-1-2 16,18 1 0-16,-17-1 4 16,-1 1 4-16,18 0 0 15,-18-1-2-15,1 1-2 16,17 0-2-16,-18-18 2 16,18 17 0-16,-17 1 0 15,-1 0-1-15,18-1 0 0,-18-17-1 16,18 18 2-16,-17 0 0 15,-1-1 2-15,18-17-4 16,-18 18-2-16,18-1 0 16,-17-17 6-16,17 18 2 15,0-18-2-15,-18 18-3 16,18-1 0-16,-18 1 0 16,18-18 2-16,0 18 0 15,-17-1 0-15,17-17-1 0,0 18 0 16,-18 0 0-16,18-1 0 15,0-17 2-15,0 18 2 16,-17-1 0-16,17-17-2 16,0 18-2-16,-18 0 0 15,18-18-1-15,0 17 0 16,-18 1 1-16,18-18 2 16,0 0-2-16,0 18-2 15,0-18-2-15,0 17 2 16,-17-17 2-16,17 18 2 15,0-18-2-15,0 18 0 16,0-18-1-16,0 17 2 16,0 1 0-16,0-18 0 15,-18 17-3-15,18-17 0 16,0 18 2-16,0-18 4 16,0 18 2-16,0-18-2 15,0 0-4-15,18 17 0 0,-18-17-1 16,0 18 2-16,0-18-1 15,0 0 0-15,0 18-2 16,0-18 0-16,0 0 1 16,0 17 2-16,0-17 0 15,0 0 0-15,0 18-3 16,0 0-2-16,17-18-2 16,-17 0 2-16,0 0 4 15,0 17 4-15,0 1 0 0,18-18-2 16,-18 17-4-16,0-17 0 15,0 0 2-15,18 0 2 16,-18 0 0-16,0 18 0 16,0 0-3-16,0-18 0 15,17 0 1-15,-17 0 2 16,0 17-2-16,0-17-2 16,18 18-2-16,-18-18 4 15,0 18 0-15,0-1 0 16,17-17 0-16,-17 0 4 15,0 0-2-15,18 18-2 16,-18-18-4-16,18 18 2 16,-18-18 2-16,0-18 2 15,0 18 1-15,17 0 0 16,-17 18-3-16,18-1 0 16,-18-17-1-16,0 18 2 15,0-18 0-15,18 0 0 16,-18 0 1-16,17 0 4 0,-17 18 0 15,0-1-2-15,0-17-2 16,18 0 2-16,-18 0-4 16,18 0-2-16,-18 18-2 15,0-18 2-15,17 17 2 16,-17-17 2-16,18 0-1 16,-18 18 0-16,17-18 2 15,-17 0 4-15,18 0-1 16,-18 0-2-16,18 18-4 0,-18-18 0 15,17 17 0-15,-17-17 2 16,18 0-3-16,-18 18-2 16,18-18-1-16,-18 0 4 15,17 0 3-15,1 0 2 16,-18 18 0-16,18-18 0 16,-18 17-2-16,17-17 0 15,1 0-2-15,-18 18 0 16,18-18-1-16,-18 0 0 15,17 18 0-15,-17-18 2 16,18 17 2-16,-18-17 2 16,17 18-1-16,1-18-2 15,-18 0-3-15,18 17 2 16,-18-17 1-16,0 0 2 16,17 18-1-16,-17 0-2 15,18-18-2-15,0 0 0 16,-18 17 1-16,0 1 2 0,17-18 1 15,-17 0 0-15,18 18-1 16,-18-1 0-16,18-17-1 16,-18 0 2-16,17 18 0 15,-17-18 2-15,18 18-4 16,-18-18-2-16,17 17-2 16,-17-17 4-16,0 0 0 15,18 18 0-15,-18-18-2 16,0 18 2-16,18-18 0 0,-18 17 2 15,17-17 0-15,-17 0 0 16,0 0-1-16,18 18 0 16,-18-18-1-16,0 0 0 15,0 17 0-15,18-17 0 16,-18 18-2-16,0-18 0 16,17 0-1-16,-17 0 2 15,0 18 1-15,0-18 0 16,18 17 1-16,-18-17 2 15,0 0-1-15,0 18-2 16,18-18-2-16,-18 0 0 16,0 18-1-16,0-18 0 15,0 0 1-15,17 0 2 16,-17 17 1-16,0-17 0 16,0 0-2-16,0 18 0 15,0-18-1-15,18 0 0 16,-18 18-1-16,0-18 0 0,0 0-1 15,0 0 2-15,17 17 0 16,-17-17 2-16,0 18-2 16,0-18 0-16,0 17-2 15,0-17 2-15,18 0-1 16,-18 18 0-16,0-18-1 16,18 18 2-16,-18-18 1 15,0 17 2-15,0-17 0 16,0 0 0-16,17 18-2 15,-17 0 0-15,0-18-2 0,18 0 0 16,-18 17-1-16,0-17 0 16,0 18 2-16,18-18 4 15,-18 18-2-15,0-18-2 16,17 0-3-16,-17 0 2 16,0 17 0-16,18 1 0 15,-18-18 0-15,0 17 2 16,18-17 0-16,-18 18 0 15,0-18-2-15,17 0 0 16,-17 18-1-16,18-18 0 16,-18 17 1-16,17-17 2 15,-17 0 1-15,0 18 0 16,18-18-2-16,0 18 0 16,-18-18-2-16,17 0 2 15,-17 0 0-15,18 0 0 16,0 17 0-16,-18-17 0 0,17 18 0 15,-17-18 0-15,18 0-1 16,-18 18 0-16,18-18-1 16,-18 0 2-16,17 17 0 15,1-17 2-15,0 18-2 16,-18-18-2-16,17 17 0 16,-17-17 4-16,18 18 0 15,-1-18 0-15,-17 18-4 16,18-18 0-16,0 17-1 15,-18 1 2-15,17-18 1 0,-17 18 2 16,18-18-2-16,0 17 0 16,-18-17-1-16,0 0 2 15,17 18-1-15,-17-18 0 16,18 18-1-16,0-18 2 16,-1 17-1-16,-17-17 0 15,0 18 0-15,18-18 2 16,-18 0 0-16,17 18-2 15,1-18-2-15,0 0 0 16,-18 17 0-16,17-17 2 16,-17 0 0-16,18 18 2 15,-18-18 0-15,18 0 0 16,-18 0-2-16,17 17 0 16,-17-17-2-16,18 0 0 15,-18 18 2-15,18 0 2 16,-18-18 0-16,17 0 0 15,-17 17-2-15,18-17 0 0,-18 0-2 16,18 0 0 0,-18 18 0-16,17-18 2 0,1 18 2 15,-18-18 0-15,17 0 0 16,-17 0 2-16,18 17-2 16,-18-17-2-16,18 0-2 15,-18 0 2-15,17 18 1 16,-17-18 2-16,18 0-2 15,0 0-2-15,-18 18-1 16,17-18 4-16,-17 0 2 0,18 0 0 16,-18 0-2-16,18 17 0 15,-18-17-2-15,17 0 0 16,-17 0 0-16,18 0 0 16,-1 18 0-16,-17-18 0 15,18 0 0-15,-18 0 2 16,18 0 0-16,-18 0 2 15,17 17-2-15,1-17-2 16,-18 0-2-16,18 0 0 16,-18 0 1-16,17 0 2 15,1 0 0-15,-18 0 0 16,18 0-1-16,-1 18 2 16,-17-18-1-16,18 0 0 15,-18 0 0-15,17-18 2 16,1 18-2-16,-18 0-2 15,18 18-1-15,-1-18 2 0,-17 0 2 16,18 0 0 0,0 0-2-16,-1 0 0 0,1 0 0 15,-18-18 2-15,18 18 2 16,-1 0 0-16,1 0-2 16,-1 0-2-16,-17 0-1 15,18-17 2-15,0 17-1 16,-1 0 0-16,1-18-1 15,0 18 2-15,-18-17-1 16,17 17 0-16,1-18 0 16,0 18 2-16,-1-18 1 0,1 18 0 15,0-17-3-15,-1-1 0 16,1 18-2-16,-1-18 0 16,1 1 2-16,0-1 2 15,-1 0 0-15,1 1 0 16,0 17-2-16,-1-18 0 15,1 1 0-15,0-19 0 16,-1 19 0-16,1-1 0 16,-1 0-1-16,1 1 0 15,0-1-1-15,-18 0 2 16,17 1 0-16,1-1 2 16,-18 0 0-16,18 1 0 15,-1-18 0 1,-17 17-2-16,0-17 0 15,18 35 0-15,-18-18 0 16,0 0-1-16,0-17 0 16,0 17 1-16,0 1 2 15,0-1 0-15,0 1-2 0,0-1-1 16,0 0 2-16,0 1 0 16,0-1 0-16,0 0-2 15,-18 1 0-15,18-1-1 16,0 0 2-16,-17 18 0 15,17-17 0-15,0-1 0 16,-18 1 0-16,18-1-2 16,0 18 0-16,-18-18-1 0,18 1 2 15,0-1 1-15,-17 18 0 16,17-18 0-16,-18 18 2 16,18-17-2-16,-18 17 0 15,18-18-2-15,-17 0 0 16,-1 18 0-16,18 0 2 15,-17-17 0-15,17-1 2 16,-18 1-1-16,18 17 0 16,-18-18-2-16,1 18 0 15,17-18 0-15,-18 1 2 16,0 17 0-16,18-18 0 16,-17 0-1-16,-1 18 0 15,0-17-1-15,18-1 0 16,-17 18-1-16,-1-18 2 15,18 1 0-15,-17-1 0 16,17 0 0-16,-18 18 0 16,0-17-1-16,18-1 0 0,-17 1 0 15,-1 17 2-15,18-18-1 16,-18 0 0-16,1 1-2 16,17 17 0-16,-18-18 0 15,18 0 2-15,-18 1 0 16,1 17 2-16,17-18-1 15,-18 0 0-15,18 18-1 16,-18-17 2-16,18-1-3 16,-17 1-2-16,-1-1-1 15,18 18 4-15,-17-18 0 0,17 1 0 16,-18-1-2-16,18 0 2 16,-18 1 0-16,1 17 2 15,-1-18-2-15,18 0 0 16,-18 1-2-16,18 17 2 15,-17-18-2-15,17 0 0 16,-18 1 0-16,18-1 2 16,-18 1 2-16,1 17 0 15,17-18-1-15,-18 0 0 16,1 1-1-16,17 17 2 16,-18-18-2-16,18 0 0 15,-18 1-3-15,1 17 0 16,17-18 1-16,-18 18 2 15,18-18 1-15,-18 18 0 16,18-17-3-16,-17-1 0 16,17 18-1-16,-18-17 2 15,18 17 1-15,-18-18 2 16,18 18-2-16,-17-18 0 0,17 18-1 16,0-17 2-16,-18 17 1 15,18-18 0-15,-17 18-2 16,17-18 0-16,-18 18-2 15,18-17 2-15,-18 17-2 16,18-18 0-16,0 0 0 16,-17 18 2-16,17 0 1 15,0 0 0-15,-18-17-1 0,18-1 0 16,0 18 0-16,-18-17 2 16,18-1-2-16,0 18 0 15,0 0-3-15,0-18 0 16,-17 18 1-16,17-17 2 15,0 17 2-15,0-18 0 16,0 18-2-16,-18-18 0 16,18 18-2-16,0-17 2 15,0 17-1-15,0-18 0 16,0 18 0-16,0 0 2 16,0-18 0-16,0 18 0 15,0-17-3-15,0 17 0 16,0-18-2-16,0 18 2 15,0-17 1-15,0 17 2 16,18 0-1-16,-18-18 0 16,0 18-1-16,0-18 2 0,0 18-1 15,0 0 0-15,0-17-2 16,17 17 2-16,-17-18 0 16,0 18 2-16,0-18-1 15,0 18 0-15,18 0-1 16,-18-17 0-16,18 17-1 15,-18 0 0-15,17 0-1 16,-17-18 2-16,18 0 0 16,-18 18 2-16,18-17 0 15,-18 17 0-15,17 0-2 16,1-18 0-16,-18 18-2 0,17 0 0 16,1-18 1-16,-18 18 2 15,18-17 0-15,-1 17 0 16,-17-18-1-16,18 18 2 15,0-17-2-15,-18 17 0 16,17-18-1-16,1 18 2 16,0-18 0-16,-1 18 0 15,1-17-1-15,-1-1 0 16,1 18 0-16,0-18 0 16,-1 1 0-16,1-1 0 15,0 18 0-15,-1-18 0 16,1 1 0-16,0 17 0 15,-1-18 0-15,1 1 0 16,-1-1 1-16,1 0 2 16,0 1-2-16,-1-1-2 15,19 18-1-15,-36-18 2 16,17 1 2-16,1-1 0 0,0-17-2 16,-1 35 0-16,1-18-2 15,0 0 2-15,-1 1 0 16,-17-1 2-16,18 1-1 15,-1-1 0-15,1 18-2 16,-18-18 0-16,18 1-1 16,-18-1 2-16,17 0 0 15,1 1 0-15,-18-1 0 0,18 18 2 16,-18-18-2-16,17 1 0 16,-17-1-1-16,18 1 2 15,-18-1 1-15,18 0 0 16,-18 1-2-16,0 17 0 15,17-18-2-15,-17 0 2 16,18 1 1-16,-18 17 2 16,0-18-1-16,0 0-2 15,17 1-2-15,-17 17 2 16,0-18 0-16,0 18 2 16,18-17-1-16,-18-1 0 15,0 0-1-15,0 1 0 16,0 17 1-16,0-18 2 15,0 0-1-15,0 1 0 16,18-1-3-16,-18 0 0 16,-18 1 0-16,18-1 2 15,18 18 1-15,-18-17 0 16,0-1-2-16,0 0 0 0,0 18-1 16,-18-17 2-16,18-1 1 15,0 0 0-15,0 1-3 16,0-1-2-16,0 18 1 15,0-18 6-15,0 1 1 16,0-1-2-16,0 0-4 16,0 1 0-16,0 17-1 15,0-18 0-15,-18 1 0 16,18 17 2-16,0-18 0 16,0 0 2-16,0 1 0 15,-17-1 2-15,17 0-4 0,0 18-2 16,-18-17 0-16,18-1 4 15,0 0 1-15,-17 18-2 16,17-17-3-16,0-1 0 16,0 1 1-16,-18-1 2 15,18 18 0-15,-18-18 0 16,18 1-1-16,-17 17 0 16,17-18-2-16,0 0 0 15,-18 1 0-15,18 17 4 16,-18-18 0-16,18 18-2 15,-17-18-2-15,17 18 2 16,-18-17 0-16,18 17 0 16,-18-18 0-16,18 18 0 15,-17-18-1-15,17 18 0 16,-18 0-1-16,18-17 2 16,-17 17 0-16,17 0 2 0,-18 0 0 15,18-18 0-15,-18 18-2 16,18 0 0-16,-17 0-2 15,17-17 0-15,-18 17 0 16,18 0 0-16,-18 0 1 16,18 0 2-16,-17 0 0 15,17 0 0-15,-18-18-1 16,18 18 0-16,-18 0 0 16,1 0 0-16,17 0 0 15,-18 0 0-15,18 0 0 0,-18 18 0 16,18-18 0-16,-17-18 0 15,-1 18 0-15,18 0 0 16,-17 0 0-16,-1 18 0 16,18-18-1-16,-18 0 0 15,1 0-1-15,17 0 2 16,-18 0 0-16,0 0 0 16,18 0 0-16,-17 0 0 15,-1 0 0-15,18 17 0 16,-18-17 0-16,1 0 2 15,17 0-1-15,-18 18 0 16,1-18-2-16,-1 0 0 16,18 0-1-16,-18 17 2 15,1-17-1-15,-1 18 0 16,18-18 0-16,-18 0 2 16,1 18 0-16,17-18 0 15,-18 0-1-15,0 17 0 16,1-17 0-16,17 18 0 0,-18-18 0 15,1 18 2-15,-1-18-2 16,18 17-2-16,-18-17-1 16,18 18 2-16,-17-18 1 15,-1 18 0-15,0-18 0 16,18 0 0-16,-17 17-1 16,-1-17 0-16,0 18 0 15,18 0 2-15,-17-18 1 0,-1 17 2 16,18-17-4-16,-17 18-2 15,17-18-3-15,-18 17 2 16,0-17 1-16,18 18 2 16,-17 0-1-16,-1-18 0 15,18 17-1-15,-18 1 2 16,1-18 0-16,17 0 2 16,-18 18 0-16,18-18 0 15,-18 17-2-15,1 1 0 16,17-18-3-16,-18 18 0 15,18-18 0-15,-18 0 2 16,18 0 1-16,-17 17 0 16,-1-17 0-16,18 18 0 15,-17-18-1-15,17 17 0 16,-18-17-1-16,18 0 2 16,-18 18-2-16,18-18 0 15,-17 18-3-15,17-18 0 0,-18 0 0 16,0 17 2-16,18-17 2 15,0 0 2-15,-17 18 0 16,17-18 0-16,-18 18-1 16,18-18 0-16,-18 0 0 15,18 17 0-15,-17-17-1 16,-1 18 0-16,18-18-3 16,-17 18 0-16,17-18 1 15,-18 0 4-15,18 17 1 16,-18-17 0-16,18 18-3 15,-17-18 0-15,17 18 1 0,-18-18 2 16,0 17 0-16,18-17 0 16,-17 18-3-16,17-18 0 15,-18 17-1-15,18-17 0 16,-18 18 2-16,1-18 2 16,17 18-1-16,-18-1-2 15,18-17-1-15,-18 18 2 16,1-18 2-16,17 18 0 15,-18-18-8-15,18 17-6 16,-17-17-14-16,-1 18-4 16,0 0-38-16,1-1-32 15,-1 1-71-15,0-18-38 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in="-2.14748E9"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3:27:39.712"/>
    </inkml:context>
    <inkml:brush xml:id="br0">
      <inkml:brushProperty name="width" value="0.05292" units="cm"/>
      <inkml:brushProperty name="height" value="0.05292" units="cm"/>
      <inkml:brushProperty name="color" value="#FF0000"/>
    </inkml:brush>
  </inkml:definitions>
  <inkml:trace contextRef="#ctx0" brushRef="#br0">499 1365 11 0,'0'0'0'15,"18"0"44"-15,-18 0 46 16,0 0-2-16,0 0-46 15,0 17-34-15,0-17 14 16,0 0 19-16,0 0 8 16,0 0 0-16,0 0-6 15,0 0-13-15,0 0-6 16,0 18-13-16,-18-18-6 16,18-18-4-16,0 36 4 15,0-18 1-15,0 0 0 16,0 0-1-16,0 18 2 15,0-18 5-15,0 0 6 16,0 0 0-16,0 17-2 16,0-17-2-16,18 0 4 15,-18 0 0-15,0 18-2 0,0-18-5 16,0 0-2-16,0 0-5 16,0 0-2-16,0 0-3 15,18 0 0-15,-18 18 3 16,0-18 4-16,17 0 2 15,-17 0-2-15,0 17-4 16,18-17-2-16,-18 0-2 16,0 18 0-16,0-18 0 0,17 0 0 15,-17 18 5-15,0-18 6 16,0 0 4-16,18 17 0 16,-18-17-4-16,18 0-2 15,-18 0-4-15,17 0 0 16,-17 0-3-16,18 0-2 15,0 0 0-15,-18 18 2 16,17-18 0-16,-17 0 0 16,18 0-1-16,-18 17 2 15,18-17 3-15,-18 0 4 16,17 18 0-16,1-18-2 16,-18 0-4-16,17 0 0 15,-17 0-2-15,18 18 0 16,-18-18-2-16,18 17 0 15,-18-17-2-15,17 18 2 16,1-18 2-16,0 18 2 16,-1-18 3-16,-17 0 2 0,18 17-4 15,0-17-4-15,-1 18-3 16,1-18 2-16,-18 0 2 16,17 18 2-16,1-18-2 15,0 17 0-15,-18-17 2 16,17 0 6-16,1 18 0 15,0 0-2-15,-1-18-6 16,1 0 0-16,-18 17-2 16,18 1 2-16,-1-18-1 15,1 0 0-15,-1 17 0 16,1-17 2-16,0 18 3 0,-1-18 2 16,1 0-2-16,0 18-4 15,-18-18-2-15,17 0 2 16,-17 17 1-16,18-17 0 15,0 0-3-15,-18 18 0 16,17-18 0-16,1 18 2 16,0-18 2-16,-1 0 2 15,-17 17-1-15,18-17 0 16,-1 0-3-16,-17 18 0 16,18-18-2-16,-18 18 0 15,18-18 0-15,-1 0 2 16,-17 17-1-16,18-17 0 15,-18 0 0-15,18 18 2 16,-18-18 0-16,17 0 0 16,-17 0-1-16,18 17 0 15,-18-17 0-15,0 18 0 0,18-18 0 16,-18 18 0-16,17-18-1 16,-17 17 0-16,18-17 1 15,-18 18 2-15,0-18 1 16,0 0 0-16,17 18-3 15,-17-18 0-15,0 17-1 16,18-17 2-16,-18 0-1 16,0 18 0-16,0-18-1 15,0 18 2-15,18-18 0 16,-18 0 0-16,0 17-1 0,0 1 0 16,17-18 0-16,-17 0 0 15,0 0-1-15,0 17 0 16,18-17-1-16,-18 18 2 15,0-18-1-15,0 0 0 16,0 18 0-16,0-18 2 16,0 0 1-16,0 17 0 15,0-17-2-15,0 0 0 16,0 0-1-16,0 18 2 16,0 0-1-16,0-18 0 15,0 17-2-15,0-17 2 16,0 18-1-16,0-18 0 15,-18 18-1-15,18-1 2 16,0-17 0-16,0 18 0 16,-17-1 0-16,17-17 2 15,0 18-1-15,0 0 0 16,-18-1-1-16,18 1 0 0,0 0 0 16,-18-18 0-16,18 17-1 15,0 1 0-15,-17 0-1 16,17-18 2-16,-18 17 0 15,18-17 2-15,0 18-2 16,0 0 0-16,-17-18-2 16,17 17 2-16,0-17 0 15,-18 18 2-15,18-18-1 16,0 0 0-16,-18 17-1 16,18-17 0-16,0 18-2 0,-17-18 0 15,17 18 0-15,-18-18 2 16,18 0 0-16,0 17 0 15,-18-17-1-15,18 18 2 16,-17-18 0-16,17 0 0 16,-18 18-1-16,18-18 0 15,-18 17-1-15,18-17 0 16,0 18-1-16,0-18 2 16,-17 18 0-16,17-1 0 15,-18-17 0-15,18 18 2 16,0-18-1-16,-17 17 0 15,17-17-2-15,0 0 0 16,-18 18 0-16,18-18 2 16,-18 18-1-16,18-1 0 15,0-17-1-15,-17 0 2 16,17 18 0-16,-18-18 0 16,18 18-2-16,-18-1 0 0,1-17-1 15,17 18 2-15,0-18-1 16,-18 18 0-16,0-1 0 15,18-17 2-15,-17 18 1 16,17 0 0-16,-18-18-1 16,0 17 0-16,18-17-2 15,-17 0 0-15,-1 18-1 16,18-1 2-16,-17-17 1 16,17 18 2-16,-18-18-1 15,0 18-2-15,18-18-2 0,0 17 0 16,-17-17 0-16,-1 18 0 15,18-18 1-15,-18 18 2 16,18-18 0-16,0 17 0 16,-17-17-1-16,17 18 0 15,-18-18 0-15,18 18 0 16,0-18 0-16,-18 17 0 16,18 1-1-16,-17-18 0 15,17 17 0-15,-18 1 2 16,18 0 0-16,-17-18 0 15,17 17-1-15,-18 1 0 16,18-18-1-16,-18 35 0 16,18-35-1-16,-17 18 2 15,17 0-1-15,-18-1 0 16,0 1 0-16,18-18 2 0,0 17 0 16,-17 1 0-1,17 0-1-15,-18-18 0 0,18 17 0 16,-18 1 0-16,18-18 0 15,0 18 2-15,-17-1-2 16,17 1-2-16,0-18-1 16,-18 18 2-16,18-18 1 15,-17 17 2-15,17 1-1 16,0-1 0-16,-18-17-1 0,18 18 0 16,-18 0 0-16,18-1 2 15,0 1-2-15,-17 0 0 16,17-1-2-16,-18 1 2 15,18 0-1-15,-18-1 0 16,18 1-1-16,-17 0 2 16,-1-1 0-16,18 1 0 15,-18 17 0-15,18-17 2 16,0-1-2-16,-17 1-2 16,17 0-1-16,-18-1 2 15,18 1 1-15,0 0 0 16,-17-1 0-16,17 1 2 15,0-1-1-15,0 1 0 16,0-18-2-16,-18 18 0 16,18-1 0-16,0 1 2 15,0 0 0-15,0-1 0 16,0-17-2-16,0 18 0 16,0 0-1-16,0-1 2 15,0-17 0-15,18 18 2 0,-18 0-1 16,0-1 0-16,17 1-2 15,-17-1 0-15,0 1 0 16,18-18 2-16,-18 18-2 16,17-1-2-16,-17 1-2 15,18-18 2-15,-18 18 1 16,18-1 0-16,-1 1 0 16,-17 0 2-16,18-18 0 0,0 17 0 15,-1 1 0-15,1-1 2 16,-18-17-2-16,18 18-2 15,-1-18-1-15,1 18 2 16,-1-1 1-16,1-17 2 16,0 18-2-16,-1-18 0 15,1 18-2-15,0-18 2 16,-1 17-2-16,1-17 0 16,17 18-1-16,-17-18 2 15,-1 0 0-15,1 18 0 16,0-18-1-16,-1 0 2 15,1 17-1-15,0-17 0 16</inkml:trace>
  <inkml:trace contextRef="#ctx0" brushRef="#br0" timeOffset="3604.27">1205 4751 463 0,'17'0'121'15,"1"0"-4"-15,0 0-5 16,17-17-120-16,-17 17 6 16,17 0 4-16,-17 0 0 15,17 0-3-15,-18 0 0 0,19-18-1 16,-19 18 0-16,1 0 0 15,0 0 2-15,-1 0 0 16,19 0 0-16,-19-17 0 16,1 17 2-16,-1 0 0 15,1-18 0-15,17 18-1 16,-17 0 0-16,0-18-1 16,-1 18 2-16,1 0-2 15,0 0-2-15,-1-17-1 0,1 17 2 16,0-18 1-16,-1 0 2 15,1 1-3-15,-1-1-2 16,1 0 1-16,0 18 4 16,-1-35 2-16,1 18-2 15,0 17-2-15,-18-18 0 16,35-17 0-16,-17 17 0 16,-1 0 0-16,1-17 0 15,-1 17 2-15,19-17 4 16,-19 18 0-16,19-19-2 15,-19 19-3-15,1-19 0 16,0 36-1-16,-1-17 0 16,1-19-2-16,17 19 0 15,-17-1 2-15,-1-17 4 16,19 17 3-16,-19-17 0 16,19 17-1-16,-19-17 2 15,1 0-3-15,17 17-2 16,-17 0-3-16,-1-17 0 0,1 18-2 15,0-19 0-15,-1 19 1 16,1-19 4-16,17 19 3 16,-17-19 2-16,0 1-3 15,-1 17-2-15,-17 1-3 16,18-18 0-16,-1-1 0 16,1 19 0-16,0-19 0 15,-1 1 2-15,1 0-3 16,0 17-2-16,-1-17-1 15,1 0 4-15,0-1 2 0,-1 1 2 16,1 0-2-16,-1 0 0 16,-17-1-2-16,18 19 0 15,0-19-1-15,-1 19 0 16,-17-19 0-16,18 19 2 16,0-18 2-16,-1 17 2 15,-17 0 1-15,18-17 2 16,0 0-4-16,-18 17-2 15,17 0-3-15,-17 1 2 16,18-19-1-16,-18 19-2 16,18-1 0-16,-18 1 4 15,0-19 1-15,17 19 0 16,-17-1-2-16,18 0 0 16,-18 1-1-16,0-1 0 15,17 0 0-15,-17 1 0 0,0-1 0 16,18 1 0-16,-18-1 2 15,0 0 2-15,0 1 1 16,18-1 0-16,-18 0-3 16,0 1 0-16,0-1-2 15,0 0 0-15,0 1 0 16,17-1 0-16,-17 0 0 16,0 1 0-16,0-1 0 15,0-17 0-15,0 17 0 0,0 18 2 16,0-17-1-1,0-1 0-15,0 0-2 0,0 1 0 16,0-1-1-16,0 0 2 16,0 1 0-16,0-1 0 15,-17 1-1-15,34-1 0 16,-17 0 0-16,0 1 2 16,-17-1 1-16,17 0 0 15,0 1-2-15,0-1 0 16,0 0-2-16,0 1 2 15,0-1 0-15,0 1 0 16,0-1-1-16,0 0 0 16,-18 1 1-16,18 17 2 15,0-18 0-15,0 0-2 16,0 1-2-16,-18-1 0 16,18 18 1-16,0-18 2 15,-17 1-1-15,17-1 0 16,-18 1 0-16,18-1 2 15,0 18 0-15,0-18 0 16,-17 1-3-16,17-1 0 0,-18 0-1 16,18 18 2-16,-18-17 0 15,18-1 0-15,-17 18 0 16,17-18 0-16,-18-17 0 16,18 17 2-16,-18 1-1 15,18 17 0-15,0-18-1 16,-17 1 0-16,-1-1 0 15,18 0 0-15,0 1 0 0,-18-1 0 16,18 0 0-16,-17 1 0 16,-1-1-1-16,18 0 0 15,-18 1 0-15,18-1 2 16,0 1 0-16,-17-1 0 16,-1 18-2-16,18-18 0 15,-17 1 0-15,17-1 2 16,-18 0 0-16,18 1 0 15,-18-1-2-15,1 18 0 16,17-18-1-16,-18 18 2 16,18-17 0-16,-18-1 2 15,1 0-2-15,17 1 0 16,-18 17-1-16,18-18 2 16,-18 18-1-16,1-17 0 15,17-1-2-15,-18 0 2 16,18 1 0-16,-17 17 2 15,17-18-2-15,-18 0 0 0,18 1-1 16,-18 17 2-16,18-18-1 16,-17 0 0-16,17 1-2 15,-18 17 2-15,18-18 0 16,-18 1 0-16,18 17 0 16,-17-18 0-16,17 18 0 15,-18-18 0-15,18 1 0 16,-18 17 0-16,1-18-1 15,17 18 0-15,-18-18 0 16,18 1 2-16,-18-1 0 0,18 18 0 16,-17-18-1-16,-1 18 2 15,18-17-2-15,-17 17-2 16,17-18 0-16,-18 18 2 16,18-17 1-16,-18-1 0 15,1 18-1-15,-1-18 0 16,18 1 0-16,-18 17 0 15,18-18-1-15,-17 0 0 16,-1 1-1-16,0 17 2 16,18-18 0-16,-17 0 2 15,-1 18-1-15,1-17 0 16,17-1-2-16,-18 1 0 16,0-1 0-16,1 0 2 15,-1 18-1-15,0-17 0 16,1-1-1-16,-1 18 2 15,0-18-1-15,1 1-2 0,-1 17 0 16,1-18 2-16,-1 0 1 16,0 18 0-16,1-17-1 15,-1 17 0-15,0-18 0 16,1 0 2-16,-1 18-2 16,0-17-2-16,18 17 0 15,-17-18 2-15,-1 18 1 16,1 0 0-16,-1-17-2 15,0 17 0-15,1 0-1 16,17-18 2-16,-18 18-1 16,0-18 0-16,1 18-1 0,-1-17 2 15,0 17 0-15,1-18 0 16,-1 18-1-16,0-18 0 16,-17 18-2-16,18-17 0 15,17 17-1-15,-36 0 2 16,19-18-1-16,-1 18 0 15,0-18 0-15,1 18 2 16,-1-17 1-16,0 17 2 16,1 0 0-16,-1 0 0 15,1-18-2-15,-1 18 0 16,0 0-2-16,-17 0 2 16,17-17 0-16,1 17 2 15,-1 0-2-15,0 0 0 16,1 0-1-16,-1 0 2 15,0 0 0-15,1-18 0 16,-1 18-1-16,1 0 0 16,-1 0 0-16,0 0 0 0,1 0-1 15,-1 0 0-15,0 0 0 16,-17 0 2-16,35 0-1 16,-18 0 0-16,1 0-2 15,-1 0 2-15,1 18 1 16,-1-18 2-16,0 0-2 15,18 0-2-15,-17 0-1 16,17 0 2-16,-18 0 0 16,18 0 0-16,-18 0-2 0,18 0 2 15,0 17 0-15,-17-17 2 16,17 0-1-16,-18 0 0 16,-35 0-1-16,18 0 0 15,0 18-2-15,35-1 0 16,-18-17-2-16,0 0 2 15,1 18 0-15,-19-18 0 16,1 18 0-16,18-18 2 16,-1 17-2-16,18 1 0 15,-18-18-2-15,1 0 0 16,-1 0 1-16,-17 18 2 16,17-1 1-16,0-17 0 15,1 18 0-15,17 0 0 16,-18-18 1-16,0 0 2 15,1 17-1-15,-1 1 0 16,18-1-3-16,-17 1 0 16,-1-18-1-16,0 18 0 0,1-18 2 15,17 17 2-15,-18 1 0 16,0-18 0-16,18 18-4 16,-17-1 0-16,-1 1 0 15,18 0 2-15,-18-18 2 16,18 17 0-16,-17 19-2 15,-1-19-2-15,18-17 0 16,0 0 4-16,0 18 0 16,-17-1 0-16,17 1-2 15,0 0 0-15,-18-1 0 0,0 1 0 16,18 0-1-16,0-18 0 16,0 17-1-16,0 1 2 15,0-18-1-15,0 18 0 16,-17-1 0-16,17 1 2 15,0-18 0-15,0 0 0 16,0 17-2-16,0-17 0 16,0 36 0-16,0-19 2 15,0 1 0-15,0-18 0 16,0 18-2-16,0-1 0 16,0 1 0-16,0 0 2 15,0 17-1-15,0-18 0 16,0-17 0-16,0 18 2 15,0 0-1-15,17-18-2 16,-17 35-1-16,0-17 4 16,0-1-1-16,18 1-2 15,-18 0-1-15,0-18 2 0,18 0 2 16,-18 0 0-16,17 35-2 16,-17-18 0-16,0-17-2 15,18 18 2-15,-18-18 0 16,17 18 0-16,-17-18 0 15,18 17 0-15,-18 1-1 16,0-18 0-16,18 0 0 16,-18 18 2-16,17-1 1 15,-17-17 0-15,0 18-2 0,18-18 0 16,0 18-2-16,-18-18 2 16,0 17 0-16,17-17 0 15,-17 18 0-15,18 0 2 16,-18-18-2-16,18 17 0 15,-18 1-1-15,0-18 2 16,17 0-1-16,-17 17 0 16,0 1-1-16,18-18 2 15,-18 0-1-15,17 18-2 16,-17-18 0-16,0 17 2 16,18-17 2-16,-18 18 0 15,0-36-1-15,18 18 0 16,-18 0-1-16,0 18 0 15,17-18-1-15,-17 18 0 16,18-18-1-16,-18 0 0 16,0 17 2-16,0-17 2 0,18 0-1 15,-18 18-2-15,17-18-3 16,-17 18 2-16,18-18-22 16,-18 0-22-16,0 0-121 15,18 0-98-15,-1-18 22 16,-17 0 122-16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6:45:18.445"/>
    </inkml:context>
    <inkml:brush xml:id="br0">
      <inkml:brushProperty name="width" value="0.05292" units="cm"/>
      <inkml:brushProperty name="height" value="0.05292" units="cm"/>
      <inkml:brushProperty name="color" value="#FF0000"/>
    </inkml:brush>
  </inkml:definitions>
  <inkml:trace contextRef="#ctx0" brushRef="#br0">4516 8996 7 0,'-18'0'2'0,"1"0"0"16,17 0 8-16,0 0 10 15,-18 0 15-15,18 0 6 16,-18 0-2-16,18 0-6 16,-17 0-18-16,17 17-10 15,0-17-7-15,0 0 6 16,0 18 11-16,0 0 8 16,-18-18 3-16,18 0-2 15,0 17-12-15,0 1-8 16,0 0-6-16,-18-18 2 15,18-18 2-15,0 36 0 16,0-18 14-16,-17 0 16 16,17 0 9-16,0 0-4 15,0 17-13-15,-18-17-6 16,18 0-10-16,0 18-2 16,-17-18-8-16,17 0-4 15,0 18 0-15,-18-18 6 0,18 0 0 16,0 17-4-16,0-17-2 15,-18 0 6-15,18 18 4 16,0-18 0-16,0 0-4 16,-17 18-2-16,17-18-4 15,0 17 0-15,0-17 3 16,-18 18 4-16,18-18 4 16,0 17 2-16,-18 1-3 15,18-18-4-15,-17 18-4 0,17-18 0 16,-18 17 1-16,18-17 2 15,0 18-1-15,-18 0 0 16,1-18 0-16,-1 0 4 16,18 35 0-16,-18-17 0 15,1-18-2-15,-1 0 0 16,18 17-1-16,-17 1 0 16,-1-1 2-16,18-17 4 15,-18 18-2-15,18-18-4 16,-17 18-4-16,-1-1 2 15,18-17 3-15,-18 0 4 16,18 18-1-16,-17 17-2 16,17-35-4-16,-18 0 0 15,18 18 3-15,-18 0 6 16,1-1-3-16,17 1-6 16,-18-18-3-16,18 17 6 15,-17 1 0-15,17 0-4 0,-18-18 0 16,0 17 6-16,18 1 2 15,-17 0 0-15,17-1-3 16,-18-17 0-16,18 18-1 16,-18 0 0-16,1-1 1 15,-1 1 2-15,18-1-3 16,-18 1-2-16,1 17 0 16,-1-17 6-16,18 0-2 15,-18-18-6-15,1 0-2 16,17 17 6-16,-18 1 0 0,18 0-2 15,0-1-3-15,-17 1 2 16,-1 0 3-16,18-1 2 16,0-17 0-16,-18 0-2 15,18 18-1-15,0-18 2 16,-17 17 0-16,17 1 0 16,-18-18 1-16,18 0 2 15,0 18-3-15,-18-18-4 16,18 17-4-16,0-17 2 15,-17 18 3-15,17-18 2 16,0 18 1-16,-18-18 0 16,18 17 1-16,0-17 4 15,-18 18-1-15,18-18-2 16,0 18-5-16,-17-18 0 16,17 17 0-16,0-17 4 15,0 18 0-15,-18-1-2 16,18 1-2-16,0-18 0 15,-17 18 0-15,17-1 2 0,0 1 0 16,-18 0 0-16,18-18-1 16,0 35 0-16,0-35-1 15,-18 18 2-15,18-1 1 16,0 1 2-16,0-18-1 16,0 0 0-16,0 18-5 15,0-1-2-15,-17 1-1 16,17-18 4-16,0 17 3 0,-18-17 2 15,18 18 0-15,0 0 0 16,-18-1-3-16,18 1-2 16,0-18-1-16,0 18 2 15,0-1 3-15,0 1 2 16,0 0-2-16,0-18-2 16,0 17-2-16,-17 18 2 15,17-17 1-15,17 0 0 16,-17-1-3-16,-17 1-2 15,17 0 0-15,0-1 4 16,17 1 3-16,-34 0 2 16,17-1-3-16,17-17-2 15,-17 18-2-15,0-1 2 16,0 1 2-16,18 0 0 16,-18-18-3-16,0 35-2 15,18-35-1-15,-18 18 2 16,0-18 0-16,17 17 0 15,-17 1 0-15,18-18 4 0,-18 18 1 16,18-1 0-16,-18-17-1 16,17 18 0-16,-17-1 0 15,0-17 0-15,0 18-1 16,18-18 0-16,-18 18-5 16,17-1-2-16,-17 1 0 15,0 0 4-15,18-1 0 16,-18 1-2-16,18 0 3 15,-18-18 8-15,0 17 3 0,17 19-2 16,-17-19-9-16,18-17-4 16,-18 18-3-16,18 17 4 15,-18-17 2-15,17-1 0 16,-17 1 3-16,18 0 4 16,-18-1-2-16,0-17-4 15,18 18-3-15,-1 0 2 16,1-1 3-16,-18 1 2 15,17-1-1-15,1 1 0 16,0 0-3-16,-1-1 0 16,-17 1 1-16,18 0 2 15,0-1 1-15,-1 1 0 16,1 17-5-16,0-17-4 16,-1 0 0-16,-17-1 6 15,18-17 4-15,0 18 0 16,-1-18 1-16,1 17 2 15,-1 19-1-15,1-19 0 0,-18 1-2 16,18-18 0-16,-1 18-4 16,1-18-2-16,0 17-3 15,-18 19 2-15,17-19 1 16,1-17 0-16,0 0 3 16,-1 18 4-16,1-18-1 15,-1 17-2-15,-17 1-6 16,18 0 0-16,0-18 1 15,-1 17 4-15,1 1 0 0,0 0-2 16,-18-1-1-16,17 1 2 16,19-18 1-16,-19 18 0 15,-17-18-1-15,18 17 2 16,-18 1-2-16,18-18 0 16,-1 17-2-16,1-17 2 15,-1 18 0-15,-17 0 2 16,18-1-3-16,-18 1-2 15,18 0-1-15,-1-18 4 16,1 17 0-16,-18 1 0 16,18 0-2-16,-1-18 0 15,-17 17 0-15,18-17 0 16,0 0 2-16,-1 18 2 16,1-1 0-16,-1 1 0 15,1-18-2-15,0 18 2 16,-1-18-2-16,-17 17 0 15,18-17-2-15,0 18 2 0,-1 0 0 16,1-18 2-16,0 17 1 16,-18-17 2-16,17 18-2 15,1 0-2-15,-1-18-3 16,1 17 0-16,0-17 2 16,-18 0 2-16,17 18 3 15,1 0 2-15,0-1-3 16,-18-17-2-16,17 18 2 15,-17-18 6-15,18 17-1 16,-18 1-6-16,18 0-6 0,-18-18 2 16,17 17-1-16,-17-17 0 15,18 18-2-15,-18 0 2 16,17-1 3-16,-17-17 4 16,18 18-2-16,-18 0-4 15,18-18-4-15,-18 17 2 16,17 1 1-16,-17-18 2 15,18 0 0-15,-18 0 0 16,18 17 0-16,-18 1 0 16,17-18 1-16,1 18 2 15,-18-1 3-15,18-17 2 16,-1 0-2-16,1 0-4 16,0 18-6-16,-1-18 0 15,1 18 0-15,-1-1 4 16,1-17 1-16,-18 0 0 15,18 0 0-15,-1 0 2 16,1 18 2-16,0-18 2 0,-1 0-4 16,19 0-4-16,-19 0-2 15,1 0 4-15,-1 18-1 16,1-18-4-16,0-18 0 16,-1 18 4-16,1 0 2 15,0-18-2-15,-1 18 3 16,19 0 6-16,-19 0 1 15,1-17-2-15,0 17-8 16,17 0-2-16,-35-18-2 0,35 18 4 16,-17-18 2-16,-1 18 2 15,1-17-1-15,0 34 0 16,-1-17-3-16,1 0 0 16,-18-17-1-16,18 17 2 15,-1 0-2-15,1-18-2 16,-1 18 1-16,-17 18 4 15,18-18 4-15,0-18 0 16,-18 18 2-16,17 0 2 16,1-18-1-16,-18 18-2 15,0 0-4-15,18 0 0 16,-1 0 1-16,-17 0 4 16,18-17 1-16,0-1 0 15,-18 18-4-15,17 0-2 16,1-17-1-16,-18 17 2 15</inkml:trace>
  <inkml:trace contextRef="#ctx0" brushRef="#br0" timeOffset="3393.93">6103 12700 391 0,'18'0'97'0,"-18"-18"8"15,18 1 7-15,-1-19-100 16,1 19-8-16,0-1-9 16,-1-17 2-16,1 35 4 15,-18-18 4-15,17 1 3 16,-17-1 0-16,0 0-2 15,0 18-2-15,0-17-4 16,18-1-2-16,-18 18 0 16,0 0 2-16,18-18 3 15,-18 18 2-15,0-17 1 16,0-1 0-16,17 18-1 0,-17-18 0 16,0 1-2-16,0-1 0 15,0 18-3-15,0-17-2 16,0-1-1-16,18 0 2 15,-18 18 1-15,0-17 0 16,0-1 0-16,18 18 0 16,-18-18 0-16,-18 1 0 15,18-1 0-15,18 0 0 16,-18 1 0-16,-18 17 2 16,18-18-1-16,0 1 0 15,0-1-3-15,0 0 0 16,0 1-1-16,0 17 2 15,0-18 0-15,0 0 0 16,-18 1 1-16,18-1 2 16,0 18 0-16,0-18 0 15,0 1-2-15,-17-1 0 0,17 18 0 16,0-17 2-16,-18-1-2 16,18 18 0-16,0-18-3 15,-18 1 0-15,18 17 2 16,0-18 4-16,-17 0-1 15,-1 1-4-15,18-1-2 16,-17 0 4-16,-1 1 0 16,18-1 0-16,-18 1-2 15,1 17 2-15,-1-18-2 0,0 0 0 16,18 1 1-16,-17-1 4 16,-1 0 1-16,0 18-2 15,18-17-2-15,-17-1 0 16,-1 18-1-16,18-18 0 15,-17 18-1-15,-1-17 2 16,0-1 1-16,18 18 2 16,-17-18-1-16,-1 18 0 15,18-17-4-15,-18-1-2 16,18 18 0-16,-17-17 4 16,-1 17 2-16,18-18 0 15,-18 0-2-15,18 18 0 16,-17-17-2-16,-1 17 2 15,18-18 0-15,-17 18 2 16,-1-18-1-16,18 18 0 16,-18-17 3-16,18 17 4 0,-17-18-3 15,17 0-6-15,-18 1-5 16,18 17 4-16,-18-18 1 16,18 18 0-16,-17-17 0 15,-1-1 2-15,18 0-1 16,-18 18 0-16,18-17-2 15,-17-1 2-15,17 0 0 16,-18 18 2-16,18-17-2 16,-17-1 0-16,17 18-2 15,0 0 2-15,0-18 0 16,-18 1 2-16,18-1-3 0,-18 18-2 16,18-18 0-16,-17 1 4 15,17-1 1-15,0 1 0 16,-18 17-2-16,18-18 0 15,-18 0 0-15,18 1 0 16,0-1 0-16,-17 18 0 16,17-18 0-16,0 18 0 15,-18-17 0-15,18-19 0 16,0 19-1-16,-18 17 0 16,18-18-1-16,0 1 2 15,-17 17 0-15,17-18 0 16,0 0 0-16,-18 1 2 15,18-1-3-15,0 18-2 16,0-18 1-16,-18 1 4 16,18-1 1-16,0 18-2 15,0-18-3-15,-17 18 2 0,17-17 0 16,0 17 0-16,0-18-1 16,0 18 0-16,-18-17-1 15,18-1 2-15,0 18 0 16,0-18 0-16,-17 18-1 15,17-17 0-15,0 17-1 16,0 0 2-16,0-18-1 16,0 0 0-16,0 1 0 15,0 17 2-15,0-18 0 0,0 18 0 16,0 0-1-16,0-18 0 16,0 1-1-16,0 17 0 15,0-18 0-15,0 18 2 16,0-17 0-16,17 17 0 15,-17-18-1-15,0 0 2 16,0 18-3-16,0-17-2 16,18 17 0-16,-18 0 4 15,0 0 1-15,0-18-2 16,17 0-1-16,-17 18 2 16,18-17-1-16,-18-1 0 15,0 18 0-15,18 0 2 16,-18-18-1-16,17 18-2 15,-17-17-3-15,18-1 2 16,-18 18 1-16,18-18 2 16,-18 18-1-16,17-17 0 15,-17 17 1-15,18-18 4 16,-18 18-1-16,18-17-4 0,-1 17-3 16,-17-18 2-16,18 0-1 15,-18 18 0-15,18 0 0 16,-1-17 4-16,1-1 0 15,-18 18-2-15,17-18 0 16,1 18 4-16,-18-17-2 16,18 17-2-16,-1-18-4 15,1 18 2-15,-18-18 1 16,18 18 2-16,-1-17 1 0,-17-1 2 16,18 18-2-16,0-17-2 15,-18 17-1-15,17-18 2 16,1 18-1-16,-18-18-2 15,17 1-2-15,1-1 2 16,0 18 2-16,-18-18 2 16,17 18 0-16,-17-17 0 15,18-1-3-15,0 0 0 16,-1 1 0-16,-17-1 2 16,18 0 0-16,0 18 0 15,-1-17-1-15,1-1 2 16,-1 1 0-16,-17-19 2 15,18 36 0-15,0-17 0 16,-1-1-2-16,1-17 0 16,0 17-3-16,-18 0 0 15,17 1-1-15,1-1 2 16,0 1 1-16,-18-1 2 16,17-17 0-16,1 17 0 0,-18 0-2 15,17 1 0-15,-17-1-1 16,18 0 0-16,-18-17 0 15,18 18 0-15,-18-1 0 16,17 0 0-16,-17 1 1 16,0-1 2-16,0 0-1 15,0-17-2-15,0 17-1 16,0 1 2-16,18-1-1 16,-18 1-2-16,0-1-1 0,0 0 2 15,0-17 2-15,0 17 2 16,0 1-2-16,0-1-2 15,-18 0-1-15,18 1 2 16,0-1 0-16,0 0 0 16,0 1-1-16,-17-1 2 15,17 1-1-15,0-1 0 16,-18 0-1-16,18 1 2 16,-18-1-1-16,18 0-2 15,0 1 0-15,-17-1 4 16,17 0 0-16,-18 18-2 15,18-17-1-15,-17-1 2 16,17 1 1-16,-18-1 0 16,18 18-2-16,-18-18 0 15,18 18-2-15,-17-17 0 16,17-1 0-16,-18 0 0 16,18 18 1-16,-18-17 2 0,18 17-1 15,-17-18 0 1,17 18-2-16,-18-18 2 0,0 18-1 15,18-17 0-15,-17-1-1 16,17 18 0-16,-18 0 0 16,18 0 0-16,-17-18 0 15,17 1 2-15,-18 17 0 16,18-18 2-16,-18 18-2 16,1 0 0-16,17-17-4 15,-18-1 0-15,18 18-1 0,-18 0 2 16,18-18 1-16,-17 18 2 15,17 0 0-15,-18 0 0 16,18-17-1-16,-18 17 0 16,18 0-1-16,-17-18 0 15,-1 18 0-15,18 0 0 16,-17 0-1-16,17-18 0 16,-18 18-1-16,0 0 2 15,18 0 0-15,-17-17 0 16,-1 34 0-16,18-17 2 15,-18-17 0-15,1 17 2 16,17 0-2-16,-18 0 0 16,0 0-2-16,18 0 2 15,-17 0 0-15,-1 0 2 16,1 0-4-16,-1 0-2 16,18 0-3-16,-18 0 2 15,1 0 0-15,-1 0 0 0,0 0 1 16,1 0 2-16,17 0-1 15,-18 0-2-15,0 0-2 16,1 0 2-16,-1 0-3 16,0 17-4-16,1-17 0 15,17 0 4-15,-18 0 5 16,-17 0 2-16,17 0 2 16,1 0 2-16,-1 18-1 15,0-18-2-15,1 0-2 0,-1 18 0 16,0-18-3-16,1 0-2 15,-1 0-1-15,1 17 4 16,-19-17 2-16,19 18 2 16,-1-18 1-16,0 18 2 15,1-18-2-15,-1 17-2 16,0-17-6-16,1 0-2 16,-1 18 3-16,0-1 6 15,1-17 4-15,-1 18-2 16,1-18-3-16,-1 18 0 15,0-18 2-15,1 0 4 16,-1 17-2-16,0-17-4 16,1 18-8-16,-1-18-2 15,18 0 2-15,-18 0 6 16,1 18 5-16,17-18 2 16,-18 17-1-16,1-17 0 15,-1 18-3-15,18-18 0 0,-18 18-2 16,1-18 2-16,17 17 0 15,-18-17 0-15,0 18 0 16,18-18 2-16,-17 18 0 16,-1-18 0-16,18 17-2 15,-18-17-2-15,1 18 2 16,17-18 6-16,-18 17-3 16,18-17-6-16,-17 18-3 15,17 0 6-15,-18-18 0 16,18 17-2-16,-18-17-1 0,18 18 4 15,-17 0 3-15,17-1 2 16,-18-17-3-16,0 18-2 16,18 0-5-16,-17-18 0 15,17 17 1-15,-18-17 4 16,18 18 1-16,-18-1-2 16,18 1-2-16,-17-18 2 15,-1 18-16-15,18-1-14 16,-17-17-82-16,-1 36-64 15,0-19 14-15,1 1 82 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6:50:02.133"/>
    </inkml:context>
    <inkml:brush xml:id="br0">
      <inkml:brushProperty name="width" value="0.05292" units="cm"/>
      <inkml:brushProperty name="height" value="0.05292" units="cm"/>
      <inkml:brushProperty name="color" value="#FF0000"/>
    </inkml:brush>
  </inkml:definitions>
  <inkml:trace contextRef="#ctx0" brushRef="#br0">14429 10513 11 0,'0'0'0'15,"0"0"43"-15,18 0 44 16,-18 0 8-16,0 17-34 16,17-17-46-16,-17 0-10 15,0 0-7-15,0 0 6 16,0 0 12-16,0 0 10 15,18 0 10-15,-18 0 4 16,0 0-8-16,0 0-8 16,0 0-14-16,0 0-2 15,0 0-6-15,0 0 0 16,0 0 4-16,0 0 8 16,0 0 3-16,0 0-2 15,0 0-4-15,0 0 0 0,0 0-7 16,0 0-6-16,0 0 0 15,0 0 8-15,0 0 6 16,0 0 0-16,18 0 1 16,-18-17 2-16,0 17-6 15,0 0-6-15,17 0-7 16,-17-18 0-16,0 18 2 16,18 0 2-16,-18 0 6 15,0 0 6-15,0-17 8 16,0 17 4-16,0 17-1 0,0-17-4 15,0-17-9-15,0 17-4 16,0 0-7-16,0 17-2 16,0-17-1-16,0 0 2 15,0-17 4-15,0 17 2 16,0 0 3-16,0 17 2 16,0-34-3-16,0 17-2 15,0 0-6-15,0 0 0 16,0 0 0-16,0 0 2 15,0 0 0-15,0 17-2 16,0-17 0-16,0 0 2 16,-18 18 1-16,18-18 0 15,0 0-2-15,0 17 0 16,0-17-1-16,-17 18 0 16,17-18 1-16,0 18 2 15,-18-18 1-15,18 17 2 0,-18-17-3 16,18 18-2-16,-17-18-1 15,-1 0 4-15,18 18-1 16,0-18-2-16,-18 17-1 16,18-17 2-16,0 0 1 15,-17 18 0-15,-1-18-1 16,18 18 0-16,-18-18-1 16,1 17 0-16,17-17-2 15,-18 18 0-15,18-1 1 0,-18-17 4 16,18 18 1-16,-17-18 0 15,17 0-3-15,-18 18-2 16,18-1 0-16,-17-17 2 16,17 18 2-16,-18 0 0 15,18-18-1-15,0 17 0 16,-18-17-3-16,18 18-2 16,-17 0 0-16,-1-18 4 15,18 17 2-15,-18 1 0 16,18-1-1-16,-17 1 0 15,-1 0-1-15,0-1 2 16,18 1-2-16,-17 0 0 16,-1-1-2-16,1-17 2 15,-1 18-1-15,18 0 0 16,-18-1 0-16,1 18 2 16,-1-17-1-16,0 0-2 15,1-1 0-15,17 1 4 16,-18 0 0-16,0-1 0 0,1 1-2 15,-1 0 0-15,0-1-1 16,1 1 0-16,-1 17-1 16,1-17 2-16,-1-1 0 15,0 1 0-15,18 0 0 16,-17-1 2-16,17-17-2 16,-18 18 0-16,0 0-1 15,1-1 2-15,-1 1-1 16,0 0-2-16,1-1 0 0,-1 1 4 15,1-1 3-15,17 1 2 16,-18 0-3-16,0-1-4 16,1 1-3-16,-1 0 2 15,0-1 1-15,18 1 0 16,-17 0-1-16,-1-1 0 16,0 1 2-16,1 0 4 15,-1-1 1-15,1 18-2 16,-1-17-4-16,18 0-2 15,-18-1 0-15,1 1 2 16,-1 17 1-16,0-17 0 16,1-18-2-16,17 18 0 15,-18-1 1-15,0 1 2 16,1-1 0-16,-1 1 0 16,18 0-4-16,-17-1-2 15,-1 1 0-15,0 17 4 16,1-17 2-16,17 0 2 15,-18-1-3-15,0 1-2 16,1-1-2-16,17 1 2 0,-18 0 1 16,0-1 2-16,1 1-2 15,-1 0-2-15,18-1 0 16,-18 1 4-16,1 0 0 16,17-1 0-16,-18 1-4 15,18-1 0-15,-17 1 0 16,-1 0 4-16,0-1 0 15,1 19 0-15,17-19-4 0,-18-17 0 16,0 18 0-16,1 0 2 16,-1 17 1-16,0-17 0 15,18-1-1-15,-17 1 0 16,-1-1-1-16,1 1 0 16,-1 0 0-16,0-1 2 15,18 19 0-15,-17-19 0 16,-1 1-1-16,0 17 0 15,18-17 0-15,-17-1 2 16,-1 1-3-16,18 0-2 16,-18-1 0-16,1 1 4 15,17 0 1-15,-18-1 0 16,18 1-2-16,-18 0 2 16,1-1-1-16,17 1 0 15,-18 17-1-15,18-17 0 16,-17-1-1-16,17 1 0 15,-18 0-1-15,0-1 2 16,18 1 0-16,-17 0 0 0,17-1 0 16,0 1 0-16,-18 0 0 15,18-1 0-15,0 1 0 16,0-1 0-16,0-17-1 16,0 18 0-16,0 0 0 15,0-1 2-15,0 1 1 16,0 0 0-16,-18-18-2 15,36 17-2-15,-18 1 1 16,0 0 4-16,0-1-1 0,0 1-2 16,0-1-4-16,0-17 2 15,0 18 1-15,0 0 2 16,18-18 0-16,-18 17 0 16,0 1-1-16,0-18 0 15,17 18 0-15,-17-1 2 16,0-17-2-16,0 18-2 15,18-18 0-15,-18 18 2 16,0-1 1-16,0-17 0 16,0 18-1-16,0-18 0 15,18 0 0-15,-18 17 2 16,0-17-1-16,0 18 0 16,17-18-2-16,-17 18 0 15,0-1-1-15,0 1 0 16,0-18 1-16,18 18 2 15,-18-18 0-15,0 0 0 16,0 17-1-16,0 1 0 16,17-18 0-16,-17 18 2 0,0-1 0 15,0-17 2-15,18 18-4 16,-18 0-2-16,0-1-2 16,0-17 4-16,18 18 1 15,-18-1 0-15,17-17 1 16,-17 18 2-16,0-18 4 15,18 18 2-15,-18-18-2 16,18 17-4-16,-18-17-6 0,17 18 0 16,1-18 0-16,-18 18 2 15,0-18 0-15,0 0 0 16,18 17-1-16,-1-17 2 16,-17 0 0-16,18 0 0 15,-18 18-1-15,18-18 2 16,-1 18-1-16,-17-18 0 15,18 17-2-15,-18-17 0 16,17 0-1-16,1 18 0 16,0-18 0-16,-18 0 2 15,17 0 2-15,-17 17 2 16,18-17 0-16,0 0-2 16,-18 0-1-16,17 0 2 15,1 18-1-15,-18-18-2 16,18 0-3-16,-1 0 0 15,-17 0 1-15,18 0 4 16,-1 0 1-16,1 0 0 16,-18 0-3-16,18 0 0 0,-1 0-2 15,-17 0 2-15,18 0 0 16,0 0 0-16,-1 0 0 16,-17-18 0-16,18 18-1 15,0 18 0-15,-1-18-1 16,-17 0 0-16,18 0 0 15,0 0 2-15,-1 0 0 16,-17 0 2-16,18 0 0 16,-1 0 0-16,-17 0-2 0,18 0-2 15,0 0 0-15,-1 0 4 16,1 0 1-16,0 18 0 16,-1-36-3-16,1 18 0 15,-18 0-2-15,18 0 2 16,-1 0 1-16,1 18 2 15,-1-18-1-15,1-18 0 16,0 18-3-16,-1 0 0 16,-17 0-1-16,18 0 0 15,0 0 2-15,-1-18 2 16,1 18 1-16,0-17 0 16,-1 17-2-16,1 0 0 15,-18 0-1-15,17-18 0 16,1 18-1-16,0-17 0 15,-1 17-1-15,1-18 2 16,0 18-1-16,-1 0 0 16,1-18 1-16,0 18 2 0,-1-17 0 15,1 17 0-15,-1-18-2 16,1 18 0-16,0-18 0 16,-1 18 2-16,1 0-1 15,0-17 0-15,-1 17-1 16,1 0 2-16,0-18 2 15,-1 18 2-15,1-18 0 16,-18 18-2-16,18-17-2 16,-1 17 2-16,1 0-2 0,-1-18 0 15,1 18-3-15,0-17 0 16,-18 17-1-16,17 0 2 16,1-18 0-16,0 18 2 15,-1-18 0-15,-17 18 0 16,18-17-2-16,0-1 0 15,-1 18-1-15,-17 0 2 16,18 0 0-16,-1-18 0 16,1 18-2-16,0 0 0 15,-18-17-1-15,17-1 2 16,1 18 0-16,0-18 2 16,-1 18 0-16,-17 0 2 15,18-17-3-15,0 17-2 16,-1-18-1-16,1 0 2 15,0 18 0-15,-1-17-2 16,-17-1 0-16,18 18 2 16,-1-17 1-16,1-1 0 15,17 0-1-15,-17 1 2 0,0-1-1 16,-1 0 0-16,1 1-2 16,17-1 0-16,-17 0 0 15,-1 1 2-15,1-1 0 16,0 1 0-16,-1-1-1 15,19 0 2-15,-19-17 0 16,1 17 2-16,0-17-2 16,17 17 0-16,-18-17-2 0,1 18 0 15,0-19-1 1,17 19 0-16,-17-19-1 0,-1 1 2 16,19 0 0-16,-1 0 0 15,-18-1 0-15,19 1 0 16,-19 0-1-16,1 17 0 15,0-17 0-15,17-1 2 16,-17 1 0-16,-1 18 0 16,1-19-3-16,0 19 0 15,-1-19 0-15,1 1 4 16,-1 17-1-16,-17-17-2 16,18 18-2-16,0-1 2 15,-1-17 1-15,1-1 2 16,0 19-1-16,-18-1 0 15,17 0-1-15,1-17 0 16,-18 17 0-16,18-17 2 16,-1 18-2-16,1-1 0 15,-1 0-2-15,-17 1 0 0,18-19 2 16,0 19 2-16,-1-1-1 16,-17 0-2-16,18 1-2 15,0-1 2-15,-1 1 1 16,-17-1 2-16,18 0 0 15,-18-17 0-15,18 17-2 16,-1 18-2-16,1-17 0 16,0-1 2-16,-1 0 0 15,-17 1 0-15,18-18-1 16,-1 17 2-16,1 0 0 0,0 1 0 16,-1-1-2-16,-17-17 0 15,18 17-1-15,0 0 2 16,-18 1 0-16,17-1 2 15,1 1-1-15,0-19 0 16,-1 19-1-16,-17-1 2 16,18 0-1-16,-1-17 0 15,1 17-1-15,-18 1 2 16,18-19-1-16,-1 19 0 16,1-1-2-16,-18 1 0 15,18-1 1-15,-1 0 2 16,1 1 0-16,-18-1 0 15,18-17-2-15,-1 17 0 16,1 18-1-16,-18-18 0 16,17-17 0-16,-17 18 2 15,18-19 1-15,0 19 0 0,-18-1 0 16,17 0 2-16,1 1-2 16,-18-1-2-16,18-17-1 15,-1 17 2-15,-17 0-1 16,18 1 0-16,-18-1 0 15,18 1 4-15,-1-1 0 16,1 0-2-16,-18 1-3 16,17-1 0-16,1 0-1 15,0-17 2-15,-18 17-1 16,17 1 0-16,1-1 0 0,0 1 2 16,-1-19-1-16,-17 19 0 15,18-1-1-15,0 0 2 16,-1-17-1-16,1 17 0 15,0 1-2-15,-18-1 2 16,17 1 0-16,1-1 0 16,-1 0-1-16,-17 1 0 15,18-1 0-15,0-17 2 16,-1 17-1-16,-17 18 0 16,18-35 0-16,0 17 2 15,-18 1 0-15,17-19-2 16,1 19-2-16,-18 17 2 15,18-36-1-15,-18 19 0 16,17-1 0-16,1-17 2 16,-18 17 0-16,17 0 0 15,-17 1-2-15,18-1 0 16,-18-17 0-16,0 17 2 0,18 1-1 16,-18-1 0-16,0 0-1 15,0 1 2-15,17-1-1 16,-17 0 0-16,0-17-2 15,0 18 2-15,18-1 0 16,-18 0 2-16,0 1-1 16,0-1 0-16,0 0-2 15,0 1 0-15,0-1-3 16,0 0 0-16,0 1 0 16,0-1 4-16,0 0 0 0,0 1 0 15,0-1-2-15,0 1 2 16,-18-1-2-16,18 18 0 15,0-18-1-15,0 18 2 16,0-17 0-16,0-1 0 16,-17 18-1-16,17-18 0 15,0 18 0-15,-18-17 0 16,18 17 1-16,0-18 2 16,-18 18 0-16,18 0 0 15,-17-18-1-15,17 18 2 16,-18 0-2-16,18-17-2 15,0 17-1-15,-17-18 2 16,17 18 1-16,-18 0 0 16,18 0-1-16,-18-17 0 15,18 17 0-15,0-18 2 16,-17 18-1-16,-1-18 0 16,18 18 0-16,-18 0 2 0,18-17-1 15,-17 17-2-15,17 0-1 16,-18-18 2-16,18 18 1 15,-18 0 0-15,18 0-1 16,-17-18 0-16,17 1-1 16,-18 17 0-16,1 0 0 15,-1 0 2-15,18 0 1 16,-18-18 0-16,18 18-1 16,-17-18 0-16,-1 1-2 0,18-1 0 15,-18 18 0-15,1-17 2 16,-1 17-1-16,0 0 0 15,1-18-1-15,17 0 2 16,-18 18-1-16,0 0 0 16,1-17-2-16,17 17 2 15,-18 0 0-15,1-18 0 16,-1 18 0-16,0 0 0 16,1-18 0-16,-1 18 0 15,18 0 0-15,-18 0 0 16,1 0 0-16,-1 0 0 15,0 0 0-15,1 0 0 16,-1 0 0-16,1 0 0 16,-19 0 0-16,19 18 2 15,-1-18-2-15,0 0-2 16,1 0 0-16,-1 18 2 16,0-18 0-16,1 17 0 0,-18-17-2 15,17 0 0-15,0 18 0 16,1-18 2-16,-1 18-1 15,-17-18 0-15,17 17 0 16,0-17 2-16,-17 18-2 16,18-1-2-16,-1-17-3 15,0 18 2-15,-17 0 2 16,17-1 2-16,1-17 1 16,-19 18 0-16,19 0-1 15,-1-18 0-15,0 17 0 0,1-17 0 16,-1 18 0-16,1 0 0 15,-1-18-1-15,0 17 0 16,-17 1 0-16,17-1 2 16,1-17-1-16,-1 18 0 15,0 0-2-15,1-1 2 16,-1 1 0-16,1 0 2 16,-1-1-1-16,0 1 0 15,-17 0-2-15,17-1 0 16,1 1-3-16,-1-18 0 15,0 17-1-15,1 1 2 16,-1 0 3-16,-17-1 2 16,17 1 0-16,1 0-2 15,-1-1 0-15,0-17 2 16,1 18-4-16,-1 0-4 16,0-1-4-16,1 1 4 0,-1-18 4 15,0 18 2-15,1-1 0 16,17-17 0-16,-18 18-1 15,1-1 2-15,-1-17 0 16,0 18 0-16,1 0-3 16,-1-1 0-16,0-17 1 15,1 18 4-15,-1-18 0 16,18 18-2-16,-18-1-3 16,1 1 0-16,-1-18 1 15,1 18 2-15,-1-1 0 0,0 1 0 16,1-1-2-16,-1-17 0 15,0 18-1-15,18 0 2 16,-17-1 0-16,-1 1 0 16,0 0 0-16,1-1 0 15,17 1 1-15,-18-18 2 16,1 18-1-16,-1-1 0 16,0 1-3-16,1 0 0 15,-1-1 0-15,18 1 2 16,-18-1-1-16,1 1-2 15,-1 17 0-15,0-17 4 16,-17 17-10-16,17-17-12 16,-17 17-44-16,0 18-30 15,17-18-75-15,-17 1-42 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6:56:16.362"/>
    </inkml:context>
    <inkml:brush xml:id="br0">
      <inkml:brushProperty name="width" value="0.05292" units="cm"/>
      <inkml:brushProperty name="height" value="0.05292" units="cm"/>
      <inkml:brushProperty name="color" value="#FF0000"/>
    </inkml:brush>
  </inkml:definitions>
  <inkml:trace contextRef="#ctx0" brushRef="#br0">19509 13441 11 0,'0'0'0'16,"0"0"0"-16,-18 17 0 15,18-17 9-15,0 0 10 16,0 0 33-16,-17 0 24 16,17 0 12-16,0 0-10 15,-18 0-22-15,18 0-10 16,0 18-20-16,-18-18-10 16,18 0-8-16,0 0 4 15,0 0 2-15,0 0 2 16,0 0 2-16,0 0 2 15,0 0-4-15,0 0-4 16,0 0-3-16,0 0 4 16,0 0 5-16,0 0 4 0,0 0-1 15,0 0-2-15,0 0-5 16,18 0-2-16,-18 18 0 16,0-18 4-16,18 0-4 15,-18 0-6-15,0 0-4 16,17 0 2-16,-17 0 1 15,0 0 0-15,0 0-1 16,0 0 0-16,18 0 1 16,-18 0 2-16,0 17-1 0,0-17 0 15,0 0-2-15,0 0 2 16,18 0-2-16,-18 0-2 16,0 18-2-16,0-18 2 15,0 0 2-15,0 18 2 16,0-18 0-16,17 0-2 15,-17 0-1-15,0 17 2 16,0-17 1-16,0 0 0 16,18 0-2-16,-18 18 0 15,0-18-3-15,0 18 0 16,0-18-2-16,0 0 0 16,18 17 1-16,-18-17 4 15,0 18 0-15,0-18-2 16,0 0-1-16,17 17 2 15,-17-17-1-15,0 0 0 16,0 18-2-16,18-18 2 16,-18 0-2-16,0 0 0 15,0 0-2-15,0 0 2 0,0 0-1 16,0 0 0-16,0 0 1 16,0 0 2-16,0 0 0 15,0 0-2-15,0 0-1 16,0 0 2-16,0 0-1 15,0 0 0-15,0 0-1 16,0 0 2-16,0 0-1 16,0 0 0-16,0 0-2 15,0 0 0-15,0 0 2 0,0 0 4 16,0 0-2-16,0 0-2 16,0 0-4-16,0 0 2 15,0 0 1-15,0 0 2 16,0 0 0-16,0 0 0 15,0 0-1-15,0 0 0 16,0 0-1-16,0 0 0 16,0 0 0-16,0 0 2 15,0 0 0-15,0 0 0 16,0 0-1-16,0 0 0 16,0 0 0-16,0 0 0 15,0 0 0-15,0 0 0 16,0 0-1-16,0 0 0 15,0 0 0-15,0 0 2 16,0 0-1-16,0 0-2 16,0 0 0-16,0 0 2 15,0 0 2-15,0 0 0 0,0 0-1 16,0 0 0 0,0 0-1-16,0 0 0 0,0 0-2 15,0 0 0-15,0 0 0 16,0 0 4-16,0 0 0 15,0 0-2-15,0 0-1 16,0 0 2-16,0 0 1 16,0 0 2-16</inkml:trace>
  <inkml:trace contextRef="#ctx0" brushRef="#br0" timeOffset="224.22">20179 14199 503 0,'0'-17'134'0,"0"17"0"0,0 17-2 16,0-34-135-16,0 17 2 15,0-18-1-15,0 18 0 16,-17 0-1-16,17-18 2 15,-18 18 0-15,0 0 0 16,18-17-3-16,-17-19 0 16,17 36-1-16,-18 0 2 15,18-17 1-15,0-1 0 16,0 18-3-16,-18-17-2 16,18 17-11-16,-17-18-6 15,-1 18-32-15,18-18-24 16,-18 18-59-16,1 0-34 15,-1 0 9-15,1 0 46 16</inkml:trace>
  <inkml:trace contextRef="#ctx0" brushRef="#br0" timeOffset="10478.06">22208 14058 483 0,'0'0'128'0,"0"-17"-120"0,0 17-120 15,0 0-146-15,0 0 102 16,0 0 134-16,0 0 32 15,0 0 42-15,0 0 12 16,17-18 0-16,-17 18-8 16,0 0-31-16,0 0-20 15,0 0-17-15,0 0 6 16,0 0 4-16,-17 0 2 16,17 0 6-16,0-18 6 15,0 18 6-15,0 0 2 16,0 0-4-16,0 0-2 15,0 0-10-15,0 0-4 16,0 0-2-16,0 0 6 16,0 0 12-16,0 0 8 15,0 0 12-15,0 0 6 16,0 0 1-16,0 0-2 16,0 0-9-16,0 0-6 0,0 0-9 15,0 0-2-15,0 0-5 16,0 0 0-16,0 0 0 15,0 0 2-15,-18 0-2 16,18-17-2-16,0 17-3 16,0 0 2-16,-18 0 1 15,18 0 0-15,0-18-2 16,-17 18 0-16,17 0-2 16,0 0 2-16,0 0-2 15,0 0-2-15,-18 0-2 0,18 0 2 16,0 0-1-16,0 0 0 15,-35-18 0-15,17 1 2 16,18 17 3-16,-17-18 2 16,-1 0 0-16,0 18 0 15,1-17-4-15,17 17 0 16,-18-18-4-16,18 18 0 16,0-17-2-16,-18 17 2 15,18-18 2-15,-17 0 4 16,17 18-1-16,-18-17-2 15,18 17-1-15,0-18 4 16,-18 0-3-16,18 18-4 16,0-17-3-16,-17 17 4 15,17-18 1-15,0 18 0 16,0-18-1-16,-18 18 0 16,18-17 0-16,0 17 2 0,0 0-1 15,0-18 0-15,-17 18-1 16,17 0 0-16,0-18 0 15,0 18 0-15,0-17 1 16,0-1 2-16,-18 18 0 16,18-17 0-16,0 17-3 15,0-18 0-15,0 18-2 16,-18-18 0-16,18 18 1 16,0-17 2-16,0 17 0 15,-17 0 0-15,17-18 0 0,0 18 2 16,0-18 0-16,0 18 0 15,-18-17-3-15,18 17 0 16,0 0-2-16,0-18 2 16,0 18-1-16,-18 0 0 15,18-18-1-15,0 18 2 16,-17 0 0-16,17 0 2 16,0-17-2-16,-18 17 0 15,18 0-2-15,0 0 2 16,0-18 0-16,-18 18 2 15,18 0-2-15,-17-17-2 16,17 17 0-16,0 0 2 16,-18 0 1-16,18 0 0 15,0-18-2-15,0 18 0 16,-17 0-1-16,17 0 2 16,-18-18 0-16,18 18 0 0,-18 0 0 15,18 0 0-15,0 0-2 16,-17 0 0-1,-1-17-1-15,18 17 2 0,0 0 1 16,-18 0 2-16,18 0-1 16,-17-18 0-16,17 18-2 15,0 0 0-15,-18 0-1 16,18-18 0-16,-18 18 0 16,18 0 0-16,-17-17 0 15,17 17 2-15,0-18 0 16,-18 0 2-16,18 18 0 0,-18 0 0 15,18-17-2-15,-17 17 0 16,17-18-2-16,-18 18 0 16,18-17 1-16,0 17 2 15,-17 0 0-15,-1-18 0 16,18 0-1-16,0 18 2 16,-18-17-1-16,18 17 0 15,-17 0-1-15,17-18 2 16,-18 18-1-16,0-18 0 15,18 18-2-15,-17-17 0 16,-1 17 0-16,18-18 2 16,-18 0-1-16,1 18 0 15,-1-17-2-15,18-1 0 16,-17 18 3-16,-1-17 4 16,0-1 1-16,18 18-2 15,-17-18-4-15,-1 1-2 16,0 17-1-16,18-18 2 0,-17 0 2 15,-1 18 2-15,0-17 0 16,18-1 0-16,-17 18-1 16,-1-18 2-16,18 1-2 15,-17 17 0-15,-1-18-5 16,0 0-2-16,18 1-2 16,-17-1 2-16,-1 18 3 15,0-17 2-15,18 17 1 16,-17-18 0-16,-1 0-1 0,18 18 2 15,-18-17 0-15,1-1 0 16,-1 18-2-16,18-18-2 16,-17 18-1-16,-1-17 2 15,0 17 1-15,1-18 0 16,17 0 0-16,-18 18 0 16,0-17 0-16,1 17 2 15,-1-18 0-15,18 18 2 16,-18-17-2-16,1-1 0 15,17 18-3-15,-18-18 0 16,0 18-1-16,1-17 2 16,17 17 0-16,-18-18 0 15,1 18 0-15,-1-18 0 16,18 18-1-16,-18-17 0 16,18 17 1-16,-17-18 4 15,-1 18-2-15,18-18-2 16,-18 18-2-16,1-17 2 15,17 17 2-15,-18-18 0 0,18 18-2 16,-18-18-2-16,1 18 0 16,17-17 2-16,-18 17 1 15,18-18 0-15,-17 18-1 16,-1-17 0-16,18 17 0 16,-18 0 2-16,1-18-2 15,17 0 0-15,-18 18-2 16,18 0 2-16,-18-17 0 15,1 17 0-15,17 0 0 0,-18 0 0 16,18-18 0-16,0 18 0 16,-18 0 0-16,1-18 0 15,-1 18 0-15,18-17 0 16,-18 17 0-16,1 0 0 16,17 0 0-16,-18-18 2 15,1 18-2-15,17-18 0 16,-18 18-1-16,0-17 2 15,1 17 0-15,17 0 0 16,-18-18-1-16,0 18 2 16,1 0-2-16,-1-17 0 15,0 17-2-15,1 0 2 16,-1-18 0-16,18 18 0 16,-17 0 0-16,-1 0 0 15,0-18 0-15,1 18 0 16,-1 0 0-16,0 0 0 15,1 0 0-15,-1-17 0 0,0 17-1 16,1 0 0-16,-1 0 0 16,1 17 2-16,-1-17 0 15,0 0 0-15,18 0-1 16,-17 0 0-16,-1 0 0 16,0 0 0-16,18 0 0 15,-17 0 2-15,-1 18-2 16,0-18 0-16,18 0-2 15,-17 0 2-15,-1 18-1 0,18-18 0 16,-17 0 0 0,-1 0 2-16,0 17 0 0,18 1 0 15,-17-18-1-15,-1 0 0 16,18 17 0-16,-18-17 0 16,1 0 0-16,17 18 2 15,-18 0-1-15,0-18 0 16,18 0-2-16,-17 17 0 15,-1-17-1-15,18 18 2 16,-18-18 0-16,18 18 0 16,-17-18 0-16,-1 17 2 15,18-17-2-15,-17-17 0 16,17 34-1-16,-18 1 2 16,18 0 0-16,-18-18 0 15,18 0-2-15,-17 17 0 16,17 1 0-16,0-18 2 15,-18 0 1-15,18 0 0 16,0 17-3-16,-18-17-2 0,18 18 0 16,0-18 4-16,-17 0 1 15,17 18-2-15,0-18-1 16,0 0 2-16,-18 17 1 16,18-17 0-16,0 0-1 15,0 18 0-15,-18 0-2 16,18-18 0-16,0 0-1 15,0 17 0-15,-17-17 1 16,17 18 2-16,0-18-1 0,0 18 0 16,-18-18-1-16,18 17 2 15,0-17 0-15,0 18 0 16,-17 0-1-16,17-18 0 16,0 17 0-16,0-17 2 15,-18 18-1-15,18-18 0 16,0 17-2-16,0 1 0 15,-18-18 0-15,18 18 2 16,0-1 0-16,0-17 0 16,0 18-1-16,0 0 0 15,0-18 0-15,-17 17 0 16,17 1 0-16,0 0 2 16,0-1-2-16,0-17 0 15,0 18-2-15,0-1 2 16,0-17 0-16,0 18 0 15,0 0 0-15,0-1 0 0,0 1-1 16,0-18 0-16,0 18 0 16,0-1 2-16,17 1-1 15,-17-18 0-15,0 18-2 16,0-1 2-16,0 1 0 16,18 0 2-16,-18-18-1 15,0 17 0-15,18 1-1 16,-18-18 0-16,17 17-1 15,-17 1 0-15,18 0 0 16,-18-18 2-16,17 17-1 0,-17 1 0 16,18-18-2-16,-18 18 2 15,0-1-1-15,18 1 0 16,-1-18 1-16,-17 18 4 16,0-1-1-16,18-17-2 15,0 18-3-15,-18-18 0 16,17 17 1-16,-17-17 2 15,18 18-1-15,-18-18 0 16,18 18-2-16,-18-18 2 16,17 17 0-16,-17-17 0 15,18 18 0-15,-18-18 0 16,17 18 0-16,-17-18 0 16,18 17 0-16,-18-17 0 15,18 0 0-15,-18 18 0 16,17-18 0-16,-17 18 0 15,0-18 0-15,18 0 2 16,-18 17-2-16,18-17 0 16,-18 0-1-16,0 0 2 0,17 18-1 15,-17-18 0-15,0 0-1 16,18 17 2-16,-18-17-1 16,0 0 0-16,0 0-1 15,18 18 2-15,-18-18 0 16,0 0 0-16,0 18-1 15,17-18 0-15,-17 0-1 16,0 0 0-16,0 17 0 16,18-17 2-16,-18 0-1 0,0 0 0 15,0 18-2-15,0-18 2 16,0 0 0-16,18 18 0 16,-18-18 0-16,0 17 0 15,0-17 0-15,17 0 0 16,-17 18-21-16,0 0-20 15,0-18-133-15,18 17-110 16</inkml:trace>
  <inkml:trace contextRef="#ctx0" brushRef="#br0" timeOffset="15252.12">19632 13617 11 0,'0'0'0'0,"0"0"48"15,18 0 50-15,-18 0 13 16,0 0-34-16,0 0-51 15,0 0-14-15,0 0-18 16,0 0 0-16,-18 0 8 16,18 0 12-16,0 0 15 15,0 0 6-15,0 0 8 16,18 0 4-16,-18 0-7 16,0 0-8-16,0 0-17 15,0 0-6-15,0-17-6 0,0 17 2 16,0 0 4-16,0 0 4 15,0 0 5-15,0-18 4 16,0 18-3-16,18 0-4 16,-18 0-7-16,0 0 0 15,0 0-2-15,0 0 2 16,17 18-2-16,-17-18 0 16,0 0 1-16,18 17 4 15,-18-17 2-15,18 18 0 16,-18-18-5-16,17 17-2 15,-17-17-2-15,18 18 2 16,-18-18 0-16,0 18 0 16,18-1-4-16,-18-17-2 15,17 18-2-15,-17 0 2 16,18-18 0-16,-18 17 0 16,17-17 1-16,-17 18 2 15,18 0 0-15,0-18 0 0,-1 0-3 16,-17 17 0-16,18-17 0 15,0 0 2-15,-18 18 1 16,17-18 0-16,-17 0-1 16,18 18 2-16,0-18-2 15,-18 0-2-15,17 17-2 16,-17-17 2-16,18 18-1 16,-1-18 0-16,-17 0 0 0,18 17 2 15,0-17 1-15,-18 18 2 16,17-18 0-16,1 0 0 15,0 0-1-15,-18 18 0 16,17-1-2-16,1-17 0 16,-18 18-2-16,18 0 0 15,-1-1-1-15,-17-17 2 16,18 18 0-16,-1 0 0 16,-17-18 0-16,18 17 0 15,0 1 0-15,-1-1 0 16,-17 1-1-16,18-18 0 15,0 18-1-15,-18-1 2 16,17 1 0-16,1 0 0 16,0-1 0-16,-1-17 0 15,1 18 0-15,0-18 0 16,-1 18 0-16,1-1 0 16,-1 1 0-16,1 0 0 15,-18-1 0-15,35-17 0 0,-17 18 0 16,0-1 0-16,-18 1 0 15,17 0 0-15,1-1 0 16,0 1 0-16,-1 0 0 16,1-1 0-16,-1 1 0 15,1 17 0-15,0-17 0 16,-18-1 2-16,17 19-1 16,1-19 0-16,0 1-1 15,-1 0 0-15,1 17 0 0,-18-17 0 16,18-1 1-16,-1 1 2 15,1-1-1-15,0 1 0 16,-1-18-3-16,1 18 0 16,-1-18-1-16,1 17 0 15,0 1 1-15,-1 0 2 16,1-18 0-16,0 17 0 16,-1 1-1-16,-17-18 0 15,18 18 0-15,0-1 2 16,-1-17-2-16,1 18 0 15,-1-1-2-15,-17-17 0 16,18 18 0-16,0-18 2 16,-1 18 0-16,-17-18 0 15,18 17 0-15,0-17 0 16,-1 18 0-16,-17 0 0 16,18-18 0-16,0 17 2 15,-18 1-1-15,17-18 0 0,-17 18-1 16,18-18 0-16,-18 0 0 15,0 17 0-15,17-17-1 16,1 18 0-16,-18-18 0 16,18 18 2-16,-18-1 0 15,17 1 0-15,1-18-3 16,-18 17 0-16,18 1 0 16,-18-18 4-16,17 18 0 15,-17-1-2-15,18 1-2 0,0-18 2 16,-1 18 0-16,-17-1 0 15,18 1 0-15,-1 0 2 16,-17-1-2-16,18 1 0 16,0-18-2-16,-18 17 2 15,17 1-1-15,1-18 0 16,-18 18 0-16,18-1 2 16,-1 1 0-16,-17 0 0 15,18-18-1-15,0 17 0 16,-18 1-1-16,17 0 0 15,1-1 0-15,0-17 2 16,-18 18-1-16,17 0 0 16,1-18-2-16,-1 17 2 15,-17 1 0-15,18-1 2 16,0 1 0-16,-1-18 0 16,1 18-2-16,0-18 0 15,-18 17-2-15,17 1 0 0,1 0 1 16,0-18 2-16,-1 17 0 15,1-17 0-15,-1 18-3 16,1 0 0-16,-18-18 0 16,18 17 2-16,-1 1 1 15,1-18 0-15,0 17-1 16,-18 1 0-16,17-18 0 16,1 18 2-16,0-1-1 15,-1 1 0-15,1-18-2 16,0 18 0-16,-18-1-1 0,17 1 2 15,1 0 0-15,-1-1 0 16,1 1 0-16,0-18 0 16,-1 17 0-16,1 1 0 15,0-18 0-15,-1 18 0 16,1-1 0-16,-18 1 0 16,18 0 0-16,-1-18 0 15,1 17 0-15,-1 1 0 16,-17 0 0-16,18-1 0 15,0-17 0-15,-1 18 0 16,1-1 0-16,0-17 2 16,-1 18-2-16,-17-18 0 15,18 18-2-15,0-1 2 16,-1-17 0-16,1 18 2 16,-1 0 0-16,1-18 0 15,0 17-2-15,-1-17-2 16,1 0 0-16,0 18 2 0,-1-18 1 15,19 18 0-15,-19-18-1 16,-17 17 0-16,18-17-1 16,-1 18 0-16,1-18 0 15,0 0 2-15,17 18-1 16,-17-18 0-16,-1 17-2 16,1-17 2-16,0 0 0 15,-1 0 2-15,1 18 0 16,17-18 0-16,-17 0-2 0,-1 0-2 15,1 0-1-15,0 0 2 16,17 0 1-16,-17 0 0 16,-1-18 0-16,1 18 2 15,17 0-1-15,-17 0 0 16,-1-17-2-16,1 17 0 16,0-18-1-16,-1 18 2 15,1-18 0-15,0 18 0 16,-1-17 0-16,1-1 2 15,0 0-1-15,-1 1 0 16,1 17-1-16,-18-18 0 16,18 0-1-16,-1 1 0 15,-17-1 0-15,18 0 2 16,-18 1 0-16,17-1 0 16,-17 1-1-16,0-1 0 15,18-17 0-15,-18 17 2 16,0 0-1-16,0-17 0 15,0 17 0-15,0-17 2 0,0 18-2 16,0-1-2-16,0 0-1 16,0-17 2-16,0 17 2 15,0-17 2-15,0 17-2 16,0 1 0-16,0-18-1 16,0 17 2-16,-18 0 0 15,18 1 0-15,0-19-3 16,0 19 0-16,-17-1-1 15,17-17 2-15,0 17-1 0,0-17 0 16,-18 17 0-16,18 1 4 16,-17-1 0-16,17 0 0 15,0-17-2-15,-18 17 0 16,18 1-3-16,-18-1-2 16,18-17 0-16,-17 17 4 15,17 1 1-15,-18-1 0 16,18 0-2-16,-18-17 2 15,1 17 0-15,17 1 0 16,-18-1-2-16,0-17-2 16,1 17-2-16,17 1 2 15,-18-19 1-15,0 19 2 16,1-1 1-16,17-17 0 16,-18 17-2-16,1 0 0 15,-1 1-1-15,0-1 2 16,1-17 1-16,-1 17 0 15,0 1-2-15,18-1-2 0,-35 0-1 16,17-17 2-16,1 17 1 16,-1 1 0-16,1-1 0 15,-1 0 0-15,0 1 0 16,1-1 0-16,-1-17 0 16,0 17 0-16,-17 1 0 15,17-1 0-15,1-17 0 16,-1 17 0-16,0 0 0 15,1 1 0-15,-1-1 0 16,-17 1 2-16,17-1-1 0,1 0 0 16,-1-17-2-16,0 17 0 15,1 18 0-15,-19-17 2 16,19-1 0-16,-1 0 0 16,1-17-1-16,-1 18 0 15,0-1-1-15,1 18 0 16,-1-18 0-16,0 1 2 15,1-1 0-15,-19 0 0 16,19 1 0-16,-1-1 2 16,1 0-1-16,17 1-2 15,-18-1-1-15,0 18 2 16,1-18-1-16,-1 1-2 16,-17-1 0-16,17 1 4 15,0-1 0-15,1 0-2 16,-18 1-4-16,17-1 0 15,0 0-8-15,-17-17-6 16,0 17-82-16,-1-34-74 0,19 34-56 16,-1 0 20-16</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7:05:57.578"/>
    </inkml:context>
    <inkml:brush xml:id="br0">
      <inkml:brushProperty name="width" value="0.05292" units="cm"/>
      <inkml:brushProperty name="height" value="0.05292" units="cm"/>
      <inkml:brushProperty name="color" value="#FF0000"/>
    </inkml:brush>
  </inkml:definitions>
  <inkml:trace contextRef="#ctx0" brushRef="#br0">17816 12965 37 0,'0'0'52'0,"0"0"17"0,0 0-8 15,0 0-10-15,0 0 0 16,0 0-3-16,-18 0 0 15,18-18-7-15,0 18-4 16,0 0-14-16,0 0-8 16,0 0-8-16,0 0 2 15,0 0 1-15,0 0 2 16,0 0-5-16,0 0-4 16,0 0-1-16,0 0 6 15,0 0 6-15,0 0 2 16,0 0 0-16,0 0 0 15,18 0-4-15,-18 18-2 16,0-18-2-16,0 0 2 16,0 0 2-16,0 0 4 15,17 0 1-15,-17 0 0 16,0 17-5-16,0-17-4 0,0 0-4 16,18 0 0-16,-18 0 1 15,0 0 2-15,18 0 1 16,-18 0 0-16,0 18 0 15,17-18 2-15,-17 0-2 16,18 0-2-16,-18 0-4 16,0 0-2-16,0 0-2 15,17 0 2-15,-17 0 0 0,0 0 0 16,18 18 3-16,-18-18 4 16,0 0-1-16,18 0-2 15,-18 0-6-15,17 17 0 16,-17-17-1-16,18 0 2 15,0 0 1-15,-18 0 2 16,17 18 0-16,-17-18 0 16,18 0 2-16,0 0 2 15,-18 17-1-15,17-17-2 16,-17 0-5-16,18 18 0 16,-1-18-1-16,-17 0 2 15,18 18 1-15,-18-18 0 16,18 0 0-16,-18 0 2 15,17 17-2-15,-17-17 0 16,18 0-2-16,-18 18 2 16,18-18-1-16,-18 0 0 15,17 0-1-15,1 0 2 16,-18 18 1-16,18-18 2 0,-1 0-3 16,-17 0-2-16,18 0 0 15,0 0 4-15,-18 17 2 16,17-17-2-16,1 0-2 15,-18 0 2-15,17 18 0 16,-17-18 0-16,18 0 0 16,-18 18 2-16,18-18-2 15,-1 0 0-15,-17 0-2 16,18 0 2-16,-18 0-2 0,18 17-2 16,-18-17 0-16,17 0 2 15,-17 0 2-15,18 0 0 16,0 0 0-16,-18 18 0 15,17-18-1-15,-17 0 0 16,18 17-2-16,-18-17 0 16,0 0-1-16,17 0 2 15,-17 0 0-15,18 18 0 16,-18-18-2-16,0 0 0 16,18 18 0-16,-18-18 4 15,17 17 2-15,-17-17 0 16,0 0-3-16,18 18-2 15,-18-18-3-15,18 18 2 16,-18-18 1-16,0 0 2 16,17 17-1-16,-17-17 0 15,0 18-2-15,18-18 2 16,-18 0 0-16,0 18 0 0,18-18 0 16,-18 0 0-16,0 17 0 15,17-17 2-15,-17 0-2 16,0 18 0-16,18-18-1 15,-18 0 2-15,0 17 1 16,17-17 2-16,-17 0-2 16,0 18 0-16,0-18-2 15,18 0 2-15,-18 18-2 16,0-18-2-16,0 0-1 16,0 17 2-16,18-17 1 0,-18 0 0 15,0 0 0-15,0 18 0 16,0-18 0-16,0 18 2 15,17-18-2-15,-17 0 0 16,0 17-2-16,0-17 2 16,0 0 0-16,0 18 0 15,0-18 0-15,0 0 0 16,18 18 0-16,-18-1 2 16,0-17-2-16,0 0 0 15,0 18-3-15,0-18 0 16,0 0 1-16,0 17 4 15,0-17 0-15,18 0 0 16,-18 18-2-16,0-18 0 16,0 0 0-16,0 18 0 15,0-18 0-15,0 17 0 16,0-17-1-16,0 18 0 16,0-18 0-16,0 0 2 0,0 18-1 15,0-18 0-15,0 17-1 16,0-17 2-16,0 0 0 15,0 18 0-15,0-18-1 16,0 18 0-16,-18-18 0 16,18 0 0-16,0 17 0 15,0 1 2-15,-18-18-2 16,18 18 0-16,0-18-2 16,-17 17 2-16,17-17-1 0,0 18 0 15,-18-1 0-15,18 1 2 16,-18-18 1-16,18 18 0 15,0-18-3-15,-17 17-2 16,17 1-1-16,0 0 4 16,-18-18 2-16,18 0 0 15,-17 17-2-15,17 1 0 16,-18-18-1-16,18 18 2 16,-18-1-1-16,18-17 0 15,-17 18-1-15,17-18 2 16,0 17-1-16,-18 1 0 15,0-18-2-15,18 0 0 16,-17 18 2-16,17-1 2 16,0-17 0-16,-18 18 0 15,0-18-3-15,18 0 0 16,-17 18-1-16,17-18 2 16,-18 17-1-16,18 1 0 15,-17-18-1-15,-1 18 2 0,18-18 0 16,-18 0 2-1,1 17-1-15,-1 1 0 0,18-18-1 16,-18 18 0-16,1-1 0 16,17-17 0-16,-18 18 0 15,0-18 0-15,1 17 0 16,-1-17 2-16,1 18-2 16,-1 0 0-16,18-1-2 15,-18-17 2-15,1 18 0 16,-1 0 2-16,-17-1-2 0,17-17 0 15,18 18-2-15,-35 0 2 16,17-1-1-16,0 1 0 16,1-1 0-16,-1 1 2 15,1 0 1-15,-1-1 0 16,0 1-2-16,1 0-2 16,-1-1-1-16,0 1 2 15,1 0 1-15,-19-1 2 16,36 1-2-16,-17-1 0 15,-1 1-2-15,1 0 2 16,-1 17 0-16,0-17 0 16,1-1-1-16,-1 1 0 15,0 0 1-15,18-1 2 16,-17 1 0-16,-1 17 0 16,0-17-2-16,18-1 0 15,-17 1 0-15,-1 17 0 0,18-17-1 16,-18 0 0-16,18-1 1 15,-17 19 2-15,17-19 0 16,-18 1-2-16,18-1-2 16,0 1 0-16,-17 0 1 15,17 17 2-15,0-17-1 16,0-1 0-16,-18 1-2 16,18 0 0-16,0-1 1 15,0 1 2-15,0-1 0 16,0 1 0-16,0 0-1 0,0-1 2 15,0 1-2-15,0 0 0 16,18-1-1-16,-18 1 2 16,0 0-1-16,0-1 0 15,17 1-1-15,-17 0 2 16,0-1-1-16,18 1 0 16,-18-1-2-16,17 1 2 15,-17 0-1-15,0-1 0 16,18 1 1-16,-18 0 2 15,18-1 0-15,-18-17-2 16,17 18-2-16,1 0 2 16,-18-1-1-16,18 1 0 15,-18-1-1-15,17 1 2 16,1-18 1-16,-18 18 2 16,18-1-3-16,-18 1-2 15,17-18-1-15,1 18 4 16,-18-1 2-16,18-17 0 15,-1 18-3-15,1 0 0 0,-1-18-2 16,-17 17 2-16,18-17-1 16,0 18 0-16,-1-18 1 15,1 17 2-15,0 1 0 16,-1-18-2-16,1 0-2 16,0 0 2-16,-1 18 0 15,1-18 0-15,-1 17 0 16,1-17 2-16,0 0-3 0,-1 0-2 15,1 0 0-15,0 0 4 16,-1 0 1-16,1 0 0 16,0 18-3-16,-1-18 0 15,1 0 0-15,0 0 2 16,-1-18 1-16,1 18 0 16,-1 0-2-16,1 0 0 15,17 0-2-15,-17 0 0 16,0-17 1-16,-1 17 2 15,1 0 1-15,17-18 0 16,-17 18-2-16,-1 0 0 16,1-18-2-16,0 18 2 15,17 0 0-15,-17-17 0 16,-1 17-1-16,1-18 0 16,17 18 1-16,-17-17 2 15,-1 17 0-15,19 0-2 16,-19-18-2-16,19 18 2 0,-19-18 0 15,1 1 2-15,17 17-2 16,-17 0 0-16,-1-18-1 16,19 0 2-16,-19 18-1 15,19-17 0-15,-19-1-1 16,1 18 2-16,17-18 0 16,-17 1 0-16,17 17-1 15,-17-18 0-15,17 18 0 16,-17-17 0-16,-1-1 1 15,19 18 2-15,-19-18-1 0,19 1 0 16,-1-1-2-16,-18 0 0 16,19 1-1-16,-19 17 0 15,1-18 0-15,17 0 2 16,-17 1 1-16,0-1 2 16,17 1-4-16,-17-1-2 15,17 0-1-15,-18 1 4 16,19-1 3-16,-19 0 0 15,1 1-1-15,17-19 0 16,-17 19-3-16,17-1 0 16,-17 0-2-16,-1 1 2 15,19-1 0-15,-19-17 0 16,19 17 0-16,-19 1 2 16,19-19 0-16,-19 19 0 15,1-19 0-15,-1 19 0 16,19-18-2-16,-19 17 0 15,1-17-2-15,-18 17 2 0,35-17 0 16,-17 17 2-16,0 0 0 16,-1-17 0-16,1 17-2 15,-1-17 0-15,1 18-2 16,0-1 2-16,-1-17 0 16,1-1 0-16,-18 19-1 15,18-1 0-15,-1 0 0 16,1-17 2-16,0 0 0 15,-18 17 0-15,17 1-1 0,1-1 0 16,0-17 0-16,-18 17 2 16,17-17-1-16,1 17 0 15,-18-17-2-15,17 17 0 16,-17 1 1-16,18-1 2 16,-18 0 0-16,18-17 0 15,-18 17-2-15,0 1 0 16,17-1-1-16,-17 1 0 15,18-1 1-15,-18-17 2 16,0 17 0-16,0 0-2 16,0 1 0-16,0-1 2 15,0 0 0-15,0 1-2 16,0-19-2-16,0 19 2 16,0-1-1-16,0 1 0 15,0-1-1-15,0 0 2 16,0-17 0-16,-18 17 0 15,18-17 0-15,0 17 2 0,0 1-2 16,-17-1 0-16,17 18-1 16,0-17 2-16,-18-19 0 15,18 19 0-15,-18-1-1 16,18 0 0-16,0 1 0 16,-17-1 2-16,17 0-2 15,-18-17-2-15,18 17 0 16,-17 1 2-16,17-1 1 15,-18 1 0-15,18-1-2 0,-18 0 0 16,18 18-1-16,-17-35 2 16,17 35-1-16,0-18 0 15,-18 1 0-15,18-1 2 16,-18 0-1-16,18 18 0 16,0-17-2-16,-17-1 2 15,17 18 0-15,0-17 2 16,-18-1-1-16,18 18 0 15,0 0-1-15,0-18 0 16,0 1 0-16,-18 17 2 16,18-18-2-16,0 18-2 15,-17-18 0-15,17 18 2 16,0-17 0-16,-18-1 0 16,18 18-2-16,0-18 2 15,-18 18 1-15,18-17 2 16,0 17-2-16,0-18-2 15,-17 18-1-15,17-17 2 16,-18-1 1-16,18 18 0 0,0-18-2 16,0 18 0-16,-17-17 1 15,17-1 2-15,0 0 0 16,-18 18-2-16,18-17-2 16,0 17 2-16,-18-18 0 15,18 18 2-15,0-18-2 16,-17 1 0-16,17-1-2 15,-18 1 2-15,18 17 0 16,-18-18 0-16,18 18-1 0,0-18 0 16,-17 1 1-16,-1-1 2 15,18 0 0-15,0 1 0 16,-18 17-3-16,1-18 0 16,17 18-1-16,-18-18 2 15,18 1 0-15,-17 17 0 16,-1-18 1-16,18 0 2 15,-18 1-1-15,18 17-2 16,-17-18-2-16,-1 1 2 16,18 17-1-16,-18-18 0 15,18 0-1-15,-17 18 2 16,-1-17 0-16,18-1 2 16,-18 0-2-16,18 18 0 15,-17-17-2-15,17-1 0 16,-18 18 1-16,18-18 2 15,-17 1 0-15,17-1 0 16,-18 18-2-16,18-17 0 16,-18 17 0-16,1-18 2 0,17 0-1 15,0 18 0-15,-18-17-2 16,18 17 2-16,-18-18 0 16,18 0 0-16,-17 18 0 15,17 0 2-15,0-17-1 16,-18-1 0-16,18 18-1 15,-18-18 0-15,18 18 0 16,-17-17 0-16,17 17 0 16,-18-18 0-16,18 18 0 0,-17-18 0 15,17 18-1-15,0-17 0 16,-18-1 0-16,18 18 2 16,-18-17-1-16,18 17 0 15,-17-18-1-15,17 0 2 16,-18 18 0-16,18-17 0 15,0 17-2-15,-18-18 0 16,18 18 0-16,-17 0 2 16,17-18 0-16,-18 1 0 15,18 17-1-15,-18-18 0 16,18 18 0-16,-17-18 0 16,17 18 0-16,-18-17 0 15,18 17-1-15,-18-18 0 16,1 18-1-16,17-17 2 15,-18 17 0-15,18-18 2 16,-17 18-3-16,-1-18-2 16,18 18 1-16,-18-17 4 15,1-1 1-15,17 18-2 0,-18-18-3 16,18 18 2-16,-18-17 0 16,1 17 0-16,17 0 0 15,-18-18 0-15,0 18-1 16,18 0 0-16,-17-18 1 15,-1 18 2-15,18-17 0 16,-17 17 0-16,-1-18-2 16,18 18 0-16,-18-17 0 15,18 17 0-15,-17 0 0 0,-1-18 0 16,18 18-2-16,-18-18 0 16,18 1 0-16,-17 17 4 15,-1-18 0-15,18 18 0 16,-18 0-3-16,1-18 0 15,-1 18 0-15,18-17 2 16,-18 17-1-16,1-18 0 16,17 18-2-16,-18-18 2 15,1 18 0-15,-1-17 0 16,0 17 0-16,18 0 0 16,-17-18-2-16,-1 1 0 15,0 17 0-15,18 0 2 16,-17-18 2-16,-1 18 0 15,0-18-2-15,1 18-2 16,-1-17-1-16,1 17 2 16,17 0 1-16,-18-18 2 15,0 18-2-15,1 0 0 0,-1 0-1 16,0-18 2-16,1 18 0 16,-1 0 0-16,0 0-2 15,1-17 0-15,-1 17-1 16,1 0 0-16,-1 0 0 15,0 0 2-15,1-18 0 16,-1 18 0-16,0 0 0 16,1 0 0-16,-1 0 0 15,0 0 0-15,1 0 0 0,-1 0 0 16,18 0 0-16,-17-18 0 16,-1 18 0-16,0 0 2 15,1 0-2-15,17 18 0 16,-18-18-2-16,0 0 2 15,1 0 0-15,-1 0 2 16,18 0-2-16,-18 0-2 16,1 18 1-16,-1-18 4 15,0 0 1-15,1 0-2 16,17 17-4-16,-18-17 0 16,1 0 0-16,-1 18 2 15,0-18 0-15,18 0 0 16,-17 18-1-16,-1-18 2 15,0 0-1-15,1 17 0 16,17-17-2-16,-18 0 2 16,0 18 0-16,18-18 2 15,-17 0-2-15,-1 18 0 0,18-18-2 16,-17 17 2-16,17-17 0 16,-18 0 0-16,0 18 0 15,18-1 0-15,-17-17 0 16,-1 0 2-16,18 18-2 15,0-18-2-15,-18 18 0 16,18-18 2-16,-17 17 2 16,-1-17 0-16,18 18-2 15,-18-18 0-15,18 18-2 0,0-18 2 16,-17 17-1-16,-1-17 0 16,18 18 0-16,-18-18 2 15,18 18 1-15,-17-18 0 16,17 17-2-16,-18 1 0 15,18-18-2-15,-17 17 2 16,17-17 0-16,-18 18 2 16,18 0-2-16,0-18 0 15,-18 17-2-15,18 1 2 16,0 0 0-16,-17-18 0 16,17 17 0-16,-18 1 0 15,18 0 0-15,0-1 2 16,0-17-2-16,0 18 0 15,-18-1-1-15,18 1 2 16,0-18 0-16,0 18 0 16,-17-1-2-16,17 1 0 15,0 0-1-15,0-18 2 16,0 17 0-16,0 1 2 16,0 0-2-16,-18-18 0 0,18 17-1 15,0-17 2-15,0 18 0 16,0-1 0-16,0-17-1 15,0 18 0-15,0-18-1 16,0 18 0-16,0-18 0 16,0 17 2-16,0-17-1 15,18 18 0-15,-18-18-1 16,0 0 2-16,0 18-1 16,0-18 0-16,0 17 0 0,0-17 2 15,17 18-2-15,-17-18-2 16,0 0-2-16,0 18 4 15,0-18 2-15,0 17 0 16,18-17-2-16,-18 0 0 16,0 18-2-16,0-18 2 15,18 18 0-15,-18-18 0 16,0 0 0-16,0 17 0 16,17-17 0-16,-17 0 0 15,0 18 0-15,0-18 0 16,0 0 0-16,18 17 0 15,-18-17 0-15,0 18 0 16,18-18 0-16,-18 18 0 16,0-18-1-16,0 0 0 15,17 0 0-15,-17 17 2 16,0-17 0-16,0 18 0 0,0-18-1 16,18 18 0-16,-18-18-2 15,0 0 0-15,0 0 0 16,17 0 2-16,-17 17 2 15,0-17 0-15,0 18-1 16,0-18 0-16,18 0 0 16,-18 0 2-16,0 0-1 15,0 18-2-15,0-18-2 16,0 0 0-16,18 0 0 16,-18 0 2-16,0 0 0 0,0 17 0 15,0-17-1-15,0 18 0 16,17-18 1-16,-17 0 2 15,0 0 0-15,0 0-2 16,0 0-2-16,0 17 2 16,18-17 0-16,-18 18 2 15,0-18-1-15,0 0 0 16,0 18-2-16,0-18 0 16,18 0 0-16,-18 0 2 15,0 0-1-15,0 0 0 16,0 17-1-16,0-17 2 15,0 0-1-15,0 18 0 16,17-18-2-16,-17 0 2 16,0 0 0-16,0 0 0 15,0 0-1-15,0 18 0 16,0-18 0-16,0 0 2 0,18 0 0 16,-18 17 0-1,0-17-1-15,0 0 0 16,0 0 0-16,0 0 0 0,18 18 0 15,-18-18 0-15,0 0-1 16,17 0 0-16,-17 0-1 16,0 18 2-16,18-18 0 15,-18 0 2-15,0 0-1 16,18 0 0-16,-18 0-4 16,17 17-2-16,-17-17-17 0,0 0-12 15,18 0-92-15,-18 18-76 16,17-18-24-16,-17 0 54 15</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7:20:07.234"/>
    </inkml:context>
    <inkml:brush xml:id="br0">
      <inkml:brushProperty name="width" value="0.05292" units="cm"/>
      <inkml:brushProperty name="height" value="0.05292" units="cm"/>
      <inkml:brushProperty name="color" value="#FF0000"/>
    </inkml:brush>
  </inkml:definitions>
  <inkml:trace contextRef="#ctx0" brushRef="#br0">9578 14393 11 0,'0'0'0'0,"0"0"37"16,0 0 38-16,0 0 8 16,0 0-28-16,0 0-37 15,0 0-6-15,0 0-6 16,0 18 2-16,0-18-6 0,0 0-6 15,-17 18 3-15,17-18 12 16,0 0 17-16,0 0 6 16,0 17-4-16,0-17-8 15,0 0-11-15,0 18 0 16,0-18-2-16,0 18 0 16,-18-18-2-16,18 0 0 15,0 17 1-15,0-17 2 16,0 0 2-16,0 18 0 15,0-18 2-15,0 17 2 16,0-17-2-16,0 0-4 16,0 18-9-16,0-18-4 15,0 0 1-15,0 0 6 16,0 18 5-16,0-18 0 16,0 0 0-16,-18 0 2 15,18 17-1-15,0-17-2 16,0 0-5-16,0 18-2 15,-17-18-4-15,17 18 0 0,0-18 2 16,0 17 4-16,-18-17 3 16,18 18 2-16,0-18-1 15,0 0 0-15,0 18-3 16,-18-18-2-16,18 0-4 16,0 17 0-16,0 1 0 15,0-18 2-15,0 17 0 16,-17 1-2-16,17-18 1 15,0 18 4-15,-18-1 1 0,18-17 0 16,0 18-4-16,0-18 0 16,0 18-1-16,-17-18 2 15,17 17 1-15,0-17 0 16,0 0-2-16,0 18-2 16,-18-18 2-16,18 18 4 15,0-18 2-15,0 17-2 16,-18-17-5-16,18 18-2 15,0-1 0-15,-17-17 4 16,17 18 2-16,0 0 0 16,-18-18-3-16,18 17-2 15,0 1 0-15,0-18 4 16,-18 18 0-16,18-1 0 16,0 1-3-16,-17-18 0 15,17 18 0-15,0-1 2 16,0-17-1-16,-18 18-2 15,18 0 0-15,0-18 2 0,0 0 2 16,-18 17 2 0,18-17-2-16,0 18 0 0,0-1-3 15,-17-17 0-15,17 18-1 16,0 0 2-16,0-18-1 16,-18 17 0-16,18 1-1 15,0-18 2-15,0 18 0 16,-18-1 0-16,18-17 0 15,0 18 0-15,-17-18-2 0,17 18 0 16,0-1-2-16,-18 1 0 16,18-18 4-16,0 17 4 15,-17 1 0-15,17 0-2 16,0-1-2-16,-18 1 2 16,18 0 0-16,0-1-2 15,-18-17-1-15,18 18 2 16,0 0 0-16,-17-1 0 15,17 1-5-15,0 0-2 16,-18-18 2-16,18 17 8 16,-18 1 1-16,18-1-4 15,-17 1-4-15,17 0 2 16,-18-1 2-16,18-17 2 16,0 18-1-16,-18 0-2 15,18-1-2-15,-17 1 2 16,17-18-3-16,0 18-2 15,-18-1 1-15,18 1 6 16,0-1 2-16,-17 1 0 0,17 0-5 16,-18-1-2-16,18 1 0 15,0-18 4-15,0 18 1 16,-18-1 0-16,18 1-3 16,0 0 0-16,0-18-1 15,-17 17 2-15,17-17 2 16,0 18 4-16,0-1 2 15,-18 1 0-15,18-18-7 16,0 18-6-16,0-1-3 16,-18 1 6-16,18-18 4 0,0 18 0 15,0-1 0-15,-17 1 0 16,17 0 0-16,0-1 0 16,0 1 1-16,-18-1 2 15,18 1-3-15,0 0-2 16,0-1-4-16,-18 1 2 15,18 0 2-15,0-1 2 16,0 1 2-16,0 0 2 16,-17-1-4-16,17 1-2 15,0 0-2-15,0-1 4 16,0 1 1-16,0 17 0 16,0-17-3-16,0-1-2 15,0 1 0-15,-18 17 4 16,18-35-2-16,0 18-2 15,18 0-2-15,-18-1 4 16,0 18 0-16,0-17-2 16,0 0 2-16,0-1 6 0,0-17-2 15,0 18-6-15,0 0-2 16,0 17 4-16,0-17 2 16,0-1-2-16,0 1-2 15,0 0 2-15,0-1-2 16,0 1 0-16,0-1 0 15,0 1 4-15,0-18 0 0,0 18 0 16,0-1-3 0,17 1 0-16,-17 0-1 0,0-1 2 15,0-17 1-15,0 18 2 16,0 0 0-16,18-1 0 16,-18-17-3-16,0 18 0 15,0-18-3-15,18 17 0 16,-18-17 3-16,0 18 6 15,0-18 0-15,0 18-4 16,17-18-5-16,-17 0 0 16,18 17 1-16,-18 1 4 15,18-18-1-15,-18 18-2 16,0-18-1-16,17 17 4 16,1-17 2-16,-18 18 0 15,18-18-4-15,-1 18-2 16,-17-1-2-16,0-17 2 15,18 18 2-15,-1-1 2 16,-17-17-2-16,18 18 0 16,0 0-2-16,-18-18 0 0,17 17 2 15,1 1 2-15,-18 0 4 16,18-18 2-16,-18 17 1 16,17 1 0-16,1 0-7 15,-18-1-4-15,18 1-4 16,-1-1 4-16,-17 1 3 15,18 0 2-15,-18-18 1 16,17 35 0-16,1-17-2 16,-18-18 0-16,18 17 0 0,-18 1 2 15,17 0-2-15,-17-1-2 16,18 1-3-16,0 0 2 16,-18-18 1-16,17 17 0 15,-17 1 0-15,18-1 2 16,0-17-3-16,-18 18-2 15,17 0 1-15,1-1 6 16,-18 1 0-16,18-18-2 16,-1 18-5-16,1-1 0 15,-18-17 2-15,17 18 4 16,1 0 1-16,-18-18-2 16,18 17-3-16,-1-17 0 15,1 18 0-15,0-18 2 16,-1 17-1-16,1-17-2 15,-18 18 0-15,18 0 2 16,-1-18 2-16,1 0 2 16,-1 17-2-16,1-17 0 0,0 18-1 15,-1 0 2-15,1-18 0 16,0 17 0-16,-1-17-5 16,1 18-2-16,0-18 0 15,-1 18 4-15,1-18 2 16,-1 17 0-16,1 1-2 15,0-18 0-15,-1 18-1 16,1-18 0-16,0 17-1 16,17-17 0-16,-17 18 1 15,-1-1 2-15,-17-17 1 0,18 18 0 16,-1-18-1-16,1 18 0 16,0-18-2-16,-1 17 0 15,1-17 0-15,0 18 2 16,-18 0-1-16,17-18 0 15,1 17-1-15,0-17 2 16,-1 18-1-16,-17-18-2 16,18 18 0-16,0-18 4 15,-1 17 0-15,-17-17-2 16,18 18-2-16,-1-18 2 16,1 0 0-16,-18 17 2 15,18-17-2-15,-1 18-2 16,1-18 0-16,-18 18 4 15,18-18 0-15,-1 0 0 16,1 17-4-16,-18-17 0 16,18 18 0-16,-1-18 2 15,1 18 2-15,-18-18 0 0,17 17-2 16,1-17-2-16,0 0-1 16,-1 0 2-16,1 18 1 15,0-18 0-15,-1 0 0 16,1 0 2-16,0 0 0 15,-1 18 0-15,1-18-2 16,0-18 0-16,-1 36-2 16,1-18 0-16,17 0 2 15,-17 0 4-15,-1 0-2 16,1 0-2-16,0 0-2 0,17 0 2 16,-17 0 2-16,-1 0 2 15,1-18-2-15,17 18 0 16,-17 0-2-16,-1 0 0 15,1 0-1-15,0 0 0 16,-1 0 0-16,-17 0 2 16,18 0-1-16,0 0 0 15,-1 0 1-15,-17 0 4 16,18-18 2-16,-18 18 0 16,17 0-2-16,-17 0 0 15,18-17-2-15,-18 17 0 16,18 0-1-16,-18 0 2 15,17 0-1-15,-17-18 0 16,0 18-1-16,18-18 2 16,-18 1-2-16,0-1-2 15,0 18-2-15,18-18 2 0,-18 1 0 16,0-1 0-16,17-17 0 16,-17 17 0-16,18 1 0 15,-18-1 0-15,18 0 0 16,-18-17 0-16,0 17 0 15,17 1 2-15,-17-1 0 16,18 1 0-16,-18-1 0 16,0 0 0-16,0 1-2 15,17-1 0-15,-17 0-2 16,0 1 2-16,0 17 0 0,0-18 0 16,0-17-1-16,0 17 0 15,18 0 0-15,-18 1 2 16,0 17 1-16,0-18 0 15,0 1 0-15,-18-1 0 16,18 0-2-16,0 1 0 16,0-1-2-16,0 0 2 15,0 1 0-15,0-1 0 16,-17 18 0-16,17-35 0 16,0 17 0-16,0 1 2 15,-18-1-1-15,18 0 0 16,0 1-2-16,0-1 0 15,-17 0-1-15,17 1 2 16,0-1 0-16,-18 0 2 16,18 18-2-16,-18-17-2 15,18-1 0-15,0 0 2 16,-17-17 2-16,17 35 2 0,-18-17-2 16,18-1-2-16,-18 0 0 15,18 18 2-15,-17-17 0 16,17-1 0-16,-18 0-2 15,18 1 2-15,-18-1-2 16,1 18 0-16,17-18 0 16,-18 1 2-16,18-1 0 15,-17 18-2-15,-1-17-1 16,0-1 2-16,1 18-1 16,17-18 0-16,-18 1 0 0,0 17 2 15,1-18 0-15,-1 0-2 16,0 18-2-16,1-17 0 15,-1-1 0-15,1 18 2 16,-1-18 2-16,18 18 2 16,-18-17 0-16,1-1-2 15,-1 1-3-15,0 17 0 16,1-18-1-16,-1 0 2 16,0 18-2-16,1-17 0 15,-1-1 0-15,1 0 2 16,17 18 0-16,-18-17 0 15,0-1-2-15,18 18 2 16,-17-18 0-16,-1 1 2 16,18-1-2-16,-18 18 0 15,1-17-2-15,17-1 2 16,-18 0 0-16,18 18 2 16,0-17-2-16,-18-1-2 0,18 0-1 15,-17 1 2-15,17 17 1 16,0-18 2-16,-18 18-2 15,18-18 0-15,-18 1-2 16,18-1 2-16,0 0 0 16,-17-17 2-16,17 35-2 15,0-17-2-15,0-1-2 16,-18 0 2-16,18 1 1 16,0-1 2-16,0 0 0 0,0 1 0 15,0-1 0-15,0 0 2 16,-17 1-3-16,17-1-2 15,0 1-3-15,0-1 2 16,0 0 3-16,0 18 2 16,0-17-1-16,0-1-2 15,0 0-1-15,0 1 4 16,0-1 0-16,0 0-2 16,0 18-2-16,0-17 0 15,0 17 1-15,0-18 2 16,0 0 0-16,0 18 0 15,0-17-3-15,0-1 0 16,0 18 0-16,0-17 4 16,0-1 0-16,0 0 0 15,0 1-2-15,0 17 0 16,0-18-1-16,0 0 0 16,0 1 0-16,0-1 2 0,0 0 1 15,0 1 0-15,0 17-3 16,0-18-2-16,0 1-1 15,0-1 4-15,0 0 1 16,0 1 0-16,17-1-2 16,-17 0 0-16,0 1 0 15,0-1 2-15,0 0 0 16,18 1 0-16,-18 17-1 16,0-18 0-16,17 1 0 0,-17-19 0 15,18 19 0-15,-18-1 0 16,0 18-1-16,0-18 0 15,18 1 0-15,-18-1 2 16,0 0 1-16,17 1 0 16,-17-1-2-16,18 1-2 15,-18-1-1-15,0 0 2 16,0 1 1-16,0 17 0 16,18-18 0-16,-18 0 2 15,17 1-2-15,-17-1 0 16,0 0-2-16,0 1 2 15,18-1 0-15,-18 0 0 16,0 1 1-16,18-1 2 16,-18 1-1-16,0-1-2 15,17 0-1-15,-17 1 2 16,0-1-1-16,0 0-2 16,18 1 0-16,-18-1 2 15,0 0 0-15,0 1-2 0,0-1 0 16,18 1 4-16,-18-1 0 15,0 0 0-15,0 1-4 16,0-1-2-16,0-17 1 16,17 17 4-16,-17 0 1 15,0 1 0-15,0-1-2 16,0 0 0-16,0-17 0 16,18 18 0-16,-18-1 0 15,0 0 2-15,0 1-2 0,0-1 0 16,0 18-1-16,0-18 2 15,0-17 0-15,0 17 0 16,0 1-2-16,0 17 0 16,0-18-1-16,0 1 2 15,0-1 0-15,0 0 0 16,0 1 0-16,0-1 2 16,0 0-1-16,0 1 0 15,0 17-3-15,0-18 0 16,0 0 0-16,0 1 2 15,0-1 2-15,-18 1 0 16,18 17-1-16,0-18 0 16,0 0-1-16,0 1 0 15,0-1-1-15,-17 18 0 16,17-18-1-16,0 1 2 16,0 17-2-16,0-18 0 15,-18 0 0-15,18 1 2 0,0 17 1 16,0-18 0-16,-18 1-1 15,18 17 0-15,0-18-1 16,0 0 0-16,-17 18 1 16,17-17 2-16,0 17 0 15,0-18-2-15,0 0-2 16,-18 18 2-16,18-17 1 16,0-1 2-16,-18 0-3 15,18 18-4-15,0-17-1 0,-17 17 4 16,17-18 3-16,0 18 2 15,-18-18-2-15,18 1-2 16,-18 17-1-16,18-18 2 16,0 18-1-16,0-17-2 15,-17 17 0-15,17-18 2 16,-18 18 1-16,18 0 0 16,0-18-1-16,-18 18 0 15,18 0 0-15,0-17 2 16,-17 17-2-16,17-18-2 15,-18 18-1-15,18 0 2 16,-17 0 1-16,17 0 2 16,-18-18-2-16,0 18-2 15,18 0-2-15,-17 0 0 16,-1 0-2-16,18 0-2 16,-18 0 0-16,1 0 4 0,17 0 1 15,-18 0 0-15,0 0-1 16,1 0 2-16,-1 18 3 15,18-18 4-15,-17 0 0 16,-1 0-2-16,0 18-5 16,1-18 0-16,-1 0 0 15,0 0 4-15,18 17 0 16,-17-17 0-16,-1 0-4 16,18 0-2-16,-18 18 2 15,1-18 4-15,-1 0 0 16,0 18-2-16,18-18-2 0,-17 0 2 15,17 0 0-15,-18 17-2 16,1-17 1-16,17 0 4 16,-18 18 0-16,18-18-2 15,-18 0-3-15,18 0 2 16,-17 17 0-16,17-17 0 16,-18 0 0-16,18 18 2 15,-18-18-2-15,18 0-2 16,-17 0 0-16,17 18 4 15,-18-18 0-15,18 17 0 16,-18-17-3-16,18 0 0 16,-17 18-1-16,17-18 0 15,-18 0 2-15,18 18 2 16,-17-18 0-16,17 0-2 16,-18 17-2-16,18-17 0 15,-18 18 0-15,18-18 0 0,-17 18 0 16,17-18 0-16,-18 17 2 15,18-17 4-15,0 18-1 16,-18 0-2-16,18-18-2 16,0 17 2-16,-17 1-1 15,17-18 0-15,0 17-1 16,-18 1 2-16,18 0 0 16,-18-1 0-16,18 1-2 15,0 0 0-15,-17-1 0 16,17 1 2-16,-18 0-1 0,1-1-2 15,-1 1-2-15,0-1 2 16,18 1-11-16,-17 17-10 16</inkml:trace>
  <inkml:trace contextRef="#ctx0" brushRef="#br0" timeOffset="29.91">9455 14746 413 0,'0'18'104'16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E815836-6893-47BF-BF99-B202F59B3DFA}"/>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7170F3E2-B6C6-48C3-9597-6C8DB5BB536A}"/>
              </a:ext>
            </a:extLst>
          </p:cNvPr>
          <p:cNvSpPr>
            <a:spLocks noGrp="1"/>
          </p:cNvSpPr>
          <p:nvPr>
            <p:ph type="dt"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812FDD5B-07F5-485A-A1E1-007F0A3B4DB8}" type="datetimeFigureOut">
              <a:rPr lang="zh-CN" altLang="en-US"/>
              <a:pPr>
                <a:defRPr/>
              </a:pPr>
              <a:t>2024/11/26</a:t>
            </a:fld>
            <a:endParaRPr lang="zh-CN" altLang="en-US"/>
          </a:p>
        </p:txBody>
      </p:sp>
      <p:sp>
        <p:nvSpPr>
          <p:cNvPr id="4" name="幻灯片图像占位符 3">
            <a:extLst>
              <a:ext uri="{FF2B5EF4-FFF2-40B4-BE49-F238E27FC236}">
                <a16:creationId xmlns:a16="http://schemas.microsoft.com/office/drawing/2014/main" id="{0C818B51-FB66-41DC-A460-8C3C04DD0156}"/>
              </a:ext>
            </a:extLst>
          </p:cNvPr>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pPr lvl="0"/>
            <a:endParaRPr lang="zh-CN" altLang="en-US" noProof="0"/>
          </a:p>
        </p:txBody>
      </p:sp>
      <p:sp>
        <p:nvSpPr>
          <p:cNvPr id="5" name="备注占位符 4">
            <a:extLst>
              <a:ext uri="{FF2B5EF4-FFF2-40B4-BE49-F238E27FC236}">
                <a16:creationId xmlns:a16="http://schemas.microsoft.com/office/drawing/2014/main" id="{95074656-E628-4F43-8311-8A300EABE939}"/>
              </a:ext>
            </a:extLst>
          </p:cNvPr>
          <p:cNvSpPr>
            <a:spLocks noGrp="1"/>
          </p:cNvSpPr>
          <p:nvPr>
            <p:ph type="body" sz="quarter" idx="3"/>
          </p:nvPr>
        </p:nvSpPr>
        <p:spPr>
          <a:xfrm>
            <a:off x="704850" y="4421188"/>
            <a:ext cx="5643563" cy="4189412"/>
          </a:xfrm>
          <a:prstGeom prst="rect">
            <a:avLst/>
          </a:prstGeom>
        </p:spPr>
        <p:txBody>
          <a:bodyPr vert="horz" lIns="93497" tIns="46749" rIns="93497" bIns="4674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A24EFC2-612D-49FC-99F1-53061A4FF448}"/>
              </a:ext>
            </a:extLst>
          </p:cNvPr>
          <p:cNvSpPr>
            <a:spLocks noGrp="1"/>
          </p:cNvSpPr>
          <p:nvPr>
            <p:ph type="ftr" sz="quarter" idx="4"/>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7" name="灯片编号占位符 6">
            <a:extLst>
              <a:ext uri="{FF2B5EF4-FFF2-40B4-BE49-F238E27FC236}">
                <a16:creationId xmlns:a16="http://schemas.microsoft.com/office/drawing/2014/main" id="{424CD612-98FB-43F2-8E6D-0693C10EBDA4}"/>
              </a:ext>
            </a:extLst>
          </p:cNvPr>
          <p:cNvSpPr>
            <a:spLocks noGrp="1"/>
          </p:cNvSpPr>
          <p:nvPr>
            <p:ph type="sldNum" sz="quarter" idx="5"/>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E2886F1E-DF14-4423-9EAE-CA0AC5D32B3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 = 1 + 2*2 + 3*2^2 + … + (h-1)*2^(h-2) + h*2^(h-1)</a:t>
            </a:r>
          </a:p>
          <a:p>
            <a:r>
              <a:rPr lang="en-US" altLang="zh-CN" dirty="0"/>
              <a:t>2S =      2   +  2*2^2 + …                           + (h-1)*2^(h-1)   + h*2^h</a:t>
            </a:r>
          </a:p>
          <a:p>
            <a:r>
              <a:rPr lang="en-US" altLang="zh-CN" dirty="0"/>
              <a:t>2S-S = -1 – 2 – 2^2 - … - 2^(h-1) + h*2^h = 1 – 2^h + h*2^h  = -n + (n+1)log(n+1)  = S</a:t>
            </a:r>
          </a:p>
          <a:p>
            <a:r>
              <a:rPr lang="en-US" altLang="zh-CN" dirty="0"/>
              <a:t>ASL = S/n</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26</a:t>
            </a:fld>
            <a:endParaRPr lang="zh-CN" altLang="en-US"/>
          </a:p>
        </p:txBody>
      </p:sp>
    </p:spTree>
    <p:extLst>
      <p:ext uri="{BB962C8B-B14F-4D97-AF65-F5344CB8AC3E}">
        <p14:creationId xmlns:p14="http://schemas.microsoft.com/office/powerpoint/2010/main" val="24764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96</a:t>
            </a:fld>
            <a:endParaRPr lang="zh-CN" altLang="en-US"/>
          </a:p>
        </p:txBody>
      </p:sp>
    </p:spTree>
    <p:extLst>
      <p:ext uri="{BB962C8B-B14F-4D97-AF65-F5344CB8AC3E}">
        <p14:creationId xmlns:p14="http://schemas.microsoft.com/office/powerpoint/2010/main" val="2198116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97</a:t>
            </a:fld>
            <a:endParaRPr lang="zh-CN" altLang="en-US"/>
          </a:p>
        </p:txBody>
      </p:sp>
    </p:spTree>
    <p:extLst>
      <p:ext uri="{BB962C8B-B14F-4D97-AF65-F5344CB8AC3E}">
        <p14:creationId xmlns:p14="http://schemas.microsoft.com/office/powerpoint/2010/main" val="3667201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98</a:t>
            </a:fld>
            <a:endParaRPr lang="zh-CN" altLang="en-US"/>
          </a:p>
        </p:txBody>
      </p:sp>
    </p:spTree>
    <p:extLst>
      <p:ext uri="{BB962C8B-B14F-4D97-AF65-F5344CB8AC3E}">
        <p14:creationId xmlns:p14="http://schemas.microsoft.com/office/powerpoint/2010/main" val="1482747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148</a:t>
            </a:fld>
            <a:endParaRPr lang="zh-CN" altLang="en-US"/>
          </a:p>
        </p:txBody>
      </p:sp>
    </p:spTree>
    <p:extLst>
      <p:ext uri="{BB962C8B-B14F-4D97-AF65-F5344CB8AC3E}">
        <p14:creationId xmlns:p14="http://schemas.microsoft.com/office/powerpoint/2010/main" val="727906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150</a:t>
            </a:fld>
            <a:endParaRPr lang="zh-CN" altLang="en-US"/>
          </a:p>
        </p:txBody>
      </p:sp>
    </p:spTree>
    <p:extLst>
      <p:ext uri="{BB962C8B-B14F-4D97-AF65-F5344CB8AC3E}">
        <p14:creationId xmlns:p14="http://schemas.microsoft.com/office/powerpoint/2010/main" val="1412584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151</a:t>
            </a:fld>
            <a:endParaRPr lang="zh-CN" altLang="en-US"/>
          </a:p>
        </p:txBody>
      </p:sp>
    </p:spTree>
    <p:extLst>
      <p:ext uri="{BB962C8B-B14F-4D97-AF65-F5344CB8AC3E}">
        <p14:creationId xmlns:p14="http://schemas.microsoft.com/office/powerpoint/2010/main" val="2406201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插入</a:t>
            </a:r>
            <a:r>
              <a:rPr lang="en-US" altLang="zh-CN" dirty="0"/>
              <a:t>h,  RR</a:t>
            </a:r>
            <a:r>
              <a:rPr lang="zh-CN" altLang="en-US" dirty="0"/>
              <a:t>旋转。  </a:t>
            </a:r>
            <a:r>
              <a:rPr lang="en-US" altLang="zh-CN" dirty="0" err="1"/>
              <a:t>ceh</a:t>
            </a:r>
            <a:r>
              <a:rPr lang="en-US" altLang="zh-CN" dirty="0"/>
              <a:t>,  e</a:t>
            </a:r>
            <a:r>
              <a:rPr lang="zh-CN" altLang="en-US" dirty="0"/>
              <a:t>是子树根</a:t>
            </a:r>
            <a:endParaRPr lang="en-US" altLang="zh-CN" dirty="0"/>
          </a:p>
          <a:p>
            <a:r>
              <a:rPr lang="zh-CN" altLang="en-US" dirty="0"/>
              <a:t>插入</a:t>
            </a:r>
            <a:r>
              <a:rPr lang="en-US" altLang="zh-CN" dirty="0"/>
              <a:t>d, RL</a:t>
            </a:r>
            <a:r>
              <a:rPr lang="zh-CN" altLang="en-US" dirty="0"/>
              <a:t>旋转。</a:t>
            </a:r>
            <a:r>
              <a:rPr lang="en-US" altLang="zh-CN" dirty="0" err="1"/>
              <a:t>bec</a:t>
            </a:r>
            <a:r>
              <a:rPr lang="en-US" altLang="zh-CN" dirty="0"/>
              <a:t>,  c</a:t>
            </a:r>
            <a:r>
              <a:rPr lang="zh-CN" altLang="en-US" dirty="0"/>
              <a:t>是子树根</a:t>
            </a:r>
            <a:endParaRPr lang="en-US" altLang="zh-CN" dirty="0"/>
          </a:p>
          <a:p>
            <a:r>
              <a:rPr lang="zh-CN" altLang="en-US" dirty="0"/>
              <a:t>插入</a:t>
            </a:r>
            <a:r>
              <a:rPr lang="en-US" altLang="zh-CN" dirty="0"/>
              <a:t>f</a:t>
            </a:r>
            <a:r>
              <a:rPr lang="zh-CN" altLang="en-US" dirty="0"/>
              <a:t>，</a:t>
            </a:r>
            <a:r>
              <a:rPr lang="en-US" altLang="zh-CN" dirty="0"/>
              <a:t>LL</a:t>
            </a:r>
            <a:r>
              <a:rPr lang="zh-CN" altLang="en-US" dirty="0"/>
              <a:t>旋转。</a:t>
            </a:r>
            <a:r>
              <a:rPr lang="en-US" altLang="zh-CN" dirty="0" err="1"/>
              <a:t>Hgf</a:t>
            </a:r>
            <a:r>
              <a:rPr lang="zh-CN" altLang="en-US" dirty="0"/>
              <a:t>，</a:t>
            </a:r>
            <a:r>
              <a:rPr lang="en-US" altLang="zh-CN" dirty="0"/>
              <a:t>g</a:t>
            </a:r>
            <a:r>
              <a:rPr lang="zh-CN" altLang="en-US" dirty="0"/>
              <a:t>是子树根</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85</a:t>
            </a:fld>
            <a:endParaRPr lang="zh-CN" altLang="en-US"/>
          </a:p>
        </p:txBody>
      </p:sp>
    </p:spTree>
    <p:extLst>
      <p:ext uri="{BB962C8B-B14F-4D97-AF65-F5344CB8AC3E}">
        <p14:creationId xmlns:p14="http://schemas.microsoft.com/office/powerpoint/2010/main" val="1428856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89</a:t>
            </a:fld>
            <a:endParaRPr lang="zh-CN" altLang="en-US"/>
          </a:p>
        </p:txBody>
      </p:sp>
    </p:spTree>
    <p:extLst>
      <p:ext uri="{BB962C8B-B14F-4D97-AF65-F5344CB8AC3E}">
        <p14:creationId xmlns:p14="http://schemas.microsoft.com/office/powerpoint/2010/main" val="2780426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90</a:t>
            </a:fld>
            <a:endParaRPr lang="zh-CN" altLang="en-US"/>
          </a:p>
        </p:txBody>
      </p:sp>
    </p:spTree>
    <p:extLst>
      <p:ext uri="{BB962C8B-B14F-4D97-AF65-F5344CB8AC3E}">
        <p14:creationId xmlns:p14="http://schemas.microsoft.com/office/powerpoint/2010/main" val="1123991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91</a:t>
            </a:fld>
            <a:endParaRPr lang="zh-CN" altLang="en-US"/>
          </a:p>
        </p:txBody>
      </p:sp>
    </p:spTree>
    <p:extLst>
      <p:ext uri="{BB962C8B-B14F-4D97-AF65-F5344CB8AC3E}">
        <p14:creationId xmlns:p14="http://schemas.microsoft.com/office/powerpoint/2010/main" val="4265273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92</a:t>
            </a:fld>
            <a:endParaRPr lang="zh-CN" altLang="en-US"/>
          </a:p>
        </p:txBody>
      </p:sp>
    </p:spTree>
    <p:extLst>
      <p:ext uri="{BB962C8B-B14F-4D97-AF65-F5344CB8AC3E}">
        <p14:creationId xmlns:p14="http://schemas.microsoft.com/office/powerpoint/2010/main" val="3699719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93</a:t>
            </a:fld>
            <a:endParaRPr lang="zh-CN" altLang="en-US"/>
          </a:p>
        </p:txBody>
      </p:sp>
    </p:spTree>
    <p:extLst>
      <p:ext uri="{BB962C8B-B14F-4D97-AF65-F5344CB8AC3E}">
        <p14:creationId xmlns:p14="http://schemas.microsoft.com/office/powerpoint/2010/main" val="3211148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94</a:t>
            </a:fld>
            <a:endParaRPr lang="zh-CN" altLang="en-US"/>
          </a:p>
        </p:txBody>
      </p:sp>
    </p:spTree>
    <p:extLst>
      <p:ext uri="{BB962C8B-B14F-4D97-AF65-F5344CB8AC3E}">
        <p14:creationId xmlns:p14="http://schemas.microsoft.com/office/powerpoint/2010/main" val="1852475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95</a:t>
            </a:fld>
            <a:endParaRPr lang="zh-CN" altLang="en-US"/>
          </a:p>
        </p:txBody>
      </p:sp>
    </p:spTree>
    <p:extLst>
      <p:ext uri="{BB962C8B-B14F-4D97-AF65-F5344CB8AC3E}">
        <p14:creationId xmlns:p14="http://schemas.microsoft.com/office/powerpoint/2010/main" val="766123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BC8DE780-610B-4008-8E72-25884B50F1B4}"/>
              </a:ext>
            </a:extLst>
          </p:cNvPr>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2194" name="Rectangle 2"/>
          <p:cNvSpPr>
            <a:spLocks noGrp="1" noChangeArrowheads="1"/>
          </p:cNvSpPr>
          <p:nvPr>
            <p:ph type="ctrTitle"/>
          </p:nvPr>
        </p:nvSpPr>
        <p:spPr>
          <a:xfrm>
            <a:off x="685800" y="1133475"/>
            <a:ext cx="7772400" cy="2339975"/>
          </a:xfrm>
        </p:spPr>
        <p:txBody>
          <a:bodyPr/>
          <a:lstStyle>
            <a:lvl1pPr algn="ctr">
              <a:defRPr sz="4400"/>
            </a:lvl1pPr>
          </a:lstStyle>
          <a:p>
            <a:r>
              <a:rPr lang="zh-CN" altLang="en-US"/>
              <a:t>单击此处编辑母版标题样式</a:t>
            </a:r>
          </a:p>
        </p:txBody>
      </p:sp>
      <p:sp>
        <p:nvSpPr>
          <p:cNvPr id="392195" name="Rectangle 3"/>
          <p:cNvSpPr>
            <a:spLocks noGrp="1" noChangeArrowheads="1"/>
          </p:cNvSpPr>
          <p:nvPr>
            <p:ph type="subTitle" idx="1"/>
          </p:nvPr>
        </p:nvSpPr>
        <p:spPr>
          <a:xfrm>
            <a:off x="701675" y="3833813"/>
            <a:ext cx="7756525" cy="1600200"/>
          </a:xfrm>
        </p:spPr>
        <p:txBody>
          <a:bodyPr/>
          <a:lstStyle>
            <a:lvl1pPr marL="0" indent="0" algn="ctr">
              <a:buFont typeface="Wingdings" pitchFamily="2" charset="2"/>
              <a:buNone/>
              <a:defRPr sz="2600"/>
            </a:lvl1pPr>
          </a:lstStyle>
          <a:p>
            <a:r>
              <a:rPr lang="zh-CN" altLang="en-US"/>
              <a:t>单击此处编辑母版副标题样式</a:t>
            </a:r>
          </a:p>
        </p:txBody>
      </p:sp>
      <p:sp>
        <p:nvSpPr>
          <p:cNvPr id="5" name="Rectangle 4">
            <a:extLst>
              <a:ext uri="{FF2B5EF4-FFF2-40B4-BE49-F238E27FC236}">
                <a16:creationId xmlns:a16="http://schemas.microsoft.com/office/drawing/2014/main" id="{1A34EAFF-A8E2-45EE-A57D-8D167A0DED7F}"/>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636BBAD-8BB2-49CE-A7B1-BF91DEC311EC}"/>
              </a:ext>
            </a:extLst>
          </p:cNvPr>
          <p:cNvSpPr>
            <a:spLocks noGrp="1" noChangeArrowheads="1"/>
          </p:cNvSpPr>
          <p:nvPr>
            <p:ph type="ftr" sz="quarter" idx="11"/>
          </p:nvPr>
        </p:nvSpPr>
        <p:spPr>
          <a:xfrm>
            <a:off x="3124200" y="6248400"/>
            <a:ext cx="2895600" cy="457200"/>
          </a:xfrm>
        </p:spPr>
        <p:txBody>
          <a:bodyPr/>
          <a:lstStyle>
            <a:lvl1pPr algn="ctr">
              <a:defRPr/>
            </a:lvl1pPr>
          </a:lstStyle>
          <a:p>
            <a:pPr>
              <a:defRPr/>
            </a:pPr>
            <a:r>
              <a:rPr lang="en-US" altLang="zh-CN"/>
              <a:t>‹#›</a:t>
            </a:r>
          </a:p>
        </p:txBody>
      </p:sp>
      <p:sp>
        <p:nvSpPr>
          <p:cNvPr id="7" name="Slide Number Placeholder 6">
            <a:extLst>
              <a:ext uri="{FF2B5EF4-FFF2-40B4-BE49-F238E27FC236}">
                <a16:creationId xmlns:a16="http://schemas.microsoft.com/office/drawing/2014/main" id="{6BDEA920-43DE-45E4-9929-A62557FF9038}"/>
              </a:ext>
            </a:extLst>
          </p:cNvPr>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AEFB9E9D-B4A0-4754-82A5-D6F3B5F5C043}" type="slidenum">
              <a:rPr lang="en-US" altLang="zh-CN"/>
              <a:pPr>
                <a:defRPr/>
              </a:pPr>
              <a:t>‹#›</a:t>
            </a:fld>
            <a:endParaRPr lang="en-US" altLang="zh-CN"/>
          </a:p>
        </p:txBody>
      </p:sp>
    </p:spTree>
    <p:extLst>
      <p:ext uri="{BB962C8B-B14F-4D97-AF65-F5344CB8AC3E}">
        <p14:creationId xmlns:p14="http://schemas.microsoft.com/office/powerpoint/2010/main" val="155029361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49F25BD4-43A6-4658-AD94-845FE399DCB2}"/>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D850C8D-6CA9-4D6B-9EAB-8932CFAF0035}"/>
              </a:ext>
            </a:extLst>
          </p:cNvPr>
          <p:cNvSpPr>
            <a:spLocks noGrp="1" noChangeArrowheads="1"/>
          </p:cNvSpPr>
          <p:nvPr>
            <p:ph type="ftr" sz="quarter" idx="11"/>
          </p:nvPr>
        </p:nvSpPr>
        <p:spPr/>
        <p:txBody>
          <a:bodyPr/>
          <a:lstStyle>
            <a:lvl1pPr>
              <a:defRPr/>
            </a:lvl1pPr>
          </a:lstStyle>
          <a:p>
            <a:pPr>
              <a:defRPr/>
            </a:pPr>
            <a:fld id="{64793927-80C2-4A1D-A722-2DF6B0F029CE}" type="slidenum">
              <a:rPr lang="en-US" altLang="zh-CN"/>
              <a:pPr>
                <a:defRPr/>
              </a:pPr>
              <a:t>‹#›</a:t>
            </a:fld>
            <a:endParaRPr lang="en-US" altLang="zh-CN"/>
          </a:p>
        </p:txBody>
      </p:sp>
    </p:spTree>
    <p:extLst>
      <p:ext uri="{BB962C8B-B14F-4D97-AF65-F5344CB8AC3E}">
        <p14:creationId xmlns:p14="http://schemas.microsoft.com/office/powerpoint/2010/main" val="9003294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60039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97FDA43B-58FE-4440-89F6-138D0E9350A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D3A674E-0327-4716-8C90-A56F98B20960}"/>
              </a:ext>
            </a:extLst>
          </p:cNvPr>
          <p:cNvSpPr>
            <a:spLocks noGrp="1" noChangeArrowheads="1"/>
          </p:cNvSpPr>
          <p:nvPr>
            <p:ph type="ftr" sz="quarter" idx="11"/>
          </p:nvPr>
        </p:nvSpPr>
        <p:spPr/>
        <p:txBody>
          <a:bodyPr/>
          <a:lstStyle>
            <a:lvl1pPr>
              <a:defRPr/>
            </a:lvl1pPr>
          </a:lstStyle>
          <a:p>
            <a:pPr>
              <a:defRPr/>
            </a:pPr>
            <a:fld id="{0DDF9C4D-452E-4A35-9FC2-4446F6F4800C}" type="slidenum">
              <a:rPr lang="en-US" altLang="zh-CN"/>
              <a:pPr>
                <a:defRPr/>
              </a:pPr>
              <a:t>‹#›</a:t>
            </a:fld>
            <a:endParaRPr lang="en-US" altLang="zh-CN"/>
          </a:p>
        </p:txBody>
      </p:sp>
    </p:spTree>
    <p:extLst>
      <p:ext uri="{BB962C8B-B14F-4D97-AF65-F5344CB8AC3E}">
        <p14:creationId xmlns:p14="http://schemas.microsoft.com/office/powerpoint/2010/main" val="124196246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0920B2E7-C9A8-435D-8207-81D13DC0BF79}"/>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C552FDF-5124-4879-A6AC-1FBB684EC70C}"/>
              </a:ext>
            </a:extLst>
          </p:cNvPr>
          <p:cNvSpPr>
            <a:spLocks noGrp="1" noChangeArrowheads="1"/>
          </p:cNvSpPr>
          <p:nvPr>
            <p:ph type="ftr" sz="quarter" idx="11"/>
          </p:nvPr>
        </p:nvSpPr>
        <p:spPr/>
        <p:txBody>
          <a:bodyPr/>
          <a:lstStyle>
            <a:lvl1pPr>
              <a:defRPr/>
            </a:lvl1pPr>
          </a:lstStyle>
          <a:p>
            <a:pPr>
              <a:defRPr/>
            </a:pPr>
            <a:fld id="{BED4C918-4673-4FD1-9DE6-62282A0F5C38}" type="slidenum">
              <a:rPr lang="en-US" altLang="zh-CN"/>
              <a:pPr>
                <a:defRPr/>
              </a:pPr>
              <a:t>‹#›</a:t>
            </a:fld>
            <a:endParaRPr lang="en-US" altLang="zh-CN"/>
          </a:p>
        </p:txBody>
      </p:sp>
    </p:spTree>
    <p:extLst>
      <p:ext uri="{BB962C8B-B14F-4D97-AF65-F5344CB8AC3E}">
        <p14:creationId xmlns:p14="http://schemas.microsoft.com/office/powerpoint/2010/main" val="177019220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70A6D034-68FD-41BD-98B9-DE4BC0836DA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7EC6100-CCD9-4C2C-949A-CF10BF801370}"/>
              </a:ext>
            </a:extLst>
          </p:cNvPr>
          <p:cNvSpPr>
            <a:spLocks noGrp="1" noChangeArrowheads="1"/>
          </p:cNvSpPr>
          <p:nvPr>
            <p:ph type="ftr" sz="quarter" idx="11"/>
          </p:nvPr>
        </p:nvSpPr>
        <p:spPr/>
        <p:txBody>
          <a:bodyPr/>
          <a:lstStyle>
            <a:lvl1pPr>
              <a:defRPr/>
            </a:lvl1pPr>
          </a:lstStyle>
          <a:p>
            <a:pPr>
              <a:defRPr/>
            </a:pPr>
            <a:fld id="{25F29EE8-9238-40D9-B914-CD91B7A90F54}" type="slidenum">
              <a:rPr lang="en-US" altLang="zh-CN"/>
              <a:pPr>
                <a:defRPr/>
              </a:pPr>
              <a:t>‹#›</a:t>
            </a:fld>
            <a:endParaRPr lang="en-US" altLang="zh-CN"/>
          </a:p>
        </p:txBody>
      </p:sp>
    </p:spTree>
    <p:extLst>
      <p:ext uri="{BB962C8B-B14F-4D97-AF65-F5344CB8AC3E}">
        <p14:creationId xmlns:p14="http://schemas.microsoft.com/office/powerpoint/2010/main" val="153380557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BB6A0732-3534-42BD-B5BA-43131CEEB729}"/>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F0439E7-C58E-406E-8BE8-55992C8AD1B9}"/>
              </a:ext>
            </a:extLst>
          </p:cNvPr>
          <p:cNvSpPr>
            <a:spLocks noGrp="1" noChangeArrowheads="1"/>
          </p:cNvSpPr>
          <p:nvPr>
            <p:ph type="ftr" sz="quarter" idx="11"/>
          </p:nvPr>
        </p:nvSpPr>
        <p:spPr/>
        <p:txBody>
          <a:bodyPr/>
          <a:lstStyle>
            <a:lvl1pPr>
              <a:defRPr/>
            </a:lvl1pPr>
          </a:lstStyle>
          <a:p>
            <a:pPr>
              <a:defRPr/>
            </a:pPr>
            <a:fld id="{623D1820-A405-4A5B-8C6B-D4251DE20CED}" type="slidenum">
              <a:rPr lang="en-US" altLang="zh-CN"/>
              <a:pPr>
                <a:defRPr/>
              </a:pPr>
              <a:t>‹#›</a:t>
            </a:fld>
            <a:endParaRPr lang="en-US" altLang="zh-CN"/>
          </a:p>
        </p:txBody>
      </p:sp>
    </p:spTree>
    <p:extLst>
      <p:ext uri="{BB962C8B-B14F-4D97-AF65-F5344CB8AC3E}">
        <p14:creationId xmlns:p14="http://schemas.microsoft.com/office/powerpoint/2010/main" val="271249038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85B09823-5458-4AA2-8873-5E2E0D3F01B4}"/>
              </a:ext>
            </a:extLst>
          </p:cNvPr>
          <p:cNvSpPr>
            <a:spLocks noGrp="1" noChangeArrowheads="1"/>
          </p:cNvSpPr>
          <p:nvPr>
            <p:ph type="dt" sz="half" idx="10"/>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8BA993A1-60A7-4850-896A-D45AE1D714E8}"/>
              </a:ext>
            </a:extLst>
          </p:cNvPr>
          <p:cNvSpPr>
            <a:spLocks noGrp="1" noChangeArrowheads="1"/>
          </p:cNvSpPr>
          <p:nvPr>
            <p:ph type="ftr" sz="quarter" idx="11"/>
          </p:nvPr>
        </p:nvSpPr>
        <p:spPr/>
        <p:txBody>
          <a:bodyPr/>
          <a:lstStyle>
            <a:lvl1pPr>
              <a:defRPr/>
            </a:lvl1pPr>
          </a:lstStyle>
          <a:p>
            <a:pPr>
              <a:defRPr/>
            </a:pPr>
            <a:fld id="{9450DBA7-4FBC-42A4-BED9-64859011D117}" type="slidenum">
              <a:rPr lang="en-US" altLang="zh-CN"/>
              <a:pPr>
                <a:defRPr/>
              </a:pPr>
              <a:t>‹#›</a:t>
            </a:fld>
            <a:endParaRPr lang="en-US" altLang="zh-CN"/>
          </a:p>
        </p:txBody>
      </p:sp>
    </p:spTree>
    <p:extLst>
      <p:ext uri="{BB962C8B-B14F-4D97-AF65-F5344CB8AC3E}">
        <p14:creationId xmlns:p14="http://schemas.microsoft.com/office/powerpoint/2010/main" val="9626677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4BE9AA11-1C93-42DF-8149-14581DC2E7B5}"/>
              </a:ext>
            </a:extLst>
          </p:cNvPr>
          <p:cNvSpPr>
            <a:spLocks noGrp="1" noChangeArrowheads="1"/>
          </p:cNvSpPr>
          <p:nvPr>
            <p:ph type="dt" sz="half" idx="10"/>
          </p:nvPr>
        </p:nvSpPr>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B49ECF1-D00D-4561-879C-4396851CB4D8}"/>
              </a:ext>
            </a:extLst>
          </p:cNvPr>
          <p:cNvSpPr>
            <a:spLocks noGrp="1" noChangeArrowheads="1"/>
          </p:cNvSpPr>
          <p:nvPr>
            <p:ph type="ftr" sz="quarter" idx="11"/>
          </p:nvPr>
        </p:nvSpPr>
        <p:spPr/>
        <p:txBody>
          <a:bodyPr/>
          <a:lstStyle>
            <a:lvl1pPr>
              <a:defRPr/>
            </a:lvl1pPr>
          </a:lstStyle>
          <a:p>
            <a:pPr>
              <a:defRPr/>
            </a:pPr>
            <a:fld id="{FB17DF36-A72F-4060-B13B-AE7AA7141250}" type="slidenum">
              <a:rPr lang="en-US" altLang="zh-CN"/>
              <a:pPr>
                <a:defRPr/>
              </a:pPr>
              <a:t>‹#›</a:t>
            </a:fld>
            <a:endParaRPr lang="en-US" altLang="zh-CN"/>
          </a:p>
        </p:txBody>
      </p:sp>
    </p:spTree>
    <p:extLst>
      <p:ext uri="{BB962C8B-B14F-4D97-AF65-F5344CB8AC3E}">
        <p14:creationId xmlns:p14="http://schemas.microsoft.com/office/powerpoint/2010/main" val="12729776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84BAE7E8-CCD9-4F53-9D77-1EFCDDAEE6F1}"/>
              </a:ext>
            </a:extLst>
          </p:cNvPr>
          <p:cNvSpPr>
            <a:spLocks noGrp="1" noChangeArrowheads="1"/>
          </p:cNvSpPr>
          <p:nvPr>
            <p:ph type="dt" sz="half" idx="10"/>
          </p:nvPr>
        </p:nvSpPr>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C8135134-BAEF-4D6A-AE2A-1E9A9C518663}"/>
              </a:ext>
            </a:extLst>
          </p:cNvPr>
          <p:cNvSpPr>
            <a:spLocks noGrp="1" noChangeArrowheads="1"/>
          </p:cNvSpPr>
          <p:nvPr>
            <p:ph type="ftr" sz="quarter" idx="11"/>
          </p:nvPr>
        </p:nvSpPr>
        <p:spPr/>
        <p:txBody>
          <a:bodyPr/>
          <a:lstStyle>
            <a:lvl1pPr>
              <a:defRPr/>
            </a:lvl1pPr>
          </a:lstStyle>
          <a:p>
            <a:pPr>
              <a:defRPr/>
            </a:pPr>
            <a:fld id="{BBE82323-E455-47E7-A754-0A63A55F216F}" type="slidenum">
              <a:rPr lang="en-US" altLang="zh-CN"/>
              <a:pPr>
                <a:defRPr/>
              </a:pPr>
              <a:t>‹#›</a:t>
            </a:fld>
            <a:endParaRPr lang="en-US" altLang="zh-CN"/>
          </a:p>
        </p:txBody>
      </p:sp>
    </p:spTree>
    <p:extLst>
      <p:ext uri="{BB962C8B-B14F-4D97-AF65-F5344CB8AC3E}">
        <p14:creationId xmlns:p14="http://schemas.microsoft.com/office/powerpoint/2010/main" val="16140852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8856343D-6C7D-4349-92EF-0AA1D2C42E70}"/>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6A9E0AF-AAD7-46CE-8EA5-082CFE368AFC}"/>
              </a:ext>
            </a:extLst>
          </p:cNvPr>
          <p:cNvSpPr>
            <a:spLocks noGrp="1" noChangeArrowheads="1"/>
          </p:cNvSpPr>
          <p:nvPr>
            <p:ph type="ftr" sz="quarter" idx="11"/>
          </p:nvPr>
        </p:nvSpPr>
        <p:spPr/>
        <p:txBody>
          <a:bodyPr/>
          <a:lstStyle>
            <a:lvl1pPr>
              <a:defRPr/>
            </a:lvl1pPr>
          </a:lstStyle>
          <a:p>
            <a:pPr>
              <a:defRPr/>
            </a:pPr>
            <a:fld id="{D433F731-DA8A-4C5D-B067-63C1C1E82C0F}" type="slidenum">
              <a:rPr lang="en-US" altLang="zh-CN"/>
              <a:pPr>
                <a:defRPr/>
              </a:pPr>
              <a:t>‹#›</a:t>
            </a:fld>
            <a:endParaRPr lang="en-US" altLang="zh-CN"/>
          </a:p>
        </p:txBody>
      </p:sp>
    </p:spTree>
    <p:extLst>
      <p:ext uri="{BB962C8B-B14F-4D97-AF65-F5344CB8AC3E}">
        <p14:creationId xmlns:p14="http://schemas.microsoft.com/office/powerpoint/2010/main" val="418536547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BC6E6A3B-0218-4C79-ADD9-851384F5B472}"/>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0F1F2E3-7DFE-4382-A3DF-5766B9007BB6}"/>
              </a:ext>
            </a:extLst>
          </p:cNvPr>
          <p:cNvSpPr>
            <a:spLocks noGrp="1" noChangeArrowheads="1"/>
          </p:cNvSpPr>
          <p:nvPr>
            <p:ph type="ftr" sz="quarter" idx="11"/>
          </p:nvPr>
        </p:nvSpPr>
        <p:spPr/>
        <p:txBody>
          <a:bodyPr/>
          <a:lstStyle>
            <a:lvl1pPr>
              <a:defRPr/>
            </a:lvl1pPr>
          </a:lstStyle>
          <a:p>
            <a:pPr>
              <a:defRPr/>
            </a:pPr>
            <a:fld id="{18D2653D-44F1-4EAA-B6BF-DA10394E2549}" type="slidenum">
              <a:rPr lang="en-US" altLang="zh-CN"/>
              <a:pPr>
                <a:defRPr/>
              </a:pPr>
              <a:t>‹#›</a:t>
            </a:fld>
            <a:endParaRPr lang="en-US" altLang="zh-CN"/>
          </a:p>
        </p:txBody>
      </p:sp>
    </p:spTree>
    <p:extLst>
      <p:ext uri="{BB962C8B-B14F-4D97-AF65-F5344CB8AC3E}">
        <p14:creationId xmlns:p14="http://schemas.microsoft.com/office/powerpoint/2010/main" val="42764166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7BD2B31-8D2D-4896-8AC1-798F6B9B4598}"/>
              </a:ext>
            </a:extLst>
          </p:cNvPr>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83424D8-0466-423F-B728-EB202D5CCB7E}"/>
              </a:ext>
            </a:extLst>
          </p:cNvPr>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ECC09B63-93A1-4EFF-A2AB-A51FF9BBEAA5}"/>
              </a:ext>
            </a:extLst>
          </p:cNvPr>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1173" name="Rectangle 5">
            <a:extLst>
              <a:ext uri="{FF2B5EF4-FFF2-40B4-BE49-F238E27FC236}">
                <a16:creationId xmlns:a16="http://schemas.microsoft.com/office/drawing/2014/main" id="{002344CA-3748-4BE0-AE09-12A872D96C64}"/>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b="0" i="0">
                <a:latin typeface="Verdana" pitchFamily="34" charset="0"/>
              </a:defRPr>
            </a:lvl1pPr>
          </a:lstStyle>
          <a:p>
            <a:pPr>
              <a:defRPr/>
            </a:pPr>
            <a:endParaRPr lang="en-US" altLang="zh-CN"/>
          </a:p>
        </p:txBody>
      </p:sp>
      <p:sp>
        <p:nvSpPr>
          <p:cNvPr id="391174" name="Rectangle 6">
            <a:extLst>
              <a:ext uri="{FF2B5EF4-FFF2-40B4-BE49-F238E27FC236}">
                <a16:creationId xmlns:a16="http://schemas.microsoft.com/office/drawing/2014/main" id="{9B1A2CC4-AE9B-4143-AFDD-447CD53DF83C}"/>
              </a:ext>
            </a:extLst>
          </p:cNvPr>
          <p:cNvSpPr>
            <a:spLocks noGrp="1" noChangeArrowheads="1"/>
          </p:cNvSpPr>
          <p:nvPr>
            <p:ph type="ftr" sz="quarter" idx="3"/>
          </p:nvPr>
        </p:nvSpPr>
        <p:spPr bwMode="auto">
          <a:xfrm>
            <a:off x="7191375" y="6381750"/>
            <a:ext cx="19526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790B65A0-2926-4C69-8321-067D3A66B6D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ransition/>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7.xml"/><Relationship Id="rId5" Type="http://schemas.openxmlformats.org/officeDocument/2006/relationships/image" Target="NULL"/><Relationship Id="rId4" Type="http://schemas.openxmlformats.org/officeDocument/2006/relationships/customXml" Target="../ink/ink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5.xml"/><Relationship Id="rId1" Type="http://schemas.openxmlformats.org/officeDocument/2006/relationships/slideLayout" Target="../slideLayouts/slideLayout7.xml"/><Relationship Id="rId5" Type="http://schemas.openxmlformats.org/officeDocument/2006/relationships/image" Target="NULL"/><Relationship Id="rId4" Type="http://schemas.openxmlformats.org/officeDocument/2006/relationships/customXml" Target="../ink/ink6.xml"/></Relationships>
</file>

<file path=ppt/slides/_rels/slide81.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customXml" Target="../ink/ink7.xml"/><Relationship Id="rId1" Type="http://schemas.openxmlformats.org/officeDocument/2006/relationships/slideLayout" Target="../slideLayouts/slideLayout7.xml"/><Relationship Id="rId6" Type="http://schemas.openxmlformats.org/officeDocument/2006/relationships/customXml" Target="../ink/ink9.xml"/><Relationship Id="rId5" Type="http://schemas.openxmlformats.org/officeDocument/2006/relationships/image" Target="NULL"/><Relationship Id="rId4" Type="http://schemas.openxmlformats.org/officeDocument/2006/relationships/customXml" Target="../ink/ink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0.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3510091-EB74-466B-85A5-2EC8BAEC572B}"/>
              </a:ext>
            </a:extLst>
          </p:cNvPr>
          <p:cNvSpPr>
            <a:spLocks noGrp="1" noChangeArrowheads="1"/>
          </p:cNvSpPr>
          <p:nvPr>
            <p:ph type="ctrTitle"/>
          </p:nvPr>
        </p:nvSpPr>
        <p:spPr/>
        <p:txBody>
          <a:bodyPr/>
          <a:lstStyle/>
          <a:p>
            <a:pPr eaLnBrk="1" hangingPunct="1"/>
            <a:r>
              <a:rPr lang="zh-CN" altLang="en-US" sz="6600" dirty="0"/>
              <a:t>数据结构</a:t>
            </a:r>
            <a:br>
              <a:rPr lang="zh-CN" altLang="en-US" sz="4000" dirty="0"/>
            </a:br>
            <a:endParaRPr lang="en-US" altLang="zh-CN" sz="4000" dirty="0"/>
          </a:p>
        </p:txBody>
      </p:sp>
      <p:sp>
        <p:nvSpPr>
          <p:cNvPr id="2" name="副标题 1">
            <a:extLst>
              <a:ext uri="{FF2B5EF4-FFF2-40B4-BE49-F238E27FC236}">
                <a16:creationId xmlns:a16="http://schemas.microsoft.com/office/drawing/2014/main" id="{34EA4402-E735-4C6A-8957-B5BA733F8176}"/>
              </a:ext>
            </a:extLst>
          </p:cNvPr>
          <p:cNvSpPr>
            <a:spLocks noGrp="1"/>
          </p:cNvSpPr>
          <p:nvPr>
            <p:ph type="subTitle" idx="1"/>
          </p:nvPr>
        </p:nvSpPr>
        <p:spPr/>
        <p:txBody>
          <a:bodyPr/>
          <a:lstStyle/>
          <a:p>
            <a:pPr>
              <a:defRPr/>
            </a:pPr>
            <a:r>
              <a:rPr lang="zh-CN" altLang="en-US" sz="4000" dirty="0">
                <a:solidFill>
                  <a:schemeClr val="tx2"/>
                </a:solidFill>
                <a:latin typeface="+mj-lt"/>
                <a:ea typeface="+mj-ea"/>
                <a:cs typeface="+mj-cs"/>
              </a:rPr>
              <a:t>第九章 查找</a:t>
            </a:r>
          </a:p>
        </p:txBody>
      </p:sp>
      <p:sp>
        <p:nvSpPr>
          <p:cNvPr id="3" name="Text Box 10">
            <a:extLst>
              <a:ext uri="{FF2B5EF4-FFF2-40B4-BE49-F238E27FC236}">
                <a16:creationId xmlns:a16="http://schemas.microsoft.com/office/drawing/2014/main" id="{5119230B-83E4-420C-81F4-EBB02AEBEBDF}"/>
              </a:ext>
            </a:extLst>
          </p:cNvPr>
          <p:cNvSpPr txBox="1">
            <a:spLocks noChangeArrowheads="1"/>
          </p:cNvSpPr>
          <p:nvPr/>
        </p:nvSpPr>
        <p:spPr bwMode="auto">
          <a:xfrm>
            <a:off x="236537" y="5434013"/>
            <a:ext cx="8686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endParaRPr lang="zh-CN" altLang="en-US" sz="2800" b="1" dirty="0">
              <a:latin typeface="楷体_GB2312" pitchFamily="1" charset="-122"/>
              <a:ea typeface="楷体_GB2312" pitchFamily="1" charset="-122"/>
            </a:endParaRPr>
          </a:p>
          <a:p>
            <a:pPr algn="ctr" eaLnBrk="1" hangingPunct="1"/>
            <a:endParaRPr lang="zh-CN" altLang="en-US" sz="2800" b="1" dirty="0">
              <a:latin typeface="楷体_GB2312" pitchFamily="1" charset="-122"/>
              <a:ea typeface="楷体_GB2312" pitchFamily="1" charset="-122"/>
            </a:endParaRPr>
          </a:p>
          <a:p>
            <a:pPr algn="r" eaLnBrk="1" hangingPunct="1"/>
            <a:r>
              <a:rPr lang="zh-CN" altLang="en-US" i="0" dirty="0">
                <a:solidFill>
                  <a:srgbClr val="808080"/>
                </a:solidFill>
                <a:latin typeface="宋体" pitchFamily="2" charset="-122"/>
              </a:rPr>
              <a:t>深圳大学计算机与软件学院</a:t>
            </a:r>
            <a:endParaRPr lang="zh-CN" altLang="en-US" sz="3200" i="0" dirty="0">
              <a:solidFill>
                <a:srgbClr val="808080"/>
              </a:solidFill>
              <a:latin typeface="华文行楷" pitchFamily="2" charset="-122"/>
              <a:ea typeface="华文行楷" pitchFamily="2" charset="-122"/>
            </a:endParaRPr>
          </a:p>
        </p:txBody>
      </p:sp>
      <p:sp>
        <p:nvSpPr>
          <p:cNvPr id="5" name="灯片编号占位符 4"/>
          <p:cNvSpPr>
            <a:spLocks noGrp="1"/>
          </p:cNvSpPr>
          <p:nvPr>
            <p:ph type="sldNum" sz="quarter" idx="12"/>
          </p:nvPr>
        </p:nvSpPr>
        <p:spPr/>
        <p:txBody>
          <a:bodyPr/>
          <a:lstStyle/>
          <a:p>
            <a:pPr>
              <a:defRPr/>
            </a:pPr>
            <a:fld id="{AEFB9E9D-B4A0-4754-82A5-D6F3B5F5C043}" type="slidenum">
              <a:rPr lang="en-US" altLang="zh-CN" smtClean="0"/>
              <a:pPr>
                <a:defRPr/>
              </a:pPr>
              <a:t>1</a:t>
            </a:fld>
            <a:endParaRPr lang="en-US" altLang="zh-CN"/>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一、顺序查找实现</a:t>
            </a:r>
          </a:p>
        </p:txBody>
      </p:sp>
      <p:sp>
        <p:nvSpPr>
          <p:cNvPr id="3" name="文本框 2">
            <a:extLst>
              <a:ext uri="{FF2B5EF4-FFF2-40B4-BE49-F238E27FC236}">
                <a16:creationId xmlns:a16="http://schemas.microsoft.com/office/drawing/2014/main" id="{924A5437-0735-59F7-ECD5-F689152AD807}"/>
              </a:ext>
            </a:extLst>
          </p:cNvPr>
          <p:cNvSpPr txBox="1"/>
          <p:nvPr/>
        </p:nvSpPr>
        <p:spPr>
          <a:xfrm>
            <a:off x="542956" y="1162006"/>
            <a:ext cx="8925588" cy="5262979"/>
          </a:xfrm>
          <a:prstGeom prst="rect">
            <a:avLst/>
          </a:prstGeom>
          <a:noFill/>
        </p:spPr>
        <p:txBody>
          <a:bodyPr wrap="square">
            <a:spAutoFit/>
          </a:bodyPr>
          <a:lstStyle/>
          <a:p>
            <a:r>
              <a:rPr lang="en-US" altLang="zh-CN" sz="2800" b="0" i="0" dirty="0">
                <a:solidFill>
                  <a:srgbClr val="008000"/>
                </a:solidFill>
                <a:effectLst/>
                <a:latin typeface="+mn-ea"/>
                <a:ea typeface="+mn-ea"/>
              </a:rPr>
              <a:t>//  </a:t>
            </a:r>
            <a:r>
              <a:rPr lang="zh-CN" altLang="en-US" sz="2800" b="0" i="0" dirty="0">
                <a:solidFill>
                  <a:srgbClr val="008000"/>
                </a:solidFill>
                <a:effectLst/>
                <a:latin typeface="+mn-ea"/>
                <a:ea typeface="+mn-ea"/>
              </a:rPr>
              <a:t>表长为</a:t>
            </a:r>
            <a:r>
              <a:rPr lang="en-US" altLang="zh-CN" sz="2800" b="0" i="0" dirty="0">
                <a:solidFill>
                  <a:srgbClr val="008000"/>
                </a:solidFill>
                <a:effectLst/>
                <a:latin typeface="+mn-ea"/>
                <a:ea typeface="+mn-ea"/>
              </a:rPr>
              <a:t>n</a:t>
            </a:r>
            <a:r>
              <a:rPr lang="zh-CN" altLang="en-US" sz="2800" b="0" i="0" dirty="0">
                <a:solidFill>
                  <a:srgbClr val="008000"/>
                </a:solidFill>
                <a:effectLst/>
                <a:latin typeface="+mn-ea"/>
                <a:ea typeface="+mn-ea"/>
              </a:rPr>
              <a:t>的数组</a:t>
            </a:r>
            <a:r>
              <a:rPr lang="en-US" altLang="zh-CN" sz="2800" b="0" i="0" dirty="0" err="1">
                <a:solidFill>
                  <a:srgbClr val="008000"/>
                </a:solidFill>
                <a:effectLst/>
                <a:latin typeface="+mn-ea"/>
                <a:ea typeface="+mn-ea"/>
              </a:rPr>
              <a:t>elem</a:t>
            </a:r>
            <a:r>
              <a:rPr lang="zh-CN" altLang="en-US" sz="2800" b="0" i="0" dirty="0">
                <a:solidFill>
                  <a:srgbClr val="008000"/>
                </a:solidFill>
                <a:effectLst/>
                <a:latin typeface="+mn-ea"/>
                <a:ea typeface="+mn-ea"/>
              </a:rPr>
              <a:t>中查找</a:t>
            </a:r>
            <a:r>
              <a:rPr lang="en-US" altLang="zh-CN" sz="2800" b="0" i="0" dirty="0">
                <a:solidFill>
                  <a:srgbClr val="008000"/>
                </a:solidFill>
                <a:effectLst/>
                <a:latin typeface="+mn-ea"/>
                <a:ea typeface="+mn-ea"/>
              </a:rPr>
              <a:t>key</a:t>
            </a:r>
            <a:endParaRPr lang="en-US" altLang="zh-CN" sz="2800" b="0" i="0" dirty="0">
              <a:solidFill>
                <a:srgbClr val="000000"/>
              </a:solidFill>
              <a:effectLst/>
              <a:latin typeface="+mn-ea"/>
              <a:ea typeface="+mn-ea"/>
            </a:endParaRPr>
          </a:p>
          <a:p>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search</a:t>
            </a:r>
            <a:r>
              <a:rPr lang="en-US" altLang="zh-CN" sz="2800" b="0" i="0" dirty="0">
                <a:solidFill>
                  <a:srgbClr val="000000"/>
                </a:solidFill>
                <a:effectLst/>
                <a:latin typeface="+mn-ea"/>
                <a:ea typeface="+mn-ea"/>
              </a:rPr>
              <a:t>(</a:t>
            </a:r>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a:t>
            </a:r>
            <a:r>
              <a:rPr lang="en-US" altLang="zh-CN" sz="2800" b="0" i="0" dirty="0" err="1">
                <a:solidFill>
                  <a:srgbClr val="001080"/>
                </a:solidFill>
                <a:effectLst/>
                <a:latin typeface="+mn-ea"/>
                <a:ea typeface="+mn-ea"/>
              </a:rPr>
              <a:t>elem</a:t>
            </a:r>
            <a:r>
              <a:rPr lang="en-US" altLang="zh-CN" sz="2800" b="0" i="0" dirty="0" err="1">
                <a:solidFill>
                  <a:srgbClr val="000000"/>
                </a:solidFill>
                <a:effectLst/>
                <a:latin typeface="+mn-ea"/>
                <a:ea typeface="+mn-ea"/>
              </a:rPr>
              <a:t>,</a:t>
            </a:r>
            <a:r>
              <a:rPr lang="en-US" altLang="zh-CN" sz="2800" b="0" i="0" dirty="0" err="1">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n</a:t>
            </a:r>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key</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elem</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 = </a:t>
            </a:r>
            <a:r>
              <a:rPr lang="en-US" altLang="zh-CN" sz="2800" b="0" i="0" dirty="0">
                <a:solidFill>
                  <a:srgbClr val="001080"/>
                </a:solidFill>
                <a:effectLst/>
                <a:latin typeface="+mn-ea"/>
                <a:ea typeface="+mn-ea"/>
              </a:rPr>
              <a:t>key</a:t>
            </a:r>
            <a:r>
              <a:rPr lang="en-US" altLang="zh-CN" sz="2800" b="0" i="0" dirty="0">
                <a:solidFill>
                  <a:srgbClr val="000000"/>
                </a:solidFill>
                <a:effectLst/>
                <a:latin typeface="+mn-ea"/>
                <a:ea typeface="+mn-ea"/>
              </a:rPr>
              <a:t>;</a:t>
            </a:r>
            <a:r>
              <a:rPr lang="en-US" altLang="zh-CN" sz="2800" b="0" i="0" dirty="0">
                <a:solidFill>
                  <a:srgbClr val="008000"/>
                </a:solidFill>
                <a:effectLst/>
                <a:latin typeface="+mn-ea"/>
                <a:ea typeface="+mn-ea"/>
              </a:rPr>
              <a:t>     // </a:t>
            </a:r>
            <a:r>
              <a:rPr lang="zh-CN" altLang="en-US" sz="2800" b="0" i="0" dirty="0">
                <a:solidFill>
                  <a:srgbClr val="008000"/>
                </a:solidFill>
                <a:effectLst/>
                <a:latin typeface="+mn-ea"/>
                <a:ea typeface="+mn-ea"/>
              </a:rPr>
              <a:t>哨兵</a:t>
            </a:r>
            <a:endParaRPr lang="zh-CN" altLang="en-US" sz="2800" b="0" i="0" dirty="0">
              <a:solidFill>
                <a:srgbClr val="000000"/>
              </a:solidFill>
              <a:effectLst/>
              <a:latin typeface="+mn-ea"/>
              <a:ea typeface="+mn-ea"/>
            </a:endParaRPr>
          </a:p>
          <a:p>
            <a:br>
              <a:rPr lang="zh-CN" altLang="en-US" sz="2800" b="0" i="0" dirty="0">
                <a:solidFill>
                  <a:srgbClr val="000000"/>
                </a:solidFill>
                <a:effectLst/>
                <a:latin typeface="+mn-ea"/>
                <a:ea typeface="+mn-ea"/>
              </a:rPr>
            </a:br>
            <a:r>
              <a:rPr lang="zh-CN" altLang="en-US" sz="2800" b="0" i="0" dirty="0">
                <a:solidFill>
                  <a:srgbClr val="008000"/>
                </a:solidFill>
                <a:effectLst/>
                <a:latin typeface="+mn-ea"/>
                <a:ea typeface="+mn-ea"/>
              </a:rPr>
              <a:t>    </a:t>
            </a:r>
            <a:r>
              <a:rPr lang="en-US" altLang="zh-CN" sz="2800" b="0" i="0" dirty="0">
                <a:solidFill>
                  <a:srgbClr val="008000"/>
                </a:solidFill>
                <a:effectLst/>
                <a:latin typeface="+mn-ea"/>
                <a:ea typeface="+mn-ea"/>
              </a:rPr>
              <a:t>// </a:t>
            </a:r>
            <a:r>
              <a:rPr lang="zh-CN" altLang="en-US" sz="2800" b="0" i="0" dirty="0">
                <a:solidFill>
                  <a:srgbClr val="008000"/>
                </a:solidFill>
                <a:effectLst/>
                <a:latin typeface="+mn-ea"/>
                <a:ea typeface="+mn-ea"/>
              </a:rPr>
              <a:t>从后往前比较，查找成功，返回位置，否则返回</a:t>
            </a:r>
            <a:r>
              <a:rPr lang="en-US" altLang="zh-CN" sz="2800" b="0" i="0" dirty="0">
                <a:solidFill>
                  <a:srgbClr val="008000"/>
                </a:solidFill>
                <a:effectLst/>
                <a:latin typeface="+mn-ea"/>
                <a:ea typeface="+mn-ea"/>
              </a:rPr>
              <a:t>0</a:t>
            </a:r>
            <a:endParaRPr lang="zh-CN" altLang="en-US" sz="2800" b="0" i="0" dirty="0">
              <a:solidFill>
                <a:srgbClr val="000000"/>
              </a:solidFill>
              <a:effectLst/>
              <a:latin typeface="+mn-ea"/>
              <a:ea typeface="+mn-ea"/>
            </a:endParaRPr>
          </a:p>
          <a:p>
            <a:r>
              <a:rPr lang="zh-CN" altLang="en-US" sz="2800" b="0" i="0" dirty="0">
                <a:solidFill>
                  <a:srgbClr val="000000"/>
                </a:solidFill>
                <a:effectLst/>
                <a:latin typeface="+mn-ea"/>
                <a:ea typeface="+mn-ea"/>
              </a:rPr>
              <a:t>    </a:t>
            </a:r>
            <a:r>
              <a:rPr lang="en-US" altLang="zh-CN" sz="2800" b="0" i="0" dirty="0">
                <a:solidFill>
                  <a:srgbClr val="AF00DB"/>
                </a:solidFill>
                <a:effectLst/>
                <a:latin typeface="+mn-ea"/>
                <a:ea typeface="+mn-ea"/>
              </a:rPr>
              <a:t>for</a:t>
            </a:r>
            <a:r>
              <a:rPr lang="en-US" altLang="zh-CN" sz="2800" b="0" i="0" dirty="0">
                <a:solidFill>
                  <a:srgbClr val="000000"/>
                </a:solidFill>
                <a:effectLst/>
                <a:latin typeface="+mn-ea"/>
                <a:ea typeface="+mn-ea"/>
              </a:rPr>
              <a:t>(</a:t>
            </a:r>
            <a:r>
              <a:rPr lang="en-US" altLang="zh-CN" sz="2800" b="0" i="0" dirty="0" err="1">
                <a:solidFill>
                  <a:srgbClr val="267F99"/>
                </a:solidFill>
                <a:effectLst/>
                <a:latin typeface="+mn-ea"/>
                <a:ea typeface="+mn-ea"/>
              </a:rPr>
              <a:t>size_t</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n</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AF00DB"/>
                </a:solidFill>
                <a:effectLst/>
                <a:latin typeface="+mn-ea"/>
                <a:ea typeface="+mn-ea"/>
              </a:rPr>
              <a:t>if</a:t>
            </a:r>
            <a:r>
              <a:rPr lang="en-US" altLang="zh-CN" sz="2800" b="0" i="0" dirty="0">
                <a:solidFill>
                  <a:srgbClr val="000000"/>
                </a:solidFill>
                <a:effectLst/>
                <a:latin typeface="+mn-ea"/>
                <a:ea typeface="+mn-ea"/>
              </a:rPr>
              <a:t>(</a:t>
            </a:r>
            <a:r>
              <a:rPr lang="en-US" altLang="zh-CN" sz="2800" b="0" i="0" dirty="0" err="1">
                <a:solidFill>
                  <a:srgbClr val="001080"/>
                </a:solidFill>
                <a:effectLst/>
                <a:latin typeface="+mn-ea"/>
                <a:ea typeface="+mn-ea"/>
              </a:rPr>
              <a:t>elem</a:t>
            </a:r>
            <a:r>
              <a:rPr lang="en-US" altLang="zh-CN" sz="2800" b="0" i="0" dirty="0">
                <a:solidFill>
                  <a:srgbClr val="000000"/>
                </a:solidFill>
                <a:effectLst/>
                <a:latin typeface="+mn-ea"/>
                <a:ea typeface="+mn-ea"/>
              </a:rPr>
              <a:t>[</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 == </a:t>
            </a:r>
            <a:r>
              <a:rPr lang="en-US" altLang="zh-CN" sz="2800" b="0" i="0" dirty="0">
                <a:solidFill>
                  <a:srgbClr val="001080"/>
                </a:solidFill>
                <a:effectLst/>
                <a:latin typeface="+mn-ea"/>
                <a:ea typeface="+mn-ea"/>
              </a:rPr>
              <a:t>key</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AF00DB"/>
                </a:solidFill>
                <a:effectLst/>
                <a:latin typeface="+mn-ea"/>
                <a:ea typeface="+mn-ea"/>
              </a:rPr>
              <a:t>return</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a:t>
            </a:r>
          </a:p>
          <a:p>
            <a:r>
              <a:rPr lang="en-US" altLang="zh-CN" sz="2800" b="0" i="0" dirty="0">
                <a:solidFill>
                  <a:srgbClr val="008000"/>
                </a:solidFill>
                <a:effectLst/>
                <a:latin typeface="+mn-ea"/>
                <a:ea typeface="+mn-ea"/>
              </a:rPr>
              <a:t>// </a:t>
            </a:r>
            <a:r>
              <a:rPr lang="zh-CN" altLang="en-US" sz="2800" b="0" i="0" dirty="0">
                <a:solidFill>
                  <a:srgbClr val="008000"/>
                </a:solidFill>
                <a:effectLst/>
                <a:latin typeface="+mn-ea"/>
                <a:ea typeface="+mn-ea"/>
              </a:rPr>
              <a:t>设置哨兵目的是省略对下标越界的检查，节省</a:t>
            </a:r>
            <a:endParaRPr lang="en-US" altLang="zh-CN" sz="2800" b="0" i="0" dirty="0">
              <a:solidFill>
                <a:srgbClr val="008000"/>
              </a:solidFill>
              <a:effectLst/>
              <a:latin typeface="+mn-ea"/>
              <a:ea typeface="+mn-ea"/>
            </a:endParaRPr>
          </a:p>
          <a:p>
            <a:r>
              <a:rPr lang="en-US" altLang="zh-CN" sz="2800" b="0" i="0" dirty="0">
                <a:solidFill>
                  <a:srgbClr val="008000"/>
                </a:solidFill>
                <a:latin typeface="+mn-ea"/>
                <a:ea typeface="+mn-ea"/>
              </a:rPr>
              <a:t>// </a:t>
            </a:r>
            <a:r>
              <a:rPr lang="en-US" altLang="zh-CN" sz="2800" b="0" i="0" dirty="0">
                <a:solidFill>
                  <a:srgbClr val="008000"/>
                </a:solidFill>
                <a:effectLst/>
                <a:latin typeface="+mn-ea"/>
                <a:ea typeface="+mn-ea"/>
              </a:rPr>
              <a:t>1/3</a:t>
            </a:r>
            <a:r>
              <a:rPr lang="zh-CN" altLang="en-US" sz="2800" b="0" i="0" dirty="0">
                <a:solidFill>
                  <a:srgbClr val="008000"/>
                </a:solidFill>
                <a:effectLst/>
                <a:latin typeface="+mn-ea"/>
                <a:ea typeface="+mn-ea"/>
              </a:rPr>
              <a:t>计算量</a:t>
            </a:r>
            <a:r>
              <a:rPr lang="en-US" altLang="zh-CN" sz="2800" b="0" i="0" dirty="0">
                <a:solidFill>
                  <a:srgbClr val="008000"/>
                </a:solidFill>
                <a:effectLst/>
                <a:latin typeface="+mn-ea"/>
                <a:ea typeface="+mn-ea"/>
              </a:rPr>
              <a:t>,</a:t>
            </a:r>
            <a:r>
              <a:rPr lang="zh-CN" altLang="en-US" sz="2800" b="0" i="0" dirty="0">
                <a:solidFill>
                  <a:srgbClr val="008000"/>
                </a:solidFill>
                <a:effectLst/>
                <a:latin typeface="+mn-ea"/>
                <a:ea typeface="+mn-ea"/>
              </a:rPr>
              <a:t>提高算法执行效率</a:t>
            </a:r>
            <a:endParaRPr lang="zh-CN" altLang="en-US" sz="2800" b="0" i="0" dirty="0">
              <a:solidFill>
                <a:srgbClr val="000000"/>
              </a:solidFill>
              <a:effectLst/>
              <a:latin typeface="+mn-ea"/>
              <a:ea typeface="+mn-ea"/>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8E797587-5776-42AE-9A5C-BFF3FD68885A}" type="slidenum">
              <a:rPr lang="zh-CN" altLang="en-US"/>
              <a:pPr algn="r" eaLnBrk="1" hangingPunct="1">
                <a:spcBef>
                  <a:spcPct val="50000"/>
                </a:spcBef>
                <a:buFont typeface="Arial" pitchFamily="34" charset="0"/>
                <a:buNone/>
              </a:pPr>
              <a:t>100</a:t>
            </a:fld>
            <a:endParaRPr lang="en-US" altLang="zh-CN"/>
          </a:p>
        </p:txBody>
      </p:sp>
      <p:sp>
        <p:nvSpPr>
          <p:cNvPr id="84997" name="Rectangle 5"/>
          <p:cNvSpPr>
            <a:spLocks noGrp="1" noChangeArrowheads="1"/>
          </p:cNvSpPr>
          <p:nvPr>
            <p:ph type="body" idx="4294967295"/>
          </p:nvPr>
        </p:nvSpPr>
        <p:spPr>
          <a:xfrm>
            <a:off x="533400" y="1196752"/>
            <a:ext cx="8458200" cy="4038600"/>
          </a:xfrm>
        </p:spPr>
        <p:txBody>
          <a:bodyPr/>
          <a:lstStyle/>
          <a:p>
            <a:pPr eaLnBrk="1" hangingPunct="1"/>
            <a:r>
              <a:rPr lang="zh-CN" altLang="en-US" dirty="0">
                <a:latin typeface="+mn-ea"/>
              </a:rPr>
              <a:t>哈希函数是从关键字空间到存储地址空间的一种映象</a:t>
            </a:r>
          </a:p>
          <a:p>
            <a:pPr eaLnBrk="1" hangingPunct="1"/>
            <a:r>
              <a:rPr lang="zh-CN" altLang="en-US" dirty="0">
                <a:latin typeface="+mn-ea"/>
              </a:rPr>
              <a:t>哈希函数在记录的关键字与记录的存储地址之间建立起一种对应关系。可写成：</a:t>
            </a:r>
          </a:p>
          <a:p>
            <a:pPr eaLnBrk="1" hangingPunct="1">
              <a:buFont typeface="Wingdings" pitchFamily="2" charset="2"/>
              <a:buNone/>
            </a:pPr>
            <a:r>
              <a:rPr lang="en-US" altLang="zh-CN" dirty="0">
                <a:latin typeface="+mn-ea"/>
              </a:rPr>
              <a:t>			</a:t>
            </a:r>
            <a:r>
              <a:rPr lang="en-US" altLang="zh-CN" dirty="0" err="1">
                <a:latin typeface="+mn-ea"/>
              </a:rPr>
              <a:t>addr</a:t>
            </a:r>
            <a:r>
              <a:rPr lang="en-US" altLang="zh-CN" dirty="0">
                <a:latin typeface="+mn-ea"/>
              </a:rPr>
              <a:t>(a</a:t>
            </a:r>
            <a:r>
              <a:rPr lang="en-US" altLang="zh-CN" baseline="-25000" dirty="0">
                <a:latin typeface="+mn-ea"/>
              </a:rPr>
              <a:t>i</a:t>
            </a:r>
            <a:r>
              <a:rPr lang="en-US" altLang="zh-CN" dirty="0">
                <a:latin typeface="+mn-ea"/>
              </a:rPr>
              <a:t>)= H(</a:t>
            </a:r>
            <a:r>
              <a:rPr lang="en-US" altLang="zh-CN" dirty="0" err="1">
                <a:latin typeface="+mn-ea"/>
              </a:rPr>
              <a:t>key</a:t>
            </a:r>
            <a:r>
              <a:rPr lang="en-US" altLang="zh-CN" baseline="-25000" dirty="0" err="1">
                <a:latin typeface="+mn-ea"/>
              </a:rPr>
              <a:t>i</a:t>
            </a:r>
            <a:r>
              <a:rPr lang="en-US" altLang="zh-CN" dirty="0">
                <a:latin typeface="+mn-ea"/>
              </a:rPr>
              <a:t>)</a:t>
            </a:r>
          </a:p>
          <a:p>
            <a:pPr eaLnBrk="1" hangingPunct="1"/>
            <a:r>
              <a:rPr lang="en-US" altLang="zh-CN" dirty="0">
                <a:latin typeface="+mn-ea"/>
              </a:rPr>
              <a:t>H(·)</a:t>
            </a:r>
            <a:r>
              <a:rPr lang="zh-CN" altLang="en-US" dirty="0">
                <a:latin typeface="+mn-ea"/>
              </a:rPr>
              <a:t>为哈希函数</a:t>
            </a:r>
          </a:p>
          <a:p>
            <a:pPr eaLnBrk="1" hangingPunct="1"/>
            <a:r>
              <a:rPr lang="en-US" altLang="zh-CN" dirty="0" err="1">
                <a:latin typeface="+mn-ea"/>
              </a:rPr>
              <a:t>key</a:t>
            </a:r>
            <a:r>
              <a:rPr lang="en-US" altLang="zh-CN" baseline="-25000" dirty="0" err="1">
                <a:latin typeface="+mn-ea"/>
              </a:rPr>
              <a:t>i</a:t>
            </a:r>
            <a:r>
              <a:rPr lang="zh-CN" altLang="en-US" dirty="0">
                <a:latin typeface="+mn-ea"/>
              </a:rPr>
              <a:t>是表中元素</a:t>
            </a:r>
            <a:r>
              <a:rPr lang="en-US" altLang="zh-CN" dirty="0">
                <a:latin typeface="+mn-ea"/>
              </a:rPr>
              <a:t>a</a:t>
            </a:r>
            <a:r>
              <a:rPr lang="en-US" altLang="zh-CN" baseline="-25000" dirty="0">
                <a:latin typeface="+mn-ea"/>
              </a:rPr>
              <a:t>i</a:t>
            </a:r>
            <a:r>
              <a:rPr lang="zh-CN" altLang="en-US" dirty="0">
                <a:latin typeface="+mn-ea"/>
              </a:rPr>
              <a:t>关键字,</a:t>
            </a:r>
            <a:r>
              <a:rPr lang="en-US" altLang="zh-CN" dirty="0" err="1">
                <a:latin typeface="+mn-ea"/>
              </a:rPr>
              <a:t>addr</a:t>
            </a:r>
            <a:r>
              <a:rPr lang="en-US" altLang="zh-CN" dirty="0">
                <a:latin typeface="+mn-ea"/>
              </a:rPr>
              <a:t>(a</a:t>
            </a:r>
            <a:r>
              <a:rPr lang="en-US" altLang="zh-CN" baseline="-25000" dirty="0">
                <a:latin typeface="+mn-ea"/>
              </a:rPr>
              <a:t>i</a:t>
            </a:r>
            <a:r>
              <a:rPr lang="en-US" altLang="zh-CN" dirty="0">
                <a:latin typeface="+mn-ea"/>
              </a:rPr>
              <a:t>)</a:t>
            </a:r>
            <a:r>
              <a:rPr lang="zh-CN" altLang="en-US" dirty="0">
                <a:latin typeface="+mn-ea"/>
              </a:rPr>
              <a:t>是存储地址</a:t>
            </a:r>
          </a:p>
        </p:txBody>
      </p:sp>
      <p:sp>
        <p:nvSpPr>
          <p:cNvPr id="2" name="Text Box 4">
            <a:extLst>
              <a:ext uri="{FF2B5EF4-FFF2-40B4-BE49-F238E27FC236}">
                <a16:creationId xmlns:a16="http://schemas.microsoft.com/office/drawing/2014/main" id="{B43DCBB9-6900-4C95-AEA4-D1A7B0C1321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一、哈希表</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函数）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499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499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149A9FC-6CD9-4C1A-A64F-58D0E482CE03}" type="slidenum">
              <a:rPr lang="zh-CN" altLang="en-US"/>
              <a:pPr algn="r" eaLnBrk="1" hangingPunct="1">
                <a:spcBef>
                  <a:spcPct val="50000"/>
                </a:spcBef>
                <a:buFont typeface="Arial" pitchFamily="34" charset="0"/>
                <a:buNone/>
              </a:pPr>
              <a:t>101</a:t>
            </a:fld>
            <a:endParaRPr lang="en-US" altLang="zh-CN"/>
          </a:p>
        </p:txBody>
      </p:sp>
      <p:sp>
        <p:nvSpPr>
          <p:cNvPr id="86021" name="Rectangle 5"/>
          <p:cNvSpPr>
            <a:spLocks noGrp="1" noChangeArrowheads="1"/>
          </p:cNvSpPr>
          <p:nvPr>
            <p:ph type="body" idx="4294967295"/>
          </p:nvPr>
        </p:nvSpPr>
        <p:spPr>
          <a:xfrm>
            <a:off x="533400" y="1268760"/>
            <a:ext cx="8359080" cy="4038600"/>
          </a:xfrm>
        </p:spPr>
        <p:txBody>
          <a:bodyPr/>
          <a:lstStyle/>
          <a:p>
            <a:pPr eaLnBrk="1" hangingPunct="1">
              <a:lnSpc>
                <a:spcPct val="90000"/>
              </a:lnSpc>
              <a:spcBef>
                <a:spcPct val="70000"/>
              </a:spcBef>
            </a:pPr>
            <a:r>
              <a:rPr lang="zh-CN" altLang="en-US" dirty="0">
                <a:latin typeface="黑体" pitchFamily="49" charset="-122"/>
                <a:ea typeface="黑体" pitchFamily="49" charset="-122"/>
              </a:rPr>
              <a:t>哈希查找也叫散列查找，是利用哈希函数进行查找的过程。</a:t>
            </a:r>
          </a:p>
          <a:p>
            <a:pPr eaLnBrk="1" hangingPunct="1">
              <a:lnSpc>
                <a:spcPct val="90000"/>
              </a:lnSpc>
              <a:spcBef>
                <a:spcPct val="70000"/>
              </a:spcBef>
            </a:pPr>
            <a:r>
              <a:rPr lang="zh-CN" altLang="en-US" dirty="0">
                <a:latin typeface="黑体" pitchFamily="49" charset="-122"/>
                <a:ea typeface="黑体" pitchFamily="49" charset="-122"/>
              </a:rPr>
              <a:t>首先利用哈希函数及记录的关键字计算出记录的存储地址</a:t>
            </a:r>
          </a:p>
          <a:p>
            <a:pPr eaLnBrk="1" hangingPunct="1">
              <a:lnSpc>
                <a:spcPct val="90000"/>
              </a:lnSpc>
              <a:spcBef>
                <a:spcPct val="70000"/>
              </a:spcBef>
            </a:pPr>
            <a:r>
              <a:rPr lang="zh-CN" altLang="en-US" dirty="0">
                <a:latin typeface="黑体" pitchFamily="49" charset="-122"/>
                <a:ea typeface="黑体" pitchFamily="49" charset="-122"/>
              </a:rPr>
              <a:t>然后直接到指定地址进行查找</a:t>
            </a:r>
          </a:p>
          <a:p>
            <a:pPr eaLnBrk="1" hangingPunct="1">
              <a:lnSpc>
                <a:spcPct val="90000"/>
              </a:lnSpc>
              <a:spcBef>
                <a:spcPct val="70000"/>
              </a:spcBef>
            </a:pPr>
            <a:r>
              <a:rPr lang="zh-CN" altLang="en-US" dirty="0">
                <a:latin typeface="黑体" pitchFamily="49" charset="-122"/>
                <a:ea typeface="黑体" pitchFamily="49" charset="-122"/>
              </a:rPr>
              <a:t>不需要经过比较，一次存取就能得到所查元素</a:t>
            </a:r>
          </a:p>
        </p:txBody>
      </p:sp>
      <p:sp>
        <p:nvSpPr>
          <p:cNvPr id="2" name="Text Box 4">
            <a:extLst>
              <a:ext uri="{FF2B5EF4-FFF2-40B4-BE49-F238E27FC236}">
                <a16:creationId xmlns:a16="http://schemas.microsoft.com/office/drawing/2014/main" id="{331DFAA6-4AC9-4CAD-B809-B56B393E949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一、哈希表</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查找）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0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0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9B373CB-E843-4A2A-B626-9A3A599D26F8}" type="slidenum">
              <a:rPr lang="zh-CN" altLang="en-US"/>
              <a:pPr algn="r" eaLnBrk="1" hangingPunct="1">
                <a:spcBef>
                  <a:spcPct val="50000"/>
                </a:spcBef>
                <a:buFont typeface="Arial" pitchFamily="34" charset="0"/>
                <a:buNone/>
              </a:pPr>
              <a:t>102</a:t>
            </a:fld>
            <a:endParaRPr lang="en-US" altLang="zh-CN"/>
          </a:p>
        </p:txBody>
      </p:sp>
      <p:sp>
        <p:nvSpPr>
          <p:cNvPr id="87045" name="Rectangle 5"/>
          <p:cNvSpPr>
            <a:spLocks noGrp="1" noChangeArrowheads="1"/>
          </p:cNvSpPr>
          <p:nvPr>
            <p:ph type="body" idx="4294967295"/>
          </p:nvPr>
        </p:nvSpPr>
        <p:spPr>
          <a:xfrm>
            <a:off x="514256" y="1268760"/>
            <a:ext cx="8763000" cy="4038600"/>
          </a:xfrm>
        </p:spPr>
        <p:txBody>
          <a:bodyPr/>
          <a:lstStyle/>
          <a:p>
            <a:pPr eaLnBrk="1" hangingPunct="1">
              <a:lnSpc>
                <a:spcPct val="90000"/>
              </a:lnSpc>
              <a:spcBef>
                <a:spcPct val="70000"/>
              </a:spcBef>
            </a:pPr>
            <a:r>
              <a:rPr lang="zh-CN" altLang="en-US" dirty="0">
                <a:latin typeface="黑体" pitchFamily="49" charset="-122"/>
                <a:ea typeface="黑体" pitchFamily="49" charset="-122"/>
              </a:rPr>
              <a:t>不同的记录，其关键字通过哈希函数的计算，可能得到相同的地址</a:t>
            </a:r>
          </a:p>
          <a:p>
            <a:pPr eaLnBrk="1" hangingPunct="1">
              <a:lnSpc>
                <a:spcPct val="90000"/>
              </a:lnSpc>
              <a:spcBef>
                <a:spcPct val="70000"/>
              </a:spcBef>
            </a:pPr>
            <a:r>
              <a:rPr lang="zh-CN" altLang="en-US" dirty="0">
                <a:latin typeface="黑体" pitchFamily="49" charset="-122"/>
                <a:ea typeface="黑体" pitchFamily="49" charset="-122"/>
              </a:rPr>
              <a:t>把不同的记录映射到同一个散列地址上，这种现象称为冲突</a:t>
            </a:r>
          </a:p>
        </p:txBody>
      </p:sp>
      <p:sp>
        <p:nvSpPr>
          <p:cNvPr id="2" name="Text Box 4">
            <a:extLst>
              <a:ext uri="{FF2B5EF4-FFF2-40B4-BE49-F238E27FC236}">
                <a16:creationId xmlns:a16="http://schemas.microsoft.com/office/drawing/2014/main" id="{BEE5BFC6-C4CD-4C77-BB73-CC686E1DCFD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一、哈希表</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冲突）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D6AB2AFF-5AAF-4E13-8770-DA326B0BBBD8}" type="slidenum">
              <a:rPr lang="zh-CN" altLang="en-US"/>
              <a:pPr algn="r" eaLnBrk="1" hangingPunct="1">
                <a:spcBef>
                  <a:spcPct val="50000"/>
                </a:spcBef>
                <a:buFont typeface="Arial" pitchFamily="34" charset="0"/>
                <a:buNone/>
              </a:pPr>
              <a:t>103</a:t>
            </a:fld>
            <a:endParaRPr lang="en-US" altLang="zh-CN"/>
          </a:p>
        </p:txBody>
      </p:sp>
      <p:sp>
        <p:nvSpPr>
          <p:cNvPr id="88069" name="Rectangle 5"/>
          <p:cNvSpPr>
            <a:spLocks noGrp="1" noChangeArrowheads="1"/>
          </p:cNvSpPr>
          <p:nvPr>
            <p:ph type="body" idx="4294967295"/>
          </p:nvPr>
        </p:nvSpPr>
        <p:spPr>
          <a:xfrm>
            <a:off x="538232" y="1268760"/>
            <a:ext cx="8763000"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根据设定的</a:t>
            </a:r>
            <a:r>
              <a:rPr lang="zh-CN" altLang="en-US" dirty="0">
                <a:solidFill>
                  <a:srgbClr val="FF0000"/>
                </a:solidFill>
                <a:latin typeface="黑体" pitchFamily="49" charset="-122"/>
                <a:ea typeface="黑体" pitchFamily="49" charset="-122"/>
              </a:rPr>
              <a:t>哈希函数 </a:t>
            </a:r>
            <a:r>
              <a:rPr lang="en-US" altLang="zh-CN" dirty="0">
                <a:latin typeface="黑体" pitchFamily="49" charset="-122"/>
                <a:ea typeface="黑体" pitchFamily="49" charset="-122"/>
              </a:rPr>
              <a:t>H(key) </a:t>
            </a:r>
            <a:r>
              <a:rPr lang="zh-CN" altLang="en-US" dirty="0">
                <a:latin typeface="黑体" pitchFamily="49" charset="-122"/>
                <a:ea typeface="黑体" pitchFamily="49" charset="-122"/>
              </a:rPr>
              <a:t>和所选中的</a:t>
            </a:r>
            <a:r>
              <a:rPr lang="zh-CN" altLang="en-US" dirty="0">
                <a:solidFill>
                  <a:srgbClr val="FF0000"/>
                </a:solidFill>
                <a:latin typeface="黑体" pitchFamily="49" charset="-122"/>
                <a:ea typeface="黑体" pitchFamily="49" charset="-122"/>
              </a:rPr>
              <a:t>处理冲突</a:t>
            </a:r>
            <a:r>
              <a:rPr lang="zh-CN" altLang="en-US" dirty="0">
                <a:latin typeface="黑体" pitchFamily="49" charset="-122"/>
                <a:ea typeface="黑体" pitchFamily="49" charset="-122"/>
              </a:rPr>
              <a:t>的方法</a:t>
            </a:r>
          </a:p>
          <a:p>
            <a:pPr eaLnBrk="1" hangingPunct="1">
              <a:lnSpc>
                <a:spcPct val="90000"/>
              </a:lnSpc>
              <a:spcBef>
                <a:spcPct val="50000"/>
              </a:spcBef>
            </a:pPr>
            <a:r>
              <a:rPr lang="zh-CN" altLang="en-US" dirty="0">
                <a:latin typeface="黑体" pitchFamily="49" charset="-122"/>
                <a:ea typeface="黑体" pitchFamily="49" charset="-122"/>
              </a:rPr>
              <a:t>将一组关键字映象到一个有限的、地址连续的地址集 (区间) 上</a:t>
            </a:r>
          </a:p>
          <a:p>
            <a:pPr eaLnBrk="1" hangingPunct="1">
              <a:lnSpc>
                <a:spcPct val="90000"/>
              </a:lnSpc>
              <a:spcBef>
                <a:spcPct val="50000"/>
              </a:spcBef>
            </a:pPr>
            <a:r>
              <a:rPr lang="zh-CN" altLang="en-US" dirty="0">
                <a:latin typeface="黑体" pitchFamily="49" charset="-122"/>
                <a:ea typeface="黑体" pitchFamily="49" charset="-122"/>
              </a:rPr>
              <a:t>并以关键字在地址集中的</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象</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作为相应记录在表中的存储位置</a:t>
            </a:r>
          </a:p>
          <a:p>
            <a:pPr eaLnBrk="1" hangingPunct="1">
              <a:lnSpc>
                <a:spcPct val="90000"/>
              </a:lnSpc>
              <a:spcBef>
                <a:spcPct val="50000"/>
              </a:spcBef>
            </a:pPr>
            <a:r>
              <a:rPr lang="zh-CN" altLang="en-US" dirty="0">
                <a:latin typeface="黑体" pitchFamily="49" charset="-122"/>
                <a:ea typeface="黑体" pitchFamily="49" charset="-122"/>
              </a:rPr>
              <a:t>如此构造所得的查找表称之为</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哈希表</a:t>
            </a:r>
            <a:r>
              <a:rPr lang="zh-CN" altLang="en-US" dirty="0">
                <a:latin typeface="Times New Roman" pitchFamily="18" charset="0"/>
                <a:ea typeface="黑体" pitchFamily="49" charset="-122"/>
              </a:rPr>
              <a:t>”</a:t>
            </a:r>
            <a:endParaRPr lang="zh-CN" altLang="en-US"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D62D9E14-B594-4D73-B9CC-C86DC30F7FAC}"/>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一、哈希表</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定义）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493712" y="1144488"/>
            <a:ext cx="6248400" cy="685800"/>
          </a:xfrm>
        </p:spPr>
        <p:txBody>
          <a:bodyPr/>
          <a:lstStyle/>
          <a:p>
            <a:pPr algn="l" eaLnBrk="1" hangingPunct="1"/>
            <a:r>
              <a:rPr lang="zh-CN" altLang="en-US" sz="3200" dirty="0">
                <a:latin typeface="黑体" pitchFamily="49" charset="-122"/>
                <a:ea typeface="黑体" pitchFamily="49" charset="-122"/>
              </a:rPr>
              <a:t>二、哈希函数(均匀性</a:t>
            </a:r>
            <a:r>
              <a:rPr lang="en-US" altLang="zh-CN" sz="3200" dirty="0">
                <a:latin typeface="黑体" pitchFamily="49" charset="-122"/>
                <a:ea typeface="黑体" pitchFamily="49" charset="-122"/>
              </a:rPr>
              <a:t>)</a:t>
            </a:r>
          </a:p>
        </p:txBody>
      </p:sp>
      <p:sp>
        <p:nvSpPr>
          <p:cNvPr id="8909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D8499339-A5D1-4580-89D7-6DB83FB536C5}" type="slidenum">
              <a:rPr lang="zh-CN" altLang="en-US"/>
              <a:pPr algn="r" eaLnBrk="1" hangingPunct="1">
                <a:spcBef>
                  <a:spcPct val="50000"/>
                </a:spcBef>
                <a:buFont typeface="Arial" pitchFamily="34" charset="0"/>
                <a:buNone/>
              </a:pPr>
              <a:t>104</a:t>
            </a:fld>
            <a:endParaRPr lang="en-US" altLang="zh-CN"/>
          </a:p>
        </p:txBody>
      </p:sp>
      <p:sp>
        <p:nvSpPr>
          <p:cNvPr id="89093" name="Rectangle 5"/>
          <p:cNvSpPr>
            <a:spLocks noGrp="1" noChangeArrowheads="1"/>
          </p:cNvSpPr>
          <p:nvPr>
            <p:ph type="body" idx="4294967295"/>
          </p:nvPr>
        </p:nvSpPr>
        <p:spPr>
          <a:xfrm>
            <a:off x="417512" y="1982688"/>
            <a:ext cx="8763000" cy="4038600"/>
          </a:xfrm>
        </p:spPr>
        <p:txBody>
          <a:bodyPr/>
          <a:lstStyle/>
          <a:p>
            <a:pPr eaLnBrk="1" hangingPunct="1">
              <a:lnSpc>
                <a:spcPct val="90000"/>
              </a:lnSpc>
              <a:spcBef>
                <a:spcPct val="70000"/>
              </a:spcBef>
            </a:pPr>
            <a:r>
              <a:rPr lang="zh-CN" altLang="en-US" dirty="0">
                <a:latin typeface="黑体" pitchFamily="49" charset="-122"/>
                <a:ea typeface="黑体" pitchFamily="49" charset="-122"/>
              </a:rPr>
              <a:t>哈希函数实现的一般是从一个大的集合（部分元素，空间位置上一般不连续）到一个小的集合（空间连续）的映射</a:t>
            </a:r>
          </a:p>
          <a:p>
            <a:pPr eaLnBrk="1" hangingPunct="1">
              <a:lnSpc>
                <a:spcPct val="90000"/>
              </a:lnSpc>
              <a:spcBef>
                <a:spcPct val="70000"/>
              </a:spcBef>
            </a:pPr>
            <a:r>
              <a:rPr lang="zh-CN" altLang="en-US" dirty="0">
                <a:latin typeface="黑体" pitchFamily="49" charset="-122"/>
                <a:ea typeface="黑体" pitchFamily="49" charset="-122"/>
              </a:rPr>
              <a:t>一个好的哈希函数，对于记录中的任何关键字，将其映射到地址集合中任何一个地址的概率应该是相等的</a:t>
            </a:r>
          </a:p>
          <a:p>
            <a:pPr eaLnBrk="1" hangingPunct="1">
              <a:lnSpc>
                <a:spcPct val="90000"/>
              </a:lnSpc>
              <a:spcBef>
                <a:spcPct val="70000"/>
              </a:spcBef>
            </a:pPr>
            <a:r>
              <a:rPr lang="zh-CN" altLang="en-US" dirty="0">
                <a:latin typeface="黑体" pitchFamily="49" charset="-122"/>
                <a:ea typeface="黑体" pitchFamily="49" charset="-122"/>
              </a:rPr>
              <a:t>即关键字经过哈希函数得到一个</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随机的地址</a:t>
            </a:r>
            <a:r>
              <a:rPr lang="zh-CN" altLang="en-US" dirty="0">
                <a:latin typeface="Times New Roman" pitchFamily="18" charset="0"/>
                <a:ea typeface="黑体" pitchFamily="49" charset="-122"/>
              </a:rPr>
              <a:t>”</a:t>
            </a:r>
            <a:endParaRPr lang="zh-CN" altLang="en-US"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389ACCC4-D2D2-403C-988D-76350DAF4E9D}"/>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09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B80B4A0E-BB2C-45EF-BF96-271A68405277}" type="slidenum">
              <a:rPr lang="zh-CN" altLang="en-US"/>
              <a:pPr algn="r" eaLnBrk="1" hangingPunct="1">
                <a:spcBef>
                  <a:spcPct val="50000"/>
                </a:spcBef>
                <a:buFont typeface="Arial" pitchFamily="34" charset="0"/>
                <a:buNone/>
              </a:pPr>
              <a:t>105</a:t>
            </a:fld>
            <a:endParaRPr lang="en-US" altLang="zh-CN"/>
          </a:p>
        </p:txBody>
      </p:sp>
      <p:sp>
        <p:nvSpPr>
          <p:cNvPr id="90117" name="Rectangle 5"/>
          <p:cNvSpPr>
            <a:spLocks noGrp="1" noChangeArrowheads="1"/>
          </p:cNvSpPr>
          <p:nvPr>
            <p:ph type="body" idx="4294967295"/>
          </p:nvPr>
        </p:nvSpPr>
        <p:spPr>
          <a:xfrm>
            <a:off x="533400" y="1268760"/>
            <a:ext cx="8763000" cy="4038600"/>
          </a:xfrm>
        </p:spPr>
        <p:txBody>
          <a:bodyPr/>
          <a:lstStyle/>
          <a:p>
            <a:pPr eaLnBrk="1" hangingPunct="1">
              <a:lnSpc>
                <a:spcPct val="90000"/>
              </a:lnSpc>
              <a:spcBef>
                <a:spcPct val="70000"/>
              </a:spcBef>
            </a:pPr>
            <a:r>
              <a:rPr lang="zh-CN" altLang="en-US" dirty="0">
                <a:latin typeface="黑体" pitchFamily="49" charset="-122"/>
                <a:ea typeface="黑体" pitchFamily="49" charset="-122"/>
              </a:rPr>
              <a:t>哈希函数应是</a:t>
            </a:r>
            <a:r>
              <a:rPr lang="zh-CN" altLang="en-US" dirty="0">
                <a:solidFill>
                  <a:srgbClr val="FF0000"/>
                </a:solidFill>
                <a:latin typeface="黑体" pitchFamily="49" charset="-122"/>
                <a:ea typeface="黑体" pitchFamily="49" charset="-122"/>
              </a:rPr>
              <a:t>简单</a:t>
            </a:r>
            <a:r>
              <a:rPr lang="zh-CN" altLang="en-US" dirty="0">
                <a:latin typeface="黑体" pitchFamily="49" charset="-122"/>
                <a:ea typeface="黑体" pitchFamily="49" charset="-122"/>
              </a:rPr>
              <a:t>的，能在较短的时间内计算出结果。</a:t>
            </a:r>
          </a:p>
          <a:p>
            <a:pPr eaLnBrk="1" hangingPunct="1">
              <a:lnSpc>
                <a:spcPct val="90000"/>
              </a:lnSpc>
              <a:spcBef>
                <a:spcPct val="70000"/>
              </a:spcBef>
            </a:pPr>
            <a:r>
              <a:rPr lang="zh-CN" altLang="en-US" dirty="0">
                <a:latin typeface="黑体" pitchFamily="49" charset="-122"/>
                <a:ea typeface="黑体" pitchFamily="49" charset="-122"/>
              </a:rPr>
              <a:t>哈希函数的</a:t>
            </a:r>
            <a:r>
              <a:rPr lang="zh-CN" altLang="en-US" dirty="0">
                <a:solidFill>
                  <a:srgbClr val="FF0000"/>
                </a:solidFill>
                <a:latin typeface="黑体" pitchFamily="49" charset="-122"/>
                <a:ea typeface="黑体" pitchFamily="49" charset="-122"/>
              </a:rPr>
              <a:t>定义域尽可能包括需要存储的全部关键字</a:t>
            </a:r>
            <a:r>
              <a:rPr lang="zh-CN" altLang="en-US" dirty="0">
                <a:latin typeface="黑体" pitchFamily="49" charset="-122"/>
                <a:ea typeface="黑体" pitchFamily="49" charset="-122"/>
              </a:rPr>
              <a:t>，如果散列表允许有 </a:t>
            </a:r>
            <a:r>
              <a:rPr lang="en-US" altLang="zh-CN" dirty="0">
                <a:latin typeface="黑体" pitchFamily="49" charset="-122"/>
                <a:ea typeface="黑体" pitchFamily="49" charset="-122"/>
              </a:rPr>
              <a:t>m </a:t>
            </a:r>
            <a:r>
              <a:rPr lang="zh-CN" altLang="en-US" dirty="0">
                <a:latin typeface="黑体" pitchFamily="49" charset="-122"/>
                <a:ea typeface="黑体" pitchFamily="49" charset="-122"/>
              </a:rPr>
              <a:t>个地址时，其值域必须在 0 到 </a:t>
            </a:r>
            <a:r>
              <a:rPr lang="en-US" altLang="zh-CN" dirty="0">
                <a:latin typeface="黑体" pitchFamily="49" charset="-122"/>
                <a:ea typeface="黑体" pitchFamily="49" charset="-122"/>
              </a:rPr>
              <a:t>m-1 </a:t>
            </a:r>
            <a:r>
              <a:rPr lang="zh-CN" altLang="en-US" dirty="0">
                <a:latin typeface="黑体" pitchFamily="49" charset="-122"/>
                <a:ea typeface="黑体" pitchFamily="49" charset="-122"/>
              </a:rPr>
              <a:t>之间。 </a:t>
            </a:r>
          </a:p>
          <a:p>
            <a:pPr eaLnBrk="1" hangingPunct="1">
              <a:lnSpc>
                <a:spcPct val="90000"/>
              </a:lnSpc>
              <a:spcBef>
                <a:spcPct val="70000"/>
              </a:spcBef>
            </a:pPr>
            <a:r>
              <a:rPr lang="zh-CN" altLang="en-US" dirty="0">
                <a:latin typeface="黑体" pitchFamily="49" charset="-122"/>
                <a:ea typeface="黑体" pitchFamily="49" charset="-122"/>
              </a:rPr>
              <a:t>散列函数计算出来的地址应能</a:t>
            </a:r>
            <a:r>
              <a:rPr lang="zh-CN" altLang="en-US" dirty="0">
                <a:solidFill>
                  <a:srgbClr val="FF0000"/>
                </a:solidFill>
                <a:latin typeface="黑体" pitchFamily="49" charset="-122"/>
                <a:ea typeface="黑体" pitchFamily="49" charset="-122"/>
              </a:rPr>
              <a:t>均匀分布在整个地址空间</a:t>
            </a:r>
            <a:r>
              <a:rPr lang="zh-CN" altLang="en-US" dirty="0">
                <a:latin typeface="黑体" pitchFamily="49" charset="-122"/>
                <a:ea typeface="黑体" pitchFamily="49" charset="-122"/>
              </a:rPr>
              <a:t>中</a:t>
            </a:r>
          </a:p>
        </p:txBody>
      </p:sp>
      <p:sp>
        <p:nvSpPr>
          <p:cNvPr id="2" name="Text Box 4">
            <a:extLst>
              <a:ext uri="{FF2B5EF4-FFF2-40B4-BE49-F238E27FC236}">
                <a16:creationId xmlns:a16="http://schemas.microsoft.com/office/drawing/2014/main" id="{44010461-6F45-4247-B2DD-A42C355D8713}"/>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二、哈希函数</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要求</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72D61-0B30-2F10-2789-0B219AD15FB1}"/>
            </a:ext>
          </a:extLst>
        </p:cNvPr>
        <p:cNvGrpSpPr/>
        <p:nvPr/>
      </p:nvGrpSpPr>
      <p:grpSpPr>
        <a:xfrm>
          <a:off x="0" y="0"/>
          <a:ext cx="0" cy="0"/>
          <a:chOff x="0" y="0"/>
          <a:chExt cx="0" cy="0"/>
        </a:xfrm>
      </p:grpSpPr>
      <p:sp>
        <p:nvSpPr>
          <p:cNvPr id="91139" name="Text Box 3">
            <a:extLst>
              <a:ext uri="{FF2B5EF4-FFF2-40B4-BE49-F238E27FC236}">
                <a16:creationId xmlns:a16="http://schemas.microsoft.com/office/drawing/2014/main" id="{E4501E0D-6C63-F2C8-A0FE-5A62EA1DF935}"/>
              </a:ext>
            </a:extLst>
          </p:cNvPr>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43D0132C-0CE0-4F54-B1D5-9A14BFF5DA09}" type="slidenum">
              <a:rPr lang="zh-CN" altLang="en-US"/>
              <a:pPr algn="r" eaLnBrk="1" hangingPunct="1">
                <a:spcBef>
                  <a:spcPct val="50000"/>
                </a:spcBef>
                <a:buFont typeface="Arial" pitchFamily="34" charset="0"/>
                <a:buNone/>
              </a:pPr>
              <a:t>106</a:t>
            </a:fld>
            <a:endParaRPr lang="en-US" altLang="zh-CN"/>
          </a:p>
        </p:txBody>
      </p:sp>
      <p:sp>
        <p:nvSpPr>
          <p:cNvPr id="91141" name="Rectangle 5">
            <a:extLst>
              <a:ext uri="{FF2B5EF4-FFF2-40B4-BE49-F238E27FC236}">
                <a16:creationId xmlns:a16="http://schemas.microsoft.com/office/drawing/2014/main" id="{4A339921-15A3-843A-29E6-C92AAF8B82E2}"/>
              </a:ext>
            </a:extLst>
          </p:cNvPr>
          <p:cNvSpPr>
            <a:spLocks noGrp="1" noChangeArrowheads="1"/>
          </p:cNvSpPr>
          <p:nvPr>
            <p:ph type="body" idx="4294967295"/>
          </p:nvPr>
        </p:nvSpPr>
        <p:spPr>
          <a:xfrm>
            <a:off x="533400" y="1988840"/>
            <a:ext cx="8763000" cy="648072"/>
          </a:xfrm>
        </p:spPr>
        <p:txBody>
          <a:bodyPr/>
          <a:lstStyle/>
          <a:p>
            <a:pPr eaLnBrk="1" hangingPunct="1">
              <a:spcBef>
                <a:spcPct val="50000"/>
              </a:spcBef>
            </a:pPr>
            <a:r>
              <a:rPr lang="zh-CN" altLang="en-US" dirty="0">
                <a:latin typeface="黑体" pitchFamily="49" charset="-122"/>
                <a:ea typeface="黑体" pitchFamily="49" charset="-122"/>
              </a:rPr>
              <a:t>直接定址法</a:t>
            </a:r>
          </a:p>
        </p:txBody>
      </p:sp>
      <p:sp>
        <p:nvSpPr>
          <p:cNvPr id="2" name="Text Box 4">
            <a:extLst>
              <a:ext uri="{FF2B5EF4-FFF2-40B4-BE49-F238E27FC236}">
                <a16:creationId xmlns:a16="http://schemas.microsoft.com/office/drawing/2014/main" id="{B832634C-E6F3-6F9B-85AC-F80747D343DC}"/>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二、哈希函数</a:t>
            </a:r>
          </a:p>
        </p:txBody>
      </p:sp>
      <p:sp>
        <p:nvSpPr>
          <p:cNvPr id="3" name="文本框 2">
            <a:extLst>
              <a:ext uri="{FF2B5EF4-FFF2-40B4-BE49-F238E27FC236}">
                <a16:creationId xmlns:a16="http://schemas.microsoft.com/office/drawing/2014/main" id="{93484081-4DA9-1F48-0FDF-88FBEC9D1E13}"/>
              </a:ext>
            </a:extLst>
          </p:cNvPr>
          <p:cNvSpPr txBox="1"/>
          <p:nvPr/>
        </p:nvSpPr>
        <p:spPr>
          <a:xfrm>
            <a:off x="533400" y="1249596"/>
            <a:ext cx="8458200" cy="523220"/>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哈希函数</a:t>
            </a:r>
            <a:r>
              <a:rPr lang="zh-CN" altLang="en-US" sz="2800" b="0" i="0" dirty="0">
                <a:solidFill>
                  <a:srgbClr val="FF0000"/>
                </a:solidFill>
                <a:latin typeface="黑体" panose="02010609060101010101" pitchFamily="49" charset="-122"/>
                <a:ea typeface="黑体" panose="02010609060101010101" pitchFamily="49" charset="-122"/>
              </a:rPr>
              <a:t>构造方法</a:t>
            </a:r>
            <a:r>
              <a:rPr lang="zh-CN" altLang="en-US" sz="2800" b="0" i="0" dirty="0">
                <a:latin typeface="黑体" panose="02010609060101010101" pitchFamily="49" charset="-122"/>
                <a:ea typeface="黑体" panose="02010609060101010101" pitchFamily="49" charset="-122"/>
              </a:rPr>
              <a:t>：</a:t>
            </a:r>
          </a:p>
        </p:txBody>
      </p:sp>
      <p:sp>
        <p:nvSpPr>
          <p:cNvPr id="4" name="Rectangle 5">
            <a:extLst>
              <a:ext uri="{FF2B5EF4-FFF2-40B4-BE49-F238E27FC236}">
                <a16:creationId xmlns:a16="http://schemas.microsoft.com/office/drawing/2014/main" id="{E949333B-F95A-8E35-3C80-C9D0A5060624}"/>
              </a:ext>
            </a:extLst>
          </p:cNvPr>
          <p:cNvSpPr txBox="1">
            <a:spLocks noChangeArrowheads="1"/>
          </p:cNvSpPr>
          <p:nvPr/>
        </p:nvSpPr>
        <p:spPr bwMode="auto">
          <a:xfrm>
            <a:off x="533400" y="2636912"/>
            <a:ext cx="87630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50000"/>
              </a:spcBef>
            </a:pPr>
            <a:r>
              <a:rPr lang="zh-CN" altLang="en-US" b="0" i="0" kern="0" dirty="0">
                <a:latin typeface="黑体" pitchFamily="49" charset="-122"/>
                <a:ea typeface="黑体" pitchFamily="49" charset="-122"/>
              </a:rPr>
              <a:t>数字分析法</a:t>
            </a:r>
          </a:p>
        </p:txBody>
      </p:sp>
      <p:sp>
        <p:nvSpPr>
          <p:cNvPr id="5" name="Rectangle 5">
            <a:extLst>
              <a:ext uri="{FF2B5EF4-FFF2-40B4-BE49-F238E27FC236}">
                <a16:creationId xmlns:a16="http://schemas.microsoft.com/office/drawing/2014/main" id="{D5241E06-E5EE-7BFE-39E8-DA9695D48BAA}"/>
              </a:ext>
            </a:extLst>
          </p:cNvPr>
          <p:cNvSpPr txBox="1">
            <a:spLocks noChangeArrowheads="1"/>
          </p:cNvSpPr>
          <p:nvPr/>
        </p:nvSpPr>
        <p:spPr bwMode="auto">
          <a:xfrm>
            <a:off x="541208" y="3284984"/>
            <a:ext cx="87630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50000"/>
              </a:spcBef>
            </a:pPr>
            <a:r>
              <a:rPr lang="zh-CN" altLang="en-US" b="0" i="0" kern="0" dirty="0">
                <a:latin typeface="黑体" pitchFamily="49" charset="-122"/>
                <a:ea typeface="黑体" pitchFamily="49" charset="-122"/>
              </a:rPr>
              <a:t>平方取中法</a:t>
            </a:r>
          </a:p>
        </p:txBody>
      </p:sp>
      <p:sp>
        <p:nvSpPr>
          <p:cNvPr id="6" name="Rectangle 5">
            <a:extLst>
              <a:ext uri="{FF2B5EF4-FFF2-40B4-BE49-F238E27FC236}">
                <a16:creationId xmlns:a16="http://schemas.microsoft.com/office/drawing/2014/main" id="{8A5EAD77-96C5-AAF7-FFBB-46B90C83B21E}"/>
              </a:ext>
            </a:extLst>
          </p:cNvPr>
          <p:cNvSpPr txBox="1">
            <a:spLocks noChangeArrowheads="1"/>
          </p:cNvSpPr>
          <p:nvPr/>
        </p:nvSpPr>
        <p:spPr bwMode="auto">
          <a:xfrm>
            <a:off x="552648" y="3933056"/>
            <a:ext cx="87630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50000"/>
              </a:spcBef>
            </a:pPr>
            <a:r>
              <a:rPr lang="zh-CN" altLang="en-US" b="0" i="0" kern="0" dirty="0">
                <a:latin typeface="黑体" pitchFamily="49" charset="-122"/>
                <a:ea typeface="黑体" pitchFamily="49" charset="-122"/>
              </a:rPr>
              <a:t>折叠法</a:t>
            </a:r>
          </a:p>
        </p:txBody>
      </p:sp>
      <p:sp>
        <p:nvSpPr>
          <p:cNvPr id="7" name="Rectangle 5">
            <a:extLst>
              <a:ext uri="{FF2B5EF4-FFF2-40B4-BE49-F238E27FC236}">
                <a16:creationId xmlns:a16="http://schemas.microsoft.com/office/drawing/2014/main" id="{CAAAE77C-45C3-F480-62AF-918381DB8AF2}"/>
              </a:ext>
            </a:extLst>
          </p:cNvPr>
          <p:cNvSpPr txBox="1">
            <a:spLocks noChangeArrowheads="1"/>
          </p:cNvSpPr>
          <p:nvPr/>
        </p:nvSpPr>
        <p:spPr bwMode="auto">
          <a:xfrm>
            <a:off x="578192" y="4653136"/>
            <a:ext cx="87630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50000"/>
              </a:spcBef>
            </a:pPr>
            <a:r>
              <a:rPr lang="zh-CN" altLang="en-US" b="0" i="0" kern="0" dirty="0">
                <a:latin typeface="黑体" pitchFamily="49" charset="-122"/>
                <a:ea typeface="黑体" pitchFamily="49" charset="-122"/>
              </a:rPr>
              <a:t>除留余数法</a:t>
            </a:r>
          </a:p>
        </p:txBody>
      </p:sp>
    </p:spTree>
    <p:extLst>
      <p:ext uri="{BB962C8B-B14F-4D97-AF65-F5344CB8AC3E}">
        <p14:creationId xmlns:p14="http://schemas.microsoft.com/office/powerpoint/2010/main" val="45619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build="p"/>
      <p:bldP spid="4" grpId="0" build="p"/>
      <p:bldP spid="5" grpId="0" build="p"/>
      <p:bldP spid="6" grpId="0" build="p"/>
      <p:bldP spid="7"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43D0132C-0CE0-4F54-B1D5-9A14BFF5DA09}" type="slidenum">
              <a:rPr lang="zh-CN" altLang="en-US"/>
              <a:pPr algn="r" eaLnBrk="1" hangingPunct="1">
                <a:spcBef>
                  <a:spcPct val="50000"/>
                </a:spcBef>
                <a:buFont typeface="Arial" pitchFamily="34" charset="0"/>
                <a:buNone/>
              </a:pPr>
              <a:t>107</a:t>
            </a:fld>
            <a:endParaRPr lang="en-US" altLang="zh-CN"/>
          </a:p>
        </p:txBody>
      </p:sp>
      <p:sp>
        <p:nvSpPr>
          <p:cNvPr id="91141" name="Rectangle 5"/>
          <p:cNvSpPr>
            <a:spLocks noGrp="1" noChangeArrowheads="1"/>
          </p:cNvSpPr>
          <p:nvPr>
            <p:ph type="body" idx="4294967295"/>
          </p:nvPr>
        </p:nvSpPr>
        <p:spPr>
          <a:xfrm>
            <a:off x="508640" y="1340768"/>
            <a:ext cx="8763000" cy="1826096"/>
          </a:xfrm>
        </p:spPr>
        <p:txBody>
          <a:bodyPr/>
          <a:lstStyle/>
          <a:p>
            <a:pPr eaLnBrk="1" hangingPunct="1">
              <a:spcBef>
                <a:spcPct val="50000"/>
              </a:spcBef>
            </a:pPr>
            <a:r>
              <a:rPr lang="zh-CN" altLang="en-US" dirty="0">
                <a:latin typeface="黑体" pitchFamily="49" charset="-122"/>
                <a:ea typeface="黑体" pitchFamily="49" charset="-122"/>
              </a:rPr>
              <a:t>直接定址法中，哈希函数取关键字的线性函数</a:t>
            </a:r>
          </a:p>
          <a:p>
            <a:pPr eaLnBrk="1" hangingPunct="1">
              <a:spcBef>
                <a:spcPct val="50000"/>
              </a:spcBef>
              <a:buFont typeface="Wingdings" pitchFamily="2" charset="2"/>
              <a:buNone/>
            </a:pPr>
            <a:r>
              <a:rPr lang="en-US" altLang="zh-CN" dirty="0">
                <a:latin typeface="黑体" pitchFamily="49" charset="-122"/>
                <a:ea typeface="黑体" pitchFamily="49" charset="-122"/>
              </a:rPr>
              <a:t>      H(key) = a x key + b</a:t>
            </a:r>
          </a:p>
          <a:p>
            <a:pPr eaLnBrk="1" hangingPunct="1">
              <a:spcBef>
                <a:spcPct val="50000"/>
              </a:spcBef>
              <a:buFont typeface="Wingdings" pitchFamily="2" charset="2"/>
              <a:buNone/>
            </a:pPr>
            <a:r>
              <a:rPr lang="zh-CN" altLang="en-US" i="1" dirty="0">
                <a:latin typeface="黑体" pitchFamily="49" charset="-122"/>
                <a:ea typeface="黑体" pitchFamily="49" charset="-122"/>
              </a:rPr>
              <a:t>　 </a:t>
            </a:r>
            <a:r>
              <a:rPr lang="zh-CN" altLang="en-US" dirty="0">
                <a:latin typeface="黑体" pitchFamily="49" charset="-122"/>
                <a:ea typeface="黑体" pitchFamily="49" charset="-122"/>
              </a:rPr>
              <a:t>其中</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和</a:t>
            </a:r>
            <a:r>
              <a:rPr lang="en-US" altLang="zh-CN" dirty="0">
                <a:latin typeface="黑体" pitchFamily="49" charset="-122"/>
                <a:ea typeface="黑体" pitchFamily="49" charset="-122"/>
              </a:rPr>
              <a:t>b</a:t>
            </a:r>
            <a:r>
              <a:rPr lang="zh-CN" altLang="en-US" dirty="0">
                <a:latin typeface="黑体" pitchFamily="49" charset="-122"/>
                <a:ea typeface="黑体" pitchFamily="49" charset="-122"/>
              </a:rPr>
              <a:t>为常数。</a:t>
            </a:r>
          </a:p>
        </p:txBody>
      </p:sp>
      <p:sp>
        <p:nvSpPr>
          <p:cNvPr id="2" name="Text Box 4">
            <a:extLst>
              <a:ext uri="{FF2B5EF4-FFF2-40B4-BE49-F238E27FC236}">
                <a16:creationId xmlns:a16="http://schemas.microsoft.com/office/drawing/2014/main" id="{CFD74B06-AAA2-4338-BEC8-E79627ECCD06}"/>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哈希函数构造：直接定地法</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0F63FC3-62E7-4C10-9BBE-9F31FD11505B}" type="slidenum">
              <a:rPr lang="zh-CN" altLang="en-US"/>
              <a:pPr algn="r" eaLnBrk="1" hangingPunct="1">
                <a:spcBef>
                  <a:spcPct val="50000"/>
                </a:spcBef>
                <a:buFont typeface="Arial" pitchFamily="34" charset="0"/>
                <a:buNone/>
              </a:pPr>
              <a:t>108</a:t>
            </a:fld>
            <a:endParaRPr lang="en-US" altLang="zh-CN"/>
          </a:p>
        </p:txBody>
      </p:sp>
      <p:sp>
        <p:nvSpPr>
          <p:cNvPr id="92165" name="Rectangle 5"/>
          <p:cNvSpPr>
            <a:spLocks noGrp="1" noChangeArrowheads="1"/>
          </p:cNvSpPr>
          <p:nvPr>
            <p:ph type="body" idx="4294967295"/>
          </p:nvPr>
        </p:nvSpPr>
        <p:spPr>
          <a:xfrm>
            <a:off x="533400" y="1223035"/>
            <a:ext cx="8763000" cy="4038600"/>
          </a:xfrm>
        </p:spPr>
        <p:txBody>
          <a:bodyPr/>
          <a:lstStyle/>
          <a:p>
            <a:pPr eaLnBrk="1" hangingPunct="1">
              <a:spcBef>
                <a:spcPct val="50000"/>
              </a:spcBef>
            </a:pPr>
            <a:r>
              <a:rPr lang="en-US" altLang="zh-CN" dirty="0">
                <a:latin typeface="黑体" pitchFamily="49" charset="-122"/>
                <a:ea typeface="黑体" pitchFamily="49" charset="-122"/>
              </a:rPr>
              <a:t>H(key) = key - 2004131000</a:t>
            </a:r>
            <a:endParaRPr lang="zh-CN" altLang="en-US" dirty="0">
              <a:latin typeface="黑体" pitchFamily="49" charset="-122"/>
              <a:ea typeface="黑体" pitchFamily="49" charset="-122"/>
            </a:endParaRPr>
          </a:p>
        </p:txBody>
      </p:sp>
      <p:grpSp>
        <p:nvGrpSpPr>
          <p:cNvPr id="2" name="Group 7"/>
          <p:cNvGrpSpPr>
            <a:grpSpLocks/>
          </p:cNvGrpSpPr>
          <p:nvPr/>
        </p:nvGrpSpPr>
        <p:grpSpPr bwMode="auto">
          <a:xfrm>
            <a:off x="838200" y="2016918"/>
            <a:ext cx="7467600" cy="2824163"/>
            <a:chOff x="0" y="0"/>
            <a:chExt cx="1822" cy="3366"/>
          </a:xfrm>
        </p:grpSpPr>
        <p:grpSp>
          <p:nvGrpSpPr>
            <p:cNvPr id="3" name="Group 8"/>
            <p:cNvGrpSpPr>
              <a:grpSpLocks/>
            </p:cNvGrpSpPr>
            <p:nvPr/>
          </p:nvGrpSpPr>
          <p:grpSpPr bwMode="auto">
            <a:xfrm>
              <a:off x="3" y="3"/>
              <a:ext cx="1816" cy="3360"/>
              <a:chOff x="0" y="0"/>
              <a:chExt cx="1816" cy="3360"/>
            </a:xfrm>
          </p:grpSpPr>
          <p:grpSp>
            <p:nvGrpSpPr>
              <p:cNvPr id="4" name="Group 9"/>
              <p:cNvGrpSpPr>
                <a:grpSpLocks/>
              </p:cNvGrpSpPr>
              <p:nvPr/>
            </p:nvGrpSpPr>
            <p:grpSpPr bwMode="auto">
              <a:xfrm>
                <a:off x="0" y="0"/>
                <a:ext cx="194" cy="480"/>
                <a:chOff x="0" y="0"/>
                <a:chExt cx="194" cy="480"/>
              </a:xfrm>
            </p:grpSpPr>
            <p:sp>
              <p:nvSpPr>
                <p:cNvPr id="92273" name="Rectangle 10"/>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06</a:t>
                  </a:r>
                </a:p>
                <a:p>
                  <a:pPr algn="ctr">
                    <a:buFont typeface="Arial" pitchFamily="34" charset="0"/>
                    <a:buNone/>
                  </a:pPr>
                  <a:endParaRPr lang="en-US" altLang="zh-CN" sz="2000" i="0">
                    <a:latin typeface="黑体" pitchFamily="49" charset="-122"/>
                    <a:ea typeface="黑体" pitchFamily="49" charset="-122"/>
                  </a:endParaRPr>
                </a:p>
              </p:txBody>
            </p:sp>
            <p:sp>
              <p:nvSpPr>
                <p:cNvPr id="92274" name="Rectangle 11"/>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5" name="Group 12"/>
              <p:cNvGrpSpPr>
                <a:grpSpLocks/>
              </p:cNvGrpSpPr>
              <p:nvPr/>
            </p:nvGrpSpPr>
            <p:grpSpPr bwMode="auto">
              <a:xfrm>
                <a:off x="194" y="0"/>
                <a:ext cx="498" cy="480"/>
                <a:chOff x="0" y="0"/>
                <a:chExt cx="498" cy="480"/>
              </a:xfrm>
            </p:grpSpPr>
            <p:sp>
              <p:nvSpPr>
                <p:cNvPr id="92271" name="Rectangle 13"/>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2004131006</a:t>
                  </a:r>
                </a:p>
                <a:p>
                  <a:pPr algn="ctr">
                    <a:buFont typeface="Arial" pitchFamily="34" charset="0"/>
                    <a:buNone/>
                  </a:pPr>
                  <a:endParaRPr lang="en-US" altLang="zh-CN" sz="2000" i="0">
                    <a:latin typeface="黑体" pitchFamily="49" charset="-122"/>
                    <a:ea typeface="黑体" pitchFamily="49" charset="-122"/>
                  </a:endParaRPr>
                </a:p>
              </p:txBody>
            </p:sp>
            <p:sp>
              <p:nvSpPr>
                <p:cNvPr id="92272" name="Rectangle 14"/>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6" name="Group 15"/>
              <p:cNvGrpSpPr>
                <a:grpSpLocks/>
              </p:cNvGrpSpPr>
              <p:nvPr/>
            </p:nvGrpSpPr>
            <p:grpSpPr bwMode="auto">
              <a:xfrm>
                <a:off x="692" y="0"/>
                <a:ext cx="371" cy="480"/>
                <a:chOff x="0" y="0"/>
                <a:chExt cx="371" cy="480"/>
              </a:xfrm>
            </p:grpSpPr>
            <p:sp>
              <p:nvSpPr>
                <p:cNvPr id="92269" name="Rectangle 16"/>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邓煦</a:t>
                  </a:r>
                </a:p>
                <a:p>
                  <a:pPr algn="ctr">
                    <a:buFont typeface="Arial" pitchFamily="34" charset="0"/>
                    <a:buNone/>
                  </a:pPr>
                  <a:endParaRPr lang="en-US" altLang="zh-CN" sz="2000" i="0">
                    <a:latin typeface="黑体" pitchFamily="49" charset="-122"/>
                    <a:ea typeface="黑体" pitchFamily="49" charset="-122"/>
                  </a:endParaRPr>
                </a:p>
              </p:txBody>
            </p:sp>
            <p:sp>
              <p:nvSpPr>
                <p:cNvPr id="92270" name="Rectangle 17"/>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7" name="Group 18"/>
              <p:cNvGrpSpPr>
                <a:grpSpLocks/>
              </p:cNvGrpSpPr>
              <p:nvPr/>
            </p:nvGrpSpPr>
            <p:grpSpPr bwMode="auto">
              <a:xfrm>
                <a:off x="1063" y="0"/>
                <a:ext cx="150" cy="480"/>
                <a:chOff x="0" y="0"/>
                <a:chExt cx="150" cy="480"/>
              </a:xfrm>
            </p:grpSpPr>
            <p:sp>
              <p:nvSpPr>
                <p:cNvPr id="92267" name="Rectangle 19"/>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68" name="Rectangle 20"/>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8" name="Group 21"/>
              <p:cNvGrpSpPr>
                <a:grpSpLocks/>
              </p:cNvGrpSpPr>
              <p:nvPr/>
            </p:nvGrpSpPr>
            <p:grpSpPr bwMode="auto">
              <a:xfrm>
                <a:off x="1213" y="0"/>
                <a:ext cx="603" cy="480"/>
                <a:chOff x="0" y="0"/>
                <a:chExt cx="603" cy="480"/>
              </a:xfrm>
            </p:grpSpPr>
            <p:sp>
              <p:nvSpPr>
                <p:cNvPr id="92265" name="Rectangle 22"/>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66" name="Rectangle 23"/>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 name="Group 24"/>
              <p:cNvGrpSpPr>
                <a:grpSpLocks/>
              </p:cNvGrpSpPr>
              <p:nvPr/>
            </p:nvGrpSpPr>
            <p:grpSpPr bwMode="auto">
              <a:xfrm>
                <a:off x="0" y="480"/>
                <a:ext cx="194" cy="480"/>
                <a:chOff x="0" y="0"/>
                <a:chExt cx="194" cy="480"/>
              </a:xfrm>
            </p:grpSpPr>
            <p:sp>
              <p:nvSpPr>
                <p:cNvPr id="92263" name="Rectangle 25"/>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11</a:t>
                  </a:r>
                </a:p>
                <a:p>
                  <a:pPr algn="ctr">
                    <a:buFont typeface="Arial" pitchFamily="34" charset="0"/>
                    <a:buNone/>
                  </a:pPr>
                  <a:endParaRPr lang="en-US" altLang="zh-CN" sz="2000" i="0">
                    <a:latin typeface="黑体" pitchFamily="49" charset="-122"/>
                    <a:ea typeface="黑体" pitchFamily="49" charset="-122"/>
                  </a:endParaRPr>
                </a:p>
              </p:txBody>
            </p:sp>
            <p:sp>
              <p:nvSpPr>
                <p:cNvPr id="92264" name="Rectangle 26"/>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0" name="Group 27"/>
              <p:cNvGrpSpPr>
                <a:grpSpLocks/>
              </p:cNvGrpSpPr>
              <p:nvPr/>
            </p:nvGrpSpPr>
            <p:grpSpPr bwMode="auto">
              <a:xfrm>
                <a:off x="194" y="480"/>
                <a:ext cx="498" cy="480"/>
                <a:chOff x="0" y="0"/>
                <a:chExt cx="498" cy="480"/>
              </a:xfrm>
            </p:grpSpPr>
            <p:sp>
              <p:nvSpPr>
                <p:cNvPr id="92261" name="Rectangle 28"/>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2004131011</a:t>
                  </a:r>
                </a:p>
                <a:p>
                  <a:pPr algn="ctr">
                    <a:buFont typeface="Arial" pitchFamily="34" charset="0"/>
                    <a:buNone/>
                  </a:pPr>
                  <a:endParaRPr lang="en-US" altLang="zh-CN" sz="2000" i="0">
                    <a:latin typeface="黑体" pitchFamily="49" charset="-122"/>
                    <a:ea typeface="黑体" pitchFamily="49" charset="-122"/>
                  </a:endParaRPr>
                </a:p>
              </p:txBody>
            </p:sp>
            <p:sp>
              <p:nvSpPr>
                <p:cNvPr id="92262" name="Rectangle 29"/>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1" name="Group 30"/>
              <p:cNvGrpSpPr>
                <a:grpSpLocks/>
              </p:cNvGrpSpPr>
              <p:nvPr/>
            </p:nvGrpSpPr>
            <p:grpSpPr bwMode="auto">
              <a:xfrm>
                <a:off x="692" y="480"/>
                <a:ext cx="371" cy="480"/>
                <a:chOff x="0" y="0"/>
                <a:chExt cx="371" cy="480"/>
              </a:xfrm>
            </p:grpSpPr>
            <p:sp>
              <p:nvSpPr>
                <p:cNvPr id="92259" name="Rectangle 31"/>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张国明</a:t>
                  </a:r>
                </a:p>
                <a:p>
                  <a:pPr algn="ctr">
                    <a:buFont typeface="Arial" pitchFamily="34" charset="0"/>
                    <a:buNone/>
                  </a:pPr>
                  <a:endParaRPr lang="en-US" altLang="zh-CN" sz="2000" i="0">
                    <a:latin typeface="黑体" pitchFamily="49" charset="-122"/>
                    <a:ea typeface="黑体" pitchFamily="49" charset="-122"/>
                  </a:endParaRPr>
                </a:p>
              </p:txBody>
            </p:sp>
            <p:sp>
              <p:nvSpPr>
                <p:cNvPr id="92260" name="Rectangle 32"/>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2" name="Group 33"/>
              <p:cNvGrpSpPr>
                <a:grpSpLocks/>
              </p:cNvGrpSpPr>
              <p:nvPr/>
            </p:nvGrpSpPr>
            <p:grpSpPr bwMode="auto">
              <a:xfrm>
                <a:off x="1063" y="480"/>
                <a:ext cx="150" cy="480"/>
                <a:chOff x="0" y="0"/>
                <a:chExt cx="150" cy="480"/>
              </a:xfrm>
            </p:grpSpPr>
            <p:sp>
              <p:nvSpPr>
                <p:cNvPr id="92257" name="Rectangle 34"/>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58" name="Rectangle 35"/>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3" name="Group 36"/>
              <p:cNvGrpSpPr>
                <a:grpSpLocks/>
              </p:cNvGrpSpPr>
              <p:nvPr/>
            </p:nvGrpSpPr>
            <p:grpSpPr bwMode="auto">
              <a:xfrm>
                <a:off x="1213" y="480"/>
                <a:ext cx="603" cy="480"/>
                <a:chOff x="0" y="0"/>
                <a:chExt cx="603" cy="480"/>
              </a:xfrm>
            </p:grpSpPr>
            <p:sp>
              <p:nvSpPr>
                <p:cNvPr id="92255" name="Rectangle 37"/>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56" name="Rectangle 38"/>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4" name="Group 39"/>
              <p:cNvGrpSpPr>
                <a:grpSpLocks/>
              </p:cNvGrpSpPr>
              <p:nvPr/>
            </p:nvGrpSpPr>
            <p:grpSpPr bwMode="auto">
              <a:xfrm>
                <a:off x="0" y="960"/>
                <a:ext cx="194" cy="480"/>
                <a:chOff x="0" y="0"/>
                <a:chExt cx="194" cy="480"/>
              </a:xfrm>
            </p:grpSpPr>
            <p:sp>
              <p:nvSpPr>
                <p:cNvPr id="92253" name="Rectangle 40"/>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17</a:t>
                  </a:r>
                </a:p>
                <a:p>
                  <a:pPr algn="ctr">
                    <a:buFont typeface="Arial" pitchFamily="34" charset="0"/>
                    <a:buNone/>
                  </a:pPr>
                  <a:endParaRPr lang="en-US" altLang="zh-CN" sz="2000" i="0">
                    <a:latin typeface="黑体" pitchFamily="49" charset="-122"/>
                    <a:ea typeface="黑体" pitchFamily="49" charset="-122"/>
                  </a:endParaRPr>
                </a:p>
              </p:txBody>
            </p:sp>
            <p:sp>
              <p:nvSpPr>
                <p:cNvPr id="92254" name="Rectangle 41"/>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5" name="Group 42"/>
              <p:cNvGrpSpPr>
                <a:grpSpLocks/>
              </p:cNvGrpSpPr>
              <p:nvPr/>
            </p:nvGrpSpPr>
            <p:grpSpPr bwMode="auto">
              <a:xfrm>
                <a:off x="194" y="960"/>
                <a:ext cx="498" cy="480"/>
                <a:chOff x="0" y="0"/>
                <a:chExt cx="498" cy="480"/>
              </a:xfrm>
            </p:grpSpPr>
            <p:sp>
              <p:nvSpPr>
                <p:cNvPr id="92251" name="Rectangle 43"/>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2004131017</a:t>
                  </a:r>
                </a:p>
                <a:p>
                  <a:pPr algn="ctr">
                    <a:buFont typeface="Arial" pitchFamily="34" charset="0"/>
                    <a:buNone/>
                  </a:pPr>
                  <a:endParaRPr lang="en-US" altLang="zh-CN" sz="2000" i="0">
                    <a:latin typeface="黑体" pitchFamily="49" charset="-122"/>
                    <a:ea typeface="黑体" pitchFamily="49" charset="-122"/>
                  </a:endParaRPr>
                </a:p>
              </p:txBody>
            </p:sp>
            <p:sp>
              <p:nvSpPr>
                <p:cNvPr id="92252" name="Rectangle 44"/>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6" name="Group 45"/>
              <p:cNvGrpSpPr>
                <a:grpSpLocks/>
              </p:cNvGrpSpPr>
              <p:nvPr/>
            </p:nvGrpSpPr>
            <p:grpSpPr bwMode="auto">
              <a:xfrm>
                <a:off x="692" y="960"/>
                <a:ext cx="371" cy="480"/>
                <a:chOff x="0" y="0"/>
                <a:chExt cx="371" cy="480"/>
              </a:xfrm>
            </p:grpSpPr>
            <p:sp>
              <p:nvSpPr>
                <p:cNvPr id="92249" name="Rectangle 46"/>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刘金棠</a:t>
                  </a:r>
                </a:p>
                <a:p>
                  <a:pPr algn="ctr">
                    <a:buFont typeface="Arial" pitchFamily="34" charset="0"/>
                    <a:buNone/>
                  </a:pPr>
                  <a:endParaRPr lang="en-US" altLang="zh-CN" sz="2000" i="0">
                    <a:latin typeface="黑体" pitchFamily="49" charset="-122"/>
                    <a:ea typeface="黑体" pitchFamily="49" charset="-122"/>
                  </a:endParaRPr>
                </a:p>
              </p:txBody>
            </p:sp>
            <p:sp>
              <p:nvSpPr>
                <p:cNvPr id="92250" name="Rectangle 47"/>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7" name="Group 48"/>
              <p:cNvGrpSpPr>
                <a:grpSpLocks/>
              </p:cNvGrpSpPr>
              <p:nvPr/>
            </p:nvGrpSpPr>
            <p:grpSpPr bwMode="auto">
              <a:xfrm>
                <a:off x="1063" y="960"/>
                <a:ext cx="150" cy="480"/>
                <a:chOff x="0" y="0"/>
                <a:chExt cx="150" cy="480"/>
              </a:xfrm>
            </p:grpSpPr>
            <p:sp>
              <p:nvSpPr>
                <p:cNvPr id="92247" name="Rectangle 49"/>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48" name="Rectangle 50"/>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8" name="Group 51"/>
              <p:cNvGrpSpPr>
                <a:grpSpLocks/>
              </p:cNvGrpSpPr>
              <p:nvPr/>
            </p:nvGrpSpPr>
            <p:grpSpPr bwMode="auto">
              <a:xfrm>
                <a:off x="1213" y="960"/>
                <a:ext cx="603" cy="480"/>
                <a:chOff x="0" y="0"/>
                <a:chExt cx="603" cy="480"/>
              </a:xfrm>
            </p:grpSpPr>
            <p:sp>
              <p:nvSpPr>
                <p:cNvPr id="92245" name="Rectangle 52"/>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46" name="Rectangle 53"/>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9" name="Group 54"/>
              <p:cNvGrpSpPr>
                <a:grpSpLocks/>
              </p:cNvGrpSpPr>
              <p:nvPr/>
            </p:nvGrpSpPr>
            <p:grpSpPr bwMode="auto">
              <a:xfrm>
                <a:off x="0" y="1440"/>
                <a:ext cx="194" cy="480"/>
                <a:chOff x="0" y="0"/>
                <a:chExt cx="194" cy="480"/>
              </a:xfrm>
            </p:grpSpPr>
            <p:sp>
              <p:nvSpPr>
                <p:cNvPr id="92243" name="Rectangle 55"/>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22</a:t>
                  </a:r>
                </a:p>
                <a:p>
                  <a:pPr algn="ctr">
                    <a:buFont typeface="Arial" pitchFamily="34" charset="0"/>
                    <a:buNone/>
                  </a:pPr>
                  <a:endParaRPr lang="en-US" altLang="zh-CN" sz="2000" i="0">
                    <a:latin typeface="黑体" pitchFamily="49" charset="-122"/>
                    <a:ea typeface="黑体" pitchFamily="49" charset="-122"/>
                  </a:endParaRPr>
                </a:p>
              </p:txBody>
            </p:sp>
            <p:sp>
              <p:nvSpPr>
                <p:cNvPr id="92244" name="Rectangle 56"/>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0" name="Group 57"/>
              <p:cNvGrpSpPr>
                <a:grpSpLocks/>
              </p:cNvGrpSpPr>
              <p:nvPr/>
            </p:nvGrpSpPr>
            <p:grpSpPr bwMode="auto">
              <a:xfrm>
                <a:off x="194" y="1440"/>
                <a:ext cx="498" cy="480"/>
                <a:chOff x="0" y="0"/>
                <a:chExt cx="498" cy="480"/>
              </a:xfrm>
            </p:grpSpPr>
            <p:sp>
              <p:nvSpPr>
                <p:cNvPr id="92241" name="Rectangle 58"/>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2004131022</a:t>
                  </a:r>
                </a:p>
                <a:p>
                  <a:pPr algn="ctr">
                    <a:buFont typeface="Arial" pitchFamily="34" charset="0"/>
                    <a:buNone/>
                  </a:pPr>
                  <a:endParaRPr lang="en-US" altLang="zh-CN" sz="2000" i="0">
                    <a:latin typeface="黑体" pitchFamily="49" charset="-122"/>
                    <a:ea typeface="黑体" pitchFamily="49" charset="-122"/>
                  </a:endParaRPr>
                </a:p>
              </p:txBody>
            </p:sp>
            <p:sp>
              <p:nvSpPr>
                <p:cNvPr id="92242" name="Rectangle 59"/>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1" name="Group 60"/>
              <p:cNvGrpSpPr>
                <a:grpSpLocks/>
              </p:cNvGrpSpPr>
              <p:nvPr/>
            </p:nvGrpSpPr>
            <p:grpSpPr bwMode="auto">
              <a:xfrm>
                <a:off x="692" y="1440"/>
                <a:ext cx="371" cy="480"/>
                <a:chOff x="0" y="0"/>
                <a:chExt cx="371" cy="480"/>
              </a:xfrm>
            </p:grpSpPr>
            <p:sp>
              <p:nvSpPr>
                <p:cNvPr id="92239" name="Rectangle 61"/>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陈俊东</a:t>
                  </a:r>
                </a:p>
                <a:p>
                  <a:pPr algn="ctr">
                    <a:buFont typeface="Arial" pitchFamily="34" charset="0"/>
                    <a:buNone/>
                  </a:pPr>
                  <a:endParaRPr lang="en-US" altLang="zh-CN" sz="2000" i="0">
                    <a:latin typeface="黑体" pitchFamily="49" charset="-122"/>
                    <a:ea typeface="黑体" pitchFamily="49" charset="-122"/>
                  </a:endParaRPr>
                </a:p>
              </p:txBody>
            </p:sp>
            <p:sp>
              <p:nvSpPr>
                <p:cNvPr id="92240" name="Rectangle 62"/>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2" name="Group 63"/>
              <p:cNvGrpSpPr>
                <a:grpSpLocks/>
              </p:cNvGrpSpPr>
              <p:nvPr/>
            </p:nvGrpSpPr>
            <p:grpSpPr bwMode="auto">
              <a:xfrm>
                <a:off x="1063" y="1440"/>
                <a:ext cx="150" cy="480"/>
                <a:chOff x="0" y="0"/>
                <a:chExt cx="150" cy="480"/>
              </a:xfrm>
            </p:grpSpPr>
            <p:sp>
              <p:nvSpPr>
                <p:cNvPr id="92237" name="Rectangle 64"/>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38" name="Rectangle 65"/>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3" name="Group 66"/>
              <p:cNvGrpSpPr>
                <a:grpSpLocks/>
              </p:cNvGrpSpPr>
              <p:nvPr/>
            </p:nvGrpSpPr>
            <p:grpSpPr bwMode="auto">
              <a:xfrm>
                <a:off x="1213" y="1440"/>
                <a:ext cx="603" cy="480"/>
                <a:chOff x="0" y="0"/>
                <a:chExt cx="603" cy="480"/>
              </a:xfrm>
            </p:grpSpPr>
            <p:sp>
              <p:nvSpPr>
                <p:cNvPr id="92235" name="Rectangle 67"/>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36" name="Rectangle 68"/>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4" name="Group 69"/>
              <p:cNvGrpSpPr>
                <a:grpSpLocks/>
              </p:cNvGrpSpPr>
              <p:nvPr/>
            </p:nvGrpSpPr>
            <p:grpSpPr bwMode="auto">
              <a:xfrm>
                <a:off x="0" y="1920"/>
                <a:ext cx="194" cy="480"/>
                <a:chOff x="0" y="0"/>
                <a:chExt cx="194" cy="480"/>
              </a:xfrm>
            </p:grpSpPr>
            <p:sp>
              <p:nvSpPr>
                <p:cNvPr id="92233" name="Rectangle 70"/>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25</a:t>
                  </a:r>
                </a:p>
                <a:p>
                  <a:pPr algn="ctr">
                    <a:buFont typeface="Arial" pitchFamily="34" charset="0"/>
                    <a:buNone/>
                  </a:pPr>
                  <a:endParaRPr lang="en-US" altLang="zh-CN" sz="2000" i="0">
                    <a:latin typeface="黑体" pitchFamily="49" charset="-122"/>
                    <a:ea typeface="黑体" pitchFamily="49" charset="-122"/>
                  </a:endParaRPr>
                </a:p>
              </p:txBody>
            </p:sp>
            <p:sp>
              <p:nvSpPr>
                <p:cNvPr id="92234" name="Rectangle 71"/>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5" name="Group 72"/>
              <p:cNvGrpSpPr>
                <a:grpSpLocks/>
              </p:cNvGrpSpPr>
              <p:nvPr/>
            </p:nvGrpSpPr>
            <p:grpSpPr bwMode="auto">
              <a:xfrm>
                <a:off x="194" y="1920"/>
                <a:ext cx="498" cy="480"/>
                <a:chOff x="0" y="0"/>
                <a:chExt cx="498" cy="480"/>
              </a:xfrm>
            </p:grpSpPr>
            <p:sp>
              <p:nvSpPr>
                <p:cNvPr id="92231" name="Rectangle 73"/>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2004131025</a:t>
                  </a:r>
                </a:p>
                <a:p>
                  <a:pPr algn="ctr">
                    <a:buFont typeface="Arial" pitchFamily="34" charset="0"/>
                    <a:buNone/>
                  </a:pPr>
                  <a:endParaRPr lang="en-US" altLang="zh-CN" sz="2000" i="0">
                    <a:latin typeface="黑体" pitchFamily="49" charset="-122"/>
                    <a:ea typeface="黑体" pitchFamily="49" charset="-122"/>
                  </a:endParaRPr>
                </a:p>
              </p:txBody>
            </p:sp>
            <p:sp>
              <p:nvSpPr>
                <p:cNvPr id="92232" name="Rectangle 74"/>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6" name="Group 75"/>
              <p:cNvGrpSpPr>
                <a:grpSpLocks/>
              </p:cNvGrpSpPr>
              <p:nvPr/>
            </p:nvGrpSpPr>
            <p:grpSpPr bwMode="auto">
              <a:xfrm>
                <a:off x="692" y="1920"/>
                <a:ext cx="371" cy="480"/>
                <a:chOff x="0" y="0"/>
                <a:chExt cx="371" cy="480"/>
              </a:xfrm>
            </p:grpSpPr>
            <p:sp>
              <p:nvSpPr>
                <p:cNvPr id="92229" name="Rectangle 76"/>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邱益林</a:t>
                  </a:r>
                </a:p>
                <a:p>
                  <a:pPr algn="ctr">
                    <a:buFont typeface="Arial" pitchFamily="34" charset="0"/>
                    <a:buNone/>
                  </a:pPr>
                  <a:endParaRPr lang="en-US" altLang="zh-CN" sz="2000" i="0">
                    <a:latin typeface="黑体" pitchFamily="49" charset="-122"/>
                    <a:ea typeface="黑体" pitchFamily="49" charset="-122"/>
                  </a:endParaRPr>
                </a:p>
              </p:txBody>
            </p:sp>
            <p:sp>
              <p:nvSpPr>
                <p:cNvPr id="92230" name="Rectangle 77"/>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7" name="Group 78"/>
              <p:cNvGrpSpPr>
                <a:grpSpLocks/>
              </p:cNvGrpSpPr>
              <p:nvPr/>
            </p:nvGrpSpPr>
            <p:grpSpPr bwMode="auto">
              <a:xfrm>
                <a:off x="1063" y="1920"/>
                <a:ext cx="150" cy="480"/>
                <a:chOff x="0" y="0"/>
                <a:chExt cx="150" cy="480"/>
              </a:xfrm>
            </p:grpSpPr>
            <p:sp>
              <p:nvSpPr>
                <p:cNvPr id="92227" name="Rectangle 79"/>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28" name="Rectangle 80"/>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8" name="Group 81"/>
              <p:cNvGrpSpPr>
                <a:grpSpLocks/>
              </p:cNvGrpSpPr>
              <p:nvPr/>
            </p:nvGrpSpPr>
            <p:grpSpPr bwMode="auto">
              <a:xfrm>
                <a:off x="1213" y="1920"/>
                <a:ext cx="603" cy="480"/>
                <a:chOff x="0" y="0"/>
                <a:chExt cx="603" cy="480"/>
              </a:xfrm>
            </p:grpSpPr>
            <p:sp>
              <p:nvSpPr>
                <p:cNvPr id="92225" name="Rectangle 82"/>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26" name="Rectangle 83"/>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9" name="Group 84"/>
              <p:cNvGrpSpPr>
                <a:grpSpLocks/>
              </p:cNvGrpSpPr>
              <p:nvPr/>
            </p:nvGrpSpPr>
            <p:grpSpPr bwMode="auto">
              <a:xfrm>
                <a:off x="0" y="2400"/>
                <a:ext cx="194" cy="480"/>
                <a:chOff x="0" y="0"/>
                <a:chExt cx="194" cy="480"/>
              </a:xfrm>
            </p:grpSpPr>
            <p:sp>
              <p:nvSpPr>
                <p:cNvPr id="92223" name="Rectangle 85"/>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31</a:t>
                  </a:r>
                </a:p>
                <a:p>
                  <a:pPr algn="ctr">
                    <a:buFont typeface="Arial" pitchFamily="34" charset="0"/>
                    <a:buNone/>
                  </a:pPr>
                  <a:endParaRPr lang="en-US" altLang="zh-CN" sz="2000" i="0">
                    <a:latin typeface="黑体" pitchFamily="49" charset="-122"/>
                    <a:ea typeface="黑体" pitchFamily="49" charset="-122"/>
                  </a:endParaRPr>
                </a:p>
              </p:txBody>
            </p:sp>
            <p:sp>
              <p:nvSpPr>
                <p:cNvPr id="92224" name="Rectangle 86"/>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30" name="Group 87"/>
              <p:cNvGrpSpPr>
                <a:grpSpLocks/>
              </p:cNvGrpSpPr>
              <p:nvPr/>
            </p:nvGrpSpPr>
            <p:grpSpPr bwMode="auto">
              <a:xfrm>
                <a:off x="194" y="2400"/>
                <a:ext cx="498" cy="480"/>
                <a:chOff x="0" y="0"/>
                <a:chExt cx="498" cy="480"/>
              </a:xfrm>
            </p:grpSpPr>
            <p:sp>
              <p:nvSpPr>
                <p:cNvPr id="92221" name="Rectangle 88"/>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2004131031</a:t>
                  </a:r>
                </a:p>
                <a:p>
                  <a:pPr algn="ctr">
                    <a:buFont typeface="Arial" pitchFamily="34" charset="0"/>
                    <a:buNone/>
                  </a:pPr>
                  <a:endParaRPr lang="en-US" altLang="zh-CN" sz="2000" i="0">
                    <a:latin typeface="黑体" pitchFamily="49" charset="-122"/>
                    <a:ea typeface="黑体" pitchFamily="49" charset="-122"/>
                  </a:endParaRPr>
                </a:p>
              </p:txBody>
            </p:sp>
            <p:sp>
              <p:nvSpPr>
                <p:cNvPr id="92222" name="Rectangle 89"/>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31" name="Group 90"/>
              <p:cNvGrpSpPr>
                <a:grpSpLocks/>
              </p:cNvGrpSpPr>
              <p:nvPr/>
            </p:nvGrpSpPr>
            <p:grpSpPr bwMode="auto">
              <a:xfrm>
                <a:off x="692" y="2400"/>
                <a:ext cx="371" cy="480"/>
                <a:chOff x="0" y="0"/>
                <a:chExt cx="371" cy="480"/>
              </a:xfrm>
            </p:grpSpPr>
            <p:sp>
              <p:nvSpPr>
                <p:cNvPr id="92219" name="Rectangle 91"/>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陈明亮</a:t>
                  </a:r>
                </a:p>
                <a:p>
                  <a:pPr algn="ctr">
                    <a:buFont typeface="Arial" pitchFamily="34" charset="0"/>
                    <a:buNone/>
                  </a:pPr>
                  <a:endParaRPr lang="en-US" altLang="zh-CN" sz="2000" i="0">
                    <a:latin typeface="黑体" pitchFamily="49" charset="-122"/>
                    <a:ea typeface="黑体" pitchFamily="49" charset="-122"/>
                  </a:endParaRPr>
                </a:p>
              </p:txBody>
            </p:sp>
            <p:sp>
              <p:nvSpPr>
                <p:cNvPr id="92220" name="Rectangle 92"/>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60" name="Group 93"/>
              <p:cNvGrpSpPr>
                <a:grpSpLocks/>
              </p:cNvGrpSpPr>
              <p:nvPr/>
            </p:nvGrpSpPr>
            <p:grpSpPr bwMode="auto">
              <a:xfrm>
                <a:off x="1063" y="2400"/>
                <a:ext cx="150" cy="480"/>
                <a:chOff x="0" y="0"/>
                <a:chExt cx="150" cy="480"/>
              </a:xfrm>
            </p:grpSpPr>
            <p:sp>
              <p:nvSpPr>
                <p:cNvPr id="92217" name="Rectangle 94"/>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18" name="Rectangle 95"/>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61" name="Group 96"/>
              <p:cNvGrpSpPr>
                <a:grpSpLocks/>
              </p:cNvGrpSpPr>
              <p:nvPr/>
            </p:nvGrpSpPr>
            <p:grpSpPr bwMode="auto">
              <a:xfrm>
                <a:off x="1213" y="2400"/>
                <a:ext cx="603" cy="480"/>
                <a:chOff x="0" y="0"/>
                <a:chExt cx="603" cy="480"/>
              </a:xfrm>
            </p:grpSpPr>
            <p:sp>
              <p:nvSpPr>
                <p:cNvPr id="92215" name="Rectangle 97"/>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16" name="Rectangle 98"/>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67" name="Group 99"/>
              <p:cNvGrpSpPr>
                <a:grpSpLocks/>
              </p:cNvGrpSpPr>
              <p:nvPr/>
            </p:nvGrpSpPr>
            <p:grpSpPr bwMode="auto">
              <a:xfrm>
                <a:off x="0" y="2880"/>
                <a:ext cx="194" cy="480"/>
                <a:chOff x="0" y="0"/>
                <a:chExt cx="194" cy="480"/>
              </a:xfrm>
            </p:grpSpPr>
            <p:sp>
              <p:nvSpPr>
                <p:cNvPr id="92213" name="Rectangle 100"/>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32</a:t>
                  </a:r>
                </a:p>
                <a:p>
                  <a:pPr algn="ctr">
                    <a:buFont typeface="Arial" pitchFamily="34" charset="0"/>
                    <a:buNone/>
                  </a:pPr>
                  <a:endParaRPr lang="en-US" altLang="zh-CN" sz="2000" i="0">
                    <a:latin typeface="黑体" pitchFamily="49" charset="-122"/>
                    <a:ea typeface="黑体" pitchFamily="49" charset="-122"/>
                  </a:endParaRPr>
                </a:p>
              </p:txBody>
            </p:sp>
            <p:sp>
              <p:nvSpPr>
                <p:cNvPr id="92214" name="Rectangle 101"/>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68" name="Group 102"/>
              <p:cNvGrpSpPr>
                <a:grpSpLocks/>
              </p:cNvGrpSpPr>
              <p:nvPr/>
            </p:nvGrpSpPr>
            <p:grpSpPr bwMode="auto">
              <a:xfrm>
                <a:off x="194" y="2880"/>
                <a:ext cx="498" cy="480"/>
                <a:chOff x="0" y="0"/>
                <a:chExt cx="498" cy="480"/>
              </a:xfrm>
            </p:grpSpPr>
            <p:sp>
              <p:nvSpPr>
                <p:cNvPr id="92211" name="Rectangle 103"/>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2004131032</a:t>
                  </a:r>
                </a:p>
                <a:p>
                  <a:pPr algn="ctr">
                    <a:buFont typeface="Arial" pitchFamily="34" charset="0"/>
                    <a:buNone/>
                  </a:pPr>
                  <a:endParaRPr lang="en-US" altLang="zh-CN" sz="2000" i="0">
                    <a:latin typeface="黑体" pitchFamily="49" charset="-122"/>
                    <a:ea typeface="黑体" pitchFamily="49" charset="-122"/>
                  </a:endParaRPr>
                </a:p>
              </p:txBody>
            </p:sp>
            <p:sp>
              <p:nvSpPr>
                <p:cNvPr id="92212" name="Rectangle 104"/>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70" name="Group 105"/>
              <p:cNvGrpSpPr>
                <a:grpSpLocks/>
              </p:cNvGrpSpPr>
              <p:nvPr/>
            </p:nvGrpSpPr>
            <p:grpSpPr bwMode="auto">
              <a:xfrm>
                <a:off x="692" y="2880"/>
                <a:ext cx="371" cy="480"/>
                <a:chOff x="0" y="0"/>
                <a:chExt cx="371" cy="480"/>
              </a:xfrm>
            </p:grpSpPr>
            <p:sp>
              <p:nvSpPr>
                <p:cNvPr id="92209" name="Rectangle 106"/>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郭宁</a:t>
                  </a:r>
                </a:p>
                <a:p>
                  <a:pPr algn="ctr">
                    <a:buFont typeface="Arial" pitchFamily="34" charset="0"/>
                    <a:buNone/>
                  </a:pPr>
                  <a:endParaRPr lang="en-US" altLang="zh-CN" sz="2000" i="0">
                    <a:latin typeface="黑体" pitchFamily="49" charset="-122"/>
                    <a:ea typeface="黑体" pitchFamily="49" charset="-122"/>
                  </a:endParaRPr>
                </a:p>
              </p:txBody>
            </p:sp>
            <p:sp>
              <p:nvSpPr>
                <p:cNvPr id="92210" name="Rectangle 107"/>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71" name="Group 108"/>
              <p:cNvGrpSpPr>
                <a:grpSpLocks/>
              </p:cNvGrpSpPr>
              <p:nvPr/>
            </p:nvGrpSpPr>
            <p:grpSpPr bwMode="auto">
              <a:xfrm>
                <a:off x="1063" y="2880"/>
                <a:ext cx="150" cy="480"/>
                <a:chOff x="0" y="0"/>
                <a:chExt cx="150" cy="480"/>
              </a:xfrm>
            </p:grpSpPr>
            <p:sp>
              <p:nvSpPr>
                <p:cNvPr id="92207" name="Rectangle 109"/>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08" name="Rectangle 110"/>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72" name="Group 111"/>
              <p:cNvGrpSpPr>
                <a:grpSpLocks/>
              </p:cNvGrpSpPr>
              <p:nvPr/>
            </p:nvGrpSpPr>
            <p:grpSpPr bwMode="auto">
              <a:xfrm>
                <a:off x="1213" y="2880"/>
                <a:ext cx="603" cy="480"/>
                <a:chOff x="0" y="0"/>
                <a:chExt cx="603" cy="480"/>
              </a:xfrm>
            </p:grpSpPr>
            <p:sp>
              <p:nvSpPr>
                <p:cNvPr id="92205" name="Rectangle 112"/>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06" name="Rectangle 113"/>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sp>
          <p:nvSpPr>
            <p:cNvPr id="92169" name="Rectangle 114"/>
            <p:cNvSpPr>
              <a:spLocks noChangeArrowheads="1"/>
            </p:cNvSpPr>
            <p:nvPr/>
          </p:nvSpPr>
          <p:spPr bwMode="auto">
            <a:xfrm>
              <a:off x="0" y="0"/>
              <a:ext cx="1822" cy="3366"/>
            </a:xfrm>
            <a:prstGeom prst="rect">
              <a:avLst/>
            </a:prstGeom>
            <a:noFill/>
            <a:ln w="9525">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sp>
        <p:nvSpPr>
          <p:cNvPr id="32" name="Text Box 4">
            <a:extLst>
              <a:ext uri="{FF2B5EF4-FFF2-40B4-BE49-F238E27FC236}">
                <a16:creationId xmlns:a16="http://schemas.microsoft.com/office/drawing/2014/main" id="{8240F831-1DBC-47DA-BA0C-4C75ED2318B5}"/>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直接定址法举例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83FB913-34D2-4191-9A24-037A043595AC}" type="slidenum">
              <a:rPr lang="zh-CN" altLang="en-US"/>
              <a:pPr algn="r" eaLnBrk="1" hangingPunct="1">
                <a:spcBef>
                  <a:spcPct val="50000"/>
                </a:spcBef>
                <a:buFont typeface="Arial" pitchFamily="34" charset="0"/>
                <a:buNone/>
              </a:pPr>
              <a:t>109</a:t>
            </a:fld>
            <a:endParaRPr lang="en-US" altLang="zh-CN"/>
          </a:p>
        </p:txBody>
      </p:sp>
      <p:sp>
        <p:nvSpPr>
          <p:cNvPr id="93189" name="Rectangle 5"/>
          <p:cNvSpPr>
            <a:spLocks noGrp="1" noChangeArrowheads="1"/>
          </p:cNvSpPr>
          <p:nvPr>
            <p:ph type="body" idx="4294967295"/>
          </p:nvPr>
        </p:nvSpPr>
        <p:spPr>
          <a:xfrm>
            <a:off x="505192" y="1196752"/>
            <a:ext cx="8610600" cy="2605099"/>
          </a:xfrm>
        </p:spPr>
        <p:txBody>
          <a:bodyPr/>
          <a:lstStyle/>
          <a:p>
            <a:pPr eaLnBrk="1" hangingPunct="1">
              <a:spcBef>
                <a:spcPct val="50000"/>
              </a:spcBef>
            </a:pPr>
            <a:r>
              <a:rPr lang="zh-CN" altLang="en-US" dirty="0">
                <a:latin typeface="黑体" pitchFamily="49" charset="-122"/>
                <a:ea typeface="黑体" pitchFamily="49" charset="-122"/>
              </a:rPr>
              <a:t>直接定址法关键字与哈希地址一对一，双射</a:t>
            </a:r>
            <a:endParaRPr lang="en-US" altLang="zh-CN" dirty="0">
              <a:latin typeface="黑体" pitchFamily="49" charset="-122"/>
              <a:ea typeface="黑体" pitchFamily="49" charset="-122"/>
            </a:endParaRPr>
          </a:p>
          <a:p>
            <a:pPr eaLnBrk="1" hangingPunct="1">
              <a:spcBef>
                <a:spcPct val="50000"/>
              </a:spcBef>
            </a:pPr>
            <a:r>
              <a:rPr lang="zh-CN" altLang="en-US" dirty="0">
                <a:latin typeface="黑体" pitchFamily="49" charset="-122"/>
                <a:ea typeface="黑体" pitchFamily="49" charset="-122"/>
              </a:rPr>
              <a:t>直接定址法</a:t>
            </a:r>
            <a:r>
              <a:rPr lang="zh-CN" altLang="en-US" dirty="0">
                <a:solidFill>
                  <a:srgbClr val="FF0000"/>
                </a:solidFill>
                <a:latin typeface="黑体" pitchFamily="49" charset="-122"/>
                <a:ea typeface="黑体" pitchFamily="49" charset="-122"/>
              </a:rPr>
              <a:t>仅适合于地址集合的大小与关键字集合的大小相等</a:t>
            </a:r>
            <a:r>
              <a:rPr lang="zh-CN" altLang="en-US" dirty="0">
                <a:latin typeface="黑体" pitchFamily="49" charset="-122"/>
                <a:ea typeface="黑体" pitchFamily="49" charset="-122"/>
              </a:rPr>
              <a:t>的情况</a:t>
            </a:r>
          </a:p>
          <a:p>
            <a:pPr eaLnBrk="1" hangingPunct="1">
              <a:spcBef>
                <a:spcPct val="50000"/>
              </a:spcBef>
            </a:pPr>
            <a:r>
              <a:rPr lang="zh-CN" altLang="en-US" dirty="0">
                <a:latin typeface="黑体" pitchFamily="49" charset="-122"/>
                <a:ea typeface="黑体" pitchFamily="49" charset="-122"/>
              </a:rPr>
              <a:t>当</a:t>
            </a:r>
            <a:r>
              <a:rPr lang="en-US" altLang="zh-CN" dirty="0">
                <a:latin typeface="黑体" pitchFamily="49" charset="-122"/>
                <a:ea typeface="黑体" pitchFamily="49" charset="-122"/>
              </a:rPr>
              <a:t>a=1</a:t>
            </a:r>
            <a:r>
              <a:rPr lang="zh-CN" altLang="en-US" dirty="0">
                <a:latin typeface="黑体" pitchFamily="49" charset="-122"/>
                <a:ea typeface="黑体" pitchFamily="49" charset="-122"/>
              </a:rPr>
              <a:t>时，</a:t>
            </a:r>
            <a:r>
              <a:rPr lang="en-US" altLang="zh-CN" dirty="0">
                <a:latin typeface="黑体" pitchFamily="49" charset="-122"/>
                <a:ea typeface="黑体" pitchFamily="49" charset="-122"/>
              </a:rPr>
              <a:t>H(key)=key</a:t>
            </a:r>
            <a:r>
              <a:rPr lang="zh-CN" altLang="en-US" dirty="0">
                <a:latin typeface="黑体" pitchFamily="49" charset="-122"/>
                <a:ea typeface="黑体" pitchFamily="49" charset="-122"/>
              </a:rPr>
              <a:t>，即用关键字作地址</a:t>
            </a:r>
          </a:p>
          <a:p>
            <a:pPr eaLnBrk="1" hangingPunct="1">
              <a:spcBef>
                <a:spcPct val="50000"/>
              </a:spcBef>
            </a:pPr>
            <a:r>
              <a:rPr lang="zh-CN" altLang="en-US" dirty="0">
                <a:latin typeface="黑体" pitchFamily="49" charset="-122"/>
                <a:ea typeface="黑体" pitchFamily="49" charset="-122"/>
              </a:rPr>
              <a:t>在实际应用中能使用这种哈希函数的情况很少</a:t>
            </a:r>
          </a:p>
          <a:p>
            <a:pPr eaLnBrk="1" hangingPunct="1">
              <a:spcBef>
                <a:spcPct val="50000"/>
              </a:spcBef>
            </a:pPr>
            <a:endParaRPr lang="zh-CN" altLang="en-US" b="1"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D0803FCF-6A45-44F2-9109-C0E6A6CE788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直接定址法特性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18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矩形 1"/>
          <p:cNvSpPr>
            <a:spLocks noChangeArrowheads="1"/>
          </p:cNvSpPr>
          <p:nvPr/>
        </p:nvSpPr>
        <p:spPr bwMode="auto">
          <a:xfrm>
            <a:off x="659606" y="1248837"/>
            <a:ext cx="8341550" cy="523220"/>
          </a:xfrm>
          <a:prstGeom prst="rect">
            <a:avLst/>
          </a:prstGeom>
          <a:noFill/>
          <a:ln w="9525">
            <a:noFill/>
            <a:miter lim="800000"/>
            <a:headEnd/>
            <a:tailEnd/>
          </a:ln>
        </p:spPr>
        <p:txBody>
          <a:bodyPr wrap="square">
            <a:spAutoFit/>
          </a:bodyPr>
          <a:lstStyle/>
          <a:p>
            <a:r>
              <a:rPr lang="en-US" altLang="zh-CN" sz="2800" b="0" i="0" dirty="0">
                <a:latin typeface="+mn-ea"/>
                <a:ea typeface="+mn-ea"/>
              </a:rPr>
              <a:t>DWORD t1=</a:t>
            </a:r>
            <a:r>
              <a:rPr lang="en-US" altLang="zh-CN" sz="2800" b="0" i="0" dirty="0" err="1">
                <a:latin typeface="+mn-ea"/>
                <a:ea typeface="+mn-ea"/>
              </a:rPr>
              <a:t>GetTickCount</a:t>
            </a:r>
            <a:r>
              <a:rPr lang="en-US" altLang="zh-CN" sz="2800" b="0" i="0" dirty="0">
                <a:latin typeface="+mn-ea"/>
                <a:ea typeface="+mn-ea"/>
              </a:rPr>
              <a:t>(); //</a:t>
            </a:r>
            <a:r>
              <a:rPr lang="zh-CN" altLang="en-US" sz="2800" b="0" i="0" dirty="0">
                <a:latin typeface="+mn-ea"/>
                <a:ea typeface="+mn-ea"/>
              </a:rPr>
              <a:t>开机经过的毫秒数</a:t>
            </a:r>
            <a:endParaRPr lang="en-US" altLang="zh-CN" sz="2800" b="0" i="0" dirty="0">
              <a:latin typeface="+mn-ea"/>
              <a:ea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692990725"/>
              </p:ext>
            </p:extLst>
          </p:nvPr>
        </p:nvGraphicFramePr>
        <p:xfrm>
          <a:off x="833937" y="2131116"/>
          <a:ext cx="7992888" cy="2663825"/>
        </p:xfrm>
        <a:graphic>
          <a:graphicData uri="http://schemas.openxmlformats.org/drawingml/2006/table">
            <a:tbl>
              <a:tblPr firstRow="1" bandRow="1">
                <a:tableStyleId>{E8B1032C-EA38-4F05-BA0D-38AFFFC7BED3}</a:tableStyleId>
              </a:tblPr>
              <a:tblGrid>
                <a:gridCol w="2664296">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tblGrid>
              <a:tr h="532765">
                <a:tc>
                  <a:txBody>
                    <a:bodyPr/>
                    <a:lstStyle/>
                    <a:p>
                      <a:endParaRPr lang="zh-CN" altLang="en-US" sz="2800" dirty="0">
                        <a:latin typeface="+mn-ea"/>
                        <a:ea typeface="+mn-ea"/>
                      </a:endParaRPr>
                    </a:p>
                  </a:txBody>
                  <a:tcPr marT="45712" marB="45712" anchor="ctr"/>
                </a:tc>
                <a:tc>
                  <a:txBody>
                    <a:bodyPr/>
                    <a:lstStyle/>
                    <a:p>
                      <a:r>
                        <a:rPr lang="en-US" altLang="zh-CN" sz="2800" dirty="0">
                          <a:latin typeface="+mn-ea"/>
                          <a:ea typeface="+mn-ea"/>
                        </a:rPr>
                        <a:t>  </a:t>
                      </a:r>
                      <a:r>
                        <a:rPr lang="zh-CN" altLang="en-US" sz="2800" dirty="0">
                          <a:latin typeface="+mn-ea"/>
                          <a:ea typeface="+mn-ea"/>
                        </a:rPr>
                        <a:t>哨兵算法</a:t>
                      </a:r>
                    </a:p>
                  </a:txBody>
                  <a:tcPr marT="45712" marB="45712" anchor="ctr"/>
                </a:tc>
                <a:tc>
                  <a:txBody>
                    <a:bodyPr/>
                    <a:lstStyle/>
                    <a:p>
                      <a:r>
                        <a:rPr lang="en-US" altLang="zh-CN" sz="2800" dirty="0">
                          <a:latin typeface="+mn-ea"/>
                          <a:ea typeface="+mn-ea"/>
                        </a:rPr>
                        <a:t>  </a:t>
                      </a:r>
                      <a:r>
                        <a:rPr lang="zh-CN" altLang="en-US" sz="2800" dirty="0">
                          <a:latin typeface="+mn-ea"/>
                          <a:ea typeface="+mn-ea"/>
                        </a:rPr>
                        <a:t>从头至尾查找</a:t>
                      </a:r>
                    </a:p>
                  </a:txBody>
                  <a:tcPr marT="45712" marB="45712" anchor="ctr"/>
                </a:tc>
                <a:extLst>
                  <a:ext uri="{0D108BD9-81ED-4DB2-BD59-A6C34878D82A}">
                    <a16:rowId xmlns:a16="http://schemas.microsoft.com/office/drawing/2014/main" val="10000"/>
                  </a:ext>
                </a:extLst>
              </a:tr>
              <a:tr h="532765">
                <a:tc>
                  <a:txBody>
                    <a:bodyPr/>
                    <a:lstStyle/>
                    <a:p>
                      <a:pPr algn="ctr"/>
                      <a:r>
                        <a:rPr lang="en-US" altLang="zh-CN" sz="2800" dirty="0">
                          <a:latin typeface="+mn-ea"/>
                          <a:ea typeface="+mn-ea"/>
                        </a:rPr>
                        <a:t>char, 9*10^8</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2172</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2297</a:t>
                      </a:r>
                      <a:endParaRPr lang="zh-CN" altLang="en-US" sz="2800" dirty="0">
                        <a:latin typeface="+mn-ea"/>
                        <a:ea typeface="+mn-ea"/>
                      </a:endParaRPr>
                    </a:p>
                  </a:txBody>
                  <a:tcPr marT="45712" marB="45712" anchor="ctr"/>
                </a:tc>
                <a:extLst>
                  <a:ext uri="{0D108BD9-81ED-4DB2-BD59-A6C34878D82A}">
                    <a16:rowId xmlns:a16="http://schemas.microsoft.com/office/drawing/2014/main" val="10001"/>
                  </a:ext>
                </a:extLst>
              </a:tr>
              <a:tr h="532765">
                <a:tc>
                  <a:txBody>
                    <a:bodyPr/>
                    <a:lstStyle/>
                    <a:p>
                      <a:pPr algn="ctr"/>
                      <a:r>
                        <a:rPr lang="en-US" altLang="zh-CN" sz="2800" dirty="0">
                          <a:latin typeface="+mn-ea"/>
                          <a:ea typeface="+mn-ea"/>
                        </a:rPr>
                        <a:t>char, 5*10^8</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1172</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1219</a:t>
                      </a:r>
                      <a:endParaRPr lang="zh-CN" altLang="en-US" sz="2800" dirty="0">
                        <a:latin typeface="+mn-ea"/>
                        <a:ea typeface="+mn-ea"/>
                      </a:endParaRPr>
                    </a:p>
                  </a:txBody>
                  <a:tcPr marT="45712" marB="45712" anchor="ctr"/>
                </a:tc>
                <a:extLst>
                  <a:ext uri="{0D108BD9-81ED-4DB2-BD59-A6C34878D82A}">
                    <a16:rowId xmlns:a16="http://schemas.microsoft.com/office/drawing/2014/main" val="10002"/>
                  </a:ext>
                </a:extLst>
              </a:tr>
              <a:tr h="532765">
                <a:tc>
                  <a:txBody>
                    <a:bodyPr/>
                    <a:lstStyle/>
                    <a:p>
                      <a:pPr algn="ctr"/>
                      <a:r>
                        <a:rPr lang="en-US" altLang="zh-CN" sz="2800" dirty="0" err="1">
                          <a:latin typeface="+mn-ea"/>
                          <a:ea typeface="+mn-ea"/>
                        </a:rPr>
                        <a:t>int</a:t>
                      </a:r>
                      <a:r>
                        <a:rPr lang="en-US" altLang="zh-CN" sz="2800" dirty="0">
                          <a:latin typeface="+mn-ea"/>
                          <a:ea typeface="+mn-ea"/>
                        </a:rPr>
                        <a:t>, 5*10^7</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109</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125</a:t>
                      </a:r>
                      <a:endParaRPr lang="zh-CN" altLang="en-US" sz="2800" dirty="0">
                        <a:latin typeface="+mn-ea"/>
                        <a:ea typeface="+mn-ea"/>
                      </a:endParaRPr>
                    </a:p>
                  </a:txBody>
                  <a:tcPr marT="45712" marB="45712" anchor="ctr"/>
                </a:tc>
                <a:extLst>
                  <a:ext uri="{0D108BD9-81ED-4DB2-BD59-A6C34878D82A}">
                    <a16:rowId xmlns:a16="http://schemas.microsoft.com/office/drawing/2014/main" val="10003"/>
                  </a:ext>
                </a:extLst>
              </a:tr>
              <a:tr h="532765">
                <a:tc>
                  <a:txBody>
                    <a:bodyPr/>
                    <a:lstStyle/>
                    <a:p>
                      <a:pPr algn="ctr"/>
                      <a:r>
                        <a:rPr lang="en-US" altLang="zh-CN" sz="2800" dirty="0" err="1">
                          <a:latin typeface="+mn-ea"/>
                          <a:ea typeface="+mn-ea"/>
                        </a:rPr>
                        <a:t>int</a:t>
                      </a:r>
                      <a:r>
                        <a:rPr lang="zh-CN" altLang="en-US" sz="2800" dirty="0">
                          <a:latin typeface="+mn-ea"/>
                          <a:ea typeface="+mn-ea"/>
                        </a:rPr>
                        <a:t>，</a:t>
                      </a:r>
                      <a:r>
                        <a:rPr lang="en-US" altLang="zh-CN" sz="2800" dirty="0">
                          <a:latin typeface="+mn-ea"/>
                          <a:ea typeface="+mn-ea"/>
                        </a:rPr>
                        <a:t>5*10^6</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15</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16</a:t>
                      </a:r>
                      <a:endParaRPr lang="zh-CN" altLang="en-US" sz="2800" dirty="0">
                        <a:latin typeface="+mn-ea"/>
                        <a:ea typeface="+mn-ea"/>
                      </a:endParaRPr>
                    </a:p>
                  </a:txBody>
                  <a:tcPr marT="45712" marB="45712" anchor="ctr"/>
                </a:tc>
                <a:extLst>
                  <a:ext uri="{0D108BD9-81ED-4DB2-BD59-A6C34878D82A}">
                    <a16:rowId xmlns:a16="http://schemas.microsoft.com/office/drawing/2014/main" val="10004"/>
                  </a:ext>
                </a:extLst>
              </a:tr>
            </a:tbl>
          </a:graphicData>
        </a:graphic>
      </p:graphicFrame>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一、顺序查找性能测试</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46B1DB9F-C121-4187-9888-2EC64BFC1F27}" type="slidenum">
              <a:rPr lang="zh-CN" altLang="en-US"/>
              <a:pPr algn="r" eaLnBrk="1" hangingPunct="1">
                <a:spcBef>
                  <a:spcPct val="50000"/>
                </a:spcBef>
                <a:buFont typeface="Arial" pitchFamily="34" charset="0"/>
                <a:buNone/>
              </a:pPr>
              <a:t>110</a:t>
            </a:fld>
            <a:endParaRPr lang="en-US" altLang="zh-CN"/>
          </a:p>
        </p:txBody>
      </p:sp>
      <p:sp>
        <p:nvSpPr>
          <p:cNvPr id="94213" name="Rectangle 5"/>
          <p:cNvSpPr>
            <a:spLocks noGrp="1" noChangeArrowheads="1"/>
          </p:cNvSpPr>
          <p:nvPr>
            <p:ph type="body" idx="4294967295"/>
          </p:nvPr>
        </p:nvSpPr>
        <p:spPr>
          <a:xfrm>
            <a:off x="533400" y="1277280"/>
            <a:ext cx="8763000" cy="2402160"/>
          </a:xfrm>
        </p:spPr>
        <p:txBody>
          <a:bodyPr/>
          <a:lstStyle/>
          <a:p>
            <a:pPr eaLnBrk="1" hangingPunct="1">
              <a:spcBef>
                <a:spcPct val="50000"/>
              </a:spcBef>
            </a:pPr>
            <a:r>
              <a:rPr lang="zh-CN" altLang="en-US" dirty="0">
                <a:latin typeface="+mn-ea"/>
              </a:rPr>
              <a:t>假设关键字集合中的每个关键字都是由 </a:t>
            </a:r>
            <a:r>
              <a:rPr lang="en-US" altLang="zh-CN" dirty="0">
                <a:latin typeface="+mn-ea"/>
              </a:rPr>
              <a:t>s </a:t>
            </a:r>
            <a:r>
              <a:rPr lang="zh-CN" altLang="en-US" dirty="0">
                <a:latin typeface="+mn-ea"/>
              </a:rPr>
              <a:t>位数字组成 (</a:t>
            </a:r>
            <a:r>
              <a:rPr lang="en-US" altLang="zh-CN" dirty="0">
                <a:latin typeface="+mn-ea"/>
              </a:rPr>
              <a:t>u</a:t>
            </a:r>
            <a:r>
              <a:rPr lang="en-US" altLang="zh-CN" baseline="-25000" dirty="0">
                <a:latin typeface="+mn-ea"/>
              </a:rPr>
              <a:t>1</a:t>
            </a:r>
            <a:r>
              <a:rPr lang="en-US" altLang="zh-CN" dirty="0">
                <a:latin typeface="+mn-ea"/>
              </a:rPr>
              <a:t>, u</a:t>
            </a:r>
            <a:r>
              <a:rPr lang="en-US" altLang="zh-CN" baseline="-25000" dirty="0">
                <a:latin typeface="+mn-ea"/>
              </a:rPr>
              <a:t>2</a:t>
            </a:r>
            <a:r>
              <a:rPr lang="en-US" altLang="zh-CN" dirty="0">
                <a:latin typeface="+mn-ea"/>
              </a:rPr>
              <a:t>, …, u</a:t>
            </a:r>
            <a:r>
              <a:rPr lang="en-US" altLang="zh-CN" baseline="-25000" dirty="0">
                <a:latin typeface="+mn-ea"/>
              </a:rPr>
              <a:t>s</a:t>
            </a:r>
            <a:r>
              <a:rPr lang="en-US" altLang="zh-CN" dirty="0">
                <a:latin typeface="+mn-ea"/>
              </a:rPr>
              <a:t>)</a:t>
            </a:r>
          </a:p>
          <a:p>
            <a:pPr eaLnBrk="1" hangingPunct="1">
              <a:spcBef>
                <a:spcPct val="50000"/>
              </a:spcBef>
            </a:pPr>
            <a:r>
              <a:rPr lang="zh-CN" altLang="en-US" dirty="0">
                <a:latin typeface="+mn-ea"/>
              </a:rPr>
              <a:t>分析关键字集中的全体</a:t>
            </a:r>
          </a:p>
          <a:p>
            <a:pPr eaLnBrk="1" hangingPunct="1">
              <a:spcBef>
                <a:spcPct val="50000"/>
              </a:spcBef>
            </a:pPr>
            <a:r>
              <a:rPr lang="zh-CN" altLang="en-US" dirty="0">
                <a:latin typeface="+mn-ea"/>
              </a:rPr>
              <a:t>从中提取</a:t>
            </a:r>
            <a:r>
              <a:rPr lang="zh-CN" altLang="en-US" dirty="0">
                <a:solidFill>
                  <a:schemeClr val="hlink"/>
                </a:solidFill>
                <a:latin typeface="+mn-ea"/>
              </a:rPr>
              <a:t>分布均匀</a:t>
            </a:r>
            <a:r>
              <a:rPr lang="zh-CN" altLang="en-US" dirty="0">
                <a:latin typeface="+mn-ea"/>
              </a:rPr>
              <a:t>的若干位或它们的组合作为地址。</a:t>
            </a:r>
          </a:p>
        </p:txBody>
      </p:sp>
      <p:sp>
        <p:nvSpPr>
          <p:cNvPr id="2" name="Text Box 4">
            <a:extLst>
              <a:ext uri="{FF2B5EF4-FFF2-40B4-BE49-F238E27FC236}">
                <a16:creationId xmlns:a16="http://schemas.microsoft.com/office/drawing/2014/main" id="{B8E384E7-68BD-435D-8439-51E573D04576}"/>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哈希函数构造：数字分析法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2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EA1E26D-5E22-41CC-BEDD-4837B715D838}" type="slidenum">
              <a:rPr lang="zh-CN" altLang="en-US"/>
              <a:pPr algn="r" eaLnBrk="1" hangingPunct="1">
                <a:spcBef>
                  <a:spcPct val="50000"/>
                </a:spcBef>
                <a:buFont typeface="Arial" pitchFamily="34" charset="0"/>
                <a:buNone/>
              </a:pPr>
              <a:t>111</a:t>
            </a:fld>
            <a:endParaRPr lang="en-US" altLang="zh-CN"/>
          </a:p>
        </p:txBody>
      </p:sp>
      <p:sp>
        <p:nvSpPr>
          <p:cNvPr id="95237" name="Rectangle 5"/>
          <p:cNvSpPr>
            <a:spLocks noGrp="1" noChangeArrowheads="1"/>
          </p:cNvSpPr>
          <p:nvPr>
            <p:ph type="body" idx="4294967295"/>
          </p:nvPr>
        </p:nvSpPr>
        <p:spPr>
          <a:xfrm>
            <a:off x="533400" y="1277554"/>
            <a:ext cx="8340824" cy="4038600"/>
          </a:xfrm>
        </p:spPr>
        <p:txBody>
          <a:bodyPr/>
          <a:lstStyle/>
          <a:p>
            <a:pPr eaLnBrk="1" hangingPunct="1">
              <a:spcBef>
                <a:spcPct val="50000"/>
              </a:spcBef>
            </a:pPr>
            <a:r>
              <a:rPr lang="zh-CN" altLang="en-US" dirty="0">
                <a:latin typeface="黑体" pitchFamily="49" charset="-122"/>
                <a:ea typeface="黑体" pitchFamily="49" charset="-122"/>
              </a:rPr>
              <a:t>有</a:t>
            </a:r>
            <a:r>
              <a:rPr lang="en-US" altLang="zh-CN" dirty="0">
                <a:latin typeface="黑体" pitchFamily="49" charset="-122"/>
                <a:ea typeface="黑体" pitchFamily="49" charset="-122"/>
              </a:rPr>
              <a:t>80</a:t>
            </a:r>
            <a:r>
              <a:rPr lang="zh-CN" altLang="en-US" dirty="0">
                <a:latin typeface="黑体" pitchFamily="49" charset="-122"/>
                <a:ea typeface="黑体" pitchFamily="49" charset="-122"/>
              </a:rPr>
              <a:t>个记录，关键字为</a:t>
            </a:r>
            <a:r>
              <a:rPr lang="en-US" altLang="zh-CN" dirty="0">
                <a:latin typeface="黑体" pitchFamily="49" charset="-122"/>
                <a:ea typeface="黑体" pitchFamily="49" charset="-122"/>
              </a:rPr>
              <a:t>8</a:t>
            </a:r>
            <a:r>
              <a:rPr lang="zh-CN" altLang="en-US" dirty="0">
                <a:latin typeface="黑体" pitchFamily="49" charset="-122"/>
                <a:ea typeface="黑体" pitchFamily="49" charset="-122"/>
              </a:rPr>
              <a:t>位十进制数，哈希地址为</a:t>
            </a:r>
            <a:r>
              <a:rPr lang="en-US" altLang="zh-CN" dirty="0">
                <a:latin typeface="黑体" pitchFamily="49" charset="-122"/>
                <a:ea typeface="黑体" pitchFamily="49" charset="-122"/>
              </a:rPr>
              <a:t>2</a:t>
            </a:r>
            <a:r>
              <a:rPr lang="zh-CN" altLang="en-US" dirty="0">
                <a:latin typeface="黑体" pitchFamily="49" charset="-122"/>
                <a:ea typeface="黑体" pitchFamily="49" charset="-122"/>
              </a:rPr>
              <a:t>位十进制数。</a:t>
            </a:r>
          </a:p>
        </p:txBody>
      </p:sp>
      <p:grpSp>
        <p:nvGrpSpPr>
          <p:cNvPr id="2" name="Group 7"/>
          <p:cNvGrpSpPr>
            <a:grpSpLocks/>
          </p:cNvGrpSpPr>
          <p:nvPr/>
        </p:nvGrpSpPr>
        <p:grpSpPr bwMode="auto">
          <a:xfrm>
            <a:off x="5881757" y="2015943"/>
            <a:ext cx="3262243" cy="4076701"/>
            <a:chOff x="-34" y="-131"/>
            <a:chExt cx="1782" cy="2568"/>
          </a:xfrm>
        </p:grpSpPr>
        <p:grpSp>
          <p:nvGrpSpPr>
            <p:cNvPr id="3" name="Group 8"/>
            <p:cNvGrpSpPr>
              <a:grpSpLocks/>
            </p:cNvGrpSpPr>
            <p:nvPr/>
          </p:nvGrpSpPr>
          <p:grpSpPr bwMode="auto">
            <a:xfrm>
              <a:off x="-29" y="166"/>
              <a:ext cx="1689" cy="2271"/>
              <a:chOff x="-54" y="0"/>
              <a:chExt cx="1316" cy="2271"/>
            </a:xfrm>
          </p:grpSpPr>
          <p:sp>
            <p:nvSpPr>
              <p:cNvPr id="95245" name="Text Box 9"/>
              <p:cNvSpPr txBox="1">
                <a:spLocks noChangeArrowheads="1"/>
              </p:cNvSpPr>
              <p:nvPr/>
            </p:nvSpPr>
            <p:spPr bwMode="auto">
              <a:xfrm>
                <a:off x="-54" y="41"/>
                <a:ext cx="1316" cy="2230"/>
              </a:xfrm>
              <a:prstGeom prst="rect">
                <a:avLst/>
              </a:prstGeom>
              <a:noFill/>
              <a:ln w="9525">
                <a:noFill/>
                <a:miter lim="800000"/>
                <a:headEnd/>
                <a:tailEnd/>
              </a:ln>
              <a:effectLst/>
            </p:spPr>
            <p:txBody>
              <a:bodyPr wrap="square">
                <a:spAutoFit/>
              </a:bodyPr>
              <a:lstStyle/>
              <a:p>
                <a:pPr eaLnBrk="1" hangingPunct="1">
                  <a:buFont typeface="Arial" pitchFamily="34" charset="0"/>
                  <a:buNone/>
                </a:pPr>
                <a:r>
                  <a:rPr lang="en-US" altLang="zh-CN" sz="2800" b="1" i="0" dirty="0">
                    <a:latin typeface="黑体" pitchFamily="49" charset="-122"/>
                    <a:ea typeface="黑体" pitchFamily="49" charset="-122"/>
                  </a:rPr>
                  <a:t>8 1 3 4 6 5 3 2</a:t>
                </a:r>
              </a:p>
              <a:p>
                <a:pPr eaLnBrk="1" hangingPunct="1">
                  <a:buFont typeface="Arial" pitchFamily="34" charset="0"/>
                  <a:buNone/>
                </a:pPr>
                <a:r>
                  <a:rPr lang="en-US" altLang="zh-CN" sz="2800" b="1" i="0" dirty="0">
                    <a:latin typeface="黑体" pitchFamily="49" charset="-122"/>
                    <a:ea typeface="黑体" pitchFamily="49" charset="-122"/>
                  </a:rPr>
                  <a:t>8 1 3 7 2 2 4 2</a:t>
                </a:r>
              </a:p>
              <a:p>
                <a:pPr eaLnBrk="1" hangingPunct="1">
                  <a:buFont typeface="Arial" pitchFamily="34" charset="0"/>
                  <a:buNone/>
                </a:pPr>
                <a:r>
                  <a:rPr lang="en-US" altLang="zh-CN" sz="2800" b="1" i="0" dirty="0">
                    <a:latin typeface="黑体" pitchFamily="49" charset="-122"/>
                    <a:ea typeface="黑体" pitchFamily="49" charset="-122"/>
                  </a:rPr>
                  <a:t>8 1 3 8 7 4 2 2</a:t>
                </a:r>
              </a:p>
              <a:p>
                <a:pPr eaLnBrk="1" hangingPunct="1">
                  <a:buFont typeface="Arial" pitchFamily="34" charset="0"/>
                  <a:buNone/>
                </a:pPr>
                <a:r>
                  <a:rPr lang="en-US" altLang="zh-CN" sz="2800" b="1" i="0" dirty="0">
                    <a:latin typeface="黑体" pitchFamily="49" charset="-122"/>
                    <a:ea typeface="黑体" pitchFamily="49" charset="-122"/>
                  </a:rPr>
                  <a:t>8 1 3 0 1 3 6 7</a:t>
                </a:r>
              </a:p>
              <a:p>
                <a:pPr eaLnBrk="1" hangingPunct="1">
                  <a:buFont typeface="Arial" pitchFamily="34" charset="0"/>
                  <a:buNone/>
                </a:pPr>
                <a:r>
                  <a:rPr lang="en-US" altLang="zh-CN" sz="2800" b="1" i="0" dirty="0">
                    <a:latin typeface="黑体" pitchFamily="49" charset="-122"/>
                    <a:ea typeface="黑体" pitchFamily="49" charset="-122"/>
                  </a:rPr>
                  <a:t>8 1 3 2 2 8 1 7 </a:t>
                </a:r>
              </a:p>
              <a:p>
                <a:pPr eaLnBrk="1" hangingPunct="1">
                  <a:buFont typeface="Arial" pitchFamily="34" charset="0"/>
                  <a:buNone/>
                </a:pPr>
                <a:r>
                  <a:rPr lang="en-US" altLang="zh-CN" sz="2800" b="1" i="0" dirty="0">
                    <a:latin typeface="黑体" pitchFamily="49" charset="-122"/>
                    <a:ea typeface="黑体" pitchFamily="49" charset="-122"/>
                  </a:rPr>
                  <a:t>8 1 3 3 8 9 6 7</a:t>
                </a:r>
              </a:p>
              <a:p>
                <a:pPr eaLnBrk="1" hangingPunct="1">
                  <a:buFont typeface="Arial" pitchFamily="34" charset="0"/>
                  <a:buNone/>
                </a:pPr>
                <a:r>
                  <a:rPr lang="en-US" altLang="zh-CN" sz="2800" b="1" i="0" dirty="0">
                    <a:latin typeface="黑体" pitchFamily="49" charset="-122"/>
                    <a:ea typeface="黑体" pitchFamily="49" charset="-122"/>
                  </a:rPr>
                  <a:t>8 1 3 6 8 5 3 7</a:t>
                </a:r>
              </a:p>
              <a:p>
                <a:pPr eaLnBrk="1" hangingPunct="1">
                  <a:buFont typeface="Arial" pitchFamily="34" charset="0"/>
                  <a:buNone/>
                </a:pPr>
                <a:r>
                  <a:rPr lang="en-US" altLang="zh-CN" sz="2800" b="1" i="0" dirty="0">
                    <a:latin typeface="黑体" pitchFamily="49" charset="-122"/>
                    <a:ea typeface="黑体" pitchFamily="49" charset="-122"/>
                  </a:rPr>
                  <a:t>8 1 4 1 9 3 5 5</a:t>
                </a:r>
              </a:p>
            </p:txBody>
          </p:sp>
          <p:sp>
            <p:nvSpPr>
              <p:cNvPr id="95246" name="Text Box 10"/>
              <p:cNvSpPr txBox="1">
                <a:spLocks noChangeArrowheads="1"/>
              </p:cNvSpPr>
              <p:nvPr/>
            </p:nvSpPr>
            <p:spPr bwMode="auto">
              <a:xfrm>
                <a:off x="470" y="0"/>
                <a:ext cx="269" cy="444"/>
              </a:xfrm>
              <a:prstGeom prst="rect">
                <a:avLst/>
              </a:prstGeom>
              <a:noFill/>
              <a:ln w="9525">
                <a:noFill/>
                <a:miter lim="800000"/>
                <a:headEnd/>
                <a:tailEnd/>
              </a:ln>
              <a:effectLst/>
            </p:spPr>
            <p:txBody>
              <a:bodyPr vert="eaVert" wrap="none">
                <a:spAutoFit/>
              </a:bodyPr>
              <a:lstStyle/>
              <a:p>
                <a:pPr eaLnBrk="1" hangingPunct="1">
                  <a:buFont typeface="Arial" pitchFamily="34" charset="0"/>
                  <a:buNone/>
                </a:pPr>
                <a:r>
                  <a:rPr lang="en-US" altLang="zh-CN" b="1">
                    <a:latin typeface="Times New Roman" pitchFamily="18" charset="0"/>
                    <a:ea typeface="黑体" pitchFamily="49" charset="-122"/>
                  </a:rPr>
                  <a:t>…</a:t>
                </a:r>
                <a:r>
                  <a:rPr lang="en-US" altLang="zh-CN" b="1">
                    <a:latin typeface="黑体" pitchFamily="49" charset="-122"/>
                    <a:ea typeface="黑体" pitchFamily="49" charset="-122"/>
                  </a:rPr>
                  <a:t>..</a:t>
                </a:r>
              </a:p>
            </p:txBody>
          </p:sp>
          <p:sp>
            <p:nvSpPr>
              <p:cNvPr id="95247" name="Text Box 11"/>
              <p:cNvSpPr txBox="1">
                <a:spLocks noChangeArrowheads="1"/>
              </p:cNvSpPr>
              <p:nvPr/>
            </p:nvSpPr>
            <p:spPr bwMode="auto">
              <a:xfrm>
                <a:off x="525" y="1833"/>
                <a:ext cx="270" cy="58"/>
              </a:xfrm>
              <a:prstGeom prst="rect">
                <a:avLst/>
              </a:prstGeom>
              <a:noFill/>
              <a:ln w="9525">
                <a:noFill/>
                <a:miter lim="800000"/>
                <a:headEnd/>
                <a:tailEnd/>
              </a:ln>
              <a:effectLst/>
            </p:spPr>
            <p:txBody>
              <a:bodyPr vert="eaVert" wrap="none">
                <a:spAutoFit/>
              </a:bodyPr>
              <a:lstStyle/>
              <a:p>
                <a:pPr eaLnBrk="1" hangingPunct="1">
                  <a:buFont typeface="Arial" pitchFamily="34" charset="0"/>
                  <a:buNone/>
                </a:pPr>
                <a:endParaRPr lang="zh-CN" altLang="zh-CN" b="1">
                  <a:latin typeface="黑体" pitchFamily="49" charset="-122"/>
                  <a:ea typeface="黑体" pitchFamily="49" charset="-122"/>
                </a:endParaRPr>
              </a:p>
            </p:txBody>
          </p:sp>
        </p:grpSp>
        <p:sp>
          <p:nvSpPr>
            <p:cNvPr id="95242" name="Text Box 12"/>
            <p:cNvSpPr txBox="1">
              <a:spLocks noChangeArrowheads="1"/>
            </p:cNvSpPr>
            <p:nvPr/>
          </p:nvSpPr>
          <p:spPr bwMode="auto">
            <a:xfrm>
              <a:off x="-34" y="-131"/>
              <a:ext cx="1782" cy="327"/>
            </a:xfrm>
            <a:prstGeom prst="rect">
              <a:avLst/>
            </a:prstGeom>
            <a:noFill/>
            <a:ln w="9525">
              <a:noFill/>
              <a:miter lim="800000"/>
              <a:headEnd/>
              <a:tailEnd/>
            </a:ln>
            <a:effectLst/>
          </p:spPr>
          <p:txBody>
            <a:bodyPr wrap="square">
              <a:spAutoFit/>
            </a:bodyPr>
            <a:lstStyle/>
            <a:p>
              <a:pPr eaLnBrk="1" hangingPunct="1">
                <a:buFont typeface="Arial" pitchFamily="34" charset="0"/>
                <a:buNone/>
              </a:pPr>
              <a:r>
                <a:rPr lang="en-US" altLang="zh-CN" sz="2800" b="1" i="0" dirty="0">
                  <a:latin typeface="黑体" pitchFamily="49" charset="-122"/>
                  <a:ea typeface="黑体" pitchFamily="49" charset="-122"/>
                  <a:sym typeface="Wingdings" pitchFamily="2" charset="2"/>
                </a:rPr>
                <a:t></a:t>
              </a:r>
              <a:endParaRPr lang="en-US" altLang="zh-CN" sz="2800" b="1" i="0" dirty="0">
                <a:latin typeface="黑体" pitchFamily="49" charset="-122"/>
                <a:ea typeface="黑体" pitchFamily="49" charset="-122"/>
              </a:endParaRPr>
            </a:p>
          </p:txBody>
        </p:sp>
        <p:sp>
          <p:nvSpPr>
            <p:cNvPr id="95243" name="Line 13"/>
            <p:cNvSpPr>
              <a:spLocks noChangeShapeType="1"/>
            </p:cNvSpPr>
            <p:nvPr/>
          </p:nvSpPr>
          <p:spPr bwMode="auto">
            <a:xfrm flipH="1">
              <a:off x="553" y="320"/>
              <a:ext cx="0" cy="1318"/>
            </a:xfrm>
            <a:prstGeom prst="line">
              <a:avLst/>
            </a:prstGeom>
            <a:noFill/>
            <a:ln w="9525">
              <a:solidFill>
                <a:srgbClr val="0066FF"/>
              </a:solidFill>
              <a:round/>
              <a:headEnd/>
              <a:tailEnd/>
            </a:ln>
            <a:effectLst/>
          </p:spPr>
          <p:txBody>
            <a:bodyPr wrap="none" anchor="ctr"/>
            <a:lstStyle/>
            <a:p>
              <a:endParaRPr lang="zh-CN" altLang="en-US"/>
            </a:p>
          </p:txBody>
        </p:sp>
        <p:sp>
          <p:nvSpPr>
            <p:cNvPr id="95244" name="Line 14"/>
            <p:cNvSpPr>
              <a:spLocks noChangeShapeType="1"/>
            </p:cNvSpPr>
            <p:nvPr/>
          </p:nvSpPr>
          <p:spPr bwMode="auto">
            <a:xfrm>
              <a:off x="1340" y="277"/>
              <a:ext cx="0" cy="1391"/>
            </a:xfrm>
            <a:prstGeom prst="line">
              <a:avLst/>
            </a:prstGeom>
            <a:noFill/>
            <a:ln w="9525">
              <a:solidFill>
                <a:srgbClr val="0066FF"/>
              </a:solidFill>
              <a:round/>
              <a:headEnd/>
              <a:tailEnd/>
            </a:ln>
            <a:effectLst/>
          </p:spPr>
          <p:txBody>
            <a:bodyPr wrap="none" anchor="ctr"/>
            <a:lstStyle/>
            <a:p>
              <a:endParaRPr lang="zh-CN" altLang="en-US"/>
            </a:p>
          </p:txBody>
        </p:sp>
      </p:grpSp>
      <p:sp>
        <p:nvSpPr>
          <p:cNvPr id="4" name="Text Box 4">
            <a:extLst>
              <a:ext uri="{FF2B5EF4-FFF2-40B4-BE49-F238E27FC236}">
                <a16:creationId xmlns:a16="http://schemas.microsoft.com/office/drawing/2014/main" id="{E5A236F1-8254-4955-9A14-5E9FB043038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数字分析法举例</a:t>
            </a:r>
          </a:p>
        </p:txBody>
      </p:sp>
      <p:sp>
        <p:nvSpPr>
          <p:cNvPr id="6" name="文本框 5">
            <a:extLst>
              <a:ext uri="{FF2B5EF4-FFF2-40B4-BE49-F238E27FC236}">
                <a16:creationId xmlns:a16="http://schemas.microsoft.com/office/drawing/2014/main" id="{C37D9942-61CA-F073-2EFD-0F2DA0A2AC52}"/>
              </a:ext>
            </a:extLst>
          </p:cNvPr>
          <p:cNvSpPr txBox="1"/>
          <p:nvPr/>
        </p:nvSpPr>
        <p:spPr>
          <a:xfrm>
            <a:off x="780624" y="2430482"/>
            <a:ext cx="4597400" cy="3539430"/>
          </a:xfrm>
          <a:prstGeom prst="rect">
            <a:avLst/>
          </a:prstGeom>
          <a:noFill/>
        </p:spPr>
        <p:txBody>
          <a:bodyPr wrap="square">
            <a:spAutoFit/>
          </a:bodyPr>
          <a:lstStyle/>
          <a:p>
            <a:pPr eaLnBrk="1" hangingPunct="1">
              <a:buFont typeface="Arial" pitchFamily="34" charset="0"/>
              <a:buNone/>
            </a:pPr>
            <a:r>
              <a:rPr lang="zh-CN" altLang="en-US" sz="2800" b="0" i="0" dirty="0">
                <a:latin typeface="+mn-ea"/>
                <a:ea typeface="+mn-ea"/>
              </a:rPr>
              <a:t>分析：</a:t>
            </a:r>
            <a:r>
              <a:rPr lang="zh-CN" altLang="en-US" sz="2800" b="0" i="0" dirty="0">
                <a:latin typeface="+mn-ea"/>
                <a:ea typeface="+mn-ea"/>
                <a:sym typeface="Wingdings" pitchFamily="2" charset="2"/>
              </a:rPr>
              <a:t>只取</a:t>
            </a:r>
            <a:r>
              <a:rPr lang="en-US" altLang="zh-CN" sz="2800" b="0" i="0" dirty="0">
                <a:latin typeface="+mn-ea"/>
                <a:ea typeface="+mn-ea"/>
                <a:sym typeface="Wingdings" pitchFamily="2" charset="2"/>
              </a:rPr>
              <a:t>8</a:t>
            </a:r>
          </a:p>
          <a:p>
            <a:pPr eaLnBrk="1" hangingPunct="1">
              <a:buFont typeface="Arial" pitchFamily="34" charset="0"/>
              <a:buNone/>
            </a:pPr>
            <a:r>
              <a:rPr lang="en-US" altLang="zh-CN" sz="2800" b="0" i="0" dirty="0">
                <a:latin typeface="+mn-ea"/>
                <a:ea typeface="+mn-ea"/>
                <a:sym typeface="Wingdings" pitchFamily="2" charset="2"/>
              </a:rPr>
              <a:t>      </a:t>
            </a:r>
            <a:r>
              <a:rPr lang="zh-CN" altLang="en-US" sz="2800" b="0" i="0" dirty="0">
                <a:latin typeface="+mn-ea"/>
                <a:ea typeface="+mn-ea"/>
                <a:sym typeface="Wingdings" pitchFamily="2" charset="2"/>
              </a:rPr>
              <a:t>只取</a:t>
            </a:r>
            <a:r>
              <a:rPr lang="en-US" altLang="zh-CN" sz="2800" b="0" i="0" dirty="0">
                <a:latin typeface="+mn-ea"/>
                <a:ea typeface="+mn-ea"/>
                <a:sym typeface="Wingdings" pitchFamily="2" charset="2"/>
              </a:rPr>
              <a:t>1</a:t>
            </a:r>
          </a:p>
          <a:p>
            <a:pPr eaLnBrk="1" hangingPunct="1">
              <a:buFont typeface="Arial" pitchFamily="34" charset="0"/>
              <a:buNone/>
            </a:pPr>
            <a:r>
              <a:rPr lang="en-US" altLang="zh-CN" sz="2800" b="0" i="0" dirty="0">
                <a:latin typeface="+mn-ea"/>
                <a:ea typeface="+mn-ea"/>
                <a:sym typeface="Wingdings" pitchFamily="2" charset="2"/>
              </a:rPr>
              <a:t>      </a:t>
            </a:r>
            <a:r>
              <a:rPr lang="zh-CN" altLang="en-US" sz="2800" b="0" i="0" dirty="0">
                <a:latin typeface="+mn-ea"/>
                <a:ea typeface="+mn-ea"/>
                <a:sym typeface="Wingdings" pitchFamily="2" charset="2"/>
              </a:rPr>
              <a:t>只取</a:t>
            </a:r>
            <a:r>
              <a:rPr lang="en-US" altLang="zh-CN" sz="2800" b="0" i="0" dirty="0">
                <a:latin typeface="+mn-ea"/>
                <a:ea typeface="+mn-ea"/>
                <a:sym typeface="Wingdings" pitchFamily="2" charset="2"/>
              </a:rPr>
              <a:t>3</a:t>
            </a:r>
            <a:r>
              <a:rPr lang="zh-CN" altLang="en-US" sz="2800" b="0" i="0" dirty="0">
                <a:latin typeface="+mn-ea"/>
                <a:ea typeface="+mn-ea"/>
                <a:sym typeface="Wingdings" pitchFamily="2" charset="2"/>
              </a:rPr>
              <a:t>、</a:t>
            </a:r>
            <a:r>
              <a:rPr lang="en-US" altLang="zh-CN" sz="2800" b="0" i="0" dirty="0">
                <a:latin typeface="+mn-ea"/>
                <a:ea typeface="+mn-ea"/>
                <a:sym typeface="Wingdings" pitchFamily="2" charset="2"/>
              </a:rPr>
              <a:t>4</a:t>
            </a:r>
          </a:p>
          <a:p>
            <a:pPr eaLnBrk="1" hangingPunct="1">
              <a:buFont typeface="Arial" pitchFamily="34" charset="0"/>
              <a:buNone/>
            </a:pPr>
            <a:r>
              <a:rPr lang="en-US" altLang="zh-CN" sz="2800" b="0" i="0" dirty="0">
                <a:latin typeface="+mn-ea"/>
                <a:ea typeface="+mn-ea"/>
                <a:sym typeface="Wingdings" pitchFamily="2" charset="2"/>
              </a:rPr>
              <a:t>      </a:t>
            </a:r>
            <a:r>
              <a:rPr lang="zh-CN" altLang="en-US" sz="2800" b="0" i="0" dirty="0">
                <a:latin typeface="+mn-ea"/>
                <a:ea typeface="+mn-ea"/>
                <a:sym typeface="Wingdings" pitchFamily="2" charset="2"/>
              </a:rPr>
              <a:t>只取</a:t>
            </a:r>
            <a:r>
              <a:rPr lang="en-US" altLang="zh-CN" sz="2800" b="0" i="0" dirty="0">
                <a:latin typeface="+mn-ea"/>
                <a:ea typeface="+mn-ea"/>
                <a:sym typeface="Wingdings" pitchFamily="2" charset="2"/>
              </a:rPr>
              <a:t>2</a:t>
            </a:r>
            <a:r>
              <a:rPr lang="zh-CN" altLang="en-US" sz="2800" b="0" i="0" dirty="0">
                <a:latin typeface="+mn-ea"/>
                <a:ea typeface="+mn-ea"/>
                <a:sym typeface="Wingdings" pitchFamily="2" charset="2"/>
              </a:rPr>
              <a:t>、</a:t>
            </a:r>
            <a:r>
              <a:rPr lang="en-US" altLang="zh-CN" sz="2800" b="0" i="0" dirty="0">
                <a:latin typeface="+mn-ea"/>
                <a:ea typeface="+mn-ea"/>
                <a:sym typeface="Wingdings" pitchFamily="2" charset="2"/>
              </a:rPr>
              <a:t>7</a:t>
            </a:r>
            <a:r>
              <a:rPr lang="zh-CN" altLang="en-US" sz="2800" b="0" i="0" dirty="0">
                <a:latin typeface="+mn-ea"/>
                <a:ea typeface="+mn-ea"/>
                <a:sym typeface="Wingdings" pitchFamily="2" charset="2"/>
              </a:rPr>
              <a:t>、</a:t>
            </a:r>
            <a:r>
              <a:rPr lang="en-US" altLang="zh-CN" sz="2800" b="0" i="0" dirty="0">
                <a:latin typeface="+mn-ea"/>
                <a:ea typeface="+mn-ea"/>
                <a:sym typeface="Wingdings" pitchFamily="2" charset="2"/>
              </a:rPr>
              <a:t>5       </a:t>
            </a:r>
            <a:r>
              <a:rPr lang="en-US" altLang="zh-CN" sz="2800" b="0" i="0" dirty="0">
                <a:solidFill>
                  <a:srgbClr val="FF0000"/>
                </a:solidFill>
                <a:latin typeface="+mn-ea"/>
                <a:ea typeface="+mn-ea"/>
                <a:sym typeface="Wingdings" pitchFamily="2" charset="2"/>
              </a:rPr>
              <a:t></a:t>
            </a:r>
            <a:r>
              <a:rPr lang="zh-CN" altLang="en-US" sz="2800" b="0" i="0" dirty="0">
                <a:solidFill>
                  <a:srgbClr val="FF0000"/>
                </a:solidFill>
                <a:latin typeface="+mn-ea"/>
                <a:ea typeface="+mn-ea"/>
                <a:sym typeface="Wingdings" pitchFamily="2" charset="2"/>
              </a:rPr>
              <a:t>数字分布近乎随机</a:t>
            </a:r>
          </a:p>
          <a:p>
            <a:pPr eaLnBrk="1" hangingPunct="1">
              <a:buFont typeface="Arial" pitchFamily="34" charset="0"/>
              <a:buNone/>
            </a:pPr>
            <a:r>
              <a:rPr lang="zh-CN" altLang="en-US" sz="2800" b="0" i="0" dirty="0">
                <a:latin typeface="+mn-ea"/>
                <a:ea typeface="+mn-ea"/>
                <a:sym typeface="Wingdings" pitchFamily="2" charset="2"/>
              </a:rPr>
              <a:t>所以：取</a:t>
            </a:r>
            <a:r>
              <a:rPr lang="zh-CN" altLang="en-US" sz="2800" b="0" i="0" dirty="0">
                <a:solidFill>
                  <a:srgbClr val="FF0000"/>
                </a:solidFill>
                <a:latin typeface="+mn-ea"/>
                <a:ea typeface="+mn-ea"/>
                <a:sym typeface="Wingdings" pitchFamily="2" charset="2"/>
              </a:rPr>
              <a:t>任意两位</a:t>
            </a:r>
            <a:r>
              <a:rPr lang="zh-CN" altLang="en-US" sz="2800" b="0" i="0" dirty="0">
                <a:latin typeface="+mn-ea"/>
                <a:ea typeface="+mn-ea"/>
                <a:sym typeface="Wingdings" pitchFamily="2" charset="2"/>
              </a:rPr>
              <a:t>或两位与另两位的</a:t>
            </a:r>
            <a:r>
              <a:rPr lang="zh-CN" altLang="en-US" sz="2800" b="0" i="0" dirty="0">
                <a:solidFill>
                  <a:srgbClr val="FF0000"/>
                </a:solidFill>
                <a:latin typeface="+mn-ea"/>
                <a:ea typeface="+mn-ea"/>
                <a:sym typeface="Wingdings" pitchFamily="2" charset="2"/>
              </a:rPr>
              <a:t>叠加</a:t>
            </a:r>
            <a:r>
              <a:rPr lang="zh-CN" altLang="en-US" sz="2800" b="0" i="0" dirty="0">
                <a:latin typeface="+mn-ea"/>
                <a:ea typeface="+mn-ea"/>
                <a:sym typeface="Wingdings" pitchFamily="2" charset="2"/>
              </a:rPr>
              <a:t>作哈希地址</a:t>
            </a:r>
            <a:endParaRPr lang="zh-CN" altLang="en-US" sz="2800" b="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55CAFE0-F8F4-48D6-8186-453280CA253B}" type="slidenum">
              <a:rPr lang="zh-CN" altLang="en-US"/>
              <a:pPr algn="r" eaLnBrk="1" hangingPunct="1">
                <a:spcBef>
                  <a:spcPct val="50000"/>
                </a:spcBef>
                <a:buFont typeface="Arial" pitchFamily="34" charset="0"/>
                <a:buNone/>
              </a:pPr>
              <a:t>112</a:t>
            </a:fld>
            <a:endParaRPr lang="en-US" altLang="zh-CN"/>
          </a:p>
        </p:txBody>
      </p:sp>
      <p:sp>
        <p:nvSpPr>
          <p:cNvPr id="96261" name="Rectangle 5"/>
          <p:cNvSpPr>
            <a:spLocks noGrp="1" noChangeArrowheads="1"/>
          </p:cNvSpPr>
          <p:nvPr>
            <p:ph type="body" idx="4294967295"/>
          </p:nvPr>
        </p:nvSpPr>
        <p:spPr>
          <a:xfrm>
            <a:off x="533400" y="1268760"/>
            <a:ext cx="8763000" cy="2330152"/>
          </a:xfrm>
        </p:spPr>
        <p:txBody>
          <a:bodyPr/>
          <a:lstStyle/>
          <a:p>
            <a:pPr eaLnBrk="1" hangingPunct="1">
              <a:spcBef>
                <a:spcPct val="50000"/>
              </a:spcBef>
            </a:pPr>
            <a:r>
              <a:rPr lang="zh-CN" altLang="en-US" dirty="0">
                <a:latin typeface="黑体" pitchFamily="49" charset="-122"/>
                <a:ea typeface="黑体" pitchFamily="49" charset="-122"/>
              </a:rPr>
              <a:t>数字分析法仅适用于事先明确知道表中所有关键码每一位数值的分布情况</a:t>
            </a:r>
          </a:p>
          <a:p>
            <a:pPr eaLnBrk="1" hangingPunct="1">
              <a:spcBef>
                <a:spcPct val="50000"/>
              </a:spcBef>
            </a:pPr>
            <a:r>
              <a:rPr lang="zh-CN" altLang="en-US" dirty="0">
                <a:latin typeface="黑体" pitchFamily="49" charset="-122"/>
                <a:ea typeface="黑体" pitchFamily="49" charset="-122"/>
              </a:rPr>
              <a:t>数字分析法完全依赖于关键码集合。</a:t>
            </a:r>
          </a:p>
          <a:p>
            <a:pPr eaLnBrk="1" hangingPunct="1">
              <a:spcBef>
                <a:spcPct val="50000"/>
              </a:spcBef>
            </a:pPr>
            <a:r>
              <a:rPr lang="zh-CN" altLang="en-US" dirty="0">
                <a:latin typeface="黑体" pitchFamily="49" charset="-122"/>
                <a:ea typeface="黑体" pitchFamily="49" charset="-122"/>
              </a:rPr>
              <a:t>换一个关键码集合，选择哪几位要重新决定。</a:t>
            </a:r>
          </a:p>
        </p:txBody>
      </p:sp>
      <p:sp>
        <p:nvSpPr>
          <p:cNvPr id="2" name="Text Box 4">
            <a:extLst>
              <a:ext uri="{FF2B5EF4-FFF2-40B4-BE49-F238E27FC236}">
                <a16:creationId xmlns:a16="http://schemas.microsoft.com/office/drawing/2014/main" id="{E4240ED3-BAF4-4EC8-8E14-93855FD41B47}"/>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数字分析法特性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6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6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BEDC35C-A38D-4B80-BB04-76BE8ECABFCC}" type="slidenum">
              <a:rPr lang="zh-CN" altLang="en-US"/>
              <a:pPr algn="r" eaLnBrk="1" hangingPunct="1">
                <a:spcBef>
                  <a:spcPct val="50000"/>
                </a:spcBef>
                <a:buFont typeface="Arial" pitchFamily="34" charset="0"/>
                <a:buNone/>
              </a:pPr>
              <a:t>113</a:t>
            </a:fld>
            <a:endParaRPr lang="en-US" altLang="zh-CN"/>
          </a:p>
        </p:txBody>
      </p:sp>
      <p:sp>
        <p:nvSpPr>
          <p:cNvPr id="97285" name="Rectangle 5"/>
          <p:cNvSpPr>
            <a:spLocks noGrp="1" noChangeArrowheads="1"/>
          </p:cNvSpPr>
          <p:nvPr>
            <p:ph type="body" idx="4294967295"/>
          </p:nvPr>
        </p:nvSpPr>
        <p:spPr>
          <a:xfrm>
            <a:off x="551056" y="1349288"/>
            <a:ext cx="8763000" cy="2330152"/>
          </a:xfrm>
        </p:spPr>
        <p:txBody>
          <a:bodyPr/>
          <a:lstStyle/>
          <a:p>
            <a:pPr eaLnBrk="1" hangingPunct="1">
              <a:spcBef>
                <a:spcPct val="50000"/>
              </a:spcBef>
            </a:pPr>
            <a:r>
              <a:rPr lang="zh-CN" altLang="en-US" dirty="0">
                <a:latin typeface="黑体" pitchFamily="49" charset="-122"/>
                <a:ea typeface="黑体" pitchFamily="49" charset="-122"/>
              </a:rPr>
              <a:t>以关键字的平方值的中间几位作为存储地址。</a:t>
            </a:r>
          </a:p>
          <a:p>
            <a:pPr eaLnBrk="1" hangingPunct="1">
              <a:spcBef>
                <a:spcPct val="50000"/>
              </a:spcBef>
            </a:pPr>
            <a:r>
              <a:rPr lang="zh-CN" altLang="en-US" dirty="0">
                <a:latin typeface="黑体" pitchFamily="49" charset="-122"/>
                <a:ea typeface="黑体" pitchFamily="49" charset="-122"/>
              </a:rPr>
              <a:t>求</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关键字的平方值</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 的目的是</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扩大差别</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 </a:t>
            </a:r>
          </a:p>
          <a:p>
            <a:pPr eaLnBrk="1" hangingPunct="1">
              <a:spcBef>
                <a:spcPct val="50000"/>
              </a:spcBef>
            </a:pPr>
            <a:r>
              <a:rPr lang="zh-CN" altLang="en-US" dirty="0">
                <a:latin typeface="黑体" pitchFamily="49" charset="-122"/>
                <a:ea typeface="黑体" pitchFamily="49" charset="-122"/>
              </a:rPr>
              <a:t>同时平方值的中间各位又能受到整个关键字中各位的影响。</a:t>
            </a:r>
          </a:p>
        </p:txBody>
      </p:sp>
      <p:sp>
        <p:nvSpPr>
          <p:cNvPr id="2" name="Text Box 4">
            <a:extLst>
              <a:ext uri="{FF2B5EF4-FFF2-40B4-BE49-F238E27FC236}">
                <a16:creationId xmlns:a16="http://schemas.microsoft.com/office/drawing/2014/main" id="{D1E35757-5A7A-4A64-971B-CEC1F657C76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哈希函数构造：平方取中法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B89A0C9-4A04-403E-830B-9A7FB862D958}" type="slidenum">
              <a:rPr lang="zh-CN" altLang="en-US"/>
              <a:pPr algn="r" eaLnBrk="1" hangingPunct="1">
                <a:spcBef>
                  <a:spcPct val="50000"/>
                </a:spcBef>
                <a:buFont typeface="Arial" pitchFamily="34" charset="0"/>
                <a:buNone/>
              </a:pPr>
              <a:t>114</a:t>
            </a:fld>
            <a:endParaRPr lang="en-US" altLang="zh-CN"/>
          </a:p>
        </p:txBody>
      </p:sp>
      <p:sp>
        <p:nvSpPr>
          <p:cNvPr id="98309" name="Rectangle 5"/>
          <p:cNvSpPr>
            <a:spLocks noGrp="1" noChangeArrowheads="1"/>
          </p:cNvSpPr>
          <p:nvPr>
            <p:ph type="body" idx="4294967295"/>
          </p:nvPr>
        </p:nvSpPr>
        <p:spPr>
          <a:xfrm>
            <a:off x="547896" y="1268760"/>
            <a:ext cx="8763000" cy="1754088"/>
          </a:xfrm>
        </p:spPr>
        <p:txBody>
          <a:bodyPr/>
          <a:lstStyle/>
          <a:p>
            <a:pPr eaLnBrk="1" hangingPunct="1">
              <a:spcBef>
                <a:spcPct val="50000"/>
              </a:spcBef>
            </a:pPr>
            <a:r>
              <a:rPr lang="zh-CN" altLang="en-US" dirty="0">
                <a:latin typeface="黑体" pitchFamily="49" charset="-122"/>
                <a:ea typeface="黑体" pitchFamily="49" charset="-122"/>
              </a:rPr>
              <a:t>此方法在词典处理中使用十分广泛。</a:t>
            </a:r>
          </a:p>
          <a:p>
            <a:pPr eaLnBrk="1" hangingPunct="1">
              <a:spcBef>
                <a:spcPct val="50000"/>
              </a:spcBef>
            </a:pPr>
            <a:r>
              <a:rPr lang="zh-CN" altLang="en-US" dirty="0">
                <a:latin typeface="黑体" pitchFamily="49" charset="-122"/>
                <a:ea typeface="黑体" pitchFamily="49" charset="-122"/>
              </a:rPr>
              <a:t>它先计算构成关键码的标识符的内码的平方</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然后按照散列表的大小取中间的若干位作为散列地址。</a:t>
            </a:r>
          </a:p>
        </p:txBody>
      </p:sp>
      <p:sp>
        <p:nvSpPr>
          <p:cNvPr id="2" name="Text Box 4">
            <a:extLst>
              <a:ext uri="{FF2B5EF4-FFF2-40B4-BE49-F238E27FC236}">
                <a16:creationId xmlns:a16="http://schemas.microsoft.com/office/drawing/2014/main" id="{20686E7A-ED47-4B6D-9721-77E5EA56866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平方取中法举例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15B7982-D9D1-4B8E-9777-B1F0BAA1258E}" type="slidenum">
              <a:rPr lang="zh-CN" altLang="en-US"/>
              <a:pPr algn="r" eaLnBrk="1" hangingPunct="1">
                <a:spcBef>
                  <a:spcPct val="50000"/>
                </a:spcBef>
                <a:buFont typeface="Arial" pitchFamily="34" charset="0"/>
                <a:buNone/>
              </a:pPr>
              <a:t>115</a:t>
            </a:fld>
            <a:endParaRPr lang="en-US" altLang="zh-CN"/>
          </a:p>
        </p:txBody>
      </p:sp>
      <p:sp>
        <p:nvSpPr>
          <p:cNvPr id="96261" name="Rectangle 5"/>
          <p:cNvSpPr>
            <a:spLocks noGrp="1" noChangeArrowheads="1"/>
          </p:cNvSpPr>
          <p:nvPr>
            <p:ph type="body" idx="4294967295"/>
          </p:nvPr>
        </p:nvSpPr>
        <p:spPr>
          <a:xfrm>
            <a:off x="529952" y="1281322"/>
            <a:ext cx="8763000" cy="1158280"/>
          </a:xfrm>
        </p:spPr>
        <p:txBody>
          <a:bodyPr/>
          <a:lstStyle/>
          <a:p>
            <a:pPr eaLnBrk="1" hangingPunct="1">
              <a:lnSpc>
                <a:spcPct val="90000"/>
              </a:lnSpc>
              <a:spcBef>
                <a:spcPct val="50000"/>
              </a:spcBef>
              <a:defRPr/>
            </a:pPr>
            <a:r>
              <a:rPr lang="zh-CN" altLang="en-US" dirty="0">
                <a:latin typeface="黑体" pitchFamily="49" charset="-122"/>
                <a:ea typeface="黑体" pitchFamily="49" charset="-122"/>
              </a:rPr>
              <a:t>标识符的八进制内码表示及其平方值</a:t>
            </a:r>
          </a:p>
          <a:p>
            <a:pPr eaLnBrk="1" hangingPunct="1">
              <a:lnSpc>
                <a:spcPct val="90000"/>
              </a:lnSpc>
              <a:spcBef>
                <a:spcPct val="100000"/>
              </a:spcBef>
              <a:buFont typeface="Wingdings" pitchFamily="2" charset="2"/>
              <a:buNone/>
              <a:defRPr/>
            </a:pPr>
            <a:r>
              <a:rPr lang="zh-CN" altLang="en-US" sz="2400" b="1" dirty="0">
                <a:effectLst>
                  <a:outerShdw blurRad="38100" dist="38100" dir="2700000" algn="tl">
                    <a:srgbClr val="C0C0C0"/>
                  </a:outerShdw>
                </a:effectLst>
                <a:ea typeface="黑体" pitchFamily="49" charset="-122"/>
              </a:rPr>
              <a:t>   </a:t>
            </a:r>
            <a:r>
              <a:rPr lang="zh-CN" altLang="en-US" sz="2400" b="1" dirty="0">
                <a:latin typeface="+mn-ea"/>
              </a:rPr>
              <a:t>标识符         </a:t>
            </a:r>
            <a:r>
              <a:rPr lang="zh-CN" altLang="en-US" sz="2400" b="1" dirty="0">
                <a:solidFill>
                  <a:schemeClr val="tx2"/>
                </a:solidFill>
                <a:latin typeface="+mn-ea"/>
              </a:rPr>
              <a:t>内码</a:t>
            </a:r>
            <a:r>
              <a:rPr lang="zh-CN" altLang="en-US" sz="2400" b="1" dirty="0">
                <a:latin typeface="+mn-ea"/>
              </a:rPr>
              <a:t>   　　 　</a:t>
            </a:r>
            <a:r>
              <a:rPr lang="zh-CN" altLang="en-US" sz="2400" b="1" dirty="0">
                <a:solidFill>
                  <a:srgbClr val="990099"/>
                </a:solidFill>
                <a:latin typeface="+mn-ea"/>
              </a:rPr>
              <a:t>内码的平方</a:t>
            </a:r>
            <a:r>
              <a:rPr lang="zh-CN" altLang="en-US" sz="2400" b="1" dirty="0">
                <a:latin typeface="+mn-ea"/>
              </a:rPr>
              <a:t>  　 散列地址</a:t>
            </a:r>
          </a:p>
          <a:p>
            <a:pPr eaLnBrk="1" hangingPunct="1">
              <a:lnSpc>
                <a:spcPct val="90000"/>
              </a:lnSpc>
              <a:buFont typeface="Wingdings" pitchFamily="2" charset="2"/>
              <a:buNone/>
              <a:defRPr/>
            </a:pPr>
            <a:endParaRPr lang="en-US" altLang="zh-CN" sz="2400" b="1" dirty="0">
              <a:latin typeface="黑体" pitchFamily="49" charset="-122"/>
              <a:ea typeface="黑体" pitchFamily="49" charset="-122"/>
            </a:endParaRPr>
          </a:p>
        </p:txBody>
      </p:sp>
      <p:graphicFrame>
        <p:nvGraphicFramePr>
          <p:cNvPr id="96263" name="Group 7"/>
          <p:cNvGraphicFramePr>
            <a:graphicFrameLocks noGrp="1"/>
          </p:cNvGraphicFramePr>
          <p:nvPr>
            <p:extLst>
              <p:ext uri="{D42A27DB-BD31-4B8C-83A1-F6EECF244321}">
                <p14:modId xmlns:p14="http://schemas.microsoft.com/office/powerpoint/2010/main" val="1988918992"/>
              </p:ext>
            </p:extLst>
          </p:nvPr>
        </p:nvGraphicFramePr>
        <p:xfrm>
          <a:off x="796008" y="2439602"/>
          <a:ext cx="8578850" cy="2479676"/>
        </p:xfrm>
        <a:graphic>
          <a:graphicData uri="http://schemas.openxmlformats.org/drawingml/2006/table">
            <a:tbl>
              <a:tblPr/>
              <a:tblGrid>
                <a:gridCol w="2144713">
                  <a:extLst>
                    <a:ext uri="{9D8B030D-6E8A-4147-A177-3AD203B41FA5}">
                      <a16:colId xmlns:a16="http://schemas.microsoft.com/office/drawing/2014/main" val="20000"/>
                    </a:ext>
                  </a:extLst>
                </a:gridCol>
                <a:gridCol w="2144712">
                  <a:extLst>
                    <a:ext uri="{9D8B030D-6E8A-4147-A177-3AD203B41FA5}">
                      <a16:colId xmlns:a16="http://schemas.microsoft.com/office/drawing/2014/main" val="20001"/>
                    </a:ext>
                  </a:extLst>
                </a:gridCol>
                <a:gridCol w="2144713">
                  <a:extLst>
                    <a:ext uri="{9D8B030D-6E8A-4147-A177-3AD203B41FA5}">
                      <a16:colId xmlns:a16="http://schemas.microsoft.com/office/drawing/2014/main" val="20002"/>
                    </a:ext>
                  </a:extLst>
                </a:gridCol>
                <a:gridCol w="2144712">
                  <a:extLst>
                    <a:ext uri="{9D8B030D-6E8A-4147-A177-3AD203B41FA5}">
                      <a16:colId xmlns:a16="http://schemas.microsoft.com/office/drawing/2014/main" val="20003"/>
                    </a:ext>
                  </a:extLst>
                </a:gridCol>
              </a:tblGrid>
              <a:tr h="61912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dirty="0">
                          <a:ln>
                            <a:noFill/>
                          </a:ln>
                          <a:solidFill>
                            <a:schemeClr val="tx1"/>
                          </a:solidFill>
                          <a:effectLst/>
                          <a:latin typeface="楷体" pitchFamily="49" charset="-122"/>
                          <a:ea typeface="宋体" pitchFamily="2" charset="-122"/>
                        </a:rPr>
                        <a:t>ABC</a:t>
                      </a:r>
                      <a:endParaRPr kumimoji="0" 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010203</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0104</a:t>
                      </a:r>
                      <a:r>
                        <a:rPr kumimoji="0" lang="en-US" sz="2800" b="0" i="0" u="sng" strike="noStrike" cap="none" normalizeH="0" baseline="0">
                          <a:ln>
                            <a:noFill/>
                          </a:ln>
                          <a:solidFill>
                            <a:srgbClr val="FF0000"/>
                          </a:solidFill>
                          <a:effectLst/>
                          <a:latin typeface="楷体" pitchFamily="49" charset="-122"/>
                          <a:ea typeface="宋体" pitchFamily="2" charset="-122"/>
                        </a:rPr>
                        <a:t>101</a:t>
                      </a:r>
                      <a:r>
                        <a:rPr kumimoji="0" lang="en-US" sz="2800" b="0" i="0" u="none" strike="noStrike" cap="none" normalizeH="0" baseline="0">
                          <a:ln>
                            <a:noFill/>
                          </a:ln>
                          <a:solidFill>
                            <a:schemeClr val="tx1"/>
                          </a:solidFill>
                          <a:effectLst/>
                          <a:latin typeface="楷体" pitchFamily="49" charset="-122"/>
                          <a:ea typeface="宋体" pitchFamily="2" charset="-122"/>
                        </a:rPr>
                        <a:t>209</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dirty="0">
                          <a:ln>
                            <a:noFill/>
                          </a:ln>
                          <a:solidFill>
                            <a:schemeClr val="tx1"/>
                          </a:solidFill>
                          <a:effectLst/>
                          <a:latin typeface="楷体" pitchFamily="49" charset="-122"/>
                          <a:ea typeface="宋体" pitchFamily="2" charset="-122"/>
                        </a:rPr>
                        <a:t>   101</a:t>
                      </a:r>
                      <a:endParaRPr kumimoji="0"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62071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BCD</a:t>
                      </a:r>
                      <a:endParaRPr kumimoji="0" 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020304</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0412</a:t>
                      </a:r>
                      <a:r>
                        <a:rPr kumimoji="0" lang="en-US" sz="2800" b="0" i="0" u="sng" strike="noStrike" cap="none" normalizeH="0" baseline="0">
                          <a:ln>
                            <a:noFill/>
                          </a:ln>
                          <a:solidFill>
                            <a:srgbClr val="FF0000"/>
                          </a:solidFill>
                          <a:effectLst/>
                          <a:latin typeface="楷体" pitchFamily="49" charset="-122"/>
                          <a:ea typeface="宋体" pitchFamily="2" charset="-122"/>
                        </a:rPr>
                        <a:t>252</a:t>
                      </a:r>
                      <a:r>
                        <a:rPr kumimoji="0" lang="en-US" sz="2800" b="0" i="0" u="none" strike="noStrike" cap="none" normalizeH="0" baseline="0">
                          <a:ln>
                            <a:noFill/>
                          </a:ln>
                          <a:solidFill>
                            <a:schemeClr val="tx1"/>
                          </a:solidFill>
                          <a:effectLst/>
                          <a:latin typeface="楷体" pitchFamily="49" charset="-122"/>
                          <a:ea typeface="宋体" pitchFamily="2" charset="-122"/>
                        </a:rPr>
                        <a:t>416</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dirty="0">
                          <a:ln>
                            <a:noFill/>
                          </a:ln>
                          <a:solidFill>
                            <a:schemeClr val="tx1"/>
                          </a:solidFill>
                          <a:effectLst/>
                          <a:latin typeface="楷体" pitchFamily="49" charset="-122"/>
                          <a:ea typeface="宋体" pitchFamily="2" charset="-122"/>
                        </a:rPr>
                        <a:t>   252</a:t>
                      </a:r>
                      <a:endParaRPr kumimoji="0"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61912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CDE</a:t>
                      </a:r>
                      <a:endParaRPr kumimoji="0" 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030405</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dirty="0">
                          <a:ln>
                            <a:noFill/>
                          </a:ln>
                          <a:solidFill>
                            <a:schemeClr val="tx1"/>
                          </a:solidFill>
                          <a:effectLst/>
                          <a:latin typeface="楷体" pitchFamily="49" charset="-122"/>
                          <a:ea typeface="宋体" pitchFamily="2" charset="-122"/>
                        </a:rPr>
                        <a:t>0924</a:t>
                      </a:r>
                      <a:r>
                        <a:rPr kumimoji="0" lang="en-US" sz="2800" b="0" i="0" u="sng" strike="noStrike" cap="none" normalizeH="0" baseline="0" dirty="0">
                          <a:ln>
                            <a:noFill/>
                          </a:ln>
                          <a:solidFill>
                            <a:srgbClr val="FF0000"/>
                          </a:solidFill>
                          <a:effectLst/>
                          <a:latin typeface="楷体" pitchFamily="49" charset="-122"/>
                          <a:ea typeface="宋体" pitchFamily="2" charset="-122"/>
                        </a:rPr>
                        <a:t>464</a:t>
                      </a:r>
                      <a:r>
                        <a:rPr kumimoji="0" lang="en-US" sz="2800" b="0" i="0" u="none" strike="noStrike" cap="none" normalizeH="0" baseline="0" dirty="0">
                          <a:ln>
                            <a:noFill/>
                          </a:ln>
                          <a:solidFill>
                            <a:schemeClr val="tx1"/>
                          </a:solidFill>
                          <a:effectLst/>
                          <a:latin typeface="楷体" pitchFamily="49" charset="-122"/>
                          <a:ea typeface="宋体" pitchFamily="2" charset="-122"/>
                        </a:rPr>
                        <a:t>025</a:t>
                      </a:r>
                      <a:endParaRPr kumimoji="0"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dirty="0">
                          <a:ln>
                            <a:noFill/>
                          </a:ln>
                          <a:solidFill>
                            <a:schemeClr val="tx1"/>
                          </a:solidFill>
                          <a:effectLst/>
                          <a:latin typeface="楷体" pitchFamily="49" charset="-122"/>
                          <a:ea typeface="宋体" pitchFamily="2" charset="-122"/>
                        </a:rPr>
                        <a:t>   464</a:t>
                      </a:r>
                      <a:endParaRPr kumimoji="0"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62071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DEF</a:t>
                      </a:r>
                      <a:endParaRPr kumimoji="0" 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040506</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1640</a:t>
                      </a:r>
                      <a:r>
                        <a:rPr kumimoji="0" lang="en-US" sz="2800" b="0" i="0" u="sng" strike="noStrike" cap="none" normalizeH="0" baseline="0">
                          <a:ln>
                            <a:noFill/>
                          </a:ln>
                          <a:solidFill>
                            <a:srgbClr val="FF0000"/>
                          </a:solidFill>
                          <a:effectLst/>
                          <a:latin typeface="楷体" pitchFamily="49" charset="-122"/>
                          <a:ea typeface="宋体" pitchFamily="2" charset="-122"/>
                        </a:rPr>
                        <a:t>736</a:t>
                      </a:r>
                      <a:r>
                        <a:rPr kumimoji="0" lang="en-US" sz="2800" b="0" i="0" u="none" strike="noStrike" cap="none" normalizeH="0" baseline="0">
                          <a:ln>
                            <a:noFill/>
                          </a:ln>
                          <a:solidFill>
                            <a:schemeClr val="tx1"/>
                          </a:solidFill>
                          <a:effectLst/>
                          <a:latin typeface="楷体" pitchFamily="49" charset="-122"/>
                          <a:ea typeface="宋体" pitchFamily="2" charset="-122"/>
                        </a:rPr>
                        <a:t>036</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dirty="0">
                          <a:ln>
                            <a:noFill/>
                          </a:ln>
                          <a:solidFill>
                            <a:schemeClr val="tx1"/>
                          </a:solidFill>
                          <a:effectLst/>
                          <a:latin typeface="楷体" pitchFamily="49" charset="-122"/>
                          <a:ea typeface="宋体" pitchFamily="2" charset="-122"/>
                        </a:rPr>
                        <a:t>   736</a:t>
                      </a:r>
                      <a:endParaRPr kumimoji="0"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 Box 4">
            <a:extLst>
              <a:ext uri="{FF2B5EF4-FFF2-40B4-BE49-F238E27FC236}">
                <a16:creationId xmlns:a16="http://schemas.microsoft.com/office/drawing/2014/main" id="{0AFEB378-7AAD-42FE-8CC2-EE9B991704A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平方取中法举例</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8F773F9-DE29-4FE8-9DC4-658522BA73B8}" type="slidenum">
              <a:rPr lang="zh-CN" altLang="en-US"/>
              <a:pPr algn="r" eaLnBrk="1" hangingPunct="1">
                <a:spcBef>
                  <a:spcPct val="50000"/>
                </a:spcBef>
                <a:buFont typeface="Arial" pitchFamily="34" charset="0"/>
                <a:buNone/>
              </a:pPr>
              <a:t>116</a:t>
            </a:fld>
            <a:endParaRPr lang="en-US" altLang="zh-CN"/>
          </a:p>
        </p:txBody>
      </p:sp>
      <p:sp>
        <p:nvSpPr>
          <p:cNvPr id="100357" name="Rectangle 5"/>
          <p:cNvSpPr>
            <a:spLocks noGrp="1" noChangeArrowheads="1"/>
          </p:cNvSpPr>
          <p:nvPr>
            <p:ph type="body" idx="4294967295"/>
          </p:nvPr>
        </p:nvSpPr>
        <p:spPr>
          <a:xfrm>
            <a:off x="533400" y="1196752"/>
            <a:ext cx="8763000" cy="4038600"/>
          </a:xfrm>
        </p:spPr>
        <p:txBody>
          <a:bodyPr/>
          <a:lstStyle/>
          <a:p>
            <a:pPr eaLnBrk="1" hangingPunct="1">
              <a:spcBef>
                <a:spcPct val="50000"/>
              </a:spcBef>
            </a:pPr>
            <a:r>
              <a:rPr lang="zh-CN" altLang="en-US" dirty="0">
                <a:latin typeface="黑体" pitchFamily="49" charset="-122"/>
                <a:ea typeface="黑体" pitchFamily="49" charset="-122"/>
              </a:rPr>
              <a:t>平方取中法是较常用的构造哈希函数的方法</a:t>
            </a:r>
          </a:p>
          <a:p>
            <a:pPr eaLnBrk="1" hangingPunct="1">
              <a:spcBef>
                <a:spcPct val="50000"/>
              </a:spcBef>
            </a:pPr>
            <a:r>
              <a:rPr lang="zh-CN" altLang="en-US" dirty="0">
                <a:latin typeface="黑体" pitchFamily="49" charset="-122"/>
                <a:ea typeface="黑体" pitchFamily="49" charset="-122"/>
              </a:rPr>
              <a:t>适合于关键字中的每一位都有某些数字重复出现且频度很高的情况</a:t>
            </a:r>
          </a:p>
          <a:p>
            <a:pPr eaLnBrk="1" hangingPunct="1">
              <a:spcBef>
                <a:spcPct val="50000"/>
              </a:spcBef>
            </a:pPr>
            <a:r>
              <a:rPr lang="zh-CN" altLang="en-US" dirty="0">
                <a:latin typeface="黑体" pitchFamily="49" charset="-122"/>
                <a:ea typeface="黑体" pitchFamily="49" charset="-122"/>
              </a:rPr>
              <a:t>中间所取的位数，由哈希表长决定</a:t>
            </a:r>
          </a:p>
        </p:txBody>
      </p:sp>
      <p:sp>
        <p:nvSpPr>
          <p:cNvPr id="2" name="Text Box 4">
            <a:extLst>
              <a:ext uri="{FF2B5EF4-FFF2-40B4-BE49-F238E27FC236}">
                <a16:creationId xmlns:a16="http://schemas.microsoft.com/office/drawing/2014/main" id="{3E2B7A99-482B-44EF-BD77-1B0680F8DE1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平方取中法特性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5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F17ED7B-057D-466A-98D8-1B3CEE1BDA0C}" type="slidenum">
              <a:rPr lang="zh-CN" altLang="en-US"/>
              <a:pPr algn="r" eaLnBrk="1" hangingPunct="1">
                <a:spcBef>
                  <a:spcPct val="50000"/>
                </a:spcBef>
                <a:buFont typeface="Arial" pitchFamily="34" charset="0"/>
                <a:buNone/>
              </a:pPr>
              <a:t>117</a:t>
            </a:fld>
            <a:endParaRPr lang="en-US" altLang="zh-CN"/>
          </a:p>
        </p:txBody>
      </p:sp>
      <p:sp>
        <p:nvSpPr>
          <p:cNvPr id="101381" name="Rectangle 5"/>
          <p:cNvSpPr>
            <a:spLocks noGrp="1" noChangeArrowheads="1"/>
          </p:cNvSpPr>
          <p:nvPr>
            <p:ph type="body" idx="4294967295"/>
          </p:nvPr>
        </p:nvSpPr>
        <p:spPr>
          <a:xfrm>
            <a:off x="510416" y="1268760"/>
            <a:ext cx="8763000" cy="4038600"/>
          </a:xfrm>
        </p:spPr>
        <p:txBody>
          <a:bodyPr/>
          <a:lstStyle/>
          <a:p>
            <a:pPr eaLnBrk="1" hangingPunct="1">
              <a:spcBef>
                <a:spcPct val="50000"/>
              </a:spcBef>
            </a:pPr>
            <a:r>
              <a:rPr lang="zh-CN" altLang="en-US" dirty="0">
                <a:latin typeface="黑体" pitchFamily="49" charset="-122"/>
                <a:ea typeface="黑体" pitchFamily="49" charset="-122"/>
              </a:rPr>
              <a:t>将关键字分割成位数相同的若干部分</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最后部分的位数可以不同</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，然后取它们的叠加和</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舍去进位</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为哈希地址。</a:t>
            </a:r>
          </a:p>
          <a:p>
            <a:pPr eaLnBrk="1" hangingPunct="1">
              <a:spcBef>
                <a:spcPct val="130000"/>
              </a:spcBef>
            </a:pPr>
            <a:r>
              <a:rPr lang="zh-CN" altLang="en-US" dirty="0">
                <a:latin typeface="黑体" pitchFamily="49" charset="-122"/>
                <a:ea typeface="黑体" pitchFamily="49" charset="-122"/>
              </a:rPr>
              <a:t>移位叠加</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将分割后的几部分低位对齐相加</a:t>
            </a:r>
          </a:p>
          <a:p>
            <a:pPr eaLnBrk="1" hangingPunct="1">
              <a:spcBef>
                <a:spcPct val="50000"/>
              </a:spcBef>
            </a:pPr>
            <a:r>
              <a:rPr lang="zh-CN" altLang="en-US" dirty="0">
                <a:latin typeface="黑体" pitchFamily="49" charset="-122"/>
                <a:ea typeface="黑体" pitchFamily="49" charset="-122"/>
              </a:rPr>
              <a:t>间界叠加</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从一端沿分割界来回折送，然后对齐相加</a:t>
            </a:r>
          </a:p>
        </p:txBody>
      </p:sp>
      <p:sp>
        <p:nvSpPr>
          <p:cNvPr id="2" name="Text Box 4">
            <a:extLst>
              <a:ext uri="{FF2B5EF4-FFF2-40B4-BE49-F238E27FC236}">
                <a16:creationId xmlns:a16="http://schemas.microsoft.com/office/drawing/2014/main" id="{83423C9D-0E14-47C9-A0F1-8A8FF94CB91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哈希函数构造：折叠法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8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38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96BC2667-4A3F-44B0-9853-2BF19E60477F}" type="slidenum">
              <a:rPr lang="zh-CN" altLang="en-US"/>
              <a:pPr algn="r" eaLnBrk="1" hangingPunct="1">
                <a:spcBef>
                  <a:spcPct val="50000"/>
                </a:spcBef>
                <a:buFont typeface="Arial" pitchFamily="34" charset="0"/>
                <a:buNone/>
              </a:pPr>
              <a:t>118</a:t>
            </a:fld>
            <a:endParaRPr lang="en-US" altLang="zh-CN"/>
          </a:p>
        </p:txBody>
      </p:sp>
      <p:sp>
        <p:nvSpPr>
          <p:cNvPr id="102405" name="Rectangle 5"/>
          <p:cNvSpPr>
            <a:spLocks noGrp="1" noChangeArrowheads="1"/>
          </p:cNvSpPr>
          <p:nvPr>
            <p:ph type="body" idx="4294967295"/>
          </p:nvPr>
        </p:nvSpPr>
        <p:spPr>
          <a:xfrm>
            <a:off x="548600" y="1268760"/>
            <a:ext cx="8763000" cy="649110"/>
          </a:xfrm>
        </p:spPr>
        <p:txBody>
          <a:bodyPr/>
          <a:lstStyle/>
          <a:p>
            <a:pPr eaLnBrk="1" hangingPunct="1">
              <a:spcBef>
                <a:spcPct val="50000"/>
              </a:spcBef>
            </a:pPr>
            <a:r>
              <a:rPr lang="zh-CN" altLang="en-US" dirty="0">
                <a:latin typeface="黑体" pitchFamily="49" charset="-122"/>
                <a:ea typeface="黑体" pitchFamily="49" charset="-122"/>
              </a:rPr>
              <a:t>关键字为：</a:t>
            </a:r>
            <a:r>
              <a:rPr lang="en-US" altLang="zh-CN" dirty="0">
                <a:latin typeface="黑体" pitchFamily="49" charset="-122"/>
                <a:ea typeface="黑体" pitchFamily="49" charset="-122"/>
              </a:rPr>
              <a:t>0442205864</a:t>
            </a:r>
            <a:r>
              <a:rPr lang="zh-CN" altLang="en-US" dirty="0">
                <a:latin typeface="黑体" pitchFamily="49" charset="-122"/>
                <a:ea typeface="黑体" pitchFamily="49" charset="-122"/>
              </a:rPr>
              <a:t>，哈希地址位数为</a:t>
            </a:r>
            <a:r>
              <a:rPr lang="en-US" altLang="zh-CN" dirty="0">
                <a:latin typeface="黑体" pitchFamily="49" charset="-122"/>
                <a:ea typeface="黑体" pitchFamily="49" charset="-122"/>
              </a:rPr>
              <a:t>4</a:t>
            </a:r>
          </a:p>
        </p:txBody>
      </p:sp>
      <p:grpSp>
        <p:nvGrpSpPr>
          <p:cNvPr id="2" name="Group 7"/>
          <p:cNvGrpSpPr>
            <a:grpSpLocks/>
          </p:cNvGrpSpPr>
          <p:nvPr/>
        </p:nvGrpSpPr>
        <p:grpSpPr bwMode="auto">
          <a:xfrm>
            <a:off x="1246704" y="2105394"/>
            <a:ext cx="2146300" cy="2957513"/>
            <a:chOff x="0" y="0"/>
            <a:chExt cx="1352" cy="1863"/>
          </a:xfrm>
        </p:grpSpPr>
        <p:sp>
          <p:nvSpPr>
            <p:cNvPr id="102413" name="Text Box 8"/>
            <p:cNvSpPr txBox="1">
              <a:spLocks noChangeArrowheads="1"/>
            </p:cNvSpPr>
            <p:nvPr/>
          </p:nvSpPr>
          <p:spPr bwMode="auto">
            <a:xfrm>
              <a:off x="96" y="0"/>
              <a:ext cx="972" cy="1134"/>
            </a:xfrm>
            <a:prstGeom prst="rect">
              <a:avLst/>
            </a:prstGeom>
            <a:noFill/>
            <a:ln w="9525">
              <a:noFill/>
              <a:miter lim="800000"/>
              <a:headEnd/>
              <a:tailEnd/>
            </a:ln>
            <a:effectLst/>
          </p:spPr>
          <p:txBody>
            <a:bodyPr>
              <a:spAutoFit/>
            </a:bodyPr>
            <a:lstStyle/>
            <a:p>
              <a:pPr algn="r" eaLnBrk="1" hangingPunct="1">
                <a:buFont typeface="Arial" pitchFamily="34" charset="0"/>
                <a:buNone/>
              </a:pPr>
              <a:r>
                <a:rPr lang="en-US" altLang="zh-CN" sz="2800" b="1" i="0" dirty="0">
                  <a:latin typeface="Times New Roman" pitchFamily="18" charset="0"/>
                </a:rPr>
                <a:t>5 8 6 4</a:t>
              </a:r>
            </a:p>
            <a:p>
              <a:pPr algn="r" eaLnBrk="1" hangingPunct="1">
                <a:buFont typeface="Arial" pitchFamily="34" charset="0"/>
                <a:buNone/>
              </a:pPr>
              <a:r>
                <a:rPr lang="en-US" altLang="zh-CN" sz="2800" b="1" i="0" dirty="0">
                  <a:latin typeface="Times New Roman" pitchFamily="18" charset="0"/>
                </a:rPr>
                <a:t>4 2 2 0</a:t>
              </a:r>
            </a:p>
            <a:p>
              <a:pPr algn="r" eaLnBrk="1" hangingPunct="1">
                <a:buFont typeface="Arial" pitchFamily="34" charset="0"/>
                <a:buNone/>
              </a:pPr>
              <a:r>
                <a:rPr lang="en-US" altLang="zh-CN" sz="2800" b="1" i="0" dirty="0">
                  <a:latin typeface="Times New Roman" pitchFamily="18" charset="0"/>
                </a:rPr>
                <a:t>0 4</a:t>
              </a:r>
            </a:p>
            <a:p>
              <a:pPr algn="r" eaLnBrk="1" hangingPunct="1">
                <a:buFont typeface="Arial" pitchFamily="34" charset="0"/>
                <a:buNone/>
              </a:pPr>
              <a:r>
                <a:rPr lang="en-US" altLang="zh-CN" sz="2800" b="1" i="0" dirty="0">
                  <a:solidFill>
                    <a:srgbClr val="FF3300"/>
                  </a:solidFill>
                  <a:latin typeface="Times New Roman" pitchFamily="18" charset="0"/>
                </a:rPr>
                <a:t>1</a:t>
              </a:r>
              <a:r>
                <a:rPr lang="en-US" altLang="zh-CN" sz="2800" b="1" i="0" dirty="0">
                  <a:latin typeface="Times New Roman" pitchFamily="18" charset="0"/>
                </a:rPr>
                <a:t> 0 0 8 8</a:t>
              </a:r>
            </a:p>
          </p:txBody>
        </p:sp>
        <p:sp>
          <p:nvSpPr>
            <p:cNvPr id="102414" name="Line 9"/>
            <p:cNvSpPr>
              <a:spLocks noChangeShapeType="1"/>
            </p:cNvSpPr>
            <p:nvPr/>
          </p:nvSpPr>
          <p:spPr bwMode="auto">
            <a:xfrm>
              <a:off x="192" y="816"/>
              <a:ext cx="1008" cy="0"/>
            </a:xfrm>
            <a:prstGeom prst="line">
              <a:avLst/>
            </a:prstGeom>
            <a:noFill/>
            <a:ln w="9525">
              <a:solidFill>
                <a:schemeClr val="tx1"/>
              </a:solidFill>
              <a:round/>
              <a:headEnd/>
              <a:tailEnd/>
            </a:ln>
            <a:effectLst/>
          </p:spPr>
          <p:txBody>
            <a:bodyPr wrap="none" anchor="ctr"/>
            <a:lstStyle/>
            <a:p>
              <a:endParaRPr lang="zh-CN" altLang="en-US" i="0"/>
            </a:p>
          </p:txBody>
        </p:sp>
        <p:sp>
          <p:nvSpPr>
            <p:cNvPr id="102415" name="Text Box 10"/>
            <p:cNvSpPr txBox="1">
              <a:spLocks noChangeArrowheads="1"/>
            </p:cNvSpPr>
            <p:nvPr/>
          </p:nvSpPr>
          <p:spPr bwMode="auto">
            <a:xfrm>
              <a:off x="0" y="1152"/>
              <a:ext cx="1352" cy="32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2800" b="1" i="0">
                  <a:latin typeface="Times New Roman" pitchFamily="18" charset="0"/>
                </a:rPr>
                <a:t>H(key)=0088</a:t>
              </a:r>
            </a:p>
          </p:txBody>
        </p:sp>
        <p:sp>
          <p:nvSpPr>
            <p:cNvPr id="102416" name="Rectangle 11"/>
            <p:cNvSpPr>
              <a:spLocks noChangeArrowheads="1"/>
            </p:cNvSpPr>
            <p:nvPr/>
          </p:nvSpPr>
          <p:spPr bwMode="auto">
            <a:xfrm>
              <a:off x="144" y="1536"/>
              <a:ext cx="1016" cy="32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zh-CN" altLang="en-US" sz="2800" b="1" i="0" dirty="0">
                  <a:latin typeface="Times New Roman" pitchFamily="18" charset="0"/>
                </a:rPr>
                <a:t>移位叠加</a:t>
              </a:r>
            </a:p>
          </p:txBody>
        </p:sp>
      </p:grpSp>
      <p:grpSp>
        <p:nvGrpSpPr>
          <p:cNvPr id="3" name="Group 12"/>
          <p:cNvGrpSpPr>
            <a:grpSpLocks/>
          </p:cNvGrpSpPr>
          <p:nvPr/>
        </p:nvGrpSpPr>
        <p:grpSpPr bwMode="auto">
          <a:xfrm>
            <a:off x="5513904" y="2105394"/>
            <a:ext cx="2146300" cy="2957513"/>
            <a:chOff x="0" y="0"/>
            <a:chExt cx="1352" cy="1863"/>
          </a:xfrm>
        </p:grpSpPr>
        <p:sp>
          <p:nvSpPr>
            <p:cNvPr id="102409" name="Text Box 13"/>
            <p:cNvSpPr txBox="1">
              <a:spLocks noChangeArrowheads="1"/>
            </p:cNvSpPr>
            <p:nvPr/>
          </p:nvSpPr>
          <p:spPr bwMode="auto">
            <a:xfrm>
              <a:off x="192" y="0"/>
              <a:ext cx="788" cy="1134"/>
            </a:xfrm>
            <a:prstGeom prst="rect">
              <a:avLst/>
            </a:prstGeom>
            <a:noFill/>
            <a:ln w="9525">
              <a:noFill/>
              <a:miter lim="800000"/>
              <a:headEnd/>
              <a:tailEnd/>
            </a:ln>
            <a:effectLst/>
          </p:spPr>
          <p:txBody>
            <a:bodyPr wrap="none">
              <a:spAutoFit/>
            </a:bodyPr>
            <a:lstStyle/>
            <a:p>
              <a:pPr algn="r" eaLnBrk="1" hangingPunct="1">
                <a:buFont typeface="Arial" pitchFamily="34" charset="0"/>
                <a:buNone/>
              </a:pPr>
              <a:r>
                <a:rPr lang="en-US" altLang="zh-CN" sz="2800" b="1" i="0" dirty="0">
                  <a:latin typeface="Times New Roman" pitchFamily="18" charset="0"/>
                </a:rPr>
                <a:t>5 8 6 4</a:t>
              </a:r>
            </a:p>
            <a:p>
              <a:pPr algn="r" eaLnBrk="1" hangingPunct="1">
                <a:buFont typeface="Arial" pitchFamily="34" charset="0"/>
                <a:buNone/>
              </a:pPr>
              <a:r>
                <a:rPr lang="en-US" altLang="zh-CN" sz="2800" b="1" i="0" dirty="0">
                  <a:latin typeface="Times New Roman" pitchFamily="18" charset="0"/>
                </a:rPr>
                <a:t>0 2 2 4</a:t>
              </a:r>
            </a:p>
            <a:p>
              <a:pPr algn="r" eaLnBrk="1" hangingPunct="1">
                <a:buFont typeface="Arial" pitchFamily="34" charset="0"/>
                <a:buNone/>
              </a:pPr>
              <a:r>
                <a:rPr lang="en-US" altLang="zh-CN" sz="2800" b="1" i="0" dirty="0">
                  <a:latin typeface="Times New Roman" pitchFamily="18" charset="0"/>
                </a:rPr>
                <a:t>0 4</a:t>
              </a:r>
            </a:p>
            <a:p>
              <a:pPr algn="r" eaLnBrk="1" hangingPunct="1">
                <a:buFont typeface="Arial" pitchFamily="34" charset="0"/>
                <a:buNone/>
              </a:pPr>
              <a:r>
                <a:rPr lang="en-US" altLang="zh-CN" sz="2800" b="1" i="0" dirty="0">
                  <a:solidFill>
                    <a:srgbClr val="FF3300"/>
                  </a:solidFill>
                  <a:latin typeface="Times New Roman" pitchFamily="18" charset="0"/>
                </a:rPr>
                <a:t> </a:t>
              </a:r>
              <a:r>
                <a:rPr lang="en-US" altLang="zh-CN" sz="2800" b="1" i="0" dirty="0">
                  <a:latin typeface="Times New Roman" pitchFamily="18" charset="0"/>
                </a:rPr>
                <a:t>6 0 9 2</a:t>
              </a:r>
            </a:p>
          </p:txBody>
        </p:sp>
        <p:sp>
          <p:nvSpPr>
            <p:cNvPr id="102410" name="Line 14"/>
            <p:cNvSpPr>
              <a:spLocks noChangeShapeType="1"/>
            </p:cNvSpPr>
            <p:nvPr/>
          </p:nvSpPr>
          <p:spPr bwMode="auto">
            <a:xfrm>
              <a:off x="240" y="816"/>
              <a:ext cx="768" cy="0"/>
            </a:xfrm>
            <a:prstGeom prst="line">
              <a:avLst/>
            </a:prstGeom>
            <a:noFill/>
            <a:ln w="9525">
              <a:solidFill>
                <a:schemeClr val="tx1"/>
              </a:solidFill>
              <a:round/>
              <a:headEnd/>
              <a:tailEnd/>
            </a:ln>
            <a:effectLst/>
          </p:spPr>
          <p:txBody>
            <a:bodyPr wrap="none" anchor="ctr"/>
            <a:lstStyle/>
            <a:p>
              <a:endParaRPr lang="zh-CN" altLang="en-US" i="0"/>
            </a:p>
          </p:txBody>
        </p:sp>
        <p:sp>
          <p:nvSpPr>
            <p:cNvPr id="102411" name="Text Box 15"/>
            <p:cNvSpPr txBox="1">
              <a:spLocks noChangeArrowheads="1"/>
            </p:cNvSpPr>
            <p:nvPr/>
          </p:nvSpPr>
          <p:spPr bwMode="auto">
            <a:xfrm>
              <a:off x="0" y="1152"/>
              <a:ext cx="1352" cy="32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2800" b="1" i="0">
                  <a:latin typeface="Times New Roman" pitchFamily="18" charset="0"/>
                </a:rPr>
                <a:t>H(key)=6092</a:t>
              </a:r>
            </a:p>
          </p:txBody>
        </p:sp>
        <p:sp>
          <p:nvSpPr>
            <p:cNvPr id="102412" name="Rectangle 16"/>
            <p:cNvSpPr>
              <a:spLocks noChangeArrowheads="1"/>
            </p:cNvSpPr>
            <p:nvPr/>
          </p:nvSpPr>
          <p:spPr bwMode="auto">
            <a:xfrm>
              <a:off x="192" y="1536"/>
              <a:ext cx="1016" cy="32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zh-CN" altLang="en-US" sz="2800" b="1" i="0" dirty="0">
                  <a:latin typeface="Times New Roman" pitchFamily="18" charset="0"/>
                </a:rPr>
                <a:t>间界叠加</a:t>
              </a:r>
            </a:p>
          </p:txBody>
        </p:sp>
      </p:grpSp>
      <p:sp>
        <p:nvSpPr>
          <p:cNvPr id="4" name="Text Box 4">
            <a:extLst>
              <a:ext uri="{FF2B5EF4-FFF2-40B4-BE49-F238E27FC236}">
                <a16:creationId xmlns:a16="http://schemas.microsoft.com/office/drawing/2014/main" id="{7E5143C3-FB62-4F28-81C7-990EDDE70E43}"/>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折叠法举例</a:t>
            </a:r>
          </a:p>
        </p:txBody>
      </p:sp>
      <p:cxnSp>
        <p:nvCxnSpPr>
          <p:cNvPr id="6" name="直接连接符 5">
            <a:extLst>
              <a:ext uri="{FF2B5EF4-FFF2-40B4-BE49-F238E27FC236}">
                <a16:creationId xmlns:a16="http://schemas.microsoft.com/office/drawing/2014/main" id="{50049AAC-9B93-FFB3-F9C2-3766567617F4}"/>
              </a:ext>
            </a:extLst>
          </p:cNvPr>
          <p:cNvCxnSpPr/>
          <p:nvPr/>
        </p:nvCxnSpPr>
        <p:spPr bwMode="auto">
          <a:xfrm>
            <a:off x="3995936" y="1766552"/>
            <a:ext cx="648072"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 name="直接连接符 6">
            <a:extLst>
              <a:ext uri="{FF2B5EF4-FFF2-40B4-BE49-F238E27FC236}">
                <a16:creationId xmlns:a16="http://schemas.microsoft.com/office/drawing/2014/main" id="{F84E13F7-5BCA-E3D2-438F-C26DCD13C706}"/>
              </a:ext>
            </a:extLst>
          </p:cNvPr>
          <p:cNvCxnSpPr/>
          <p:nvPr/>
        </p:nvCxnSpPr>
        <p:spPr bwMode="auto">
          <a:xfrm>
            <a:off x="3275856" y="1766552"/>
            <a:ext cx="648072"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8" name="直接连接符 7">
            <a:extLst>
              <a:ext uri="{FF2B5EF4-FFF2-40B4-BE49-F238E27FC236}">
                <a16:creationId xmlns:a16="http://schemas.microsoft.com/office/drawing/2014/main" id="{100D88B0-CE2F-30B3-37F1-825E2C494B2C}"/>
              </a:ext>
            </a:extLst>
          </p:cNvPr>
          <p:cNvCxnSpPr>
            <a:cxnSpLocks/>
          </p:cNvCxnSpPr>
          <p:nvPr/>
        </p:nvCxnSpPr>
        <p:spPr bwMode="auto">
          <a:xfrm>
            <a:off x="2942154" y="1766552"/>
            <a:ext cx="295528"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23AAE6B-4234-430B-9297-A8369AFFED82}" type="slidenum">
              <a:rPr lang="zh-CN" altLang="en-US"/>
              <a:pPr algn="r" eaLnBrk="1" hangingPunct="1">
                <a:spcBef>
                  <a:spcPct val="50000"/>
                </a:spcBef>
                <a:buFont typeface="Arial" pitchFamily="34" charset="0"/>
                <a:buNone/>
              </a:pPr>
              <a:t>119</a:t>
            </a:fld>
            <a:endParaRPr lang="en-US" altLang="zh-CN"/>
          </a:p>
        </p:txBody>
      </p:sp>
      <p:sp>
        <p:nvSpPr>
          <p:cNvPr id="103429" name="Rectangle 5"/>
          <p:cNvSpPr>
            <a:spLocks noGrp="1" noChangeArrowheads="1"/>
          </p:cNvSpPr>
          <p:nvPr>
            <p:ph type="body" idx="4294967295"/>
          </p:nvPr>
        </p:nvSpPr>
        <p:spPr>
          <a:xfrm>
            <a:off x="533400" y="1268760"/>
            <a:ext cx="8763000" cy="1106016"/>
          </a:xfrm>
        </p:spPr>
        <p:txBody>
          <a:bodyPr/>
          <a:lstStyle/>
          <a:p>
            <a:pPr eaLnBrk="1" hangingPunct="1">
              <a:lnSpc>
                <a:spcPct val="120000"/>
              </a:lnSpc>
              <a:spcBef>
                <a:spcPct val="50000"/>
              </a:spcBef>
            </a:pPr>
            <a:r>
              <a:rPr lang="zh-CN" altLang="en-US" dirty="0">
                <a:latin typeface="黑体" pitchFamily="49" charset="-122"/>
                <a:ea typeface="黑体" pitchFamily="49" charset="-122"/>
              </a:rPr>
              <a:t>折叠法适合于关键字的数字位数特别多，而且每一位上数字分布大致均匀的情况。</a:t>
            </a:r>
          </a:p>
        </p:txBody>
      </p:sp>
      <p:sp>
        <p:nvSpPr>
          <p:cNvPr id="2" name="Text Box 4">
            <a:extLst>
              <a:ext uri="{FF2B5EF4-FFF2-40B4-BE49-F238E27FC236}">
                <a16:creationId xmlns:a16="http://schemas.microsoft.com/office/drawing/2014/main" id="{DF750A41-0C48-470F-9A72-66E9AE87A2E3}"/>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折叠法特性</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Line 5"/>
          <p:cNvSpPr>
            <a:spLocks noChangeShapeType="1"/>
          </p:cNvSpPr>
          <p:nvPr/>
        </p:nvSpPr>
        <p:spPr bwMode="auto">
          <a:xfrm flipV="1">
            <a:off x="7313539" y="2564978"/>
            <a:ext cx="0" cy="352425"/>
          </a:xfrm>
          <a:prstGeom prst="line">
            <a:avLst/>
          </a:prstGeom>
          <a:noFill/>
          <a:ln w="9525">
            <a:solidFill>
              <a:srgbClr val="003366"/>
            </a:solidFill>
            <a:round/>
            <a:headEnd/>
            <a:tailEnd type="triangle" w="med" len="med"/>
          </a:ln>
          <a:effectLst/>
        </p:spPr>
        <p:txBody>
          <a:bodyPr wrap="none" anchor="ctr"/>
          <a:lstStyle/>
          <a:p>
            <a:endParaRPr lang="zh-CN" altLang="en-US" i="0"/>
          </a:p>
        </p:txBody>
      </p:sp>
      <p:sp>
        <p:nvSpPr>
          <p:cNvPr id="18438" name="Text Box 6"/>
          <p:cNvSpPr txBox="1">
            <a:spLocks noChangeArrowheads="1"/>
          </p:cNvSpPr>
          <p:nvPr/>
        </p:nvSpPr>
        <p:spPr bwMode="auto">
          <a:xfrm>
            <a:off x="7080176" y="2869778"/>
            <a:ext cx="666750" cy="396875"/>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i=11</a:t>
            </a:r>
          </a:p>
        </p:txBody>
      </p:sp>
      <p:sp>
        <p:nvSpPr>
          <p:cNvPr id="18439" name="AutoShape 7"/>
          <p:cNvSpPr>
            <a:spLocks noChangeArrowheads="1"/>
          </p:cNvSpPr>
          <p:nvPr/>
        </p:nvSpPr>
        <p:spPr bwMode="auto">
          <a:xfrm>
            <a:off x="4611614" y="1345778"/>
            <a:ext cx="1622425" cy="369888"/>
          </a:xfrm>
          <a:prstGeom prst="wedgeEllipseCallout">
            <a:avLst>
              <a:gd name="adj1" fmla="val -43736"/>
              <a:gd name="adj2" fmla="val 70171"/>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zh-CN" altLang="en-US" sz="2000" b="1" i="0">
                <a:solidFill>
                  <a:srgbClr val="FF0000"/>
                </a:solidFill>
                <a:latin typeface="Times New Roman" pitchFamily="18" charset="0"/>
                <a:ea typeface="楷体_GB2312" pitchFamily="1" charset="-122"/>
              </a:rPr>
              <a:t>找</a:t>
            </a:r>
            <a:r>
              <a:rPr lang="en-US" altLang="zh-CN" sz="2000" b="1" i="0">
                <a:solidFill>
                  <a:srgbClr val="FF0000"/>
                </a:solidFill>
                <a:latin typeface="Times New Roman" pitchFamily="18" charset="0"/>
                <a:ea typeface="楷体_GB2312" pitchFamily="1" charset="-122"/>
              </a:rPr>
              <a:t>64</a:t>
            </a:r>
          </a:p>
        </p:txBody>
      </p:sp>
      <p:sp>
        <p:nvSpPr>
          <p:cNvPr id="18440" name="AutoShape 8"/>
          <p:cNvSpPr>
            <a:spLocks noChangeArrowheads="1"/>
          </p:cNvSpPr>
          <p:nvPr/>
        </p:nvSpPr>
        <p:spPr bwMode="auto">
          <a:xfrm>
            <a:off x="1041326" y="2831677"/>
            <a:ext cx="914400" cy="609600"/>
          </a:xfrm>
          <a:prstGeom prst="cloudCallout">
            <a:avLst>
              <a:gd name="adj1" fmla="val -47292"/>
              <a:gd name="adj2" fmla="val -99533"/>
            </a:avLst>
          </a:prstGeom>
          <a:solidFill>
            <a:srgbClr val="FFCCFF"/>
          </a:solidFill>
          <a:ln w="9525">
            <a:solidFill>
              <a:srgbClr val="003366"/>
            </a:solidFill>
            <a:round/>
            <a:headEnd/>
            <a:tailEnd/>
          </a:ln>
          <a:effectLst/>
        </p:spPr>
        <p:txBody>
          <a:bodyPr wrap="none" anchor="ctr"/>
          <a:lstStyle/>
          <a:p>
            <a:pPr algn="ctr" eaLnBrk="1" hangingPunct="1">
              <a:buFont typeface="Arial" pitchFamily="34" charset="0"/>
              <a:buNone/>
            </a:pPr>
            <a:r>
              <a:rPr lang="zh-CN" altLang="en-US" sz="2000" b="1" i="0" dirty="0">
                <a:solidFill>
                  <a:srgbClr val="3333FF"/>
                </a:solidFill>
                <a:latin typeface="Times New Roman" pitchFamily="18" charset="0"/>
              </a:rPr>
              <a:t>哨兵</a:t>
            </a:r>
          </a:p>
        </p:txBody>
      </p:sp>
      <p:sp>
        <p:nvSpPr>
          <p:cNvPr id="18441" name="Line 9"/>
          <p:cNvSpPr>
            <a:spLocks noChangeShapeType="1"/>
          </p:cNvSpPr>
          <p:nvPr/>
        </p:nvSpPr>
        <p:spPr bwMode="auto">
          <a:xfrm flipV="1">
            <a:off x="4951339" y="2564978"/>
            <a:ext cx="0" cy="352425"/>
          </a:xfrm>
          <a:prstGeom prst="line">
            <a:avLst/>
          </a:prstGeom>
          <a:noFill/>
          <a:ln w="9525">
            <a:solidFill>
              <a:srgbClr val="003366"/>
            </a:solidFill>
            <a:round/>
            <a:headEnd/>
            <a:tailEnd type="triangle" w="med" len="med"/>
          </a:ln>
          <a:effectLst/>
        </p:spPr>
        <p:txBody>
          <a:bodyPr wrap="none" anchor="ctr"/>
          <a:lstStyle/>
          <a:p>
            <a:endParaRPr lang="zh-CN" altLang="en-US" i="0"/>
          </a:p>
        </p:txBody>
      </p:sp>
      <p:sp>
        <p:nvSpPr>
          <p:cNvPr id="18442" name="Text Box 10"/>
          <p:cNvSpPr txBox="1">
            <a:spLocks noChangeArrowheads="1"/>
          </p:cNvSpPr>
          <p:nvPr/>
        </p:nvSpPr>
        <p:spPr bwMode="auto">
          <a:xfrm>
            <a:off x="4641776" y="2869778"/>
            <a:ext cx="666750" cy="396875"/>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latin typeface="Times New Roman" pitchFamily="18" charset="0"/>
              </a:rPr>
              <a:t>i=7</a:t>
            </a:r>
          </a:p>
        </p:txBody>
      </p:sp>
      <p:sp>
        <p:nvSpPr>
          <p:cNvPr id="18443" name="Line 11"/>
          <p:cNvSpPr>
            <a:spLocks noChangeShapeType="1"/>
          </p:cNvSpPr>
          <p:nvPr/>
        </p:nvSpPr>
        <p:spPr bwMode="auto">
          <a:xfrm flipV="1">
            <a:off x="5541889" y="2564978"/>
            <a:ext cx="0" cy="352425"/>
          </a:xfrm>
          <a:prstGeom prst="line">
            <a:avLst/>
          </a:prstGeom>
          <a:noFill/>
          <a:ln w="9525">
            <a:solidFill>
              <a:srgbClr val="003366"/>
            </a:solidFill>
            <a:round/>
            <a:headEnd/>
            <a:tailEnd type="triangle" w="med" len="med"/>
          </a:ln>
          <a:effectLst/>
        </p:spPr>
        <p:txBody>
          <a:bodyPr wrap="none" anchor="ctr"/>
          <a:lstStyle/>
          <a:p>
            <a:endParaRPr lang="zh-CN" altLang="en-US" i="0"/>
          </a:p>
        </p:txBody>
      </p:sp>
      <p:sp>
        <p:nvSpPr>
          <p:cNvPr id="18444" name="Text Box 12"/>
          <p:cNvSpPr txBox="1">
            <a:spLocks noChangeArrowheads="1"/>
          </p:cNvSpPr>
          <p:nvPr/>
        </p:nvSpPr>
        <p:spPr bwMode="auto">
          <a:xfrm>
            <a:off x="5232326" y="2869778"/>
            <a:ext cx="666750" cy="396875"/>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latin typeface="Times New Roman" pitchFamily="18" charset="0"/>
              </a:rPr>
              <a:t>i=8</a:t>
            </a:r>
          </a:p>
        </p:txBody>
      </p:sp>
      <p:sp>
        <p:nvSpPr>
          <p:cNvPr id="18445" name="Line 13"/>
          <p:cNvSpPr>
            <a:spLocks noChangeShapeType="1"/>
          </p:cNvSpPr>
          <p:nvPr/>
        </p:nvSpPr>
        <p:spPr bwMode="auto">
          <a:xfrm flipV="1">
            <a:off x="6132439" y="2564978"/>
            <a:ext cx="0" cy="352425"/>
          </a:xfrm>
          <a:prstGeom prst="line">
            <a:avLst/>
          </a:prstGeom>
          <a:noFill/>
          <a:ln w="9525">
            <a:solidFill>
              <a:srgbClr val="003366"/>
            </a:solidFill>
            <a:round/>
            <a:headEnd/>
            <a:tailEnd type="triangle" w="med" len="med"/>
          </a:ln>
          <a:effectLst/>
        </p:spPr>
        <p:txBody>
          <a:bodyPr wrap="none" anchor="ctr"/>
          <a:lstStyle/>
          <a:p>
            <a:endParaRPr lang="zh-CN" altLang="en-US" i="0"/>
          </a:p>
        </p:txBody>
      </p:sp>
      <p:sp>
        <p:nvSpPr>
          <p:cNvPr id="18446" name="Text Box 14"/>
          <p:cNvSpPr txBox="1">
            <a:spLocks noChangeArrowheads="1"/>
          </p:cNvSpPr>
          <p:nvPr/>
        </p:nvSpPr>
        <p:spPr bwMode="auto">
          <a:xfrm>
            <a:off x="5822876" y="2869778"/>
            <a:ext cx="666750" cy="396875"/>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latin typeface="Times New Roman" pitchFamily="18" charset="0"/>
              </a:rPr>
              <a:t>i=9</a:t>
            </a:r>
          </a:p>
        </p:txBody>
      </p:sp>
      <p:sp>
        <p:nvSpPr>
          <p:cNvPr id="18447" name="Line 15"/>
          <p:cNvSpPr>
            <a:spLocks noChangeShapeType="1"/>
          </p:cNvSpPr>
          <p:nvPr/>
        </p:nvSpPr>
        <p:spPr bwMode="auto">
          <a:xfrm flipV="1">
            <a:off x="6703939" y="2564978"/>
            <a:ext cx="0" cy="352425"/>
          </a:xfrm>
          <a:prstGeom prst="line">
            <a:avLst/>
          </a:prstGeom>
          <a:noFill/>
          <a:ln w="9525">
            <a:solidFill>
              <a:srgbClr val="003366"/>
            </a:solidFill>
            <a:round/>
            <a:headEnd/>
            <a:tailEnd type="triangle" w="med" len="med"/>
          </a:ln>
          <a:effectLst/>
        </p:spPr>
        <p:txBody>
          <a:bodyPr wrap="none" anchor="ctr"/>
          <a:lstStyle/>
          <a:p>
            <a:endParaRPr lang="zh-CN" altLang="en-US" i="0"/>
          </a:p>
        </p:txBody>
      </p:sp>
      <p:sp>
        <p:nvSpPr>
          <p:cNvPr id="18448" name="Text Box 16"/>
          <p:cNvSpPr txBox="1">
            <a:spLocks noChangeArrowheads="1"/>
          </p:cNvSpPr>
          <p:nvPr/>
        </p:nvSpPr>
        <p:spPr bwMode="auto">
          <a:xfrm>
            <a:off x="6394376" y="2869778"/>
            <a:ext cx="666750" cy="396875"/>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latin typeface="Times New Roman" pitchFamily="18" charset="0"/>
              </a:rPr>
              <a:t>i=10</a:t>
            </a:r>
          </a:p>
        </p:txBody>
      </p:sp>
      <p:sp>
        <p:nvSpPr>
          <p:cNvPr id="18449" name="Text Box 17"/>
          <p:cNvSpPr txBox="1">
            <a:spLocks noChangeArrowheads="1"/>
          </p:cNvSpPr>
          <p:nvPr/>
        </p:nvSpPr>
        <p:spPr bwMode="auto">
          <a:xfrm>
            <a:off x="6370564" y="3296816"/>
            <a:ext cx="1487487" cy="406400"/>
          </a:xfrm>
          <a:prstGeom prst="rect">
            <a:avLst/>
          </a:prstGeom>
          <a:solidFill>
            <a:srgbClr val="FFCCFF"/>
          </a:solidFill>
          <a:ln w="9525">
            <a:solidFill>
              <a:srgbClr val="003366"/>
            </a:solidFill>
            <a:miter lim="800000"/>
            <a:headEnd/>
            <a:tailEnd/>
          </a:ln>
          <a:effectLst/>
        </p:spPr>
        <p:txBody>
          <a:bodyPr wrap="none">
            <a:spAutoFit/>
          </a:bodyPr>
          <a:lstStyle/>
          <a:p>
            <a:pPr eaLnBrk="1" hangingPunct="1">
              <a:buFont typeface="Arial" pitchFamily="34" charset="0"/>
              <a:buNone/>
            </a:pPr>
            <a:r>
              <a:rPr lang="zh-CN" altLang="en-US" sz="2000" b="1" i="0">
                <a:solidFill>
                  <a:srgbClr val="003300"/>
                </a:solidFill>
                <a:latin typeface="Times New Roman" pitchFamily="18" charset="0"/>
              </a:rPr>
              <a:t>比较次数</a:t>
            </a:r>
            <a:r>
              <a:rPr lang="en-US" altLang="zh-CN" sz="2000" b="1" i="0">
                <a:solidFill>
                  <a:srgbClr val="003300"/>
                </a:solidFill>
                <a:latin typeface="Times New Roman" pitchFamily="18" charset="0"/>
              </a:rPr>
              <a:t>=5</a:t>
            </a:r>
          </a:p>
        </p:txBody>
      </p:sp>
      <p:grpSp>
        <p:nvGrpSpPr>
          <p:cNvPr id="2" name="Group 19"/>
          <p:cNvGrpSpPr>
            <a:grpSpLocks/>
          </p:cNvGrpSpPr>
          <p:nvPr/>
        </p:nvGrpSpPr>
        <p:grpSpPr bwMode="auto">
          <a:xfrm>
            <a:off x="755576" y="1772816"/>
            <a:ext cx="7162800" cy="739775"/>
            <a:chOff x="0" y="0"/>
            <a:chExt cx="4512" cy="466"/>
          </a:xfrm>
        </p:grpSpPr>
        <p:sp>
          <p:nvSpPr>
            <p:cNvPr id="18452" name="Text Box 20"/>
            <p:cNvSpPr txBox="1">
              <a:spLocks noChangeArrowheads="1"/>
            </p:cNvSpPr>
            <p:nvPr/>
          </p:nvSpPr>
          <p:spPr bwMode="auto">
            <a:xfrm>
              <a:off x="48" y="0"/>
              <a:ext cx="4464"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 0      1       2       3       4       5       6        7        8       9      10     11</a:t>
              </a:r>
            </a:p>
          </p:txBody>
        </p:sp>
        <p:grpSp>
          <p:nvGrpSpPr>
            <p:cNvPr id="3" name="Group 21"/>
            <p:cNvGrpSpPr>
              <a:grpSpLocks/>
            </p:cNvGrpSpPr>
            <p:nvPr/>
          </p:nvGrpSpPr>
          <p:grpSpPr bwMode="auto">
            <a:xfrm>
              <a:off x="0" y="211"/>
              <a:ext cx="4320" cy="255"/>
              <a:chOff x="0" y="0"/>
              <a:chExt cx="4032" cy="255"/>
            </a:xfrm>
          </p:grpSpPr>
          <p:sp>
            <p:nvSpPr>
              <p:cNvPr id="18454" name="Rectangle 22"/>
              <p:cNvSpPr>
                <a:spLocks noChangeArrowheads="1"/>
              </p:cNvSpPr>
              <p:nvPr/>
            </p:nvSpPr>
            <p:spPr bwMode="auto">
              <a:xfrm>
                <a:off x="0"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chemeClr val="hlink"/>
                    </a:solidFill>
                    <a:latin typeface="Times New Roman" pitchFamily="18" charset="0"/>
                  </a:rPr>
                  <a:t>64</a:t>
                </a:r>
                <a:endParaRPr lang="en-US" altLang="zh-CN" sz="2000" b="1" i="0">
                  <a:solidFill>
                    <a:srgbClr val="003300"/>
                  </a:solidFill>
                  <a:latin typeface="Times New Roman" pitchFamily="18" charset="0"/>
                </a:endParaRPr>
              </a:p>
            </p:txBody>
          </p:sp>
          <p:sp>
            <p:nvSpPr>
              <p:cNvPr id="18455" name="Rectangle 23"/>
              <p:cNvSpPr>
                <a:spLocks noChangeArrowheads="1"/>
              </p:cNvSpPr>
              <p:nvPr/>
            </p:nvSpPr>
            <p:spPr bwMode="auto">
              <a:xfrm>
                <a:off x="336"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18456" name="Rectangle 24"/>
              <p:cNvSpPr>
                <a:spLocks noChangeArrowheads="1"/>
              </p:cNvSpPr>
              <p:nvPr/>
            </p:nvSpPr>
            <p:spPr bwMode="auto">
              <a:xfrm>
                <a:off x="672"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18457" name="Rectangle 25"/>
              <p:cNvSpPr>
                <a:spLocks noChangeArrowheads="1"/>
              </p:cNvSpPr>
              <p:nvPr/>
            </p:nvSpPr>
            <p:spPr bwMode="auto">
              <a:xfrm>
                <a:off x="1008"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18458" name="Rectangle 26"/>
              <p:cNvSpPr>
                <a:spLocks noChangeArrowheads="1"/>
              </p:cNvSpPr>
              <p:nvPr/>
            </p:nvSpPr>
            <p:spPr bwMode="auto">
              <a:xfrm>
                <a:off x="1344"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18459" name="Rectangle 27"/>
              <p:cNvSpPr>
                <a:spLocks noChangeArrowheads="1"/>
              </p:cNvSpPr>
              <p:nvPr/>
            </p:nvSpPr>
            <p:spPr bwMode="auto">
              <a:xfrm>
                <a:off x="1680"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18460" name="Rectangle 28"/>
              <p:cNvSpPr>
                <a:spLocks noChangeArrowheads="1"/>
              </p:cNvSpPr>
              <p:nvPr/>
            </p:nvSpPr>
            <p:spPr bwMode="auto">
              <a:xfrm>
                <a:off x="2016"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18461" name="Rectangle 29"/>
              <p:cNvSpPr>
                <a:spLocks noChangeArrowheads="1"/>
              </p:cNvSpPr>
              <p:nvPr/>
            </p:nvSpPr>
            <p:spPr bwMode="auto">
              <a:xfrm>
                <a:off x="2352"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64</a:t>
                </a:r>
              </a:p>
            </p:txBody>
          </p:sp>
          <p:sp>
            <p:nvSpPr>
              <p:cNvPr id="18462" name="Rectangle 30"/>
              <p:cNvSpPr>
                <a:spLocks noChangeArrowheads="1"/>
              </p:cNvSpPr>
              <p:nvPr/>
            </p:nvSpPr>
            <p:spPr bwMode="auto">
              <a:xfrm>
                <a:off x="2688"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18463" name="Rectangle 31"/>
              <p:cNvSpPr>
                <a:spLocks noChangeArrowheads="1"/>
              </p:cNvSpPr>
              <p:nvPr/>
            </p:nvSpPr>
            <p:spPr bwMode="auto">
              <a:xfrm>
                <a:off x="3024"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18464" name="Rectangle 32"/>
              <p:cNvSpPr>
                <a:spLocks noChangeArrowheads="1"/>
              </p:cNvSpPr>
              <p:nvPr/>
            </p:nvSpPr>
            <p:spPr bwMode="auto">
              <a:xfrm>
                <a:off x="3360"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18465" name="Rectangle 33"/>
              <p:cNvSpPr>
                <a:spLocks noChangeArrowheads="1"/>
              </p:cNvSpPr>
              <p:nvPr/>
            </p:nvSpPr>
            <p:spPr bwMode="auto">
              <a:xfrm>
                <a:off x="3696"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4" name="Rectangle 18">
            <a:extLst>
              <a:ext uri="{FF2B5EF4-FFF2-40B4-BE49-F238E27FC236}">
                <a16:creationId xmlns:a16="http://schemas.microsoft.com/office/drawing/2014/main" id="{509AAA11-D95E-3A93-1783-1580FFA6D7B1}"/>
              </a:ext>
            </a:extLst>
          </p:cNvPr>
          <p:cNvSpPr>
            <a:spLocks noChangeArrowheads="1"/>
          </p:cNvSpPr>
          <p:nvPr/>
        </p:nvSpPr>
        <p:spPr bwMode="auto">
          <a:xfrm>
            <a:off x="3220263" y="130649"/>
            <a:ext cx="3579826" cy="769441"/>
          </a:xfrm>
          <a:prstGeom prst="rect">
            <a:avLst/>
          </a:prstGeom>
          <a:noFill/>
          <a:ln w="9525">
            <a:noFill/>
            <a:miter lim="800000"/>
            <a:headEnd/>
            <a:tailEnd/>
          </a:ln>
          <a:effectLst/>
        </p:spPr>
        <p:txBody>
          <a:bodyPr wrap="none">
            <a:spAutoFit/>
          </a:bodyPr>
          <a:lstStyle/>
          <a:p>
            <a:pPr algn="ctr" eaLnBrk="1" hangingPunct="1">
              <a:spcBef>
                <a:spcPct val="50000"/>
              </a:spcBef>
            </a:pPr>
            <a:r>
              <a:rPr lang="zh-CN" altLang="en-US" sz="4400" i="0" dirty="0">
                <a:solidFill>
                  <a:schemeClr val="tx2"/>
                </a:solidFill>
                <a:latin typeface="Tahoma" panose="020B0604030504040204" pitchFamily="34" charset="0"/>
                <a:ea typeface="隶书" pitchFamily="49" charset="-122"/>
              </a:rPr>
              <a:t>顺序查找举例</a:t>
            </a:r>
          </a:p>
        </p:txBody>
      </p:sp>
      <p:sp>
        <p:nvSpPr>
          <p:cNvPr id="6" name="文本框 5">
            <a:extLst>
              <a:ext uri="{FF2B5EF4-FFF2-40B4-BE49-F238E27FC236}">
                <a16:creationId xmlns:a16="http://schemas.microsoft.com/office/drawing/2014/main" id="{AB0D95B4-BE65-3482-C78F-415694039980}"/>
              </a:ext>
            </a:extLst>
          </p:cNvPr>
          <p:cNvSpPr txBox="1"/>
          <p:nvPr/>
        </p:nvSpPr>
        <p:spPr>
          <a:xfrm>
            <a:off x="659869" y="3622462"/>
            <a:ext cx="4572000" cy="2677656"/>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800" b="1" i="0" u="none" strike="noStrike" kern="1200" cap="none" spc="0" normalizeH="0" baseline="0" noProof="0" dirty="0">
                <a:ln>
                  <a:noFill/>
                </a:ln>
                <a:solidFill>
                  <a:srgbClr val="FF0000"/>
                </a:solidFill>
                <a:effectLst/>
                <a:uLnTx/>
                <a:uFillTx/>
                <a:latin typeface="Times New Roman" pitchFamily="18" charset="0"/>
                <a:ea typeface="宋体" panose="02010600030101010101" pitchFamily="2" charset="-122"/>
                <a:cs typeface="+mn-cs"/>
              </a:rPr>
              <a:t>比较次数：</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查找第</a:t>
            </a:r>
            <a:r>
              <a:rPr kumimoji="0" lang="en-US" altLang="zh-CN"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n</a:t>
            </a: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个元素：    1</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查找第</a:t>
            </a:r>
            <a:r>
              <a:rPr kumimoji="0" lang="en-US" altLang="zh-CN"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n-1</a:t>
            </a: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个元素：2</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查找第</a:t>
            </a:r>
            <a:r>
              <a:rPr kumimoji="0" lang="en-US" altLang="zh-CN" sz="2800" b="1" i="0" u="none" strike="noStrike" kern="1200" cap="none" spc="0" normalizeH="0" baseline="0" noProof="0" dirty="0" err="1">
                <a:ln>
                  <a:noFill/>
                </a:ln>
                <a:solidFill>
                  <a:srgbClr val="003300"/>
                </a:solidFill>
                <a:effectLst/>
                <a:uLnTx/>
                <a:uFillTx/>
                <a:latin typeface="Times New Roman" pitchFamily="18" charset="0"/>
                <a:ea typeface="宋体" panose="02010600030101010101" pitchFamily="2" charset="-122"/>
                <a:cs typeface="+mn-cs"/>
              </a:rPr>
              <a:t>i</a:t>
            </a: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个元素：    </a:t>
            </a:r>
            <a:r>
              <a:rPr kumimoji="0" lang="en-US" altLang="zh-CN"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n+1-i</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查找失败：             </a:t>
            </a:r>
            <a:r>
              <a:rPr kumimoji="0" lang="en-US" altLang="zh-CN"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n+1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8438"/>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84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844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844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4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8445"/>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844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4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44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8443"/>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844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4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4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844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animBg="1"/>
      <p:bldP spid="18437" grpId="1" animBg="1"/>
      <p:bldP spid="18438" grpId="0"/>
      <p:bldP spid="18438" grpId="1"/>
      <p:bldP spid="18440" grpId="0" animBg="1"/>
      <p:bldP spid="18441" grpId="0" animBg="1"/>
      <p:bldP spid="18442" grpId="0"/>
      <p:bldP spid="18443" grpId="0" animBg="1"/>
      <p:bldP spid="18443" grpId="1" animBg="1"/>
      <p:bldP spid="18444" grpId="0"/>
      <p:bldP spid="18444" grpId="1"/>
      <p:bldP spid="18445" grpId="0" animBg="1"/>
      <p:bldP spid="18445" grpId="1" animBg="1"/>
      <p:bldP spid="18446" grpId="0"/>
      <p:bldP spid="18446" grpId="1"/>
      <p:bldP spid="18447" grpId="0" animBg="1"/>
      <p:bldP spid="18447" grpId="1" animBg="1"/>
      <p:bldP spid="18448" grpId="0"/>
      <p:bldP spid="18448" grpId="1"/>
      <p:bldP spid="18449"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B0C092A-6A04-4649-9D30-41A11F744617}" type="slidenum">
              <a:rPr lang="zh-CN" altLang="en-US"/>
              <a:pPr algn="r" eaLnBrk="1" hangingPunct="1">
                <a:spcBef>
                  <a:spcPct val="50000"/>
                </a:spcBef>
                <a:buFont typeface="Arial" pitchFamily="34" charset="0"/>
                <a:buNone/>
              </a:pPr>
              <a:t>120</a:t>
            </a:fld>
            <a:endParaRPr lang="en-US" altLang="zh-CN"/>
          </a:p>
        </p:txBody>
      </p:sp>
      <p:sp>
        <p:nvSpPr>
          <p:cNvPr id="104453" name="Rectangle 5"/>
          <p:cNvSpPr>
            <a:spLocks noGrp="1" noChangeArrowheads="1"/>
          </p:cNvSpPr>
          <p:nvPr>
            <p:ph type="body" idx="4294967295"/>
          </p:nvPr>
        </p:nvSpPr>
        <p:spPr>
          <a:xfrm>
            <a:off x="533400" y="1268760"/>
            <a:ext cx="8763000"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取关键字被某个不大于哈希表长</a:t>
            </a:r>
            <a:r>
              <a:rPr lang="en-US" altLang="zh-CN" dirty="0">
                <a:latin typeface="黑体" pitchFamily="49" charset="-122"/>
                <a:ea typeface="黑体" pitchFamily="49" charset="-122"/>
              </a:rPr>
              <a:t>m</a:t>
            </a:r>
            <a:r>
              <a:rPr lang="zh-CN" altLang="en-US" dirty="0">
                <a:latin typeface="黑体" pitchFamily="49" charset="-122"/>
                <a:ea typeface="黑体" pitchFamily="49" charset="-122"/>
              </a:rPr>
              <a:t>的数</a:t>
            </a:r>
            <a:r>
              <a:rPr lang="en-US" altLang="zh-CN" dirty="0">
                <a:latin typeface="黑体" pitchFamily="49" charset="-122"/>
                <a:ea typeface="黑体" pitchFamily="49" charset="-122"/>
              </a:rPr>
              <a:t>p</a:t>
            </a:r>
            <a:r>
              <a:rPr lang="zh-CN" altLang="en-US" dirty="0">
                <a:latin typeface="黑体" pitchFamily="49" charset="-122"/>
                <a:ea typeface="黑体" pitchFamily="49" charset="-122"/>
              </a:rPr>
              <a:t>除后所得余数为哈希地址</a:t>
            </a:r>
          </a:p>
          <a:p>
            <a:pPr eaLnBrk="1" hangingPunct="1">
              <a:lnSpc>
                <a:spcPct val="90000"/>
              </a:lnSpc>
              <a:spcBef>
                <a:spcPct val="130000"/>
              </a:spcBef>
              <a:spcAft>
                <a:spcPct val="80000"/>
              </a:spcAft>
              <a:buFont typeface="Wingdings" pitchFamily="2" charset="2"/>
              <a:buNone/>
            </a:pPr>
            <a:r>
              <a:rPr lang="en-US" altLang="zh-CN" dirty="0">
                <a:latin typeface="黑体" pitchFamily="49" charset="-122"/>
                <a:ea typeface="黑体" pitchFamily="49" charset="-122"/>
              </a:rPr>
              <a:t>			H(key) = key MOD p   ( </a:t>
            </a:r>
            <a:r>
              <a:rPr lang="en-US" altLang="zh-CN" dirty="0" err="1">
                <a:latin typeface="黑体" pitchFamily="49" charset="-122"/>
                <a:ea typeface="黑体" pitchFamily="49" charset="-122"/>
              </a:rPr>
              <a:t>p≤m</a:t>
            </a:r>
            <a:r>
              <a:rPr lang="en-US" altLang="zh-CN" dirty="0">
                <a:latin typeface="黑体" pitchFamily="49" charset="-122"/>
                <a:ea typeface="黑体" pitchFamily="49" charset="-122"/>
              </a:rPr>
              <a:t> )</a:t>
            </a:r>
          </a:p>
          <a:p>
            <a:pPr eaLnBrk="1" hangingPunct="1">
              <a:lnSpc>
                <a:spcPct val="90000"/>
              </a:lnSpc>
              <a:spcBef>
                <a:spcPct val="50000"/>
              </a:spcBef>
            </a:pPr>
            <a:r>
              <a:rPr lang="en-US" altLang="zh-CN" dirty="0">
                <a:latin typeface="黑体" pitchFamily="49" charset="-122"/>
                <a:ea typeface="黑体" pitchFamily="49" charset="-122"/>
              </a:rPr>
              <a:t>m</a:t>
            </a:r>
            <a:r>
              <a:rPr lang="zh-CN" altLang="en-US" dirty="0">
                <a:latin typeface="黑体" pitchFamily="49" charset="-122"/>
                <a:ea typeface="黑体" pitchFamily="49" charset="-122"/>
              </a:rPr>
              <a:t>为表长 </a:t>
            </a:r>
          </a:p>
          <a:p>
            <a:pPr eaLnBrk="1" hangingPunct="1">
              <a:lnSpc>
                <a:spcPct val="90000"/>
              </a:lnSpc>
              <a:spcBef>
                <a:spcPct val="50000"/>
              </a:spcBef>
            </a:pPr>
            <a:r>
              <a:rPr lang="en-US" altLang="zh-CN" dirty="0">
                <a:latin typeface="黑体" pitchFamily="49" charset="-122"/>
                <a:ea typeface="黑体" pitchFamily="49" charset="-122"/>
              </a:rPr>
              <a:t>p</a:t>
            </a:r>
            <a:r>
              <a:rPr lang="zh-CN" altLang="en-US" dirty="0">
                <a:latin typeface="黑体" pitchFamily="49" charset="-122"/>
                <a:ea typeface="黑体" pitchFamily="49" charset="-122"/>
              </a:rPr>
              <a:t>为</a:t>
            </a:r>
            <a:r>
              <a:rPr lang="zh-CN" altLang="en-US" dirty="0">
                <a:solidFill>
                  <a:srgbClr val="FF0000"/>
                </a:solidFill>
                <a:latin typeface="黑体" pitchFamily="49" charset="-122"/>
                <a:ea typeface="黑体" pitchFamily="49" charset="-122"/>
              </a:rPr>
              <a:t>不大于</a:t>
            </a:r>
            <a:r>
              <a:rPr lang="en-US" altLang="zh-CN" dirty="0">
                <a:solidFill>
                  <a:srgbClr val="FF0000"/>
                </a:solidFill>
                <a:latin typeface="黑体" pitchFamily="49" charset="-122"/>
                <a:ea typeface="黑体" pitchFamily="49" charset="-122"/>
              </a:rPr>
              <a:t>m</a:t>
            </a:r>
            <a:r>
              <a:rPr lang="zh-CN" altLang="en-US" dirty="0">
                <a:solidFill>
                  <a:srgbClr val="FF0000"/>
                </a:solidFill>
                <a:latin typeface="黑体" pitchFamily="49" charset="-122"/>
                <a:ea typeface="黑体" pitchFamily="49" charset="-122"/>
              </a:rPr>
              <a:t>的素数</a:t>
            </a:r>
            <a:r>
              <a:rPr lang="zh-CN" altLang="en-US" dirty="0">
                <a:latin typeface="黑体" pitchFamily="49" charset="-122"/>
                <a:ea typeface="黑体" pitchFamily="49" charset="-122"/>
              </a:rPr>
              <a:t>或是</a:t>
            </a:r>
            <a:r>
              <a:rPr lang="zh-CN" altLang="en-US" dirty="0">
                <a:solidFill>
                  <a:srgbClr val="FF0000"/>
                </a:solidFill>
                <a:latin typeface="黑体" pitchFamily="49" charset="-122"/>
                <a:ea typeface="黑体" pitchFamily="49" charset="-122"/>
              </a:rPr>
              <a:t>不含20以下的质因子的合数</a:t>
            </a:r>
          </a:p>
        </p:txBody>
      </p:sp>
      <p:sp>
        <p:nvSpPr>
          <p:cNvPr id="2" name="Text Box 4">
            <a:extLst>
              <a:ext uri="{FF2B5EF4-FFF2-40B4-BE49-F238E27FC236}">
                <a16:creationId xmlns:a16="http://schemas.microsoft.com/office/drawing/2014/main" id="{A51C3F61-827E-46C0-8302-8A9C812D476C}"/>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哈希函数构造：除留余数法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440BA58D-2F12-461F-A6CF-C01A7B76E357}" type="slidenum">
              <a:rPr lang="zh-CN" altLang="en-US"/>
              <a:pPr algn="r" eaLnBrk="1" hangingPunct="1">
                <a:spcBef>
                  <a:spcPct val="50000"/>
                </a:spcBef>
                <a:buFont typeface="Arial" pitchFamily="34" charset="0"/>
                <a:buNone/>
              </a:pPr>
              <a:t>121</a:t>
            </a:fld>
            <a:endParaRPr lang="en-US" altLang="zh-CN"/>
          </a:p>
        </p:txBody>
      </p:sp>
      <p:sp>
        <p:nvSpPr>
          <p:cNvPr id="105477" name="Rectangle 5"/>
          <p:cNvSpPr>
            <a:spLocks noGrp="1" noChangeArrowheads="1"/>
          </p:cNvSpPr>
          <p:nvPr>
            <p:ph type="body" idx="4294967295"/>
          </p:nvPr>
        </p:nvSpPr>
        <p:spPr>
          <a:xfrm>
            <a:off x="533400" y="1268760"/>
            <a:ext cx="8458200" cy="4038600"/>
          </a:xfrm>
        </p:spPr>
        <p:txBody>
          <a:bodyPr/>
          <a:lstStyle/>
          <a:p>
            <a:pPr eaLnBrk="1" hangingPunct="1">
              <a:spcBef>
                <a:spcPct val="50000"/>
              </a:spcBef>
            </a:pPr>
            <a:r>
              <a:rPr lang="zh-CN" altLang="en-US" dirty="0">
                <a:latin typeface="黑体" pitchFamily="49" charset="-122"/>
                <a:ea typeface="黑体" pitchFamily="49" charset="-122"/>
              </a:rPr>
              <a:t>给定一组关键字为: 12,39,18,24,33,21，若取 </a:t>
            </a:r>
            <a:r>
              <a:rPr lang="en-US" altLang="zh-CN" dirty="0">
                <a:latin typeface="黑体" pitchFamily="49" charset="-122"/>
                <a:ea typeface="黑体" pitchFamily="49" charset="-122"/>
              </a:rPr>
              <a:t>p=9, </a:t>
            </a:r>
            <a:r>
              <a:rPr lang="zh-CN" altLang="en-US" dirty="0">
                <a:latin typeface="黑体" pitchFamily="49" charset="-122"/>
                <a:ea typeface="黑体" pitchFamily="49" charset="-122"/>
              </a:rPr>
              <a:t>则他们对应的哈希函数值将为: </a:t>
            </a:r>
          </a:p>
          <a:p>
            <a:pPr eaLnBrk="1" hangingPunct="1">
              <a:spcBef>
                <a:spcPct val="70000"/>
              </a:spcBef>
              <a:spcAft>
                <a:spcPct val="20000"/>
              </a:spcAft>
              <a:buFont typeface="Wingdings" pitchFamily="2" charset="2"/>
              <a:buNone/>
            </a:pPr>
            <a:r>
              <a:rPr lang="zh-CN" altLang="en-US" dirty="0">
                <a:latin typeface="黑体" pitchFamily="49" charset="-122"/>
                <a:ea typeface="黑体" pitchFamily="49" charset="-122"/>
              </a:rPr>
              <a:t>			3, 3, 0, 6, 6, 3</a:t>
            </a:r>
          </a:p>
          <a:p>
            <a:pPr eaLnBrk="1" hangingPunct="1">
              <a:spcBef>
                <a:spcPct val="50000"/>
              </a:spcBef>
            </a:pPr>
            <a:r>
              <a:rPr lang="zh-CN" altLang="en-US" dirty="0">
                <a:latin typeface="黑体" pitchFamily="49" charset="-122"/>
                <a:ea typeface="黑体" pitchFamily="49" charset="-122"/>
              </a:rPr>
              <a:t>可见，若</a:t>
            </a:r>
            <a:r>
              <a:rPr lang="en-US" altLang="zh-CN" dirty="0">
                <a:latin typeface="黑体" pitchFamily="49" charset="-122"/>
                <a:ea typeface="黑体" pitchFamily="49" charset="-122"/>
              </a:rPr>
              <a:t>p</a:t>
            </a:r>
            <a:r>
              <a:rPr lang="zh-CN" altLang="en-US" dirty="0">
                <a:latin typeface="黑体" pitchFamily="49" charset="-122"/>
                <a:ea typeface="黑体" pitchFamily="49" charset="-122"/>
              </a:rPr>
              <a:t>中含质因子3, 则所有含质因子3的关键字均映射到</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3 的倍数</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的地址上，从而增加了</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冲突</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的可能</a:t>
            </a:r>
          </a:p>
        </p:txBody>
      </p:sp>
      <p:sp>
        <p:nvSpPr>
          <p:cNvPr id="2" name="Text Box 4">
            <a:extLst>
              <a:ext uri="{FF2B5EF4-FFF2-40B4-BE49-F238E27FC236}">
                <a16:creationId xmlns:a16="http://schemas.microsoft.com/office/drawing/2014/main" id="{06CBF470-5792-4326-A741-D0D5ED50486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除留余数法</a:t>
            </a:r>
            <a:r>
              <a:rPr lang="en-US" altLang="zh-CN" sz="4400" i="0" dirty="0">
                <a:solidFill>
                  <a:schemeClr val="tx2"/>
                </a:solidFill>
                <a:latin typeface="Tahoma" panose="020B0604030504040204" pitchFamily="34" charset="0"/>
                <a:ea typeface="隶书" pitchFamily="49" charset="-122"/>
              </a:rPr>
              <a:t>—p</a:t>
            </a:r>
            <a:r>
              <a:rPr lang="zh-CN" altLang="en-US" sz="4400" i="0" dirty="0">
                <a:solidFill>
                  <a:schemeClr val="tx2"/>
                </a:solidFill>
                <a:latin typeface="Tahoma" panose="020B0604030504040204" pitchFamily="34" charset="0"/>
                <a:ea typeface="隶书" pitchFamily="49" charset="-122"/>
              </a:rPr>
              <a:t>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47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5043506-8BEE-4F50-9FE2-BB75AC73CC0B}" type="slidenum">
              <a:rPr lang="zh-CN" altLang="en-US"/>
              <a:pPr algn="r" eaLnBrk="1" hangingPunct="1">
                <a:spcBef>
                  <a:spcPct val="50000"/>
                </a:spcBef>
                <a:buFont typeface="Arial" pitchFamily="34" charset="0"/>
                <a:buNone/>
              </a:pPr>
              <a:t>122</a:t>
            </a:fld>
            <a:endParaRPr lang="en-US" altLang="zh-CN"/>
          </a:p>
        </p:txBody>
      </p:sp>
      <p:sp>
        <p:nvSpPr>
          <p:cNvPr id="106501" name="Rectangle 5"/>
          <p:cNvSpPr>
            <a:spLocks noGrp="1" noChangeArrowheads="1"/>
          </p:cNvSpPr>
          <p:nvPr>
            <p:ph type="body" idx="4294967295"/>
          </p:nvPr>
        </p:nvSpPr>
        <p:spPr>
          <a:xfrm>
            <a:off x="507856" y="1196752"/>
            <a:ext cx="8763000" cy="2114128"/>
          </a:xfrm>
        </p:spPr>
        <p:txBody>
          <a:bodyPr/>
          <a:lstStyle/>
          <a:p>
            <a:pPr eaLnBrk="1" hangingPunct="1">
              <a:spcBef>
                <a:spcPct val="50000"/>
              </a:spcBef>
            </a:pPr>
            <a:r>
              <a:rPr lang="zh-CN" altLang="en-US" dirty="0">
                <a:latin typeface="黑体" pitchFamily="49" charset="-122"/>
                <a:ea typeface="黑体" pitchFamily="49" charset="-122"/>
              </a:rPr>
              <a:t>除留余数法是一种最简单、最常用的构造哈希函数的方法</a:t>
            </a:r>
          </a:p>
          <a:p>
            <a:pPr eaLnBrk="1" hangingPunct="1">
              <a:spcBef>
                <a:spcPct val="50000"/>
              </a:spcBef>
            </a:pPr>
            <a:r>
              <a:rPr lang="zh-CN" altLang="en-US" dirty="0">
                <a:latin typeface="黑体" pitchFamily="49" charset="-122"/>
                <a:ea typeface="黑体" pitchFamily="49" charset="-122"/>
              </a:rPr>
              <a:t>不仅可以对关键字直接取模(</a:t>
            </a:r>
            <a:r>
              <a:rPr lang="en-US" altLang="zh-CN" dirty="0">
                <a:latin typeface="黑体" pitchFamily="49" charset="-122"/>
                <a:ea typeface="黑体" pitchFamily="49" charset="-122"/>
              </a:rPr>
              <a:t>MOD)</a:t>
            </a:r>
            <a:r>
              <a:rPr lang="zh-CN" altLang="en-US" dirty="0">
                <a:latin typeface="黑体" pitchFamily="49" charset="-122"/>
                <a:ea typeface="黑体" pitchFamily="49" charset="-122"/>
              </a:rPr>
              <a:t>，也可在折叠、平方取中等运算之后取模。</a:t>
            </a:r>
          </a:p>
        </p:txBody>
      </p:sp>
      <p:sp>
        <p:nvSpPr>
          <p:cNvPr id="2" name="Text Box 4">
            <a:extLst>
              <a:ext uri="{FF2B5EF4-FFF2-40B4-BE49-F238E27FC236}">
                <a16:creationId xmlns:a16="http://schemas.microsoft.com/office/drawing/2014/main" id="{D55F23CA-C91C-4332-BA10-5D16B2AECD68}"/>
              </a:ext>
            </a:extLst>
          </p:cNvPr>
          <p:cNvSpPr txBox="1">
            <a:spLocks noChangeArrowheads="1"/>
          </p:cNvSpPr>
          <p:nvPr/>
        </p:nvSpPr>
        <p:spPr bwMode="auto">
          <a:xfrm>
            <a:off x="523344"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除留余数法特性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50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493712" y="1144488"/>
            <a:ext cx="6248400" cy="685800"/>
          </a:xfrm>
        </p:spPr>
        <p:txBody>
          <a:bodyPr/>
          <a:lstStyle/>
          <a:p>
            <a:pPr algn="l" eaLnBrk="1" hangingPunct="1"/>
            <a:r>
              <a:rPr lang="zh-CN" altLang="en-US" sz="3200" dirty="0">
                <a:latin typeface="黑体" pitchFamily="49" charset="-122"/>
                <a:ea typeface="黑体" pitchFamily="49" charset="-122"/>
              </a:rPr>
              <a:t>三、处理冲突的方法</a:t>
            </a:r>
          </a:p>
        </p:txBody>
      </p:sp>
      <p:sp>
        <p:nvSpPr>
          <p:cNvPr id="10752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95C01A01-FB90-4AB3-AEAC-AF2726F84DE5}" type="slidenum">
              <a:rPr lang="zh-CN" altLang="en-US"/>
              <a:pPr algn="r" eaLnBrk="1" hangingPunct="1">
                <a:spcBef>
                  <a:spcPct val="50000"/>
                </a:spcBef>
                <a:buFont typeface="Arial" pitchFamily="34" charset="0"/>
                <a:buNone/>
              </a:pPr>
              <a:t>123</a:t>
            </a:fld>
            <a:endParaRPr lang="en-US" altLang="zh-CN"/>
          </a:p>
        </p:txBody>
      </p:sp>
      <p:sp>
        <p:nvSpPr>
          <p:cNvPr id="107525" name="Rectangle 5"/>
          <p:cNvSpPr>
            <a:spLocks noGrp="1" noChangeArrowheads="1"/>
          </p:cNvSpPr>
          <p:nvPr>
            <p:ph type="body" idx="4294967295"/>
          </p:nvPr>
        </p:nvSpPr>
        <p:spPr>
          <a:xfrm>
            <a:off x="549899" y="1830288"/>
            <a:ext cx="8763000" cy="4038600"/>
          </a:xfrm>
        </p:spPr>
        <p:txBody>
          <a:bodyPr/>
          <a:lstStyle/>
          <a:p>
            <a:pPr eaLnBrk="1" hangingPunct="1">
              <a:spcBef>
                <a:spcPct val="50000"/>
              </a:spcBef>
            </a:pPr>
            <a:r>
              <a:rPr lang="zh-CN" altLang="en-US" dirty="0">
                <a:latin typeface="+mn-ea"/>
              </a:rPr>
              <a:t>处理冲突的实际含义是：为产生冲突的地址寻找下一个哈希地址。</a:t>
            </a:r>
          </a:p>
          <a:p>
            <a:pPr eaLnBrk="1" hangingPunct="1">
              <a:spcBef>
                <a:spcPct val="50000"/>
              </a:spcBef>
            </a:pPr>
            <a:r>
              <a:rPr lang="zh-CN" altLang="en-US" dirty="0">
                <a:latin typeface="+mn-ea"/>
              </a:rPr>
              <a:t>处理冲突的方法主要有三种：</a:t>
            </a:r>
          </a:p>
          <a:p>
            <a:pPr eaLnBrk="1" hangingPunct="1">
              <a:spcBef>
                <a:spcPct val="50000"/>
              </a:spcBef>
              <a:buFont typeface="Wingdings" pitchFamily="2" charset="2"/>
              <a:buNone/>
            </a:pPr>
            <a:r>
              <a:rPr lang="en-US" altLang="zh-CN" dirty="0">
                <a:latin typeface="+mn-ea"/>
              </a:rPr>
              <a:t>   1.</a:t>
            </a:r>
            <a:r>
              <a:rPr lang="zh-CN" altLang="en-US" dirty="0">
                <a:latin typeface="+mn-ea"/>
              </a:rPr>
              <a:t>开放定址法</a:t>
            </a:r>
          </a:p>
          <a:p>
            <a:pPr eaLnBrk="1" hangingPunct="1">
              <a:spcBef>
                <a:spcPct val="50000"/>
              </a:spcBef>
              <a:buFont typeface="Wingdings" pitchFamily="2" charset="2"/>
              <a:buNone/>
            </a:pPr>
            <a:r>
              <a:rPr lang="en-US" altLang="zh-CN" dirty="0">
                <a:latin typeface="+mn-ea"/>
              </a:rPr>
              <a:t>   2.</a:t>
            </a:r>
            <a:r>
              <a:rPr lang="zh-CN" altLang="en-US" dirty="0">
                <a:latin typeface="+mn-ea"/>
              </a:rPr>
              <a:t>再哈希法</a:t>
            </a:r>
          </a:p>
          <a:p>
            <a:pPr eaLnBrk="1" hangingPunct="1">
              <a:spcBef>
                <a:spcPct val="50000"/>
              </a:spcBef>
              <a:buFont typeface="Wingdings" pitchFamily="2" charset="2"/>
              <a:buNone/>
            </a:pPr>
            <a:r>
              <a:rPr lang="en-US" altLang="zh-CN" dirty="0">
                <a:latin typeface="+mn-ea"/>
              </a:rPr>
              <a:t>   3.</a:t>
            </a:r>
            <a:r>
              <a:rPr lang="zh-CN" altLang="en-US" dirty="0">
                <a:latin typeface="+mn-ea"/>
              </a:rPr>
              <a:t>链地址法</a:t>
            </a:r>
          </a:p>
        </p:txBody>
      </p:sp>
      <p:sp>
        <p:nvSpPr>
          <p:cNvPr id="2" name="Text Box 4">
            <a:extLst>
              <a:ext uri="{FF2B5EF4-FFF2-40B4-BE49-F238E27FC236}">
                <a16:creationId xmlns:a16="http://schemas.microsoft.com/office/drawing/2014/main" id="{B2F6778A-7D95-4D01-A46B-28E48B938B13}"/>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52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75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B04C4C83-D795-4D88-ABD2-2489D3CEDFB6}" type="slidenum">
              <a:rPr lang="zh-CN" altLang="en-US"/>
              <a:pPr algn="r" eaLnBrk="1" hangingPunct="1">
                <a:spcBef>
                  <a:spcPct val="50000"/>
                </a:spcBef>
                <a:buFont typeface="Arial" pitchFamily="34" charset="0"/>
                <a:buNone/>
              </a:pPr>
              <a:t>124</a:t>
            </a:fld>
            <a:endParaRPr lang="en-US" altLang="zh-CN"/>
          </a:p>
        </p:txBody>
      </p:sp>
      <p:sp>
        <p:nvSpPr>
          <p:cNvPr id="108549" name="Rectangle 5"/>
          <p:cNvSpPr>
            <a:spLocks noGrp="1" noChangeArrowheads="1"/>
          </p:cNvSpPr>
          <p:nvPr>
            <p:ph type="body" idx="4294967295"/>
          </p:nvPr>
        </p:nvSpPr>
        <p:spPr>
          <a:xfrm>
            <a:off x="657032" y="1988840"/>
            <a:ext cx="8763000" cy="4038600"/>
          </a:xfrm>
        </p:spPr>
        <p:txBody>
          <a:bodyPr/>
          <a:lstStyle/>
          <a:p>
            <a:pPr eaLnBrk="1" hangingPunct="1">
              <a:spcBef>
                <a:spcPct val="50000"/>
              </a:spcBef>
            </a:pPr>
            <a:r>
              <a:rPr lang="zh-CN" altLang="en-US" dirty="0">
                <a:latin typeface="+mn-ea"/>
              </a:rPr>
              <a:t>为产生冲突的地址 </a:t>
            </a:r>
            <a:r>
              <a:rPr lang="en-US" altLang="zh-CN" dirty="0">
                <a:latin typeface="+mn-ea"/>
              </a:rPr>
              <a:t>H(key) </a:t>
            </a:r>
            <a:r>
              <a:rPr lang="zh-CN" altLang="en-US" dirty="0">
                <a:latin typeface="+mn-ea"/>
              </a:rPr>
              <a:t>求得一个地址序列： </a:t>
            </a:r>
            <a:endParaRPr lang="en-US" altLang="zh-CN" dirty="0">
              <a:latin typeface="+mn-ea"/>
            </a:endParaRPr>
          </a:p>
          <a:p>
            <a:pPr marL="0" indent="0" eaLnBrk="1" hangingPunct="1">
              <a:spcBef>
                <a:spcPct val="50000"/>
              </a:spcBef>
              <a:buNone/>
            </a:pPr>
            <a:r>
              <a:rPr lang="en-US" altLang="zh-CN" dirty="0">
                <a:latin typeface="+mn-ea"/>
              </a:rPr>
              <a:t>   H</a:t>
            </a:r>
            <a:r>
              <a:rPr lang="en-US" altLang="zh-CN" baseline="-25000" dirty="0">
                <a:latin typeface="+mn-ea"/>
              </a:rPr>
              <a:t>1</a:t>
            </a:r>
            <a:r>
              <a:rPr lang="en-US" altLang="zh-CN" dirty="0">
                <a:latin typeface="+mn-ea"/>
              </a:rPr>
              <a:t>, H</a:t>
            </a:r>
            <a:r>
              <a:rPr lang="en-US" altLang="zh-CN" baseline="-25000" dirty="0">
                <a:latin typeface="+mn-ea"/>
              </a:rPr>
              <a:t>2</a:t>
            </a:r>
            <a:r>
              <a:rPr lang="en-US" altLang="zh-CN" dirty="0">
                <a:latin typeface="+mn-ea"/>
              </a:rPr>
              <a:t>, …, H</a:t>
            </a:r>
            <a:r>
              <a:rPr lang="en-US" altLang="zh-CN" baseline="-25000" dirty="0">
                <a:latin typeface="+mn-ea"/>
              </a:rPr>
              <a:t>s</a:t>
            </a:r>
            <a:r>
              <a:rPr lang="zh-CN" altLang="en-US" dirty="0">
                <a:latin typeface="+mn-ea"/>
              </a:rPr>
              <a:t>，</a:t>
            </a:r>
            <a:r>
              <a:rPr lang="en-US" altLang="zh-CN" dirty="0">
                <a:latin typeface="+mn-ea"/>
              </a:rPr>
              <a:t>1≤s≤m-1</a:t>
            </a:r>
          </a:p>
          <a:p>
            <a:pPr eaLnBrk="1" hangingPunct="1">
              <a:spcBef>
                <a:spcPct val="130000"/>
              </a:spcBef>
              <a:spcAft>
                <a:spcPct val="70000"/>
              </a:spcAft>
              <a:buFont typeface="Wingdings" pitchFamily="2" charset="2"/>
              <a:buNone/>
            </a:pPr>
            <a:r>
              <a:rPr lang="en-US" altLang="zh-CN" dirty="0">
                <a:latin typeface="+mn-ea"/>
              </a:rPr>
              <a:t>	    H</a:t>
            </a:r>
            <a:r>
              <a:rPr lang="en-US" altLang="zh-CN" baseline="-25000" dirty="0">
                <a:latin typeface="+mn-ea"/>
              </a:rPr>
              <a:t>i</a:t>
            </a:r>
            <a:r>
              <a:rPr lang="en-US" altLang="zh-CN" dirty="0">
                <a:latin typeface="+mn-ea"/>
              </a:rPr>
              <a:t> = [H(key)+d</a:t>
            </a:r>
            <a:r>
              <a:rPr lang="en-US" altLang="zh-CN" baseline="-25000" dirty="0">
                <a:latin typeface="+mn-ea"/>
              </a:rPr>
              <a:t>i</a:t>
            </a:r>
            <a:r>
              <a:rPr lang="en-US" altLang="zh-CN" dirty="0">
                <a:latin typeface="+mn-ea"/>
              </a:rPr>
              <a:t>] MOD m 	  </a:t>
            </a:r>
            <a:r>
              <a:rPr lang="en-US" altLang="zh-CN" dirty="0" err="1">
                <a:latin typeface="+mn-ea"/>
              </a:rPr>
              <a:t>i</a:t>
            </a:r>
            <a:r>
              <a:rPr lang="en-US" altLang="zh-CN" sz="2800" dirty="0">
                <a:latin typeface="+mn-ea"/>
              </a:rPr>
              <a:t>=1,2,…,s</a:t>
            </a:r>
          </a:p>
          <a:p>
            <a:pPr eaLnBrk="1" hangingPunct="1">
              <a:spcBef>
                <a:spcPct val="50000"/>
              </a:spcBef>
            </a:pPr>
            <a:r>
              <a:rPr lang="en-US" altLang="zh-CN" dirty="0">
                <a:latin typeface="+mn-ea"/>
              </a:rPr>
              <a:t>H(key)</a:t>
            </a:r>
            <a:r>
              <a:rPr lang="zh-CN" altLang="en-US" dirty="0">
                <a:latin typeface="+mn-ea"/>
              </a:rPr>
              <a:t>为哈希函数</a:t>
            </a:r>
          </a:p>
          <a:p>
            <a:pPr eaLnBrk="1" hangingPunct="1">
              <a:spcBef>
                <a:spcPct val="50000"/>
              </a:spcBef>
            </a:pPr>
            <a:r>
              <a:rPr lang="en-US" altLang="zh-CN" dirty="0">
                <a:latin typeface="+mn-ea"/>
              </a:rPr>
              <a:t>m</a:t>
            </a:r>
            <a:r>
              <a:rPr lang="zh-CN" altLang="en-US" dirty="0">
                <a:latin typeface="+mn-ea"/>
              </a:rPr>
              <a:t>为哈希表长</a:t>
            </a:r>
          </a:p>
        </p:txBody>
      </p:sp>
      <p:sp>
        <p:nvSpPr>
          <p:cNvPr id="2" name="Text Box 4">
            <a:extLst>
              <a:ext uri="{FF2B5EF4-FFF2-40B4-BE49-F238E27FC236}">
                <a16:creationId xmlns:a16="http://schemas.microsoft.com/office/drawing/2014/main" id="{71D5E1D9-A5EF-4AAD-804B-2380721740F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处理冲突的方法：开放定址法</a:t>
            </a:r>
          </a:p>
        </p:txBody>
      </p:sp>
      <p:sp>
        <p:nvSpPr>
          <p:cNvPr id="5" name="文本框 4">
            <a:extLst>
              <a:ext uri="{FF2B5EF4-FFF2-40B4-BE49-F238E27FC236}">
                <a16:creationId xmlns:a16="http://schemas.microsoft.com/office/drawing/2014/main" id="{1A288751-FF22-4777-B4A2-F9AB712B44B2}"/>
              </a:ext>
            </a:extLst>
          </p:cNvPr>
          <p:cNvSpPr txBox="1"/>
          <p:nvPr/>
        </p:nvSpPr>
        <p:spPr>
          <a:xfrm>
            <a:off x="657032" y="1325488"/>
            <a:ext cx="4881880" cy="523220"/>
          </a:xfrm>
          <a:prstGeom prst="rect">
            <a:avLst/>
          </a:prstGeom>
          <a:noFill/>
        </p:spPr>
        <p:txBody>
          <a:bodyPr wrap="square">
            <a:spAutoFit/>
          </a:bodyPr>
          <a:lstStyle/>
          <a:p>
            <a:pPr marL="457200" indent="-457200" eaLnBrk="1" hangingPunct="1">
              <a:spcBef>
                <a:spcPct val="50000"/>
              </a:spcBef>
              <a:buClr>
                <a:srgbClr val="FF0000"/>
              </a:buClr>
              <a:buFont typeface="Wingdings" panose="05000000000000000000" pitchFamily="2" charset="2"/>
              <a:buChar char="p"/>
            </a:pPr>
            <a:r>
              <a:rPr lang="zh-CN" altLang="en-US" sz="2800" b="0" i="0" dirty="0">
                <a:latin typeface="+mn-ea"/>
                <a:ea typeface="+mn-ea"/>
              </a:rPr>
              <a:t>也为</a:t>
            </a:r>
            <a:r>
              <a:rPr lang="zh-CN" altLang="en-US" sz="2800" b="0" i="0" dirty="0">
                <a:solidFill>
                  <a:srgbClr val="FF0000"/>
                </a:solidFill>
                <a:latin typeface="+mn-ea"/>
                <a:ea typeface="+mn-ea"/>
              </a:rPr>
              <a:t>闭散列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54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54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E3D7CA63-BA4F-641E-7D91-4574D51D66AC}"/>
            </a:ext>
          </a:extLst>
        </p:cNvPr>
        <p:cNvGrpSpPr/>
        <p:nvPr/>
      </p:nvGrpSpPr>
      <p:grpSpPr>
        <a:xfrm>
          <a:off x="0" y="0"/>
          <a:ext cx="0" cy="0"/>
          <a:chOff x="0" y="0"/>
          <a:chExt cx="0" cy="0"/>
        </a:xfrm>
      </p:grpSpPr>
      <p:sp>
        <p:nvSpPr>
          <p:cNvPr id="109571" name="Text Box 3">
            <a:extLst>
              <a:ext uri="{FF2B5EF4-FFF2-40B4-BE49-F238E27FC236}">
                <a16:creationId xmlns:a16="http://schemas.microsoft.com/office/drawing/2014/main" id="{81A6C2A1-A94F-BC14-9CB9-8FF534950D33}"/>
              </a:ext>
            </a:extLst>
          </p:cNvPr>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0241B91-A784-429A-B36C-B58A556C991C}" type="slidenum">
              <a:rPr lang="zh-CN" altLang="en-US"/>
              <a:pPr algn="r" eaLnBrk="1" hangingPunct="1">
                <a:spcBef>
                  <a:spcPct val="50000"/>
                </a:spcBef>
                <a:buFont typeface="Arial" pitchFamily="34" charset="0"/>
                <a:buNone/>
              </a:pPr>
              <a:t>125</a:t>
            </a:fld>
            <a:endParaRPr lang="en-US" altLang="zh-CN"/>
          </a:p>
        </p:txBody>
      </p:sp>
      <p:sp>
        <p:nvSpPr>
          <p:cNvPr id="109573" name="Rectangle 5">
            <a:extLst>
              <a:ext uri="{FF2B5EF4-FFF2-40B4-BE49-F238E27FC236}">
                <a16:creationId xmlns:a16="http://schemas.microsoft.com/office/drawing/2014/main" id="{3CEEED3D-9F59-1AD5-63A8-852AFBE92612}"/>
              </a:ext>
            </a:extLst>
          </p:cNvPr>
          <p:cNvSpPr>
            <a:spLocks noGrp="1" noChangeArrowheads="1"/>
          </p:cNvSpPr>
          <p:nvPr>
            <p:ph type="body" idx="4294967295"/>
          </p:nvPr>
        </p:nvSpPr>
        <p:spPr>
          <a:xfrm>
            <a:off x="533400" y="1324625"/>
            <a:ext cx="8763000" cy="4038600"/>
          </a:xfrm>
        </p:spPr>
        <p:txBody>
          <a:bodyPr/>
          <a:lstStyle/>
          <a:p>
            <a:pPr eaLnBrk="1" hangingPunct="1">
              <a:spcBef>
                <a:spcPct val="50000"/>
              </a:spcBef>
            </a:pPr>
            <a:r>
              <a:rPr lang="zh-CN" altLang="en-US" dirty="0">
                <a:latin typeface="黑体" pitchFamily="49" charset="-122"/>
                <a:ea typeface="黑体" pitchFamily="49" charset="-122"/>
              </a:rPr>
              <a:t>当</a:t>
            </a:r>
            <a:r>
              <a:rPr lang="en-US" altLang="zh-CN" dirty="0">
                <a:latin typeface="黑体" pitchFamily="49" charset="-122"/>
                <a:ea typeface="黑体" pitchFamily="49" charset="-122"/>
              </a:rPr>
              <a:t>d</a:t>
            </a:r>
            <a:r>
              <a:rPr lang="en-US" altLang="zh-CN" baseline="-25000" dirty="0">
                <a:latin typeface="黑体" pitchFamily="49" charset="-122"/>
                <a:ea typeface="黑体" pitchFamily="49" charset="-122"/>
              </a:rPr>
              <a:t>i</a:t>
            </a:r>
            <a:r>
              <a:rPr lang="zh-CN" altLang="en-US" dirty="0">
                <a:latin typeface="黑体" pitchFamily="49" charset="-122"/>
                <a:ea typeface="黑体" pitchFamily="49" charset="-122"/>
              </a:rPr>
              <a:t>取1,2,3,</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m-1</a:t>
            </a:r>
            <a:r>
              <a:rPr lang="zh-CN" altLang="en-US" dirty="0">
                <a:latin typeface="黑体" pitchFamily="49" charset="-122"/>
                <a:ea typeface="黑体" pitchFamily="49" charset="-122"/>
              </a:rPr>
              <a:t>时，称这种开放定址法为</a:t>
            </a:r>
            <a:r>
              <a:rPr lang="zh-CN" altLang="en-US" dirty="0">
                <a:solidFill>
                  <a:schemeClr val="hlink"/>
                </a:solidFill>
                <a:latin typeface="黑体" pitchFamily="49" charset="-122"/>
                <a:ea typeface="黑体" pitchFamily="49" charset="-122"/>
              </a:rPr>
              <a:t>线性探测再散列。</a:t>
            </a:r>
          </a:p>
          <a:p>
            <a:pPr marL="0" indent="0" eaLnBrk="1" hangingPunct="1">
              <a:spcBef>
                <a:spcPct val="50000"/>
              </a:spcBef>
              <a:buNone/>
            </a:pPr>
            <a:endParaRPr lang="zh-CN" altLang="en-US"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6B3AEA19-BF61-BF70-782C-C0C72C6763C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开放地址法</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线性探测再散列</a:t>
            </a:r>
          </a:p>
        </p:txBody>
      </p:sp>
    </p:spTree>
    <p:extLst>
      <p:ext uri="{BB962C8B-B14F-4D97-AF65-F5344CB8AC3E}">
        <p14:creationId xmlns:p14="http://schemas.microsoft.com/office/powerpoint/2010/main" val="70954124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0241B91-A784-429A-B36C-B58A556C991C}" type="slidenum">
              <a:rPr lang="zh-CN" altLang="en-US"/>
              <a:pPr algn="r" eaLnBrk="1" hangingPunct="1">
                <a:spcBef>
                  <a:spcPct val="50000"/>
                </a:spcBef>
                <a:buFont typeface="Arial" pitchFamily="34" charset="0"/>
                <a:buNone/>
              </a:pPr>
              <a:t>126</a:t>
            </a:fld>
            <a:endParaRPr lang="en-US" altLang="zh-CN"/>
          </a:p>
        </p:txBody>
      </p:sp>
      <p:sp>
        <p:nvSpPr>
          <p:cNvPr id="109573" name="Rectangle 5"/>
          <p:cNvSpPr>
            <a:spLocks noGrp="1" noChangeArrowheads="1"/>
          </p:cNvSpPr>
          <p:nvPr>
            <p:ph type="body" idx="4294967295"/>
          </p:nvPr>
        </p:nvSpPr>
        <p:spPr>
          <a:xfrm>
            <a:off x="541184" y="1268760"/>
            <a:ext cx="8763000" cy="1224136"/>
          </a:xfrm>
        </p:spPr>
        <p:txBody>
          <a:bodyPr/>
          <a:lstStyle/>
          <a:p>
            <a:pPr marL="0" indent="0" eaLnBrk="1" hangingPunct="1">
              <a:spcBef>
                <a:spcPct val="50000"/>
              </a:spcBef>
              <a:buNone/>
            </a:pPr>
            <a:r>
              <a:rPr lang="zh-CN" altLang="en-US" dirty="0">
                <a:solidFill>
                  <a:srgbClr val="FF0000"/>
                </a:solidFill>
                <a:latin typeface="黑体" pitchFamily="49" charset="-122"/>
                <a:ea typeface="黑体" pitchFamily="49" charset="-122"/>
              </a:rPr>
              <a:t>例：</a:t>
            </a:r>
            <a:r>
              <a:rPr lang="zh-CN" altLang="en-US" dirty="0">
                <a:latin typeface="黑体" pitchFamily="49" charset="-122"/>
                <a:ea typeface="黑体" pitchFamily="49" charset="-122"/>
              </a:rPr>
              <a:t>给定关键字集合{19,01,23,14,55,68,11,82,36}，</a:t>
            </a:r>
            <a:endParaRPr lang="en-US" altLang="zh-CN" dirty="0">
              <a:latin typeface="黑体" pitchFamily="49" charset="-122"/>
              <a:ea typeface="黑体" pitchFamily="49" charset="-122"/>
            </a:endParaRPr>
          </a:p>
          <a:p>
            <a:pPr marL="0" indent="0" eaLnBrk="1" hangingPunct="1">
              <a:spcBef>
                <a:spcPct val="50000"/>
              </a:spcBef>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设定哈希函数</a:t>
            </a:r>
            <a:r>
              <a:rPr lang="en-US" altLang="zh-CN" dirty="0">
                <a:latin typeface="黑体" pitchFamily="49" charset="-122"/>
                <a:ea typeface="黑体" pitchFamily="49" charset="-122"/>
              </a:rPr>
              <a:t>H(key)=key MOD 11 (</a:t>
            </a:r>
            <a:r>
              <a:rPr lang="zh-CN" altLang="en-US" dirty="0">
                <a:latin typeface="黑体" pitchFamily="49" charset="-122"/>
                <a:ea typeface="黑体" pitchFamily="49" charset="-122"/>
              </a:rPr>
              <a:t>表长=11)</a:t>
            </a:r>
          </a:p>
        </p:txBody>
      </p:sp>
      <p:sp>
        <p:nvSpPr>
          <p:cNvPr id="2" name="Text Box 4">
            <a:extLst>
              <a:ext uri="{FF2B5EF4-FFF2-40B4-BE49-F238E27FC236}">
                <a16:creationId xmlns:a16="http://schemas.microsoft.com/office/drawing/2014/main" id="{84FF42A8-C4B2-4CFE-8024-7DC0AD4B1645}"/>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线性探测再散列举例</a:t>
            </a:r>
          </a:p>
        </p:txBody>
      </p:sp>
      <p:graphicFrame>
        <p:nvGraphicFramePr>
          <p:cNvPr id="3" name="表格 2">
            <a:extLst>
              <a:ext uri="{FF2B5EF4-FFF2-40B4-BE49-F238E27FC236}">
                <a16:creationId xmlns:a16="http://schemas.microsoft.com/office/drawing/2014/main" id="{F7C2CE6A-0F60-EC36-8B41-FDC22F6DFD7E}"/>
              </a:ext>
            </a:extLst>
          </p:cNvPr>
          <p:cNvGraphicFramePr>
            <a:graphicFrameLocks noGrp="1"/>
          </p:cNvGraphicFramePr>
          <p:nvPr>
            <p:extLst>
              <p:ext uri="{D42A27DB-BD31-4B8C-83A1-F6EECF244321}">
                <p14:modId xmlns:p14="http://schemas.microsoft.com/office/powerpoint/2010/main" val="1067023904"/>
              </p:ext>
            </p:extLst>
          </p:nvPr>
        </p:nvGraphicFramePr>
        <p:xfrm>
          <a:off x="847726" y="2708920"/>
          <a:ext cx="7829547" cy="1036320"/>
        </p:xfrm>
        <a:graphic>
          <a:graphicData uri="http://schemas.openxmlformats.org/drawingml/2006/table">
            <a:tbl>
              <a:tblPr firstRow="1" bandRow="1">
                <a:tableStyleId>{5940675A-B579-460E-94D1-54222C63F5DA}</a:tableStyleId>
              </a:tblPr>
              <a:tblGrid>
                <a:gridCol w="711777">
                  <a:extLst>
                    <a:ext uri="{9D8B030D-6E8A-4147-A177-3AD203B41FA5}">
                      <a16:colId xmlns:a16="http://schemas.microsoft.com/office/drawing/2014/main" val="722335376"/>
                    </a:ext>
                  </a:extLst>
                </a:gridCol>
                <a:gridCol w="711777">
                  <a:extLst>
                    <a:ext uri="{9D8B030D-6E8A-4147-A177-3AD203B41FA5}">
                      <a16:colId xmlns:a16="http://schemas.microsoft.com/office/drawing/2014/main" val="1328967896"/>
                    </a:ext>
                  </a:extLst>
                </a:gridCol>
                <a:gridCol w="711777">
                  <a:extLst>
                    <a:ext uri="{9D8B030D-6E8A-4147-A177-3AD203B41FA5}">
                      <a16:colId xmlns:a16="http://schemas.microsoft.com/office/drawing/2014/main" val="794539673"/>
                    </a:ext>
                  </a:extLst>
                </a:gridCol>
                <a:gridCol w="711777">
                  <a:extLst>
                    <a:ext uri="{9D8B030D-6E8A-4147-A177-3AD203B41FA5}">
                      <a16:colId xmlns:a16="http://schemas.microsoft.com/office/drawing/2014/main" val="637126336"/>
                    </a:ext>
                  </a:extLst>
                </a:gridCol>
                <a:gridCol w="711777">
                  <a:extLst>
                    <a:ext uri="{9D8B030D-6E8A-4147-A177-3AD203B41FA5}">
                      <a16:colId xmlns:a16="http://schemas.microsoft.com/office/drawing/2014/main" val="376639871"/>
                    </a:ext>
                  </a:extLst>
                </a:gridCol>
                <a:gridCol w="711777">
                  <a:extLst>
                    <a:ext uri="{9D8B030D-6E8A-4147-A177-3AD203B41FA5}">
                      <a16:colId xmlns:a16="http://schemas.microsoft.com/office/drawing/2014/main" val="371639911"/>
                    </a:ext>
                  </a:extLst>
                </a:gridCol>
                <a:gridCol w="711777">
                  <a:extLst>
                    <a:ext uri="{9D8B030D-6E8A-4147-A177-3AD203B41FA5}">
                      <a16:colId xmlns:a16="http://schemas.microsoft.com/office/drawing/2014/main" val="1678688109"/>
                    </a:ext>
                  </a:extLst>
                </a:gridCol>
                <a:gridCol w="711777">
                  <a:extLst>
                    <a:ext uri="{9D8B030D-6E8A-4147-A177-3AD203B41FA5}">
                      <a16:colId xmlns:a16="http://schemas.microsoft.com/office/drawing/2014/main" val="2973663134"/>
                    </a:ext>
                  </a:extLst>
                </a:gridCol>
                <a:gridCol w="711777">
                  <a:extLst>
                    <a:ext uri="{9D8B030D-6E8A-4147-A177-3AD203B41FA5}">
                      <a16:colId xmlns:a16="http://schemas.microsoft.com/office/drawing/2014/main" val="3356472119"/>
                    </a:ext>
                  </a:extLst>
                </a:gridCol>
                <a:gridCol w="711777">
                  <a:extLst>
                    <a:ext uri="{9D8B030D-6E8A-4147-A177-3AD203B41FA5}">
                      <a16:colId xmlns:a16="http://schemas.microsoft.com/office/drawing/2014/main" val="928706825"/>
                    </a:ext>
                  </a:extLst>
                </a:gridCol>
                <a:gridCol w="711777">
                  <a:extLst>
                    <a:ext uri="{9D8B030D-6E8A-4147-A177-3AD203B41FA5}">
                      <a16:colId xmlns:a16="http://schemas.microsoft.com/office/drawing/2014/main" val="1202847521"/>
                    </a:ext>
                  </a:extLst>
                </a:gridCol>
              </a:tblGrid>
              <a:tr h="444937">
                <a:tc>
                  <a:txBody>
                    <a:bodyPr/>
                    <a:lstStyle/>
                    <a:p>
                      <a:pPr algn="ctr"/>
                      <a:r>
                        <a:rPr lang="en-US" altLang="zh-CN" sz="2800" dirty="0"/>
                        <a:t>0</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1</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2</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3</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4</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5</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6</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7</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8</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9</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10</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9129235"/>
                  </a:ext>
                </a:extLst>
              </a:tr>
              <a:tr h="444937">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46987255"/>
                  </a:ext>
                </a:extLst>
              </a:tr>
            </a:tbl>
          </a:graphicData>
        </a:graphic>
      </p:graphicFrame>
      <p:sp>
        <p:nvSpPr>
          <p:cNvPr id="4" name="文本框 3">
            <a:extLst>
              <a:ext uri="{FF2B5EF4-FFF2-40B4-BE49-F238E27FC236}">
                <a16:creationId xmlns:a16="http://schemas.microsoft.com/office/drawing/2014/main" id="{0FC32B14-C776-4869-9CC3-B5E56CC53CF7}"/>
              </a:ext>
            </a:extLst>
          </p:cNvPr>
          <p:cNvSpPr txBox="1"/>
          <p:nvPr/>
        </p:nvSpPr>
        <p:spPr>
          <a:xfrm>
            <a:off x="6603033" y="3216184"/>
            <a:ext cx="576064" cy="523220"/>
          </a:xfrm>
          <a:prstGeom prst="rect">
            <a:avLst/>
          </a:prstGeom>
          <a:noFill/>
        </p:spPr>
        <p:txBody>
          <a:bodyPr wrap="square" rtlCol="0">
            <a:spAutoFit/>
          </a:bodyPr>
          <a:lstStyle/>
          <a:p>
            <a:r>
              <a:rPr lang="en-US" altLang="zh-CN" sz="2800" b="0" i="0" dirty="0">
                <a:latin typeface="+mn-ea"/>
                <a:ea typeface="+mn-ea"/>
              </a:rPr>
              <a:t>19</a:t>
            </a:r>
            <a:endParaRPr lang="zh-CN" altLang="en-US" sz="2800" b="0" i="0" dirty="0">
              <a:latin typeface="+mn-ea"/>
              <a:ea typeface="+mn-ea"/>
            </a:endParaRPr>
          </a:p>
        </p:txBody>
      </p:sp>
      <p:sp>
        <p:nvSpPr>
          <p:cNvPr id="5" name="文本框 4">
            <a:extLst>
              <a:ext uri="{FF2B5EF4-FFF2-40B4-BE49-F238E27FC236}">
                <a16:creationId xmlns:a16="http://schemas.microsoft.com/office/drawing/2014/main" id="{C410E667-A570-1916-507F-ECBCEBCD8787}"/>
              </a:ext>
            </a:extLst>
          </p:cNvPr>
          <p:cNvSpPr txBox="1"/>
          <p:nvPr/>
        </p:nvSpPr>
        <p:spPr>
          <a:xfrm>
            <a:off x="6732240" y="3739404"/>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6" name="文本框 5">
            <a:extLst>
              <a:ext uri="{FF2B5EF4-FFF2-40B4-BE49-F238E27FC236}">
                <a16:creationId xmlns:a16="http://schemas.microsoft.com/office/drawing/2014/main" id="{0A2B49A2-30C5-F883-DE83-01D325D5DE51}"/>
              </a:ext>
            </a:extLst>
          </p:cNvPr>
          <p:cNvSpPr txBox="1"/>
          <p:nvPr/>
        </p:nvSpPr>
        <p:spPr>
          <a:xfrm>
            <a:off x="1763688" y="3193812"/>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CCCD6672-3C07-0C1B-255E-459111E3D9A2}"/>
              </a:ext>
            </a:extLst>
          </p:cNvPr>
          <p:cNvSpPr txBox="1"/>
          <p:nvPr/>
        </p:nvSpPr>
        <p:spPr>
          <a:xfrm>
            <a:off x="1763688" y="3717280"/>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8" name="文本框 7">
            <a:extLst>
              <a:ext uri="{FF2B5EF4-FFF2-40B4-BE49-F238E27FC236}">
                <a16:creationId xmlns:a16="http://schemas.microsoft.com/office/drawing/2014/main" id="{4704372A-DA18-980C-05B6-72F4221DEEE7}"/>
              </a:ext>
            </a:extLst>
          </p:cNvPr>
          <p:cNvSpPr txBox="1"/>
          <p:nvPr/>
        </p:nvSpPr>
        <p:spPr>
          <a:xfrm>
            <a:off x="0" y="3542791"/>
            <a:ext cx="847726" cy="923330"/>
          </a:xfrm>
          <a:prstGeom prst="rect">
            <a:avLst/>
          </a:prstGeom>
          <a:noFill/>
        </p:spPr>
        <p:txBody>
          <a:bodyPr wrap="square" rtlCol="0">
            <a:spAutoFit/>
          </a:bodyPr>
          <a:lstStyle/>
          <a:p>
            <a:r>
              <a:rPr lang="zh-CN" altLang="en-US" b="0" i="0" dirty="0">
                <a:latin typeface="黑体" panose="02010609060101010101" pitchFamily="49" charset="-122"/>
                <a:ea typeface="黑体" panose="02010609060101010101" pitchFamily="49" charset="-122"/>
              </a:rPr>
              <a:t>查找比较次数</a:t>
            </a:r>
          </a:p>
        </p:txBody>
      </p:sp>
      <p:sp>
        <p:nvSpPr>
          <p:cNvPr id="9" name="文本框 8">
            <a:extLst>
              <a:ext uri="{FF2B5EF4-FFF2-40B4-BE49-F238E27FC236}">
                <a16:creationId xmlns:a16="http://schemas.microsoft.com/office/drawing/2014/main" id="{290F35A0-E870-00B8-72B6-E0C2049CD134}"/>
              </a:ext>
            </a:extLst>
          </p:cNvPr>
          <p:cNvSpPr txBox="1"/>
          <p:nvPr/>
        </p:nvSpPr>
        <p:spPr>
          <a:xfrm>
            <a:off x="2315409" y="3193812"/>
            <a:ext cx="576064" cy="523220"/>
          </a:xfrm>
          <a:prstGeom prst="rect">
            <a:avLst/>
          </a:prstGeom>
          <a:noFill/>
        </p:spPr>
        <p:txBody>
          <a:bodyPr wrap="square" rtlCol="0">
            <a:spAutoFit/>
          </a:bodyPr>
          <a:lstStyle/>
          <a:p>
            <a:r>
              <a:rPr lang="en-US" altLang="zh-CN" sz="2800" b="0" i="0" dirty="0">
                <a:latin typeface="+mn-ea"/>
                <a:ea typeface="+mn-ea"/>
              </a:rPr>
              <a:t>23</a:t>
            </a:r>
            <a:endParaRPr lang="zh-CN" altLang="en-US" sz="2800" b="0" i="0" dirty="0">
              <a:latin typeface="+mn-ea"/>
              <a:ea typeface="+mn-ea"/>
            </a:endParaRPr>
          </a:p>
        </p:txBody>
      </p:sp>
      <p:sp>
        <p:nvSpPr>
          <p:cNvPr id="10" name="文本框 9">
            <a:extLst>
              <a:ext uri="{FF2B5EF4-FFF2-40B4-BE49-F238E27FC236}">
                <a16:creationId xmlns:a16="http://schemas.microsoft.com/office/drawing/2014/main" id="{FB918A00-5F5D-414A-13C4-A19E2FA84B35}"/>
              </a:ext>
            </a:extLst>
          </p:cNvPr>
          <p:cNvSpPr txBox="1"/>
          <p:nvPr/>
        </p:nvSpPr>
        <p:spPr>
          <a:xfrm>
            <a:off x="2411761" y="3717032"/>
            <a:ext cx="576064" cy="523220"/>
          </a:xfrm>
          <a:prstGeom prst="rect">
            <a:avLst/>
          </a:prstGeom>
          <a:noFill/>
        </p:spPr>
        <p:txBody>
          <a:bodyPr wrap="square" rtlCol="0">
            <a:spAutoFit/>
          </a:bodyPr>
          <a:lstStyle/>
          <a:p>
            <a:r>
              <a:rPr lang="en-US" altLang="zh-CN" sz="2800" b="0" i="0" dirty="0">
                <a:latin typeface="+mn-ea"/>
                <a:ea typeface="+mn-ea"/>
              </a:rPr>
              <a:t>2</a:t>
            </a:r>
            <a:endParaRPr lang="zh-CN" altLang="en-US" sz="2800" b="0" i="0" dirty="0">
              <a:latin typeface="+mn-ea"/>
              <a:ea typeface="+mn-ea"/>
            </a:endParaRPr>
          </a:p>
        </p:txBody>
      </p:sp>
      <p:sp>
        <p:nvSpPr>
          <p:cNvPr id="11" name="文本框 10">
            <a:extLst>
              <a:ext uri="{FF2B5EF4-FFF2-40B4-BE49-F238E27FC236}">
                <a16:creationId xmlns:a16="http://schemas.microsoft.com/office/drawing/2014/main" id="{30027E1A-1DB5-BF8F-FAA8-12ECE4BBD0E8}"/>
              </a:ext>
            </a:extLst>
          </p:cNvPr>
          <p:cNvSpPr txBox="1"/>
          <p:nvPr/>
        </p:nvSpPr>
        <p:spPr>
          <a:xfrm>
            <a:off x="3064497" y="3209614"/>
            <a:ext cx="576064" cy="523220"/>
          </a:xfrm>
          <a:prstGeom prst="rect">
            <a:avLst/>
          </a:prstGeom>
          <a:noFill/>
        </p:spPr>
        <p:txBody>
          <a:bodyPr wrap="square" rtlCol="0">
            <a:spAutoFit/>
          </a:bodyPr>
          <a:lstStyle/>
          <a:p>
            <a:r>
              <a:rPr lang="en-US" altLang="zh-CN" sz="2800" b="0" i="0" dirty="0">
                <a:latin typeface="+mn-ea"/>
                <a:ea typeface="+mn-ea"/>
              </a:rPr>
              <a:t>14</a:t>
            </a:r>
            <a:endParaRPr lang="zh-CN" altLang="en-US" sz="2800" b="0" i="0" dirty="0">
              <a:latin typeface="+mn-ea"/>
              <a:ea typeface="+mn-ea"/>
            </a:endParaRPr>
          </a:p>
        </p:txBody>
      </p:sp>
      <p:sp>
        <p:nvSpPr>
          <p:cNvPr id="12" name="文本框 11">
            <a:extLst>
              <a:ext uri="{FF2B5EF4-FFF2-40B4-BE49-F238E27FC236}">
                <a16:creationId xmlns:a16="http://schemas.microsoft.com/office/drawing/2014/main" id="{96889A2A-7315-4000-6A67-FB7959625EAE}"/>
              </a:ext>
            </a:extLst>
          </p:cNvPr>
          <p:cNvSpPr txBox="1"/>
          <p:nvPr/>
        </p:nvSpPr>
        <p:spPr>
          <a:xfrm>
            <a:off x="3186719" y="3697868"/>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13" name="文本框 12">
            <a:extLst>
              <a:ext uri="{FF2B5EF4-FFF2-40B4-BE49-F238E27FC236}">
                <a16:creationId xmlns:a16="http://schemas.microsoft.com/office/drawing/2014/main" id="{023E077B-F6FB-A066-9DD5-789A825F722E}"/>
              </a:ext>
            </a:extLst>
          </p:cNvPr>
          <p:cNvSpPr txBox="1"/>
          <p:nvPr/>
        </p:nvSpPr>
        <p:spPr>
          <a:xfrm>
            <a:off x="930535" y="3216184"/>
            <a:ext cx="576064" cy="523220"/>
          </a:xfrm>
          <a:prstGeom prst="rect">
            <a:avLst/>
          </a:prstGeom>
          <a:noFill/>
        </p:spPr>
        <p:txBody>
          <a:bodyPr wrap="square" rtlCol="0">
            <a:spAutoFit/>
          </a:bodyPr>
          <a:lstStyle/>
          <a:p>
            <a:r>
              <a:rPr lang="en-US" altLang="zh-CN" sz="2800" b="0" i="0" dirty="0">
                <a:latin typeface="+mn-ea"/>
                <a:ea typeface="+mn-ea"/>
              </a:rPr>
              <a:t>55</a:t>
            </a:r>
            <a:endParaRPr lang="zh-CN" altLang="en-US" sz="2800" b="0" i="0" dirty="0">
              <a:latin typeface="+mn-ea"/>
              <a:ea typeface="+mn-ea"/>
            </a:endParaRPr>
          </a:p>
        </p:txBody>
      </p:sp>
      <p:sp>
        <p:nvSpPr>
          <p:cNvPr id="14" name="文本框 13">
            <a:extLst>
              <a:ext uri="{FF2B5EF4-FFF2-40B4-BE49-F238E27FC236}">
                <a16:creationId xmlns:a16="http://schemas.microsoft.com/office/drawing/2014/main" id="{20975B68-4F21-D26F-A005-2D057904FABE}"/>
              </a:ext>
            </a:extLst>
          </p:cNvPr>
          <p:cNvSpPr txBox="1"/>
          <p:nvPr/>
        </p:nvSpPr>
        <p:spPr>
          <a:xfrm>
            <a:off x="971600" y="3717032"/>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23" name="文本框 22">
            <a:extLst>
              <a:ext uri="{FF2B5EF4-FFF2-40B4-BE49-F238E27FC236}">
                <a16:creationId xmlns:a16="http://schemas.microsoft.com/office/drawing/2014/main" id="{8E036AC2-9E7D-8BE0-A05A-27B1DEB59637}"/>
              </a:ext>
            </a:extLst>
          </p:cNvPr>
          <p:cNvSpPr txBox="1"/>
          <p:nvPr/>
        </p:nvSpPr>
        <p:spPr>
          <a:xfrm>
            <a:off x="3762783" y="3207916"/>
            <a:ext cx="576064" cy="523220"/>
          </a:xfrm>
          <a:prstGeom prst="rect">
            <a:avLst/>
          </a:prstGeom>
          <a:noFill/>
        </p:spPr>
        <p:txBody>
          <a:bodyPr wrap="square" rtlCol="0">
            <a:spAutoFit/>
          </a:bodyPr>
          <a:lstStyle/>
          <a:p>
            <a:r>
              <a:rPr lang="en-US" altLang="zh-CN" sz="2800" b="0" i="0" dirty="0">
                <a:latin typeface="+mn-ea"/>
                <a:ea typeface="+mn-ea"/>
              </a:rPr>
              <a:t>68</a:t>
            </a:r>
            <a:endParaRPr lang="zh-CN" altLang="en-US" sz="2800" b="0" i="0" dirty="0">
              <a:latin typeface="+mn-ea"/>
              <a:ea typeface="+mn-ea"/>
            </a:endParaRPr>
          </a:p>
        </p:txBody>
      </p:sp>
      <p:sp>
        <p:nvSpPr>
          <p:cNvPr id="24" name="文本框 23">
            <a:extLst>
              <a:ext uri="{FF2B5EF4-FFF2-40B4-BE49-F238E27FC236}">
                <a16:creationId xmlns:a16="http://schemas.microsoft.com/office/drawing/2014/main" id="{45CD20E7-4723-0AED-EF42-885E5A60F3D5}"/>
              </a:ext>
            </a:extLst>
          </p:cNvPr>
          <p:cNvSpPr txBox="1"/>
          <p:nvPr/>
        </p:nvSpPr>
        <p:spPr>
          <a:xfrm>
            <a:off x="3824990" y="3697868"/>
            <a:ext cx="576064" cy="523220"/>
          </a:xfrm>
          <a:prstGeom prst="rect">
            <a:avLst/>
          </a:prstGeom>
          <a:noFill/>
        </p:spPr>
        <p:txBody>
          <a:bodyPr wrap="square" rtlCol="0">
            <a:spAutoFit/>
          </a:bodyPr>
          <a:lstStyle/>
          <a:p>
            <a:r>
              <a:rPr lang="en-US" altLang="zh-CN" sz="2800" b="0" i="0" dirty="0">
                <a:latin typeface="+mn-ea"/>
                <a:ea typeface="+mn-ea"/>
              </a:rPr>
              <a:t>3</a:t>
            </a:r>
            <a:endParaRPr lang="zh-CN" altLang="en-US" sz="2800" b="0" i="0" dirty="0">
              <a:latin typeface="+mn-ea"/>
              <a:ea typeface="+mn-ea"/>
            </a:endParaRPr>
          </a:p>
        </p:txBody>
      </p:sp>
      <p:sp>
        <p:nvSpPr>
          <p:cNvPr id="25" name="文本框 24">
            <a:extLst>
              <a:ext uri="{FF2B5EF4-FFF2-40B4-BE49-F238E27FC236}">
                <a16:creationId xmlns:a16="http://schemas.microsoft.com/office/drawing/2014/main" id="{1070A9CB-8DA9-79A5-2ED5-A42D7D52E7DC}"/>
              </a:ext>
            </a:extLst>
          </p:cNvPr>
          <p:cNvSpPr txBox="1"/>
          <p:nvPr/>
        </p:nvSpPr>
        <p:spPr>
          <a:xfrm>
            <a:off x="4499992" y="3189294"/>
            <a:ext cx="576064" cy="523220"/>
          </a:xfrm>
          <a:prstGeom prst="rect">
            <a:avLst/>
          </a:prstGeom>
          <a:noFill/>
        </p:spPr>
        <p:txBody>
          <a:bodyPr wrap="square" rtlCol="0">
            <a:spAutoFit/>
          </a:bodyPr>
          <a:lstStyle/>
          <a:p>
            <a:r>
              <a:rPr lang="en-US" altLang="zh-CN" sz="2800" b="0" i="0" dirty="0">
                <a:latin typeface="+mn-ea"/>
                <a:ea typeface="+mn-ea"/>
              </a:rPr>
              <a:t>11</a:t>
            </a:r>
            <a:endParaRPr lang="zh-CN" altLang="en-US" sz="2800" b="0" i="0" dirty="0">
              <a:latin typeface="+mn-ea"/>
              <a:ea typeface="+mn-ea"/>
            </a:endParaRPr>
          </a:p>
        </p:txBody>
      </p:sp>
      <p:sp>
        <p:nvSpPr>
          <p:cNvPr id="26" name="文本框 25">
            <a:extLst>
              <a:ext uri="{FF2B5EF4-FFF2-40B4-BE49-F238E27FC236}">
                <a16:creationId xmlns:a16="http://schemas.microsoft.com/office/drawing/2014/main" id="{38C0F3D2-D264-DF39-D5AD-5246DF55F7A3}"/>
              </a:ext>
            </a:extLst>
          </p:cNvPr>
          <p:cNvSpPr txBox="1"/>
          <p:nvPr/>
        </p:nvSpPr>
        <p:spPr>
          <a:xfrm>
            <a:off x="4646595" y="3674344"/>
            <a:ext cx="576064" cy="523220"/>
          </a:xfrm>
          <a:prstGeom prst="rect">
            <a:avLst/>
          </a:prstGeom>
          <a:noFill/>
        </p:spPr>
        <p:txBody>
          <a:bodyPr wrap="square" rtlCol="0">
            <a:spAutoFit/>
          </a:bodyPr>
          <a:lstStyle/>
          <a:p>
            <a:r>
              <a:rPr lang="en-US" altLang="zh-CN" sz="2800" b="0" i="0" dirty="0">
                <a:latin typeface="+mn-ea"/>
                <a:ea typeface="+mn-ea"/>
              </a:rPr>
              <a:t>6</a:t>
            </a:r>
            <a:endParaRPr lang="zh-CN" altLang="en-US" sz="2800" b="0" i="0" dirty="0">
              <a:latin typeface="+mn-ea"/>
              <a:ea typeface="+mn-ea"/>
            </a:endParaRPr>
          </a:p>
        </p:txBody>
      </p:sp>
      <p:sp>
        <p:nvSpPr>
          <p:cNvPr id="27" name="文本框 26">
            <a:extLst>
              <a:ext uri="{FF2B5EF4-FFF2-40B4-BE49-F238E27FC236}">
                <a16:creationId xmlns:a16="http://schemas.microsoft.com/office/drawing/2014/main" id="{6218EF9F-1D3A-920A-5B2A-92D11B6216C1}"/>
              </a:ext>
            </a:extLst>
          </p:cNvPr>
          <p:cNvSpPr txBox="1"/>
          <p:nvPr/>
        </p:nvSpPr>
        <p:spPr>
          <a:xfrm>
            <a:off x="5296836" y="3195798"/>
            <a:ext cx="576064" cy="523220"/>
          </a:xfrm>
          <a:prstGeom prst="rect">
            <a:avLst/>
          </a:prstGeom>
          <a:noFill/>
        </p:spPr>
        <p:txBody>
          <a:bodyPr wrap="square" rtlCol="0">
            <a:spAutoFit/>
          </a:bodyPr>
          <a:lstStyle/>
          <a:p>
            <a:r>
              <a:rPr lang="en-US" altLang="zh-CN" sz="2800" b="0" i="0" dirty="0">
                <a:latin typeface="+mn-ea"/>
                <a:ea typeface="+mn-ea"/>
              </a:rPr>
              <a:t>82</a:t>
            </a:r>
            <a:endParaRPr lang="zh-CN" altLang="en-US" sz="2800" b="0" i="0" dirty="0">
              <a:latin typeface="+mn-ea"/>
              <a:ea typeface="+mn-ea"/>
            </a:endParaRPr>
          </a:p>
        </p:txBody>
      </p:sp>
      <p:sp>
        <p:nvSpPr>
          <p:cNvPr id="28" name="文本框 27">
            <a:extLst>
              <a:ext uri="{FF2B5EF4-FFF2-40B4-BE49-F238E27FC236}">
                <a16:creationId xmlns:a16="http://schemas.microsoft.com/office/drawing/2014/main" id="{D1BBB5D1-ED6C-51CC-1137-A809EEDDB29B}"/>
              </a:ext>
            </a:extLst>
          </p:cNvPr>
          <p:cNvSpPr txBox="1"/>
          <p:nvPr/>
        </p:nvSpPr>
        <p:spPr>
          <a:xfrm>
            <a:off x="5409700" y="3708898"/>
            <a:ext cx="576064" cy="523220"/>
          </a:xfrm>
          <a:prstGeom prst="rect">
            <a:avLst/>
          </a:prstGeom>
          <a:noFill/>
        </p:spPr>
        <p:txBody>
          <a:bodyPr wrap="square" rtlCol="0">
            <a:spAutoFit/>
          </a:bodyPr>
          <a:lstStyle/>
          <a:p>
            <a:r>
              <a:rPr lang="en-US" altLang="zh-CN" sz="2800" b="0" i="0" dirty="0">
                <a:latin typeface="+mn-ea"/>
                <a:ea typeface="+mn-ea"/>
              </a:rPr>
              <a:t>2</a:t>
            </a:r>
            <a:endParaRPr lang="zh-CN" altLang="en-US" sz="2800" b="0" i="0" dirty="0">
              <a:latin typeface="+mn-ea"/>
              <a:ea typeface="+mn-ea"/>
            </a:endParaRPr>
          </a:p>
        </p:txBody>
      </p:sp>
      <p:sp>
        <p:nvSpPr>
          <p:cNvPr id="29" name="文本框 28">
            <a:extLst>
              <a:ext uri="{FF2B5EF4-FFF2-40B4-BE49-F238E27FC236}">
                <a16:creationId xmlns:a16="http://schemas.microsoft.com/office/drawing/2014/main" id="{A42B9FBE-27EC-3F88-9554-352D7136FB76}"/>
              </a:ext>
            </a:extLst>
          </p:cNvPr>
          <p:cNvSpPr txBox="1"/>
          <p:nvPr/>
        </p:nvSpPr>
        <p:spPr>
          <a:xfrm>
            <a:off x="5940152" y="3189294"/>
            <a:ext cx="576064" cy="523220"/>
          </a:xfrm>
          <a:prstGeom prst="rect">
            <a:avLst/>
          </a:prstGeom>
          <a:noFill/>
        </p:spPr>
        <p:txBody>
          <a:bodyPr wrap="square" rtlCol="0">
            <a:spAutoFit/>
          </a:bodyPr>
          <a:lstStyle/>
          <a:p>
            <a:r>
              <a:rPr lang="en-US" altLang="zh-CN" sz="2800" b="0" i="0" dirty="0">
                <a:latin typeface="+mn-ea"/>
                <a:ea typeface="+mn-ea"/>
              </a:rPr>
              <a:t>36</a:t>
            </a:r>
            <a:endParaRPr lang="zh-CN" altLang="en-US" sz="2800" b="0" i="0" dirty="0">
              <a:latin typeface="+mn-ea"/>
              <a:ea typeface="+mn-ea"/>
            </a:endParaRPr>
          </a:p>
        </p:txBody>
      </p:sp>
      <p:sp>
        <p:nvSpPr>
          <p:cNvPr id="30" name="文本框 29">
            <a:extLst>
              <a:ext uri="{FF2B5EF4-FFF2-40B4-BE49-F238E27FC236}">
                <a16:creationId xmlns:a16="http://schemas.microsoft.com/office/drawing/2014/main" id="{7B0AED96-A0BC-5396-D563-8A4F905F5FDD}"/>
              </a:ext>
            </a:extLst>
          </p:cNvPr>
          <p:cNvSpPr txBox="1"/>
          <p:nvPr/>
        </p:nvSpPr>
        <p:spPr>
          <a:xfrm>
            <a:off x="6059941" y="3669668"/>
            <a:ext cx="576064" cy="523220"/>
          </a:xfrm>
          <a:prstGeom prst="rect">
            <a:avLst/>
          </a:prstGeom>
          <a:noFill/>
        </p:spPr>
        <p:txBody>
          <a:bodyPr wrap="square" rtlCol="0">
            <a:spAutoFit/>
          </a:bodyPr>
          <a:lstStyle/>
          <a:p>
            <a:r>
              <a:rPr lang="en-US" altLang="zh-CN" sz="2800" b="0" i="0" dirty="0">
                <a:latin typeface="+mn-ea"/>
                <a:ea typeface="+mn-ea"/>
              </a:rPr>
              <a:t>5</a:t>
            </a:r>
            <a:endParaRPr lang="zh-CN" altLang="en-US" sz="2800" b="0"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P spid="11" grpId="0"/>
      <p:bldP spid="12" grpId="0"/>
      <p:bldP spid="13" grpId="0"/>
      <p:bldP spid="14" grpId="0"/>
      <p:bldP spid="23" grpId="0"/>
      <p:bldP spid="24" grpId="0"/>
      <p:bldP spid="25" grpId="0"/>
      <p:bldP spid="26" grpId="0"/>
      <p:bldP spid="27" grpId="0"/>
      <p:bldP spid="28" grpId="0"/>
      <p:bldP spid="29" grpId="0"/>
      <p:bldP spid="30" grpId="0"/>
    </p:bld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D26C1C8-E74C-497A-A590-C6F75A588F33}" type="slidenum">
              <a:rPr lang="zh-CN" altLang="en-US"/>
              <a:pPr algn="r" eaLnBrk="1" hangingPunct="1">
                <a:spcBef>
                  <a:spcPct val="50000"/>
                </a:spcBef>
                <a:buFont typeface="Arial" pitchFamily="34" charset="0"/>
                <a:buNone/>
              </a:pPr>
              <a:t>127</a:t>
            </a:fld>
            <a:endParaRPr lang="en-US" altLang="zh-CN"/>
          </a:p>
        </p:txBody>
      </p:sp>
      <p:sp>
        <p:nvSpPr>
          <p:cNvPr id="110597" name="Rectangle 5"/>
          <p:cNvSpPr>
            <a:spLocks noGrp="1" noChangeArrowheads="1"/>
          </p:cNvSpPr>
          <p:nvPr>
            <p:ph type="body" idx="4294967295"/>
          </p:nvPr>
        </p:nvSpPr>
        <p:spPr>
          <a:xfrm>
            <a:off x="527962" y="1301649"/>
            <a:ext cx="8763000" cy="2454424"/>
          </a:xfrm>
        </p:spPr>
        <p:txBody>
          <a:bodyPr/>
          <a:lstStyle/>
          <a:p>
            <a:pPr eaLnBrk="1" hangingPunct="1">
              <a:spcBef>
                <a:spcPct val="50000"/>
              </a:spcBef>
            </a:pPr>
            <a:r>
              <a:rPr lang="zh-CN" altLang="en-US" dirty="0">
                <a:latin typeface="+mn-ea"/>
              </a:rPr>
              <a:t>当</a:t>
            </a:r>
            <a:r>
              <a:rPr lang="en-US" altLang="zh-CN" dirty="0">
                <a:latin typeface="+mn-ea"/>
              </a:rPr>
              <a:t>d</a:t>
            </a:r>
            <a:r>
              <a:rPr lang="en-US" altLang="zh-CN" baseline="-25000" dirty="0">
                <a:latin typeface="+mn-ea"/>
              </a:rPr>
              <a:t>i</a:t>
            </a:r>
            <a:r>
              <a:rPr lang="zh-CN" altLang="en-US" dirty="0">
                <a:latin typeface="+mn-ea"/>
              </a:rPr>
              <a:t>取</a:t>
            </a:r>
            <a:r>
              <a:rPr lang="en-US" altLang="zh-CN" dirty="0">
                <a:latin typeface="+mn-ea"/>
              </a:rPr>
              <a:t>= 1</a:t>
            </a:r>
            <a:r>
              <a:rPr lang="en-US" altLang="zh-CN" baseline="30000" dirty="0">
                <a:latin typeface="+mn-ea"/>
              </a:rPr>
              <a:t>2</a:t>
            </a:r>
            <a:r>
              <a:rPr lang="en-US" altLang="zh-CN" dirty="0">
                <a:latin typeface="+mn-ea"/>
              </a:rPr>
              <a:t>, -1</a:t>
            </a:r>
            <a:r>
              <a:rPr lang="en-US" altLang="zh-CN" baseline="30000" dirty="0">
                <a:latin typeface="+mn-ea"/>
              </a:rPr>
              <a:t>2</a:t>
            </a:r>
            <a:r>
              <a:rPr lang="zh-CN" altLang="en-US" dirty="0">
                <a:latin typeface="+mn-ea"/>
              </a:rPr>
              <a:t>，</a:t>
            </a:r>
            <a:r>
              <a:rPr lang="en-US" altLang="zh-CN" dirty="0">
                <a:latin typeface="+mn-ea"/>
              </a:rPr>
              <a:t>2</a:t>
            </a:r>
            <a:r>
              <a:rPr lang="en-US" altLang="zh-CN" baseline="30000" dirty="0">
                <a:latin typeface="+mn-ea"/>
              </a:rPr>
              <a:t>2</a:t>
            </a:r>
            <a:r>
              <a:rPr lang="en-US" altLang="zh-CN" dirty="0">
                <a:latin typeface="+mn-ea"/>
              </a:rPr>
              <a:t>, -2</a:t>
            </a:r>
            <a:r>
              <a:rPr lang="en-US" altLang="zh-CN" baseline="30000" dirty="0">
                <a:latin typeface="+mn-ea"/>
              </a:rPr>
              <a:t>2</a:t>
            </a:r>
            <a:r>
              <a:rPr lang="zh-CN" altLang="en-US" dirty="0">
                <a:latin typeface="+mn-ea"/>
              </a:rPr>
              <a:t>，</a:t>
            </a:r>
            <a:r>
              <a:rPr lang="en-US" altLang="zh-CN" dirty="0">
                <a:latin typeface="+mn-ea"/>
              </a:rPr>
              <a:t>3</a:t>
            </a:r>
            <a:r>
              <a:rPr lang="en-US" altLang="zh-CN" baseline="30000" dirty="0">
                <a:latin typeface="+mn-ea"/>
              </a:rPr>
              <a:t>2</a:t>
            </a:r>
            <a:r>
              <a:rPr lang="en-US" altLang="zh-CN" dirty="0">
                <a:latin typeface="+mn-ea"/>
              </a:rPr>
              <a:t>,…</a:t>
            </a:r>
            <a:r>
              <a:rPr lang="zh-CN" altLang="en-US" dirty="0">
                <a:latin typeface="+mn-ea"/>
              </a:rPr>
              <a:t>时，称这种开放定址法为</a:t>
            </a:r>
            <a:r>
              <a:rPr lang="zh-CN" altLang="en-US" dirty="0">
                <a:solidFill>
                  <a:schemeClr val="hlink"/>
                </a:solidFill>
                <a:latin typeface="+mn-ea"/>
              </a:rPr>
              <a:t>二次探测再散列</a:t>
            </a:r>
          </a:p>
        </p:txBody>
      </p:sp>
      <p:sp>
        <p:nvSpPr>
          <p:cNvPr id="2" name="Text Box 4">
            <a:extLst>
              <a:ext uri="{FF2B5EF4-FFF2-40B4-BE49-F238E27FC236}">
                <a16:creationId xmlns:a16="http://schemas.microsoft.com/office/drawing/2014/main" id="{41E89594-8949-4BCA-80A4-22B4F822CFC7}"/>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开放定址法</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二次探测再散列</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F36A4F56-EED5-CBEA-0948-666CDFD04055}"/>
            </a:ext>
          </a:extLst>
        </p:cNvPr>
        <p:cNvGrpSpPr/>
        <p:nvPr/>
      </p:nvGrpSpPr>
      <p:grpSpPr>
        <a:xfrm>
          <a:off x="0" y="0"/>
          <a:ext cx="0" cy="0"/>
          <a:chOff x="0" y="0"/>
          <a:chExt cx="0" cy="0"/>
        </a:xfrm>
      </p:grpSpPr>
      <p:sp>
        <p:nvSpPr>
          <p:cNvPr id="110595" name="Text Box 3">
            <a:extLst>
              <a:ext uri="{FF2B5EF4-FFF2-40B4-BE49-F238E27FC236}">
                <a16:creationId xmlns:a16="http://schemas.microsoft.com/office/drawing/2014/main" id="{B89C0922-C265-BBE2-0F75-1CCA0A910B05}"/>
              </a:ext>
            </a:extLst>
          </p:cNvPr>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D26C1C8-E74C-497A-A590-C6F75A588F33}" type="slidenum">
              <a:rPr lang="zh-CN" altLang="en-US"/>
              <a:pPr algn="r" eaLnBrk="1" hangingPunct="1">
                <a:spcBef>
                  <a:spcPct val="50000"/>
                </a:spcBef>
                <a:buFont typeface="Arial" pitchFamily="34" charset="0"/>
                <a:buNone/>
              </a:pPr>
              <a:t>128</a:t>
            </a:fld>
            <a:endParaRPr lang="en-US" altLang="zh-CN"/>
          </a:p>
        </p:txBody>
      </p:sp>
      <p:sp>
        <p:nvSpPr>
          <p:cNvPr id="110597" name="Rectangle 5">
            <a:extLst>
              <a:ext uri="{FF2B5EF4-FFF2-40B4-BE49-F238E27FC236}">
                <a16:creationId xmlns:a16="http://schemas.microsoft.com/office/drawing/2014/main" id="{DB77A816-395B-C934-7BA2-05A0B1B8050A}"/>
              </a:ext>
            </a:extLst>
          </p:cNvPr>
          <p:cNvSpPr>
            <a:spLocks noGrp="1" noChangeArrowheads="1"/>
          </p:cNvSpPr>
          <p:nvPr>
            <p:ph type="body" idx="4294967295"/>
          </p:nvPr>
        </p:nvSpPr>
        <p:spPr>
          <a:xfrm>
            <a:off x="527962" y="1301649"/>
            <a:ext cx="8763000" cy="2454424"/>
          </a:xfrm>
        </p:spPr>
        <p:txBody>
          <a:bodyPr/>
          <a:lstStyle/>
          <a:p>
            <a:pPr marL="0" indent="0" eaLnBrk="1" hangingPunct="1">
              <a:spcBef>
                <a:spcPct val="50000"/>
              </a:spcBef>
              <a:buNone/>
            </a:pPr>
            <a:r>
              <a:rPr lang="zh-CN" altLang="en-US" dirty="0">
                <a:solidFill>
                  <a:srgbClr val="FF0000"/>
                </a:solidFill>
                <a:latin typeface="+mn-ea"/>
              </a:rPr>
              <a:t>例：</a:t>
            </a:r>
            <a:r>
              <a:rPr lang="zh-CN" altLang="en-US" dirty="0">
                <a:latin typeface="+mn-ea"/>
              </a:rPr>
              <a:t>给定关键字集合{19,01,23,14,55,68,11,82,36}，</a:t>
            </a:r>
            <a:endParaRPr lang="en-US" altLang="zh-CN" dirty="0">
              <a:latin typeface="+mn-ea"/>
            </a:endParaRPr>
          </a:p>
          <a:p>
            <a:pPr marL="0" indent="0" eaLnBrk="1" hangingPunct="1">
              <a:spcBef>
                <a:spcPct val="50000"/>
              </a:spcBef>
              <a:buNone/>
            </a:pPr>
            <a:r>
              <a:rPr lang="en-US" altLang="zh-CN" dirty="0">
                <a:latin typeface="+mn-ea"/>
              </a:rPr>
              <a:t>    </a:t>
            </a:r>
            <a:r>
              <a:rPr lang="zh-CN" altLang="en-US" dirty="0">
                <a:latin typeface="+mn-ea"/>
              </a:rPr>
              <a:t>设定哈希函数</a:t>
            </a:r>
            <a:r>
              <a:rPr lang="en-US" altLang="zh-CN" dirty="0">
                <a:latin typeface="+mn-ea"/>
              </a:rPr>
              <a:t>H(key)=key MOD 11 (</a:t>
            </a:r>
            <a:r>
              <a:rPr lang="zh-CN" altLang="en-US" dirty="0">
                <a:latin typeface="+mn-ea"/>
              </a:rPr>
              <a:t>表长=11)</a:t>
            </a:r>
          </a:p>
        </p:txBody>
      </p:sp>
      <p:sp>
        <p:nvSpPr>
          <p:cNvPr id="2" name="Text Box 4">
            <a:extLst>
              <a:ext uri="{FF2B5EF4-FFF2-40B4-BE49-F238E27FC236}">
                <a16:creationId xmlns:a16="http://schemas.microsoft.com/office/drawing/2014/main" id="{7DC84578-E5E8-C49F-98FB-63E63602853A}"/>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二次探测再散列举例</a:t>
            </a:r>
          </a:p>
        </p:txBody>
      </p:sp>
      <p:graphicFrame>
        <p:nvGraphicFramePr>
          <p:cNvPr id="3" name="表格 2">
            <a:extLst>
              <a:ext uri="{FF2B5EF4-FFF2-40B4-BE49-F238E27FC236}">
                <a16:creationId xmlns:a16="http://schemas.microsoft.com/office/drawing/2014/main" id="{B596E88E-626A-6CD6-A473-ABC0479DF98D}"/>
              </a:ext>
            </a:extLst>
          </p:cNvPr>
          <p:cNvGraphicFramePr>
            <a:graphicFrameLocks noGrp="1"/>
          </p:cNvGraphicFramePr>
          <p:nvPr>
            <p:extLst>
              <p:ext uri="{D42A27DB-BD31-4B8C-83A1-F6EECF244321}">
                <p14:modId xmlns:p14="http://schemas.microsoft.com/office/powerpoint/2010/main" val="1169416227"/>
              </p:ext>
            </p:extLst>
          </p:nvPr>
        </p:nvGraphicFramePr>
        <p:xfrm>
          <a:off x="847726" y="2708920"/>
          <a:ext cx="7829547" cy="1036320"/>
        </p:xfrm>
        <a:graphic>
          <a:graphicData uri="http://schemas.openxmlformats.org/drawingml/2006/table">
            <a:tbl>
              <a:tblPr firstRow="1" bandRow="1">
                <a:tableStyleId>{5940675A-B579-460E-94D1-54222C63F5DA}</a:tableStyleId>
              </a:tblPr>
              <a:tblGrid>
                <a:gridCol w="711777">
                  <a:extLst>
                    <a:ext uri="{9D8B030D-6E8A-4147-A177-3AD203B41FA5}">
                      <a16:colId xmlns:a16="http://schemas.microsoft.com/office/drawing/2014/main" val="722335376"/>
                    </a:ext>
                  </a:extLst>
                </a:gridCol>
                <a:gridCol w="711777">
                  <a:extLst>
                    <a:ext uri="{9D8B030D-6E8A-4147-A177-3AD203B41FA5}">
                      <a16:colId xmlns:a16="http://schemas.microsoft.com/office/drawing/2014/main" val="1328967896"/>
                    </a:ext>
                  </a:extLst>
                </a:gridCol>
                <a:gridCol w="711777">
                  <a:extLst>
                    <a:ext uri="{9D8B030D-6E8A-4147-A177-3AD203B41FA5}">
                      <a16:colId xmlns:a16="http://schemas.microsoft.com/office/drawing/2014/main" val="794539673"/>
                    </a:ext>
                  </a:extLst>
                </a:gridCol>
                <a:gridCol w="711777">
                  <a:extLst>
                    <a:ext uri="{9D8B030D-6E8A-4147-A177-3AD203B41FA5}">
                      <a16:colId xmlns:a16="http://schemas.microsoft.com/office/drawing/2014/main" val="637126336"/>
                    </a:ext>
                  </a:extLst>
                </a:gridCol>
                <a:gridCol w="711777">
                  <a:extLst>
                    <a:ext uri="{9D8B030D-6E8A-4147-A177-3AD203B41FA5}">
                      <a16:colId xmlns:a16="http://schemas.microsoft.com/office/drawing/2014/main" val="376639871"/>
                    </a:ext>
                  </a:extLst>
                </a:gridCol>
                <a:gridCol w="711777">
                  <a:extLst>
                    <a:ext uri="{9D8B030D-6E8A-4147-A177-3AD203B41FA5}">
                      <a16:colId xmlns:a16="http://schemas.microsoft.com/office/drawing/2014/main" val="371639911"/>
                    </a:ext>
                  </a:extLst>
                </a:gridCol>
                <a:gridCol w="711777">
                  <a:extLst>
                    <a:ext uri="{9D8B030D-6E8A-4147-A177-3AD203B41FA5}">
                      <a16:colId xmlns:a16="http://schemas.microsoft.com/office/drawing/2014/main" val="1678688109"/>
                    </a:ext>
                  </a:extLst>
                </a:gridCol>
                <a:gridCol w="711777">
                  <a:extLst>
                    <a:ext uri="{9D8B030D-6E8A-4147-A177-3AD203B41FA5}">
                      <a16:colId xmlns:a16="http://schemas.microsoft.com/office/drawing/2014/main" val="2973663134"/>
                    </a:ext>
                  </a:extLst>
                </a:gridCol>
                <a:gridCol w="711777">
                  <a:extLst>
                    <a:ext uri="{9D8B030D-6E8A-4147-A177-3AD203B41FA5}">
                      <a16:colId xmlns:a16="http://schemas.microsoft.com/office/drawing/2014/main" val="3356472119"/>
                    </a:ext>
                  </a:extLst>
                </a:gridCol>
                <a:gridCol w="711777">
                  <a:extLst>
                    <a:ext uri="{9D8B030D-6E8A-4147-A177-3AD203B41FA5}">
                      <a16:colId xmlns:a16="http://schemas.microsoft.com/office/drawing/2014/main" val="928706825"/>
                    </a:ext>
                  </a:extLst>
                </a:gridCol>
                <a:gridCol w="711777">
                  <a:extLst>
                    <a:ext uri="{9D8B030D-6E8A-4147-A177-3AD203B41FA5}">
                      <a16:colId xmlns:a16="http://schemas.microsoft.com/office/drawing/2014/main" val="1202847521"/>
                    </a:ext>
                  </a:extLst>
                </a:gridCol>
              </a:tblGrid>
              <a:tr h="444937">
                <a:tc>
                  <a:txBody>
                    <a:bodyPr/>
                    <a:lstStyle/>
                    <a:p>
                      <a:pPr algn="ctr"/>
                      <a:r>
                        <a:rPr lang="en-US" altLang="zh-CN" sz="2800" dirty="0"/>
                        <a:t>0</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1</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2</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3</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4</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5</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6</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7</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8</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9</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10</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9129235"/>
                  </a:ext>
                </a:extLst>
              </a:tr>
              <a:tr h="444937">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46987255"/>
                  </a:ext>
                </a:extLst>
              </a:tr>
            </a:tbl>
          </a:graphicData>
        </a:graphic>
      </p:graphicFrame>
      <p:sp>
        <p:nvSpPr>
          <p:cNvPr id="4" name="文本框 3">
            <a:extLst>
              <a:ext uri="{FF2B5EF4-FFF2-40B4-BE49-F238E27FC236}">
                <a16:creationId xmlns:a16="http://schemas.microsoft.com/office/drawing/2014/main" id="{60B65D2D-93C7-F020-909A-2B0727838884}"/>
              </a:ext>
            </a:extLst>
          </p:cNvPr>
          <p:cNvSpPr txBox="1"/>
          <p:nvPr/>
        </p:nvSpPr>
        <p:spPr>
          <a:xfrm>
            <a:off x="6603033" y="3216184"/>
            <a:ext cx="576064" cy="523220"/>
          </a:xfrm>
          <a:prstGeom prst="rect">
            <a:avLst/>
          </a:prstGeom>
          <a:noFill/>
        </p:spPr>
        <p:txBody>
          <a:bodyPr wrap="square" rtlCol="0">
            <a:spAutoFit/>
          </a:bodyPr>
          <a:lstStyle/>
          <a:p>
            <a:r>
              <a:rPr lang="en-US" altLang="zh-CN" sz="2800" b="0" i="0" dirty="0">
                <a:latin typeface="+mn-ea"/>
                <a:ea typeface="+mn-ea"/>
              </a:rPr>
              <a:t>19</a:t>
            </a:r>
            <a:endParaRPr lang="zh-CN" altLang="en-US" sz="2800" b="0" i="0" dirty="0">
              <a:latin typeface="+mn-ea"/>
              <a:ea typeface="+mn-ea"/>
            </a:endParaRPr>
          </a:p>
        </p:txBody>
      </p:sp>
      <p:sp>
        <p:nvSpPr>
          <p:cNvPr id="5" name="文本框 4">
            <a:extLst>
              <a:ext uri="{FF2B5EF4-FFF2-40B4-BE49-F238E27FC236}">
                <a16:creationId xmlns:a16="http://schemas.microsoft.com/office/drawing/2014/main" id="{F2DB448A-B265-8385-5F55-D38F68AD45FB}"/>
              </a:ext>
            </a:extLst>
          </p:cNvPr>
          <p:cNvSpPr txBox="1"/>
          <p:nvPr/>
        </p:nvSpPr>
        <p:spPr>
          <a:xfrm>
            <a:off x="6732240" y="3739404"/>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6" name="文本框 5">
            <a:extLst>
              <a:ext uri="{FF2B5EF4-FFF2-40B4-BE49-F238E27FC236}">
                <a16:creationId xmlns:a16="http://schemas.microsoft.com/office/drawing/2014/main" id="{60898345-3DBE-F108-2614-0B45237E566E}"/>
              </a:ext>
            </a:extLst>
          </p:cNvPr>
          <p:cNvSpPr txBox="1"/>
          <p:nvPr/>
        </p:nvSpPr>
        <p:spPr>
          <a:xfrm>
            <a:off x="1763688" y="3193812"/>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D6A47925-EFE4-6405-35D9-6A9EE87B576D}"/>
              </a:ext>
            </a:extLst>
          </p:cNvPr>
          <p:cNvSpPr txBox="1"/>
          <p:nvPr/>
        </p:nvSpPr>
        <p:spPr>
          <a:xfrm>
            <a:off x="1763688" y="3717280"/>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8" name="文本框 7">
            <a:extLst>
              <a:ext uri="{FF2B5EF4-FFF2-40B4-BE49-F238E27FC236}">
                <a16:creationId xmlns:a16="http://schemas.microsoft.com/office/drawing/2014/main" id="{F5888E55-B139-FEF6-F611-AFF390C33A5D}"/>
              </a:ext>
            </a:extLst>
          </p:cNvPr>
          <p:cNvSpPr txBox="1"/>
          <p:nvPr/>
        </p:nvSpPr>
        <p:spPr>
          <a:xfrm>
            <a:off x="0" y="3542791"/>
            <a:ext cx="847726" cy="923330"/>
          </a:xfrm>
          <a:prstGeom prst="rect">
            <a:avLst/>
          </a:prstGeom>
          <a:noFill/>
        </p:spPr>
        <p:txBody>
          <a:bodyPr wrap="square" rtlCol="0">
            <a:spAutoFit/>
          </a:bodyPr>
          <a:lstStyle/>
          <a:p>
            <a:r>
              <a:rPr lang="zh-CN" altLang="en-US" b="0" i="0" dirty="0">
                <a:latin typeface="黑体" panose="02010609060101010101" pitchFamily="49" charset="-122"/>
                <a:ea typeface="黑体" panose="02010609060101010101" pitchFamily="49" charset="-122"/>
              </a:rPr>
              <a:t>查找比较次数</a:t>
            </a:r>
          </a:p>
        </p:txBody>
      </p:sp>
      <p:sp>
        <p:nvSpPr>
          <p:cNvPr id="9" name="文本框 8">
            <a:extLst>
              <a:ext uri="{FF2B5EF4-FFF2-40B4-BE49-F238E27FC236}">
                <a16:creationId xmlns:a16="http://schemas.microsoft.com/office/drawing/2014/main" id="{90D96CF8-5BA9-383A-C0EB-121399D37DCD}"/>
              </a:ext>
            </a:extLst>
          </p:cNvPr>
          <p:cNvSpPr txBox="1"/>
          <p:nvPr/>
        </p:nvSpPr>
        <p:spPr>
          <a:xfrm>
            <a:off x="2315409" y="3193812"/>
            <a:ext cx="576064" cy="523220"/>
          </a:xfrm>
          <a:prstGeom prst="rect">
            <a:avLst/>
          </a:prstGeom>
          <a:noFill/>
        </p:spPr>
        <p:txBody>
          <a:bodyPr wrap="square" rtlCol="0">
            <a:spAutoFit/>
          </a:bodyPr>
          <a:lstStyle/>
          <a:p>
            <a:r>
              <a:rPr lang="en-US" altLang="zh-CN" sz="2800" b="0" i="0" dirty="0">
                <a:latin typeface="+mn-ea"/>
                <a:ea typeface="+mn-ea"/>
              </a:rPr>
              <a:t>23</a:t>
            </a:r>
            <a:endParaRPr lang="zh-CN" altLang="en-US" sz="2800" b="0" i="0" dirty="0">
              <a:latin typeface="+mn-ea"/>
              <a:ea typeface="+mn-ea"/>
            </a:endParaRPr>
          </a:p>
        </p:txBody>
      </p:sp>
      <p:sp>
        <p:nvSpPr>
          <p:cNvPr id="10" name="文本框 9">
            <a:extLst>
              <a:ext uri="{FF2B5EF4-FFF2-40B4-BE49-F238E27FC236}">
                <a16:creationId xmlns:a16="http://schemas.microsoft.com/office/drawing/2014/main" id="{407E80DE-E774-5170-C671-CA65F8004E92}"/>
              </a:ext>
            </a:extLst>
          </p:cNvPr>
          <p:cNvSpPr txBox="1"/>
          <p:nvPr/>
        </p:nvSpPr>
        <p:spPr>
          <a:xfrm>
            <a:off x="2411761" y="3717032"/>
            <a:ext cx="576064" cy="523220"/>
          </a:xfrm>
          <a:prstGeom prst="rect">
            <a:avLst/>
          </a:prstGeom>
          <a:noFill/>
        </p:spPr>
        <p:txBody>
          <a:bodyPr wrap="square" rtlCol="0">
            <a:spAutoFit/>
          </a:bodyPr>
          <a:lstStyle/>
          <a:p>
            <a:r>
              <a:rPr lang="en-US" altLang="zh-CN" sz="2800" b="0" i="0" dirty="0">
                <a:latin typeface="+mn-ea"/>
                <a:ea typeface="+mn-ea"/>
              </a:rPr>
              <a:t>2</a:t>
            </a:r>
            <a:endParaRPr lang="zh-CN" altLang="en-US" sz="2800" b="0" i="0" dirty="0">
              <a:latin typeface="+mn-ea"/>
              <a:ea typeface="+mn-ea"/>
            </a:endParaRPr>
          </a:p>
        </p:txBody>
      </p:sp>
      <p:sp>
        <p:nvSpPr>
          <p:cNvPr id="11" name="文本框 10">
            <a:extLst>
              <a:ext uri="{FF2B5EF4-FFF2-40B4-BE49-F238E27FC236}">
                <a16:creationId xmlns:a16="http://schemas.microsoft.com/office/drawing/2014/main" id="{1925B11A-D50A-E92A-A95A-9048BB27BB81}"/>
              </a:ext>
            </a:extLst>
          </p:cNvPr>
          <p:cNvSpPr txBox="1"/>
          <p:nvPr/>
        </p:nvSpPr>
        <p:spPr>
          <a:xfrm>
            <a:off x="3064497" y="3209614"/>
            <a:ext cx="576064" cy="523220"/>
          </a:xfrm>
          <a:prstGeom prst="rect">
            <a:avLst/>
          </a:prstGeom>
          <a:noFill/>
        </p:spPr>
        <p:txBody>
          <a:bodyPr wrap="square" rtlCol="0">
            <a:spAutoFit/>
          </a:bodyPr>
          <a:lstStyle/>
          <a:p>
            <a:r>
              <a:rPr lang="en-US" altLang="zh-CN" sz="2800" b="0" i="0" dirty="0">
                <a:latin typeface="+mn-ea"/>
                <a:ea typeface="+mn-ea"/>
              </a:rPr>
              <a:t>14</a:t>
            </a:r>
            <a:endParaRPr lang="zh-CN" altLang="en-US" sz="2800" b="0" i="0" dirty="0">
              <a:latin typeface="+mn-ea"/>
              <a:ea typeface="+mn-ea"/>
            </a:endParaRPr>
          </a:p>
        </p:txBody>
      </p:sp>
      <p:sp>
        <p:nvSpPr>
          <p:cNvPr id="12" name="文本框 11">
            <a:extLst>
              <a:ext uri="{FF2B5EF4-FFF2-40B4-BE49-F238E27FC236}">
                <a16:creationId xmlns:a16="http://schemas.microsoft.com/office/drawing/2014/main" id="{BB9D0D7A-7904-BC33-79C7-F478B9EB0294}"/>
              </a:ext>
            </a:extLst>
          </p:cNvPr>
          <p:cNvSpPr txBox="1"/>
          <p:nvPr/>
        </p:nvSpPr>
        <p:spPr>
          <a:xfrm>
            <a:off x="3186719" y="3697868"/>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13" name="文本框 12">
            <a:extLst>
              <a:ext uri="{FF2B5EF4-FFF2-40B4-BE49-F238E27FC236}">
                <a16:creationId xmlns:a16="http://schemas.microsoft.com/office/drawing/2014/main" id="{B91C80FE-C13E-F6E6-BF35-2F831BC58525}"/>
              </a:ext>
            </a:extLst>
          </p:cNvPr>
          <p:cNvSpPr txBox="1"/>
          <p:nvPr/>
        </p:nvSpPr>
        <p:spPr>
          <a:xfrm>
            <a:off x="930535" y="3216184"/>
            <a:ext cx="576064" cy="523220"/>
          </a:xfrm>
          <a:prstGeom prst="rect">
            <a:avLst/>
          </a:prstGeom>
          <a:noFill/>
        </p:spPr>
        <p:txBody>
          <a:bodyPr wrap="square" rtlCol="0">
            <a:spAutoFit/>
          </a:bodyPr>
          <a:lstStyle/>
          <a:p>
            <a:r>
              <a:rPr lang="en-US" altLang="zh-CN" sz="2800" b="0" i="0" dirty="0">
                <a:latin typeface="+mn-ea"/>
                <a:ea typeface="+mn-ea"/>
              </a:rPr>
              <a:t>55</a:t>
            </a:r>
            <a:endParaRPr lang="zh-CN" altLang="en-US" sz="2800" b="0" i="0" dirty="0">
              <a:latin typeface="+mn-ea"/>
              <a:ea typeface="+mn-ea"/>
            </a:endParaRPr>
          </a:p>
        </p:txBody>
      </p:sp>
      <p:sp>
        <p:nvSpPr>
          <p:cNvPr id="14" name="文本框 13">
            <a:extLst>
              <a:ext uri="{FF2B5EF4-FFF2-40B4-BE49-F238E27FC236}">
                <a16:creationId xmlns:a16="http://schemas.microsoft.com/office/drawing/2014/main" id="{83DE5A0F-334A-0B6A-AB3D-12B3F1C36C3F}"/>
              </a:ext>
            </a:extLst>
          </p:cNvPr>
          <p:cNvSpPr txBox="1"/>
          <p:nvPr/>
        </p:nvSpPr>
        <p:spPr>
          <a:xfrm>
            <a:off x="971600" y="3717032"/>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15" name="文本框 14">
            <a:extLst>
              <a:ext uri="{FF2B5EF4-FFF2-40B4-BE49-F238E27FC236}">
                <a16:creationId xmlns:a16="http://schemas.microsoft.com/office/drawing/2014/main" id="{40EDC6A8-C9E3-F1FB-82CF-3F2E51F1E77F}"/>
              </a:ext>
            </a:extLst>
          </p:cNvPr>
          <p:cNvSpPr txBox="1"/>
          <p:nvPr/>
        </p:nvSpPr>
        <p:spPr>
          <a:xfrm>
            <a:off x="5215409" y="3174648"/>
            <a:ext cx="576064" cy="523220"/>
          </a:xfrm>
          <a:prstGeom prst="rect">
            <a:avLst/>
          </a:prstGeom>
          <a:noFill/>
        </p:spPr>
        <p:txBody>
          <a:bodyPr wrap="square" rtlCol="0">
            <a:spAutoFit/>
          </a:bodyPr>
          <a:lstStyle/>
          <a:p>
            <a:r>
              <a:rPr lang="en-US" altLang="zh-CN" sz="2800" b="0" i="0" dirty="0">
                <a:latin typeface="+mn-ea"/>
                <a:ea typeface="+mn-ea"/>
              </a:rPr>
              <a:t>68</a:t>
            </a:r>
            <a:endParaRPr lang="zh-CN" altLang="en-US" sz="2800" b="0" i="0" dirty="0">
              <a:latin typeface="+mn-ea"/>
              <a:ea typeface="+mn-ea"/>
            </a:endParaRPr>
          </a:p>
        </p:txBody>
      </p:sp>
      <p:sp>
        <p:nvSpPr>
          <p:cNvPr id="16" name="文本框 15">
            <a:extLst>
              <a:ext uri="{FF2B5EF4-FFF2-40B4-BE49-F238E27FC236}">
                <a16:creationId xmlns:a16="http://schemas.microsoft.com/office/drawing/2014/main" id="{B04B7037-8D66-0E53-DDF1-04F34F629EA2}"/>
              </a:ext>
            </a:extLst>
          </p:cNvPr>
          <p:cNvSpPr txBox="1"/>
          <p:nvPr/>
        </p:nvSpPr>
        <p:spPr>
          <a:xfrm>
            <a:off x="8184018" y="3697868"/>
            <a:ext cx="576064" cy="523220"/>
          </a:xfrm>
          <a:prstGeom prst="rect">
            <a:avLst/>
          </a:prstGeom>
          <a:noFill/>
        </p:spPr>
        <p:txBody>
          <a:bodyPr wrap="square" rtlCol="0">
            <a:spAutoFit/>
          </a:bodyPr>
          <a:lstStyle/>
          <a:p>
            <a:r>
              <a:rPr lang="en-US" altLang="zh-CN" sz="2800" b="0" i="0" dirty="0">
                <a:latin typeface="+mn-ea"/>
                <a:ea typeface="+mn-ea"/>
              </a:rPr>
              <a:t>3</a:t>
            </a:r>
            <a:endParaRPr lang="zh-CN" altLang="en-US" sz="2800" b="0" i="0" dirty="0">
              <a:latin typeface="+mn-ea"/>
              <a:ea typeface="+mn-ea"/>
            </a:endParaRPr>
          </a:p>
        </p:txBody>
      </p:sp>
      <p:sp>
        <p:nvSpPr>
          <p:cNvPr id="17" name="文本框 16">
            <a:extLst>
              <a:ext uri="{FF2B5EF4-FFF2-40B4-BE49-F238E27FC236}">
                <a16:creationId xmlns:a16="http://schemas.microsoft.com/office/drawing/2014/main" id="{5C218B6D-C6A5-EB31-0019-D59CEBFC76B4}"/>
              </a:ext>
            </a:extLst>
          </p:cNvPr>
          <p:cNvSpPr txBox="1"/>
          <p:nvPr/>
        </p:nvSpPr>
        <p:spPr>
          <a:xfrm>
            <a:off x="8072209" y="3222020"/>
            <a:ext cx="576064" cy="523220"/>
          </a:xfrm>
          <a:prstGeom prst="rect">
            <a:avLst/>
          </a:prstGeom>
          <a:noFill/>
        </p:spPr>
        <p:txBody>
          <a:bodyPr wrap="square" rtlCol="0">
            <a:spAutoFit/>
          </a:bodyPr>
          <a:lstStyle/>
          <a:p>
            <a:r>
              <a:rPr lang="en-US" altLang="zh-CN" sz="2800" b="0" i="0" dirty="0">
                <a:latin typeface="+mn-ea"/>
                <a:ea typeface="+mn-ea"/>
              </a:rPr>
              <a:t>11</a:t>
            </a:r>
            <a:endParaRPr lang="zh-CN" altLang="en-US" sz="2800" b="0" i="0" dirty="0">
              <a:latin typeface="+mn-ea"/>
              <a:ea typeface="+mn-ea"/>
            </a:endParaRPr>
          </a:p>
        </p:txBody>
      </p:sp>
      <p:sp>
        <p:nvSpPr>
          <p:cNvPr id="18" name="文本框 17">
            <a:extLst>
              <a:ext uri="{FF2B5EF4-FFF2-40B4-BE49-F238E27FC236}">
                <a16:creationId xmlns:a16="http://schemas.microsoft.com/office/drawing/2014/main" id="{5119BBF9-72F5-C93C-EC4A-2F384C07466E}"/>
              </a:ext>
            </a:extLst>
          </p:cNvPr>
          <p:cNvSpPr txBox="1"/>
          <p:nvPr/>
        </p:nvSpPr>
        <p:spPr>
          <a:xfrm>
            <a:off x="4646595" y="3674344"/>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19" name="文本框 18">
            <a:extLst>
              <a:ext uri="{FF2B5EF4-FFF2-40B4-BE49-F238E27FC236}">
                <a16:creationId xmlns:a16="http://schemas.microsoft.com/office/drawing/2014/main" id="{B0BA614A-0D52-00E5-AD89-317C14BEB997}"/>
              </a:ext>
            </a:extLst>
          </p:cNvPr>
          <p:cNvSpPr txBox="1"/>
          <p:nvPr/>
        </p:nvSpPr>
        <p:spPr>
          <a:xfrm>
            <a:off x="4519556" y="3209614"/>
            <a:ext cx="576064" cy="523220"/>
          </a:xfrm>
          <a:prstGeom prst="rect">
            <a:avLst/>
          </a:prstGeom>
          <a:noFill/>
        </p:spPr>
        <p:txBody>
          <a:bodyPr wrap="square" rtlCol="0">
            <a:spAutoFit/>
          </a:bodyPr>
          <a:lstStyle/>
          <a:p>
            <a:r>
              <a:rPr lang="en-US" altLang="zh-CN" sz="2800" b="0" i="0" dirty="0">
                <a:latin typeface="+mn-ea"/>
                <a:ea typeface="+mn-ea"/>
              </a:rPr>
              <a:t>82</a:t>
            </a:r>
            <a:endParaRPr lang="zh-CN" altLang="en-US" sz="2800" b="0" i="0" dirty="0">
              <a:latin typeface="+mn-ea"/>
              <a:ea typeface="+mn-ea"/>
            </a:endParaRPr>
          </a:p>
        </p:txBody>
      </p:sp>
      <p:sp>
        <p:nvSpPr>
          <p:cNvPr id="20" name="文本框 19">
            <a:extLst>
              <a:ext uri="{FF2B5EF4-FFF2-40B4-BE49-F238E27FC236}">
                <a16:creationId xmlns:a16="http://schemas.microsoft.com/office/drawing/2014/main" id="{678D8811-0302-D795-952B-A4E80EAD3B9E}"/>
              </a:ext>
            </a:extLst>
          </p:cNvPr>
          <p:cNvSpPr txBox="1"/>
          <p:nvPr/>
        </p:nvSpPr>
        <p:spPr>
          <a:xfrm>
            <a:off x="5364088" y="3708898"/>
            <a:ext cx="576064" cy="523220"/>
          </a:xfrm>
          <a:prstGeom prst="rect">
            <a:avLst/>
          </a:prstGeom>
          <a:noFill/>
        </p:spPr>
        <p:txBody>
          <a:bodyPr wrap="square" rtlCol="0">
            <a:spAutoFit/>
          </a:bodyPr>
          <a:lstStyle/>
          <a:p>
            <a:r>
              <a:rPr lang="en-US" altLang="zh-CN" sz="2800" b="0" i="0" dirty="0">
                <a:latin typeface="+mn-ea"/>
                <a:ea typeface="+mn-ea"/>
              </a:rPr>
              <a:t>4</a:t>
            </a:r>
            <a:endParaRPr lang="zh-CN" altLang="en-US" sz="2800" b="0" i="0" dirty="0">
              <a:latin typeface="+mn-ea"/>
              <a:ea typeface="+mn-ea"/>
            </a:endParaRPr>
          </a:p>
        </p:txBody>
      </p:sp>
      <p:sp>
        <p:nvSpPr>
          <p:cNvPr id="21" name="文本框 20">
            <a:extLst>
              <a:ext uri="{FF2B5EF4-FFF2-40B4-BE49-F238E27FC236}">
                <a16:creationId xmlns:a16="http://schemas.microsoft.com/office/drawing/2014/main" id="{FCED6D15-24EE-EA8F-0196-E6E11F9CB29E}"/>
              </a:ext>
            </a:extLst>
          </p:cNvPr>
          <p:cNvSpPr txBox="1"/>
          <p:nvPr/>
        </p:nvSpPr>
        <p:spPr>
          <a:xfrm>
            <a:off x="3838693" y="3217148"/>
            <a:ext cx="576064" cy="523220"/>
          </a:xfrm>
          <a:prstGeom prst="rect">
            <a:avLst/>
          </a:prstGeom>
          <a:noFill/>
        </p:spPr>
        <p:txBody>
          <a:bodyPr wrap="square" rtlCol="0">
            <a:spAutoFit/>
          </a:bodyPr>
          <a:lstStyle/>
          <a:p>
            <a:r>
              <a:rPr lang="en-US" altLang="zh-CN" sz="2800" b="0" i="0" dirty="0">
                <a:latin typeface="+mn-ea"/>
                <a:ea typeface="+mn-ea"/>
              </a:rPr>
              <a:t>36</a:t>
            </a:r>
            <a:endParaRPr lang="zh-CN" altLang="en-US" sz="2800" b="0" i="0" dirty="0">
              <a:latin typeface="+mn-ea"/>
              <a:ea typeface="+mn-ea"/>
            </a:endParaRPr>
          </a:p>
        </p:txBody>
      </p:sp>
      <p:sp>
        <p:nvSpPr>
          <p:cNvPr id="22" name="文本框 21">
            <a:extLst>
              <a:ext uri="{FF2B5EF4-FFF2-40B4-BE49-F238E27FC236}">
                <a16:creationId xmlns:a16="http://schemas.microsoft.com/office/drawing/2014/main" id="{F5A93F03-F9A8-AC63-1A9F-FA4365D6B85B}"/>
              </a:ext>
            </a:extLst>
          </p:cNvPr>
          <p:cNvSpPr txBox="1"/>
          <p:nvPr/>
        </p:nvSpPr>
        <p:spPr>
          <a:xfrm>
            <a:off x="3935807" y="3684132"/>
            <a:ext cx="576064" cy="523220"/>
          </a:xfrm>
          <a:prstGeom prst="rect">
            <a:avLst/>
          </a:prstGeom>
          <a:noFill/>
        </p:spPr>
        <p:txBody>
          <a:bodyPr wrap="square" rtlCol="0">
            <a:spAutoFit/>
          </a:bodyPr>
          <a:lstStyle/>
          <a:p>
            <a:r>
              <a:rPr lang="en-US" altLang="zh-CN" sz="2800" b="0" i="0" dirty="0">
                <a:latin typeface="+mn-ea"/>
                <a:ea typeface="+mn-ea"/>
              </a:rPr>
              <a:t>2</a:t>
            </a:r>
            <a:endParaRPr lang="zh-CN" altLang="en-US" sz="2800" b="0" i="0" dirty="0">
              <a:latin typeface="+mn-ea"/>
              <a:ea typeface="+mn-ea"/>
            </a:endParaRPr>
          </a:p>
        </p:txBody>
      </p:sp>
    </p:spTree>
    <p:extLst>
      <p:ext uri="{BB962C8B-B14F-4D97-AF65-F5344CB8AC3E}">
        <p14:creationId xmlns:p14="http://schemas.microsoft.com/office/powerpoint/2010/main" val="13125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6AA34D7-87D0-41A1-BD64-51F881D09CCD}" type="slidenum">
              <a:rPr lang="zh-CN" altLang="en-US"/>
              <a:pPr algn="r" eaLnBrk="1" hangingPunct="1">
                <a:spcBef>
                  <a:spcPct val="50000"/>
                </a:spcBef>
                <a:buFont typeface="Arial" pitchFamily="34" charset="0"/>
                <a:buNone/>
              </a:pPr>
              <a:t>129</a:t>
            </a:fld>
            <a:endParaRPr lang="en-US" altLang="zh-CN"/>
          </a:p>
        </p:txBody>
      </p:sp>
      <p:sp>
        <p:nvSpPr>
          <p:cNvPr id="111621" name="Rectangle 5"/>
          <p:cNvSpPr>
            <a:spLocks noGrp="1" noChangeArrowheads="1"/>
          </p:cNvSpPr>
          <p:nvPr>
            <p:ph type="body" idx="4294967295"/>
          </p:nvPr>
        </p:nvSpPr>
        <p:spPr>
          <a:xfrm>
            <a:off x="533400" y="1340768"/>
            <a:ext cx="8763000" cy="4038600"/>
          </a:xfrm>
        </p:spPr>
        <p:txBody>
          <a:bodyPr/>
          <a:lstStyle/>
          <a:p>
            <a:pPr eaLnBrk="1" hangingPunct="1">
              <a:spcBef>
                <a:spcPct val="50000"/>
              </a:spcBef>
            </a:pPr>
            <a:r>
              <a:rPr lang="zh-CN" altLang="en-US" dirty="0">
                <a:latin typeface="黑体" pitchFamily="49" charset="-122"/>
                <a:ea typeface="黑体" pitchFamily="49" charset="-122"/>
              </a:rPr>
              <a:t>优点：线性探测再散列只要哈希表中有空位置，总能找到一个不发生冲突的地址</a:t>
            </a:r>
            <a:endParaRPr lang="en-US" altLang="zh-CN" dirty="0">
              <a:latin typeface="黑体" pitchFamily="49" charset="-122"/>
              <a:ea typeface="黑体" pitchFamily="49" charset="-122"/>
            </a:endParaRPr>
          </a:p>
          <a:p>
            <a:pPr eaLnBrk="1" hangingPunct="1">
              <a:spcBef>
                <a:spcPct val="50000"/>
              </a:spcBef>
            </a:pPr>
            <a:r>
              <a:rPr lang="zh-CN" altLang="en-US" dirty="0">
                <a:latin typeface="黑体" pitchFamily="49" charset="-122"/>
                <a:ea typeface="黑体" pitchFamily="49" charset="-122"/>
              </a:rPr>
              <a:t>二次探测再散列：</a:t>
            </a:r>
            <a:r>
              <a:rPr lang="en-US" altLang="zh-CN" dirty="0">
                <a:latin typeface="黑体" pitchFamily="49" charset="-122"/>
                <a:ea typeface="黑体" pitchFamily="49" charset="-122"/>
              </a:rPr>
              <a:t>m=4j+3</a:t>
            </a:r>
            <a:r>
              <a:rPr lang="zh-CN" altLang="en-US" dirty="0">
                <a:latin typeface="黑体" pitchFamily="49" charset="-122"/>
                <a:ea typeface="黑体" pitchFamily="49" charset="-122"/>
              </a:rPr>
              <a:t>的素数时总能找到。</a:t>
            </a:r>
          </a:p>
          <a:p>
            <a:pPr eaLnBrk="1" hangingPunct="1">
              <a:spcBef>
                <a:spcPct val="50000"/>
              </a:spcBef>
            </a:pPr>
            <a:r>
              <a:rPr lang="zh-CN" altLang="en-US" dirty="0">
                <a:latin typeface="黑体" pitchFamily="49" charset="-122"/>
                <a:ea typeface="黑体" pitchFamily="49" charset="-122"/>
              </a:rPr>
              <a:t>缺点：易产生</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二次聚集</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，即在处理同义词的冲突过程中，又添加了非同义词的冲突</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如线性探测再散列的</a:t>
            </a:r>
            <a:r>
              <a:rPr lang="en-US" altLang="zh-CN" dirty="0">
                <a:latin typeface="黑体" pitchFamily="49" charset="-122"/>
                <a:ea typeface="黑体" pitchFamily="49" charset="-122"/>
              </a:rPr>
              <a:t>36)</a:t>
            </a:r>
            <a:r>
              <a:rPr lang="zh-CN" altLang="en-US" dirty="0">
                <a:latin typeface="黑体" pitchFamily="49" charset="-122"/>
                <a:ea typeface="黑体" pitchFamily="49" charset="-122"/>
              </a:rPr>
              <a:t>，对查找不利</a:t>
            </a:r>
          </a:p>
        </p:txBody>
      </p:sp>
      <p:sp>
        <p:nvSpPr>
          <p:cNvPr id="2" name="Text Box 4">
            <a:extLst>
              <a:ext uri="{FF2B5EF4-FFF2-40B4-BE49-F238E27FC236}">
                <a16:creationId xmlns:a16="http://schemas.microsoft.com/office/drawing/2014/main" id="{6DF1D651-469B-403D-B7D0-BBD196B18F7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开放定址法特性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DF0BDE3-4FB0-40AC-BDC5-9AA13BF73B9A}" type="slidenum">
              <a:rPr lang="zh-CN" altLang="en-US"/>
              <a:pPr algn="r" eaLnBrk="1" hangingPunct="1">
                <a:spcBef>
                  <a:spcPct val="50000"/>
                </a:spcBef>
                <a:buFont typeface="Arial" pitchFamily="34" charset="0"/>
                <a:buNone/>
              </a:pPr>
              <a:t>13</a:t>
            </a:fld>
            <a:endParaRPr lang="en-US" altLang="zh-CN"/>
          </a:p>
        </p:txBody>
      </p:sp>
      <p:sp>
        <p:nvSpPr>
          <p:cNvPr id="19461" name="Rectangle 5"/>
          <p:cNvSpPr>
            <a:spLocks noGrp="1" noChangeArrowheads="1"/>
          </p:cNvSpPr>
          <p:nvPr>
            <p:ph type="body" idx="4294967295"/>
          </p:nvPr>
        </p:nvSpPr>
        <p:spPr>
          <a:xfrm>
            <a:off x="542956" y="1409700"/>
            <a:ext cx="8763000" cy="4038600"/>
          </a:xfrm>
        </p:spPr>
        <p:txBody>
          <a:bodyPr/>
          <a:lstStyle/>
          <a:p>
            <a:pPr eaLnBrk="1" hangingPunct="1">
              <a:spcBef>
                <a:spcPct val="70000"/>
              </a:spcBef>
            </a:pPr>
            <a:r>
              <a:rPr lang="zh-CN" altLang="en-US" dirty="0">
                <a:latin typeface="+mn-ea"/>
              </a:rPr>
              <a:t>对顺序表而言，</a:t>
            </a:r>
            <a:r>
              <a:rPr lang="en-US" altLang="zh-CN" dirty="0" err="1">
                <a:latin typeface="+mn-ea"/>
              </a:rPr>
              <a:t>C</a:t>
            </a:r>
            <a:r>
              <a:rPr lang="en-US" altLang="zh-CN" baseline="-25000" dirty="0" err="1">
                <a:latin typeface="+mn-ea"/>
              </a:rPr>
              <a:t>i</a:t>
            </a:r>
            <a:r>
              <a:rPr lang="en-US" altLang="zh-CN" dirty="0">
                <a:latin typeface="+mn-ea"/>
              </a:rPr>
              <a:t>=n-i+1</a:t>
            </a:r>
          </a:p>
          <a:p>
            <a:pPr eaLnBrk="1" hangingPunct="1">
              <a:spcBef>
                <a:spcPct val="70000"/>
              </a:spcBef>
            </a:pPr>
            <a:r>
              <a:rPr lang="zh-CN" altLang="en-US" dirty="0">
                <a:latin typeface="+mn-ea"/>
              </a:rPr>
              <a:t>在等概率查找的情况下，</a:t>
            </a:r>
            <a:r>
              <a:rPr lang="en-US" altLang="zh-CN" dirty="0">
                <a:latin typeface="+mn-ea"/>
              </a:rPr>
              <a:t>P</a:t>
            </a:r>
            <a:r>
              <a:rPr lang="en-US" altLang="zh-CN" baseline="-25000" dirty="0">
                <a:latin typeface="+mn-ea"/>
              </a:rPr>
              <a:t>i</a:t>
            </a:r>
            <a:r>
              <a:rPr lang="en-US" altLang="zh-CN" dirty="0">
                <a:latin typeface="+mn-ea"/>
              </a:rPr>
              <a:t>=1/n</a:t>
            </a:r>
          </a:p>
          <a:p>
            <a:pPr eaLnBrk="1" hangingPunct="1">
              <a:spcBef>
                <a:spcPct val="70000"/>
              </a:spcBef>
            </a:pPr>
            <a:r>
              <a:rPr lang="en-US" altLang="zh-CN" dirty="0">
                <a:latin typeface="+mn-ea"/>
              </a:rPr>
              <a:t>ASL</a:t>
            </a:r>
            <a:r>
              <a:rPr lang="zh-CN" altLang="en-US" baseline="-25000" dirty="0">
                <a:latin typeface="+mn-ea"/>
              </a:rPr>
              <a:t>成功</a:t>
            </a:r>
            <a:r>
              <a:rPr lang="en-US" altLang="zh-CN" dirty="0">
                <a:latin typeface="+mn-ea"/>
              </a:rPr>
              <a:t>=n*P</a:t>
            </a:r>
            <a:r>
              <a:rPr lang="en-US" altLang="zh-CN" baseline="-25000" dirty="0">
                <a:latin typeface="+mn-ea"/>
              </a:rPr>
              <a:t>1</a:t>
            </a:r>
            <a:r>
              <a:rPr lang="en-US" altLang="zh-CN" dirty="0">
                <a:latin typeface="+mn-ea"/>
              </a:rPr>
              <a:t> +(n-1)P</a:t>
            </a:r>
            <a:r>
              <a:rPr lang="en-US" altLang="zh-CN" baseline="-25000" dirty="0">
                <a:latin typeface="+mn-ea"/>
              </a:rPr>
              <a:t>2</a:t>
            </a:r>
            <a:r>
              <a:rPr lang="en-US" altLang="zh-CN" dirty="0">
                <a:latin typeface="+mn-ea"/>
              </a:rPr>
              <a:t> +…+ 2P</a:t>
            </a:r>
            <a:r>
              <a:rPr lang="en-US" altLang="zh-CN" baseline="-25000" dirty="0">
                <a:latin typeface="+mn-ea"/>
              </a:rPr>
              <a:t>n-1</a:t>
            </a:r>
            <a:r>
              <a:rPr lang="en-US" altLang="zh-CN" dirty="0">
                <a:latin typeface="+mn-ea"/>
              </a:rPr>
              <a:t>+ </a:t>
            </a:r>
            <a:r>
              <a:rPr lang="en-US" altLang="zh-CN" dirty="0" err="1">
                <a:latin typeface="+mn-ea"/>
              </a:rPr>
              <a:t>P</a:t>
            </a:r>
            <a:r>
              <a:rPr lang="en-US" altLang="zh-CN" baseline="-25000" dirty="0" err="1">
                <a:latin typeface="+mn-ea"/>
              </a:rPr>
              <a:t>n</a:t>
            </a:r>
            <a:r>
              <a:rPr lang="en-US" altLang="zh-CN" dirty="0">
                <a:latin typeface="+mn-ea"/>
              </a:rPr>
              <a:t> = (n+1)/2</a:t>
            </a:r>
            <a:endParaRPr lang="zh-CN" altLang="en-US" dirty="0">
              <a:latin typeface="+mn-ea"/>
            </a:endParaRPr>
          </a:p>
        </p:txBody>
      </p:sp>
      <p:sp>
        <p:nvSpPr>
          <p:cNvPr id="18439" name="AutoShape 7"/>
          <p:cNvSpPr>
            <a:spLocks noChangeArrowheads="1"/>
          </p:cNvSpPr>
          <p:nvPr/>
        </p:nvSpPr>
        <p:spPr bwMode="auto">
          <a:xfrm>
            <a:off x="2700339" y="4797425"/>
            <a:ext cx="4391942" cy="1603375"/>
          </a:xfrm>
          <a:prstGeom prst="cloudCallout">
            <a:avLst>
              <a:gd name="adj1" fmla="val -69138"/>
              <a:gd name="adj2" fmla="val -141391"/>
            </a:avLst>
          </a:prstGeom>
          <a:solidFill>
            <a:srgbClr val="FFFF00"/>
          </a:solidFill>
          <a:ln w="9525">
            <a:solidFill>
              <a:srgbClr val="FF6600"/>
            </a:solidFill>
            <a:round/>
            <a:headEnd/>
            <a:tailEnd/>
          </a:ln>
          <a:effectLst/>
        </p:spPr>
        <p:txBody>
          <a:bodyPr/>
          <a:lstStyle/>
          <a:p>
            <a:pPr algn="ctr" eaLnBrk="1" hangingPunct="1">
              <a:buFont typeface="Arial" pitchFamily="34" charset="0"/>
              <a:buNone/>
            </a:pPr>
            <a:r>
              <a:rPr lang="zh-CN" altLang="en-US" sz="2800" b="0" i="0" dirty="0">
                <a:latin typeface="黑体" panose="02010609060101010101" pitchFamily="49" charset="-122"/>
                <a:ea typeface="黑体" panose="02010609060101010101" pitchFamily="49" charset="-122"/>
              </a:rPr>
              <a:t>此为查找成功时，查找不成功？</a:t>
            </a:r>
          </a:p>
        </p:txBody>
      </p:sp>
      <p:sp>
        <p:nvSpPr>
          <p:cNvPr id="8"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一、顺序查找算法分析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439"/>
                                        </p:tgtEl>
                                        <p:attrNameLst>
                                          <p:attrName>style.visibility</p:attrName>
                                        </p:attrNameLst>
                                      </p:cBhvr>
                                      <p:to>
                                        <p:strVal val="visible"/>
                                      </p:to>
                                    </p:set>
                                    <p:animEffect transition="in" filter="strips(downRight)">
                                      <p:cBhvr>
                                        <p:cTn id="7" dur="500"/>
                                        <p:tgtEl>
                                          <p:spTgt spid="1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Text Box 3"/>
          <p:cNvSpPr txBox="1">
            <a:spLocks noChangeArrowheads="1"/>
          </p:cNvSpPr>
          <p:nvPr/>
        </p:nvSpPr>
        <p:spPr bwMode="auto">
          <a:xfrm>
            <a:off x="8382000" y="6400800"/>
            <a:ext cx="7620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C70C8AB-6F26-485A-9212-CEF3484C6F99}" type="slidenum">
              <a:rPr lang="zh-CN" altLang="en-US"/>
              <a:pPr algn="r" eaLnBrk="1" hangingPunct="1">
                <a:spcBef>
                  <a:spcPct val="50000"/>
                </a:spcBef>
                <a:buFont typeface="Arial" pitchFamily="34" charset="0"/>
                <a:buNone/>
              </a:pPr>
              <a:t>130</a:t>
            </a:fld>
            <a:endParaRPr lang="en-US" altLang="zh-CN"/>
          </a:p>
        </p:txBody>
      </p:sp>
      <p:sp>
        <p:nvSpPr>
          <p:cNvPr id="112645" name="Rectangle 5"/>
          <p:cNvSpPr>
            <a:spLocks noGrp="1" noChangeArrowheads="1"/>
          </p:cNvSpPr>
          <p:nvPr>
            <p:ph type="body" idx="4294967295"/>
          </p:nvPr>
        </p:nvSpPr>
        <p:spPr>
          <a:xfrm>
            <a:off x="533400" y="1268760"/>
            <a:ext cx="8763000" cy="4038600"/>
          </a:xfrm>
        </p:spPr>
        <p:txBody>
          <a:bodyPr/>
          <a:lstStyle/>
          <a:p>
            <a:pPr eaLnBrk="1" hangingPunct="1">
              <a:lnSpc>
                <a:spcPct val="90000"/>
              </a:lnSpc>
              <a:spcBef>
                <a:spcPct val="50000"/>
              </a:spcBef>
            </a:pPr>
            <a:r>
              <a:rPr lang="zh-CN" altLang="en-US" dirty="0">
                <a:latin typeface="+mn-ea"/>
              </a:rPr>
              <a:t>构造若干个哈希函数，当发生冲突时，计算下一个哈希地址，直到冲突不再发生，即：</a:t>
            </a:r>
            <a:endParaRPr lang="en-US" altLang="zh-CN" dirty="0">
              <a:latin typeface="+mn-ea"/>
            </a:endParaRPr>
          </a:p>
          <a:p>
            <a:pPr marL="0" indent="0" eaLnBrk="1" hangingPunct="1">
              <a:lnSpc>
                <a:spcPct val="90000"/>
              </a:lnSpc>
              <a:spcBef>
                <a:spcPct val="50000"/>
              </a:spcBef>
              <a:buNone/>
            </a:pPr>
            <a:r>
              <a:rPr lang="en-US" altLang="zh-CN" dirty="0">
                <a:latin typeface="+mn-ea"/>
              </a:rPr>
              <a:t>           H</a:t>
            </a:r>
            <a:r>
              <a:rPr lang="en-US" altLang="zh-CN" baseline="-25000" dirty="0">
                <a:latin typeface="+mn-ea"/>
              </a:rPr>
              <a:t>i </a:t>
            </a:r>
            <a:r>
              <a:rPr lang="en-US" altLang="zh-CN" dirty="0">
                <a:latin typeface="+mn-ea"/>
              </a:rPr>
              <a:t>= </a:t>
            </a:r>
            <a:r>
              <a:rPr lang="en-US" altLang="zh-CN" dirty="0" err="1">
                <a:latin typeface="+mn-ea"/>
              </a:rPr>
              <a:t>Rh</a:t>
            </a:r>
            <a:r>
              <a:rPr lang="en-US" altLang="zh-CN" baseline="-25000" dirty="0" err="1">
                <a:latin typeface="+mn-ea"/>
              </a:rPr>
              <a:t>i</a:t>
            </a:r>
            <a:r>
              <a:rPr lang="en-US" altLang="zh-CN" dirty="0">
                <a:latin typeface="+mn-ea"/>
              </a:rPr>
              <a:t>(key)     </a:t>
            </a:r>
            <a:r>
              <a:rPr lang="en-US" altLang="zh-CN" dirty="0" err="1">
                <a:latin typeface="+mn-ea"/>
              </a:rPr>
              <a:t>i</a:t>
            </a:r>
            <a:r>
              <a:rPr lang="en-US" altLang="zh-CN" dirty="0">
                <a:latin typeface="+mn-ea"/>
              </a:rPr>
              <a:t>=1,2,……k</a:t>
            </a:r>
          </a:p>
          <a:p>
            <a:pPr marL="0" indent="0" eaLnBrk="1" hangingPunct="1">
              <a:lnSpc>
                <a:spcPct val="90000"/>
              </a:lnSpc>
              <a:spcBef>
                <a:spcPct val="50000"/>
              </a:spcBef>
              <a:buNone/>
            </a:pPr>
            <a:r>
              <a:rPr lang="en-US" altLang="zh-CN" dirty="0">
                <a:latin typeface="+mn-ea"/>
              </a:rPr>
              <a:t>   </a:t>
            </a:r>
            <a:r>
              <a:rPr lang="en-US" altLang="zh-CN" dirty="0" err="1">
                <a:latin typeface="+mn-ea"/>
              </a:rPr>
              <a:t>Rh</a:t>
            </a:r>
            <a:r>
              <a:rPr lang="en-US" altLang="zh-CN" baseline="-25000" dirty="0" err="1">
                <a:latin typeface="+mn-ea"/>
              </a:rPr>
              <a:t>i</a:t>
            </a:r>
            <a:r>
              <a:rPr lang="en-US" altLang="zh-CN" dirty="0">
                <a:latin typeface="+mn-ea"/>
              </a:rPr>
              <a:t>—</a:t>
            </a:r>
            <a:r>
              <a:rPr lang="zh-CN" altLang="en-US" dirty="0">
                <a:latin typeface="+mn-ea"/>
              </a:rPr>
              <a:t>不同的哈希函数</a:t>
            </a:r>
          </a:p>
          <a:p>
            <a:pPr marL="0" indent="0" eaLnBrk="1" hangingPunct="1">
              <a:lnSpc>
                <a:spcPct val="90000"/>
              </a:lnSpc>
              <a:spcBef>
                <a:spcPct val="50000"/>
              </a:spcBef>
              <a:buNone/>
            </a:pPr>
            <a:r>
              <a:rPr lang="zh-CN" altLang="en-US" dirty="0">
                <a:latin typeface="+mn-ea"/>
              </a:rPr>
              <a:t>   特点：不易产生聚集，但增加计算时间</a:t>
            </a:r>
          </a:p>
        </p:txBody>
      </p:sp>
      <p:sp>
        <p:nvSpPr>
          <p:cNvPr id="2" name="Text Box 4">
            <a:extLst>
              <a:ext uri="{FF2B5EF4-FFF2-40B4-BE49-F238E27FC236}">
                <a16:creationId xmlns:a16="http://schemas.microsoft.com/office/drawing/2014/main" id="{0EFFED26-AB7C-4976-BC08-46FEAEDEEFAC}"/>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处理冲突的方法：再哈希法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4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4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3"/>
          <p:cNvSpPr txBox="1">
            <a:spLocks noChangeArrowheads="1"/>
          </p:cNvSpPr>
          <p:nvPr/>
        </p:nvSpPr>
        <p:spPr bwMode="auto">
          <a:xfrm>
            <a:off x="8229600" y="6400800"/>
            <a:ext cx="9144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2A75196E-4DD1-4E6D-90F2-5348B0C5BB87}" type="slidenum">
              <a:rPr lang="zh-CN" altLang="en-US"/>
              <a:pPr algn="r" eaLnBrk="1" hangingPunct="1">
                <a:spcBef>
                  <a:spcPct val="50000"/>
                </a:spcBef>
                <a:buFont typeface="Arial" pitchFamily="34" charset="0"/>
                <a:buNone/>
              </a:pPr>
              <a:t>131</a:t>
            </a:fld>
            <a:endParaRPr lang="en-US" altLang="zh-CN"/>
          </a:p>
        </p:txBody>
      </p:sp>
      <p:sp>
        <p:nvSpPr>
          <p:cNvPr id="113669" name="Rectangle 5"/>
          <p:cNvSpPr>
            <a:spLocks noGrp="1" noChangeArrowheads="1"/>
          </p:cNvSpPr>
          <p:nvPr>
            <p:ph type="body" idx="4294967295"/>
          </p:nvPr>
        </p:nvSpPr>
        <p:spPr>
          <a:xfrm>
            <a:off x="531912" y="1241221"/>
            <a:ext cx="8534400" cy="685800"/>
          </a:xfrm>
        </p:spPr>
        <p:txBody>
          <a:bodyPr/>
          <a:lstStyle/>
          <a:p>
            <a:pPr eaLnBrk="1" hangingPunct="1">
              <a:spcBef>
                <a:spcPct val="50000"/>
              </a:spcBef>
            </a:pPr>
            <a:r>
              <a:rPr lang="zh-CN" altLang="en-US" sz="2800" dirty="0">
                <a:latin typeface="黑体" pitchFamily="49" charset="-122"/>
                <a:ea typeface="黑体" pitchFamily="49" charset="-122"/>
              </a:rPr>
              <a:t>也称</a:t>
            </a:r>
            <a:r>
              <a:rPr lang="zh-CN" altLang="en-US" sz="2800" dirty="0">
                <a:solidFill>
                  <a:srgbClr val="FF0000"/>
                </a:solidFill>
                <a:latin typeface="黑体" pitchFamily="49" charset="-122"/>
                <a:ea typeface="黑体" pitchFamily="49" charset="-122"/>
              </a:rPr>
              <a:t>开散列</a:t>
            </a:r>
            <a:r>
              <a:rPr lang="zh-CN" altLang="en-US" sz="2800" dirty="0">
                <a:latin typeface="黑体" pitchFamily="49" charset="-122"/>
                <a:ea typeface="黑体" pitchFamily="49" charset="-122"/>
              </a:rPr>
              <a:t>，拉链法</a:t>
            </a:r>
          </a:p>
        </p:txBody>
      </p:sp>
      <p:sp>
        <p:nvSpPr>
          <p:cNvPr id="11" name="Text Box 4">
            <a:extLst>
              <a:ext uri="{FF2B5EF4-FFF2-40B4-BE49-F238E27FC236}">
                <a16:creationId xmlns:a16="http://schemas.microsoft.com/office/drawing/2014/main" id="{23E2DFA7-1417-40DD-8B0B-EE95B9BE9CE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处理冲突的方法：链地址法</a:t>
            </a:r>
          </a:p>
        </p:txBody>
      </p:sp>
      <p:sp>
        <p:nvSpPr>
          <p:cNvPr id="2" name="Rectangle 5">
            <a:extLst>
              <a:ext uri="{FF2B5EF4-FFF2-40B4-BE49-F238E27FC236}">
                <a16:creationId xmlns:a16="http://schemas.microsoft.com/office/drawing/2014/main" id="{31132DD8-8BA8-F4A7-6AD8-AA46575213EC}"/>
              </a:ext>
            </a:extLst>
          </p:cNvPr>
          <p:cNvSpPr txBox="1">
            <a:spLocks noChangeArrowheads="1"/>
          </p:cNvSpPr>
          <p:nvPr/>
        </p:nvSpPr>
        <p:spPr bwMode="auto">
          <a:xfrm>
            <a:off x="531912" y="1851774"/>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50000"/>
              </a:spcBef>
            </a:pPr>
            <a:r>
              <a:rPr lang="zh-CN" altLang="en-US" b="0" i="0" kern="0" dirty="0">
                <a:latin typeface="黑体" pitchFamily="49" charset="-122"/>
                <a:ea typeface="黑体" pitchFamily="49" charset="-122"/>
              </a:rPr>
              <a:t>将所有哈希地址相同的记录都链接在同一链表中</a:t>
            </a:r>
          </a:p>
        </p:txBody>
      </p:sp>
      <p:sp>
        <p:nvSpPr>
          <p:cNvPr id="3" name="Rectangle 5">
            <a:extLst>
              <a:ext uri="{FF2B5EF4-FFF2-40B4-BE49-F238E27FC236}">
                <a16:creationId xmlns:a16="http://schemas.microsoft.com/office/drawing/2014/main" id="{17C3BD77-1B5C-9117-42AF-FD6F76B91625}"/>
              </a:ext>
            </a:extLst>
          </p:cNvPr>
          <p:cNvSpPr txBox="1">
            <a:spLocks noChangeArrowheads="1"/>
          </p:cNvSpPr>
          <p:nvPr/>
        </p:nvSpPr>
        <p:spPr bwMode="auto">
          <a:xfrm>
            <a:off x="576456" y="2462327"/>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marL="0" indent="0" eaLnBrk="1" hangingPunct="1">
              <a:spcBef>
                <a:spcPct val="50000"/>
              </a:spcBef>
              <a:buNone/>
            </a:pPr>
            <a:r>
              <a:rPr lang="zh-CN" altLang="en-US" b="0" i="0" kern="0" dirty="0">
                <a:latin typeface="黑体" pitchFamily="49" charset="-122"/>
                <a:ea typeface="黑体" pitchFamily="49" charset="-122"/>
              </a:rPr>
              <a:t>  实现同图的邻接表，树的孩子表示法。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3"/>
          <p:cNvSpPr txBox="1">
            <a:spLocks noChangeArrowheads="1"/>
          </p:cNvSpPr>
          <p:nvPr/>
        </p:nvSpPr>
        <p:spPr bwMode="auto">
          <a:xfrm>
            <a:off x="8229600" y="6400800"/>
            <a:ext cx="9144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2A75196E-4DD1-4E6D-90F2-5348B0C5BB87}" type="slidenum">
              <a:rPr lang="zh-CN" altLang="en-US"/>
              <a:pPr algn="r" eaLnBrk="1" hangingPunct="1">
                <a:spcBef>
                  <a:spcPct val="50000"/>
                </a:spcBef>
                <a:buFont typeface="Arial" pitchFamily="34" charset="0"/>
                <a:buNone/>
              </a:pPr>
              <a:t>132</a:t>
            </a:fld>
            <a:endParaRPr lang="en-US" altLang="zh-CN"/>
          </a:p>
        </p:txBody>
      </p:sp>
      <p:sp>
        <p:nvSpPr>
          <p:cNvPr id="113669" name="Rectangle 5"/>
          <p:cNvSpPr>
            <a:spLocks noGrp="1" noChangeArrowheads="1"/>
          </p:cNvSpPr>
          <p:nvPr>
            <p:ph type="body" idx="4294967295"/>
          </p:nvPr>
        </p:nvSpPr>
        <p:spPr>
          <a:xfrm>
            <a:off x="582760" y="1259357"/>
            <a:ext cx="8813776" cy="1316038"/>
          </a:xfrm>
        </p:spPr>
        <p:txBody>
          <a:bodyPr/>
          <a:lstStyle/>
          <a:p>
            <a:pPr marL="0" indent="0" eaLnBrk="1" hangingPunct="1">
              <a:spcBef>
                <a:spcPct val="50000"/>
              </a:spcBef>
              <a:buNone/>
            </a:pPr>
            <a:r>
              <a:rPr lang="zh-CN" altLang="en-US" sz="2800" dirty="0">
                <a:solidFill>
                  <a:srgbClr val="FF0000"/>
                </a:solidFill>
                <a:latin typeface="黑体" pitchFamily="49" charset="-122"/>
                <a:ea typeface="黑体" pitchFamily="49" charset="-122"/>
              </a:rPr>
              <a:t>例：</a:t>
            </a:r>
            <a:r>
              <a:rPr lang="zh-CN" altLang="en-US" sz="2800" dirty="0">
                <a:latin typeface="黑体" pitchFamily="49" charset="-122"/>
                <a:ea typeface="黑体" pitchFamily="49" charset="-122"/>
              </a:rPr>
              <a:t>给定关键字集合{19,01,23,14,55,68,11,82,36}，设定哈希函数</a:t>
            </a:r>
            <a:r>
              <a:rPr lang="en-US" altLang="zh-CN" sz="2800" dirty="0">
                <a:latin typeface="黑体" pitchFamily="49" charset="-122"/>
                <a:ea typeface="黑体" pitchFamily="49" charset="-122"/>
              </a:rPr>
              <a:t>H(key)=key MOD 11 (</a:t>
            </a:r>
            <a:r>
              <a:rPr lang="zh-CN" altLang="en-US" sz="2800" dirty="0">
                <a:latin typeface="黑体" pitchFamily="49" charset="-122"/>
                <a:ea typeface="黑体" pitchFamily="49" charset="-122"/>
              </a:rPr>
              <a:t>表长=11</a:t>
            </a:r>
            <a:r>
              <a:rPr lang="zh-CN" altLang="en-US" sz="2800" dirty="0">
                <a:solidFill>
                  <a:srgbClr val="FF0000"/>
                </a:solidFill>
                <a:latin typeface="黑体" pitchFamily="49" charset="-122"/>
                <a:ea typeface="黑体" pitchFamily="49" charset="-122"/>
              </a:rPr>
              <a:t>)[表尾插入]</a:t>
            </a:r>
          </a:p>
        </p:txBody>
      </p:sp>
      <p:graphicFrame>
        <p:nvGraphicFramePr>
          <p:cNvPr id="110599" name="Group 7"/>
          <p:cNvGraphicFramePr>
            <a:graphicFrameLocks noGrp="1"/>
          </p:cNvGraphicFramePr>
          <p:nvPr>
            <p:extLst>
              <p:ext uri="{D42A27DB-BD31-4B8C-83A1-F6EECF244321}">
                <p14:modId xmlns:p14="http://schemas.microsoft.com/office/powerpoint/2010/main" val="3793459289"/>
              </p:ext>
            </p:extLst>
          </p:nvPr>
        </p:nvGraphicFramePr>
        <p:xfrm>
          <a:off x="1311621" y="2383622"/>
          <a:ext cx="465957" cy="4256290"/>
        </p:xfrm>
        <a:graphic>
          <a:graphicData uri="http://schemas.openxmlformats.org/drawingml/2006/table">
            <a:tbl>
              <a:tblPr/>
              <a:tblGrid>
                <a:gridCol w="465957">
                  <a:extLst>
                    <a:ext uri="{9D8B030D-6E8A-4147-A177-3AD203B41FA5}">
                      <a16:colId xmlns:a16="http://schemas.microsoft.com/office/drawing/2014/main" val="20000"/>
                    </a:ext>
                  </a:extLst>
                </a:gridCol>
              </a:tblGrid>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13697" name="Text Box 33"/>
          <p:cNvSpPr txBox="1">
            <a:spLocks noChangeArrowheads="1"/>
          </p:cNvSpPr>
          <p:nvPr/>
        </p:nvSpPr>
        <p:spPr bwMode="auto">
          <a:xfrm>
            <a:off x="752053" y="2356637"/>
            <a:ext cx="533400" cy="4256293"/>
          </a:xfrm>
          <a:prstGeom prst="rect">
            <a:avLst/>
          </a:prstGeom>
          <a:noFill/>
          <a:ln w="9525">
            <a:noFill/>
            <a:miter lim="800000"/>
            <a:headEnd/>
            <a:tailEnd/>
          </a:ln>
          <a:effectLst/>
        </p:spPr>
        <p:txBody>
          <a:bodyPr>
            <a:spAutoFit/>
          </a:bodyPr>
          <a:lstStyle/>
          <a:p>
            <a:pPr algn="ctr" eaLnBrk="1" hangingPunct="1">
              <a:spcBef>
                <a:spcPct val="13000"/>
              </a:spcBef>
              <a:buFont typeface="Arial" pitchFamily="34" charset="0"/>
              <a:buNone/>
            </a:pPr>
            <a:r>
              <a:rPr lang="en-US" altLang="zh-CN" sz="2200" i="0" dirty="0">
                <a:latin typeface="+mn-ea"/>
                <a:ea typeface="+mn-ea"/>
              </a:rPr>
              <a:t>0</a:t>
            </a:r>
          </a:p>
          <a:p>
            <a:pPr algn="ctr" eaLnBrk="1" hangingPunct="1">
              <a:spcBef>
                <a:spcPct val="13000"/>
              </a:spcBef>
              <a:buFont typeface="Arial" pitchFamily="34" charset="0"/>
              <a:buNone/>
            </a:pPr>
            <a:r>
              <a:rPr lang="en-US" altLang="zh-CN" sz="2200" i="0" dirty="0">
                <a:latin typeface="+mn-ea"/>
                <a:ea typeface="+mn-ea"/>
              </a:rPr>
              <a:t>1</a:t>
            </a:r>
          </a:p>
          <a:p>
            <a:pPr algn="ctr" eaLnBrk="1" hangingPunct="1">
              <a:spcBef>
                <a:spcPct val="13000"/>
              </a:spcBef>
              <a:buFont typeface="Arial" pitchFamily="34" charset="0"/>
              <a:buNone/>
            </a:pPr>
            <a:r>
              <a:rPr lang="en-US" altLang="zh-CN" sz="2200" i="0" dirty="0">
                <a:latin typeface="+mn-ea"/>
                <a:ea typeface="+mn-ea"/>
              </a:rPr>
              <a:t>2</a:t>
            </a:r>
          </a:p>
          <a:p>
            <a:pPr algn="ctr" eaLnBrk="1" hangingPunct="1">
              <a:spcBef>
                <a:spcPct val="13000"/>
              </a:spcBef>
              <a:buFont typeface="Arial" pitchFamily="34" charset="0"/>
              <a:buNone/>
            </a:pPr>
            <a:r>
              <a:rPr lang="en-US" altLang="zh-CN" sz="2200" i="0" dirty="0">
                <a:latin typeface="+mn-ea"/>
                <a:ea typeface="+mn-ea"/>
              </a:rPr>
              <a:t>3</a:t>
            </a:r>
          </a:p>
          <a:p>
            <a:pPr algn="ctr" eaLnBrk="1" hangingPunct="1">
              <a:spcBef>
                <a:spcPct val="13000"/>
              </a:spcBef>
              <a:buFont typeface="Arial" pitchFamily="34" charset="0"/>
              <a:buNone/>
            </a:pPr>
            <a:r>
              <a:rPr lang="en-US" altLang="zh-CN" sz="2200" i="0" dirty="0">
                <a:latin typeface="+mn-ea"/>
                <a:ea typeface="+mn-ea"/>
              </a:rPr>
              <a:t>4</a:t>
            </a:r>
          </a:p>
          <a:p>
            <a:pPr algn="ctr" eaLnBrk="1" hangingPunct="1">
              <a:spcBef>
                <a:spcPct val="13000"/>
              </a:spcBef>
              <a:buFont typeface="Arial" pitchFamily="34" charset="0"/>
              <a:buNone/>
            </a:pPr>
            <a:r>
              <a:rPr lang="en-US" altLang="zh-CN" sz="2200" i="0" dirty="0">
                <a:latin typeface="+mn-ea"/>
                <a:ea typeface="+mn-ea"/>
              </a:rPr>
              <a:t>5</a:t>
            </a:r>
          </a:p>
          <a:p>
            <a:pPr algn="ctr" eaLnBrk="1" hangingPunct="1">
              <a:spcBef>
                <a:spcPct val="13000"/>
              </a:spcBef>
              <a:buFont typeface="Arial" pitchFamily="34" charset="0"/>
              <a:buNone/>
            </a:pPr>
            <a:r>
              <a:rPr lang="en-US" altLang="zh-CN" sz="2200" i="0" dirty="0">
                <a:latin typeface="+mn-ea"/>
                <a:ea typeface="+mn-ea"/>
              </a:rPr>
              <a:t>6</a:t>
            </a:r>
          </a:p>
          <a:p>
            <a:pPr algn="ctr" eaLnBrk="1" hangingPunct="1">
              <a:spcBef>
                <a:spcPct val="13000"/>
              </a:spcBef>
              <a:buFont typeface="Arial" pitchFamily="34" charset="0"/>
              <a:buNone/>
            </a:pPr>
            <a:r>
              <a:rPr lang="en-US" altLang="zh-CN" sz="2200" i="0" dirty="0">
                <a:latin typeface="+mn-ea"/>
                <a:ea typeface="+mn-ea"/>
              </a:rPr>
              <a:t>7</a:t>
            </a:r>
          </a:p>
          <a:p>
            <a:pPr algn="ctr" eaLnBrk="1" hangingPunct="1">
              <a:spcBef>
                <a:spcPct val="13000"/>
              </a:spcBef>
              <a:buFont typeface="Arial" pitchFamily="34" charset="0"/>
              <a:buNone/>
            </a:pPr>
            <a:r>
              <a:rPr lang="en-US" altLang="zh-CN" sz="2200" i="0" dirty="0">
                <a:latin typeface="+mn-ea"/>
                <a:ea typeface="+mn-ea"/>
              </a:rPr>
              <a:t>8</a:t>
            </a:r>
          </a:p>
          <a:p>
            <a:pPr algn="ctr" eaLnBrk="1" hangingPunct="1">
              <a:spcBef>
                <a:spcPct val="13000"/>
              </a:spcBef>
              <a:buFont typeface="Arial" pitchFamily="34" charset="0"/>
              <a:buNone/>
            </a:pPr>
            <a:r>
              <a:rPr lang="en-US" altLang="zh-CN" sz="2200" i="0" dirty="0">
                <a:latin typeface="+mn-ea"/>
                <a:ea typeface="+mn-ea"/>
              </a:rPr>
              <a:t>9</a:t>
            </a:r>
          </a:p>
          <a:p>
            <a:pPr algn="ctr" eaLnBrk="1" hangingPunct="1">
              <a:spcBef>
                <a:spcPct val="13000"/>
              </a:spcBef>
              <a:buFont typeface="Arial" pitchFamily="34" charset="0"/>
              <a:buNone/>
            </a:pPr>
            <a:r>
              <a:rPr lang="en-US" altLang="zh-CN" sz="2200" i="0" dirty="0">
                <a:latin typeface="+mn-ea"/>
                <a:ea typeface="+mn-ea"/>
              </a:rPr>
              <a:t>10</a:t>
            </a:r>
          </a:p>
        </p:txBody>
      </p:sp>
      <p:sp>
        <p:nvSpPr>
          <p:cNvPr id="11" name="Text Box 4">
            <a:extLst>
              <a:ext uri="{FF2B5EF4-FFF2-40B4-BE49-F238E27FC236}">
                <a16:creationId xmlns:a16="http://schemas.microsoft.com/office/drawing/2014/main" id="{23E2DFA7-1417-40DD-8B0B-EE95B9BE9CE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拉链法举例</a:t>
            </a:r>
          </a:p>
        </p:txBody>
      </p:sp>
      <p:grpSp>
        <p:nvGrpSpPr>
          <p:cNvPr id="113679" name="Group 60">
            <a:extLst>
              <a:ext uri="{FF2B5EF4-FFF2-40B4-BE49-F238E27FC236}">
                <a16:creationId xmlns:a16="http://schemas.microsoft.com/office/drawing/2014/main" id="{7ABC5449-4DBD-C334-7B3A-575EEF8EF9BB}"/>
              </a:ext>
            </a:extLst>
          </p:cNvPr>
          <p:cNvGrpSpPr>
            <a:grpSpLocks/>
          </p:cNvGrpSpPr>
          <p:nvPr/>
        </p:nvGrpSpPr>
        <p:grpSpPr bwMode="auto">
          <a:xfrm>
            <a:off x="2031526" y="5478307"/>
            <a:ext cx="787400" cy="368845"/>
            <a:chOff x="-1" y="0"/>
            <a:chExt cx="1517" cy="377"/>
          </a:xfrm>
        </p:grpSpPr>
        <p:sp>
          <p:nvSpPr>
            <p:cNvPr id="113680" name="Text Box 61">
              <a:extLst>
                <a:ext uri="{FF2B5EF4-FFF2-40B4-BE49-F238E27FC236}">
                  <a16:creationId xmlns:a16="http://schemas.microsoft.com/office/drawing/2014/main" id="{A845C610-7D58-724D-BC87-8361D374B25F}"/>
                </a:ext>
              </a:extLst>
            </p:cNvPr>
            <p:cNvSpPr txBox="1">
              <a:spLocks noChangeArrowheads="1"/>
            </p:cNvSpPr>
            <p:nvPr/>
          </p:nvSpPr>
          <p:spPr bwMode="auto">
            <a:xfrm>
              <a:off x="-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19</a:t>
              </a:r>
            </a:p>
          </p:txBody>
        </p:sp>
        <p:sp>
          <p:nvSpPr>
            <p:cNvPr id="113681" name="Text Box 62">
              <a:extLst>
                <a:ext uri="{FF2B5EF4-FFF2-40B4-BE49-F238E27FC236}">
                  <a16:creationId xmlns:a16="http://schemas.microsoft.com/office/drawing/2014/main" id="{58F1635F-5BD9-293C-C0E4-4CAAB6008E9B}"/>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113682" name="Line 69">
            <a:extLst>
              <a:ext uri="{FF2B5EF4-FFF2-40B4-BE49-F238E27FC236}">
                <a16:creationId xmlns:a16="http://schemas.microsoft.com/office/drawing/2014/main" id="{CC9CE472-EE01-F395-51DA-EDBE5FEC6E7B}"/>
              </a:ext>
            </a:extLst>
          </p:cNvPr>
          <p:cNvSpPr>
            <a:spLocks noChangeShapeType="1"/>
          </p:cNvSpPr>
          <p:nvPr/>
        </p:nvSpPr>
        <p:spPr bwMode="auto">
          <a:xfrm>
            <a:off x="1529526" y="5662730"/>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113683" name="Group 60">
            <a:extLst>
              <a:ext uri="{FF2B5EF4-FFF2-40B4-BE49-F238E27FC236}">
                <a16:creationId xmlns:a16="http://schemas.microsoft.com/office/drawing/2014/main" id="{3F15E8FD-314B-069B-CEC8-5C249BD48298}"/>
              </a:ext>
            </a:extLst>
          </p:cNvPr>
          <p:cNvGrpSpPr>
            <a:grpSpLocks/>
          </p:cNvGrpSpPr>
          <p:nvPr/>
        </p:nvGrpSpPr>
        <p:grpSpPr bwMode="auto">
          <a:xfrm>
            <a:off x="2041103" y="2772963"/>
            <a:ext cx="768195" cy="368845"/>
            <a:chOff x="-841" y="0"/>
            <a:chExt cx="1480" cy="377"/>
          </a:xfrm>
        </p:grpSpPr>
        <p:sp>
          <p:nvSpPr>
            <p:cNvPr id="113684" name="Text Box 61">
              <a:extLst>
                <a:ext uri="{FF2B5EF4-FFF2-40B4-BE49-F238E27FC236}">
                  <a16:creationId xmlns:a16="http://schemas.microsoft.com/office/drawing/2014/main" id="{6EE12993-D694-01E6-00B2-7BB5637BF60C}"/>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a:t>
              </a:r>
            </a:p>
          </p:txBody>
        </p:sp>
        <p:sp>
          <p:nvSpPr>
            <p:cNvPr id="113685" name="Text Box 62">
              <a:extLst>
                <a:ext uri="{FF2B5EF4-FFF2-40B4-BE49-F238E27FC236}">
                  <a16:creationId xmlns:a16="http://schemas.microsoft.com/office/drawing/2014/main" id="{8E1684DB-5BDC-BC1D-EC76-AB1083BCE075}"/>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3686" name="Line 69">
            <a:extLst>
              <a:ext uri="{FF2B5EF4-FFF2-40B4-BE49-F238E27FC236}">
                <a16:creationId xmlns:a16="http://schemas.microsoft.com/office/drawing/2014/main" id="{1C46D9FA-B09D-9946-9528-CA86D5F5907B}"/>
              </a:ext>
            </a:extLst>
          </p:cNvPr>
          <p:cNvSpPr>
            <a:spLocks noChangeShapeType="1"/>
          </p:cNvSpPr>
          <p:nvPr/>
        </p:nvSpPr>
        <p:spPr bwMode="auto">
          <a:xfrm>
            <a:off x="1556378" y="2957386"/>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113687" name="文本框 113686">
            <a:extLst>
              <a:ext uri="{FF2B5EF4-FFF2-40B4-BE49-F238E27FC236}">
                <a16:creationId xmlns:a16="http://schemas.microsoft.com/office/drawing/2014/main" id="{27275062-E4A8-6593-212A-BA7E10B09D88}"/>
              </a:ext>
            </a:extLst>
          </p:cNvPr>
          <p:cNvSpPr txBox="1"/>
          <p:nvPr/>
        </p:nvSpPr>
        <p:spPr>
          <a:xfrm>
            <a:off x="2532830" y="5539375"/>
            <a:ext cx="304800" cy="307777"/>
          </a:xfrm>
          <a:prstGeom prst="rect">
            <a:avLst/>
          </a:prstGeom>
          <a:noFill/>
        </p:spPr>
        <p:txBody>
          <a:bodyPr wrap="square" lIns="0" tIns="0" rIns="0" bIns="0" rtlCol="0">
            <a:spAutoFit/>
          </a:bodyPr>
          <a:lstStyle/>
          <a:p>
            <a:r>
              <a:rPr lang="en-US" altLang="zh-CN" sz="2000" dirty="0"/>
              <a:t>^</a:t>
            </a:r>
            <a:endParaRPr lang="zh-CN" altLang="en-US" sz="2000" dirty="0"/>
          </a:p>
        </p:txBody>
      </p:sp>
      <p:sp>
        <p:nvSpPr>
          <p:cNvPr id="113692" name="文本框 113691">
            <a:extLst>
              <a:ext uri="{FF2B5EF4-FFF2-40B4-BE49-F238E27FC236}">
                <a16:creationId xmlns:a16="http://schemas.microsoft.com/office/drawing/2014/main" id="{1D33275C-5D3C-817A-090B-2F5D571C433D}"/>
              </a:ext>
            </a:extLst>
          </p:cNvPr>
          <p:cNvSpPr txBox="1"/>
          <p:nvPr/>
        </p:nvSpPr>
        <p:spPr>
          <a:xfrm>
            <a:off x="2567833" y="2820829"/>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3702" name="组合 113701">
            <a:extLst>
              <a:ext uri="{FF2B5EF4-FFF2-40B4-BE49-F238E27FC236}">
                <a16:creationId xmlns:a16="http://schemas.microsoft.com/office/drawing/2014/main" id="{4EA979E8-68E2-CCCF-DFB8-85D1E9B50495}"/>
              </a:ext>
            </a:extLst>
          </p:cNvPr>
          <p:cNvGrpSpPr/>
          <p:nvPr/>
        </p:nvGrpSpPr>
        <p:grpSpPr>
          <a:xfrm>
            <a:off x="2720233" y="2786454"/>
            <a:ext cx="1252978" cy="368845"/>
            <a:chOff x="4605658" y="5486855"/>
            <a:chExt cx="1252978" cy="368845"/>
          </a:xfrm>
        </p:grpSpPr>
        <p:grpSp>
          <p:nvGrpSpPr>
            <p:cNvPr id="113693" name="Group 60">
              <a:extLst>
                <a:ext uri="{FF2B5EF4-FFF2-40B4-BE49-F238E27FC236}">
                  <a16:creationId xmlns:a16="http://schemas.microsoft.com/office/drawing/2014/main" id="{7A4C6BF3-9C4F-A1B1-06F2-DB88D142F1A1}"/>
                </a:ext>
              </a:extLst>
            </p:cNvPr>
            <p:cNvGrpSpPr>
              <a:grpSpLocks/>
            </p:cNvGrpSpPr>
            <p:nvPr/>
          </p:nvGrpSpPr>
          <p:grpSpPr bwMode="auto">
            <a:xfrm>
              <a:off x="5090441" y="5486855"/>
              <a:ext cx="768195" cy="368845"/>
              <a:chOff x="-841" y="0"/>
              <a:chExt cx="1480" cy="377"/>
            </a:xfrm>
          </p:grpSpPr>
          <p:sp>
            <p:nvSpPr>
              <p:cNvPr id="113694" name="Text Box 61">
                <a:extLst>
                  <a:ext uri="{FF2B5EF4-FFF2-40B4-BE49-F238E27FC236}">
                    <a16:creationId xmlns:a16="http://schemas.microsoft.com/office/drawing/2014/main" id="{E1849AD3-095F-6714-EE31-1A83A99A57F1}"/>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23</a:t>
                </a:r>
              </a:p>
            </p:txBody>
          </p:sp>
          <p:sp>
            <p:nvSpPr>
              <p:cNvPr id="113695" name="Text Box 62">
                <a:extLst>
                  <a:ext uri="{FF2B5EF4-FFF2-40B4-BE49-F238E27FC236}">
                    <a16:creationId xmlns:a16="http://schemas.microsoft.com/office/drawing/2014/main" id="{0B0BCDD3-33EC-1EA1-3CBF-EE6055F7F49C}"/>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3696" name="Line 69">
              <a:extLst>
                <a:ext uri="{FF2B5EF4-FFF2-40B4-BE49-F238E27FC236}">
                  <a16:creationId xmlns:a16="http://schemas.microsoft.com/office/drawing/2014/main" id="{8BE1A3A9-7689-E7A5-3004-37A05554296E}"/>
                </a:ext>
              </a:extLst>
            </p:cNvPr>
            <p:cNvSpPr>
              <a:spLocks noChangeShapeType="1"/>
            </p:cNvSpPr>
            <p:nvPr/>
          </p:nvSpPr>
          <p:spPr bwMode="auto">
            <a:xfrm>
              <a:off x="4605658" y="56867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3703" name="文本框 113702">
            <a:extLst>
              <a:ext uri="{FF2B5EF4-FFF2-40B4-BE49-F238E27FC236}">
                <a16:creationId xmlns:a16="http://schemas.microsoft.com/office/drawing/2014/main" id="{C885F8C4-979E-8231-1E8C-7AA297E73B6C}"/>
              </a:ext>
            </a:extLst>
          </p:cNvPr>
          <p:cNvSpPr txBox="1"/>
          <p:nvPr/>
        </p:nvSpPr>
        <p:spPr>
          <a:xfrm>
            <a:off x="3738321" y="2855305"/>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3705" name="组合 113704">
            <a:extLst>
              <a:ext uri="{FF2B5EF4-FFF2-40B4-BE49-F238E27FC236}">
                <a16:creationId xmlns:a16="http://schemas.microsoft.com/office/drawing/2014/main" id="{A6588B47-719B-50BC-A3D8-2D21339D6921}"/>
              </a:ext>
            </a:extLst>
          </p:cNvPr>
          <p:cNvGrpSpPr/>
          <p:nvPr/>
        </p:nvGrpSpPr>
        <p:grpSpPr>
          <a:xfrm>
            <a:off x="1535519" y="3606099"/>
            <a:ext cx="1252920" cy="368845"/>
            <a:chOff x="4758058" y="5654718"/>
            <a:chExt cx="1252920" cy="368845"/>
          </a:xfrm>
        </p:grpSpPr>
        <p:grpSp>
          <p:nvGrpSpPr>
            <p:cNvPr id="113714" name="Group 60">
              <a:extLst>
                <a:ext uri="{FF2B5EF4-FFF2-40B4-BE49-F238E27FC236}">
                  <a16:creationId xmlns:a16="http://schemas.microsoft.com/office/drawing/2014/main" id="{22CF2270-2A8C-F7D1-F9DF-6D896A4B5663}"/>
                </a:ext>
              </a:extLst>
            </p:cNvPr>
            <p:cNvGrpSpPr>
              <a:grpSpLocks/>
            </p:cNvGrpSpPr>
            <p:nvPr/>
          </p:nvGrpSpPr>
          <p:grpSpPr bwMode="auto">
            <a:xfrm>
              <a:off x="5242783" y="5654718"/>
              <a:ext cx="768195" cy="368845"/>
              <a:chOff x="-841" y="0"/>
              <a:chExt cx="1480" cy="377"/>
            </a:xfrm>
          </p:grpSpPr>
          <p:sp>
            <p:nvSpPr>
              <p:cNvPr id="110593" name="Text Box 61">
                <a:extLst>
                  <a:ext uri="{FF2B5EF4-FFF2-40B4-BE49-F238E27FC236}">
                    <a16:creationId xmlns:a16="http://schemas.microsoft.com/office/drawing/2014/main" id="{815B0D12-6527-BAF2-F172-3C60CEB58773}"/>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14</a:t>
                </a:r>
              </a:p>
            </p:txBody>
          </p:sp>
          <p:sp>
            <p:nvSpPr>
              <p:cNvPr id="110594" name="Text Box 62">
                <a:extLst>
                  <a:ext uri="{FF2B5EF4-FFF2-40B4-BE49-F238E27FC236}">
                    <a16:creationId xmlns:a16="http://schemas.microsoft.com/office/drawing/2014/main" id="{9A487254-FDC7-B9BA-1CAF-FF4E6A7D93D7}"/>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0592" name="Line 69">
              <a:extLst>
                <a:ext uri="{FF2B5EF4-FFF2-40B4-BE49-F238E27FC236}">
                  <a16:creationId xmlns:a16="http://schemas.microsoft.com/office/drawing/2014/main" id="{50BE20CA-997D-95A0-E4CE-AB823157ABE1}"/>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0595" name="文本框 110594">
            <a:extLst>
              <a:ext uri="{FF2B5EF4-FFF2-40B4-BE49-F238E27FC236}">
                <a16:creationId xmlns:a16="http://schemas.microsoft.com/office/drawing/2014/main" id="{F093A57D-A443-07F7-E514-794972B2DB89}"/>
              </a:ext>
            </a:extLst>
          </p:cNvPr>
          <p:cNvSpPr txBox="1"/>
          <p:nvPr/>
        </p:nvSpPr>
        <p:spPr>
          <a:xfrm>
            <a:off x="2552439" y="3646127"/>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0596" name="组合 110595">
            <a:extLst>
              <a:ext uri="{FF2B5EF4-FFF2-40B4-BE49-F238E27FC236}">
                <a16:creationId xmlns:a16="http://schemas.microsoft.com/office/drawing/2014/main" id="{E95198DF-B179-519C-F968-BA2C04350AFA}"/>
              </a:ext>
            </a:extLst>
          </p:cNvPr>
          <p:cNvGrpSpPr/>
          <p:nvPr/>
        </p:nvGrpSpPr>
        <p:grpSpPr>
          <a:xfrm>
            <a:off x="1544599" y="2335197"/>
            <a:ext cx="1252920" cy="368845"/>
            <a:chOff x="4758058" y="5654718"/>
            <a:chExt cx="1252920" cy="368845"/>
          </a:xfrm>
        </p:grpSpPr>
        <p:grpSp>
          <p:nvGrpSpPr>
            <p:cNvPr id="110597" name="Group 60">
              <a:extLst>
                <a:ext uri="{FF2B5EF4-FFF2-40B4-BE49-F238E27FC236}">
                  <a16:creationId xmlns:a16="http://schemas.microsoft.com/office/drawing/2014/main" id="{A11BD70B-10A4-9363-EDB7-6927B756F31B}"/>
                </a:ext>
              </a:extLst>
            </p:cNvPr>
            <p:cNvGrpSpPr>
              <a:grpSpLocks/>
            </p:cNvGrpSpPr>
            <p:nvPr/>
          </p:nvGrpSpPr>
          <p:grpSpPr bwMode="auto">
            <a:xfrm>
              <a:off x="5242783" y="5654718"/>
              <a:ext cx="768195" cy="368845"/>
              <a:chOff x="-841" y="0"/>
              <a:chExt cx="1480" cy="377"/>
            </a:xfrm>
          </p:grpSpPr>
          <p:sp>
            <p:nvSpPr>
              <p:cNvPr id="110600" name="Text Box 61">
                <a:extLst>
                  <a:ext uri="{FF2B5EF4-FFF2-40B4-BE49-F238E27FC236}">
                    <a16:creationId xmlns:a16="http://schemas.microsoft.com/office/drawing/2014/main" id="{1A6501E5-58F1-6EE4-AD75-4B2742C62C0A}"/>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55</a:t>
                </a:r>
              </a:p>
            </p:txBody>
          </p:sp>
          <p:sp>
            <p:nvSpPr>
              <p:cNvPr id="110601" name="Text Box 62">
                <a:extLst>
                  <a:ext uri="{FF2B5EF4-FFF2-40B4-BE49-F238E27FC236}">
                    <a16:creationId xmlns:a16="http://schemas.microsoft.com/office/drawing/2014/main" id="{AF3DC098-C90B-33A1-B2F5-749E951919B5}"/>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0598" name="Line 69">
              <a:extLst>
                <a:ext uri="{FF2B5EF4-FFF2-40B4-BE49-F238E27FC236}">
                  <a16:creationId xmlns:a16="http://schemas.microsoft.com/office/drawing/2014/main" id="{3C051E6F-DED8-A600-9C21-C26F5BAA963D}"/>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0602" name="文本框 110601">
            <a:extLst>
              <a:ext uri="{FF2B5EF4-FFF2-40B4-BE49-F238E27FC236}">
                <a16:creationId xmlns:a16="http://schemas.microsoft.com/office/drawing/2014/main" id="{A7C58075-D9F0-2E12-1DC4-15B71188C860}"/>
              </a:ext>
            </a:extLst>
          </p:cNvPr>
          <p:cNvSpPr txBox="1"/>
          <p:nvPr/>
        </p:nvSpPr>
        <p:spPr>
          <a:xfrm>
            <a:off x="2547163" y="2426403"/>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0603" name="组合 110602">
            <a:extLst>
              <a:ext uri="{FF2B5EF4-FFF2-40B4-BE49-F238E27FC236}">
                <a16:creationId xmlns:a16="http://schemas.microsoft.com/office/drawing/2014/main" id="{D4147002-D2E6-B333-49C8-7CBF2B0AF5C4}"/>
              </a:ext>
            </a:extLst>
          </p:cNvPr>
          <p:cNvGrpSpPr/>
          <p:nvPr/>
        </p:nvGrpSpPr>
        <p:grpSpPr>
          <a:xfrm>
            <a:off x="1535519" y="3181915"/>
            <a:ext cx="1252920" cy="368845"/>
            <a:chOff x="4758058" y="5654718"/>
            <a:chExt cx="1252920" cy="368845"/>
          </a:xfrm>
        </p:grpSpPr>
        <p:grpSp>
          <p:nvGrpSpPr>
            <p:cNvPr id="110604" name="Group 60">
              <a:extLst>
                <a:ext uri="{FF2B5EF4-FFF2-40B4-BE49-F238E27FC236}">
                  <a16:creationId xmlns:a16="http://schemas.microsoft.com/office/drawing/2014/main" id="{CE7F5495-1D4B-5B3F-EDE7-F47EC3F127FC}"/>
                </a:ext>
              </a:extLst>
            </p:cNvPr>
            <p:cNvGrpSpPr>
              <a:grpSpLocks/>
            </p:cNvGrpSpPr>
            <p:nvPr/>
          </p:nvGrpSpPr>
          <p:grpSpPr bwMode="auto">
            <a:xfrm>
              <a:off x="5242783" y="5654718"/>
              <a:ext cx="768195" cy="368845"/>
              <a:chOff x="-841" y="0"/>
              <a:chExt cx="1480" cy="377"/>
            </a:xfrm>
          </p:grpSpPr>
          <p:sp>
            <p:nvSpPr>
              <p:cNvPr id="110606" name="Text Box 61">
                <a:extLst>
                  <a:ext uri="{FF2B5EF4-FFF2-40B4-BE49-F238E27FC236}">
                    <a16:creationId xmlns:a16="http://schemas.microsoft.com/office/drawing/2014/main" id="{87A66125-302E-1837-FC2B-979DD6901CF0}"/>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68</a:t>
                </a:r>
              </a:p>
            </p:txBody>
          </p:sp>
          <p:sp>
            <p:nvSpPr>
              <p:cNvPr id="110607" name="Text Box 62">
                <a:extLst>
                  <a:ext uri="{FF2B5EF4-FFF2-40B4-BE49-F238E27FC236}">
                    <a16:creationId xmlns:a16="http://schemas.microsoft.com/office/drawing/2014/main" id="{DFC31E7D-C93D-4932-DB3F-1003F0B319EB}"/>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0605" name="Line 69">
              <a:extLst>
                <a:ext uri="{FF2B5EF4-FFF2-40B4-BE49-F238E27FC236}">
                  <a16:creationId xmlns:a16="http://schemas.microsoft.com/office/drawing/2014/main" id="{C083126A-AD7C-F6A4-BA7B-7A7F65248ABB}"/>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0608" name="文本框 110607">
            <a:extLst>
              <a:ext uri="{FF2B5EF4-FFF2-40B4-BE49-F238E27FC236}">
                <a16:creationId xmlns:a16="http://schemas.microsoft.com/office/drawing/2014/main" id="{5F06958F-72AD-7440-8DF9-3F9B5A4617F6}"/>
              </a:ext>
            </a:extLst>
          </p:cNvPr>
          <p:cNvSpPr txBox="1"/>
          <p:nvPr/>
        </p:nvSpPr>
        <p:spPr>
          <a:xfrm>
            <a:off x="2521739" y="3259076"/>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0609" name="组合 110608">
            <a:extLst>
              <a:ext uri="{FF2B5EF4-FFF2-40B4-BE49-F238E27FC236}">
                <a16:creationId xmlns:a16="http://schemas.microsoft.com/office/drawing/2014/main" id="{AC2EEA2D-821A-B78C-80CE-CB8652AE0236}"/>
              </a:ext>
            </a:extLst>
          </p:cNvPr>
          <p:cNvGrpSpPr/>
          <p:nvPr/>
        </p:nvGrpSpPr>
        <p:grpSpPr>
          <a:xfrm>
            <a:off x="2671399" y="2341798"/>
            <a:ext cx="1252920" cy="368845"/>
            <a:chOff x="4758058" y="5654718"/>
            <a:chExt cx="1252920" cy="368845"/>
          </a:xfrm>
        </p:grpSpPr>
        <p:grpSp>
          <p:nvGrpSpPr>
            <p:cNvPr id="110610" name="Group 60">
              <a:extLst>
                <a:ext uri="{FF2B5EF4-FFF2-40B4-BE49-F238E27FC236}">
                  <a16:creationId xmlns:a16="http://schemas.microsoft.com/office/drawing/2014/main" id="{F7E27E9C-5A2F-4F7E-A02C-D82F83E301DD}"/>
                </a:ext>
              </a:extLst>
            </p:cNvPr>
            <p:cNvGrpSpPr>
              <a:grpSpLocks/>
            </p:cNvGrpSpPr>
            <p:nvPr/>
          </p:nvGrpSpPr>
          <p:grpSpPr bwMode="auto">
            <a:xfrm>
              <a:off x="5242783" y="5654718"/>
              <a:ext cx="768195" cy="368845"/>
              <a:chOff x="-841" y="0"/>
              <a:chExt cx="1480" cy="377"/>
            </a:xfrm>
          </p:grpSpPr>
          <p:sp>
            <p:nvSpPr>
              <p:cNvPr id="110612" name="Text Box 61">
                <a:extLst>
                  <a:ext uri="{FF2B5EF4-FFF2-40B4-BE49-F238E27FC236}">
                    <a16:creationId xmlns:a16="http://schemas.microsoft.com/office/drawing/2014/main" id="{0B589F65-45DB-E233-33D8-A8936CC59A51}"/>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11</a:t>
                </a:r>
              </a:p>
            </p:txBody>
          </p:sp>
          <p:sp>
            <p:nvSpPr>
              <p:cNvPr id="110613" name="Text Box 62">
                <a:extLst>
                  <a:ext uri="{FF2B5EF4-FFF2-40B4-BE49-F238E27FC236}">
                    <a16:creationId xmlns:a16="http://schemas.microsoft.com/office/drawing/2014/main" id="{36CFEA53-8E37-EBE6-64E4-3EC2567A8E26}"/>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0611" name="Line 69">
              <a:extLst>
                <a:ext uri="{FF2B5EF4-FFF2-40B4-BE49-F238E27FC236}">
                  <a16:creationId xmlns:a16="http://schemas.microsoft.com/office/drawing/2014/main" id="{7D019B4B-C33E-99F3-9A97-A73EF7D48E70}"/>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0614" name="文本框 110613">
            <a:extLst>
              <a:ext uri="{FF2B5EF4-FFF2-40B4-BE49-F238E27FC236}">
                <a16:creationId xmlns:a16="http://schemas.microsoft.com/office/drawing/2014/main" id="{E9468896-66FC-6D84-47B2-B663E93959F7}"/>
              </a:ext>
            </a:extLst>
          </p:cNvPr>
          <p:cNvSpPr txBox="1"/>
          <p:nvPr/>
        </p:nvSpPr>
        <p:spPr>
          <a:xfrm>
            <a:off x="3655367" y="2426403"/>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0615" name="组合 110614">
            <a:extLst>
              <a:ext uri="{FF2B5EF4-FFF2-40B4-BE49-F238E27FC236}">
                <a16:creationId xmlns:a16="http://schemas.microsoft.com/office/drawing/2014/main" id="{39F7C16E-B621-0D33-6E8D-58B9708EBD13}"/>
              </a:ext>
            </a:extLst>
          </p:cNvPr>
          <p:cNvGrpSpPr/>
          <p:nvPr/>
        </p:nvGrpSpPr>
        <p:grpSpPr>
          <a:xfrm>
            <a:off x="1533530" y="4326321"/>
            <a:ext cx="1252920" cy="368845"/>
            <a:chOff x="4758058" y="5654718"/>
            <a:chExt cx="1252920" cy="368845"/>
          </a:xfrm>
        </p:grpSpPr>
        <p:grpSp>
          <p:nvGrpSpPr>
            <p:cNvPr id="110616" name="Group 60">
              <a:extLst>
                <a:ext uri="{FF2B5EF4-FFF2-40B4-BE49-F238E27FC236}">
                  <a16:creationId xmlns:a16="http://schemas.microsoft.com/office/drawing/2014/main" id="{D81D4D79-F1B9-DD4C-E0AD-26DB945FB4E0}"/>
                </a:ext>
              </a:extLst>
            </p:cNvPr>
            <p:cNvGrpSpPr>
              <a:grpSpLocks/>
            </p:cNvGrpSpPr>
            <p:nvPr/>
          </p:nvGrpSpPr>
          <p:grpSpPr bwMode="auto">
            <a:xfrm>
              <a:off x="5242783" y="5654718"/>
              <a:ext cx="768195" cy="368845"/>
              <a:chOff x="-841" y="0"/>
              <a:chExt cx="1480" cy="377"/>
            </a:xfrm>
          </p:grpSpPr>
          <p:sp>
            <p:nvSpPr>
              <p:cNvPr id="110618" name="Text Box 61">
                <a:extLst>
                  <a:ext uri="{FF2B5EF4-FFF2-40B4-BE49-F238E27FC236}">
                    <a16:creationId xmlns:a16="http://schemas.microsoft.com/office/drawing/2014/main" id="{29D183DF-0D54-151D-EF66-E38BB3F2A3A3}"/>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82</a:t>
                </a:r>
              </a:p>
            </p:txBody>
          </p:sp>
          <p:sp>
            <p:nvSpPr>
              <p:cNvPr id="110619" name="Text Box 62">
                <a:extLst>
                  <a:ext uri="{FF2B5EF4-FFF2-40B4-BE49-F238E27FC236}">
                    <a16:creationId xmlns:a16="http://schemas.microsoft.com/office/drawing/2014/main" id="{9923DAFE-243C-B63F-E614-DB1DF6D85F8B}"/>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0617" name="Line 69">
              <a:extLst>
                <a:ext uri="{FF2B5EF4-FFF2-40B4-BE49-F238E27FC236}">
                  <a16:creationId xmlns:a16="http://schemas.microsoft.com/office/drawing/2014/main" id="{CB4F64C0-F5EA-0821-530E-FCC8AABB31AC}"/>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0620" name="文本框 110619">
            <a:extLst>
              <a:ext uri="{FF2B5EF4-FFF2-40B4-BE49-F238E27FC236}">
                <a16:creationId xmlns:a16="http://schemas.microsoft.com/office/drawing/2014/main" id="{06108F57-9224-F57D-AF7F-A007485D866F}"/>
              </a:ext>
            </a:extLst>
          </p:cNvPr>
          <p:cNvSpPr txBox="1"/>
          <p:nvPr/>
        </p:nvSpPr>
        <p:spPr>
          <a:xfrm>
            <a:off x="2532830" y="4392930"/>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0621" name="组合 110620">
            <a:extLst>
              <a:ext uri="{FF2B5EF4-FFF2-40B4-BE49-F238E27FC236}">
                <a16:creationId xmlns:a16="http://schemas.microsoft.com/office/drawing/2014/main" id="{7F88F0E1-9310-4C88-AD37-0C7EBD2C7A4B}"/>
              </a:ext>
            </a:extLst>
          </p:cNvPr>
          <p:cNvGrpSpPr/>
          <p:nvPr/>
        </p:nvGrpSpPr>
        <p:grpSpPr>
          <a:xfrm>
            <a:off x="2691777" y="3567869"/>
            <a:ext cx="1252920" cy="368845"/>
            <a:chOff x="4758058" y="5654718"/>
            <a:chExt cx="1252920" cy="368845"/>
          </a:xfrm>
        </p:grpSpPr>
        <p:grpSp>
          <p:nvGrpSpPr>
            <p:cNvPr id="110622" name="Group 60">
              <a:extLst>
                <a:ext uri="{FF2B5EF4-FFF2-40B4-BE49-F238E27FC236}">
                  <a16:creationId xmlns:a16="http://schemas.microsoft.com/office/drawing/2014/main" id="{46E81254-C7F9-883F-2009-579B55309D05}"/>
                </a:ext>
              </a:extLst>
            </p:cNvPr>
            <p:cNvGrpSpPr>
              <a:grpSpLocks/>
            </p:cNvGrpSpPr>
            <p:nvPr/>
          </p:nvGrpSpPr>
          <p:grpSpPr bwMode="auto">
            <a:xfrm>
              <a:off x="5242783" y="5654718"/>
              <a:ext cx="768195" cy="368845"/>
              <a:chOff x="-841" y="0"/>
              <a:chExt cx="1480" cy="377"/>
            </a:xfrm>
          </p:grpSpPr>
          <p:sp>
            <p:nvSpPr>
              <p:cNvPr id="110624" name="Text Box 61">
                <a:extLst>
                  <a:ext uri="{FF2B5EF4-FFF2-40B4-BE49-F238E27FC236}">
                    <a16:creationId xmlns:a16="http://schemas.microsoft.com/office/drawing/2014/main" id="{6129B7C9-00A1-1DB0-12C8-1AC520E4869C}"/>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36</a:t>
                </a:r>
              </a:p>
            </p:txBody>
          </p:sp>
          <p:sp>
            <p:nvSpPr>
              <p:cNvPr id="110625" name="Text Box 62">
                <a:extLst>
                  <a:ext uri="{FF2B5EF4-FFF2-40B4-BE49-F238E27FC236}">
                    <a16:creationId xmlns:a16="http://schemas.microsoft.com/office/drawing/2014/main" id="{ADAF4A2C-D1F0-BF66-4436-D2E36E5F8123}"/>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0623" name="Line 69">
              <a:extLst>
                <a:ext uri="{FF2B5EF4-FFF2-40B4-BE49-F238E27FC236}">
                  <a16:creationId xmlns:a16="http://schemas.microsoft.com/office/drawing/2014/main" id="{3F16AC90-CBEF-A01E-5A0E-2BF93CE235FC}"/>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0626" name="文本框 110625">
            <a:extLst>
              <a:ext uri="{FF2B5EF4-FFF2-40B4-BE49-F238E27FC236}">
                <a16:creationId xmlns:a16="http://schemas.microsoft.com/office/drawing/2014/main" id="{A15C86BA-B42A-6DCA-E991-6576F587FEB1}"/>
              </a:ext>
            </a:extLst>
          </p:cNvPr>
          <p:cNvSpPr txBox="1"/>
          <p:nvPr/>
        </p:nvSpPr>
        <p:spPr>
          <a:xfrm>
            <a:off x="3681641" y="3645949"/>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0627" name="文本框 110626">
            <a:extLst>
              <a:ext uri="{FF2B5EF4-FFF2-40B4-BE49-F238E27FC236}">
                <a16:creationId xmlns:a16="http://schemas.microsoft.com/office/drawing/2014/main" id="{2719F368-DC94-DECC-031F-DDB941D200C8}"/>
              </a:ext>
            </a:extLst>
          </p:cNvPr>
          <p:cNvSpPr txBox="1"/>
          <p:nvPr/>
        </p:nvSpPr>
        <p:spPr>
          <a:xfrm>
            <a:off x="1422988" y="2481437"/>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0629" name="文本框 110628">
            <a:extLst>
              <a:ext uri="{FF2B5EF4-FFF2-40B4-BE49-F238E27FC236}">
                <a16:creationId xmlns:a16="http://schemas.microsoft.com/office/drawing/2014/main" id="{F7D6A68E-F851-840F-36E4-FFB529BD4EE7}"/>
              </a:ext>
            </a:extLst>
          </p:cNvPr>
          <p:cNvSpPr txBox="1"/>
          <p:nvPr/>
        </p:nvSpPr>
        <p:spPr>
          <a:xfrm>
            <a:off x="1438629" y="2871172"/>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0630" name="文本框 110629">
            <a:extLst>
              <a:ext uri="{FF2B5EF4-FFF2-40B4-BE49-F238E27FC236}">
                <a16:creationId xmlns:a16="http://schemas.microsoft.com/office/drawing/2014/main" id="{3B05466B-B1A7-FCA0-4F53-D0E5082E72FD}"/>
              </a:ext>
            </a:extLst>
          </p:cNvPr>
          <p:cNvSpPr txBox="1"/>
          <p:nvPr/>
        </p:nvSpPr>
        <p:spPr>
          <a:xfrm>
            <a:off x="1446474" y="3236645"/>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0631" name="文本框 110630">
            <a:extLst>
              <a:ext uri="{FF2B5EF4-FFF2-40B4-BE49-F238E27FC236}">
                <a16:creationId xmlns:a16="http://schemas.microsoft.com/office/drawing/2014/main" id="{2A713D99-6761-D675-AD4A-C4BF71988810}"/>
              </a:ext>
            </a:extLst>
          </p:cNvPr>
          <p:cNvSpPr txBox="1"/>
          <p:nvPr/>
        </p:nvSpPr>
        <p:spPr>
          <a:xfrm>
            <a:off x="1437459" y="3632300"/>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0632" name="文本框 110631">
            <a:extLst>
              <a:ext uri="{FF2B5EF4-FFF2-40B4-BE49-F238E27FC236}">
                <a16:creationId xmlns:a16="http://schemas.microsoft.com/office/drawing/2014/main" id="{927EE054-4DA0-A0DD-176F-D6159E6D9A5F}"/>
              </a:ext>
            </a:extLst>
          </p:cNvPr>
          <p:cNvSpPr txBox="1"/>
          <p:nvPr/>
        </p:nvSpPr>
        <p:spPr>
          <a:xfrm>
            <a:off x="1444666" y="4406785"/>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0633" name="文本框 110632">
            <a:extLst>
              <a:ext uri="{FF2B5EF4-FFF2-40B4-BE49-F238E27FC236}">
                <a16:creationId xmlns:a16="http://schemas.microsoft.com/office/drawing/2014/main" id="{76283808-EB8D-8935-5052-53E4D179FB67}"/>
              </a:ext>
            </a:extLst>
          </p:cNvPr>
          <p:cNvSpPr txBox="1"/>
          <p:nvPr/>
        </p:nvSpPr>
        <p:spPr>
          <a:xfrm>
            <a:off x="1443166" y="5540778"/>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Tree>
    <p:extLst>
      <p:ext uri="{BB962C8B-B14F-4D97-AF65-F5344CB8AC3E}">
        <p14:creationId xmlns:p14="http://schemas.microsoft.com/office/powerpoint/2010/main" val="77465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06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6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6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6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06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6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1063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368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36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368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1062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368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36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369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1369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37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370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1063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370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059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11062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059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060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1063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060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060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10602"/>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1060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061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10632"/>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061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1062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10595"/>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1062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10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82" grpId="0" animBg="1"/>
      <p:bldP spid="113686" grpId="0" animBg="1"/>
      <p:bldP spid="113687" grpId="0"/>
      <p:bldP spid="113692" grpId="0"/>
      <p:bldP spid="113692" grpId="1"/>
      <p:bldP spid="113703" grpId="0"/>
      <p:bldP spid="110595" grpId="0"/>
      <p:bldP spid="110595" grpId="1"/>
      <p:bldP spid="110602" grpId="0"/>
      <p:bldP spid="110602" grpId="1"/>
      <p:bldP spid="110608" grpId="0"/>
      <p:bldP spid="110614" grpId="0"/>
      <p:bldP spid="110620" grpId="0"/>
      <p:bldP spid="110626" grpId="0"/>
      <p:bldP spid="110627" grpId="0"/>
      <p:bldP spid="110627" grpId="1"/>
      <p:bldP spid="110629" grpId="0"/>
      <p:bldP spid="110629" grpId="1"/>
      <p:bldP spid="110630" grpId="0"/>
      <p:bldP spid="110630" grpId="1"/>
      <p:bldP spid="110631" grpId="0"/>
      <p:bldP spid="110631" grpId="1"/>
      <p:bldP spid="110632" grpId="0"/>
      <p:bldP spid="110632" grpId="1"/>
      <p:bldP spid="110633" grpId="0"/>
      <p:bldP spid="110633" grpId="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D86762B-334A-4C98-8DC8-21F8152559FE}" type="slidenum">
              <a:rPr lang="zh-CN" altLang="en-US"/>
              <a:pPr algn="r" eaLnBrk="1" hangingPunct="1">
                <a:spcBef>
                  <a:spcPct val="50000"/>
                </a:spcBef>
                <a:buFont typeface="Arial" pitchFamily="34" charset="0"/>
                <a:buNone/>
              </a:pPr>
              <a:t>133</a:t>
            </a:fld>
            <a:endParaRPr lang="en-US" altLang="zh-CN"/>
          </a:p>
        </p:txBody>
      </p:sp>
      <p:sp>
        <p:nvSpPr>
          <p:cNvPr id="114693" name="Rectangle 5"/>
          <p:cNvSpPr>
            <a:spLocks noGrp="1" noChangeArrowheads="1"/>
          </p:cNvSpPr>
          <p:nvPr>
            <p:ph type="body" idx="4294967295"/>
          </p:nvPr>
        </p:nvSpPr>
        <p:spPr>
          <a:xfrm>
            <a:off x="164322" y="1175952"/>
            <a:ext cx="8887863" cy="1453950"/>
          </a:xfrm>
        </p:spPr>
        <p:txBody>
          <a:bodyPr/>
          <a:lstStyle/>
          <a:p>
            <a:pPr marL="0" indent="0" eaLnBrk="1" hangingPunct="1">
              <a:spcBef>
                <a:spcPts val="0"/>
              </a:spcBef>
              <a:buNone/>
            </a:pPr>
            <a:r>
              <a:rPr lang="zh-CN" altLang="en-US" b="1" dirty="0">
                <a:latin typeface="黑体" pitchFamily="49" charset="-122"/>
                <a:ea typeface="黑体" pitchFamily="49" charset="-122"/>
              </a:rPr>
              <a:t>  </a:t>
            </a:r>
            <a:r>
              <a:rPr lang="zh-CN" altLang="en-US" dirty="0">
                <a:latin typeface="黑体" pitchFamily="49" charset="-122"/>
                <a:ea typeface="黑体" pitchFamily="49" charset="-122"/>
              </a:rPr>
              <a:t>已知一组关键字(19,14,23,1,68,20,84,27,55,11,</a:t>
            </a:r>
            <a:endParaRPr lang="en-US" altLang="zh-CN" dirty="0">
              <a:latin typeface="黑体" pitchFamily="49" charset="-122"/>
              <a:ea typeface="黑体" pitchFamily="49" charset="-122"/>
            </a:endParaRPr>
          </a:p>
          <a:p>
            <a:pPr marL="0" indent="0" eaLnBrk="1" hangingPunct="1">
              <a:spcBef>
                <a:spcPts val="0"/>
              </a:spcBef>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10,79)。哈希函数为</a:t>
            </a:r>
            <a:r>
              <a:rPr lang="en-US" altLang="zh-CN" dirty="0">
                <a:latin typeface="黑体" pitchFamily="49" charset="-122"/>
                <a:ea typeface="黑体" pitchFamily="49" charset="-122"/>
              </a:rPr>
              <a:t>:H(key)=key MOD 13,</a:t>
            </a:r>
            <a:r>
              <a:rPr lang="zh-CN" altLang="en-US" dirty="0">
                <a:latin typeface="黑体" pitchFamily="49" charset="-122"/>
                <a:ea typeface="黑体" pitchFamily="49" charset="-122"/>
              </a:rPr>
              <a:t>用链地</a:t>
            </a:r>
            <a:endParaRPr lang="en-US" altLang="zh-CN" dirty="0">
              <a:latin typeface="黑体" pitchFamily="49" charset="-122"/>
              <a:ea typeface="黑体" pitchFamily="49" charset="-122"/>
            </a:endParaRPr>
          </a:p>
          <a:p>
            <a:pPr marL="0" indent="0" eaLnBrk="1" hangingPunct="1">
              <a:spcBef>
                <a:spcPts val="0"/>
              </a:spcBef>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址法处理冲突</a:t>
            </a:r>
            <a:r>
              <a:rPr lang="zh-CN" altLang="en-US" dirty="0">
                <a:solidFill>
                  <a:srgbClr val="FF0000"/>
                </a:solidFill>
                <a:latin typeface="黑体" pitchFamily="49" charset="-122"/>
                <a:ea typeface="黑体" pitchFamily="49" charset="-122"/>
              </a:rPr>
              <a:t>[表头插入]。</a:t>
            </a:r>
          </a:p>
        </p:txBody>
      </p:sp>
      <p:sp>
        <p:nvSpPr>
          <p:cNvPr id="16" name="Text Box 4">
            <a:extLst>
              <a:ext uri="{FF2B5EF4-FFF2-40B4-BE49-F238E27FC236}">
                <a16:creationId xmlns:a16="http://schemas.microsoft.com/office/drawing/2014/main" id="{0E12C6D1-BFEA-42D2-9392-24B7B28FD7A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链地址法练习</a:t>
            </a:r>
          </a:p>
        </p:txBody>
      </p:sp>
      <p:graphicFrame>
        <p:nvGraphicFramePr>
          <p:cNvPr id="17" name="Group 7">
            <a:extLst>
              <a:ext uri="{FF2B5EF4-FFF2-40B4-BE49-F238E27FC236}">
                <a16:creationId xmlns:a16="http://schemas.microsoft.com/office/drawing/2014/main" id="{44ED0807-A8C7-21E8-7324-4490AC664447}"/>
              </a:ext>
            </a:extLst>
          </p:cNvPr>
          <p:cNvGraphicFramePr>
            <a:graphicFrameLocks noGrp="1"/>
          </p:cNvGraphicFramePr>
          <p:nvPr>
            <p:extLst>
              <p:ext uri="{D42A27DB-BD31-4B8C-83A1-F6EECF244321}">
                <p14:modId xmlns:p14="http://schemas.microsoft.com/office/powerpoint/2010/main" val="1978730180"/>
              </p:ext>
            </p:extLst>
          </p:nvPr>
        </p:nvGraphicFramePr>
        <p:xfrm>
          <a:off x="1031870" y="2579366"/>
          <a:ext cx="465957" cy="4256290"/>
        </p:xfrm>
        <a:graphic>
          <a:graphicData uri="http://schemas.openxmlformats.org/drawingml/2006/table">
            <a:tbl>
              <a:tblPr/>
              <a:tblGrid>
                <a:gridCol w="465957">
                  <a:extLst>
                    <a:ext uri="{9D8B030D-6E8A-4147-A177-3AD203B41FA5}">
                      <a16:colId xmlns:a16="http://schemas.microsoft.com/office/drawing/2014/main" val="20000"/>
                    </a:ext>
                  </a:extLst>
                </a:gridCol>
              </a:tblGrid>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en-US"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en-US"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8" name="Text Box 33">
            <a:extLst>
              <a:ext uri="{FF2B5EF4-FFF2-40B4-BE49-F238E27FC236}">
                <a16:creationId xmlns:a16="http://schemas.microsoft.com/office/drawing/2014/main" id="{57AD9A6F-94CF-22C6-51CB-D62E85A482A4}"/>
              </a:ext>
            </a:extLst>
          </p:cNvPr>
          <p:cNvSpPr txBox="1">
            <a:spLocks noChangeArrowheads="1"/>
          </p:cNvSpPr>
          <p:nvPr/>
        </p:nvSpPr>
        <p:spPr bwMode="auto">
          <a:xfrm>
            <a:off x="383425" y="2552381"/>
            <a:ext cx="622277" cy="4256293"/>
          </a:xfrm>
          <a:prstGeom prst="rect">
            <a:avLst/>
          </a:prstGeom>
          <a:noFill/>
          <a:ln w="9525">
            <a:noFill/>
            <a:miter lim="800000"/>
            <a:headEnd/>
            <a:tailEnd/>
          </a:ln>
          <a:effectLst/>
        </p:spPr>
        <p:txBody>
          <a:bodyPr wrap="square">
            <a:spAutoFit/>
          </a:bodyPr>
          <a:lstStyle/>
          <a:p>
            <a:pPr algn="ctr" eaLnBrk="1" hangingPunct="1">
              <a:spcBef>
                <a:spcPct val="13000"/>
              </a:spcBef>
              <a:buFont typeface="Arial" pitchFamily="34" charset="0"/>
              <a:buNone/>
            </a:pPr>
            <a:r>
              <a:rPr lang="en-US" altLang="zh-CN" sz="2200" i="0" dirty="0">
                <a:latin typeface="+mn-ea"/>
                <a:ea typeface="+mn-ea"/>
              </a:rPr>
              <a:t>0</a:t>
            </a:r>
          </a:p>
          <a:p>
            <a:pPr algn="ctr" eaLnBrk="1" hangingPunct="1">
              <a:spcBef>
                <a:spcPct val="13000"/>
              </a:spcBef>
              <a:buFont typeface="Arial" pitchFamily="34" charset="0"/>
              <a:buNone/>
            </a:pPr>
            <a:r>
              <a:rPr lang="en-US" altLang="zh-CN" sz="2200" i="0" dirty="0">
                <a:latin typeface="+mn-ea"/>
                <a:ea typeface="+mn-ea"/>
              </a:rPr>
              <a:t>1</a:t>
            </a:r>
          </a:p>
          <a:p>
            <a:pPr algn="ctr" eaLnBrk="1" hangingPunct="1">
              <a:spcBef>
                <a:spcPct val="13000"/>
              </a:spcBef>
              <a:buFont typeface="Arial" pitchFamily="34" charset="0"/>
              <a:buNone/>
            </a:pPr>
            <a:r>
              <a:rPr lang="en-US" altLang="zh-CN" sz="2200" i="0" dirty="0">
                <a:latin typeface="+mn-ea"/>
                <a:ea typeface="+mn-ea"/>
              </a:rPr>
              <a:t>2</a:t>
            </a:r>
          </a:p>
          <a:p>
            <a:pPr algn="ctr" eaLnBrk="1" hangingPunct="1">
              <a:spcBef>
                <a:spcPct val="13000"/>
              </a:spcBef>
              <a:buFont typeface="Arial" pitchFamily="34" charset="0"/>
              <a:buNone/>
            </a:pPr>
            <a:r>
              <a:rPr lang="en-US" altLang="zh-CN" sz="2200" i="0" dirty="0">
                <a:latin typeface="+mn-ea"/>
                <a:ea typeface="+mn-ea"/>
              </a:rPr>
              <a:t>3</a:t>
            </a:r>
          </a:p>
          <a:p>
            <a:pPr algn="ctr" eaLnBrk="1" hangingPunct="1">
              <a:spcBef>
                <a:spcPct val="13000"/>
              </a:spcBef>
              <a:buFont typeface="Arial" pitchFamily="34" charset="0"/>
              <a:buNone/>
            </a:pPr>
            <a:endParaRPr lang="en-US" altLang="zh-CN" sz="2200" i="0" dirty="0">
              <a:latin typeface="+mn-ea"/>
              <a:ea typeface="+mn-ea"/>
            </a:endParaRPr>
          </a:p>
          <a:p>
            <a:pPr algn="ctr" eaLnBrk="1" hangingPunct="1">
              <a:spcBef>
                <a:spcPct val="13000"/>
              </a:spcBef>
              <a:buFont typeface="Arial" pitchFamily="34" charset="0"/>
              <a:buNone/>
            </a:pPr>
            <a:r>
              <a:rPr lang="en-US" altLang="zh-CN" sz="2200" i="0" dirty="0">
                <a:latin typeface="+mn-ea"/>
                <a:ea typeface="+mn-ea"/>
              </a:rPr>
              <a:t>6</a:t>
            </a:r>
          </a:p>
          <a:p>
            <a:pPr algn="ctr" eaLnBrk="1" hangingPunct="1">
              <a:spcBef>
                <a:spcPct val="13000"/>
              </a:spcBef>
              <a:buFont typeface="Arial" pitchFamily="34" charset="0"/>
              <a:buNone/>
            </a:pPr>
            <a:r>
              <a:rPr lang="en-US" altLang="zh-CN" sz="2200" i="0" dirty="0">
                <a:latin typeface="+mn-ea"/>
                <a:ea typeface="+mn-ea"/>
              </a:rPr>
              <a:t>7</a:t>
            </a:r>
          </a:p>
          <a:p>
            <a:pPr algn="ctr" eaLnBrk="1" hangingPunct="1">
              <a:spcBef>
                <a:spcPct val="13000"/>
              </a:spcBef>
              <a:buFont typeface="Arial" pitchFamily="34" charset="0"/>
              <a:buNone/>
            </a:pPr>
            <a:endParaRPr lang="en-US" altLang="zh-CN" sz="2200" i="0" dirty="0">
              <a:latin typeface="+mn-ea"/>
              <a:ea typeface="+mn-ea"/>
            </a:endParaRPr>
          </a:p>
          <a:p>
            <a:pPr algn="ctr" eaLnBrk="1" hangingPunct="1">
              <a:spcBef>
                <a:spcPct val="13000"/>
              </a:spcBef>
              <a:buFont typeface="Arial" pitchFamily="34" charset="0"/>
              <a:buNone/>
            </a:pPr>
            <a:r>
              <a:rPr lang="en-US" altLang="zh-CN" sz="2200" i="0" dirty="0">
                <a:latin typeface="+mn-ea"/>
                <a:ea typeface="+mn-ea"/>
              </a:rPr>
              <a:t>10</a:t>
            </a:r>
          </a:p>
          <a:p>
            <a:pPr algn="ctr" eaLnBrk="1" hangingPunct="1">
              <a:spcBef>
                <a:spcPct val="13000"/>
              </a:spcBef>
              <a:buFont typeface="Arial" pitchFamily="34" charset="0"/>
              <a:buNone/>
            </a:pPr>
            <a:r>
              <a:rPr lang="en-US" altLang="zh-CN" sz="2200" i="0" dirty="0">
                <a:latin typeface="+mn-ea"/>
                <a:ea typeface="+mn-ea"/>
              </a:rPr>
              <a:t>11</a:t>
            </a:r>
          </a:p>
          <a:p>
            <a:pPr algn="ctr" eaLnBrk="1" hangingPunct="1">
              <a:spcBef>
                <a:spcPct val="13000"/>
              </a:spcBef>
              <a:buFont typeface="Arial" pitchFamily="34" charset="0"/>
              <a:buNone/>
            </a:pPr>
            <a:r>
              <a:rPr lang="en-US" altLang="zh-CN" sz="2200" i="0" dirty="0">
                <a:latin typeface="+mn-ea"/>
                <a:ea typeface="+mn-ea"/>
              </a:rPr>
              <a:t>12</a:t>
            </a:r>
          </a:p>
        </p:txBody>
      </p:sp>
      <p:grpSp>
        <p:nvGrpSpPr>
          <p:cNvPr id="23" name="Group 60">
            <a:extLst>
              <a:ext uri="{FF2B5EF4-FFF2-40B4-BE49-F238E27FC236}">
                <a16:creationId xmlns:a16="http://schemas.microsoft.com/office/drawing/2014/main" id="{7617232A-F41D-2FD0-CC72-BCA9B19A5D3E}"/>
              </a:ext>
            </a:extLst>
          </p:cNvPr>
          <p:cNvGrpSpPr>
            <a:grpSpLocks/>
          </p:cNvGrpSpPr>
          <p:nvPr/>
        </p:nvGrpSpPr>
        <p:grpSpPr bwMode="auto">
          <a:xfrm>
            <a:off x="1761352" y="2968707"/>
            <a:ext cx="768195" cy="368845"/>
            <a:chOff x="-841" y="0"/>
            <a:chExt cx="1480" cy="377"/>
          </a:xfrm>
        </p:grpSpPr>
        <p:sp>
          <p:nvSpPr>
            <p:cNvPr id="24" name="Text Box 61">
              <a:extLst>
                <a:ext uri="{FF2B5EF4-FFF2-40B4-BE49-F238E27FC236}">
                  <a16:creationId xmlns:a16="http://schemas.microsoft.com/office/drawing/2014/main" id="{3C5B455C-5B41-9383-6D57-ADEE91263344}"/>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79</a:t>
              </a:r>
            </a:p>
          </p:txBody>
        </p:sp>
        <p:sp>
          <p:nvSpPr>
            <p:cNvPr id="25" name="Text Box 62">
              <a:extLst>
                <a:ext uri="{FF2B5EF4-FFF2-40B4-BE49-F238E27FC236}">
                  <a16:creationId xmlns:a16="http://schemas.microsoft.com/office/drawing/2014/main" id="{A2DBF7A5-4C01-35A9-B14E-BA456672844E}"/>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26" name="Line 69">
            <a:extLst>
              <a:ext uri="{FF2B5EF4-FFF2-40B4-BE49-F238E27FC236}">
                <a16:creationId xmlns:a16="http://schemas.microsoft.com/office/drawing/2014/main" id="{6CC3649A-3846-BE84-13BB-1C03D464EDF6}"/>
              </a:ext>
            </a:extLst>
          </p:cNvPr>
          <p:cNvSpPr>
            <a:spLocks noChangeShapeType="1"/>
          </p:cNvSpPr>
          <p:nvPr/>
        </p:nvSpPr>
        <p:spPr bwMode="auto">
          <a:xfrm>
            <a:off x="1276627" y="315313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7" name="文本框 26">
            <a:extLst>
              <a:ext uri="{FF2B5EF4-FFF2-40B4-BE49-F238E27FC236}">
                <a16:creationId xmlns:a16="http://schemas.microsoft.com/office/drawing/2014/main" id="{6B7BBAB8-86B8-7AD7-9A6C-FE47C87C6D73}"/>
              </a:ext>
            </a:extLst>
          </p:cNvPr>
          <p:cNvSpPr txBox="1"/>
          <p:nvPr/>
        </p:nvSpPr>
        <p:spPr>
          <a:xfrm>
            <a:off x="2291834" y="5055596"/>
            <a:ext cx="304800" cy="307777"/>
          </a:xfrm>
          <a:prstGeom prst="rect">
            <a:avLst/>
          </a:prstGeom>
          <a:noFill/>
        </p:spPr>
        <p:txBody>
          <a:bodyPr wrap="square" lIns="0" tIns="0" rIns="0" bIns="0" rtlCol="0">
            <a:spAutoFit/>
          </a:bodyPr>
          <a:lstStyle/>
          <a:p>
            <a:r>
              <a:rPr lang="en-US" altLang="zh-CN" sz="2000" dirty="0"/>
              <a:t>^</a:t>
            </a:r>
            <a:endParaRPr lang="zh-CN" altLang="en-US" sz="2000" dirty="0"/>
          </a:p>
        </p:txBody>
      </p:sp>
      <p:grpSp>
        <p:nvGrpSpPr>
          <p:cNvPr id="29" name="组合 28">
            <a:extLst>
              <a:ext uri="{FF2B5EF4-FFF2-40B4-BE49-F238E27FC236}">
                <a16:creationId xmlns:a16="http://schemas.microsoft.com/office/drawing/2014/main" id="{6F643CE1-8A76-E13C-AF23-8A28B59D2274}"/>
              </a:ext>
            </a:extLst>
          </p:cNvPr>
          <p:cNvGrpSpPr/>
          <p:nvPr/>
        </p:nvGrpSpPr>
        <p:grpSpPr>
          <a:xfrm>
            <a:off x="2440482" y="2982198"/>
            <a:ext cx="1252978" cy="368845"/>
            <a:chOff x="4605658" y="5486855"/>
            <a:chExt cx="1252978" cy="368845"/>
          </a:xfrm>
        </p:grpSpPr>
        <p:grpSp>
          <p:nvGrpSpPr>
            <p:cNvPr id="30" name="Group 60">
              <a:extLst>
                <a:ext uri="{FF2B5EF4-FFF2-40B4-BE49-F238E27FC236}">
                  <a16:creationId xmlns:a16="http://schemas.microsoft.com/office/drawing/2014/main" id="{5F998765-5CEE-6D24-0236-69BD0F0B8CD4}"/>
                </a:ext>
              </a:extLst>
            </p:cNvPr>
            <p:cNvGrpSpPr>
              <a:grpSpLocks/>
            </p:cNvGrpSpPr>
            <p:nvPr/>
          </p:nvGrpSpPr>
          <p:grpSpPr bwMode="auto">
            <a:xfrm>
              <a:off x="5090441" y="5486855"/>
              <a:ext cx="768195" cy="368845"/>
              <a:chOff x="-841" y="0"/>
              <a:chExt cx="1480" cy="377"/>
            </a:xfrm>
          </p:grpSpPr>
          <p:sp>
            <p:nvSpPr>
              <p:cNvPr id="32" name="Text Box 61">
                <a:extLst>
                  <a:ext uri="{FF2B5EF4-FFF2-40B4-BE49-F238E27FC236}">
                    <a16:creationId xmlns:a16="http://schemas.microsoft.com/office/drawing/2014/main" id="{71B2AAC5-8C34-90AC-C8BA-A1518FA1A58A}"/>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27</a:t>
                </a:r>
              </a:p>
            </p:txBody>
          </p:sp>
          <p:sp>
            <p:nvSpPr>
              <p:cNvPr id="33" name="Text Box 62">
                <a:extLst>
                  <a:ext uri="{FF2B5EF4-FFF2-40B4-BE49-F238E27FC236}">
                    <a16:creationId xmlns:a16="http://schemas.microsoft.com/office/drawing/2014/main" id="{29139864-DCB1-5BBA-8C1E-C0A4C97D6A2D}"/>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31" name="Line 69">
              <a:extLst>
                <a:ext uri="{FF2B5EF4-FFF2-40B4-BE49-F238E27FC236}">
                  <a16:creationId xmlns:a16="http://schemas.microsoft.com/office/drawing/2014/main" id="{C83FF90A-DAF6-D0B9-4E7D-18E17AF592B6}"/>
                </a:ext>
              </a:extLst>
            </p:cNvPr>
            <p:cNvSpPr>
              <a:spLocks noChangeShapeType="1"/>
            </p:cNvSpPr>
            <p:nvPr/>
          </p:nvSpPr>
          <p:spPr bwMode="auto">
            <a:xfrm>
              <a:off x="4605658" y="56867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35" name="组合 34">
            <a:extLst>
              <a:ext uri="{FF2B5EF4-FFF2-40B4-BE49-F238E27FC236}">
                <a16:creationId xmlns:a16="http://schemas.microsoft.com/office/drawing/2014/main" id="{4D948579-9352-B6DA-EF73-C3618F1DE0A6}"/>
              </a:ext>
            </a:extLst>
          </p:cNvPr>
          <p:cNvGrpSpPr/>
          <p:nvPr/>
        </p:nvGrpSpPr>
        <p:grpSpPr>
          <a:xfrm>
            <a:off x="1255768" y="3801843"/>
            <a:ext cx="1252920" cy="368845"/>
            <a:chOff x="4758058" y="5654718"/>
            <a:chExt cx="1252920" cy="368845"/>
          </a:xfrm>
        </p:grpSpPr>
        <p:grpSp>
          <p:nvGrpSpPr>
            <p:cNvPr id="36" name="Group 60">
              <a:extLst>
                <a:ext uri="{FF2B5EF4-FFF2-40B4-BE49-F238E27FC236}">
                  <a16:creationId xmlns:a16="http://schemas.microsoft.com/office/drawing/2014/main" id="{6F7AD365-CB11-BADC-5923-A03468ED5B1D}"/>
                </a:ext>
              </a:extLst>
            </p:cNvPr>
            <p:cNvGrpSpPr>
              <a:grpSpLocks/>
            </p:cNvGrpSpPr>
            <p:nvPr/>
          </p:nvGrpSpPr>
          <p:grpSpPr bwMode="auto">
            <a:xfrm>
              <a:off x="5242783" y="5654718"/>
              <a:ext cx="768195" cy="368845"/>
              <a:chOff x="-841" y="0"/>
              <a:chExt cx="1480" cy="377"/>
            </a:xfrm>
          </p:grpSpPr>
          <p:sp>
            <p:nvSpPr>
              <p:cNvPr id="38" name="Text Box 61">
                <a:extLst>
                  <a:ext uri="{FF2B5EF4-FFF2-40B4-BE49-F238E27FC236}">
                    <a16:creationId xmlns:a16="http://schemas.microsoft.com/office/drawing/2014/main" id="{DD6EB041-6F88-4442-8163-07266B3F0B21}"/>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55</a:t>
                </a:r>
              </a:p>
            </p:txBody>
          </p:sp>
          <p:sp>
            <p:nvSpPr>
              <p:cNvPr id="39" name="Text Box 62">
                <a:extLst>
                  <a:ext uri="{FF2B5EF4-FFF2-40B4-BE49-F238E27FC236}">
                    <a16:creationId xmlns:a16="http://schemas.microsoft.com/office/drawing/2014/main" id="{0F26CF3D-A810-271B-CBD4-A1A284E89690}"/>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37" name="Line 69">
              <a:extLst>
                <a:ext uri="{FF2B5EF4-FFF2-40B4-BE49-F238E27FC236}">
                  <a16:creationId xmlns:a16="http://schemas.microsoft.com/office/drawing/2014/main" id="{9A5D0981-3E68-97F3-7CB1-E55A23789EBB}"/>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41" name="组合 40">
            <a:extLst>
              <a:ext uri="{FF2B5EF4-FFF2-40B4-BE49-F238E27FC236}">
                <a16:creationId xmlns:a16="http://schemas.microsoft.com/office/drawing/2014/main" id="{CABDD1FD-50AC-DD88-33C2-94B10DA1FA86}"/>
              </a:ext>
            </a:extLst>
          </p:cNvPr>
          <p:cNvGrpSpPr/>
          <p:nvPr/>
        </p:nvGrpSpPr>
        <p:grpSpPr>
          <a:xfrm>
            <a:off x="1290247" y="6166170"/>
            <a:ext cx="1252920" cy="368845"/>
            <a:chOff x="4758058" y="5654718"/>
            <a:chExt cx="1252920" cy="368845"/>
          </a:xfrm>
        </p:grpSpPr>
        <p:grpSp>
          <p:nvGrpSpPr>
            <p:cNvPr id="42" name="Group 60">
              <a:extLst>
                <a:ext uri="{FF2B5EF4-FFF2-40B4-BE49-F238E27FC236}">
                  <a16:creationId xmlns:a16="http://schemas.microsoft.com/office/drawing/2014/main" id="{C09C2CB0-006B-2131-B0FC-A9C5C8282D6A}"/>
                </a:ext>
              </a:extLst>
            </p:cNvPr>
            <p:cNvGrpSpPr>
              <a:grpSpLocks/>
            </p:cNvGrpSpPr>
            <p:nvPr/>
          </p:nvGrpSpPr>
          <p:grpSpPr bwMode="auto">
            <a:xfrm>
              <a:off x="5242783" y="5654718"/>
              <a:ext cx="768195" cy="368845"/>
              <a:chOff x="-841" y="0"/>
              <a:chExt cx="1480" cy="377"/>
            </a:xfrm>
          </p:grpSpPr>
          <p:sp>
            <p:nvSpPr>
              <p:cNvPr id="44" name="Text Box 61">
                <a:extLst>
                  <a:ext uri="{FF2B5EF4-FFF2-40B4-BE49-F238E27FC236}">
                    <a16:creationId xmlns:a16="http://schemas.microsoft.com/office/drawing/2014/main" id="{11BE045F-4813-FE32-D932-A1503BE095D0}"/>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11</a:t>
                </a:r>
              </a:p>
            </p:txBody>
          </p:sp>
          <p:sp>
            <p:nvSpPr>
              <p:cNvPr id="45" name="Text Box 62">
                <a:extLst>
                  <a:ext uri="{FF2B5EF4-FFF2-40B4-BE49-F238E27FC236}">
                    <a16:creationId xmlns:a16="http://schemas.microsoft.com/office/drawing/2014/main" id="{900FE8B8-1524-0E06-B62A-78167BACF64F}"/>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43" name="Line 69">
              <a:extLst>
                <a:ext uri="{FF2B5EF4-FFF2-40B4-BE49-F238E27FC236}">
                  <a16:creationId xmlns:a16="http://schemas.microsoft.com/office/drawing/2014/main" id="{C11BB3F1-C35F-2EA0-697E-3A7C7D92EA32}"/>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46" name="文本框 45">
            <a:extLst>
              <a:ext uri="{FF2B5EF4-FFF2-40B4-BE49-F238E27FC236}">
                <a16:creationId xmlns:a16="http://schemas.microsoft.com/office/drawing/2014/main" id="{FB82F132-FC25-ED2E-7E8B-CBE6547CC030}"/>
              </a:ext>
            </a:extLst>
          </p:cNvPr>
          <p:cNvSpPr txBox="1"/>
          <p:nvPr/>
        </p:nvSpPr>
        <p:spPr>
          <a:xfrm>
            <a:off x="5750728" y="2990064"/>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4688" name="文本框 114687">
            <a:extLst>
              <a:ext uri="{FF2B5EF4-FFF2-40B4-BE49-F238E27FC236}">
                <a16:creationId xmlns:a16="http://schemas.microsoft.com/office/drawing/2014/main" id="{1C9F8DF7-9863-DA84-E41B-AA2E934A36A2}"/>
              </a:ext>
            </a:extLst>
          </p:cNvPr>
          <p:cNvSpPr txBox="1"/>
          <p:nvPr/>
        </p:nvSpPr>
        <p:spPr>
          <a:xfrm>
            <a:off x="3356301" y="4562706"/>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4689" name="组合 114688">
            <a:extLst>
              <a:ext uri="{FF2B5EF4-FFF2-40B4-BE49-F238E27FC236}">
                <a16:creationId xmlns:a16="http://schemas.microsoft.com/office/drawing/2014/main" id="{E168DE56-FBD3-5506-F30E-33F93BC20902}"/>
              </a:ext>
            </a:extLst>
          </p:cNvPr>
          <p:cNvGrpSpPr/>
          <p:nvPr/>
        </p:nvGrpSpPr>
        <p:grpSpPr>
          <a:xfrm>
            <a:off x="2412026" y="3763613"/>
            <a:ext cx="1252920" cy="368845"/>
            <a:chOff x="4758058" y="5654718"/>
            <a:chExt cx="1252920" cy="368845"/>
          </a:xfrm>
        </p:grpSpPr>
        <p:grpSp>
          <p:nvGrpSpPr>
            <p:cNvPr id="114690" name="Group 60">
              <a:extLst>
                <a:ext uri="{FF2B5EF4-FFF2-40B4-BE49-F238E27FC236}">
                  <a16:creationId xmlns:a16="http://schemas.microsoft.com/office/drawing/2014/main" id="{9139420C-EFE6-FDE2-127A-5F5A06AD5D64}"/>
                </a:ext>
              </a:extLst>
            </p:cNvPr>
            <p:cNvGrpSpPr>
              <a:grpSpLocks/>
            </p:cNvGrpSpPr>
            <p:nvPr/>
          </p:nvGrpSpPr>
          <p:grpSpPr bwMode="auto">
            <a:xfrm>
              <a:off x="5242783" y="5654718"/>
              <a:ext cx="768195" cy="368845"/>
              <a:chOff x="-841" y="0"/>
              <a:chExt cx="1480" cy="377"/>
            </a:xfrm>
          </p:grpSpPr>
          <p:sp>
            <p:nvSpPr>
              <p:cNvPr id="114694" name="Text Box 61">
                <a:extLst>
                  <a:ext uri="{FF2B5EF4-FFF2-40B4-BE49-F238E27FC236}">
                    <a16:creationId xmlns:a16="http://schemas.microsoft.com/office/drawing/2014/main" id="{4D4668D6-2C8F-2BB1-490E-1C8E8E017173}"/>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68</a:t>
                </a:r>
              </a:p>
            </p:txBody>
          </p:sp>
          <p:sp>
            <p:nvSpPr>
              <p:cNvPr id="114695" name="Text Box 62">
                <a:extLst>
                  <a:ext uri="{FF2B5EF4-FFF2-40B4-BE49-F238E27FC236}">
                    <a16:creationId xmlns:a16="http://schemas.microsoft.com/office/drawing/2014/main" id="{E88B9DDE-A4F6-953A-5AAB-35041743995B}"/>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692" name="Line 69">
              <a:extLst>
                <a:ext uri="{FF2B5EF4-FFF2-40B4-BE49-F238E27FC236}">
                  <a16:creationId xmlns:a16="http://schemas.microsoft.com/office/drawing/2014/main" id="{21BB5886-897B-B012-626D-82D12A6337D2}"/>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4696" name="文本框 114695">
            <a:extLst>
              <a:ext uri="{FF2B5EF4-FFF2-40B4-BE49-F238E27FC236}">
                <a16:creationId xmlns:a16="http://schemas.microsoft.com/office/drawing/2014/main" id="{52DA89C1-3700-7222-53D3-C231D079E4D3}"/>
              </a:ext>
            </a:extLst>
          </p:cNvPr>
          <p:cNvSpPr txBox="1"/>
          <p:nvPr/>
        </p:nvSpPr>
        <p:spPr>
          <a:xfrm>
            <a:off x="3401890" y="3841693"/>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4705" name="组合 114704">
            <a:extLst>
              <a:ext uri="{FF2B5EF4-FFF2-40B4-BE49-F238E27FC236}">
                <a16:creationId xmlns:a16="http://schemas.microsoft.com/office/drawing/2014/main" id="{A17DBAE7-C9D4-289C-7599-EA22F090B9B6}"/>
              </a:ext>
            </a:extLst>
          </p:cNvPr>
          <p:cNvGrpSpPr/>
          <p:nvPr/>
        </p:nvGrpSpPr>
        <p:grpSpPr>
          <a:xfrm>
            <a:off x="1260067" y="4522595"/>
            <a:ext cx="1252920" cy="368845"/>
            <a:chOff x="4758058" y="5654718"/>
            <a:chExt cx="1252920" cy="368845"/>
          </a:xfrm>
        </p:grpSpPr>
        <p:grpSp>
          <p:nvGrpSpPr>
            <p:cNvPr id="114706" name="Group 60">
              <a:extLst>
                <a:ext uri="{FF2B5EF4-FFF2-40B4-BE49-F238E27FC236}">
                  <a16:creationId xmlns:a16="http://schemas.microsoft.com/office/drawing/2014/main" id="{DA1AE37B-ABA1-1A28-7FDC-4F7AF7A5EB51}"/>
                </a:ext>
              </a:extLst>
            </p:cNvPr>
            <p:cNvGrpSpPr>
              <a:grpSpLocks/>
            </p:cNvGrpSpPr>
            <p:nvPr/>
          </p:nvGrpSpPr>
          <p:grpSpPr bwMode="auto">
            <a:xfrm>
              <a:off x="5242783" y="5654718"/>
              <a:ext cx="768195" cy="368845"/>
              <a:chOff x="-841" y="0"/>
              <a:chExt cx="1480" cy="377"/>
            </a:xfrm>
          </p:grpSpPr>
          <p:sp>
            <p:nvSpPr>
              <p:cNvPr id="114708" name="Text Box 61">
                <a:extLst>
                  <a:ext uri="{FF2B5EF4-FFF2-40B4-BE49-F238E27FC236}">
                    <a16:creationId xmlns:a16="http://schemas.microsoft.com/office/drawing/2014/main" id="{629D8BB2-FE2F-613D-AB23-E31B5A00B6EB}"/>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84</a:t>
                </a:r>
              </a:p>
            </p:txBody>
          </p:sp>
          <p:sp>
            <p:nvSpPr>
              <p:cNvPr id="114709" name="Text Box 62">
                <a:extLst>
                  <a:ext uri="{FF2B5EF4-FFF2-40B4-BE49-F238E27FC236}">
                    <a16:creationId xmlns:a16="http://schemas.microsoft.com/office/drawing/2014/main" id="{E2E1E309-325D-15D2-F816-09D4E373EF73}"/>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707" name="Line 69">
              <a:extLst>
                <a:ext uri="{FF2B5EF4-FFF2-40B4-BE49-F238E27FC236}">
                  <a16:creationId xmlns:a16="http://schemas.microsoft.com/office/drawing/2014/main" id="{E8C5B9D0-F6BE-E26C-3DC2-0A42AB1E10CF}"/>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114710" name="组合 114709">
            <a:extLst>
              <a:ext uri="{FF2B5EF4-FFF2-40B4-BE49-F238E27FC236}">
                <a16:creationId xmlns:a16="http://schemas.microsoft.com/office/drawing/2014/main" id="{525C1B0C-C07B-4489-8427-930A862E0935}"/>
              </a:ext>
            </a:extLst>
          </p:cNvPr>
          <p:cNvGrpSpPr/>
          <p:nvPr/>
        </p:nvGrpSpPr>
        <p:grpSpPr>
          <a:xfrm>
            <a:off x="1295998" y="5705956"/>
            <a:ext cx="1252920" cy="368845"/>
            <a:chOff x="4758058" y="5654718"/>
            <a:chExt cx="1252920" cy="368845"/>
          </a:xfrm>
        </p:grpSpPr>
        <p:grpSp>
          <p:nvGrpSpPr>
            <p:cNvPr id="114772" name="Group 60">
              <a:extLst>
                <a:ext uri="{FF2B5EF4-FFF2-40B4-BE49-F238E27FC236}">
                  <a16:creationId xmlns:a16="http://schemas.microsoft.com/office/drawing/2014/main" id="{E35B03CE-35B8-EA9F-CAFD-39A88741CCE6}"/>
                </a:ext>
              </a:extLst>
            </p:cNvPr>
            <p:cNvGrpSpPr>
              <a:grpSpLocks/>
            </p:cNvGrpSpPr>
            <p:nvPr/>
          </p:nvGrpSpPr>
          <p:grpSpPr bwMode="auto">
            <a:xfrm>
              <a:off x="5242783" y="5654718"/>
              <a:ext cx="768195" cy="368845"/>
              <a:chOff x="-841" y="0"/>
              <a:chExt cx="1480" cy="377"/>
            </a:xfrm>
          </p:grpSpPr>
          <p:sp>
            <p:nvSpPr>
              <p:cNvPr id="114774" name="Text Box 61">
                <a:extLst>
                  <a:ext uri="{FF2B5EF4-FFF2-40B4-BE49-F238E27FC236}">
                    <a16:creationId xmlns:a16="http://schemas.microsoft.com/office/drawing/2014/main" id="{A1C355EF-1230-B7A8-A22E-08E61A0FE4E3}"/>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10</a:t>
                </a:r>
              </a:p>
            </p:txBody>
          </p:sp>
          <p:sp>
            <p:nvSpPr>
              <p:cNvPr id="114775" name="Text Box 62">
                <a:extLst>
                  <a:ext uri="{FF2B5EF4-FFF2-40B4-BE49-F238E27FC236}">
                    <a16:creationId xmlns:a16="http://schemas.microsoft.com/office/drawing/2014/main" id="{7B985A95-6BB8-3A2A-8661-8DF9BC27C89B}"/>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773" name="Line 69">
              <a:extLst>
                <a:ext uri="{FF2B5EF4-FFF2-40B4-BE49-F238E27FC236}">
                  <a16:creationId xmlns:a16="http://schemas.microsoft.com/office/drawing/2014/main" id="{A22F2559-DF40-6D0D-B1EC-818BB3943F4F}"/>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114776" name="组合 114775">
            <a:extLst>
              <a:ext uri="{FF2B5EF4-FFF2-40B4-BE49-F238E27FC236}">
                <a16:creationId xmlns:a16="http://schemas.microsoft.com/office/drawing/2014/main" id="{96B349F1-9DAC-2794-FAFE-250DE48C9828}"/>
              </a:ext>
            </a:extLst>
          </p:cNvPr>
          <p:cNvGrpSpPr/>
          <p:nvPr/>
        </p:nvGrpSpPr>
        <p:grpSpPr>
          <a:xfrm>
            <a:off x="1269744" y="4948657"/>
            <a:ext cx="1252920" cy="368845"/>
            <a:chOff x="4758058" y="5654718"/>
            <a:chExt cx="1252920" cy="368845"/>
          </a:xfrm>
        </p:grpSpPr>
        <p:grpSp>
          <p:nvGrpSpPr>
            <p:cNvPr id="114777" name="Group 60">
              <a:extLst>
                <a:ext uri="{FF2B5EF4-FFF2-40B4-BE49-F238E27FC236}">
                  <a16:creationId xmlns:a16="http://schemas.microsoft.com/office/drawing/2014/main" id="{96D1F927-EA98-A58F-21AE-6F852DE20F2A}"/>
                </a:ext>
              </a:extLst>
            </p:cNvPr>
            <p:cNvGrpSpPr>
              <a:grpSpLocks/>
            </p:cNvGrpSpPr>
            <p:nvPr/>
          </p:nvGrpSpPr>
          <p:grpSpPr bwMode="auto">
            <a:xfrm>
              <a:off x="5242783" y="5654718"/>
              <a:ext cx="768195" cy="368845"/>
              <a:chOff x="-841" y="0"/>
              <a:chExt cx="1480" cy="377"/>
            </a:xfrm>
          </p:grpSpPr>
          <p:sp>
            <p:nvSpPr>
              <p:cNvPr id="114779" name="Text Box 61">
                <a:extLst>
                  <a:ext uri="{FF2B5EF4-FFF2-40B4-BE49-F238E27FC236}">
                    <a16:creationId xmlns:a16="http://schemas.microsoft.com/office/drawing/2014/main" id="{8438D9CD-2CBB-6ED4-E34C-6C395E441EF3}"/>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20</a:t>
                </a:r>
              </a:p>
            </p:txBody>
          </p:sp>
          <p:sp>
            <p:nvSpPr>
              <p:cNvPr id="114780" name="Text Box 62">
                <a:extLst>
                  <a:ext uri="{FF2B5EF4-FFF2-40B4-BE49-F238E27FC236}">
                    <a16:creationId xmlns:a16="http://schemas.microsoft.com/office/drawing/2014/main" id="{AF0427D7-9461-374A-CDCF-7DCAD41F74AF}"/>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778" name="Line 69">
              <a:extLst>
                <a:ext uri="{FF2B5EF4-FFF2-40B4-BE49-F238E27FC236}">
                  <a16:creationId xmlns:a16="http://schemas.microsoft.com/office/drawing/2014/main" id="{26888D5C-35D1-BB0A-FC58-D79485D9C928}"/>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114781" name="组合 114780">
            <a:extLst>
              <a:ext uri="{FF2B5EF4-FFF2-40B4-BE49-F238E27FC236}">
                <a16:creationId xmlns:a16="http://schemas.microsoft.com/office/drawing/2014/main" id="{9763686D-FF4B-A9AD-AF53-B5446B0FA81B}"/>
              </a:ext>
            </a:extLst>
          </p:cNvPr>
          <p:cNvGrpSpPr/>
          <p:nvPr/>
        </p:nvGrpSpPr>
        <p:grpSpPr>
          <a:xfrm>
            <a:off x="2373728" y="5693531"/>
            <a:ext cx="1252920" cy="368845"/>
            <a:chOff x="4758058" y="5654718"/>
            <a:chExt cx="1252920" cy="368845"/>
          </a:xfrm>
        </p:grpSpPr>
        <p:grpSp>
          <p:nvGrpSpPr>
            <p:cNvPr id="114782" name="Group 60">
              <a:extLst>
                <a:ext uri="{FF2B5EF4-FFF2-40B4-BE49-F238E27FC236}">
                  <a16:creationId xmlns:a16="http://schemas.microsoft.com/office/drawing/2014/main" id="{16CB7432-F372-0C8B-B593-21EB0D5EB308}"/>
                </a:ext>
              </a:extLst>
            </p:cNvPr>
            <p:cNvGrpSpPr>
              <a:grpSpLocks/>
            </p:cNvGrpSpPr>
            <p:nvPr/>
          </p:nvGrpSpPr>
          <p:grpSpPr bwMode="auto">
            <a:xfrm>
              <a:off x="5242783" y="5654718"/>
              <a:ext cx="768195" cy="368845"/>
              <a:chOff x="-841" y="0"/>
              <a:chExt cx="1480" cy="377"/>
            </a:xfrm>
          </p:grpSpPr>
          <p:sp>
            <p:nvSpPr>
              <p:cNvPr id="114784" name="Text Box 61">
                <a:extLst>
                  <a:ext uri="{FF2B5EF4-FFF2-40B4-BE49-F238E27FC236}">
                    <a16:creationId xmlns:a16="http://schemas.microsoft.com/office/drawing/2014/main" id="{CC852FA4-7E4D-1C66-8E17-1C61D9D9F4EF}"/>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23</a:t>
                </a:r>
              </a:p>
            </p:txBody>
          </p:sp>
          <p:sp>
            <p:nvSpPr>
              <p:cNvPr id="114785" name="Text Box 62">
                <a:extLst>
                  <a:ext uri="{FF2B5EF4-FFF2-40B4-BE49-F238E27FC236}">
                    <a16:creationId xmlns:a16="http://schemas.microsoft.com/office/drawing/2014/main" id="{EDEAC109-9594-B732-E5DE-61F493F0BCA3}"/>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783" name="Line 69">
              <a:extLst>
                <a:ext uri="{FF2B5EF4-FFF2-40B4-BE49-F238E27FC236}">
                  <a16:creationId xmlns:a16="http://schemas.microsoft.com/office/drawing/2014/main" id="{0E1D3394-5E2F-0557-6A94-742CCFDE67A9}"/>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114786" name="组合 114785">
            <a:extLst>
              <a:ext uri="{FF2B5EF4-FFF2-40B4-BE49-F238E27FC236}">
                <a16:creationId xmlns:a16="http://schemas.microsoft.com/office/drawing/2014/main" id="{8FD0EF98-9669-77CE-18B3-A425091E5E5A}"/>
              </a:ext>
            </a:extLst>
          </p:cNvPr>
          <p:cNvGrpSpPr/>
          <p:nvPr/>
        </p:nvGrpSpPr>
        <p:grpSpPr>
          <a:xfrm>
            <a:off x="3563888" y="2944067"/>
            <a:ext cx="1252978" cy="368845"/>
            <a:chOff x="4605658" y="5486855"/>
            <a:chExt cx="1252978" cy="368845"/>
          </a:xfrm>
        </p:grpSpPr>
        <p:grpSp>
          <p:nvGrpSpPr>
            <p:cNvPr id="114787" name="Group 60">
              <a:extLst>
                <a:ext uri="{FF2B5EF4-FFF2-40B4-BE49-F238E27FC236}">
                  <a16:creationId xmlns:a16="http://schemas.microsoft.com/office/drawing/2014/main" id="{7AFC352F-415A-6F09-8737-7C1130E4327D}"/>
                </a:ext>
              </a:extLst>
            </p:cNvPr>
            <p:cNvGrpSpPr>
              <a:grpSpLocks/>
            </p:cNvGrpSpPr>
            <p:nvPr/>
          </p:nvGrpSpPr>
          <p:grpSpPr bwMode="auto">
            <a:xfrm>
              <a:off x="5090441" y="5486855"/>
              <a:ext cx="768195" cy="368845"/>
              <a:chOff x="-841" y="0"/>
              <a:chExt cx="1480" cy="377"/>
            </a:xfrm>
          </p:grpSpPr>
          <p:sp>
            <p:nvSpPr>
              <p:cNvPr id="114789" name="Text Box 61">
                <a:extLst>
                  <a:ext uri="{FF2B5EF4-FFF2-40B4-BE49-F238E27FC236}">
                    <a16:creationId xmlns:a16="http://schemas.microsoft.com/office/drawing/2014/main" id="{4A2943A2-206E-7FC7-C46B-16D3BE0D1CF6}"/>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a:t>
                </a:r>
              </a:p>
            </p:txBody>
          </p:sp>
          <p:sp>
            <p:nvSpPr>
              <p:cNvPr id="114790" name="Text Box 62">
                <a:extLst>
                  <a:ext uri="{FF2B5EF4-FFF2-40B4-BE49-F238E27FC236}">
                    <a16:creationId xmlns:a16="http://schemas.microsoft.com/office/drawing/2014/main" id="{4DC410B4-1C28-0D03-BBDE-D77E3FC637FB}"/>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788" name="Line 69">
              <a:extLst>
                <a:ext uri="{FF2B5EF4-FFF2-40B4-BE49-F238E27FC236}">
                  <a16:creationId xmlns:a16="http://schemas.microsoft.com/office/drawing/2014/main" id="{F0343282-D6EC-AB4B-34BC-9381DC35C33A}"/>
                </a:ext>
              </a:extLst>
            </p:cNvPr>
            <p:cNvSpPr>
              <a:spLocks noChangeShapeType="1"/>
            </p:cNvSpPr>
            <p:nvPr/>
          </p:nvSpPr>
          <p:spPr bwMode="auto">
            <a:xfrm>
              <a:off x="4605658" y="56867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4791" name="文本框 114790">
            <a:extLst>
              <a:ext uri="{FF2B5EF4-FFF2-40B4-BE49-F238E27FC236}">
                <a16:creationId xmlns:a16="http://schemas.microsoft.com/office/drawing/2014/main" id="{39842F30-6F35-6800-D3D6-95B2BEF08A2B}"/>
              </a:ext>
            </a:extLst>
          </p:cNvPr>
          <p:cNvSpPr txBox="1"/>
          <p:nvPr/>
        </p:nvSpPr>
        <p:spPr>
          <a:xfrm>
            <a:off x="2300725" y="6246799"/>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4792" name="组合 114791">
            <a:extLst>
              <a:ext uri="{FF2B5EF4-FFF2-40B4-BE49-F238E27FC236}">
                <a16:creationId xmlns:a16="http://schemas.microsoft.com/office/drawing/2014/main" id="{FFA9F1C2-C9A2-2BB4-0E8F-04845C5FE2B6}"/>
              </a:ext>
            </a:extLst>
          </p:cNvPr>
          <p:cNvGrpSpPr/>
          <p:nvPr/>
        </p:nvGrpSpPr>
        <p:grpSpPr>
          <a:xfrm>
            <a:off x="4721949" y="2920174"/>
            <a:ext cx="1252978" cy="368845"/>
            <a:chOff x="4605658" y="5486855"/>
            <a:chExt cx="1252978" cy="368845"/>
          </a:xfrm>
        </p:grpSpPr>
        <p:grpSp>
          <p:nvGrpSpPr>
            <p:cNvPr id="114793" name="Group 60">
              <a:extLst>
                <a:ext uri="{FF2B5EF4-FFF2-40B4-BE49-F238E27FC236}">
                  <a16:creationId xmlns:a16="http://schemas.microsoft.com/office/drawing/2014/main" id="{2D3F2EC9-727F-EA0D-4989-0929E4801BAC}"/>
                </a:ext>
              </a:extLst>
            </p:cNvPr>
            <p:cNvGrpSpPr>
              <a:grpSpLocks/>
            </p:cNvGrpSpPr>
            <p:nvPr/>
          </p:nvGrpSpPr>
          <p:grpSpPr bwMode="auto">
            <a:xfrm>
              <a:off x="5090441" y="5486855"/>
              <a:ext cx="768195" cy="368845"/>
              <a:chOff x="-841" y="0"/>
              <a:chExt cx="1480" cy="377"/>
            </a:xfrm>
          </p:grpSpPr>
          <p:sp>
            <p:nvSpPr>
              <p:cNvPr id="114795" name="Text Box 61">
                <a:extLst>
                  <a:ext uri="{FF2B5EF4-FFF2-40B4-BE49-F238E27FC236}">
                    <a16:creationId xmlns:a16="http://schemas.microsoft.com/office/drawing/2014/main" id="{E840B169-09A1-BE74-4627-F059A998BDEF}"/>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14</a:t>
                </a:r>
              </a:p>
            </p:txBody>
          </p:sp>
          <p:sp>
            <p:nvSpPr>
              <p:cNvPr id="114796" name="Text Box 62">
                <a:extLst>
                  <a:ext uri="{FF2B5EF4-FFF2-40B4-BE49-F238E27FC236}">
                    <a16:creationId xmlns:a16="http://schemas.microsoft.com/office/drawing/2014/main" id="{EEC8882C-FD2C-27DA-7553-6974A1417171}"/>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794" name="Line 69">
              <a:extLst>
                <a:ext uri="{FF2B5EF4-FFF2-40B4-BE49-F238E27FC236}">
                  <a16:creationId xmlns:a16="http://schemas.microsoft.com/office/drawing/2014/main" id="{CD88F422-F200-65F4-2321-BC92A9A8334B}"/>
                </a:ext>
              </a:extLst>
            </p:cNvPr>
            <p:cNvSpPr>
              <a:spLocks noChangeShapeType="1"/>
            </p:cNvSpPr>
            <p:nvPr/>
          </p:nvSpPr>
          <p:spPr bwMode="auto">
            <a:xfrm>
              <a:off x="4605658" y="56867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114802" name="组合 114801">
            <a:extLst>
              <a:ext uri="{FF2B5EF4-FFF2-40B4-BE49-F238E27FC236}">
                <a16:creationId xmlns:a16="http://schemas.microsoft.com/office/drawing/2014/main" id="{43F3235E-ADAD-5633-28A9-613FC2F1731A}"/>
              </a:ext>
            </a:extLst>
          </p:cNvPr>
          <p:cNvGrpSpPr/>
          <p:nvPr/>
        </p:nvGrpSpPr>
        <p:grpSpPr>
          <a:xfrm>
            <a:off x="2371601" y="4495143"/>
            <a:ext cx="1252920" cy="368845"/>
            <a:chOff x="4758058" y="5654718"/>
            <a:chExt cx="1252920" cy="368845"/>
          </a:xfrm>
        </p:grpSpPr>
        <p:grpSp>
          <p:nvGrpSpPr>
            <p:cNvPr id="114803" name="Group 60">
              <a:extLst>
                <a:ext uri="{FF2B5EF4-FFF2-40B4-BE49-F238E27FC236}">
                  <a16:creationId xmlns:a16="http://schemas.microsoft.com/office/drawing/2014/main" id="{AE2C9609-5D3E-F172-8D00-451AEFA26159}"/>
                </a:ext>
              </a:extLst>
            </p:cNvPr>
            <p:cNvGrpSpPr>
              <a:grpSpLocks/>
            </p:cNvGrpSpPr>
            <p:nvPr/>
          </p:nvGrpSpPr>
          <p:grpSpPr bwMode="auto">
            <a:xfrm>
              <a:off x="5242783" y="5654718"/>
              <a:ext cx="768195" cy="368845"/>
              <a:chOff x="-841" y="0"/>
              <a:chExt cx="1480" cy="377"/>
            </a:xfrm>
          </p:grpSpPr>
          <p:sp>
            <p:nvSpPr>
              <p:cNvPr id="114805" name="Text Box 61">
                <a:extLst>
                  <a:ext uri="{FF2B5EF4-FFF2-40B4-BE49-F238E27FC236}">
                    <a16:creationId xmlns:a16="http://schemas.microsoft.com/office/drawing/2014/main" id="{86FE44BF-09CB-513E-016B-54302A824713}"/>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19</a:t>
                </a:r>
              </a:p>
            </p:txBody>
          </p:sp>
          <p:sp>
            <p:nvSpPr>
              <p:cNvPr id="114806" name="Text Box 62">
                <a:extLst>
                  <a:ext uri="{FF2B5EF4-FFF2-40B4-BE49-F238E27FC236}">
                    <a16:creationId xmlns:a16="http://schemas.microsoft.com/office/drawing/2014/main" id="{BF37847E-9E26-FBFD-8C1A-779CE23C7E37}"/>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804" name="Line 69">
              <a:extLst>
                <a:ext uri="{FF2B5EF4-FFF2-40B4-BE49-F238E27FC236}">
                  <a16:creationId xmlns:a16="http://schemas.microsoft.com/office/drawing/2014/main" id="{0016468C-AD36-67A5-7621-258B2950A162}"/>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4807" name="文本框 114806">
            <a:extLst>
              <a:ext uri="{FF2B5EF4-FFF2-40B4-BE49-F238E27FC236}">
                <a16:creationId xmlns:a16="http://schemas.microsoft.com/office/drawing/2014/main" id="{1A08D198-F23B-7537-3EEE-E4E87421C767}"/>
              </a:ext>
            </a:extLst>
          </p:cNvPr>
          <p:cNvSpPr txBox="1"/>
          <p:nvPr/>
        </p:nvSpPr>
        <p:spPr>
          <a:xfrm>
            <a:off x="3401890" y="5775175"/>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68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46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469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470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47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477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478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478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479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479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48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4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6" grpId="0" animBg="1"/>
      <p:bldP spid="27" grpId="0"/>
      <p:bldP spid="46" grpId="0"/>
      <p:bldP spid="114688" grpId="0"/>
      <p:bldP spid="114696" grpId="0"/>
      <p:bldP spid="114791" grpId="0"/>
      <p:bldP spid="114807"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a:xfrm>
            <a:off x="565720" y="1196752"/>
            <a:ext cx="8458200" cy="685800"/>
          </a:xfrm>
        </p:spPr>
        <p:txBody>
          <a:bodyPr/>
          <a:lstStyle/>
          <a:p>
            <a:pPr algn="l" eaLnBrk="1" hangingPunct="1"/>
            <a:r>
              <a:rPr lang="zh-CN" altLang="en-US" sz="3200" dirty="0">
                <a:latin typeface="黑体" pitchFamily="49" charset="-122"/>
                <a:ea typeface="黑体" pitchFamily="49" charset="-122"/>
              </a:rPr>
              <a:t>四、哈希表的实现</a:t>
            </a:r>
          </a:p>
        </p:txBody>
      </p:sp>
      <p:sp>
        <p:nvSpPr>
          <p:cNvPr id="115715"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B9BA6333-4B3B-453E-97C1-E68C9C77F5CD}" type="slidenum">
              <a:rPr lang="zh-CN" altLang="en-US"/>
              <a:pPr algn="r" eaLnBrk="1" hangingPunct="1">
                <a:spcBef>
                  <a:spcPct val="50000"/>
                </a:spcBef>
                <a:buFont typeface="Arial" pitchFamily="34" charset="0"/>
                <a:buNone/>
              </a:pPr>
              <a:t>134</a:t>
            </a:fld>
            <a:endParaRPr lang="en-US" altLang="zh-CN"/>
          </a:p>
        </p:txBody>
      </p:sp>
      <p:sp>
        <p:nvSpPr>
          <p:cNvPr id="115717" name="Rectangle 5"/>
          <p:cNvSpPr>
            <a:spLocks noGrp="1" noChangeArrowheads="1"/>
          </p:cNvSpPr>
          <p:nvPr>
            <p:ph type="body" idx="4294967295"/>
          </p:nvPr>
        </p:nvSpPr>
        <p:spPr>
          <a:xfrm>
            <a:off x="489520" y="2034952"/>
            <a:ext cx="8763000" cy="889992"/>
          </a:xfrm>
        </p:spPr>
        <p:txBody>
          <a:bodyPr/>
          <a:lstStyle/>
          <a:p>
            <a:pPr eaLnBrk="1" hangingPunct="1">
              <a:lnSpc>
                <a:spcPct val="90000"/>
              </a:lnSpc>
              <a:spcBef>
                <a:spcPct val="50000"/>
              </a:spcBef>
            </a:pPr>
            <a:r>
              <a:rPr lang="zh-CN" altLang="en-US" dirty="0">
                <a:latin typeface="黑体" pitchFamily="49" charset="-122"/>
                <a:ea typeface="黑体" pitchFamily="49" charset="-122"/>
              </a:rPr>
              <a:t>假设哈希函数为除留余数法，哈希表用拉链法解决冲突，其结构可以定义如下：</a:t>
            </a:r>
          </a:p>
          <a:p>
            <a:pPr eaLnBrk="1" hangingPunct="1">
              <a:lnSpc>
                <a:spcPct val="90000"/>
              </a:lnSpc>
              <a:spcBef>
                <a:spcPct val="50000"/>
              </a:spcBef>
              <a:buFont typeface="Wingdings" pitchFamily="2" charset="2"/>
              <a:buNone/>
            </a:pPr>
            <a:r>
              <a:rPr lang="zh-CN" altLang="en-US" dirty="0">
                <a:latin typeface="黑体" pitchFamily="49" charset="-122"/>
                <a:ea typeface="黑体" pitchFamily="49" charset="-122"/>
              </a:rPr>
              <a:t>	</a:t>
            </a:r>
            <a:endParaRPr lang="en-US" altLang="zh-CN"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F821314C-2A6A-4E45-A654-1E21153DF1C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
        <p:nvSpPr>
          <p:cNvPr id="4" name="文本框 3">
            <a:extLst>
              <a:ext uri="{FF2B5EF4-FFF2-40B4-BE49-F238E27FC236}">
                <a16:creationId xmlns:a16="http://schemas.microsoft.com/office/drawing/2014/main" id="{6F9230C0-C773-A000-28B3-B1A32C982633}"/>
              </a:ext>
            </a:extLst>
          </p:cNvPr>
          <p:cNvSpPr txBox="1"/>
          <p:nvPr/>
        </p:nvSpPr>
        <p:spPr>
          <a:xfrm>
            <a:off x="552544" y="3077344"/>
            <a:ext cx="9118848" cy="3539430"/>
          </a:xfrm>
          <a:prstGeom prst="rect">
            <a:avLst/>
          </a:prstGeom>
          <a:noFill/>
        </p:spPr>
        <p:txBody>
          <a:bodyPr wrap="square">
            <a:spAutoFit/>
          </a:bodyPr>
          <a:lstStyle/>
          <a:p>
            <a:r>
              <a:rPr lang="en-US" altLang="zh-CN" sz="2800" b="0" i="0" dirty="0">
                <a:solidFill>
                  <a:srgbClr val="AF00DB"/>
                </a:solidFill>
                <a:effectLst/>
                <a:latin typeface="+mn-ea"/>
                <a:ea typeface="+mn-ea"/>
              </a:rPr>
              <a:t>#define</a:t>
            </a:r>
            <a:r>
              <a:rPr lang="en-US" altLang="zh-CN" sz="2800" b="0" i="0" dirty="0">
                <a:solidFill>
                  <a:srgbClr val="0000FF"/>
                </a:solidFill>
                <a:effectLst/>
                <a:latin typeface="+mn-ea"/>
                <a:ea typeface="+mn-ea"/>
              </a:rPr>
              <a:t> LEN </a:t>
            </a:r>
            <a:r>
              <a:rPr lang="en-US" altLang="zh-CN" sz="2800" b="0" i="0" dirty="0">
                <a:solidFill>
                  <a:srgbClr val="098658"/>
                </a:solidFill>
                <a:effectLst/>
                <a:latin typeface="+mn-ea"/>
                <a:ea typeface="+mn-ea"/>
              </a:rPr>
              <a:t>32</a:t>
            </a:r>
            <a:endParaRPr lang="en-US" altLang="zh-CN" sz="2800" b="0" i="0" dirty="0">
              <a:solidFill>
                <a:srgbClr val="000000"/>
              </a:solidFill>
              <a:effectLst/>
              <a:latin typeface="+mn-ea"/>
              <a:ea typeface="+mn-ea"/>
            </a:endParaRPr>
          </a:p>
          <a:p>
            <a:r>
              <a:rPr lang="en-US" altLang="zh-CN" sz="2800" b="0" i="0" dirty="0">
                <a:solidFill>
                  <a:srgbClr val="0000FF"/>
                </a:solidFill>
                <a:effectLst/>
                <a:latin typeface="+mn-ea"/>
                <a:ea typeface="+mn-ea"/>
              </a:rPr>
              <a:t>struct</a:t>
            </a:r>
            <a:r>
              <a:rPr lang="en-US" altLang="zh-CN" sz="2800" b="0" i="0" dirty="0">
                <a:solidFill>
                  <a:srgbClr val="000000"/>
                </a:solidFill>
                <a:effectLst/>
                <a:latin typeface="+mn-ea"/>
                <a:ea typeface="+mn-ea"/>
              </a:rPr>
              <a:t> </a:t>
            </a:r>
            <a:r>
              <a:rPr lang="en-US" altLang="zh-CN" sz="2800" b="0" i="0" dirty="0">
                <a:solidFill>
                  <a:srgbClr val="267F99"/>
                </a:solidFill>
                <a:effectLst/>
                <a:latin typeface="+mn-ea"/>
                <a:ea typeface="+mn-ea"/>
              </a:rPr>
              <a:t>node</a:t>
            </a:r>
            <a:endParaRPr lang="en-US" altLang="zh-CN" sz="2800" b="0" i="0" dirty="0">
              <a:solidFill>
                <a:srgbClr val="000000"/>
              </a:solidFill>
              <a:effectLst/>
              <a:latin typeface="+mn-ea"/>
              <a:ea typeface="+mn-ea"/>
            </a:endParaRPr>
          </a:p>
          <a:p>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data</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267F99"/>
                </a:solidFill>
                <a:effectLst/>
                <a:latin typeface="+mn-ea"/>
                <a:ea typeface="+mn-ea"/>
              </a:rPr>
              <a:t>node</a:t>
            </a:r>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a:t>
            </a:r>
            <a:r>
              <a:rPr lang="en-US" altLang="zh-CN" sz="2800" b="0" i="0" dirty="0">
                <a:solidFill>
                  <a:srgbClr val="001080"/>
                </a:solidFill>
                <a:effectLst/>
                <a:latin typeface="+mn-ea"/>
                <a:ea typeface="+mn-ea"/>
              </a:rPr>
              <a:t>next</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a:t>
            </a:r>
          </a:p>
          <a:p>
            <a:r>
              <a:rPr lang="en-US" altLang="zh-CN" sz="2800" b="0" i="0" dirty="0">
                <a:solidFill>
                  <a:srgbClr val="267F99"/>
                </a:solidFill>
                <a:effectLst/>
                <a:latin typeface="+mn-ea"/>
                <a:ea typeface="+mn-ea"/>
              </a:rPr>
              <a:t>node</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HashTab</a:t>
            </a:r>
            <a:r>
              <a:rPr lang="en-US" altLang="zh-CN" sz="2800" b="0" i="0" dirty="0">
                <a:solidFill>
                  <a:srgbClr val="000000"/>
                </a:solidFill>
                <a:effectLst/>
                <a:latin typeface="+mn-ea"/>
                <a:ea typeface="+mn-ea"/>
              </a:rPr>
              <a:t>[</a:t>
            </a:r>
            <a:r>
              <a:rPr lang="en-US" altLang="zh-CN" sz="2800" b="0" i="0" dirty="0">
                <a:solidFill>
                  <a:srgbClr val="0000FF"/>
                </a:solidFill>
                <a:effectLst/>
                <a:latin typeface="+mn-ea"/>
                <a:ea typeface="+mn-ea"/>
              </a:rPr>
              <a:t>LEN</a:t>
            </a:r>
            <a:r>
              <a:rPr lang="en-US" altLang="zh-CN" sz="2800" b="0" i="0" dirty="0">
                <a:solidFill>
                  <a:srgbClr val="000000"/>
                </a:solidFill>
                <a:effectLst/>
                <a:latin typeface="+mn-ea"/>
                <a:ea typeface="+mn-ea"/>
              </a:rPr>
              <a:t>];   </a:t>
            </a:r>
          </a:p>
          <a:p>
            <a:r>
              <a:rPr lang="en-US" altLang="zh-CN" sz="2800" b="0" i="0" dirty="0">
                <a:solidFill>
                  <a:srgbClr val="008000"/>
                </a:solidFill>
                <a:effectLst/>
                <a:latin typeface="+mn-ea"/>
                <a:ea typeface="+mn-ea"/>
              </a:rPr>
              <a:t>// </a:t>
            </a:r>
            <a:r>
              <a:rPr lang="zh-CN" altLang="en-US" sz="2800" b="0" i="0" dirty="0">
                <a:solidFill>
                  <a:srgbClr val="008000"/>
                </a:solidFill>
                <a:effectLst/>
                <a:latin typeface="+mn-ea"/>
                <a:ea typeface="+mn-ea"/>
              </a:rPr>
              <a:t>数组，</a:t>
            </a:r>
            <a:r>
              <a:rPr lang="en-US" altLang="zh-CN" sz="2800" b="0" i="0" dirty="0">
                <a:solidFill>
                  <a:srgbClr val="008000"/>
                </a:solidFill>
                <a:effectLst/>
                <a:latin typeface="+mn-ea"/>
                <a:ea typeface="+mn-ea"/>
              </a:rPr>
              <a:t>32</a:t>
            </a:r>
            <a:r>
              <a:rPr lang="zh-CN" altLang="en-US" sz="2800" b="0" i="0" dirty="0">
                <a:solidFill>
                  <a:srgbClr val="008000"/>
                </a:solidFill>
                <a:effectLst/>
                <a:latin typeface="+mn-ea"/>
                <a:ea typeface="+mn-ea"/>
              </a:rPr>
              <a:t>个元素，每个是</a:t>
            </a:r>
            <a:r>
              <a:rPr lang="en-US" altLang="zh-CN" sz="2800" b="0" i="0" dirty="0">
                <a:solidFill>
                  <a:srgbClr val="008000"/>
                </a:solidFill>
                <a:effectLst/>
                <a:latin typeface="+mn-ea"/>
                <a:ea typeface="+mn-ea"/>
              </a:rPr>
              <a:t>node</a:t>
            </a:r>
            <a:r>
              <a:rPr lang="zh-CN" altLang="en-US" sz="2800" b="0" i="0" dirty="0">
                <a:solidFill>
                  <a:srgbClr val="008000"/>
                </a:solidFill>
                <a:effectLst/>
                <a:latin typeface="+mn-ea"/>
                <a:ea typeface="+mn-ea"/>
              </a:rPr>
              <a:t>指针，即单链表头指针</a:t>
            </a:r>
            <a:endParaRPr lang="zh-CN" altLang="en-US" sz="2800" b="0" i="0" dirty="0">
              <a:solidFill>
                <a:srgbClr val="000000"/>
              </a:solidFill>
              <a:effectLst/>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254E37DB-E2EE-4556-9C02-5A74B07FAABF}" type="slidenum">
              <a:rPr lang="zh-CN" altLang="en-US"/>
              <a:pPr algn="r" eaLnBrk="1" hangingPunct="1">
                <a:spcBef>
                  <a:spcPct val="50000"/>
                </a:spcBef>
                <a:buFont typeface="Arial" pitchFamily="34" charset="0"/>
                <a:buNone/>
              </a:pPr>
              <a:t>135</a:t>
            </a:fld>
            <a:endParaRPr lang="en-US" altLang="zh-CN"/>
          </a:p>
        </p:txBody>
      </p:sp>
      <p:sp>
        <p:nvSpPr>
          <p:cNvPr id="116741" name="Rectangle 5"/>
          <p:cNvSpPr>
            <a:spLocks noGrp="1" noChangeArrowheads="1"/>
          </p:cNvSpPr>
          <p:nvPr>
            <p:ph type="body" idx="4294967295"/>
          </p:nvPr>
        </p:nvSpPr>
        <p:spPr>
          <a:xfrm>
            <a:off x="561216" y="1268760"/>
            <a:ext cx="8763000" cy="504056"/>
          </a:xfrm>
        </p:spPr>
        <p:txBody>
          <a:bodyPr/>
          <a:lstStyle/>
          <a:p>
            <a:pPr eaLnBrk="1" hangingPunct="1">
              <a:spcBef>
                <a:spcPct val="50000"/>
              </a:spcBef>
            </a:pPr>
            <a:r>
              <a:rPr lang="zh-CN" altLang="en-US" dirty="0">
                <a:latin typeface="黑体" pitchFamily="49" charset="-122"/>
                <a:ea typeface="黑体" pitchFamily="49" charset="-122"/>
              </a:rPr>
              <a:t>返回值为哈希表地址</a:t>
            </a:r>
          </a:p>
          <a:p>
            <a:pPr eaLnBrk="1" hangingPunct="1">
              <a:spcBef>
                <a:spcPct val="50000"/>
              </a:spcBef>
              <a:buFont typeface="Wingdings" pitchFamily="2" charset="2"/>
              <a:buNone/>
            </a:pPr>
            <a:r>
              <a:rPr lang="en-US" altLang="zh-CN" dirty="0">
                <a:latin typeface="黑体" pitchFamily="49" charset="-122"/>
                <a:ea typeface="黑体" pitchFamily="49" charset="-122"/>
              </a:rPr>
              <a:t>	</a:t>
            </a:r>
            <a:endParaRPr lang="zh-CN" altLang="en-US"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436DBB44-C030-493E-9D2D-883B160751C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哈希表实现</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哈希函数</a:t>
            </a:r>
            <a:r>
              <a:rPr lang="en-US" altLang="zh-CN" sz="4400" i="0" dirty="0">
                <a:solidFill>
                  <a:schemeClr val="tx2"/>
                </a:solidFill>
                <a:latin typeface="Tahoma" panose="020B0604030504040204" pitchFamily="34" charset="0"/>
                <a:ea typeface="隶书" pitchFamily="49" charset="-122"/>
              </a:rPr>
              <a:t>hash</a:t>
            </a:r>
            <a:endParaRPr lang="zh-CN" altLang="en-US" sz="4400" i="0" dirty="0">
              <a:solidFill>
                <a:schemeClr val="tx2"/>
              </a:solidFill>
              <a:latin typeface="Tahoma" panose="020B0604030504040204" pitchFamily="34" charset="0"/>
              <a:ea typeface="隶书" pitchFamily="49" charset="-122"/>
            </a:endParaRPr>
          </a:p>
        </p:txBody>
      </p:sp>
      <p:sp>
        <p:nvSpPr>
          <p:cNvPr id="4" name="文本框 3">
            <a:extLst>
              <a:ext uri="{FF2B5EF4-FFF2-40B4-BE49-F238E27FC236}">
                <a16:creationId xmlns:a16="http://schemas.microsoft.com/office/drawing/2014/main" id="{1CC12725-6739-0F19-1843-1D356B621956}"/>
              </a:ext>
            </a:extLst>
          </p:cNvPr>
          <p:cNvSpPr txBox="1"/>
          <p:nvPr/>
        </p:nvSpPr>
        <p:spPr>
          <a:xfrm>
            <a:off x="683568" y="2309791"/>
            <a:ext cx="4824536" cy="3108543"/>
          </a:xfrm>
          <a:prstGeom prst="rect">
            <a:avLst/>
          </a:prstGeom>
          <a:noFill/>
        </p:spPr>
        <p:txBody>
          <a:bodyPr wrap="square">
            <a:spAutoFit/>
          </a:bodyPr>
          <a:lstStyle/>
          <a:p>
            <a:r>
              <a:rPr lang="en-US" altLang="zh-CN" sz="2800" b="0" i="0" dirty="0">
                <a:solidFill>
                  <a:srgbClr val="008000"/>
                </a:solidFill>
                <a:effectLst/>
                <a:latin typeface="+mn-ea"/>
                <a:ea typeface="+mn-ea"/>
              </a:rPr>
              <a:t>// </a:t>
            </a:r>
            <a:r>
              <a:rPr lang="zh-CN" altLang="en-US" sz="2800" b="0" i="0" dirty="0">
                <a:solidFill>
                  <a:srgbClr val="008000"/>
                </a:solidFill>
                <a:effectLst/>
                <a:latin typeface="+mn-ea"/>
                <a:ea typeface="+mn-ea"/>
              </a:rPr>
              <a:t>除留余数法</a:t>
            </a:r>
            <a:endParaRPr lang="zh-CN" altLang="en-US" sz="2800" b="0" i="0" dirty="0">
              <a:solidFill>
                <a:srgbClr val="000000"/>
              </a:solidFill>
              <a:effectLst/>
              <a:latin typeface="+mn-ea"/>
              <a:ea typeface="+mn-ea"/>
            </a:endParaRPr>
          </a:p>
          <a:p>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hash</a:t>
            </a:r>
            <a:r>
              <a:rPr lang="en-US" altLang="zh-CN" sz="2800" b="0" i="0" dirty="0">
                <a:solidFill>
                  <a:srgbClr val="000000"/>
                </a:solidFill>
                <a:effectLst/>
                <a:latin typeface="+mn-ea"/>
                <a:ea typeface="+mn-ea"/>
              </a:rPr>
              <a:t>(</a:t>
            </a:r>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key</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AF00DB"/>
                </a:solidFill>
                <a:effectLst/>
                <a:latin typeface="+mn-ea"/>
                <a:ea typeface="+mn-ea"/>
              </a:rPr>
              <a:t>return</a:t>
            </a:r>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key</a:t>
            </a:r>
            <a:r>
              <a:rPr lang="en-US" altLang="zh-CN" sz="2800" b="0" i="0" dirty="0">
                <a:solidFill>
                  <a:srgbClr val="000000"/>
                </a:solidFill>
                <a:effectLst/>
                <a:latin typeface="+mn-ea"/>
                <a:ea typeface="+mn-ea"/>
              </a:rPr>
              <a:t> % </a:t>
            </a:r>
            <a:r>
              <a:rPr lang="en-US" altLang="zh-CN" sz="2800" b="0" i="0" dirty="0">
                <a:solidFill>
                  <a:srgbClr val="0000FF"/>
                </a:solidFill>
                <a:effectLst/>
                <a:latin typeface="+mn-ea"/>
                <a:ea typeface="+mn-ea"/>
              </a:rPr>
              <a:t>LEN</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a:t>
            </a:r>
          </a:p>
          <a:p>
            <a:br>
              <a:rPr lang="en-US" altLang="zh-CN" sz="2800" b="0" i="0" dirty="0">
                <a:solidFill>
                  <a:srgbClr val="000000"/>
                </a:solidFill>
                <a:effectLst/>
                <a:latin typeface="+mn-ea"/>
                <a:ea typeface="+mn-ea"/>
              </a:rPr>
            </a:br>
            <a:endParaRPr lang="en-US" altLang="zh-CN" sz="2800" b="0" i="0" dirty="0">
              <a:solidFill>
                <a:srgbClr val="000000"/>
              </a:solidFill>
              <a:effectLst/>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6E34CAB-C30A-4731-A27D-65964B72BCA3}" type="slidenum">
              <a:rPr lang="zh-CN" altLang="en-US"/>
              <a:pPr algn="r" eaLnBrk="1" hangingPunct="1">
                <a:spcBef>
                  <a:spcPct val="50000"/>
                </a:spcBef>
                <a:buFont typeface="Arial" pitchFamily="34" charset="0"/>
                <a:buNone/>
              </a:pPr>
              <a:t>136</a:t>
            </a:fld>
            <a:endParaRPr lang="en-US" altLang="zh-CN"/>
          </a:p>
        </p:txBody>
      </p:sp>
      <p:sp>
        <p:nvSpPr>
          <p:cNvPr id="117765" name="Rectangle 5"/>
          <p:cNvSpPr>
            <a:spLocks noGrp="1" noChangeArrowheads="1"/>
          </p:cNvSpPr>
          <p:nvPr>
            <p:ph type="body" idx="4294967295"/>
          </p:nvPr>
        </p:nvSpPr>
        <p:spPr>
          <a:xfrm>
            <a:off x="460287" y="1346548"/>
            <a:ext cx="4572000" cy="4191000"/>
          </a:xfrm>
        </p:spPr>
        <p:txBody>
          <a:bodyPr/>
          <a:lstStyle/>
          <a:p>
            <a:pPr eaLnBrk="1" hangingPunct="1">
              <a:lnSpc>
                <a:spcPct val="90000"/>
              </a:lnSpc>
              <a:spcBef>
                <a:spcPct val="50000"/>
              </a:spcBef>
            </a:pPr>
            <a:r>
              <a:rPr lang="zh-CN" altLang="en-US" sz="2800" dirty="0">
                <a:latin typeface="黑体" pitchFamily="49" charset="-122"/>
                <a:ea typeface="黑体" pitchFamily="49" charset="-122"/>
              </a:rPr>
              <a:t>对于给定值</a:t>
            </a:r>
            <a:r>
              <a:rPr lang="en-US" altLang="zh-CN" sz="2800" dirty="0">
                <a:latin typeface="黑体" pitchFamily="49" charset="-122"/>
                <a:ea typeface="黑体" pitchFamily="49" charset="-122"/>
              </a:rPr>
              <a:t>key</a:t>
            </a:r>
            <a:r>
              <a:rPr lang="zh-CN" altLang="en-US" sz="2800" dirty="0">
                <a:latin typeface="黑体" pitchFamily="49" charset="-122"/>
                <a:ea typeface="黑体" pitchFamily="49" charset="-122"/>
              </a:rPr>
              <a:t>，计算哈希地址 </a:t>
            </a:r>
            <a:r>
              <a:rPr lang="en-US" altLang="zh-CN" sz="2800" dirty="0">
                <a:latin typeface="黑体" pitchFamily="49" charset="-122"/>
                <a:ea typeface="黑体" pitchFamily="49" charset="-122"/>
              </a:rPr>
              <a:t>p=hash(Key)</a:t>
            </a:r>
          </a:p>
          <a:p>
            <a:pPr eaLnBrk="1" hangingPunct="1">
              <a:lnSpc>
                <a:spcPct val="90000"/>
              </a:lnSpc>
              <a:spcBef>
                <a:spcPct val="50000"/>
              </a:spcBef>
            </a:pPr>
            <a:r>
              <a:rPr lang="zh-CN" altLang="en-US" sz="2800" dirty="0">
                <a:latin typeface="黑体" pitchFamily="49" charset="-122"/>
                <a:ea typeface="黑体" pitchFamily="49" charset="-122"/>
              </a:rPr>
              <a:t>若</a:t>
            </a:r>
            <a:r>
              <a:rPr lang="en-US" altLang="zh-CN" sz="2800" dirty="0" err="1">
                <a:latin typeface="黑体" pitchFamily="49" charset="-122"/>
                <a:ea typeface="黑体" pitchFamily="49" charset="-122"/>
              </a:rPr>
              <a:t>HashTab</a:t>
            </a:r>
            <a:r>
              <a:rPr lang="en-US" altLang="zh-CN" sz="2800" dirty="0">
                <a:latin typeface="黑体" pitchFamily="49" charset="-122"/>
                <a:ea typeface="黑体" pitchFamily="49" charset="-122"/>
              </a:rPr>
              <a:t>[p] =NULL</a:t>
            </a:r>
            <a:r>
              <a:rPr lang="zh-CN" altLang="en-US" sz="2800" dirty="0">
                <a:latin typeface="黑体" pitchFamily="49" charset="-122"/>
                <a:ea typeface="黑体" pitchFamily="49" charset="-122"/>
              </a:rPr>
              <a:t>，则查找不成功</a:t>
            </a:r>
          </a:p>
          <a:p>
            <a:pPr eaLnBrk="1" hangingPunct="1">
              <a:lnSpc>
                <a:spcPct val="90000"/>
              </a:lnSpc>
              <a:spcBef>
                <a:spcPct val="50000"/>
              </a:spcBef>
            </a:pPr>
            <a:r>
              <a:rPr lang="zh-CN" altLang="en-US" sz="2800" dirty="0">
                <a:latin typeface="黑体" pitchFamily="49" charset="-122"/>
                <a:ea typeface="黑体" pitchFamily="49" charset="-122"/>
              </a:rPr>
              <a:t>若</a:t>
            </a:r>
            <a:r>
              <a:rPr lang="en-US" altLang="zh-CN" sz="2800" dirty="0" err="1">
                <a:latin typeface="黑体" pitchFamily="49" charset="-122"/>
                <a:ea typeface="黑体" pitchFamily="49" charset="-122"/>
              </a:rPr>
              <a:t>HashTab</a:t>
            </a:r>
            <a:r>
              <a:rPr lang="en-US" altLang="zh-CN" sz="2800" dirty="0">
                <a:latin typeface="黑体" pitchFamily="49" charset="-122"/>
                <a:ea typeface="黑体" pitchFamily="49" charset="-122"/>
              </a:rPr>
              <a:t>[p]-&gt;data = key</a:t>
            </a:r>
            <a:r>
              <a:rPr lang="zh-CN" altLang="en-US" sz="2800" dirty="0">
                <a:latin typeface="黑体" pitchFamily="49" charset="-122"/>
                <a:ea typeface="黑体" pitchFamily="49" charset="-122"/>
              </a:rPr>
              <a:t>，则查找成功</a:t>
            </a:r>
          </a:p>
          <a:p>
            <a:pPr eaLnBrk="1" hangingPunct="1">
              <a:lnSpc>
                <a:spcPct val="90000"/>
              </a:lnSpc>
              <a:spcBef>
                <a:spcPct val="50000"/>
              </a:spcBef>
            </a:pPr>
            <a:r>
              <a:rPr lang="zh-CN" altLang="en-US" sz="2800" dirty="0">
                <a:latin typeface="黑体" pitchFamily="49" charset="-122"/>
                <a:ea typeface="黑体" pitchFamily="49" charset="-122"/>
              </a:rPr>
              <a:t>否则 </a:t>
            </a:r>
            <a:r>
              <a:rPr lang="zh-CN" altLang="en-US" sz="2800" dirty="0">
                <a:latin typeface="Times New Roman" pitchFamily="18" charset="0"/>
                <a:ea typeface="黑体" pitchFamily="49" charset="-122"/>
              </a:rPr>
              <a:t>“</a:t>
            </a:r>
            <a:r>
              <a:rPr lang="zh-CN" altLang="en-US" sz="2800" dirty="0">
                <a:latin typeface="黑体" pitchFamily="49" charset="-122"/>
                <a:ea typeface="黑体" pitchFamily="49" charset="-122"/>
              </a:rPr>
              <a:t>求下一地址</a:t>
            </a:r>
            <a:r>
              <a:rPr lang="zh-CN" altLang="en-US" sz="2800" dirty="0">
                <a:latin typeface="Times New Roman" pitchFamily="18" charset="0"/>
                <a:ea typeface="黑体" pitchFamily="49" charset="-122"/>
              </a:rPr>
              <a:t>”</a:t>
            </a:r>
            <a:r>
              <a:rPr lang="zh-CN" altLang="en-US" sz="2800" dirty="0">
                <a:latin typeface="黑体" pitchFamily="49" charset="-122"/>
                <a:ea typeface="黑体" pitchFamily="49" charset="-122"/>
              </a:rPr>
              <a:t>，再进行比较</a:t>
            </a:r>
          </a:p>
        </p:txBody>
      </p:sp>
      <p:grpSp>
        <p:nvGrpSpPr>
          <p:cNvPr id="2" name="Group 7"/>
          <p:cNvGrpSpPr>
            <a:grpSpLocks/>
          </p:cNvGrpSpPr>
          <p:nvPr/>
        </p:nvGrpSpPr>
        <p:grpSpPr bwMode="auto">
          <a:xfrm>
            <a:off x="5002088" y="1268760"/>
            <a:ext cx="4062413" cy="4465638"/>
            <a:chOff x="0" y="0"/>
            <a:chExt cx="2559" cy="2813"/>
          </a:xfrm>
        </p:grpSpPr>
        <p:grpSp>
          <p:nvGrpSpPr>
            <p:cNvPr id="3" name="Group 8"/>
            <p:cNvGrpSpPr>
              <a:grpSpLocks/>
            </p:cNvGrpSpPr>
            <p:nvPr/>
          </p:nvGrpSpPr>
          <p:grpSpPr bwMode="auto">
            <a:xfrm>
              <a:off x="0" y="0"/>
              <a:ext cx="2559" cy="2813"/>
              <a:chOff x="0" y="0"/>
              <a:chExt cx="2559" cy="2813"/>
            </a:xfrm>
          </p:grpSpPr>
          <p:sp>
            <p:nvSpPr>
              <p:cNvPr id="117773" name="AutoShape 9"/>
              <p:cNvSpPr>
                <a:spLocks noChangeArrowheads="1"/>
              </p:cNvSpPr>
              <p:nvPr/>
            </p:nvSpPr>
            <p:spPr bwMode="auto">
              <a:xfrm>
                <a:off x="1070" y="207"/>
                <a:ext cx="807" cy="238"/>
              </a:xfrm>
              <a:prstGeom prst="flowChartProcess">
                <a:avLst/>
              </a:prstGeom>
              <a:noFill/>
              <a:ln w="12700">
                <a:solidFill>
                  <a:schemeClr val="tx1"/>
                </a:solidFill>
                <a:miter lim="800000"/>
                <a:headEnd/>
                <a:tailEnd/>
              </a:ln>
              <a:effectLst/>
            </p:spPr>
            <p:txBody>
              <a:bodyPr wrap="none" anchor="ct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给定</a:t>
                </a:r>
                <a:r>
                  <a:rPr lang="en-US" altLang="zh-CN" sz="2000" b="1" i="0">
                    <a:solidFill>
                      <a:srgbClr val="003366"/>
                    </a:solidFill>
                    <a:latin typeface="Times New Roman" pitchFamily="18" charset="0"/>
                    <a:ea typeface="楷体_GB2312" pitchFamily="1" charset="-122"/>
                  </a:rPr>
                  <a:t>k</a:t>
                </a:r>
                <a:r>
                  <a:rPr lang="zh-CN" altLang="en-US" sz="2000" b="1" i="0">
                    <a:solidFill>
                      <a:srgbClr val="003366"/>
                    </a:solidFill>
                    <a:latin typeface="Times New Roman" pitchFamily="18" charset="0"/>
                    <a:ea typeface="楷体_GB2312" pitchFamily="1" charset="-122"/>
                  </a:rPr>
                  <a:t>值</a:t>
                </a:r>
              </a:p>
            </p:txBody>
          </p:sp>
          <p:sp>
            <p:nvSpPr>
              <p:cNvPr id="117774" name="AutoShape 10"/>
              <p:cNvSpPr>
                <a:spLocks noChangeArrowheads="1"/>
              </p:cNvSpPr>
              <p:nvPr/>
            </p:nvSpPr>
            <p:spPr bwMode="auto">
              <a:xfrm>
                <a:off x="912" y="644"/>
                <a:ext cx="1152" cy="268"/>
              </a:xfrm>
              <a:prstGeom prst="flowChartProcess">
                <a:avLst/>
              </a:prstGeom>
              <a:noFill/>
              <a:ln w="12700">
                <a:solidFill>
                  <a:schemeClr val="tx1"/>
                </a:solidFill>
                <a:miter lim="800000"/>
                <a:headEnd/>
                <a:tailEnd/>
              </a:ln>
              <a:effectLst/>
            </p:spPr>
            <p:txBody>
              <a:bodyPr wrap="none" anchor="ct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计算</a:t>
                </a:r>
                <a:r>
                  <a:rPr lang="en-US" altLang="zh-CN" sz="2000" b="1" i="0">
                    <a:solidFill>
                      <a:srgbClr val="003366"/>
                    </a:solidFill>
                    <a:latin typeface="Times New Roman" pitchFamily="18" charset="0"/>
                    <a:ea typeface="楷体_GB2312" pitchFamily="1" charset="-122"/>
                  </a:rPr>
                  <a:t>hash(key)</a:t>
                </a:r>
              </a:p>
            </p:txBody>
          </p:sp>
          <p:sp>
            <p:nvSpPr>
              <p:cNvPr id="117775" name="AutoShape 11"/>
              <p:cNvSpPr>
                <a:spLocks noChangeArrowheads="1"/>
              </p:cNvSpPr>
              <p:nvPr/>
            </p:nvSpPr>
            <p:spPr bwMode="auto">
              <a:xfrm>
                <a:off x="793" y="1079"/>
                <a:ext cx="1381" cy="365"/>
              </a:xfrm>
              <a:prstGeom prst="flowChartDecision">
                <a:avLst/>
              </a:prstGeom>
              <a:noFill/>
              <a:ln w="12700">
                <a:solidFill>
                  <a:schemeClr val="tx1"/>
                </a:solidFill>
                <a:miter lim="800000"/>
                <a:headEnd/>
                <a:tailEnd/>
              </a:ln>
              <a:effectLst/>
            </p:spPr>
            <p:txBody>
              <a:bodyPr wrap="none" anchor="ct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此地址为空</a:t>
                </a:r>
              </a:p>
            </p:txBody>
          </p:sp>
          <p:sp>
            <p:nvSpPr>
              <p:cNvPr id="117776" name="AutoShape 12"/>
              <p:cNvSpPr>
                <a:spLocks noChangeArrowheads="1"/>
              </p:cNvSpPr>
              <p:nvPr/>
            </p:nvSpPr>
            <p:spPr bwMode="auto">
              <a:xfrm>
                <a:off x="807" y="1631"/>
                <a:ext cx="1381" cy="365"/>
              </a:xfrm>
              <a:prstGeom prst="flowChartDecision">
                <a:avLst/>
              </a:prstGeom>
              <a:noFill/>
              <a:ln w="12700">
                <a:solidFill>
                  <a:schemeClr val="tx1"/>
                </a:solidFill>
                <a:miter lim="800000"/>
                <a:headEnd/>
                <a:tailEnd/>
              </a:ln>
              <a:effectLst/>
            </p:spPr>
            <p:txBody>
              <a:bodyPr wrap="none" anchor="ct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关键字==</a:t>
                </a:r>
                <a:r>
                  <a:rPr lang="en-US" altLang="zh-CN" sz="2000" b="1" i="0">
                    <a:solidFill>
                      <a:srgbClr val="003366"/>
                    </a:solidFill>
                    <a:latin typeface="Times New Roman" pitchFamily="18" charset="0"/>
                    <a:ea typeface="楷体_GB2312" pitchFamily="1" charset="-122"/>
                  </a:rPr>
                  <a:t>key</a:t>
                </a:r>
              </a:p>
            </p:txBody>
          </p:sp>
          <p:sp>
            <p:nvSpPr>
              <p:cNvPr id="117777" name="AutoShape 13"/>
              <p:cNvSpPr>
                <a:spLocks noChangeArrowheads="1"/>
              </p:cNvSpPr>
              <p:nvPr/>
            </p:nvSpPr>
            <p:spPr bwMode="auto">
              <a:xfrm>
                <a:off x="0" y="1403"/>
                <a:ext cx="807" cy="238"/>
              </a:xfrm>
              <a:prstGeom prst="flowChartProcess">
                <a:avLst/>
              </a:prstGeom>
              <a:noFill/>
              <a:ln w="12700">
                <a:solidFill>
                  <a:schemeClr val="tx1"/>
                </a:solidFill>
                <a:miter lim="800000"/>
                <a:headEnd/>
                <a:tailEnd/>
              </a:ln>
              <a:effectLst/>
            </p:spPr>
            <p:txBody>
              <a:bodyPr wrap="none" anchor="ct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查找失败</a:t>
                </a:r>
              </a:p>
            </p:txBody>
          </p:sp>
          <p:sp>
            <p:nvSpPr>
              <p:cNvPr id="117778" name="AutoShape 14"/>
              <p:cNvSpPr>
                <a:spLocks noChangeArrowheads="1"/>
              </p:cNvSpPr>
              <p:nvPr/>
            </p:nvSpPr>
            <p:spPr bwMode="auto">
              <a:xfrm>
                <a:off x="23" y="1963"/>
                <a:ext cx="807" cy="238"/>
              </a:xfrm>
              <a:prstGeom prst="flowChartProcess">
                <a:avLst/>
              </a:prstGeom>
              <a:noFill/>
              <a:ln w="12700">
                <a:solidFill>
                  <a:schemeClr val="tx1"/>
                </a:solidFill>
                <a:miter lim="800000"/>
                <a:headEnd/>
                <a:tailEnd/>
              </a:ln>
              <a:effectLst/>
            </p:spPr>
            <p:txBody>
              <a:bodyPr wrap="none" anchor="ct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查找成功</a:t>
                </a:r>
              </a:p>
            </p:txBody>
          </p:sp>
          <p:sp>
            <p:nvSpPr>
              <p:cNvPr id="117779" name="AutoShape 15"/>
              <p:cNvSpPr>
                <a:spLocks noChangeArrowheads="1"/>
              </p:cNvSpPr>
              <p:nvPr/>
            </p:nvSpPr>
            <p:spPr bwMode="auto">
              <a:xfrm>
                <a:off x="903" y="2181"/>
                <a:ext cx="1251" cy="450"/>
              </a:xfrm>
              <a:prstGeom prst="flowChartProcess">
                <a:avLst/>
              </a:prstGeom>
              <a:noFill/>
              <a:ln w="12700">
                <a:solidFill>
                  <a:schemeClr val="tx1"/>
                </a:solidFill>
                <a:miter lim="800000"/>
                <a:headEnd/>
                <a:tailEnd/>
              </a:ln>
              <a:effectLst/>
            </p:spPr>
            <p:txBody>
              <a:bodyPr wrap="none" anchor="ctr">
                <a:spAutoFit/>
              </a:bodyP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按处理冲突方法</a:t>
                </a:r>
              </a:p>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计算下一地址</a:t>
                </a:r>
              </a:p>
            </p:txBody>
          </p:sp>
          <p:sp>
            <p:nvSpPr>
              <p:cNvPr id="117780" name="Line 16"/>
              <p:cNvSpPr>
                <a:spLocks noChangeShapeType="1"/>
              </p:cNvSpPr>
              <p:nvPr/>
            </p:nvSpPr>
            <p:spPr bwMode="auto">
              <a:xfrm>
                <a:off x="1453" y="0"/>
                <a:ext cx="0" cy="207"/>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1" name="Line 17"/>
              <p:cNvSpPr>
                <a:spLocks noChangeShapeType="1"/>
              </p:cNvSpPr>
              <p:nvPr/>
            </p:nvSpPr>
            <p:spPr bwMode="auto">
              <a:xfrm>
                <a:off x="1473" y="445"/>
                <a:ext cx="0" cy="196"/>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2" name="Line 18"/>
              <p:cNvSpPr>
                <a:spLocks noChangeShapeType="1"/>
              </p:cNvSpPr>
              <p:nvPr/>
            </p:nvSpPr>
            <p:spPr bwMode="auto">
              <a:xfrm>
                <a:off x="1484" y="879"/>
                <a:ext cx="0" cy="196"/>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3" name="Line 19"/>
              <p:cNvSpPr>
                <a:spLocks noChangeShapeType="1"/>
              </p:cNvSpPr>
              <p:nvPr/>
            </p:nvSpPr>
            <p:spPr bwMode="auto">
              <a:xfrm>
                <a:off x="1494" y="1448"/>
                <a:ext cx="0" cy="186"/>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4" name="Line 20"/>
              <p:cNvSpPr>
                <a:spLocks noChangeShapeType="1"/>
              </p:cNvSpPr>
              <p:nvPr/>
            </p:nvSpPr>
            <p:spPr bwMode="auto">
              <a:xfrm>
                <a:off x="1494" y="1996"/>
                <a:ext cx="0" cy="197"/>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5" name="Line 21"/>
              <p:cNvSpPr>
                <a:spLocks noChangeShapeType="1"/>
              </p:cNvSpPr>
              <p:nvPr/>
            </p:nvSpPr>
            <p:spPr bwMode="auto">
              <a:xfrm flipH="1">
                <a:off x="377" y="1262"/>
                <a:ext cx="393" cy="0"/>
              </a:xfrm>
              <a:prstGeom prst="line">
                <a:avLst/>
              </a:prstGeom>
              <a:noFill/>
              <a:ln w="12700">
                <a:solidFill>
                  <a:schemeClr val="tx1"/>
                </a:solidFill>
                <a:round/>
                <a:headEnd/>
                <a:tailEnd/>
              </a:ln>
              <a:effectLst/>
            </p:spPr>
            <p:txBody>
              <a:bodyPr wrap="none" anchor="ctr"/>
              <a:lstStyle/>
              <a:p>
                <a:endParaRPr lang="zh-CN" altLang="en-US" i="0"/>
              </a:p>
            </p:txBody>
          </p:sp>
          <p:sp>
            <p:nvSpPr>
              <p:cNvPr id="117786" name="Line 22"/>
              <p:cNvSpPr>
                <a:spLocks noChangeShapeType="1"/>
              </p:cNvSpPr>
              <p:nvPr/>
            </p:nvSpPr>
            <p:spPr bwMode="auto">
              <a:xfrm>
                <a:off x="387" y="1262"/>
                <a:ext cx="0" cy="165"/>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7" name="Line 23"/>
              <p:cNvSpPr>
                <a:spLocks noChangeShapeType="1"/>
              </p:cNvSpPr>
              <p:nvPr/>
            </p:nvSpPr>
            <p:spPr bwMode="auto">
              <a:xfrm flipH="1">
                <a:off x="408" y="1810"/>
                <a:ext cx="403" cy="0"/>
              </a:xfrm>
              <a:prstGeom prst="line">
                <a:avLst/>
              </a:prstGeom>
              <a:noFill/>
              <a:ln w="12700">
                <a:solidFill>
                  <a:schemeClr val="tx1"/>
                </a:solidFill>
                <a:round/>
                <a:headEnd/>
                <a:tailEnd/>
              </a:ln>
              <a:effectLst/>
            </p:spPr>
            <p:txBody>
              <a:bodyPr wrap="none" anchor="ctr"/>
              <a:lstStyle/>
              <a:p>
                <a:endParaRPr lang="zh-CN" altLang="en-US" i="0"/>
              </a:p>
            </p:txBody>
          </p:sp>
          <p:sp>
            <p:nvSpPr>
              <p:cNvPr id="117788" name="Line 24"/>
              <p:cNvSpPr>
                <a:spLocks noChangeShapeType="1"/>
              </p:cNvSpPr>
              <p:nvPr/>
            </p:nvSpPr>
            <p:spPr bwMode="auto">
              <a:xfrm>
                <a:off x="408" y="1820"/>
                <a:ext cx="0" cy="155"/>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9" name="Line 25"/>
              <p:cNvSpPr>
                <a:spLocks noChangeShapeType="1"/>
              </p:cNvSpPr>
              <p:nvPr/>
            </p:nvSpPr>
            <p:spPr bwMode="auto">
              <a:xfrm>
                <a:off x="1504" y="2627"/>
                <a:ext cx="0" cy="186"/>
              </a:xfrm>
              <a:prstGeom prst="line">
                <a:avLst/>
              </a:prstGeom>
              <a:noFill/>
              <a:ln w="12700">
                <a:solidFill>
                  <a:schemeClr val="tx1"/>
                </a:solidFill>
                <a:round/>
                <a:headEnd/>
                <a:tailEnd/>
              </a:ln>
              <a:effectLst/>
            </p:spPr>
            <p:txBody>
              <a:bodyPr wrap="none" anchor="ctr"/>
              <a:lstStyle/>
              <a:p>
                <a:endParaRPr lang="zh-CN" altLang="en-US" i="0"/>
              </a:p>
            </p:txBody>
          </p:sp>
          <p:sp>
            <p:nvSpPr>
              <p:cNvPr id="117790" name="Line 26"/>
              <p:cNvSpPr>
                <a:spLocks noChangeShapeType="1"/>
              </p:cNvSpPr>
              <p:nvPr/>
            </p:nvSpPr>
            <p:spPr bwMode="auto">
              <a:xfrm>
                <a:off x="1515" y="2813"/>
                <a:ext cx="1044" cy="0"/>
              </a:xfrm>
              <a:prstGeom prst="line">
                <a:avLst/>
              </a:prstGeom>
              <a:noFill/>
              <a:ln w="12700">
                <a:solidFill>
                  <a:schemeClr val="tx1"/>
                </a:solidFill>
                <a:round/>
                <a:headEnd/>
                <a:tailEnd/>
              </a:ln>
              <a:effectLst/>
            </p:spPr>
            <p:txBody>
              <a:bodyPr wrap="none" anchor="ctr"/>
              <a:lstStyle/>
              <a:p>
                <a:endParaRPr lang="zh-CN" altLang="en-US" i="0"/>
              </a:p>
            </p:txBody>
          </p:sp>
          <p:sp>
            <p:nvSpPr>
              <p:cNvPr id="117791" name="Line 27"/>
              <p:cNvSpPr>
                <a:spLocks noChangeShapeType="1"/>
              </p:cNvSpPr>
              <p:nvPr/>
            </p:nvSpPr>
            <p:spPr bwMode="auto">
              <a:xfrm flipV="1">
                <a:off x="2559" y="1003"/>
                <a:ext cx="0" cy="1810"/>
              </a:xfrm>
              <a:prstGeom prst="line">
                <a:avLst/>
              </a:prstGeom>
              <a:noFill/>
              <a:ln w="12700">
                <a:solidFill>
                  <a:schemeClr val="tx1"/>
                </a:solidFill>
                <a:round/>
                <a:headEnd/>
                <a:tailEnd/>
              </a:ln>
              <a:effectLst/>
            </p:spPr>
            <p:txBody>
              <a:bodyPr wrap="none" anchor="ctr"/>
              <a:lstStyle/>
              <a:p>
                <a:endParaRPr lang="zh-CN" altLang="en-US" i="0"/>
              </a:p>
            </p:txBody>
          </p:sp>
          <p:sp>
            <p:nvSpPr>
              <p:cNvPr id="117792" name="Line 28"/>
              <p:cNvSpPr>
                <a:spLocks noChangeShapeType="1"/>
              </p:cNvSpPr>
              <p:nvPr/>
            </p:nvSpPr>
            <p:spPr bwMode="auto">
              <a:xfrm flipH="1">
                <a:off x="1484" y="1003"/>
                <a:ext cx="1075" cy="0"/>
              </a:xfrm>
              <a:prstGeom prst="line">
                <a:avLst/>
              </a:prstGeom>
              <a:noFill/>
              <a:ln w="12700">
                <a:solidFill>
                  <a:schemeClr val="tx1"/>
                </a:solidFill>
                <a:round/>
                <a:headEnd/>
                <a:tailEnd type="triangle" w="med" len="med"/>
              </a:ln>
              <a:effectLst/>
            </p:spPr>
            <p:txBody>
              <a:bodyPr wrap="none" anchor="ctr"/>
              <a:lstStyle/>
              <a:p>
                <a:endParaRPr lang="zh-CN" altLang="en-US" i="0"/>
              </a:p>
            </p:txBody>
          </p:sp>
        </p:grpSp>
        <p:sp>
          <p:nvSpPr>
            <p:cNvPr id="117769" name="Text Box 29"/>
            <p:cNvSpPr txBox="1">
              <a:spLocks noChangeArrowheads="1"/>
            </p:cNvSpPr>
            <p:nvPr/>
          </p:nvSpPr>
          <p:spPr bwMode="auto">
            <a:xfrm>
              <a:off x="693" y="1036"/>
              <a:ext cx="232" cy="250"/>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2000" b="1" i="0">
                  <a:solidFill>
                    <a:srgbClr val="003366"/>
                  </a:solidFill>
                  <a:latin typeface="Times New Roman" pitchFamily="18" charset="0"/>
                  <a:ea typeface="楷体_GB2312" pitchFamily="1" charset="-122"/>
                </a:rPr>
                <a:t>Y</a:t>
              </a:r>
            </a:p>
          </p:txBody>
        </p:sp>
        <p:sp>
          <p:nvSpPr>
            <p:cNvPr id="117770" name="Text Box 30"/>
            <p:cNvSpPr txBox="1">
              <a:spLocks noChangeArrowheads="1"/>
            </p:cNvSpPr>
            <p:nvPr/>
          </p:nvSpPr>
          <p:spPr bwMode="auto">
            <a:xfrm>
              <a:off x="1504" y="1369"/>
              <a:ext cx="232" cy="250"/>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2000" b="1" i="0">
                  <a:solidFill>
                    <a:srgbClr val="003366"/>
                  </a:solidFill>
                  <a:latin typeface="Times New Roman" pitchFamily="18" charset="0"/>
                  <a:ea typeface="楷体_GB2312" pitchFamily="1" charset="-122"/>
                </a:rPr>
                <a:t>N</a:t>
              </a:r>
            </a:p>
          </p:txBody>
        </p:sp>
        <p:sp>
          <p:nvSpPr>
            <p:cNvPr id="117771" name="Text Box 31"/>
            <p:cNvSpPr txBox="1">
              <a:spLocks noChangeArrowheads="1"/>
            </p:cNvSpPr>
            <p:nvPr/>
          </p:nvSpPr>
          <p:spPr bwMode="auto">
            <a:xfrm>
              <a:off x="682" y="1614"/>
              <a:ext cx="232" cy="250"/>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2000" b="1" i="0">
                  <a:solidFill>
                    <a:srgbClr val="003366"/>
                  </a:solidFill>
                  <a:latin typeface="Times New Roman" pitchFamily="18" charset="0"/>
                  <a:ea typeface="楷体_GB2312" pitchFamily="1" charset="-122"/>
                </a:rPr>
                <a:t>Y</a:t>
              </a:r>
            </a:p>
          </p:txBody>
        </p:sp>
        <p:sp>
          <p:nvSpPr>
            <p:cNvPr id="117772" name="Text Box 32"/>
            <p:cNvSpPr txBox="1">
              <a:spLocks noChangeArrowheads="1"/>
            </p:cNvSpPr>
            <p:nvPr/>
          </p:nvSpPr>
          <p:spPr bwMode="auto">
            <a:xfrm>
              <a:off x="1493" y="1935"/>
              <a:ext cx="232" cy="250"/>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2000" b="1" i="0">
                  <a:solidFill>
                    <a:srgbClr val="003366"/>
                  </a:solidFill>
                  <a:latin typeface="Times New Roman" pitchFamily="18" charset="0"/>
                  <a:ea typeface="楷体_GB2312" pitchFamily="1" charset="-122"/>
                </a:rPr>
                <a:t>N</a:t>
              </a:r>
            </a:p>
          </p:txBody>
        </p:sp>
      </p:grpSp>
      <p:sp>
        <p:nvSpPr>
          <p:cNvPr id="4" name="Text Box 4">
            <a:extLst>
              <a:ext uri="{FF2B5EF4-FFF2-40B4-BE49-F238E27FC236}">
                <a16:creationId xmlns:a16="http://schemas.microsoft.com/office/drawing/2014/main" id="{834B011C-ED5B-4848-8832-E23AAEB0094A}"/>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哈希表实现</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查找过程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7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7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76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7A2F870-B5D5-4D82-96E1-B0EA67A5C57B}" type="slidenum">
              <a:rPr lang="zh-CN" altLang="en-US"/>
              <a:pPr algn="r" eaLnBrk="1" hangingPunct="1">
                <a:spcBef>
                  <a:spcPct val="50000"/>
                </a:spcBef>
                <a:buFont typeface="Arial" pitchFamily="34" charset="0"/>
                <a:buNone/>
              </a:pPr>
              <a:t>137</a:t>
            </a:fld>
            <a:endParaRPr lang="en-US" altLang="zh-CN"/>
          </a:p>
        </p:txBody>
      </p:sp>
      <p:sp>
        <p:nvSpPr>
          <p:cNvPr id="118789" name="Rectangle 5"/>
          <p:cNvSpPr>
            <a:spLocks noGrp="1" noChangeArrowheads="1"/>
          </p:cNvSpPr>
          <p:nvPr>
            <p:ph type="body" idx="4294967295"/>
          </p:nvPr>
        </p:nvSpPr>
        <p:spPr>
          <a:xfrm>
            <a:off x="542672" y="1295400"/>
            <a:ext cx="8280920" cy="909464"/>
          </a:xfrm>
        </p:spPr>
        <p:txBody>
          <a:bodyPr/>
          <a:lstStyle/>
          <a:p>
            <a:pPr eaLnBrk="1" hangingPunct="1">
              <a:lnSpc>
                <a:spcPct val="89000"/>
              </a:lnSpc>
              <a:spcBef>
                <a:spcPct val="0"/>
              </a:spcBef>
            </a:pPr>
            <a:r>
              <a:rPr lang="zh-CN" altLang="en-US" sz="2800" dirty="0">
                <a:latin typeface="黑体" pitchFamily="49" charset="-122"/>
                <a:ea typeface="黑体" pitchFamily="49" charset="-122"/>
              </a:rPr>
              <a:t>若找到</a:t>
            </a:r>
            <a:r>
              <a:rPr lang="en-US" altLang="zh-CN" sz="2800" dirty="0">
                <a:latin typeface="黑体" pitchFamily="49" charset="-122"/>
                <a:ea typeface="黑体" pitchFamily="49" charset="-122"/>
              </a:rPr>
              <a:t>key</a:t>
            </a:r>
            <a:r>
              <a:rPr lang="zh-CN" altLang="en-US" sz="2800" dirty="0">
                <a:latin typeface="黑体" pitchFamily="49" charset="-122"/>
                <a:ea typeface="黑体" pitchFamily="49" charset="-122"/>
              </a:rPr>
              <a:t>，返回其结点指针；否则将其插入表中再返回其结点指针</a:t>
            </a:r>
            <a:r>
              <a:rPr lang="zh-CN" altLang="en-US" sz="2800" dirty="0">
                <a:solidFill>
                  <a:srgbClr val="FF0000"/>
                </a:solidFill>
                <a:latin typeface="黑体" pitchFamily="49" charset="-122"/>
                <a:ea typeface="黑体" pitchFamily="49" charset="-122"/>
              </a:rPr>
              <a:t>[表头插入]</a:t>
            </a:r>
          </a:p>
          <a:p>
            <a:pPr eaLnBrk="1" hangingPunct="1">
              <a:lnSpc>
                <a:spcPct val="89000"/>
              </a:lnSpc>
              <a:spcBef>
                <a:spcPct val="0"/>
              </a:spcBef>
              <a:buFont typeface="Wingdings" pitchFamily="2" charset="2"/>
              <a:buNone/>
            </a:pPr>
            <a:r>
              <a:rPr lang="en-US" altLang="zh-CN" sz="2800" dirty="0">
                <a:latin typeface="黑体" pitchFamily="49" charset="-122"/>
                <a:ea typeface="黑体" pitchFamily="49" charset="-122"/>
              </a:rPr>
              <a:t>	</a:t>
            </a:r>
            <a:endParaRPr lang="zh-CN" altLang="en-US" sz="2800"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AF8C4FF3-BDA8-4CF4-8474-E530F86EFED7}"/>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哈希表实现</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查找函数</a:t>
            </a:r>
            <a:r>
              <a:rPr lang="en-US" altLang="zh-CN" sz="4400" i="0" dirty="0">
                <a:solidFill>
                  <a:schemeClr val="tx2"/>
                </a:solidFill>
                <a:latin typeface="Tahoma" panose="020B0604030504040204" pitchFamily="34" charset="0"/>
                <a:ea typeface="隶书" pitchFamily="49" charset="-122"/>
              </a:rPr>
              <a:t>search()</a:t>
            </a:r>
            <a:endParaRPr lang="zh-CN" altLang="en-US" sz="4400" i="0" dirty="0">
              <a:solidFill>
                <a:schemeClr val="tx2"/>
              </a:solidFill>
              <a:latin typeface="Tahoma" panose="020B0604030504040204" pitchFamily="34" charset="0"/>
              <a:ea typeface="隶书" pitchFamily="49" charset="-122"/>
            </a:endParaRPr>
          </a:p>
        </p:txBody>
      </p:sp>
      <p:sp>
        <p:nvSpPr>
          <p:cNvPr id="6" name="文本框 5">
            <a:extLst>
              <a:ext uri="{FF2B5EF4-FFF2-40B4-BE49-F238E27FC236}">
                <a16:creationId xmlns:a16="http://schemas.microsoft.com/office/drawing/2014/main" id="{469E3D8B-1975-3404-97F4-3ACB0C2F3E2A}"/>
              </a:ext>
            </a:extLst>
          </p:cNvPr>
          <p:cNvSpPr txBox="1"/>
          <p:nvPr/>
        </p:nvSpPr>
        <p:spPr>
          <a:xfrm>
            <a:off x="702896" y="2204864"/>
            <a:ext cx="8140024" cy="5016758"/>
          </a:xfrm>
          <a:prstGeom prst="rect">
            <a:avLst/>
          </a:prstGeom>
          <a:noFill/>
        </p:spPr>
        <p:txBody>
          <a:bodyPr wrap="square">
            <a:spAutoFit/>
          </a:bodyPr>
          <a:lstStyle/>
          <a:p>
            <a:r>
              <a:rPr lang="en-US" altLang="zh-CN" sz="2000" b="0" i="0" dirty="0">
                <a:solidFill>
                  <a:srgbClr val="267F99"/>
                </a:solidFill>
                <a:effectLst/>
                <a:latin typeface="+mn-ea"/>
                <a:ea typeface="+mn-ea"/>
              </a:rPr>
              <a:t>node</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t>
            </a:r>
            <a:r>
              <a:rPr lang="en-US" altLang="zh-CN" sz="2000" b="0" i="0" dirty="0">
                <a:solidFill>
                  <a:srgbClr val="795E26"/>
                </a:solidFill>
                <a:effectLst/>
                <a:latin typeface="+mn-ea"/>
                <a:ea typeface="+mn-ea"/>
              </a:rPr>
              <a:t>search</a:t>
            </a:r>
            <a:r>
              <a:rPr lang="en-US" altLang="zh-CN" sz="2000" b="0" i="0" dirty="0">
                <a:solidFill>
                  <a:srgbClr val="000000"/>
                </a:solidFill>
                <a:effectLst/>
                <a:latin typeface="+mn-ea"/>
                <a:ea typeface="+mn-ea"/>
              </a:rPr>
              <a:t>(</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 = </a:t>
            </a:r>
            <a:r>
              <a:rPr lang="en-US" altLang="zh-CN" sz="2000" b="0" i="0" dirty="0">
                <a:solidFill>
                  <a:srgbClr val="795E26"/>
                </a:solidFill>
                <a:effectLst/>
                <a:latin typeface="+mn-ea"/>
                <a:ea typeface="+mn-ea"/>
              </a:rPr>
              <a:t>hash</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计算哈希地址</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267F99"/>
                </a:solidFill>
                <a:effectLst/>
                <a:latin typeface="+mn-ea"/>
                <a:ea typeface="+mn-ea"/>
              </a:rPr>
              <a:t>node</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HashTab</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头指针</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while</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单链里查找</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-&gt;</a:t>
            </a:r>
            <a:r>
              <a:rPr lang="en-US" altLang="zh-CN" sz="2000" b="0" i="0" dirty="0">
                <a:solidFill>
                  <a:srgbClr val="001080"/>
                </a:solidFill>
                <a:effectLst/>
                <a:latin typeface="+mn-ea"/>
                <a:ea typeface="+mn-ea"/>
              </a:rPr>
              <a:t>data</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return</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-&gt;</a:t>
            </a:r>
            <a:r>
              <a:rPr lang="en-US" altLang="zh-CN" sz="2000" b="0" i="0" dirty="0">
                <a:solidFill>
                  <a:srgbClr val="001080"/>
                </a:solidFill>
                <a:effectLst/>
                <a:latin typeface="+mn-ea"/>
                <a:ea typeface="+mn-ea"/>
              </a:rPr>
              <a:t>next</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 = </a:t>
            </a:r>
            <a:r>
              <a:rPr lang="en-US" altLang="zh-CN" sz="2000" b="0" i="0" dirty="0">
                <a:solidFill>
                  <a:srgbClr val="AF00DB"/>
                </a:solidFill>
                <a:effectLst/>
                <a:latin typeface="+mn-ea"/>
                <a:ea typeface="+mn-ea"/>
              </a:rPr>
              <a:t>new</a:t>
            </a:r>
            <a:r>
              <a:rPr lang="en-US" altLang="zh-CN" sz="2000" b="0" i="0" dirty="0">
                <a:solidFill>
                  <a:srgbClr val="000000"/>
                </a:solidFill>
                <a:effectLst/>
                <a:latin typeface="+mn-ea"/>
                <a:ea typeface="+mn-ea"/>
              </a:rPr>
              <a:t> </a:t>
            </a:r>
            <a:r>
              <a:rPr lang="en-US" altLang="zh-CN" sz="2000" b="0" i="0" dirty="0">
                <a:solidFill>
                  <a:srgbClr val="267F99"/>
                </a:solidFill>
                <a:effectLst/>
                <a:latin typeface="+mn-ea"/>
                <a:ea typeface="+mn-ea"/>
              </a:rPr>
              <a:t>node</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未找到查找，头插</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-&gt;</a:t>
            </a:r>
            <a:r>
              <a:rPr lang="en-US" altLang="zh-CN" sz="2000" b="0" i="0" dirty="0">
                <a:solidFill>
                  <a:srgbClr val="001080"/>
                </a:solidFill>
                <a:effectLst/>
                <a:latin typeface="+mn-ea"/>
                <a:ea typeface="+mn-ea"/>
              </a:rPr>
              <a:t>data</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-&gt;</a:t>
            </a:r>
            <a:r>
              <a:rPr lang="en-US" altLang="zh-CN" sz="2000" b="0" i="0" dirty="0">
                <a:solidFill>
                  <a:srgbClr val="001080"/>
                </a:solidFill>
                <a:effectLst/>
                <a:latin typeface="+mn-ea"/>
                <a:ea typeface="+mn-ea"/>
              </a:rPr>
              <a:t>next</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HashTab</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HashTab</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return</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36D2F51-F58F-4D5B-AFA3-F1A0DF435DDB}" type="slidenum">
              <a:rPr lang="zh-CN" altLang="en-US"/>
              <a:pPr algn="r" eaLnBrk="1" hangingPunct="1">
                <a:spcBef>
                  <a:spcPct val="50000"/>
                </a:spcBef>
                <a:buFont typeface="Arial" pitchFamily="34" charset="0"/>
                <a:buNone/>
              </a:pPr>
              <a:t>138</a:t>
            </a:fld>
            <a:endParaRPr lang="en-US" altLang="zh-CN"/>
          </a:p>
        </p:txBody>
      </p:sp>
      <p:sp>
        <p:nvSpPr>
          <p:cNvPr id="119813" name="Rectangle 5"/>
          <p:cNvSpPr>
            <a:spLocks noGrp="1" noChangeArrowheads="1"/>
          </p:cNvSpPr>
          <p:nvPr>
            <p:ph type="body" idx="4294967295"/>
          </p:nvPr>
        </p:nvSpPr>
        <p:spPr>
          <a:xfrm>
            <a:off x="529848" y="1268760"/>
            <a:ext cx="8763000" cy="576064"/>
          </a:xfrm>
        </p:spPr>
        <p:txBody>
          <a:bodyPr/>
          <a:lstStyle/>
          <a:p>
            <a:pPr eaLnBrk="1" hangingPunct="1">
              <a:lnSpc>
                <a:spcPct val="90000"/>
              </a:lnSpc>
              <a:spcBef>
                <a:spcPct val="0"/>
              </a:spcBef>
            </a:pPr>
            <a:r>
              <a:rPr lang="zh-CN" altLang="en-US" dirty="0">
                <a:latin typeface="黑体" pitchFamily="49" charset="-122"/>
                <a:ea typeface="黑体" pitchFamily="49" charset="-122"/>
              </a:rPr>
              <a:t>若</a:t>
            </a:r>
            <a:r>
              <a:rPr lang="en-US" altLang="zh-CN" dirty="0">
                <a:latin typeface="黑体" pitchFamily="49" charset="-122"/>
                <a:ea typeface="黑体" pitchFamily="49" charset="-122"/>
              </a:rPr>
              <a:t>key</a:t>
            </a:r>
            <a:r>
              <a:rPr lang="zh-CN" altLang="en-US" dirty="0">
                <a:latin typeface="黑体" pitchFamily="49" charset="-122"/>
                <a:ea typeface="黑体" pitchFamily="49" charset="-122"/>
              </a:rPr>
              <a:t>在表中，删除并返回1；否则仅返回0。</a:t>
            </a:r>
          </a:p>
          <a:p>
            <a:pPr eaLnBrk="1" hangingPunct="1">
              <a:lnSpc>
                <a:spcPct val="90000"/>
              </a:lnSpc>
              <a:spcBef>
                <a:spcPct val="0"/>
              </a:spcBef>
              <a:buFont typeface="Wingdings" pitchFamily="2" charset="2"/>
              <a:buNone/>
            </a:pPr>
            <a:r>
              <a:rPr lang="en-US" altLang="zh-CN" dirty="0">
                <a:latin typeface="黑体" pitchFamily="49" charset="-122"/>
                <a:ea typeface="黑体" pitchFamily="49" charset="-122"/>
              </a:rPr>
              <a:t>	</a:t>
            </a:r>
          </a:p>
        </p:txBody>
      </p:sp>
      <p:sp>
        <p:nvSpPr>
          <p:cNvPr id="2" name="Text Box 4">
            <a:extLst>
              <a:ext uri="{FF2B5EF4-FFF2-40B4-BE49-F238E27FC236}">
                <a16:creationId xmlns:a16="http://schemas.microsoft.com/office/drawing/2014/main" id="{4667E060-6BD1-42BA-9501-A47D682F2EA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哈希表实现</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删除函数</a:t>
            </a:r>
            <a:r>
              <a:rPr lang="en-US" altLang="zh-CN" sz="4400" i="0" dirty="0">
                <a:solidFill>
                  <a:schemeClr val="tx2"/>
                </a:solidFill>
                <a:latin typeface="Tahoma" panose="020B0604030504040204" pitchFamily="34" charset="0"/>
                <a:ea typeface="隶书" pitchFamily="49" charset="-122"/>
              </a:rPr>
              <a:t>remove()</a:t>
            </a:r>
            <a:endParaRPr lang="zh-CN" altLang="en-US" sz="4400" i="0" dirty="0">
              <a:solidFill>
                <a:schemeClr val="tx2"/>
              </a:solidFill>
              <a:latin typeface="Tahoma" panose="020B0604030504040204" pitchFamily="34" charset="0"/>
              <a:ea typeface="隶书" pitchFamily="49" charset="-122"/>
            </a:endParaRPr>
          </a:p>
        </p:txBody>
      </p:sp>
      <p:sp>
        <p:nvSpPr>
          <p:cNvPr id="4" name="文本框 3">
            <a:extLst>
              <a:ext uri="{FF2B5EF4-FFF2-40B4-BE49-F238E27FC236}">
                <a16:creationId xmlns:a16="http://schemas.microsoft.com/office/drawing/2014/main" id="{9CCA3185-548B-BE17-EE3D-5D10AEFA24C8}"/>
              </a:ext>
            </a:extLst>
          </p:cNvPr>
          <p:cNvSpPr txBox="1"/>
          <p:nvPr/>
        </p:nvSpPr>
        <p:spPr>
          <a:xfrm>
            <a:off x="611560" y="1803452"/>
            <a:ext cx="8532440" cy="5329408"/>
          </a:xfrm>
          <a:prstGeom prst="rect">
            <a:avLst/>
          </a:prstGeom>
          <a:noFill/>
        </p:spPr>
        <p:txBody>
          <a:bodyPr wrap="square">
            <a:spAutoFit/>
          </a:bodyPr>
          <a:lstStyle/>
          <a:p>
            <a:pPr>
              <a:lnSpc>
                <a:spcPts val="1650"/>
              </a:lnSpc>
            </a:pPr>
            <a:r>
              <a:rPr lang="en-US" altLang="zh-CN" b="0" i="0" dirty="0">
                <a:solidFill>
                  <a:srgbClr val="0000FF"/>
                </a:solidFill>
                <a:effectLst/>
                <a:latin typeface="+mn-ea"/>
                <a:ea typeface="+mn-ea"/>
              </a:rPr>
              <a:t>int</a:t>
            </a:r>
            <a:r>
              <a:rPr lang="en-US" altLang="zh-CN" b="0" i="0" dirty="0">
                <a:solidFill>
                  <a:srgbClr val="000000"/>
                </a:solidFill>
                <a:effectLst/>
                <a:latin typeface="+mn-ea"/>
                <a:ea typeface="+mn-ea"/>
              </a:rPr>
              <a:t> </a:t>
            </a:r>
            <a:r>
              <a:rPr lang="en-US" altLang="zh-CN" b="0" i="0" dirty="0">
                <a:solidFill>
                  <a:srgbClr val="795E26"/>
                </a:solidFill>
                <a:effectLst/>
                <a:latin typeface="+mn-ea"/>
                <a:ea typeface="+mn-ea"/>
              </a:rPr>
              <a:t>remove</a:t>
            </a:r>
            <a:r>
              <a:rPr lang="en-US" altLang="zh-CN" b="0" i="0" dirty="0">
                <a:solidFill>
                  <a:srgbClr val="000000"/>
                </a:solidFill>
                <a:effectLst/>
                <a:latin typeface="+mn-ea"/>
                <a:ea typeface="+mn-ea"/>
              </a:rPr>
              <a:t>(</a:t>
            </a:r>
            <a:r>
              <a:rPr lang="en-US" altLang="zh-CN" b="0" i="0" dirty="0">
                <a:solidFill>
                  <a:srgbClr val="0000FF"/>
                </a:solidFill>
                <a:effectLst/>
                <a:latin typeface="+mn-ea"/>
                <a:ea typeface="+mn-ea"/>
              </a:rPr>
              <a:t>int</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key</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int</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p</a:t>
            </a:r>
            <a:r>
              <a:rPr lang="en-US" altLang="zh-CN" b="0" i="0" dirty="0">
                <a:solidFill>
                  <a:srgbClr val="000000"/>
                </a:solidFill>
                <a:effectLst/>
                <a:latin typeface="+mn-ea"/>
                <a:ea typeface="+mn-ea"/>
              </a:rPr>
              <a:t> = </a:t>
            </a:r>
            <a:r>
              <a:rPr lang="en-US" altLang="zh-CN" b="0" i="0" dirty="0">
                <a:solidFill>
                  <a:srgbClr val="795E26"/>
                </a:solidFill>
                <a:effectLst/>
                <a:latin typeface="+mn-ea"/>
                <a:ea typeface="+mn-ea"/>
              </a:rPr>
              <a:t>hash</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key</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    </a:t>
            </a:r>
            <a:r>
              <a:rPr lang="en-US" altLang="zh-CN" b="0" i="0" dirty="0">
                <a:solidFill>
                  <a:srgbClr val="267F99"/>
                </a:solidFill>
                <a:effectLst/>
                <a:latin typeface="+mn-ea"/>
                <a:ea typeface="+mn-ea"/>
              </a:rPr>
              <a:t>node</a:t>
            </a: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a:t>
            </a:r>
            <a:r>
              <a:rPr lang="en-US" altLang="zh-CN" b="0" i="0" dirty="0">
                <a:solidFill>
                  <a:srgbClr val="001080"/>
                </a:solidFill>
                <a:effectLst/>
                <a:latin typeface="+mn-ea"/>
                <a:ea typeface="+mn-ea"/>
              </a:rPr>
              <a:t>r</a:t>
            </a:r>
            <a:r>
              <a:rPr lang="en-US" altLang="zh-CN" b="0" i="0" dirty="0">
                <a:solidFill>
                  <a:srgbClr val="000000"/>
                </a:solidFill>
                <a:effectLst/>
                <a:latin typeface="+mn-ea"/>
                <a:ea typeface="+mn-ea"/>
              </a:rPr>
              <a:t> = </a:t>
            </a:r>
            <a:r>
              <a:rPr lang="en-US" altLang="zh-CN" b="0" i="0" dirty="0" err="1">
                <a:solidFill>
                  <a:srgbClr val="001080"/>
                </a:solidFill>
                <a:effectLst/>
                <a:latin typeface="+mn-ea"/>
                <a:ea typeface="+mn-ea"/>
              </a:rPr>
              <a:t>HashTab</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p</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a:t>
            </a:r>
            <a:r>
              <a:rPr lang="zh-CN" altLang="en-US" b="0" i="0" dirty="0">
                <a:solidFill>
                  <a:srgbClr val="008000"/>
                </a:solidFill>
                <a:effectLst/>
                <a:latin typeface="+mn-ea"/>
                <a:ea typeface="+mn-ea"/>
              </a:rPr>
              <a:t>所在单链表头指针</a:t>
            </a:r>
            <a:endParaRPr lang="zh-CN" altLang="en-US" b="0" i="0" dirty="0">
              <a:solidFill>
                <a:srgbClr val="000000"/>
              </a:solidFill>
              <a:effectLst/>
              <a:latin typeface="+mn-ea"/>
              <a:ea typeface="+mn-ea"/>
            </a:endParaRPr>
          </a:p>
          <a:p>
            <a:pPr>
              <a:lnSpc>
                <a:spcPts val="1650"/>
              </a:lnSpc>
            </a:pPr>
            <a:r>
              <a:rPr lang="zh-CN" altLang="en-US" b="0" i="0" dirty="0">
                <a:solidFill>
                  <a:srgbClr val="000000"/>
                </a:solidFill>
                <a:effectLst/>
                <a:latin typeface="+mn-ea"/>
                <a:ea typeface="+mn-ea"/>
              </a:rPr>
              <a:t>    </a:t>
            </a:r>
            <a:r>
              <a:rPr lang="en-US" altLang="zh-CN" b="0" i="0" dirty="0">
                <a:solidFill>
                  <a:srgbClr val="267F99"/>
                </a:solidFill>
                <a:effectLst/>
                <a:latin typeface="+mn-ea"/>
                <a:ea typeface="+mn-ea"/>
              </a:rPr>
              <a:t>node</a:t>
            </a: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r</a:t>
            </a:r>
            <a:r>
              <a:rPr lang="en-US" altLang="zh-CN" b="0" i="0" dirty="0">
                <a:solidFill>
                  <a:srgbClr val="000000"/>
                </a:solidFill>
                <a:effectLst/>
                <a:latin typeface="+mn-ea"/>
                <a:ea typeface="+mn-ea"/>
              </a:rPr>
              <a:t>; </a:t>
            </a:r>
          </a:p>
          <a:p>
            <a:pPr>
              <a:lnSpc>
                <a:spcPts val="1650"/>
              </a:lnSpc>
            </a:pPr>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while</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a:t>
            </a:r>
            <a:r>
              <a:rPr lang="zh-CN" altLang="en-US" b="0" i="0" dirty="0">
                <a:solidFill>
                  <a:srgbClr val="008000"/>
                </a:solidFill>
                <a:effectLst/>
                <a:latin typeface="+mn-ea"/>
                <a:ea typeface="+mn-ea"/>
              </a:rPr>
              <a:t>单链表查找</a:t>
            </a:r>
            <a:r>
              <a:rPr lang="en-US" altLang="zh-CN" b="0" i="0" dirty="0">
                <a:solidFill>
                  <a:srgbClr val="008000"/>
                </a:solidFill>
                <a:effectLst/>
                <a:latin typeface="+mn-ea"/>
                <a:ea typeface="+mn-ea"/>
              </a:rPr>
              <a:t>key</a:t>
            </a:r>
            <a:r>
              <a:rPr lang="zh-CN" altLang="en-US" b="0" i="0" dirty="0">
                <a:solidFill>
                  <a:srgbClr val="008000"/>
                </a:solidFill>
                <a:effectLst/>
                <a:latin typeface="+mn-ea"/>
                <a:ea typeface="+mn-ea"/>
              </a:rPr>
              <a:t>，</a:t>
            </a:r>
            <a:r>
              <a:rPr lang="en-US" altLang="zh-CN" b="0" i="0" dirty="0">
                <a:solidFill>
                  <a:srgbClr val="008000"/>
                </a:solidFill>
                <a:effectLst/>
                <a:latin typeface="+mn-ea"/>
                <a:ea typeface="+mn-ea"/>
              </a:rPr>
              <a:t>r</a:t>
            </a:r>
            <a:r>
              <a:rPr lang="zh-CN" altLang="en-US" b="0" i="0" dirty="0">
                <a:solidFill>
                  <a:srgbClr val="008000"/>
                </a:solidFill>
                <a:effectLst/>
                <a:latin typeface="+mn-ea"/>
                <a:ea typeface="+mn-ea"/>
              </a:rPr>
              <a:t>是</a:t>
            </a:r>
            <a:r>
              <a:rPr lang="en-US" altLang="zh-CN" b="0" i="0" dirty="0">
                <a:solidFill>
                  <a:srgbClr val="008000"/>
                </a:solidFill>
                <a:effectLst/>
                <a:latin typeface="+mn-ea"/>
                <a:ea typeface="+mn-ea"/>
              </a:rPr>
              <a:t>q</a:t>
            </a:r>
            <a:r>
              <a:rPr lang="zh-CN" altLang="en-US" b="0" i="0" dirty="0">
                <a:solidFill>
                  <a:srgbClr val="008000"/>
                </a:solidFill>
                <a:effectLst/>
                <a:latin typeface="+mn-ea"/>
                <a:ea typeface="+mn-ea"/>
              </a:rPr>
              <a:t>的前驱结点，删除</a:t>
            </a:r>
            <a:r>
              <a:rPr lang="en-US" altLang="zh-CN" b="0" i="0" dirty="0">
                <a:solidFill>
                  <a:srgbClr val="008000"/>
                </a:solidFill>
                <a:effectLst/>
                <a:latin typeface="+mn-ea"/>
                <a:ea typeface="+mn-ea"/>
              </a:rPr>
              <a:t>q</a:t>
            </a:r>
            <a:endParaRPr lang="en-US" altLang="zh-CN" b="0" i="0" dirty="0">
              <a:solidFill>
                <a:srgbClr val="000000"/>
              </a:solidFill>
              <a:effectLst/>
              <a:latin typeface="+mn-ea"/>
              <a:ea typeface="+mn-ea"/>
            </a:endParaRPr>
          </a:p>
          <a:p>
            <a:pPr>
              <a:lnSpc>
                <a:spcPts val="1650"/>
              </a:lnSpc>
            </a:pPr>
            <a:r>
              <a:rPr lang="en-US" altLang="zh-CN" b="0" i="0" dirty="0">
                <a:solidFill>
                  <a:srgbClr val="000000"/>
                </a:solidFill>
                <a:effectLst/>
                <a:latin typeface="+mn-ea"/>
                <a:ea typeface="+mn-ea"/>
              </a:rPr>
              <a:t>    {</a:t>
            </a:r>
          </a:p>
          <a:p>
            <a:pPr>
              <a:lnSpc>
                <a:spcPts val="1650"/>
              </a:lnSpc>
            </a:pPr>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if</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data</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key</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        {</a:t>
            </a:r>
          </a:p>
          <a:p>
            <a:pPr>
              <a:lnSpc>
                <a:spcPts val="1650"/>
              </a:lnSpc>
            </a:pPr>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if</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 == </a:t>
            </a:r>
            <a:r>
              <a:rPr lang="en-US" altLang="zh-CN" b="0" i="0" dirty="0" err="1">
                <a:solidFill>
                  <a:srgbClr val="001080"/>
                </a:solidFill>
                <a:effectLst/>
                <a:latin typeface="+mn-ea"/>
                <a:ea typeface="+mn-ea"/>
              </a:rPr>
              <a:t>HashTab</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p</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a:t>
            </a:r>
            <a:r>
              <a:rPr lang="zh-CN" altLang="en-US" b="0" i="0" dirty="0">
                <a:solidFill>
                  <a:srgbClr val="008000"/>
                </a:solidFill>
                <a:effectLst/>
                <a:latin typeface="+mn-ea"/>
                <a:ea typeface="+mn-ea"/>
              </a:rPr>
              <a:t>第一个结点删除</a:t>
            </a:r>
            <a:endParaRPr lang="zh-CN" altLang="en-US" b="0" i="0" dirty="0">
              <a:solidFill>
                <a:srgbClr val="000000"/>
              </a:solidFill>
              <a:effectLst/>
              <a:latin typeface="+mn-ea"/>
              <a:ea typeface="+mn-ea"/>
            </a:endParaRPr>
          </a:p>
          <a:p>
            <a:pPr>
              <a:lnSpc>
                <a:spcPts val="1650"/>
              </a:lnSpc>
            </a:pPr>
            <a:r>
              <a:rPr lang="zh-CN" altLang="en-US" b="0" i="0" dirty="0">
                <a:solidFill>
                  <a:srgbClr val="000000"/>
                </a:solidFill>
                <a:effectLst/>
                <a:latin typeface="+mn-ea"/>
                <a:ea typeface="+mn-ea"/>
              </a:rPr>
              <a:t>                </a:t>
            </a:r>
            <a:r>
              <a:rPr lang="en-US" altLang="zh-CN" b="0" i="0" dirty="0" err="1">
                <a:solidFill>
                  <a:srgbClr val="001080"/>
                </a:solidFill>
                <a:effectLst/>
                <a:latin typeface="+mn-ea"/>
                <a:ea typeface="+mn-ea"/>
              </a:rPr>
              <a:t>HashTab</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p</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next</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else</a:t>
            </a:r>
            <a:endParaRPr lang="en-US" altLang="zh-CN" b="0" i="0" dirty="0">
              <a:solidFill>
                <a:srgbClr val="000000"/>
              </a:solidFill>
              <a:effectLst/>
              <a:latin typeface="+mn-ea"/>
              <a:ea typeface="+mn-ea"/>
            </a:endParaRPr>
          </a:p>
          <a:p>
            <a:pPr>
              <a:lnSpc>
                <a:spcPts val="1650"/>
              </a:lnSpc>
            </a:pP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r</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next</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next</a:t>
            </a:r>
            <a:r>
              <a:rPr lang="en-US" altLang="zh-CN" b="0" i="0" dirty="0">
                <a:solidFill>
                  <a:srgbClr val="000000"/>
                </a:solidFill>
                <a:effectLst/>
                <a:latin typeface="+mn-ea"/>
                <a:ea typeface="+mn-ea"/>
              </a:rPr>
              <a:t>;   </a:t>
            </a:r>
          </a:p>
          <a:p>
            <a:pPr>
              <a:lnSpc>
                <a:spcPts val="1650"/>
              </a:lnSpc>
            </a:pPr>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delete</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return</a:t>
            </a:r>
            <a:r>
              <a:rPr lang="en-US" altLang="zh-CN" b="0" i="0" dirty="0">
                <a:solidFill>
                  <a:srgbClr val="000000"/>
                </a:solidFill>
                <a:effectLst/>
                <a:latin typeface="+mn-ea"/>
                <a:ea typeface="+mn-ea"/>
              </a:rPr>
              <a:t> </a:t>
            </a:r>
            <a:r>
              <a:rPr lang="en-US" altLang="zh-CN" b="0" i="0" dirty="0">
                <a:solidFill>
                  <a:srgbClr val="098658"/>
                </a:solidFill>
                <a:effectLst/>
                <a:latin typeface="+mn-ea"/>
                <a:ea typeface="+mn-ea"/>
              </a:rPr>
              <a:t>1</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        }</a:t>
            </a:r>
          </a:p>
          <a:p>
            <a:pPr>
              <a:lnSpc>
                <a:spcPts val="1650"/>
              </a:lnSpc>
            </a:pPr>
            <a:r>
              <a:rPr lang="en-US" altLang="zh-CN" b="0" i="0" dirty="0">
                <a:solidFill>
                  <a:srgbClr val="008000"/>
                </a:solidFill>
                <a:effectLst/>
                <a:latin typeface="+mn-ea"/>
                <a:ea typeface="+mn-ea"/>
              </a:rPr>
              <a:t>        // </a:t>
            </a:r>
            <a:r>
              <a:rPr lang="zh-CN" altLang="en-US" b="0" i="0" dirty="0">
                <a:solidFill>
                  <a:srgbClr val="008000"/>
                </a:solidFill>
                <a:effectLst/>
                <a:latin typeface="+mn-ea"/>
                <a:ea typeface="+mn-ea"/>
              </a:rPr>
              <a:t>同步后移</a:t>
            </a:r>
            <a:r>
              <a:rPr lang="en-US" altLang="zh-CN" b="0" i="0" dirty="0">
                <a:solidFill>
                  <a:srgbClr val="008000"/>
                </a:solidFill>
                <a:effectLst/>
                <a:latin typeface="+mn-ea"/>
                <a:ea typeface="+mn-ea"/>
              </a:rPr>
              <a:t>r, q</a:t>
            </a:r>
            <a:endParaRPr lang="en-US" altLang="zh-CN" b="0" i="0" dirty="0">
              <a:solidFill>
                <a:srgbClr val="000000"/>
              </a:solidFill>
              <a:effectLst/>
              <a:latin typeface="+mn-ea"/>
              <a:ea typeface="+mn-ea"/>
            </a:endParaRPr>
          </a:p>
          <a:p>
            <a:pPr>
              <a:lnSpc>
                <a:spcPts val="1650"/>
              </a:lnSpc>
            </a:pP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r</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next</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    }</a:t>
            </a:r>
          </a:p>
          <a:p>
            <a:pPr>
              <a:lnSpc>
                <a:spcPts val="1650"/>
              </a:lnSpc>
            </a:pPr>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return</a:t>
            </a:r>
            <a:r>
              <a:rPr lang="en-US" altLang="zh-CN" b="0" i="0" dirty="0">
                <a:solidFill>
                  <a:srgbClr val="000000"/>
                </a:solidFill>
                <a:effectLst/>
                <a:latin typeface="+mn-ea"/>
                <a:ea typeface="+mn-ea"/>
              </a:rPr>
              <a:t> </a:t>
            </a:r>
            <a:r>
              <a:rPr lang="en-US" altLang="zh-CN" b="0" i="0" dirty="0">
                <a:solidFill>
                  <a:srgbClr val="098658"/>
                </a:solidFill>
                <a:effectLst/>
                <a:latin typeface="+mn-ea"/>
                <a:ea typeface="+mn-ea"/>
              </a:rPr>
              <a:t>0</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a:t>
            </a:r>
          </a:p>
          <a:p>
            <a:pPr>
              <a:lnSpc>
                <a:spcPts val="1650"/>
              </a:lnSpc>
            </a:pPr>
            <a:br>
              <a:rPr lang="en-US" altLang="zh-CN" b="0" i="0" dirty="0">
                <a:solidFill>
                  <a:srgbClr val="000000"/>
                </a:solidFill>
                <a:effectLst/>
                <a:latin typeface="+mn-ea"/>
                <a:ea typeface="+mn-ea"/>
              </a:rPr>
            </a:br>
            <a:endParaRPr lang="en-US" altLang="zh-CN" b="0" i="0" dirty="0">
              <a:solidFill>
                <a:srgbClr val="000000"/>
              </a:solidFill>
              <a:effectLst/>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a:xfrm>
            <a:off x="493712" y="1124744"/>
            <a:ext cx="8458200" cy="685800"/>
          </a:xfrm>
        </p:spPr>
        <p:txBody>
          <a:bodyPr/>
          <a:lstStyle/>
          <a:p>
            <a:pPr algn="l" eaLnBrk="1" hangingPunct="1"/>
            <a:r>
              <a:rPr lang="zh-CN" altLang="en-US" sz="3200" dirty="0">
                <a:latin typeface="黑体" pitchFamily="49" charset="-122"/>
                <a:ea typeface="黑体" pitchFamily="49" charset="-122"/>
              </a:rPr>
              <a:t>五、哈希查找的性能分析</a:t>
            </a:r>
          </a:p>
        </p:txBody>
      </p:sp>
      <p:sp>
        <p:nvSpPr>
          <p:cNvPr id="120835"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CEA2F6C-FD38-4E0F-B04A-D743DCD889B7}" type="slidenum">
              <a:rPr lang="zh-CN" altLang="en-US"/>
              <a:pPr algn="r" eaLnBrk="1" hangingPunct="1">
                <a:spcBef>
                  <a:spcPct val="50000"/>
                </a:spcBef>
                <a:buFont typeface="Arial" pitchFamily="34" charset="0"/>
                <a:buNone/>
              </a:pPr>
              <a:t>139</a:t>
            </a:fld>
            <a:endParaRPr lang="en-US" altLang="zh-CN"/>
          </a:p>
        </p:txBody>
      </p:sp>
      <p:sp>
        <p:nvSpPr>
          <p:cNvPr id="120837" name="Rectangle 5"/>
          <p:cNvSpPr>
            <a:spLocks noGrp="1" noChangeArrowheads="1"/>
          </p:cNvSpPr>
          <p:nvPr>
            <p:ph type="body" idx="4294967295"/>
          </p:nvPr>
        </p:nvSpPr>
        <p:spPr>
          <a:xfrm>
            <a:off x="417512" y="1962944"/>
            <a:ext cx="8763000" cy="2978224"/>
          </a:xfrm>
        </p:spPr>
        <p:txBody>
          <a:bodyPr/>
          <a:lstStyle/>
          <a:p>
            <a:pPr eaLnBrk="1" hangingPunct="1">
              <a:spcBef>
                <a:spcPct val="50000"/>
              </a:spcBef>
            </a:pPr>
            <a:r>
              <a:rPr lang="zh-CN" altLang="en-US" dirty="0">
                <a:latin typeface="黑体" pitchFamily="49" charset="-122"/>
                <a:ea typeface="黑体" pitchFamily="49" charset="-122"/>
              </a:rPr>
              <a:t>虽然哈希表在关键字与记录的存储位置之间建立了直接映象，但由于</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冲突</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的产生，使得哈希表的查找过程仍然是一个给定值和关键字进行比较的过程</a:t>
            </a:r>
          </a:p>
          <a:p>
            <a:pPr eaLnBrk="1" hangingPunct="1">
              <a:spcBef>
                <a:spcPct val="50000"/>
              </a:spcBef>
            </a:pPr>
            <a:r>
              <a:rPr lang="zh-CN" altLang="en-US" dirty="0">
                <a:latin typeface="黑体" pitchFamily="49" charset="-122"/>
                <a:ea typeface="黑体" pitchFamily="49" charset="-122"/>
              </a:rPr>
              <a:t>因此，仍需以平均查找长度(</a:t>
            </a:r>
            <a:r>
              <a:rPr lang="en-US" altLang="zh-CN" dirty="0">
                <a:latin typeface="黑体" pitchFamily="49" charset="-122"/>
                <a:ea typeface="黑体" pitchFamily="49" charset="-122"/>
              </a:rPr>
              <a:t>ASL)</a:t>
            </a:r>
            <a:r>
              <a:rPr lang="zh-CN" altLang="en-US" dirty="0">
                <a:latin typeface="黑体" pitchFamily="49" charset="-122"/>
                <a:ea typeface="黑体" pitchFamily="49" charset="-122"/>
              </a:rPr>
              <a:t>作为衡量哈希表的查找效率的量度。</a:t>
            </a:r>
          </a:p>
        </p:txBody>
      </p:sp>
      <p:sp>
        <p:nvSpPr>
          <p:cNvPr id="2" name="Text Box 4">
            <a:extLst>
              <a:ext uri="{FF2B5EF4-FFF2-40B4-BE49-F238E27FC236}">
                <a16:creationId xmlns:a16="http://schemas.microsoft.com/office/drawing/2014/main" id="{2A33E237-5103-4070-8E20-202E0F94C9B0}"/>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83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A5AF19A-C714-488C-8F6F-E0455F0DC79F}" type="slidenum">
              <a:rPr lang="zh-CN" altLang="en-US"/>
              <a:pPr algn="r" eaLnBrk="1" hangingPunct="1">
                <a:spcBef>
                  <a:spcPct val="50000"/>
                </a:spcBef>
                <a:buFont typeface="Arial" pitchFamily="34" charset="0"/>
                <a:buNone/>
              </a:pPr>
              <a:t>14</a:t>
            </a:fld>
            <a:endParaRPr lang="en-US" altLang="zh-CN"/>
          </a:p>
        </p:txBody>
      </p:sp>
      <p:sp>
        <p:nvSpPr>
          <p:cNvPr id="20485" name="Rectangle 5"/>
          <p:cNvSpPr>
            <a:spLocks noGrp="1" noChangeArrowheads="1"/>
          </p:cNvSpPr>
          <p:nvPr>
            <p:ph type="body" idx="4294967295"/>
          </p:nvPr>
        </p:nvSpPr>
        <p:spPr>
          <a:xfrm>
            <a:off x="566710" y="1257773"/>
            <a:ext cx="8763000" cy="1617663"/>
          </a:xfrm>
        </p:spPr>
        <p:txBody>
          <a:bodyPr/>
          <a:lstStyle/>
          <a:p>
            <a:pPr eaLnBrk="1" hangingPunct="1">
              <a:spcBef>
                <a:spcPct val="70000"/>
              </a:spcBef>
            </a:pPr>
            <a:r>
              <a:rPr lang="zh-CN" altLang="en-US" dirty="0">
                <a:latin typeface="黑体" pitchFamily="49" charset="-122"/>
                <a:ea typeface="黑体" pitchFamily="49" charset="-122"/>
              </a:rPr>
              <a:t>思考：假设查找不成功和查找成功的概率相同，且每个元素查找成功的概率也相同，分析平均查找长度。</a:t>
            </a:r>
            <a:endParaRPr lang="en-US" altLang="zh-CN" dirty="0">
              <a:latin typeface="黑体" pitchFamily="49" charset="-122"/>
              <a:ea typeface="黑体" pitchFamily="49" charset="-122"/>
            </a:endParaRPr>
          </a:p>
          <a:p>
            <a:pPr eaLnBrk="1" hangingPunct="1">
              <a:spcBef>
                <a:spcPct val="70000"/>
              </a:spcBef>
            </a:pPr>
            <a:endParaRPr lang="zh-CN" altLang="en-US" b="1" dirty="0">
              <a:latin typeface="黑体" pitchFamily="49" charset="-122"/>
              <a:ea typeface="黑体" pitchFamily="49" charset="-122"/>
            </a:endParaRPr>
          </a:p>
        </p:txBody>
      </p:sp>
      <p:sp>
        <p:nvSpPr>
          <p:cNvPr id="2" name="矩形 1"/>
          <p:cNvSpPr>
            <a:spLocks noChangeArrowheads="1"/>
          </p:cNvSpPr>
          <p:nvPr/>
        </p:nvSpPr>
        <p:spPr bwMode="auto">
          <a:xfrm>
            <a:off x="1131888" y="3110452"/>
            <a:ext cx="7707312" cy="523220"/>
          </a:xfrm>
          <a:prstGeom prst="rect">
            <a:avLst/>
          </a:prstGeom>
          <a:noFill/>
          <a:ln w="9525">
            <a:noFill/>
            <a:miter lim="800000"/>
            <a:headEnd/>
            <a:tailEnd/>
          </a:ln>
        </p:spPr>
        <p:txBody>
          <a:bodyPr>
            <a:spAutoFit/>
          </a:bodyPr>
          <a:lstStyle/>
          <a:p>
            <a:pPr eaLnBrk="1" hangingPunct="1">
              <a:spcBef>
                <a:spcPct val="70000"/>
              </a:spcBef>
            </a:pPr>
            <a:r>
              <a:rPr lang="en-US" altLang="zh-CN" sz="2800" b="0" i="0" dirty="0">
                <a:latin typeface="黑体" pitchFamily="49" charset="-122"/>
                <a:ea typeface="黑体" pitchFamily="49" charset="-122"/>
              </a:rPr>
              <a:t>ASL= (n+1)/2 + (n+1)/(2*2) = 3(n+1)/4</a:t>
            </a:r>
            <a:endParaRPr lang="zh-CN" altLang="en-US" sz="2800" b="0" i="0" dirty="0">
              <a:latin typeface="黑体" pitchFamily="49" charset="-122"/>
              <a:ea typeface="黑体" pitchFamily="49" charset="-122"/>
            </a:endParaRPr>
          </a:p>
        </p:txBody>
      </p:sp>
      <p:sp>
        <p:nvSpPr>
          <p:cNvPr id="8"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查找不成功分析）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9"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C78D41A-E621-4A59-9659-CC5AF699F987}" type="slidenum">
              <a:rPr lang="zh-CN" altLang="en-US"/>
              <a:pPr algn="r" eaLnBrk="1" hangingPunct="1">
                <a:spcBef>
                  <a:spcPct val="50000"/>
                </a:spcBef>
                <a:buFont typeface="Arial" pitchFamily="34" charset="0"/>
                <a:buNone/>
              </a:pPr>
              <a:t>140</a:t>
            </a:fld>
            <a:endParaRPr lang="en-US" altLang="zh-CN"/>
          </a:p>
        </p:txBody>
      </p:sp>
      <p:sp>
        <p:nvSpPr>
          <p:cNvPr id="121861" name="Rectangle 5"/>
          <p:cNvSpPr>
            <a:spLocks noGrp="1" noChangeArrowheads="1"/>
          </p:cNvSpPr>
          <p:nvPr>
            <p:ph type="body" idx="4294967295"/>
          </p:nvPr>
        </p:nvSpPr>
        <p:spPr>
          <a:xfrm>
            <a:off x="504592" y="1313881"/>
            <a:ext cx="8763000" cy="674959"/>
          </a:xfrm>
        </p:spPr>
        <p:txBody>
          <a:bodyPr/>
          <a:lstStyle/>
          <a:p>
            <a:pPr eaLnBrk="1" hangingPunct="1">
              <a:spcBef>
                <a:spcPct val="50000"/>
              </a:spcBef>
            </a:pPr>
            <a:r>
              <a:rPr lang="zh-CN" altLang="en-US" dirty="0">
                <a:latin typeface="黑体" pitchFamily="49" charset="-122"/>
                <a:ea typeface="黑体" pitchFamily="49" charset="-122"/>
              </a:rPr>
              <a:t>假设每个关键字的查找概率相同，则：</a:t>
            </a:r>
            <a:endParaRPr lang="en-US" altLang="zh-CN"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B3AD6105-7074-4FA7-9139-624116EEF094}"/>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线性探测再散列</a:t>
            </a:r>
            <a:r>
              <a:rPr lang="en-US" altLang="zh-CN" sz="4400" i="0" dirty="0">
                <a:solidFill>
                  <a:schemeClr val="tx2"/>
                </a:solidFill>
                <a:latin typeface="Tahoma" panose="020B0604030504040204" pitchFamily="34" charset="0"/>
                <a:ea typeface="隶书" pitchFamily="49" charset="-122"/>
              </a:rPr>
              <a:t>ASL</a:t>
            </a:r>
            <a:r>
              <a:rPr lang="zh-CN" altLang="en-US" sz="4400" i="0" dirty="0">
                <a:solidFill>
                  <a:schemeClr val="tx2"/>
                </a:solidFill>
                <a:latin typeface="Tahoma" panose="020B0604030504040204" pitchFamily="34" charset="0"/>
                <a:ea typeface="隶书" pitchFamily="49" charset="-122"/>
              </a:rPr>
              <a:t>举例</a:t>
            </a:r>
          </a:p>
        </p:txBody>
      </p:sp>
      <p:pic>
        <p:nvPicPr>
          <p:cNvPr id="3" name="图片 2">
            <a:extLst>
              <a:ext uri="{FF2B5EF4-FFF2-40B4-BE49-F238E27FC236}">
                <a16:creationId xmlns:a16="http://schemas.microsoft.com/office/drawing/2014/main" id="{3C650472-C132-7F53-70AF-196599A1A5EF}"/>
              </a:ext>
            </a:extLst>
          </p:cNvPr>
          <p:cNvPicPr>
            <a:picLocks noChangeAspect="1"/>
          </p:cNvPicPr>
          <p:nvPr/>
        </p:nvPicPr>
        <p:blipFill>
          <a:blip r:embed="rId2"/>
          <a:srcRect b="36721"/>
          <a:stretch/>
        </p:blipFill>
        <p:spPr>
          <a:xfrm>
            <a:off x="241924" y="3338875"/>
            <a:ext cx="9041152" cy="1890325"/>
          </a:xfrm>
          <a:prstGeom prst="rect">
            <a:avLst/>
          </a:prstGeom>
        </p:spPr>
      </p:pic>
      <p:sp>
        <p:nvSpPr>
          <p:cNvPr id="31" name="文本框 30">
            <a:extLst>
              <a:ext uri="{FF2B5EF4-FFF2-40B4-BE49-F238E27FC236}">
                <a16:creationId xmlns:a16="http://schemas.microsoft.com/office/drawing/2014/main" id="{A96C568B-6C9B-433A-CEDC-30A401374D6C}"/>
              </a:ext>
            </a:extLst>
          </p:cNvPr>
          <p:cNvSpPr txBox="1"/>
          <p:nvPr/>
        </p:nvSpPr>
        <p:spPr>
          <a:xfrm>
            <a:off x="732076" y="2129681"/>
            <a:ext cx="6720244" cy="523220"/>
          </a:xfrm>
          <a:prstGeom prst="rect">
            <a:avLst/>
          </a:prstGeom>
          <a:noFill/>
        </p:spPr>
        <p:txBody>
          <a:bodyPr wrap="square" rtlCol="0">
            <a:spAutoFit/>
          </a:bodyPr>
          <a:lstStyle/>
          <a:p>
            <a:r>
              <a:rPr lang="en-US" altLang="zh-CN" sz="2800" b="0" i="0" dirty="0">
                <a:latin typeface="+mn-ea"/>
                <a:ea typeface="+mn-ea"/>
              </a:rPr>
              <a:t>ASL = (1+1+2+1+3+6+2+5+1</a:t>
            </a:r>
            <a:r>
              <a:rPr lang="zh-CN" altLang="en-US" sz="2800" b="0" i="0" dirty="0">
                <a:latin typeface="+mn-ea"/>
                <a:ea typeface="+mn-ea"/>
              </a:rPr>
              <a:t>）</a:t>
            </a:r>
            <a:r>
              <a:rPr lang="en-US" altLang="zh-CN" sz="2800" b="0" i="0" dirty="0">
                <a:latin typeface="+mn-ea"/>
                <a:ea typeface="+mn-ea"/>
              </a:rPr>
              <a:t>/9 = 22/9</a:t>
            </a:r>
            <a:endParaRPr lang="zh-CN" altLang="en-US" sz="2800" b="0"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4" name="Rectangle 4"/>
          <p:cNvSpPr>
            <a:spLocks noGrp="1" noChangeArrowheads="1"/>
          </p:cNvSpPr>
          <p:nvPr>
            <p:ph type="body" idx="4294967295"/>
          </p:nvPr>
        </p:nvSpPr>
        <p:spPr>
          <a:xfrm>
            <a:off x="533400" y="1275030"/>
            <a:ext cx="8763000" cy="1898104"/>
          </a:xfrm>
        </p:spPr>
        <p:txBody>
          <a:bodyPr/>
          <a:lstStyle/>
          <a:p>
            <a:pPr eaLnBrk="1" hangingPunct="1">
              <a:spcBef>
                <a:spcPct val="50000"/>
              </a:spcBef>
            </a:pPr>
            <a:r>
              <a:rPr lang="zh-CN" altLang="en-US" dirty="0">
                <a:latin typeface="黑体" pitchFamily="49" charset="-122"/>
                <a:ea typeface="黑体" pitchFamily="49" charset="-122"/>
              </a:rPr>
              <a:t>假设每个关键字的查找概率相同，则：</a:t>
            </a:r>
          </a:p>
          <a:p>
            <a:pPr eaLnBrk="1" hangingPunct="1">
              <a:spcBef>
                <a:spcPct val="50000"/>
              </a:spcBef>
              <a:buFont typeface="Wingdings" pitchFamily="2" charset="2"/>
              <a:buNone/>
            </a:pPr>
            <a:r>
              <a:rPr lang="zh-CN" altLang="en-US" dirty="0">
                <a:latin typeface="黑体" pitchFamily="49" charset="-122"/>
                <a:ea typeface="黑体" pitchFamily="49" charset="-122"/>
              </a:rPr>
              <a:t>	</a:t>
            </a:r>
            <a:r>
              <a:rPr lang="en-US" altLang="zh-CN" dirty="0">
                <a:latin typeface="黑体" pitchFamily="49" charset="-122"/>
                <a:ea typeface="黑体" pitchFamily="49" charset="-122"/>
              </a:rPr>
              <a:t>ASL = (1/9)(1x5 + 2x2 + 3x1 + 4*1)</a:t>
            </a:r>
          </a:p>
          <a:p>
            <a:pPr eaLnBrk="1" hangingPunct="1">
              <a:spcBef>
                <a:spcPct val="50000"/>
              </a:spcBef>
              <a:buFont typeface="Wingdings" pitchFamily="2" charset="2"/>
              <a:buNone/>
            </a:pPr>
            <a:r>
              <a:rPr lang="en-US" altLang="zh-CN" dirty="0">
                <a:latin typeface="黑体" pitchFamily="49" charset="-122"/>
                <a:ea typeface="黑体" pitchFamily="49" charset="-122"/>
              </a:rPr>
              <a:t>		 = 16/9</a:t>
            </a:r>
          </a:p>
        </p:txBody>
      </p:sp>
      <p:sp>
        <p:nvSpPr>
          <p:cNvPr id="122886" name="Text Box 6"/>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5FD67C0-D95A-406A-8D48-21BC87131464}" type="slidenum">
              <a:rPr lang="zh-CN" altLang="en-US"/>
              <a:pPr algn="r" eaLnBrk="1" hangingPunct="1">
                <a:spcBef>
                  <a:spcPct val="50000"/>
                </a:spcBef>
                <a:buFont typeface="Arial" pitchFamily="34" charset="0"/>
                <a:buNone/>
              </a:pPr>
              <a:t>141</a:t>
            </a:fld>
            <a:endParaRPr lang="en-US" altLang="zh-CN"/>
          </a:p>
        </p:txBody>
      </p:sp>
      <p:sp>
        <p:nvSpPr>
          <p:cNvPr id="2" name="Text Box 4">
            <a:extLst>
              <a:ext uri="{FF2B5EF4-FFF2-40B4-BE49-F238E27FC236}">
                <a16:creationId xmlns:a16="http://schemas.microsoft.com/office/drawing/2014/main" id="{8DB98AC4-654D-4092-B876-D15B1F92A8E0}"/>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二次探测再散列</a:t>
            </a:r>
            <a:r>
              <a:rPr lang="en-US" altLang="zh-CN" sz="4400" i="0" dirty="0">
                <a:solidFill>
                  <a:schemeClr val="tx2"/>
                </a:solidFill>
                <a:latin typeface="Tahoma" panose="020B0604030504040204" pitchFamily="34" charset="0"/>
                <a:ea typeface="隶书" pitchFamily="49" charset="-122"/>
              </a:rPr>
              <a:t>ASL</a:t>
            </a:r>
            <a:r>
              <a:rPr lang="zh-CN" altLang="en-US" sz="4400" i="0" dirty="0">
                <a:solidFill>
                  <a:schemeClr val="tx2"/>
                </a:solidFill>
                <a:latin typeface="Tahoma" panose="020B0604030504040204" pitchFamily="34" charset="0"/>
                <a:ea typeface="隶书" pitchFamily="49" charset="-122"/>
              </a:rPr>
              <a:t>分析</a:t>
            </a:r>
          </a:p>
        </p:txBody>
      </p:sp>
      <p:pic>
        <p:nvPicPr>
          <p:cNvPr id="3" name="图片 2">
            <a:extLst>
              <a:ext uri="{FF2B5EF4-FFF2-40B4-BE49-F238E27FC236}">
                <a16:creationId xmlns:a16="http://schemas.microsoft.com/office/drawing/2014/main" id="{31FA2585-D7FA-C41F-A840-05C0629D3C16}"/>
              </a:ext>
            </a:extLst>
          </p:cNvPr>
          <p:cNvPicPr>
            <a:picLocks noChangeAspect="1"/>
          </p:cNvPicPr>
          <p:nvPr/>
        </p:nvPicPr>
        <p:blipFill>
          <a:blip r:embed="rId2"/>
          <a:stretch>
            <a:fillRect/>
          </a:stretch>
        </p:blipFill>
        <p:spPr>
          <a:xfrm>
            <a:off x="195332" y="3688563"/>
            <a:ext cx="8809484" cy="19082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8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Text Box 3"/>
          <p:cNvSpPr txBox="1">
            <a:spLocks noChangeArrowheads="1"/>
          </p:cNvSpPr>
          <p:nvPr/>
        </p:nvSpPr>
        <p:spPr bwMode="auto">
          <a:xfrm>
            <a:off x="8305800" y="6400800"/>
            <a:ext cx="838200" cy="369332"/>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9F18EBCC-FBC0-4AF5-B1C9-89C03B243074}" type="slidenum">
              <a:rPr lang="zh-CN" altLang="en-US" i="0"/>
              <a:pPr algn="r" eaLnBrk="1" hangingPunct="1">
                <a:spcBef>
                  <a:spcPct val="50000"/>
                </a:spcBef>
                <a:buFont typeface="Arial" pitchFamily="34" charset="0"/>
                <a:buNone/>
              </a:pPr>
              <a:t>142</a:t>
            </a:fld>
            <a:endParaRPr lang="en-US" altLang="zh-CN" i="0"/>
          </a:p>
        </p:txBody>
      </p:sp>
      <p:sp>
        <p:nvSpPr>
          <p:cNvPr id="123909" name="Rectangle 5"/>
          <p:cNvSpPr>
            <a:spLocks noGrp="1" noChangeArrowheads="1"/>
          </p:cNvSpPr>
          <p:nvPr>
            <p:ph type="body" idx="4294967295"/>
          </p:nvPr>
        </p:nvSpPr>
        <p:spPr>
          <a:xfrm>
            <a:off x="467544" y="1209753"/>
            <a:ext cx="8421688" cy="635071"/>
          </a:xfrm>
        </p:spPr>
        <p:txBody>
          <a:bodyPr/>
          <a:lstStyle/>
          <a:p>
            <a:pPr eaLnBrk="1" hangingPunct="1">
              <a:spcBef>
                <a:spcPct val="50000"/>
              </a:spcBef>
            </a:pPr>
            <a:r>
              <a:rPr lang="zh-CN" altLang="en-US" dirty="0">
                <a:latin typeface="黑体" pitchFamily="49" charset="-122"/>
                <a:ea typeface="黑体" pitchFamily="49" charset="-122"/>
              </a:rPr>
              <a:t>假设每个关键字的查找概率相同，则：</a:t>
            </a:r>
          </a:p>
          <a:p>
            <a:pPr eaLnBrk="1" hangingPunct="1">
              <a:spcBef>
                <a:spcPct val="50000"/>
              </a:spcBef>
              <a:buFont typeface="Wingdings" pitchFamily="2" charset="2"/>
              <a:buNone/>
            </a:pPr>
            <a:r>
              <a:rPr lang="zh-CN" altLang="en-US" dirty="0">
                <a:latin typeface="黑体" pitchFamily="49" charset="-122"/>
                <a:ea typeface="黑体" pitchFamily="49" charset="-122"/>
              </a:rPr>
              <a:t>	</a:t>
            </a:r>
            <a:endParaRPr lang="en-US" altLang="zh-CN" dirty="0">
              <a:latin typeface="黑体" pitchFamily="49" charset="-122"/>
              <a:ea typeface="黑体" pitchFamily="49" charset="-122"/>
            </a:endParaRPr>
          </a:p>
        </p:txBody>
      </p:sp>
      <p:sp>
        <p:nvSpPr>
          <p:cNvPr id="11" name="Text Box 4">
            <a:extLst>
              <a:ext uri="{FF2B5EF4-FFF2-40B4-BE49-F238E27FC236}">
                <a16:creationId xmlns:a16="http://schemas.microsoft.com/office/drawing/2014/main" id="{7C69A153-E404-4788-BF00-EF0F69FE8664}"/>
              </a:ext>
            </a:extLst>
          </p:cNvPr>
          <p:cNvSpPr txBox="1">
            <a:spLocks noChangeArrowheads="1"/>
          </p:cNvSpPr>
          <p:nvPr/>
        </p:nvSpPr>
        <p:spPr bwMode="auto">
          <a:xfrm>
            <a:off x="220354" y="16504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链地址法</a:t>
            </a:r>
            <a:r>
              <a:rPr lang="en-US" altLang="zh-CN" sz="4400" i="0" dirty="0">
                <a:solidFill>
                  <a:schemeClr val="tx2"/>
                </a:solidFill>
                <a:latin typeface="Tahoma" panose="020B0604030504040204" pitchFamily="34" charset="0"/>
                <a:ea typeface="隶书" pitchFamily="49" charset="-122"/>
              </a:rPr>
              <a:t>ASL</a:t>
            </a:r>
            <a:r>
              <a:rPr lang="zh-CN" altLang="en-US" sz="4400" i="0" dirty="0">
                <a:solidFill>
                  <a:schemeClr val="tx2"/>
                </a:solidFill>
                <a:latin typeface="Tahoma" panose="020B0604030504040204" pitchFamily="34" charset="0"/>
                <a:ea typeface="隶书" pitchFamily="49" charset="-122"/>
              </a:rPr>
              <a:t>分析</a:t>
            </a:r>
          </a:p>
        </p:txBody>
      </p:sp>
      <p:pic>
        <p:nvPicPr>
          <p:cNvPr id="3" name="图片 2">
            <a:extLst>
              <a:ext uri="{FF2B5EF4-FFF2-40B4-BE49-F238E27FC236}">
                <a16:creationId xmlns:a16="http://schemas.microsoft.com/office/drawing/2014/main" id="{EB2B9CAB-2A77-FD11-6222-5D87732B0D84}"/>
              </a:ext>
            </a:extLst>
          </p:cNvPr>
          <p:cNvPicPr>
            <a:picLocks noChangeAspect="1"/>
          </p:cNvPicPr>
          <p:nvPr/>
        </p:nvPicPr>
        <p:blipFill>
          <a:blip r:embed="rId2"/>
          <a:stretch>
            <a:fillRect/>
          </a:stretch>
        </p:blipFill>
        <p:spPr>
          <a:xfrm>
            <a:off x="539552" y="1968498"/>
            <a:ext cx="3340898" cy="4407790"/>
          </a:xfrm>
          <a:prstGeom prst="rect">
            <a:avLst/>
          </a:prstGeom>
        </p:spPr>
      </p:pic>
      <p:sp>
        <p:nvSpPr>
          <p:cNvPr id="5" name="文本框 4">
            <a:extLst>
              <a:ext uri="{FF2B5EF4-FFF2-40B4-BE49-F238E27FC236}">
                <a16:creationId xmlns:a16="http://schemas.microsoft.com/office/drawing/2014/main" id="{EE8254ED-12C8-35CD-4DF3-D603F58E95DA}"/>
              </a:ext>
            </a:extLst>
          </p:cNvPr>
          <p:cNvSpPr txBox="1"/>
          <p:nvPr/>
        </p:nvSpPr>
        <p:spPr>
          <a:xfrm>
            <a:off x="4572000" y="2204864"/>
            <a:ext cx="4032448" cy="1169551"/>
          </a:xfrm>
          <a:prstGeom prst="rect">
            <a:avLst/>
          </a:prstGeom>
          <a:noFill/>
        </p:spPr>
        <p:txBody>
          <a:bodyPr wrap="square">
            <a:spAutoFit/>
          </a:bodyPr>
          <a:lstStyle/>
          <a:p>
            <a:pPr eaLnBrk="1" hangingPunct="1">
              <a:spcBef>
                <a:spcPct val="50000"/>
              </a:spcBef>
              <a:buFont typeface="Wingdings" pitchFamily="2" charset="2"/>
              <a:buNone/>
            </a:pPr>
            <a:r>
              <a:rPr lang="en-US" altLang="zh-CN" sz="2800" b="0" i="0" dirty="0">
                <a:latin typeface="黑体" pitchFamily="49" charset="-122"/>
                <a:ea typeface="黑体" pitchFamily="49" charset="-122"/>
              </a:rPr>
              <a:t>ASL = (1/9)(1x6 + 2x3)</a:t>
            </a:r>
          </a:p>
          <a:p>
            <a:pPr eaLnBrk="1" hangingPunct="1">
              <a:spcBef>
                <a:spcPct val="50000"/>
              </a:spcBef>
              <a:buFont typeface="Wingdings" pitchFamily="2" charset="2"/>
              <a:buNone/>
            </a:pPr>
            <a:r>
              <a:rPr lang="en-US" altLang="zh-CN" sz="2800" b="0" i="0" dirty="0">
                <a:latin typeface="黑体" pitchFamily="49" charset="-122"/>
                <a:ea typeface="黑体" pitchFamily="49" charset="-122"/>
              </a:rPr>
              <a:t>    = 12/9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9D359E6-6814-45E2-851D-D41DAC054069}" type="slidenum">
              <a:rPr lang="zh-CN" altLang="en-US"/>
              <a:pPr algn="r" eaLnBrk="1" hangingPunct="1">
                <a:spcBef>
                  <a:spcPct val="50000"/>
                </a:spcBef>
                <a:buFont typeface="Arial" pitchFamily="34" charset="0"/>
                <a:buNone/>
              </a:pPr>
              <a:t>143</a:t>
            </a:fld>
            <a:endParaRPr lang="en-US" altLang="zh-CN"/>
          </a:p>
        </p:txBody>
      </p:sp>
      <p:sp>
        <p:nvSpPr>
          <p:cNvPr id="124933" name="Rectangle 5"/>
          <p:cNvSpPr>
            <a:spLocks noGrp="1" noChangeArrowheads="1"/>
          </p:cNvSpPr>
          <p:nvPr>
            <p:ph type="body" idx="4294967295"/>
          </p:nvPr>
        </p:nvSpPr>
        <p:spPr>
          <a:xfrm>
            <a:off x="540504" y="1268760"/>
            <a:ext cx="8763000" cy="4038600"/>
          </a:xfrm>
        </p:spPr>
        <p:txBody>
          <a:bodyPr/>
          <a:lstStyle/>
          <a:p>
            <a:pPr eaLnBrk="1" hangingPunct="1">
              <a:spcBef>
                <a:spcPct val="50000"/>
              </a:spcBef>
            </a:pPr>
            <a:r>
              <a:rPr lang="zh-CN" altLang="en-US" dirty="0">
                <a:latin typeface="黑体" pitchFamily="49" charset="-122"/>
                <a:ea typeface="黑体" pitchFamily="49" charset="-122"/>
              </a:rPr>
              <a:t>决定哈希表查找的</a:t>
            </a:r>
            <a:r>
              <a:rPr lang="en-US" altLang="zh-CN" dirty="0">
                <a:latin typeface="黑体" pitchFamily="49" charset="-122"/>
                <a:ea typeface="黑体" pitchFamily="49" charset="-122"/>
              </a:rPr>
              <a:t>ASL</a:t>
            </a:r>
            <a:r>
              <a:rPr lang="zh-CN" altLang="en-US" dirty="0">
                <a:latin typeface="黑体" pitchFamily="49" charset="-122"/>
                <a:ea typeface="黑体" pitchFamily="49" charset="-122"/>
              </a:rPr>
              <a:t>的因素：</a:t>
            </a:r>
          </a:p>
          <a:p>
            <a:pPr eaLnBrk="1" hangingPunct="1">
              <a:spcBef>
                <a:spcPct val="50000"/>
              </a:spcBef>
              <a:buFont typeface="Wingdings" pitchFamily="2" charset="2"/>
              <a:buNone/>
            </a:pPr>
            <a:r>
              <a:rPr lang="zh-CN" altLang="en-US" dirty="0">
                <a:latin typeface="黑体" pitchFamily="49" charset="-122"/>
                <a:ea typeface="黑体" pitchFamily="49" charset="-122"/>
              </a:rPr>
              <a:t>1.选用的哈希函数</a:t>
            </a:r>
          </a:p>
          <a:p>
            <a:pPr eaLnBrk="1" hangingPunct="1">
              <a:spcBef>
                <a:spcPct val="50000"/>
              </a:spcBef>
              <a:buFont typeface="Wingdings" pitchFamily="2" charset="2"/>
              <a:buNone/>
            </a:pPr>
            <a:r>
              <a:rPr lang="zh-CN" altLang="en-US" dirty="0">
                <a:latin typeface="黑体" pitchFamily="49" charset="-122"/>
                <a:ea typeface="黑体" pitchFamily="49" charset="-122"/>
              </a:rPr>
              <a:t>2.选用的处理冲突的方法</a:t>
            </a:r>
          </a:p>
          <a:p>
            <a:pPr eaLnBrk="1" hangingPunct="1">
              <a:spcBef>
                <a:spcPct val="50000"/>
              </a:spcBef>
              <a:buFont typeface="Wingdings" pitchFamily="2" charset="2"/>
              <a:buNone/>
            </a:pPr>
            <a:r>
              <a:rPr lang="zh-CN" altLang="en-US" dirty="0">
                <a:latin typeface="黑体" pitchFamily="49" charset="-122"/>
                <a:ea typeface="黑体" pitchFamily="49" charset="-122"/>
              </a:rPr>
              <a:t>3.哈希表的装填因子</a:t>
            </a:r>
          </a:p>
        </p:txBody>
      </p:sp>
      <p:sp>
        <p:nvSpPr>
          <p:cNvPr id="2" name="Text Box 4">
            <a:extLst>
              <a:ext uri="{FF2B5EF4-FFF2-40B4-BE49-F238E27FC236}">
                <a16:creationId xmlns:a16="http://schemas.microsoft.com/office/drawing/2014/main" id="{FFC79758-A707-407B-9A5C-A4930316028D}"/>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哈希查找性能分析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93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93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49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DFFE60B6-6958-4870-964C-1CC0F1540484}" type="slidenum">
              <a:rPr lang="zh-CN" altLang="en-US"/>
              <a:pPr algn="r" eaLnBrk="1" hangingPunct="1">
                <a:spcBef>
                  <a:spcPct val="50000"/>
                </a:spcBef>
                <a:buFont typeface="Arial" pitchFamily="34" charset="0"/>
                <a:buNone/>
              </a:pPr>
              <a:t>144</a:t>
            </a:fld>
            <a:endParaRPr lang="en-US" altLang="zh-CN"/>
          </a:p>
        </p:txBody>
      </p:sp>
      <p:sp>
        <p:nvSpPr>
          <p:cNvPr id="125957" name="Rectangle 5"/>
          <p:cNvSpPr>
            <a:spLocks noGrp="1" noChangeArrowheads="1"/>
          </p:cNvSpPr>
          <p:nvPr>
            <p:ph type="body" idx="4294967295"/>
          </p:nvPr>
        </p:nvSpPr>
        <p:spPr>
          <a:xfrm>
            <a:off x="527184" y="1196752"/>
            <a:ext cx="8763000" cy="4038600"/>
          </a:xfrm>
        </p:spPr>
        <p:txBody>
          <a:bodyPr/>
          <a:lstStyle/>
          <a:p>
            <a:pPr eaLnBrk="1" hangingPunct="1">
              <a:spcBef>
                <a:spcPct val="50000"/>
              </a:spcBef>
            </a:pPr>
            <a:r>
              <a:rPr lang="zh-CN" altLang="en-US" dirty="0">
                <a:latin typeface="黑体" pitchFamily="49" charset="-122"/>
                <a:ea typeface="黑体" pitchFamily="49" charset="-122"/>
              </a:rPr>
              <a:t>哈希表的装填因子是哈希表中填入的记录数与哈希表的长度的比值，即：</a:t>
            </a:r>
          </a:p>
          <a:p>
            <a:pPr>
              <a:spcBef>
                <a:spcPct val="0"/>
              </a:spcBef>
              <a:buClrTx/>
              <a:buSzTx/>
              <a:buFont typeface="Wingdings" pitchFamily="2" charset="2"/>
              <a:buNone/>
            </a:pPr>
            <a:endParaRPr lang="en-US" altLang="zh-CN" dirty="0">
              <a:latin typeface="黑体" pitchFamily="49" charset="-122"/>
              <a:ea typeface="黑体" pitchFamily="49" charset="-122"/>
            </a:endParaRPr>
          </a:p>
          <a:p>
            <a:pPr>
              <a:spcBef>
                <a:spcPct val="0"/>
              </a:spcBef>
              <a:buClrTx/>
              <a:buSzTx/>
              <a:buFont typeface="Wingdings" pitchFamily="2" charset="2"/>
              <a:buNone/>
            </a:pPr>
            <a:r>
              <a:rPr lang="en-US" altLang="zh-CN" dirty="0">
                <a:latin typeface="黑体" pitchFamily="49" charset="-122"/>
                <a:ea typeface="黑体" pitchFamily="49" charset="-122"/>
              </a:rPr>
              <a:t>	α = </a:t>
            </a:r>
            <a:r>
              <a:rPr lang="zh-CN" altLang="en-US" dirty="0">
                <a:latin typeface="黑体" pitchFamily="49" charset="-122"/>
                <a:ea typeface="黑体" pitchFamily="49" charset="-122"/>
              </a:rPr>
              <a:t>哈希表中填入的记录数 / 哈希表的长度</a:t>
            </a:r>
          </a:p>
          <a:p>
            <a:pPr eaLnBrk="1" hangingPunct="1">
              <a:spcBef>
                <a:spcPct val="50000"/>
              </a:spcBef>
            </a:pPr>
            <a:endParaRPr lang="zh-CN" altLang="en-US" dirty="0">
              <a:latin typeface="黑体" pitchFamily="49" charset="-122"/>
              <a:ea typeface="黑体" pitchFamily="49" charset="-122"/>
            </a:endParaRPr>
          </a:p>
          <a:p>
            <a:pPr eaLnBrk="1" hangingPunct="1">
              <a:spcBef>
                <a:spcPct val="50000"/>
              </a:spcBef>
            </a:pPr>
            <a:r>
              <a:rPr lang="zh-CN" altLang="en-US" dirty="0">
                <a:latin typeface="黑体" pitchFamily="49" charset="-122"/>
                <a:ea typeface="黑体" pitchFamily="49" charset="-122"/>
              </a:rPr>
              <a:t>装填因子</a:t>
            </a:r>
            <a:r>
              <a:rPr lang="en-US" altLang="zh-CN" dirty="0">
                <a:latin typeface="黑体" pitchFamily="49" charset="-122"/>
                <a:ea typeface="黑体" pitchFamily="49" charset="-122"/>
              </a:rPr>
              <a:t>α</a:t>
            </a:r>
            <a:r>
              <a:rPr lang="zh-CN" altLang="en-US" dirty="0">
                <a:latin typeface="黑体" pitchFamily="49" charset="-122"/>
                <a:ea typeface="黑体" pitchFamily="49" charset="-122"/>
              </a:rPr>
              <a:t>标志哈希表的装满程序</a:t>
            </a:r>
          </a:p>
        </p:txBody>
      </p:sp>
      <p:sp>
        <p:nvSpPr>
          <p:cNvPr id="2" name="Text Box 4">
            <a:extLst>
              <a:ext uri="{FF2B5EF4-FFF2-40B4-BE49-F238E27FC236}">
                <a16:creationId xmlns:a16="http://schemas.microsoft.com/office/drawing/2014/main" id="{C16E0D46-AD63-48C9-90A3-849FB476305C}"/>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哈希查找性能分析</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装填因子）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95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243B586-71D3-4034-A623-121517D42A5C}" type="slidenum">
              <a:rPr lang="zh-CN" altLang="en-US"/>
              <a:pPr algn="r" eaLnBrk="1" hangingPunct="1">
                <a:spcBef>
                  <a:spcPct val="50000"/>
                </a:spcBef>
                <a:buFont typeface="Arial" pitchFamily="34" charset="0"/>
                <a:buNone/>
              </a:pPr>
              <a:t>145</a:t>
            </a:fld>
            <a:endParaRPr lang="en-US" altLang="zh-CN"/>
          </a:p>
        </p:txBody>
      </p:sp>
      <p:sp>
        <p:nvSpPr>
          <p:cNvPr id="126981" name="Rectangle 5"/>
          <p:cNvSpPr>
            <a:spLocks noGrp="1" noChangeArrowheads="1"/>
          </p:cNvSpPr>
          <p:nvPr>
            <p:ph type="body" idx="4294967295"/>
          </p:nvPr>
        </p:nvSpPr>
        <p:spPr>
          <a:xfrm>
            <a:off x="533400" y="1268760"/>
            <a:ext cx="8763000" cy="4038600"/>
          </a:xfrm>
        </p:spPr>
        <p:txBody>
          <a:bodyPr/>
          <a:lstStyle/>
          <a:p>
            <a:pPr eaLnBrk="1" hangingPunct="1">
              <a:spcBef>
                <a:spcPct val="50000"/>
              </a:spcBef>
              <a:buFont typeface="Wingdings" pitchFamily="2" charset="2"/>
              <a:buNone/>
            </a:pPr>
            <a:r>
              <a:rPr lang="zh-CN" altLang="en-US" dirty="0">
                <a:latin typeface="黑体" pitchFamily="49" charset="-122"/>
                <a:ea typeface="黑体" pitchFamily="49" charset="-122"/>
              </a:rPr>
              <a:t>直观来看：</a:t>
            </a:r>
          </a:p>
          <a:p>
            <a:pPr eaLnBrk="1" hangingPunct="1">
              <a:spcBef>
                <a:spcPct val="50000"/>
              </a:spcBef>
            </a:pPr>
            <a:r>
              <a:rPr lang="zh-CN" altLang="en-US" dirty="0">
                <a:latin typeface="黑体" pitchFamily="49" charset="-122"/>
                <a:ea typeface="黑体" pitchFamily="49" charset="-122"/>
              </a:rPr>
              <a:t>装填因子</a:t>
            </a:r>
            <a:r>
              <a:rPr lang="en-US" altLang="zh-CN" dirty="0">
                <a:latin typeface="黑体" pitchFamily="49" charset="-122"/>
                <a:ea typeface="黑体" pitchFamily="49" charset="-122"/>
              </a:rPr>
              <a:t>α</a:t>
            </a:r>
            <a:r>
              <a:rPr lang="zh-CN" altLang="en-US" dirty="0">
                <a:latin typeface="黑体" pitchFamily="49" charset="-122"/>
                <a:ea typeface="黑体" pitchFamily="49" charset="-122"/>
              </a:rPr>
              <a:t>越小，发生冲突的可能性就越小</a:t>
            </a:r>
          </a:p>
          <a:p>
            <a:pPr eaLnBrk="1" hangingPunct="1">
              <a:spcBef>
                <a:spcPct val="50000"/>
              </a:spcBef>
            </a:pPr>
            <a:r>
              <a:rPr lang="zh-CN" altLang="en-US" dirty="0">
                <a:latin typeface="黑体" pitchFamily="49" charset="-122"/>
                <a:ea typeface="黑体" pitchFamily="49" charset="-122"/>
              </a:rPr>
              <a:t>装填因子</a:t>
            </a:r>
            <a:r>
              <a:rPr lang="en-US" altLang="zh-CN" dirty="0">
                <a:latin typeface="黑体" pitchFamily="49" charset="-122"/>
                <a:ea typeface="黑体" pitchFamily="49" charset="-122"/>
              </a:rPr>
              <a:t>α</a:t>
            </a:r>
            <a:r>
              <a:rPr lang="zh-CN" altLang="en-US" dirty="0">
                <a:latin typeface="黑体" pitchFamily="49" charset="-122"/>
                <a:ea typeface="黑体" pitchFamily="49" charset="-122"/>
              </a:rPr>
              <a:t>越大，发生冲突的可能性就越大</a:t>
            </a:r>
          </a:p>
        </p:txBody>
      </p:sp>
      <p:sp>
        <p:nvSpPr>
          <p:cNvPr id="3" name="Text Box 4">
            <a:extLst>
              <a:ext uri="{FF2B5EF4-FFF2-40B4-BE49-F238E27FC236}">
                <a16:creationId xmlns:a16="http://schemas.microsoft.com/office/drawing/2014/main" id="{F1D8CE9F-E8D1-3866-6BB5-F3B3BEA4A465}"/>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哈希查找性能分析</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装填因子）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8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98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58357E3-4138-4F77-ABA2-BED7835534F5}" type="slidenum">
              <a:rPr lang="zh-CN" altLang="en-US"/>
              <a:pPr algn="r" eaLnBrk="1" hangingPunct="1">
                <a:spcBef>
                  <a:spcPct val="50000"/>
                </a:spcBef>
                <a:buFont typeface="Arial" pitchFamily="34" charset="0"/>
                <a:buNone/>
              </a:pPr>
              <a:t>146</a:t>
            </a:fld>
            <a:endParaRPr lang="en-US" altLang="zh-CN"/>
          </a:p>
        </p:txBody>
      </p:sp>
      <p:sp>
        <p:nvSpPr>
          <p:cNvPr id="128005" name="Rectangle 5"/>
          <p:cNvSpPr>
            <a:spLocks noGrp="1" noChangeArrowheads="1"/>
          </p:cNvSpPr>
          <p:nvPr>
            <p:ph type="body" idx="4294967295"/>
          </p:nvPr>
        </p:nvSpPr>
        <p:spPr>
          <a:xfrm>
            <a:off x="534784" y="1294650"/>
            <a:ext cx="8763000" cy="4038600"/>
          </a:xfrm>
        </p:spPr>
        <p:txBody>
          <a:bodyPr/>
          <a:lstStyle/>
          <a:p>
            <a:pPr eaLnBrk="1" hangingPunct="1">
              <a:spcBef>
                <a:spcPct val="0"/>
              </a:spcBef>
            </a:pPr>
            <a:r>
              <a:rPr lang="zh-CN" altLang="en-US" dirty="0">
                <a:latin typeface="+mn-ea"/>
              </a:rPr>
              <a:t>线性探测再散列的哈希表查找成功时：</a:t>
            </a:r>
          </a:p>
          <a:p>
            <a:pPr eaLnBrk="1" hangingPunct="1">
              <a:spcBef>
                <a:spcPct val="0"/>
              </a:spcBef>
              <a:buFont typeface="Wingdings" pitchFamily="2" charset="2"/>
              <a:buNone/>
            </a:pPr>
            <a:r>
              <a:rPr lang="zh-CN" altLang="en-US" dirty="0">
                <a:latin typeface="+mn-ea"/>
              </a:rPr>
              <a:t>	</a:t>
            </a:r>
            <a:r>
              <a:rPr lang="en-US" altLang="zh-CN" dirty="0">
                <a:latin typeface="+mn-ea"/>
              </a:rPr>
              <a:t>ASL ≈ (½)(1 + 1/(1-α))</a:t>
            </a:r>
          </a:p>
          <a:p>
            <a:pPr eaLnBrk="1" hangingPunct="1">
              <a:spcBef>
                <a:spcPct val="100000"/>
              </a:spcBef>
            </a:pPr>
            <a:r>
              <a:rPr lang="zh-CN" altLang="en-US" dirty="0">
                <a:latin typeface="+mn-ea"/>
              </a:rPr>
              <a:t>二次探测再散列的哈希表查找成功时：</a:t>
            </a:r>
          </a:p>
          <a:p>
            <a:pPr eaLnBrk="1" hangingPunct="1">
              <a:spcBef>
                <a:spcPct val="0"/>
              </a:spcBef>
              <a:buFont typeface="Wingdings" pitchFamily="2" charset="2"/>
              <a:buNone/>
            </a:pPr>
            <a:r>
              <a:rPr lang="zh-CN" altLang="en-US" dirty="0">
                <a:latin typeface="+mn-ea"/>
              </a:rPr>
              <a:t>	</a:t>
            </a:r>
            <a:r>
              <a:rPr lang="en-US" altLang="zh-CN" dirty="0">
                <a:latin typeface="+mn-ea"/>
              </a:rPr>
              <a:t>ASL ≈ -(1/α)ln(1-α)</a:t>
            </a:r>
          </a:p>
          <a:p>
            <a:pPr eaLnBrk="1" hangingPunct="1">
              <a:spcBef>
                <a:spcPct val="100000"/>
              </a:spcBef>
            </a:pPr>
            <a:r>
              <a:rPr lang="zh-CN" altLang="en-US" dirty="0">
                <a:latin typeface="+mn-ea"/>
              </a:rPr>
              <a:t>链地址法处理冲突的哈希表查找成功时：</a:t>
            </a:r>
          </a:p>
          <a:p>
            <a:pPr eaLnBrk="1" hangingPunct="1">
              <a:spcBef>
                <a:spcPct val="0"/>
              </a:spcBef>
              <a:buFont typeface="Wingdings" pitchFamily="2" charset="2"/>
              <a:buNone/>
            </a:pPr>
            <a:r>
              <a:rPr lang="zh-CN" altLang="en-US" dirty="0">
                <a:latin typeface="+mn-ea"/>
              </a:rPr>
              <a:t>	</a:t>
            </a:r>
            <a:r>
              <a:rPr lang="en-US" altLang="zh-CN" dirty="0">
                <a:latin typeface="+mn-ea"/>
              </a:rPr>
              <a:t>ASL ≈ (1 + α/2)</a:t>
            </a:r>
            <a:endParaRPr lang="zh-CN" altLang="en-US" dirty="0">
              <a:latin typeface="+mn-ea"/>
            </a:endParaRPr>
          </a:p>
        </p:txBody>
      </p:sp>
      <p:sp>
        <p:nvSpPr>
          <p:cNvPr id="2" name="Text Box 4">
            <a:extLst>
              <a:ext uri="{FF2B5EF4-FFF2-40B4-BE49-F238E27FC236}">
                <a16:creationId xmlns:a16="http://schemas.microsoft.com/office/drawing/2014/main" id="{C6CCA312-3A60-4C50-9131-67D6954FE123}"/>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哈希查找性能分析</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平均查找长度</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
        <p:nvSpPr>
          <p:cNvPr id="3" name="文本框 2">
            <a:extLst>
              <a:ext uri="{FF2B5EF4-FFF2-40B4-BE49-F238E27FC236}">
                <a16:creationId xmlns:a16="http://schemas.microsoft.com/office/drawing/2014/main" id="{D26181D1-9D3D-039D-075C-95577C844C23}"/>
              </a:ext>
            </a:extLst>
          </p:cNvPr>
          <p:cNvSpPr txBox="1"/>
          <p:nvPr/>
        </p:nvSpPr>
        <p:spPr>
          <a:xfrm>
            <a:off x="533400" y="5262669"/>
            <a:ext cx="8280920" cy="523220"/>
          </a:xfrm>
          <a:prstGeom prst="rect">
            <a:avLst/>
          </a:prstGeom>
          <a:noFill/>
        </p:spPr>
        <p:txBody>
          <a:bodyPr wrap="square" rtlCol="0">
            <a:spAutoFit/>
          </a:bodyPr>
          <a:lstStyle/>
          <a:p>
            <a:r>
              <a:rPr lang="zh-CN" altLang="en-US" sz="2800" b="0" i="0" dirty="0">
                <a:solidFill>
                  <a:srgbClr val="FF0000"/>
                </a:solidFill>
                <a:latin typeface="+mn-ea"/>
                <a:ea typeface="+mn-ea"/>
              </a:rPr>
              <a:t>哈希表的平均查找长度是</a:t>
            </a:r>
            <a:r>
              <a:rPr lang="en-US" altLang="zh-CN" sz="2800" b="0" i="0" dirty="0">
                <a:solidFill>
                  <a:srgbClr val="FF0000"/>
                </a:solidFill>
                <a:latin typeface="+mn-ea"/>
                <a:ea typeface="+mn-ea"/>
              </a:rPr>
              <a:t>α</a:t>
            </a:r>
            <a:r>
              <a:rPr lang="zh-CN" altLang="en-US" sz="2800" b="0" i="0" dirty="0">
                <a:solidFill>
                  <a:srgbClr val="FF0000"/>
                </a:solidFill>
                <a:latin typeface="+mn-ea"/>
                <a:ea typeface="+mn-ea"/>
              </a:rPr>
              <a:t>的函数，而非</a:t>
            </a:r>
            <a:r>
              <a:rPr lang="en-US" altLang="zh-CN" sz="2800" b="0" i="0" dirty="0">
                <a:solidFill>
                  <a:srgbClr val="FF0000"/>
                </a:solidFill>
                <a:latin typeface="+mn-ea"/>
                <a:ea typeface="+mn-ea"/>
              </a:rPr>
              <a:t>n</a:t>
            </a:r>
            <a:r>
              <a:rPr lang="zh-CN" altLang="en-US" sz="2800" b="0" i="0" dirty="0">
                <a:solidFill>
                  <a:srgbClr val="FF0000"/>
                </a:solidFill>
                <a:latin typeface="+mn-ea"/>
                <a:ea typeface="+mn-ea"/>
              </a:rPr>
              <a:t>的函数。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00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800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800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58357E3-4138-4F77-ABA2-BED7835534F5}" type="slidenum">
              <a:rPr lang="zh-CN" altLang="en-US"/>
              <a:pPr algn="r" eaLnBrk="1" hangingPunct="1">
                <a:spcBef>
                  <a:spcPct val="50000"/>
                </a:spcBef>
                <a:buFont typeface="Arial" pitchFamily="34" charset="0"/>
                <a:buNone/>
              </a:pPr>
              <a:t>147</a:t>
            </a:fld>
            <a:endParaRPr lang="en-US" altLang="zh-CN"/>
          </a:p>
        </p:txBody>
      </p:sp>
      <p:sp>
        <p:nvSpPr>
          <p:cNvPr id="128005" name="Rectangle 5"/>
          <p:cNvSpPr>
            <a:spLocks noGrp="1" noChangeArrowheads="1"/>
          </p:cNvSpPr>
          <p:nvPr>
            <p:ph type="body" idx="4294967295"/>
          </p:nvPr>
        </p:nvSpPr>
        <p:spPr>
          <a:xfrm>
            <a:off x="550186" y="1268760"/>
            <a:ext cx="8763000" cy="4038600"/>
          </a:xfrm>
        </p:spPr>
        <p:txBody>
          <a:bodyPr/>
          <a:lstStyle/>
          <a:p>
            <a:pPr eaLnBrk="1" hangingPunct="1">
              <a:spcBef>
                <a:spcPct val="0"/>
              </a:spcBef>
            </a:pPr>
            <a:r>
              <a:rPr lang="zh-CN" altLang="en-US" dirty="0">
                <a:latin typeface="黑体" pitchFamily="49" charset="-122"/>
                <a:ea typeface="黑体" pitchFamily="49" charset="-122"/>
              </a:rPr>
              <a:t>掌握静态查找的三种方法及适用性、性能比较</a:t>
            </a:r>
            <a:endParaRPr lang="en-US" altLang="zh-CN" dirty="0">
              <a:latin typeface="黑体" pitchFamily="49" charset="-122"/>
              <a:ea typeface="黑体" pitchFamily="49" charset="-122"/>
            </a:endParaRPr>
          </a:p>
          <a:p>
            <a:pPr eaLnBrk="1" hangingPunct="1">
              <a:spcBef>
                <a:spcPct val="0"/>
              </a:spcBef>
            </a:pPr>
            <a:r>
              <a:rPr lang="zh-CN" altLang="en-US" dirty="0">
                <a:latin typeface="黑体" pitchFamily="49" charset="-122"/>
                <a:ea typeface="黑体" pitchFamily="49" charset="-122"/>
              </a:rPr>
              <a:t>掌握动态查找的二叉排序树插、查、删操作</a:t>
            </a:r>
            <a:endParaRPr lang="en-US" altLang="zh-CN" dirty="0">
              <a:latin typeface="黑体" pitchFamily="49" charset="-122"/>
              <a:ea typeface="黑体" pitchFamily="49" charset="-122"/>
            </a:endParaRPr>
          </a:p>
          <a:p>
            <a:pPr eaLnBrk="1" hangingPunct="1">
              <a:spcBef>
                <a:spcPct val="0"/>
              </a:spcBef>
            </a:pPr>
            <a:r>
              <a:rPr lang="zh-CN" altLang="en-US" dirty="0">
                <a:latin typeface="黑体" pitchFamily="49" charset="-122"/>
                <a:ea typeface="黑体" pitchFamily="49" charset="-122"/>
              </a:rPr>
              <a:t>掌握平衡二叉树概念及插入时失衡的调整方法</a:t>
            </a:r>
            <a:endParaRPr lang="en-US" altLang="zh-CN" dirty="0">
              <a:latin typeface="黑体" pitchFamily="49" charset="-122"/>
              <a:ea typeface="黑体" pitchFamily="49" charset="-122"/>
            </a:endParaRPr>
          </a:p>
          <a:p>
            <a:pPr eaLnBrk="1" hangingPunct="1">
              <a:spcBef>
                <a:spcPct val="0"/>
              </a:spcBef>
            </a:pPr>
            <a:r>
              <a:rPr lang="zh-CN" altLang="en-US" dirty="0">
                <a:latin typeface="黑体" pitchFamily="49" charset="-122"/>
                <a:ea typeface="黑体" pitchFamily="49" charset="-122"/>
              </a:rPr>
              <a:t>掌握哈希函数的构造方法及解决冲突方法。</a:t>
            </a:r>
            <a:endParaRPr lang="en-US" altLang="zh-CN" dirty="0">
              <a:latin typeface="黑体" pitchFamily="49" charset="-122"/>
              <a:ea typeface="黑体" pitchFamily="49" charset="-122"/>
            </a:endParaRPr>
          </a:p>
          <a:p>
            <a:pPr eaLnBrk="1" hangingPunct="1">
              <a:spcBef>
                <a:spcPct val="0"/>
              </a:spcBef>
            </a:pPr>
            <a:r>
              <a:rPr lang="zh-CN" altLang="en-US" dirty="0">
                <a:latin typeface="黑体" pitchFamily="49" charset="-122"/>
                <a:ea typeface="黑体" pitchFamily="49" charset="-122"/>
              </a:rPr>
              <a:t>掌握各种算法的时空复杂度分析和平均查找长度的分析方法。</a:t>
            </a:r>
            <a:endParaRPr lang="en-US" altLang="zh-CN" dirty="0">
              <a:latin typeface="黑体" pitchFamily="49" charset="-122"/>
              <a:ea typeface="黑体" pitchFamily="49" charset="-122"/>
            </a:endParaRPr>
          </a:p>
          <a:p>
            <a:pPr marL="0" indent="0" eaLnBrk="1" hangingPunct="1">
              <a:spcBef>
                <a:spcPct val="0"/>
              </a:spcBef>
              <a:buNone/>
            </a:pPr>
            <a:endParaRPr lang="zh-CN" altLang="en-US" b="1"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C6CCA312-3A60-4C50-9131-67D6954FE123}"/>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本章小结</a:t>
            </a:r>
          </a:p>
        </p:txBody>
      </p:sp>
    </p:spTree>
    <p:extLst>
      <p:ext uri="{BB962C8B-B14F-4D97-AF65-F5344CB8AC3E}">
        <p14:creationId xmlns:p14="http://schemas.microsoft.com/office/powerpoint/2010/main" val="308068448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ChangeArrowheads="1"/>
          </p:cNvSpPr>
          <p:nvPr/>
        </p:nvSpPr>
        <p:spPr bwMode="auto">
          <a:xfrm>
            <a:off x="304800" y="1268413"/>
            <a:ext cx="8382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eaLnBrk="1" hangingPunct="1">
              <a:buFont typeface="Arial" panose="020B0604020202020204" pitchFamily="34" charset="0"/>
              <a:buNone/>
              <a:defRPr/>
            </a:pPr>
            <a:r>
              <a:rPr lang="en-US" altLang="zh-CN" sz="3200" dirty="0">
                <a:latin typeface="+mn-ea"/>
                <a:ea typeface="+mn-ea"/>
              </a:rPr>
              <a:t> </a:t>
            </a:r>
            <a:r>
              <a:rPr lang="zh-CN" altLang="en-US" sz="2800" b="0" i="0" dirty="0">
                <a:latin typeface="+mn-ea"/>
                <a:ea typeface="+mn-ea"/>
              </a:rPr>
              <a:t>哈希表依次插入</a:t>
            </a:r>
            <a:r>
              <a:rPr lang="en-US" altLang="zh-CN" sz="2800" b="0" i="0" dirty="0">
                <a:latin typeface="+mn-ea"/>
                <a:ea typeface="+mn-ea"/>
              </a:rPr>
              <a:t>10</a:t>
            </a:r>
            <a:r>
              <a:rPr lang="zh-CN" altLang="en-US" sz="2800" b="0" i="0" dirty="0">
                <a:latin typeface="+mn-ea"/>
                <a:ea typeface="+mn-ea"/>
              </a:rPr>
              <a:t>，</a:t>
            </a:r>
            <a:r>
              <a:rPr lang="en-US" altLang="zh-CN" sz="2800" b="0" i="0" dirty="0">
                <a:latin typeface="+mn-ea"/>
                <a:ea typeface="+mn-ea"/>
              </a:rPr>
              <a:t>5</a:t>
            </a:r>
            <a:r>
              <a:rPr lang="zh-CN" altLang="en-US" sz="2800" b="0" i="0" dirty="0">
                <a:latin typeface="+mn-ea"/>
                <a:ea typeface="+mn-ea"/>
              </a:rPr>
              <a:t>，</a:t>
            </a:r>
            <a:r>
              <a:rPr lang="en-US" altLang="zh-CN" sz="2800" b="0" i="0" dirty="0">
                <a:latin typeface="+mn-ea"/>
                <a:ea typeface="+mn-ea"/>
              </a:rPr>
              <a:t>8</a:t>
            </a:r>
            <a:r>
              <a:rPr lang="zh-CN" altLang="en-US" sz="2800" b="0" i="0" dirty="0">
                <a:latin typeface="+mn-ea"/>
                <a:ea typeface="+mn-ea"/>
              </a:rPr>
              <a:t>，</a:t>
            </a:r>
            <a:r>
              <a:rPr lang="en-US" altLang="zh-CN" sz="2800" b="0" i="0" dirty="0">
                <a:latin typeface="+mn-ea"/>
                <a:ea typeface="+mn-ea"/>
              </a:rPr>
              <a:t>23</a:t>
            </a:r>
            <a:r>
              <a:rPr lang="zh-CN" altLang="en-US" sz="2800" b="0" i="0" dirty="0">
                <a:latin typeface="+mn-ea"/>
                <a:ea typeface="+mn-ea"/>
              </a:rPr>
              <a:t>，</a:t>
            </a:r>
            <a:r>
              <a:rPr lang="en-US" altLang="zh-CN" sz="2800" b="0" i="0" dirty="0">
                <a:latin typeface="+mn-ea"/>
                <a:ea typeface="+mn-ea"/>
              </a:rPr>
              <a:t>19</a:t>
            </a:r>
            <a:r>
              <a:rPr lang="zh-CN" altLang="en-US" sz="2800" b="0" i="0" dirty="0">
                <a:latin typeface="+mn-ea"/>
                <a:ea typeface="+mn-ea"/>
              </a:rPr>
              <a:t>，</a:t>
            </a:r>
            <a:r>
              <a:rPr lang="en-US" altLang="zh-CN" sz="2800" b="0" i="0" dirty="0">
                <a:latin typeface="+mn-ea"/>
                <a:ea typeface="+mn-ea"/>
              </a:rPr>
              <a:t>30</a:t>
            </a:r>
            <a:r>
              <a:rPr lang="zh-CN" altLang="en-US" sz="2800" b="0" i="0" dirty="0">
                <a:latin typeface="+mn-ea"/>
                <a:ea typeface="+mn-ea"/>
              </a:rPr>
              <a:t>，</a:t>
            </a:r>
            <a:r>
              <a:rPr lang="en-US" altLang="zh-CN" sz="2800" b="0" i="0" dirty="0">
                <a:latin typeface="+mn-ea"/>
                <a:ea typeface="+mn-ea"/>
              </a:rPr>
              <a:t>25</a:t>
            </a:r>
            <a:r>
              <a:rPr lang="zh-CN" altLang="en-US" sz="2800" b="0" i="0" dirty="0">
                <a:latin typeface="+mn-ea"/>
                <a:ea typeface="+mn-ea"/>
              </a:rPr>
              <a:t>，</a:t>
            </a:r>
            <a:r>
              <a:rPr lang="en-US" altLang="zh-CN" sz="2800" b="0" i="0" dirty="0">
                <a:latin typeface="+mn-ea"/>
                <a:ea typeface="+mn-ea"/>
              </a:rPr>
              <a:t>26</a:t>
            </a:r>
            <a:r>
              <a:rPr lang="zh-CN" altLang="en-US" sz="2800" b="0" i="0" dirty="0">
                <a:latin typeface="+mn-ea"/>
                <a:ea typeface="+mn-ea"/>
              </a:rPr>
              <a:t>。</a:t>
            </a:r>
            <a:endParaRPr lang="en-US" altLang="zh-CN" sz="2800" b="0" i="0" dirty="0">
              <a:latin typeface="+mn-ea"/>
              <a:ea typeface="+mn-ea"/>
            </a:endParaRPr>
          </a:p>
          <a:p>
            <a:pPr marL="457200" indent="-457200" eaLnBrk="1" hangingPunct="1">
              <a:buFont typeface="Arial" panose="020B0604020202020204" pitchFamily="34" charset="0"/>
              <a:buNone/>
              <a:defRPr/>
            </a:pPr>
            <a:r>
              <a:rPr lang="en-US" altLang="zh-CN" sz="2800" b="0" i="0" dirty="0">
                <a:latin typeface="+mn-ea"/>
                <a:ea typeface="+mn-ea"/>
              </a:rPr>
              <a:t> </a:t>
            </a:r>
            <a:r>
              <a:rPr lang="zh-CN" altLang="en-US" sz="2800" b="0" i="0" dirty="0">
                <a:latin typeface="+mn-ea"/>
                <a:ea typeface="+mn-ea"/>
              </a:rPr>
              <a:t>假设表长为</a:t>
            </a:r>
            <a:r>
              <a:rPr lang="en-US" altLang="zh-CN" sz="2800" b="0" i="0" dirty="0">
                <a:latin typeface="+mn-ea"/>
                <a:ea typeface="+mn-ea"/>
              </a:rPr>
              <a:t>13</a:t>
            </a:r>
            <a:r>
              <a:rPr lang="zh-CN" altLang="en-US" sz="2800" b="0" i="0" dirty="0">
                <a:latin typeface="+mn-ea"/>
                <a:ea typeface="+mn-ea"/>
              </a:rPr>
              <a:t>，用开放地址线性探测解决冲突。</a:t>
            </a:r>
          </a:p>
          <a:p>
            <a:pPr marL="457200" indent="-457200" eaLnBrk="1" hangingPunct="1">
              <a:buFont typeface="Arial" panose="020B0604020202020204" pitchFamily="34" charset="0"/>
              <a:buNone/>
              <a:defRPr/>
            </a:pPr>
            <a:r>
              <a:rPr lang="zh-CN" altLang="en-US" sz="2800" b="0" i="0" dirty="0">
                <a:latin typeface="+mn-ea"/>
                <a:ea typeface="+mn-ea"/>
              </a:rPr>
              <a:t>  </a:t>
            </a:r>
            <a:r>
              <a:rPr lang="en-US" altLang="zh-CN" sz="2800" b="0" i="0" dirty="0">
                <a:latin typeface="+mn-ea"/>
                <a:ea typeface="+mn-ea"/>
              </a:rPr>
              <a:t>1</a:t>
            </a:r>
            <a:r>
              <a:rPr lang="zh-CN" altLang="en-US" sz="2800" b="0" i="0" dirty="0">
                <a:latin typeface="+mn-ea"/>
                <a:ea typeface="+mn-ea"/>
              </a:rPr>
              <a:t>）写哈希函数；</a:t>
            </a:r>
          </a:p>
          <a:p>
            <a:pPr marL="457200" indent="-457200" eaLnBrk="1" hangingPunct="1">
              <a:buFont typeface="Arial" panose="020B0604020202020204" pitchFamily="34" charset="0"/>
              <a:buNone/>
              <a:defRPr/>
            </a:pPr>
            <a:r>
              <a:rPr lang="zh-CN" altLang="en-US" sz="2800" b="0" i="0" dirty="0">
                <a:latin typeface="+mn-ea"/>
                <a:ea typeface="+mn-ea"/>
              </a:rPr>
              <a:t>  </a:t>
            </a:r>
            <a:r>
              <a:rPr lang="en-US" altLang="zh-CN" sz="2800" b="0" i="0" dirty="0">
                <a:latin typeface="+mn-ea"/>
                <a:ea typeface="+mn-ea"/>
              </a:rPr>
              <a:t>2</a:t>
            </a:r>
            <a:r>
              <a:rPr lang="zh-CN" altLang="en-US" sz="2800" b="0" i="0" dirty="0">
                <a:latin typeface="+mn-ea"/>
                <a:ea typeface="+mn-ea"/>
              </a:rPr>
              <a:t>）画出插入各关键字后的哈希表。</a:t>
            </a:r>
            <a:endParaRPr lang="en-US" altLang="zh-CN" sz="2800" b="0" i="0" dirty="0">
              <a:latin typeface="+mn-ea"/>
              <a:ea typeface="+mn-ea"/>
            </a:endParaRPr>
          </a:p>
          <a:p>
            <a:pPr marL="457200" indent="-457200" eaLnBrk="1" hangingPunct="1">
              <a:buFont typeface="Arial" panose="020B0604020202020204" pitchFamily="34" charset="0"/>
              <a:buNone/>
              <a:defRPr/>
            </a:pPr>
            <a:r>
              <a:rPr lang="en-US" altLang="zh-CN" sz="2800" b="0" i="0" dirty="0">
                <a:latin typeface="+mn-ea"/>
                <a:ea typeface="+mn-ea"/>
              </a:rPr>
              <a:t> </a:t>
            </a:r>
            <a:r>
              <a:rPr lang="zh-CN" altLang="en-US" sz="2800" b="0" i="0" dirty="0">
                <a:latin typeface="+mn-ea"/>
                <a:ea typeface="+mn-ea"/>
              </a:rPr>
              <a:t> </a:t>
            </a:r>
            <a:r>
              <a:rPr lang="en-US" altLang="zh-CN" sz="2800" b="0" i="0" dirty="0">
                <a:latin typeface="+mn-ea"/>
                <a:ea typeface="+mn-ea"/>
              </a:rPr>
              <a:t>3</a:t>
            </a:r>
            <a:r>
              <a:rPr lang="zh-CN" altLang="en-US" sz="2800" b="0" i="0" dirty="0">
                <a:latin typeface="+mn-ea"/>
                <a:ea typeface="+mn-ea"/>
              </a:rPr>
              <a:t>）计算查找成功和查找不成功的平均查找长度。</a:t>
            </a:r>
            <a:endParaRPr lang="zh-CN" altLang="en-US" sz="2800" b="0" dirty="0">
              <a:latin typeface="+mn-ea"/>
              <a:ea typeface="+mn-ea"/>
            </a:endParaRPr>
          </a:p>
        </p:txBody>
      </p:sp>
      <p:sp>
        <p:nvSpPr>
          <p:cNvPr id="2" name="Text Box 4">
            <a:extLst>
              <a:ext uri="{FF2B5EF4-FFF2-40B4-BE49-F238E27FC236}">
                <a16:creationId xmlns:a16="http://schemas.microsoft.com/office/drawing/2014/main" id="{33095EE0-88F0-47B3-86DE-AD6956CF4E86}"/>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练习</a:t>
            </a:r>
          </a:p>
        </p:txBody>
      </p:sp>
    </p:spTree>
  </p:cSld>
  <p:clrMapOvr>
    <a:masterClrMapping/>
  </p:clrMapOvr>
  <p:transition spd="slow"/>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ChangeArrowheads="1"/>
          </p:cNvSpPr>
          <p:nvPr/>
        </p:nvSpPr>
        <p:spPr bwMode="auto">
          <a:xfrm>
            <a:off x="304800" y="1268413"/>
            <a:ext cx="8686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1" hangingPunct="1">
              <a:buFont typeface="Arial" panose="020B0604020202020204" pitchFamily="34" charset="0"/>
              <a:buNone/>
              <a:defRPr/>
            </a:pPr>
            <a:r>
              <a:rPr lang="en-US" altLang="zh-CN" sz="3200" dirty="0">
                <a:latin typeface="+mn-ea"/>
                <a:ea typeface="+mn-ea"/>
              </a:rPr>
              <a:t> </a:t>
            </a:r>
            <a:r>
              <a:rPr lang="zh-CN" altLang="en-US" sz="2800" b="0" i="0" dirty="0">
                <a:latin typeface="+mn-ea"/>
                <a:ea typeface="+mn-ea"/>
              </a:rPr>
              <a:t>哈希表依次插入</a:t>
            </a:r>
            <a:r>
              <a:rPr lang="en-US" altLang="zh-CN" sz="2800" b="0" i="0" dirty="0">
                <a:latin typeface="+mn-ea"/>
                <a:ea typeface="+mn-ea"/>
              </a:rPr>
              <a:t>10</a:t>
            </a:r>
            <a:r>
              <a:rPr lang="zh-CN" altLang="en-US" sz="2800" b="0" i="0" dirty="0">
                <a:latin typeface="+mn-ea"/>
                <a:ea typeface="+mn-ea"/>
              </a:rPr>
              <a:t>，</a:t>
            </a:r>
            <a:r>
              <a:rPr lang="en-US" altLang="zh-CN" sz="2800" b="0" i="0" dirty="0">
                <a:latin typeface="+mn-ea"/>
                <a:ea typeface="+mn-ea"/>
              </a:rPr>
              <a:t>5</a:t>
            </a:r>
            <a:r>
              <a:rPr lang="zh-CN" altLang="en-US" sz="2800" b="0" i="0" dirty="0">
                <a:latin typeface="+mn-ea"/>
                <a:ea typeface="+mn-ea"/>
              </a:rPr>
              <a:t>，</a:t>
            </a:r>
            <a:r>
              <a:rPr lang="en-US" altLang="zh-CN" sz="2800" b="0" i="0" dirty="0">
                <a:latin typeface="+mn-ea"/>
                <a:ea typeface="+mn-ea"/>
              </a:rPr>
              <a:t>8</a:t>
            </a:r>
            <a:r>
              <a:rPr lang="zh-CN" altLang="en-US" sz="2800" b="0" i="0" dirty="0">
                <a:latin typeface="+mn-ea"/>
                <a:ea typeface="+mn-ea"/>
              </a:rPr>
              <a:t>，</a:t>
            </a:r>
            <a:r>
              <a:rPr lang="en-US" altLang="zh-CN" sz="2800" b="0" i="0" dirty="0">
                <a:latin typeface="+mn-ea"/>
                <a:ea typeface="+mn-ea"/>
              </a:rPr>
              <a:t>23</a:t>
            </a:r>
            <a:r>
              <a:rPr lang="zh-CN" altLang="en-US" sz="2800" b="0" i="0" dirty="0">
                <a:latin typeface="+mn-ea"/>
                <a:ea typeface="+mn-ea"/>
              </a:rPr>
              <a:t>，</a:t>
            </a:r>
            <a:r>
              <a:rPr lang="en-US" altLang="zh-CN" sz="2800" b="0" i="0" dirty="0">
                <a:latin typeface="+mn-ea"/>
                <a:ea typeface="+mn-ea"/>
              </a:rPr>
              <a:t>19</a:t>
            </a:r>
            <a:r>
              <a:rPr lang="zh-CN" altLang="en-US" sz="2800" b="0" i="0" dirty="0">
                <a:latin typeface="+mn-ea"/>
                <a:ea typeface="+mn-ea"/>
              </a:rPr>
              <a:t>，</a:t>
            </a:r>
            <a:r>
              <a:rPr lang="en-US" altLang="zh-CN" sz="2800" b="0" i="0" dirty="0">
                <a:latin typeface="+mn-ea"/>
                <a:ea typeface="+mn-ea"/>
              </a:rPr>
              <a:t>30</a:t>
            </a:r>
            <a:r>
              <a:rPr lang="zh-CN" altLang="en-US" sz="2800" b="0" i="0" dirty="0">
                <a:latin typeface="+mn-ea"/>
                <a:ea typeface="+mn-ea"/>
              </a:rPr>
              <a:t>，</a:t>
            </a:r>
            <a:r>
              <a:rPr lang="en-US" altLang="zh-CN" sz="2800" b="0" i="0" dirty="0">
                <a:latin typeface="+mn-ea"/>
                <a:ea typeface="+mn-ea"/>
              </a:rPr>
              <a:t>25</a:t>
            </a:r>
            <a:r>
              <a:rPr lang="zh-CN" altLang="en-US" sz="2800" b="0" i="0" dirty="0">
                <a:latin typeface="+mn-ea"/>
                <a:ea typeface="+mn-ea"/>
              </a:rPr>
              <a:t>，</a:t>
            </a:r>
            <a:r>
              <a:rPr lang="en-US" altLang="zh-CN" sz="2800" b="0" i="0" dirty="0">
                <a:latin typeface="+mn-ea"/>
                <a:ea typeface="+mn-ea"/>
              </a:rPr>
              <a:t>26</a:t>
            </a:r>
            <a:r>
              <a:rPr lang="zh-CN" altLang="en-US" sz="2800" b="0" i="0" dirty="0">
                <a:latin typeface="+mn-ea"/>
                <a:ea typeface="+mn-ea"/>
              </a:rPr>
              <a:t>，用</a:t>
            </a:r>
            <a:endParaRPr lang="en-US" altLang="zh-CN" sz="2800" b="0" i="0" dirty="0">
              <a:latin typeface="+mn-ea"/>
              <a:ea typeface="+mn-ea"/>
            </a:endParaRPr>
          </a:p>
          <a:p>
            <a:pPr marL="457200" indent="-457200" eaLnBrk="1" hangingPunct="1">
              <a:buFont typeface="Arial" panose="020B0604020202020204" pitchFamily="34" charset="0"/>
              <a:buNone/>
              <a:defRPr/>
            </a:pPr>
            <a:r>
              <a:rPr lang="en-US" altLang="zh-CN" sz="2800" b="0" i="0" dirty="0">
                <a:latin typeface="+mn-ea"/>
                <a:ea typeface="+mn-ea"/>
              </a:rPr>
              <a:t> </a:t>
            </a:r>
            <a:r>
              <a:rPr lang="zh-CN" altLang="en-US" sz="2800" b="0" i="0" dirty="0">
                <a:latin typeface="+mn-ea"/>
                <a:ea typeface="+mn-ea"/>
              </a:rPr>
              <a:t>拉链法解决冲突。</a:t>
            </a:r>
          </a:p>
          <a:p>
            <a:pPr marL="457200" indent="-457200" eaLnBrk="1" hangingPunct="1">
              <a:buFont typeface="Arial" panose="020B0604020202020204" pitchFamily="34" charset="0"/>
              <a:buNone/>
              <a:defRPr/>
            </a:pPr>
            <a:r>
              <a:rPr lang="zh-CN" altLang="en-US" sz="2800" b="0" i="0" dirty="0">
                <a:latin typeface="+mn-ea"/>
                <a:ea typeface="+mn-ea"/>
              </a:rPr>
              <a:t>  </a:t>
            </a:r>
            <a:r>
              <a:rPr lang="en-US" altLang="zh-CN" sz="2800" b="0" i="0" dirty="0">
                <a:latin typeface="+mn-ea"/>
                <a:ea typeface="+mn-ea"/>
              </a:rPr>
              <a:t>1</a:t>
            </a:r>
            <a:r>
              <a:rPr lang="zh-CN" altLang="en-US" sz="2800" b="0" i="0" dirty="0">
                <a:latin typeface="+mn-ea"/>
                <a:ea typeface="+mn-ea"/>
              </a:rPr>
              <a:t>）写哈希函数；</a:t>
            </a:r>
          </a:p>
          <a:p>
            <a:pPr marL="457200" indent="-457200" eaLnBrk="1" hangingPunct="1">
              <a:buFont typeface="Arial" panose="020B0604020202020204" pitchFamily="34" charset="0"/>
              <a:buNone/>
              <a:defRPr/>
            </a:pPr>
            <a:r>
              <a:rPr lang="zh-CN" altLang="en-US" sz="2800" b="0" i="0" dirty="0">
                <a:latin typeface="+mn-ea"/>
                <a:ea typeface="+mn-ea"/>
              </a:rPr>
              <a:t>  </a:t>
            </a:r>
            <a:r>
              <a:rPr lang="en-US" altLang="zh-CN" sz="2800" b="0" i="0" dirty="0">
                <a:latin typeface="+mn-ea"/>
                <a:ea typeface="+mn-ea"/>
              </a:rPr>
              <a:t>2</a:t>
            </a:r>
            <a:r>
              <a:rPr lang="zh-CN" altLang="en-US" sz="2800" b="0" i="0" dirty="0">
                <a:latin typeface="+mn-ea"/>
                <a:ea typeface="+mn-ea"/>
              </a:rPr>
              <a:t>）画出插入各关键字后的哈希表（表尾插入）。</a:t>
            </a:r>
            <a:endParaRPr lang="en-US" altLang="zh-CN" sz="2800" b="0" i="0" dirty="0">
              <a:latin typeface="+mn-ea"/>
              <a:ea typeface="+mn-ea"/>
            </a:endParaRPr>
          </a:p>
          <a:p>
            <a:pPr marL="457200" indent="-457200" eaLnBrk="1" hangingPunct="1">
              <a:buFont typeface="Arial" panose="020B0604020202020204" pitchFamily="34" charset="0"/>
              <a:buNone/>
              <a:defRPr/>
            </a:pPr>
            <a:r>
              <a:rPr lang="en-US" altLang="zh-CN" sz="2800" b="0" i="0" dirty="0">
                <a:latin typeface="+mn-ea"/>
                <a:ea typeface="+mn-ea"/>
              </a:rPr>
              <a:t>  3)</a:t>
            </a:r>
            <a:r>
              <a:rPr lang="zh-CN" altLang="en-US" sz="2800" b="0" i="0" dirty="0">
                <a:latin typeface="+mn-ea"/>
                <a:ea typeface="+mn-ea"/>
              </a:rPr>
              <a:t> 计算查找成功和查找不成功的平均查找长度。</a:t>
            </a:r>
          </a:p>
        </p:txBody>
      </p:sp>
      <p:sp>
        <p:nvSpPr>
          <p:cNvPr id="2" name="Text Box 4">
            <a:extLst>
              <a:ext uri="{FF2B5EF4-FFF2-40B4-BE49-F238E27FC236}">
                <a16:creationId xmlns:a16="http://schemas.microsoft.com/office/drawing/2014/main" id="{33095EE0-88F0-47B3-86DE-AD6956CF4E86}"/>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练习</a:t>
            </a:r>
          </a:p>
        </p:txBody>
      </p:sp>
    </p:spTree>
    <p:extLst>
      <p:ext uri="{BB962C8B-B14F-4D97-AF65-F5344CB8AC3E}">
        <p14:creationId xmlns:p14="http://schemas.microsoft.com/office/powerpoint/2010/main" val="2525964283"/>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8CADF55E-9409-4678-880B-D397E349B395}" type="slidenum">
              <a:rPr lang="zh-CN" altLang="en-US"/>
              <a:pPr algn="r" eaLnBrk="1" hangingPunct="1">
                <a:spcBef>
                  <a:spcPct val="50000"/>
                </a:spcBef>
                <a:buFont typeface="Arial" pitchFamily="34" charset="0"/>
                <a:buNone/>
              </a:pPr>
              <a:t>15</a:t>
            </a:fld>
            <a:endParaRPr lang="en-US" altLang="zh-CN"/>
          </a:p>
        </p:txBody>
      </p:sp>
      <p:sp>
        <p:nvSpPr>
          <p:cNvPr id="19461" name="Rectangle 5"/>
          <p:cNvSpPr>
            <a:spLocks noGrp="1" noChangeArrowheads="1"/>
          </p:cNvSpPr>
          <p:nvPr>
            <p:ph type="body" idx="4294967295"/>
          </p:nvPr>
        </p:nvSpPr>
        <p:spPr>
          <a:xfrm>
            <a:off x="548094" y="1409700"/>
            <a:ext cx="8334372" cy="2739380"/>
          </a:xfrm>
        </p:spPr>
        <p:txBody>
          <a:bodyPr/>
          <a:lstStyle/>
          <a:p>
            <a:pPr eaLnBrk="1" hangingPunct="1">
              <a:spcBef>
                <a:spcPct val="70000"/>
              </a:spcBef>
            </a:pPr>
            <a:r>
              <a:rPr lang="zh-CN" altLang="en-US" dirty="0">
                <a:latin typeface="+mn-ea"/>
              </a:rPr>
              <a:t>如果被查找的记录概率不等时，取</a:t>
            </a:r>
            <a:r>
              <a:rPr lang="en-US" altLang="zh-CN" dirty="0">
                <a:latin typeface="+mn-ea"/>
              </a:rPr>
              <a:t>P</a:t>
            </a:r>
            <a:r>
              <a:rPr lang="en-US" altLang="zh-CN" baseline="-25000" dirty="0">
                <a:latin typeface="+mn-ea"/>
              </a:rPr>
              <a:t>n</a:t>
            </a:r>
            <a:r>
              <a:rPr lang="en-US" altLang="zh-CN" dirty="0">
                <a:latin typeface="+mn-ea"/>
              </a:rPr>
              <a:t>≥P</a:t>
            </a:r>
            <a:r>
              <a:rPr lang="en-US" altLang="zh-CN" baseline="-25000" dirty="0">
                <a:latin typeface="+mn-ea"/>
              </a:rPr>
              <a:t>n-1</a:t>
            </a:r>
            <a:r>
              <a:rPr lang="en-US" altLang="zh-CN" dirty="0">
                <a:latin typeface="+mn-ea"/>
              </a:rPr>
              <a:t>≥···≥P</a:t>
            </a:r>
            <a:r>
              <a:rPr lang="en-US" altLang="zh-CN" baseline="-25000" dirty="0">
                <a:latin typeface="+mn-ea"/>
              </a:rPr>
              <a:t>2</a:t>
            </a:r>
            <a:r>
              <a:rPr lang="en-US" altLang="zh-CN" dirty="0">
                <a:latin typeface="+mn-ea"/>
              </a:rPr>
              <a:t>≥P</a:t>
            </a:r>
            <a:r>
              <a:rPr lang="en-US" altLang="zh-CN" baseline="-25000" dirty="0">
                <a:latin typeface="+mn-ea"/>
              </a:rPr>
              <a:t>1</a:t>
            </a:r>
          </a:p>
          <a:p>
            <a:pPr eaLnBrk="1" hangingPunct="1">
              <a:spcBef>
                <a:spcPct val="70000"/>
              </a:spcBef>
            </a:pPr>
            <a:r>
              <a:rPr lang="zh-CN" altLang="en-US" dirty="0">
                <a:latin typeface="+mn-ea"/>
              </a:rPr>
              <a:t>若查找概率无法事先测定，则查找过程采取的改进办法是，在每次查找之后，将刚刚查找到的记录直接移至表尾的位置上</a:t>
            </a:r>
          </a:p>
        </p:txBody>
      </p:sp>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不等概率</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1" end="1"/>
                                            </p:txEl>
                                          </p:spTgt>
                                        </p:tgtEl>
                                        <p:attrNameLst>
                                          <p:attrName>style.visibility</p:attrName>
                                        </p:attrNameLst>
                                      </p:cBhvr>
                                      <p:to>
                                        <p:strVal val="visible"/>
                                      </p:to>
                                    </p:set>
                                    <p:animEffect transition="in" filter="blinds(horizontal)">
                                      <p:cBhvr>
                                        <p:cTn id="7" dur="500"/>
                                        <p:tgtEl>
                                          <p:spTgt spid="1946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150</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en-US" altLang="zh-CN" sz="3800" dirty="0"/>
              <a:t>tuple</a:t>
            </a:r>
            <a:r>
              <a:rPr lang="zh-CN" altLang="en-US" sz="3800" dirty="0"/>
              <a:t>元组</a:t>
            </a:r>
            <a:endParaRPr lang="zh-CN" altLang="en-US" sz="3800" dirty="0">
              <a:solidFill>
                <a:srgbClr val="FF0000"/>
              </a:solidFill>
            </a:endParaRPr>
          </a:p>
        </p:txBody>
      </p:sp>
      <p:sp>
        <p:nvSpPr>
          <p:cNvPr id="5" name="Rectangle 3">
            <a:extLst>
              <a:ext uri="{FF2B5EF4-FFF2-40B4-BE49-F238E27FC236}">
                <a16:creationId xmlns:a16="http://schemas.microsoft.com/office/drawing/2014/main" id="{CF536F5D-5D2C-45D8-97E2-82FA64D1FB25}"/>
              </a:ext>
            </a:extLst>
          </p:cNvPr>
          <p:cNvSpPr txBox="1">
            <a:spLocks noChangeArrowheads="1"/>
          </p:cNvSpPr>
          <p:nvPr/>
        </p:nvSpPr>
        <p:spPr bwMode="auto">
          <a:xfrm>
            <a:off x="323528" y="1196752"/>
            <a:ext cx="9397925"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r>
              <a:rPr lang="en-US" altLang="zh-CN" b="0" i="0" kern="0" dirty="0"/>
              <a:t>&lt;tuple&gt;</a:t>
            </a:r>
          </a:p>
          <a:p>
            <a:pPr eaLnBrk="1" hangingPunct="1"/>
            <a:r>
              <a:rPr lang="en-US" altLang="zh-CN" b="0" i="0" kern="0" dirty="0"/>
              <a:t>pair</a:t>
            </a:r>
            <a:r>
              <a:rPr lang="zh-CN" altLang="en-US" b="0" i="0" kern="0" dirty="0"/>
              <a:t>的泛化，类模板。</a:t>
            </a:r>
            <a:endParaRPr lang="en-US" altLang="zh-CN" b="0" i="0" kern="0" dirty="0"/>
          </a:p>
          <a:p>
            <a:pPr eaLnBrk="1" hangingPunct="1"/>
            <a:r>
              <a:rPr lang="en-US" altLang="zh-CN" b="0" i="0" kern="0" dirty="0"/>
              <a:t>pair</a:t>
            </a:r>
            <a:r>
              <a:rPr lang="zh-CN" altLang="en-US" b="0" i="0" kern="0" dirty="0"/>
              <a:t>存储两个值。</a:t>
            </a:r>
            <a:r>
              <a:rPr lang="en-US" altLang="zh-CN" b="0" i="0" kern="0" dirty="0"/>
              <a:t>tuple</a:t>
            </a:r>
            <a:r>
              <a:rPr lang="zh-CN" altLang="en-US" b="0" i="0" kern="0" dirty="0"/>
              <a:t>允许存储任意数量的值，每个</a:t>
            </a:r>
            <a:endParaRPr lang="en-US" altLang="zh-CN" b="0" i="0" kern="0" dirty="0"/>
          </a:p>
          <a:p>
            <a:pPr marL="0" indent="0" eaLnBrk="1" hangingPunct="1">
              <a:buNone/>
            </a:pPr>
            <a:r>
              <a:rPr lang="en-US" altLang="zh-CN" b="0" i="0" kern="0" dirty="0"/>
              <a:t>     </a:t>
            </a:r>
            <a:r>
              <a:rPr lang="zh-CN" altLang="en-US" b="0" i="0" kern="0" dirty="0"/>
              <a:t>值都有自己的类型。大小和值类型编译时确定，都</a:t>
            </a:r>
            <a:endParaRPr lang="en-US" altLang="zh-CN" b="0" i="0" kern="0" dirty="0"/>
          </a:p>
          <a:p>
            <a:pPr marL="0" indent="0" eaLnBrk="1" hangingPunct="1">
              <a:buNone/>
            </a:pPr>
            <a:r>
              <a:rPr lang="en-US" altLang="zh-CN" b="0" i="0" kern="0" dirty="0"/>
              <a:t>     </a:t>
            </a:r>
            <a:r>
              <a:rPr lang="zh-CN" altLang="en-US" b="0" i="0" kern="0" dirty="0"/>
              <a:t>是固定的。</a:t>
            </a:r>
            <a:endParaRPr lang="en-US" altLang="zh-CN" b="0" i="0" kern="0" dirty="0"/>
          </a:p>
          <a:p>
            <a:pPr marL="0" indent="0" eaLnBrk="1" hangingPunct="1">
              <a:buNone/>
            </a:pPr>
            <a:endParaRPr lang="en-US" altLang="zh-CN" b="0" i="0" kern="0" dirty="0"/>
          </a:p>
          <a:p>
            <a:pPr marL="0" indent="0" eaLnBrk="1" hangingPunct="1">
              <a:buNone/>
            </a:pPr>
            <a:endParaRPr lang="en-US" altLang="zh-CN" b="0" i="0" kern="0" dirty="0"/>
          </a:p>
          <a:p>
            <a:pPr marL="0" indent="0" eaLnBrk="1" hangingPunct="1">
              <a:buNone/>
            </a:pPr>
            <a:endParaRPr lang="en-US" altLang="zh-CN" b="0" i="0" kern="0" dirty="0"/>
          </a:p>
          <a:p>
            <a:pPr eaLnBrk="1" hangingPunct="1"/>
            <a:endParaRPr lang="en-US" altLang="zh-CN" b="0" i="0" kern="0" dirty="0"/>
          </a:p>
          <a:p>
            <a:pPr marL="0" indent="0" eaLnBrk="1" hangingPunct="1">
              <a:buNone/>
            </a:pPr>
            <a:endParaRPr lang="en-US" altLang="zh-CN" b="0" i="0" kern="0" dirty="0"/>
          </a:p>
          <a:p>
            <a:pPr marL="0" indent="0" eaLnBrk="1" hangingPunct="1">
              <a:buNone/>
            </a:pPr>
            <a:endParaRPr lang="en-US" altLang="zh-CN" b="0" i="0" kern="0" dirty="0"/>
          </a:p>
          <a:p>
            <a:pPr marL="0" indent="0" eaLnBrk="1" hangingPunct="1">
              <a:buNone/>
            </a:pPr>
            <a:endParaRPr lang="en-US" altLang="zh-CN" b="0" i="0" kern="0" dirty="0"/>
          </a:p>
          <a:p>
            <a:pPr eaLnBrk="1" hangingPunct="1"/>
            <a:endParaRPr lang="en-US" altLang="zh-CN" b="0" i="0" kern="0" dirty="0"/>
          </a:p>
          <a:p>
            <a:pPr eaLnBrk="1" hangingPunct="1"/>
            <a:endParaRPr lang="en-US" altLang="zh-CN" b="0" i="0" kern="0" dirty="0"/>
          </a:p>
        </p:txBody>
      </p:sp>
    </p:spTree>
    <p:extLst>
      <p:ext uri="{BB962C8B-B14F-4D97-AF65-F5344CB8AC3E}">
        <p14:creationId xmlns:p14="http://schemas.microsoft.com/office/powerpoint/2010/main" val="186152042"/>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151</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algn="ctr" eaLnBrk="1" hangingPunct="1"/>
            <a:r>
              <a:rPr lang="en-US" altLang="zh-CN" sz="3800" dirty="0"/>
              <a:t>tuple</a:t>
            </a:r>
            <a:r>
              <a:rPr lang="zh-CN" altLang="en-US" sz="3800" dirty="0"/>
              <a:t>用法</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395536" y="1310606"/>
            <a:ext cx="9477870" cy="894258"/>
          </a:xfrm>
        </p:spPr>
        <p:txBody>
          <a:bodyPr/>
          <a:lstStyle/>
          <a:p>
            <a:pPr marL="0" indent="0" eaLnBrk="1" hangingPunct="1">
              <a:buNone/>
            </a:pPr>
            <a:r>
              <a:rPr lang="en-US" altLang="zh-CN" dirty="0"/>
              <a:t>    </a:t>
            </a:r>
          </a:p>
        </p:txBody>
      </p:sp>
      <p:sp>
        <p:nvSpPr>
          <p:cNvPr id="3" name="文本框 2">
            <a:extLst>
              <a:ext uri="{FF2B5EF4-FFF2-40B4-BE49-F238E27FC236}">
                <a16:creationId xmlns:a16="http://schemas.microsoft.com/office/drawing/2014/main" id="{3A8BE99B-D4D5-8426-A2C4-C59D1D3DDBBB}"/>
              </a:ext>
            </a:extLst>
          </p:cNvPr>
          <p:cNvSpPr txBox="1"/>
          <p:nvPr/>
        </p:nvSpPr>
        <p:spPr>
          <a:xfrm>
            <a:off x="559578" y="1310606"/>
            <a:ext cx="10061094" cy="4401205"/>
          </a:xfrm>
          <a:prstGeom prst="rect">
            <a:avLst/>
          </a:prstGeom>
          <a:noFill/>
        </p:spPr>
        <p:txBody>
          <a:bodyPr wrap="square">
            <a:spAutoFit/>
          </a:bodyPr>
          <a:lstStyle/>
          <a:p>
            <a:r>
              <a:rPr lang="en-US" altLang="zh-CN" sz="2800" b="0" i="0" dirty="0">
                <a:solidFill>
                  <a:srgbClr val="267F99"/>
                </a:solidFill>
                <a:effectLst/>
                <a:latin typeface="+mn-ea"/>
                <a:ea typeface="+mn-ea"/>
              </a:rPr>
              <a:t>tuple</a:t>
            </a:r>
            <a:r>
              <a:rPr lang="en-US" altLang="zh-CN" sz="2800" b="0" i="0" dirty="0">
                <a:solidFill>
                  <a:srgbClr val="000000"/>
                </a:solidFill>
                <a:effectLst/>
                <a:latin typeface="+mn-ea"/>
                <a:ea typeface="+mn-ea"/>
              </a:rPr>
              <a:t>&lt;</a:t>
            </a:r>
            <a:r>
              <a:rPr lang="en-US" altLang="zh-CN" sz="2800" b="0" i="0" dirty="0" err="1">
                <a:solidFill>
                  <a:srgbClr val="267F99"/>
                </a:solidFill>
                <a:effectLst/>
                <a:latin typeface="+mn-ea"/>
                <a:ea typeface="+mn-ea"/>
              </a:rPr>
              <a:t>string</a:t>
            </a:r>
            <a:r>
              <a:rPr lang="en-US" altLang="zh-CN" sz="2800" b="0" i="0" dirty="0" err="1">
                <a:solidFill>
                  <a:srgbClr val="000000"/>
                </a:solidFill>
                <a:effectLst/>
                <a:latin typeface="+mn-ea"/>
                <a:ea typeface="+mn-ea"/>
              </a:rPr>
              <a:t>,</a:t>
            </a:r>
            <a:r>
              <a:rPr lang="en-US" altLang="zh-CN" sz="2800" b="0" i="0" dirty="0" err="1">
                <a:solidFill>
                  <a:srgbClr val="0000FF"/>
                </a:solidFill>
                <a:effectLst/>
                <a:latin typeface="+mn-ea"/>
                <a:ea typeface="+mn-ea"/>
              </a:rPr>
              <a:t>int</a:t>
            </a:r>
            <a:r>
              <a:rPr lang="en-US" altLang="zh-CN" sz="2800" b="0" i="0" dirty="0" err="1">
                <a:solidFill>
                  <a:srgbClr val="000000"/>
                </a:solidFill>
                <a:effectLst/>
                <a:latin typeface="+mn-ea"/>
                <a:ea typeface="+mn-ea"/>
              </a:rPr>
              <a:t>,</a:t>
            </a:r>
            <a:r>
              <a:rPr lang="en-US" altLang="zh-CN" sz="2800" b="0" i="0" dirty="0" err="1">
                <a:solidFill>
                  <a:srgbClr val="0000FF"/>
                </a:solidFill>
                <a:effectLst/>
                <a:latin typeface="+mn-ea"/>
                <a:ea typeface="+mn-ea"/>
              </a:rPr>
              <a:t>int</a:t>
            </a:r>
            <a:r>
              <a:rPr lang="en-US" altLang="zh-CN" sz="2800" b="0" i="0" dirty="0">
                <a:solidFill>
                  <a:srgbClr val="000000"/>
                </a:solidFill>
                <a:effectLst/>
                <a:latin typeface="+mn-ea"/>
                <a:ea typeface="+mn-ea"/>
              </a:rPr>
              <a:t>&gt;   </a:t>
            </a:r>
            <a:r>
              <a:rPr lang="en-US" altLang="zh-CN" sz="2800" b="0" i="0" dirty="0">
                <a:solidFill>
                  <a:srgbClr val="001080"/>
                </a:solidFill>
                <a:effectLst/>
                <a:latin typeface="+mn-ea"/>
                <a:ea typeface="+mn-ea"/>
              </a:rPr>
              <a:t>node</a:t>
            </a:r>
            <a:r>
              <a:rPr lang="en-US" altLang="zh-CN" sz="2800" b="0" i="0" dirty="0">
                <a:solidFill>
                  <a:srgbClr val="000000"/>
                </a:solidFill>
                <a:effectLst/>
                <a:latin typeface="+mn-ea"/>
                <a:ea typeface="+mn-ea"/>
              </a:rPr>
              <a:t>(</a:t>
            </a:r>
            <a:r>
              <a:rPr lang="en-US" altLang="zh-CN" sz="2800" b="0" i="0" dirty="0">
                <a:solidFill>
                  <a:srgbClr val="A31515"/>
                </a:solidFill>
                <a:effectLst/>
                <a:latin typeface="+mn-ea"/>
                <a:ea typeface="+mn-ea"/>
              </a:rPr>
              <a:t>"a"</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1</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4</a:t>
            </a:r>
            <a:r>
              <a:rPr lang="en-US" altLang="zh-CN" sz="2800" b="0" i="0" dirty="0">
                <a:solidFill>
                  <a:srgbClr val="000000"/>
                </a:solidFill>
                <a:effectLst/>
                <a:latin typeface="+mn-ea"/>
                <a:ea typeface="+mn-ea"/>
              </a:rPr>
              <a:t>);</a:t>
            </a:r>
          </a:p>
          <a:p>
            <a:r>
              <a:rPr lang="en-US" altLang="zh-CN" sz="2800" b="0" i="0" dirty="0">
                <a:solidFill>
                  <a:srgbClr val="267F99"/>
                </a:solidFill>
                <a:effectLst/>
                <a:latin typeface="+mn-ea"/>
                <a:ea typeface="+mn-ea"/>
              </a:rPr>
              <a:t>vector</a:t>
            </a:r>
            <a:r>
              <a:rPr lang="en-US" altLang="zh-CN" sz="2800" b="0" i="0" dirty="0">
                <a:solidFill>
                  <a:srgbClr val="000000"/>
                </a:solidFill>
                <a:effectLst/>
                <a:latin typeface="+mn-ea"/>
                <a:ea typeface="+mn-ea"/>
              </a:rPr>
              <a:t>&lt;</a:t>
            </a:r>
            <a:r>
              <a:rPr lang="en-US" altLang="zh-CN" sz="2800" b="0" i="0" dirty="0">
                <a:solidFill>
                  <a:srgbClr val="267F99"/>
                </a:solidFill>
                <a:effectLst/>
                <a:latin typeface="+mn-ea"/>
                <a:ea typeface="+mn-ea"/>
              </a:rPr>
              <a:t>tuple</a:t>
            </a:r>
            <a:r>
              <a:rPr lang="en-US" altLang="zh-CN" sz="2800" b="0" i="0" dirty="0">
                <a:solidFill>
                  <a:srgbClr val="000000"/>
                </a:solidFill>
                <a:effectLst/>
                <a:latin typeface="+mn-ea"/>
                <a:ea typeface="+mn-ea"/>
              </a:rPr>
              <a:t>&lt;</a:t>
            </a:r>
            <a:r>
              <a:rPr lang="en-US" altLang="zh-CN" sz="2800" b="0" i="0" dirty="0" err="1">
                <a:solidFill>
                  <a:srgbClr val="267F99"/>
                </a:solidFill>
                <a:effectLst/>
                <a:latin typeface="+mn-ea"/>
                <a:ea typeface="+mn-ea"/>
              </a:rPr>
              <a:t>string</a:t>
            </a:r>
            <a:r>
              <a:rPr lang="en-US" altLang="zh-CN" sz="2800" b="0" i="0" dirty="0" err="1">
                <a:solidFill>
                  <a:srgbClr val="000000"/>
                </a:solidFill>
                <a:effectLst/>
                <a:latin typeface="+mn-ea"/>
                <a:ea typeface="+mn-ea"/>
              </a:rPr>
              <a:t>,</a:t>
            </a:r>
            <a:r>
              <a:rPr lang="en-US" altLang="zh-CN" sz="2800" b="0" i="0" dirty="0" err="1">
                <a:solidFill>
                  <a:srgbClr val="0000FF"/>
                </a:solidFill>
                <a:effectLst/>
                <a:latin typeface="+mn-ea"/>
                <a:ea typeface="+mn-ea"/>
              </a:rPr>
              <a:t>int</a:t>
            </a:r>
            <a:r>
              <a:rPr lang="en-US" altLang="zh-CN" sz="2800" b="0" i="0" dirty="0" err="1">
                <a:solidFill>
                  <a:srgbClr val="000000"/>
                </a:solidFill>
                <a:effectLst/>
                <a:latin typeface="+mn-ea"/>
                <a:ea typeface="+mn-ea"/>
              </a:rPr>
              <a:t>,</a:t>
            </a:r>
            <a:r>
              <a:rPr lang="en-US" altLang="zh-CN" sz="2800" b="0" i="0" dirty="0" err="1">
                <a:solidFill>
                  <a:srgbClr val="0000FF"/>
                </a:solidFill>
                <a:effectLst/>
                <a:latin typeface="+mn-ea"/>
                <a:ea typeface="+mn-ea"/>
              </a:rPr>
              <a:t>int</a:t>
            </a:r>
            <a:r>
              <a:rPr lang="en-US" altLang="zh-CN" sz="2800" b="0" i="0" dirty="0">
                <a:solidFill>
                  <a:srgbClr val="000000"/>
                </a:solidFill>
                <a:effectLst/>
                <a:latin typeface="+mn-ea"/>
                <a:ea typeface="+mn-ea"/>
              </a:rPr>
              <a:t>&gt;&gt; </a:t>
            </a:r>
            <a:r>
              <a:rPr lang="en-US" altLang="zh-CN" sz="2800" b="0" i="0" dirty="0">
                <a:solidFill>
                  <a:srgbClr val="001080"/>
                </a:solidFill>
                <a:effectLst/>
                <a:latin typeface="+mn-ea"/>
                <a:ea typeface="+mn-ea"/>
              </a:rPr>
              <a:t>tree</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200</a:t>
            </a:r>
            <a:r>
              <a:rPr lang="en-US" altLang="zh-CN" sz="2800" b="0" i="0" dirty="0">
                <a:solidFill>
                  <a:srgbClr val="000000"/>
                </a:solidFill>
                <a:effectLst/>
                <a:latin typeface="+mn-ea"/>
                <a:ea typeface="+mn-ea"/>
              </a:rPr>
              <a:t>];</a:t>
            </a:r>
          </a:p>
          <a:p>
            <a:br>
              <a:rPr lang="en-US" altLang="zh-CN" sz="2800" b="0" i="0" dirty="0">
                <a:solidFill>
                  <a:srgbClr val="000000"/>
                </a:solidFill>
                <a:effectLst/>
                <a:latin typeface="+mn-ea"/>
                <a:ea typeface="+mn-ea"/>
              </a:rPr>
            </a:br>
            <a:r>
              <a:rPr lang="en-US" altLang="zh-CN" sz="2800" b="0" i="0" dirty="0">
                <a:solidFill>
                  <a:srgbClr val="AF00DB"/>
                </a:solidFill>
                <a:effectLst/>
                <a:latin typeface="+mn-ea"/>
                <a:ea typeface="+mn-ea"/>
              </a:rPr>
              <a:t>for</a:t>
            </a:r>
            <a:r>
              <a:rPr lang="en-US" altLang="zh-CN" sz="2800" b="0" i="0" dirty="0">
                <a:solidFill>
                  <a:srgbClr val="000000"/>
                </a:solidFill>
                <a:effectLst/>
                <a:latin typeface="+mn-ea"/>
                <a:ea typeface="+mn-ea"/>
              </a:rPr>
              <a:t>(</a:t>
            </a:r>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&lt;</a:t>
            </a:r>
            <a:r>
              <a:rPr lang="en-US" altLang="zh-CN" sz="2800" b="0" i="0" dirty="0">
                <a:solidFill>
                  <a:srgbClr val="098658"/>
                </a:solidFill>
                <a:effectLst/>
                <a:latin typeface="+mn-ea"/>
                <a:ea typeface="+mn-ea"/>
              </a:rPr>
              <a:t>3</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tree</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a:t>
            </a:r>
            <a:r>
              <a:rPr lang="en-US" altLang="zh-CN" sz="2800" b="0" i="0" dirty="0" err="1">
                <a:solidFill>
                  <a:srgbClr val="795E26"/>
                </a:solidFill>
                <a:effectLst/>
                <a:latin typeface="+mn-ea"/>
                <a:ea typeface="+mn-ea"/>
              </a:rPr>
              <a:t>push_back</a:t>
            </a:r>
            <a:r>
              <a:rPr lang="en-US" altLang="zh-CN" sz="2800" b="0" i="0" dirty="0">
                <a:solidFill>
                  <a:srgbClr val="000000"/>
                </a:solidFill>
                <a:effectLst/>
                <a:latin typeface="+mn-ea"/>
                <a:ea typeface="+mn-ea"/>
              </a:rPr>
              <a:t>(</a:t>
            </a:r>
            <a:r>
              <a:rPr lang="en-US" altLang="zh-CN" sz="2800" b="0" i="0" dirty="0" err="1">
                <a:solidFill>
                  <a:srgbClr val="795E26"/>
                </a:solidFill>
                <a:effectLst/>
                <a:latin typeface="+mn-ea"/>
                <a:ea typeface="+mn-ea"/>
              </a:rPr>
              <a:t>make_tuple</a:t>
            </a:r>
            <a:r>
              <a:rPr lang="en-US" altLang="zh-CN" sz="2800" b="0" i="0" dirty="0">
                <a:solidFill>
                  <a:srgbClr val="000000"/>
                </a:solidFill>
                <a:effectLst/>
                <a:latin typeface="+mn-ea"/>
                <a:ea typeface="+mn-ea"/>
              </a:rPr>
              <a:t>(</a:t>
            </a:r>
            <a:r>
              <a:rPr lang="en-US" altLang="zh-CN" sz="2800" b="0" i="0" dirty="0">
                <a:solidFill>
                  <a:srgbClr val="A31515"/>
                </a:solidFill>
                <a:effectLst/>
                <a:latin typeface="+mn-ea"/>
                <a:ea typeface="+mn-ea"/>
              </a:rPr>
              <a:t>"a"</a:t>
            </a:r>
            <a:r>
              <a:rPr lang="en-US" altLang="zh-CN" sz="2800" b="0" i="0" dirty="0">
                <a:solidFill>
                  <a:srgbClr val="795E26"/>
                </a:solidFill>
                <a:effectLst/>
                <a:latin typeface="+mn-ea"/>
                <a:ea typeface="+mn-ea"/>
              </a:rPr>
              <a:t>+</a:t>
            </a:r>
            <a:r>
              <a:rPr lang="en-US" altLang="zh-CN" sz="2800" b="0" i="0" dirty="0" err="1">
                <a:solidFill>
                  <a:srgbClr val="795E26"/>
                </a:solidFill>
                <a:effectLst/>
                <a:latin typeface="+mn-ea"/>
                <a:ea typeface="+mn-ea"/>
              </a:rPr>
              <a:t>to_string</a:t>
            </a:r>
            <a:r>
              <a:rPr lang="en-US" altLang="zh-CN" sz="2800" b="0" i="0" dirty="0">
                <a:solidFill>
                  <a:srgbClr val="000000"/>
                </a:solidFill>
                <a:effectLst/>
                <a:latin typeface="+mn-ea"/>
                <a:ea typeface="+mn-ea"/>
              </a:rPr>
              <a:t>(</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i</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p>
          <a:p>
            <a:r>
              <a:rPr lang="en-US" altLang="zh-CN" sz="2800" b="0" i="0" dirty="0">
                <a:solidFill>
                  <a:srgbClr val="000000"/>
                </a:solidFill>
                <a:effectLst/>
                <a:latin typeface="+mn-ea"/>
                <a:ea typeface="+mn-ea"/>
              </a:rPr>
              <a:t>    </a:t>
            </a:r>
            <a:r>
              <a:rPr lang="en-US" altLang="zh-CN" sz="2800" b="0" i="0" dirty="0">
                <a:solidFill>
                  <a:srgbClr val="AF00DB"/>
                </a:solidFill>
                <a:effectLst/>
                <a:latin typeface="+mn-ea"/>
                <a:ea typeface="+mn-ea"/>
              </a:rPr>
              <a:t>for</a:t>
            </a:r>
            <a:r>
              <a:rPr lang="en-US" altLang="zh-CN" sz="2800" b="0" i="0" dirty="0">
                <a:solidFill>
                  <a:srgbClr val="000000"/>
                </a:solidFill>
                <a:effectLst/>
                <a:latin typeface="+mn-ea"/>
                <a:ea typeface="+mn-ea"/>
              </a:rPr>
              <a:t>(</a:t>
            </a:r>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&lt;</a:t>
            </a:r>
            <a:r>
              <a:rPr lang="en-US" altLang="zh-CN" sz="2800" b="0" i="0" dirty="0">
                <a:solidFill>
                  <a:srgbClr val="098658"/>
                </a:solidFill>
                <a:effectLst/>
                <a:latin typeface="+mn-ea"/>
                <a:ea typeface="+mn-ea"/>
              </a:rPr>
              <a:t>3</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cout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&lt;&lt;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get</a:t>
            </a:r>
            <a:r>
              <a:rPr lang="en-US" altLang="zh-CN" sz="2800" b="0" i="0" dirty="0">
                <a:solidFill>
                  <a:srgbClr val="000000"/>
                </a:solidFill>
                <a:effectLst/>
                <a:latin typeface="+mn-ea"/>
                <a:ea typeface="+mn-ea"/>
              </a:rPr>
              <a:t>&lt;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&gt;(</a:t>
            </a:r>
            <a:r>
              <a:rPr lang="en-US" altLang="zh-CN" sz="2800" b="0" i="0" dirty="0">
                <a:solidFill>
                  <a:srgbClr val="001080"/>
                </a:solidFill>
                <a:effectLst/>
                <a:latin typeface="+mn-ea"/>
                <a:ea typeface="+mn-ea"/>
              </a:rPr>
              <a:t>tree</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a:t>
            </a:r>
            <a:r>
              <a:rPr lang="en-US" altLang="zh-CN" sz="2800" b="0" i="0" dirty="0">
                <a:solidFill>
                  <a:srgbClr val="795E26"/>
                </a:solidFill>
                <a:effectLst/>
                <a:latin typeface="+mn-ea"/>
                <a:ea typeface="+mn-ea"/>
              </a:rPr>
              <a:t>[</a:t>
            </a:r>
            <a:r>
              <a:rPr lang="en-US" altLang="zh-CN" sz="2800" b="0" i="0" dirty="0" err="1">
                <a:solidFill>
                  <a:srgbClr val="001080"/>
                </a:solidFill>
                <a:effectLst/>
                <a:latin typeface="+mn-ea"/>
                <a:ea typeface="+mn-ea"/>
              </a:rPr>
              <a:t>i</a:t>
            </a:r>
            <a:r>
              <a:rPr lang="en-US" altLang="zh-CN" sz="2800" b="0" i="0" dirty="0">
                <a:solidFill>
                  <a:srgbClr val="795E26"/>
                </a:solidFill>
                <a:effectLst/>
                <a:latin typeface="+mn-ea"/>
                <a:ea typeface="+mn-ea"/>
              </a:rPr>
              <a: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&lt;&lt;</a:t>
            </a:r>
            <a:r>
              <a:rPr lang="en-US" altLang="zh-CN" sz="2800" b="0" i="0" dirty="0">
                <a:solidFill>
                  <a:srgbClr val="000000"/>
                </a:solidFill>
                <a:effectLst/>
                <a:latin typeface="+mn-ea"/>
                <a:ea typeface="+mn-ea"/>
              </a:rPr>
              <a:t> </a:t>
            </a:r>
            <a:r>
              <a:rPr lang="en-US" altLang="zh-CN" sz="2800" b="0" i="0" dirty="0">
                <a:solidFill>
                  <a:srgbClr val="A31515"/>
                </a:solidFill>
                <a:effectLst/>
                <a:latin typeface="+mn-ea"/>
                <a:ea typeface="+mn-ea"/>
              </a:rPr>
              <a:t>" "</a:t>
            </a:r>
            <a:r>
              <a:rPr lang="en-US" altLang="zh-CN" sz="2800" b="0" i="0" dirty="0">
                <a:solidFill>
                  <a:srgbClr val="000000"/>
                </a:solidFill>
                <a:effectLst/>
                <a:latin typeface="+mn-ea"/>
                <a:ea typeface="+mn-ea"/>
              </a:rPr>
              <a:t> </a:t>
            </a:r>
          </a:p>
          <a:p>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&lt;&lt;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get</a:t>
            </a:r>
            <a:r>
              <a:rPr lang="en-US" altLang="zh-CN" sz="2800" b="0" i="0" dirty="0">
                <a:solidFill>
                  <a:srgbClr val="000000"/>
                </a:solidFill>
                <a:effectLst/>
                <a:latin typeface="+mn-ea"/>
                <a:ea typeface="+mn-ea"/>
              </a:rPr>
              <a:t>&lt;</a:t>
            </a:r>
            <a:r>
              <a:rPr lang="en-US" altLang="zh-CN" sz="2800" b="0" i="0" dirty="0">
                <a:solidFill>
                  <a:srgbClr val="098658"/>
                </a:solidFill>
                <a:effectLst/>
                <a:latin typeface="+mn-ea"/>
                <a:ea typeface="+mn-ea"/>
              </a:rPr>
              <a:t>1</a:t>
            </a:r>
            <a:r>
              <a:rPr lang="en-US" altLang="zh-CN" sz="2800" b="0" i="0" dirty="0">
                <a:solidFill>
                  <a:srgbClr val="000000"/>
                </a:solidFill>
                <a:effectLst/>
                <a:latin typeface="+mn-ea"/>
                <a:ea typeface="+mn-ea"/>
              </a:rPr>
              <a:t>&gt;(</a:t>
            </a:r>
            <a:r>
              <a:rPr lang="en-US" altLang="zh-CN" sz="2800" b="0" i="0" dirty="0">
                <a:solidFill>
                  <a:srgbClr val="001080"/>
                </a:solidFill>
                <a:effectLst/>
                <a:latin typeface="+mn-ea"/>
                <a:ea typeface="+mn-ea"/>
              </a:rPr>
              <a:t>tree</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a:t>
            </a:r>
            <a:r>
              <a:rPr lang="en-US" altLang="zh-CN" sz="2800" b="0" i="0" dirty="0">
                <a:solidFill>
                  <a:srgbClr val="795E26"/>
                </a:solidFill>
                <a:effectLst/>
                <a:latin typeface="+mn-ea"/>
                <a:ea typeface="+mn-ea"/>
              </a:rPr>
              <a:t>[</a:t>
            </a:r>
            <a:r>
              <a:rPr lang="en-US" altLang="zh-CN" sz="2800" b="0" i="0" dirty="0" err="1">
                <a:solidFill>
                  <a:srgbClr val="001080"/>
                </a:solidFill>
                <a:effectLst/>
                <a:latin typeface="+mn-ea"/>
                <a:ea typeface="+mn-ea"/>
              </a:rPr>
              <a:t>i</a:t>
            </a:r>
            <a:r>
              <a:rPr lang="en-US" altLang="zh-CN" sz="2800" b="0" i="0" dirty="0">
                <a:solidFill>
                  <a:srgbClr val="795E26"/>
                </a:solidFill>
                <a:effectLst/>
                <a:latin typeface="+mn-ea"/>
                <a:ea typeface="+mn-ea"/>
              </a:rPr>
              <a: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&lt;&lt;</a:t>
            </a:r>
            <a:r>
              <a:rPr lang="en-US" altLang="zh-CN" sz="2800" b="0" i="0" dirty="0">
                <a:solidFill>
                  <a:srgbClr val="000000"/>
                </a:solidFill>
                <a:effectLst/>
                <a:latin typeface="+mn-ea"/>
                <a:ea typeface="+mn-ea"/>
              </a:rPr>
              <a:t> </a:t>
            </a:r>
            <a:r>
              <a:rPr lang="en-US" altLang="zh-CN" sz="2800" b="0" i="0" dirty="0">
                <a:solidFill>
                  <a:srgbClr val="A31515"/>
                </a:solidFill>
                <a:effectLst/>
                <a:latin typeface="+mn-ea"/>
                <a:ea typeface="+mn-ea"/>
              </a:rPr>
              <a:t>" "</a:t>
            </a:r>
            <a:endParaRPr lang="en-US" altLang="zh-CN" sz="2800" b="0" i="0" dirty="0">
              <a:solidFill>
                <a:srgbClr val="000000"/>
              </a:solidFill>
              <a:effectLst/>
              <a:latin typeface="+mn-ea"/>
              <a:ea typeface="+mn-ea"/>
            </a:endParaRPr>
          </a:p>
          <a:p>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&lt;&lt;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get</a:t>
            </a:r>
            <a:r>
              <a:rPr lang="en-US" altLang="zh-CN" sz="2800" b="0" i="0" dirty="0">
                <a:solidFill>
                  <a:srgbClr val="000000"/>
                </a:solidFill>
                <a:effectLst/>
                <a:latin typeface="+mn-ea"/>
                <a:ea typeface="+mn-ea"/>
              </a:rPr>
              <a:t>&lt;</a:t>
            </a:r>
            <a:r>
              <a:rPr lang="en-US" altLang="zh-CN" sz="2800" b="0" i="0" dirty="0">
                <a:solidFill>
                  <a:srgbClr val="098658"/>
                </a:solidFill>
                <a:effectLst/>
                <a:latin typeface="+mn-ea"/>
                <a:ea typeface="+mn-ea"/>
              </a:rPr>
              <a:t>2</a:t>
            </a:r>
            <a:r>
              <a:rPr lang="en-US" altLang="zh-CN" sz="2800" b="0" i="0" dirty="0">
                <a:solidFill>
                  <a:srgbClr val="000000"/>
                </a:solidFill>
                <a:effectLst/>
                <a:latin typeface="+mn-ea"/>
                <a:ea typeface="+mn-ea"/>
              </a:rPr>
              <a:t>&gt;(</a:t>
            </a:r>
            <a:r>
              <a:rPr lang="en-US" altLang="zh-CN" sz="2800" b="0" i="0" dirty="0">
                <a:solidFill>
                  <a:srgbClr val="001080"/>
                </a:solidFill>
                <a:effectLst/>
                <a:latin typeface="+mn-ea"/>
                <a:ea typeface="+mn-ea"/>
              </a:rPr>
              <a:t>tree</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a:t>
            </a:r>
            <a:r>
              <a:rPr lang="en-US" altLang="zh-CN" sz="2800" b="0" i="0" dirty="0">
                <a:solidFill>
                  <a:srgbClr val="795E26"/>
                </a:solidFill>
                <a:effectLst/>
                <a:latin typeface="+mn-ea"/>
                <a:ea typeface="+mn-ea"/>
              </a:rPr>
              <a:t>[</a:t>
            </a:r>
            <a:r>
              <a:rPr lang="en-US" altLang="zh-CN" sz="2800" b="0" i="0" dirty="0" err="1">
                <a:solidFill>
                  <a:srgbClr val="001080"/>
                </a:solidFill>
                <a:effectLst/>
                <a:latin typeface="+mn-ea"/>
                <a:ea typeface="+mn-ea"/>
              </a:rPr>
              <a:t>i</a:t>
            </a:r>
            <a:r>
              <a:rPr lang="en-US" altLang="zh-CN" sz="2800" b="0" i="0" dirty="0">
                <a:solidFill>
                  <a:srgbClr val="795E26"/>
                </a:solidFill>
                <a:effectLst/>
                <a:latin typeface="+mn-ea"/>
                <a:ea typeface="+mn-ea"/>
              </a:rPr>
              <a: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&lt;&lt;</a:t>
            </a:r>
            <a:r>
              <a:rPr lang="en-US" altLang="zh-CN" sz="2800" b="0" i="0" dirty="0">
                <a:solidFill>
                  <a:srgbClr val="000000"/>
                </a:solidFill>
                <a:effectLst/>
                <a:latin typeface="+mn-ea"/>
                <a:ea typeface="+mn-ea"/>
              </a:rPr>
              <a:t> </a:t>
            </a:r>
            <a:r>
              <a:rPr lang="en-US" altLang="zh-CN" sz="2800" b="0" i="0" dirty="0" err="1">
                <a:solidFill>
                  <a:srgbClr val="795E26"/>
                </a:solidFill>
                <a:effectLst/>
                <a:latin typeface="+mn-ea"/>
                <a:ea typeface="+mn-ea"/>
              </a:rPr>
              <a:t>endl</a:t>
            </a:r>
            <a:r>
              <a:rPr lang="en-US" altLang="zh-CN" sz="2800" b="0" i="0" dirty="0">
                <a:solidFill>
                  <a:srgbClr val="000000"/>
                </a:solidFill>
                <a:effectLst/>
                <a:latin typeface="+mn-ea"/>
                <a:ea typeface="+mn-ea"/>
              </a:rPr>
              <a:t>;</a:t>
            </a:r>
          </a:p>
        </p:txBody>
      </p:sp>
      <p:pic>
        <p:nvPicPr>
          <p:cNvPr id="5" name="图片 4">
            <a:extLst>
              <a:ext uri="{FF2B5EF4-FFF2-40B4-BE49-F238E27FC236}">
                <a16:creationId xmlns:a16="http://schemas.microsoft.com/office/drawing/2014/main" id="{2ED5648F-7586-5D8F-F379-6EF13C88BF27}"/>
              </a:ext>
            </a:extLst>
          </p:cNvPr>
          <p:cNvPicPr>
            <a:picLocks noChangeAspect="1"/>
          </p:cNvPicPr>
          <p:nvPr/>
        </p:nvPicPr>
        <p:blipFill>
          <a:blip r:embed="rId3"/>
          <a:stretch>
            <a:fillRect/>
          </a:stretch>
        </p:blipFill>
        <p:spPr>
          <a:xfrm>
            <a:off x="7772400" y="8136"/>
            <a:ext cx="1371600" cy="1343025"/>
          </a:xfrm>
          <a:prstGeom prst="rect">
            <a:avLst/>
          </a:prstGeom>
        </p:spPr>
      </p:pic>
    </p:spTree>
    <p:extLst>
      <p:ext uri="{BB962C8B-B14F-4D97-AF65-F5344CB8AC3E}">
        <p14:creationId xmlns:p14="http://schemas.microsoft.com/office/powerpoint/2010/main" val="9517097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BEE0227B-9449-4E90-9B5D-565193F5A7CB}" type="slidenum">
              <a:rPr lang="zh-CN" altLang="en-US"/>
              <a:pPr algn="r" eaLnBrk="1" hangingPunct="1">
                <a:spcBef>
                  <a:spcPct val="50000"/>
                </a:spcBef>
                <a:buFont typeface="Arial" pitchFamily="34" charset="0"/>
                <a:buNone/>
              </a:pPr>
              <a:t>16</a:t>
            </a:fld>
            <a:endParaRPr lang="en-US" altLang="zh-CN"/>
          </a:p>
        </p:txBody>
      </p:sp>
      <p:sp>
        <p:nvSpPr>
          <p:cNvPr id="20485" name="Rectangle 5"/>
          <p:cNvSpPr>
            <a:spLocks noGrp="1" noChangeArrowheads="1"/>
          </p:cNvSpPr>
          <p:nvPr>
            <p:ph type="body" idx="4294967295"/>
          </p:nvPr>
        </p:nvSpPr>
        <p:spPr>
          <a:xfrm>
            <a:off x="578182" y="1340768"/>
            <a:ext cx="7262802" cy="4038600"/>
          </a:xfrm>
        </p:spPr>
        <p:txBody>
          <a:bodyPr/>
          <a:lstStyle/>
          <a:p>
            <a:pPr eaLnBrk="1" hangingPunct="1">
              <a:lnSpc>
                <a:spcPct val="90000"/>
              </a:lnSpc>
            </a:pPr>
            <a:r>
              <a:rPr lang="zh-CN" altLang="en-US" dirty="0">
                <a:latin typeface="黑体" pitchFamily="49" charset="-122"/>
                <a:ea typeface="黑体" pitchFamily="49" charset="-122"/>
              </a:rPr>
              <a:t>优点：</a:t>
            </a:r>
          </a:p>
          <a:p>
            <a:pPr eaLnBrk="1" hangingPunct="1">
              <a:lnSpc>
                <a:spcPct val="90000"/>
              </a:lnSpc>
              <a:buFont typeface="Wingdings" pitchFamily="2" charset="2"/>
              <a:buNone/>
            </a:pPr>
            <a:r>
              <a:rPr lang="zh-CN" altLang="en-US" dirty="0">
                <a:latin typeface="黑体" pitchFamily="49" charset="-122"/>
                <a:ea typeface="黑体" pitchFamily="49" charset="-122"/>
              </a:rPr>
              <a:t>1.简单</a:t>
            </a:r>
          </a:p>
          <a:p>
            <a:pPr eaLnBrk="1" hangingPunct="1">
              <a:lnSpc>
                <a:spcPct val="90000"/>
              </a:lnSpc>
              <a:buFont typeface="Wingdings" pitchFamily="2" charset="2"/>
              <a:buNone/>
            </a:pPr>
            <a:r>
              <a:rPr lang="zh-CN" altLang="en-US" dirty="0">
                <a:latin typeface="黑体" pitchFamily="49" charset="-122"/>
                <a:ea typeface="黑体" pitchFamily="49" charset="-122"/>
              </a:rPr>
              <a:t>2.适应面广(对表的结构无任何要求)</a:t>
            </a:r>
          </a:p>
          <a:p>
            <a:pPr eaLnBrk="1" hangingPunct="1">
              <a:lnSpc>
                <a:spcPct val="90000"/>
              </a:lnSpc>
            </a:pPr>
            <a:endParaRPr lang="zh-CN" altLang="en-US" dirty="0">
              <a:latin typeface="黑体" pitchFamily="49" charset="-122"/>
              <a:ea typeface="黑体" pitchFamily="49" charset="-122"/>
            </a:endParaRPr>
          </a:p>
          <a:p>
            <a:pPr eaLnBrk="1" hangingPunct="1">
              <a:lnSpc>
                <a:spcPct val="90000"/>
              </a:lnSpc>
            </a:pPr>
            <a:r>
              <a:rPr lang="zh-CN" altLang="en-US" dirty="0">
                <a:latin typeface="黑体" pitchFamily="49" charset="-122"/>
                <a:ea typeface="黑体" pitchFamily="49" charset="-122"/>
              </a:rPr>
              <a:t>缺点：</a:t>
            </a:r>
          </a:p>
          <a:p>
            <a:pPr eaLnBrk="1" hangingPunct="1">
              <a:lnSpc>
                <a:spcPct val="90000"/>
              </a:lnSpc>
              <a:buFont typeface="Wingdings" pitchFamily="2" charset="2"/>
              <a:buNone/>
            </a:pPr>
            <a:r>
              <a:rPr lang="zh-CN" altLang="en-US" dirty="0">
                <a:latin typeface="黑体" pitchFamily="49" charset="-122"/>
                <a:ea typeface="黑体" pitchFamily="49" charset="-122"/>
              </a:rPr>
              <a:t>1.平均查找长度较大</a:t>
            </a:r>
          </a:p>
          <a:p>
            <a:pPr eaLnBrk="1" hangingPunct="1">
              <a:lnSpc>
                <a:spcPct val="90000"/>
              </a:lnSpc>
              <a:buFont typeface="Wingdings" pitchFamily="2" charset="2"/>
              <a:buNone/>
            </a:pPr>
            <a:r>
              <a:rPr lang="zh-CN" altLang="en-US" dirty="0">
                <a:latin typeface="黑体" pitchFamily="49" charset="-122"/>
                <a:ea typeface="黑体" pitchFamily="49" charset="-122"/>
              </a:rPr>
              <a:t>2.特别是当</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很大时，查找效率很低</a:t>
            </a:r>
          </a:p>
        </p:txBody>
      </p:sp>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一、顺序查找特点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5">
                                            <p:txEl>
                                              <p:pRg st="1" end="1"/>
                                            </p:txEl>
                                          </p:spTgt>
                                        </p:tgtEl>
                                        <p:attrNameLst>
                                          <p:attrName>style.visibility</p:attrName>
                                        </p:attrNameLst>
                                      </p:cBhvr>
                                      <p:to>
                                        <p:strVal val="visible"/>
                                      </p:to>
                                    </p:set>
                                    <p:animEffect transition="in" filter="blinds(horizontal)">
                                      <p:cBhvr>
                                        <p:cTn id="7" dur="500"/>
                                        <p:tgtEl>
                                          <p:spTgt spid="2048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485">
                                            <p:txEl>
                                              <p:pRg st="2" end="2"/>
                                            </p:txEl>
                                          </p:spTgt>
                                        </p:tgtEl>
                                        <p:attrNameLst>
                                          <p:attrName>style.visibility</p:attrName>
                                        </p:attrNameLst>
                                      </p:cBhvr>
                                      <p:to>
                                        <p:strVal val="visible"/>
                                      </p:to>
                                    </p:set>
                                    <p:animEffect transition="in" filter="blinds(horizontal)">
                                      <p:cBhvr>
                                        <p:cTn id="12" dur="500"/>
                                        <p:tgtEl>
                                          <p:spTgt spid="2048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485">
                                            <p:txEl>
                                              <p:pRg st="4" end="4"/>
                                            </p:txEl>
                                          </p:spTgt>
                                        </p:tgtEl>
                                        <p:attrNameLst>
                                          <p:attrName>style.visibility</p:attrName>
                                        </p:attrNameLst>
                                      </p:cBhvr>
                                      <p:to>
                                        <p:strVal val="visible"/>
                                      </p:to>
                                    </p:set>
                                    <p:animEffect transition="in" filter="blinds(horizontal)">
                                      <p:cBhvr>
                                        <p:cTn id="17" dur="500"/>
                                        <p:tgtEl>
                                          <p:spTgt spid="2048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485">
                                            <p:txEl>
                                              <p:pRg st="5" end="5"/>
                                            </p:txEl>
                                          </p:spTgt>
                                        </p:tgtEl>
                                        <p:attrNameLst>
                                          <p:attrName>style.visibility</p:attrName>
                                        </p:attrNameLst>
                                      </p:cBhvr>
                                      <p:to>
                                        <p:strVal val="visible"/>
                                      </p:to>
                                    </p:set>
                                    <p:animEffect transition="in" filter="blinds(horizontal)">
                                      <p:cBhvr>
                                        <p:cTn id="22" dur="500"/>
                                        <p:tgtEl>
                                          <p:spTgt spid="2048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485">
                                            <p:txEl>
                                              <p:pRg st="6" end="6"/>
                                            </p:txEl>
                                          </p:spTgt>
                                        </p:tgtEl>
                                        <p:attrNameLst>
                                          <p:attrName>style.visibility</p:attrName>
                                        </p:attrNameLst>
                                      </p:cBhvr>
                                      <p:to>
                                        <p:strVal val="visible"/>
                                      </p:to>
                                    </p:set>
                                    <p:animEffect transition="in" filter="blinds(horizontal)">
                                      <p:cBhvr>
                                        <p:cTn id="27" dur="500"/>
                                        <p:tgtEl>
                                          <p:spTgt spid="2048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528670" y="1123968"/>
            <a:ext cx="5715000" cy="685800"/>
          </a:xfrm>
        </p:spPr>
        <p:txBody>
          <a:bodyPr/>
          <a:lstStyle/>
          <a:p>
            <a:pPr algn="l" eaLnBrk="1" hangingPunct="1"/>
            <a:r>
              <a:rPr lang="zh-CN" altLang="en-US" sz="3200" dirty="0">
                <a:latin typeface="黑体" pitchFamily="49" charset="-122"/>
                <a:ea typeface="黑体" pitchFamily="49" charset="-122"/>
              </a:rPr>
              <a:t>二、折半查找</a:t>
            </a:r>
          </a:p>
        </p:txBody>
      </p:sp>
      <p:sp>
        <p:nvSpPr>
          <p:cNvPr id="2355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B2A0321-A677-4F3D-81F1-914D0FFCBF84}" type="slidenum">
              <a:rPr lang="zh-CN" altLang="en-US"/>
              <a:pPr algn="r" eaLnBrk="1" hangingPunct="1">
                <a:spcBef>
                  <a:spcPct val="50000"/>
                </a:spcBef>
                <a:buFont typeface="Arial" pitchFamily="34" charset="0"/>
                <a:buNone/>
              </a:pPr>
              <a:t>17</a:t>
            </a:fld>
            <a:endParaRPr lang="en-US" altLang="zh-CN"/>
          </a:p>
        </p:txBody>
      </p:sp>
      <p:sp>
        <p:nvSpPr>
          <p:cNvPr id="21509" name="Rectangle 5"/>
          <p:cNvSpPr>
            <a:spLocks noGrp="1" noChangeArrowheads="1"/>
          </p:cNvSpPr>
          <p:nvPr>
            <p:ph type="body" idx="4294967295"/>
          </p:nvPr>
        </p:nvSpPr>
        <p:spPr>
          <a:xfrm>
            <a:off x="452470" y="1962168"/>
            <a:ext cx="8763000"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折半查找算法是</a:t>
            </a:r>
            <a:r>
              <a:rPr lang="zh-CN" altLang="en-US" dirty="0">
                <a:solidFill>
                  <a:srgbClr val="FF0000"/>
                </a:solidFill>
                <a:latin typeface="黑体" pitchFamily="49" charset="-122"/>
                <a:ea typeface="黑体" pitchFamily="49" charset="-122"/>
              </a:rPr>
              <a:t>有序表</a:t>
            </a:r>
            <a:r>
              <a:rPr lang="zh-CN" altLang="en-US" dirty="0">
                <a:latin typeface="黑体" pitchFamily="49" charset="-122"/>
                <a:ea typeface="黑体" pitchFamily="49" charset="-122"/>
              </a:rPr>
              <a:t>的查找方法</a:t>
            </a:r>
          </a:p>
          <a:p>
            <a:pPr eaLnBrk="1" hangingPunct="1">
              <a:lnSpc>
                <a:spcPct val="90000"/>
              </a:lnSpc>
              <a:spcBef>
                <a:spcPct val="50000"/>
              </a:spcBef>
            </a:pPr>
            <a:r>
              <a:rPr lang="zh-CN" altLang="en-US" dirty="0">
                <a:latin typeface="黑体" pitchFamily="49" charset="-122"/>
                <a:ea typeface="黑体" pitchFamily="49" charset="-122"/>
              </a:rPr>
              <a:t>在折半查找算法中，静态查找表按关键字大小的次序，有序地存放在</a:t>
            </a:r>
            <a:r>
              <a:rPr lang="zh-CN" altLang="en-US" dirty="0">
                <a:solidFill>
                  <a:srgbClr val="FF0000"/>
                </a:solidFill>
                <a:latin typeface="黑体" pitchFamily="49" charset="-122"/>
                <a:ea typeface="黑体" pitchFamily="49" charset="-122"/>
              </a:rPr>
              <a:t>顺序表</a:t>
            </a:r>
            <a:r>
              <a:rPr lang="zh-CN" altLang="en-US" dirty="0">
                <a:latin typeface="黑体" pitchFamily="49" charset="-122"/>
                <a:ea typeface="黑体" pitchFamily="49" charset="-122"/>
              </a:rPr>
              <a:t>中</a:t>
            </a:r>
          </a:p>
          <a:p>
            <a:pPr eaLnBrk="1" hangingPunct="1">
              <a:lnSpc>
                <a:spcPct val="90000"/>
              </a:lnSpc>
              <a:spcBef>
                <a:spcPct val="100000"/>
              </a:spcBef>
            </a:pPr>
            <a:r>
              <a:rPr lang="zh-CN" altLang="en-US" dirty="0">
                <a:latin typeface="黑体" pitchFamily="49" charset="-122"/>
                <a:ea typeface="黑体" pitchFamily="49" charset="-122"/>
              </a:rPr>
              <a:t>折半查找的原理是：</a:t>
            </a:r>
          </a:p>
          <a:p>
            <a:pPr eaLnBrk="1" hangingPunct="1">
              <a:lnSpc>
                <a:spcPct val="90000"/>
              </a:lnSpc>
              <a:spcBef>
                <a:spcPct val="50000"/>
              </a:spcBef>
              <a:buFont typeface="Wingdings" pitchFamily="2" charset="2"/>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先确定待查记录所在的范围</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前部分或后部分</a:t>
            </a:r>
            <a:r>
              <a:rPr lang="en-US" altLang="zh-CN" dirty="0">
                <a:latin typeface="黑体" pitchFamily="49" charset="-122"/>
                <a:ea typeface="黑体" pitchFamily="49" charset="-122"/>
              </a:rPr>
              <a:t>)</a:t>
            </a:r>
          </a:p>
          <a:p>
            <a:pPr eaLnBrk="1" hangingPunct="1">
              <a:lnSpc>
                <a:spcPct val="90000"/>
              </a:lnSpc>
              <a:spcBef>
                <a:spcPct val="5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逐步缩小</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一半</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范围直到找</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不</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到该记录为止</a:t>
            </a:r>
          </a:p>
        </p:txBody>
      </p:sp>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9">
                                            <p:txEl>
                                              <p:pRg st="3" end="3"/>
                                            </p:txEl>
                                          </p:spTgt>
                                        </p:tgtEl>
                                        <p:attrNameLst>
                                          <p:attrName>style.visibility</p:attrName>
                                        </p:attrNameLst>
                                      </p:cBhvr>
                                      <p:to>
                                        <p:strVal val="visible"/>
                                      </p:to>
                                    </p:set>
                                    <p:animEffect transition="in" filter="blinds(horizontal)">
                                      <p:cBhvr>
                                        <p:cTn id="7" dur="500"/>
                                        <p:tgtEl>
                                          <p:spTgt spid="2150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509">
                                            <p:txEl>
                                              <p:pRg st="4" end="4"/>
                                            </p:txEl>
                                          </p:spTgt>
                                        </p:tgtEl>
                                        <p:attrNameLst>
                                          <p:attrName>style.visibility</p:attrName>
                                        </p:attrNameLst>
                                      </p:cBhvr>
                                      <p:to>
                                        <p:strVal val="visible"/>
                                      </p:to>
                                    </p:set>
                                    <p:animEffect transition="in" filter="blinds(horizontal)">
                                      <p:cBhvr>
                                        <p:cTn id="12" dur="500"/>
                                        <p:tgtEl>
                                          <p:spTgt spid="2150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76A87EC-57E3-4D05-9CDC-FD4D086026A0}" type="slidenum">
              <a:rPr lang="zh-CN" altLang="en-US"/>
              <a:pPr algn="r" eaLnBrk="1" hangingPunct="1">
                <a:spcBef>
                  <a:spcPct val="50000"/>
                </a:spcBef>
                <a:buFont typeface="Arial" pitchFamily="34" charset="0"/>
                <a:buNone/>
              </a:pPr>
              <a:t>18</a:t>
            </a:fld>
            <a:endParaRPr lang="en-US" altLang="zh-CN"/>
          </a:p>
        </p:txBody>
      </p:sp>
      <p:sp>
        <p:nvSpPr>
          <p:cNvPr id="22533" name="Rectangle 5"/>
          <p:cNvSpPr>
            <a:spLocks noGrp="1" noChangeArrowheads="1"/>
          </p:cNvSpPr>
          <p:nvPr>
            <p:ph type="body" idx="4294967295"/>
          </p:nvPr>
        </p:nvSpPr>
        <p:spPr>
          <a:xfrm>
            <a:off x="542956" y="1300009"/>
            <a:ext cx="8763000" cy="4038600"/>
          </a:xfrm>
        </p:spPr>
        <p:txBody>
          <a:bodyPr/>
          <a:lstStyle/>
          <a:p>
            <a:pPr eaLnBrk="1" hangingPunct="1">
              <a:lnSpc>
                <a:spcPct val="90000"/>
              </a:lnSpc>
              <a:spcBef>
                <a:spcPct val="30000"/>
              </a:spcBef>
              <a:buFont typeface="Wingdings" pitchFamily="2" charset="2"/>
              <a:buNone/>
            </a:pPr>
            <a:r>
              <a:rPr lang="en-US" altLang="zh-CN" sz="2800" b="1" dirty="0">
                <a:latin typeface="黑体" pitchFamily="49" charset="-122"/>
                <a:ea typeface="黑体" pitchFamily="49" charset="-122"/>
              </a:rPr>
              <a:t>1.</a:t>
            </a:r>
            <a:r>
              <a:rPr lang="en-US" altLang="zh-CN" sz="2800" dirty="0">
                <a:latin typeface="黑体" pitchFamily="49" charset="-122"/>
                <a:ea typeface="黑体" pitchFamily="49" charset="-122"/>
              </a:rPr>
              <a:t>n</a:t>
            </a:r>
            <a:r>
              <a:rPr lang="zh-CN" altLang="en-US" sz="2800" dirty="0">
                <a:latin typeface="黑体" pitchFamily="49" charset="-122"/>
                <a:ea typeface="黑体" pitchFamily="49" charset="-122"/>
              </a:rPr>
              <a:t>个对象从小到大存放在有序顺序表</a:t>
            </a:r>
            <a:r>
              <a:rPr lang="en-US" altLang="zh-CN" sz="2800" dirty="0">
                <a:latin typeface="黑体" pitchFamily="49" charset="-122"/>
                <a:ea typeface="黑体" pitchFamily="49" charset="-122"/>
              </a:rPr>
              <a:t>ST</a:t>
            </a:r>
            <a:r>
              <a:rPr lang="zh-CN" altLang="en-US" sz="2800" dirty="0">
                <a:latin typeface="黑体" pitchFamily="49" charset="-122"/>
                <a:ea typeface="黑体" pitchFamily="49" charset="-122"/>
              </a:rPr>
              <a:t>中，</a:t>
            </a:r>
            <a:r>
              <a:rPr lang="en-US" altLang="zh-CN" sz="2800" dirty="0">
                <a:latin typeface="黑体" pitchFamily="49" charset="-122"/>
                <a:ea typeface="黑体" pitchFamily="49" charset="-122"/>
              </a:rPr>
              <a:t>k</a:t>
            </a:r>
            <a:r>
              <a:rPr lang="zh-CN" altLang="en-US" sz="2800" dirty="0">
                <a:latin typeface="黑体" pitchFamily="49" charset="-122"/>
                <a:ea typeface="黑体" pitchFamily="49" charset="-122"/>
              </a:rPr>
              <a:t>为给定值</a:t>
            </a:r>
          </a:p>
          <a:p>
            <a:pPr eaLnBrk="1" hangingPunct="1">
              <a:lnSpc>
                <a:spcPct val="90000"/>
              </a:lnSpc>
              <a:spcBef>
                <a:spcPct val="30000"/>
              </a:spcBef>
              <a:buFont typeface="Wingdings" pitchFamily="2" charset="2"/>
              <a:buNone/>
            </a:pPr>
            <a:r>
              <a:rPr lang="zh-CN" altLang="en-US" sz="2800" dirty="0">
                <a:latin typeface="黑体" pitchFamily="49" charset="-122"/>
                <a:ea typeface="黑体" pitchFamily="49" charset="-122"/>
              </a:rPr>
              <a:t>2.设</a:t>
            </a:r>
            <a:r>
              <a:rPr lang="en-US" altLang="zh-CN" sz="2800" dirty="0">
                <a:latin typeface="黑体" pitchFamily="49" charset="-122"/>
                <a:ea typeface="黑体" pitchFamily="49" charset="-122"/>
              </a:rPr>
              <a:t>low</a:t>
            </a:r>
            <a:r>
              <a:rPr lang="zh-CN" altLang="en-US" sz="2800" dirty="0">
                <a:latin typeface="黑体" pitchFamily="49" charset="-122"/>
                <a:ea typeface="黑体" pitchFamily="49" charset="-122"/>
              </a:rPr>
              <a:t>、</a:t>
            </a:r>
            <a:r>
              <a:rPr lang="en-US" altLang="zh-CN" sz="2800" dirty="0">
                <a:latin typeface="黑体" pitchFamily="49" charset="-122"/>
                <a:ea typeface="黑体" pitchFamily="49" charset="-122"/>
              </a:rPr>
              <a:t>high</a:t>
            </a:r>
            <a:r>
              <a:rPr lang="zh-CN" altLang="en-US" sz="2800" dirty="0">
                <a:latin typeface="黑体" pitchFamily="49" charset="-122"/>
                <a:ea typeface="黑体" pitchFamily="49" charset="-122"/>
              </a:rPr>
              <a:t>指向待查元素所在区间的下界、上界</a:t>
            </a:r>
            <a:endParaRPr lang="en-US" altLang="zh-CN" sz="2800" dirty="0">
              <a:latin typeface="黑体" pitchFamily="49" charset="-122"/>
              <a:ea typeface="黑体" pitchFamily="49" charset="-122"/>
            </a:endParaRP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  </a:t>
            </a:r>
            <a:r>
              <a:rPr lang="zh-CN" altLang="en-US" sz="2800" dirty="0">
                <a:latin typeface="黑体" pitchFamily="49" charset="-122"/>
                <a:ea typeface="黑体" pitchFamily="49" charset="-122"/>
              </a:rPr>
              <a:t>即</a:t>
            </a:r>
            <a:r>
              <a:rPr lang="en-US" altLang="zh-CN" sz="2800" dirty="0">
                <a:latin typeface="黑体" pitchFamily="49" charset="-122"/>
                <a:ea typeface="黑体" pitchFamily="49" charset="-122"/>
              </a:rPr>
              <a:t>low=1, high=n</a:t>
            </a:r>
          </a:p>
          <a:p>
            <a:pPr eaLnBrk="1" hangingPunct="1">
              <a:lnSpc>
                <a:spcPct val="90000"/>
              </a:lnSpc>
              <a:spcBef>
                <a:spcPct val="30000"/>
              </a:spcBef>
              <a:buFont typeface="Wingdings" pitchFamily="2" charset="2"/>
              <a:buNone/>
            </a:pPr>
            <a:r>
              <a:rPr lang="zh-CN" altLang="en-US" sz="2800" dirty="0">
                <a:latin typeface="黑体" pitchFamily="49" charset="-122"/>
                <a:ea typeface="黑体" pitchFamily="49" charset="-122"/>
              </a:rPr>
              <a:t>3.设</a:t>
            </a:r>
            <a:r>
              <a:rPr lang="en-US" altLang="zh-CN" sz="2800" dirty="0">
                <a:latin typeface="黑体" pitchFamily="49" charset="-122"/>
                <a:ea typeface="黑体" pitchFamily="49" charset="-122"/>
              </a:rPr>
              <a:t>mid</a:t>
            </a:r>
            <a:r>
              <a:rPr lang="zh-CN" altLang="en-US" sz="2800" dirty="0">
                <a:latin typeface="黑体" pitchFamily="49" charset="-122"/>
                <a:ea typeface="黑体" pitchFamily="49" charset="-122"/>
              </a:rPr>
              <a:t>指向待区间的中点，即</a:t>
            </a:r>
            <a:r>
              <a:rPr lang="en-US" altLang="zh-CN" sz="2800" dirty="0">
                <a:latin typeface="黑体" pitchFamily="49" charset="-122"/>
                <a:ea typeface="黑体" pitchFamily="49" charset="-122"/>
              </a:rPr>
              <a:t>mid=(</a:t>
            </a:r>
            <a:r>
              <a:rPr lang="en-US" altLang="zh-CN" sz="2800" dirty="0" err="1">
                <a:latin typeface="黑体" pitchFamily="49" charset="-122"/>
                <a:ea typeface="黑体" pitchFamily="49" charset="-122"/>
              </a:rPr>
              <a:t>low+high</a:t>
            </a:r>
            <a:r>
              <a:rPr lang="en-US" altLang="zh-CN" sz="2800" dirty="0">
                <a:latin typeface="黑体" pitchFamily="49" charset="-122"/>
                <a:ea typeface="黑体" pitchFamily="49" charset="-122"/>
              </a:rPr>
              <a:t>)/2</a:t>
            </a:r>
          </a:p>
          <a:p>
            <a:pPr eaLnBrk="1" hangingPunct="1">
              <a:lnSpc>
                <a:spcPct val="90000"/>
              </a:lnSpc>
              <a:spcBef>
                <a:spcPct val="30000"/>
              </a:spcBef>
              <a:buFont typeface="Wingdings" pitchFamily="2" charset="2"/>
              <a:buNone/>
            </a:pPr>
            <a:r>
              <a:rPr lang="zh-CN" altLang="en-US" sz="2800" dirty="0">
                <a:latin typeface="黑体" pitchFamily="49" charset="-122"/>
                <a:ea typeface="黑体" pitchFamily="49" charset="-122"/>
              </a:rPr>
              <a:t>4.让</a:t>
            </a:r>
            <a:r>
              <a:rPr lang="en-US" altLang="zh-CN" sz="2800" dirty="0">
                <a:latin typeface="黑体" pitchFamily="49" charset="-122"/>
                <a:ea typeface="黑体" pitchFamily="49" charset="-122"/>
              </a:rPr>
              <a:t>k</a:t>
            </a:r>
            <a:r>
              <a:rPr lang="zh-CN" altLang="en-US" sz="2800" dirty="0">
                <a:latin typeface="黑体" pitchFamily="49" charset="-122"/>
                <a:ea typeface="黑体" pitchFamily="49" charset="-122"/>
              </a:rPr>
              <a:t>与</a:t>
            </a:r>
            <a:r>
              <a:rPr lang="en-US" altLang="zh-CN" sz="2800" dirty="0">
                <a:latin typeface="黑体" pitchFamily="49" charset="-122"/>
                <a:ea typeface="黑体" pitchFamily="49" charset="-122"/>
              </a:rPr>
              <a:t>mid</a:t>
            </a:r>
            <a:r>
              <a:rPr lang="zh-CN" altLang="en-US" sz="2800" dirty="0">
                <a:latin typeface="黑体" pitchFamily="49" charset="-122"/>
                <a:ea typeface="黑体" pitchFamily="49" charset="-122"/>
              </a:rPr>
              <a:t>指向的记录比较</a:t>
            </a:r>
          </a:p>
          <a:p>
            <a:pPr eaLnBrk="1" hangingPunct="1">
              <a:spcBef>
                <a:spcPct val="0"/>
              </a:spcBef>
              <a:buFont typeface="Wingdings" pitchFamily="2" charset="2"/>
              <a:buNone/>
            </a:pPr>
            <a:r>
              <a:rPr lang="zh-CN" altLang="en-US" sz="2800" dirty="0">
                <a:latin typeface="黑体" pitchFamily="49" charset="-122"/>
                <a:ea typeface="黑体" pitchFamily="49" charset="-122"/>
              </a:rPr>
              <a:t>  若</a:t>
            </a:r>
            <a:r>
              <a:rPr lang="en-US" altLang="zh-CN" sz="2800" dirty="0">
                <a:latin typeface="黑体" pitchFamily="49" charset="-122"/>
                <a:ea typeface="黑体" pitchFamily="49" charset="-122"/>
              </a:rPr>
              <a:t>k=ST[mid].key</a:t>
            </a:r>
            <a:r>
              <a:rPr lang="zh-CN" altLang="en-US" sz="2800" dirty="0">
                <a:latin typeface="黑体" pitchFamily="49" charset="-122"/>
                <a:ea typeface="黑体" pitchFamily="49" charset="-122"/>
              </a:rPr>
              <a:t>，查找成功</a:t>
            </a:r>
          </a:p>
          <a:p>
            <a:pPr eaLnBrk="1" hangingPunct="1">
              <a:spcBef>
                <a:spcPct val="0"/>
              </a:spcBef>
              <a:buFont typeface="Wingdings" pitchFamily="2" charset="2"/>
              <a:buNone/>
            </a:pPr>
            <a:r>
              <a:rPr lang="zh-CN" altLang="en-US" sz="2800" dirty="0">
                <a:latin typeface="黑体" pitchFamily="49" charset="-122"/>
                <a:ea typeface="黑体" pitchFamily="49" charset="-122"/>
              </a:rPr>
              <a:t>  若</a:t>
            </a:r>
            <a:r>
              <a:rPr lang="en-US" altLang="zh-CN" sz="2800" dirty="0">
                <a:latin typeface="黑体" pitchFamily="49" charset="-122"/>
                <a:ea typeface="黑体" pitchFamily="49" charset="-122"/>
              </a:rPr>
              <a:t>k&lt;ST[mid].key</a:t>
            </a:r>
            <a:r>
              <a:rPr lang="zh-CN" altLang="en-US" sz="2800" dirty="0">
                <a:latin typeface="黑体" pitchFamily="49" charset="-122"/>
                <a:ea typeface="黑体" pitchFamily="49" charset="-122"/>
              </a:rPr>
              <a:t>，则</a:t>
            </a:r>
            <a:r>
              <a:rPr lang="en-US" altLang="zh-CN" sz="2800" dirty="0">
                <a:latin typeface="黑体" pitchFamily="49" charset="-122"/>
                <a:ea typeface="黑体" pitchFamily="49" charset="-122"/>
              </a:rPr>
              <a:t>high=mid-1	[</a:t>
            </a:r>
            <a:r>
              <a:rPr lang="zh-CN" altLang="en-US" sz="2800" dirty="0">
                <a:latin typeface="黑体" pitchFamily="49" charset="-122"/>
                <a:ea typeface="黑体" pitchFamily="49" charset="-122"/>
              </a:rPr>
              <a:t>上半区间]</a:t>
            </a:r>
          </a:p>
          <a:p>
            <a:pPr eaLnBrk="1" hangingPunct="1">
              <a:spcBef>
                <a:spcPct val="0"/>
              </a:spcBef>
              <a:buFont typeface="Wingdings" pitchFamily="2" charset="2"/>
              <a:buNone/>
            </a:pPr>
            <a:r>
              <a:rPr lang="zh-CN" altLang="en-US" sz="2800" dirty="0">
                <a:latin typeface="黑体" pitchFamily="49" charset="-122"/>
                <a:ea typeface="黑体" pitchFamily="49" charset="-122"/>
              </a:rPr>
              <a:t>  若</a:t>
            </a:r>
            <a:r>
              <a:rPr lang="en-US" altLang="zh-CN" sz="2800" dirty="0">
                <a:latin typeface="黑体" pitchFamily="49" charset="-122"/>
                <a:ea typeface="黑体" pitchFamily="49" charset="-122"/>
              </a:rPr>
              <a:t>k&gt;ST[mid].key</a:t>
            </a:r>
            <a:r>
              <a:rPr lang="zh-CN" altLang="en-US" sz="2800" dirty="0">
                <a:latin typeface="黑体" pitchFamily="49" charset="-122"/>
                <a:ea typeface="黑体" pitchFamily="49" charset="-122"/>
              </a:rPr>
              <a:t>，则</a:t>
            </a:r>
            <a:r>
              <a:rPr lang="en-US" altLang="zh-CN" sz="2800" dirty="0">
                <a:latin typeface="黑体" pitchFamily="49" charset="-122"/>
                <a:ea typeface="黑体" pitchFamily="49" charset="-122"/>
              </a:rPr>
              <a:t>low=mid+1		[</a:t>
            </a:r>
            <a:r>
              <a:rPr lang="zh-CN" altLang="en-US" sz="2800" dirty="0">
                <a:latin typeface="黑体" pitchFamily="49" charset="-122"/>
                <a:ea typeface="黑体" pitchFamily="49" charset="-122"/>
              </a:rPr>
              <a:t>下半区间]</a:t>
            </a:r>
          </a:p>
          <a:p>
            <a:pPr eaLnBrk="1" hangingPunct="1">
              <a:lnSpc>
                <a:spcPct val="90000"/>
              </a:lnSpc>
              <a:spcBef>
                <a:spcPct val="30000"/>
              </a:spcBef>
              <a:buFont typeface="Wingdings" pitchFamily="2" charset="2"/>
              <a:buNone/>
            </a:pPr>
            <a:r>
              <a:rPr lang="en-US" altLang="zh-CN" sz="2800" dirty="0">
                <a:latin typeface="黑体" pitchFamily="49" charset="-122"/>
                <a:ea typeface="黑体" pitchFamily="49" charset="-122"/>
              </a:rPr>
              <a:t>5.</a:t>
            </a:r>
            <a:r>
              <a:rPr lang="zh-CN" altLang="en-US" sz="2800" dirty="0">
                <a:latin typeface="黑体" pitchFamily="49" charset="-122"/>
                <a:ea typeface="黑体" pitchFamily="49" charset="-122"/>
              </a:rPr>
              <a:t>重复3,4操作，直至</a:t>
            </a:r>
            <a:r>
              <a:rPr lang="en-US" altLang="zh-CN" sz="2800" dirty="0">
                <a:latin typeface="黑体" pitchFamily="49" charset="-122"/>
                <a:ea typeface="黑体" pitchFamily="49" charset="-122"/>
              </a:rPr>
              <a:t>low&gt;high</a:t>
            </a:r>
            <a:r>
              <a:rPr lang="zh-CN" altLang="en-US" sz="2800" dirty="0">
                <a:latin typeface="黑体" pitchFamily="49" charset="-122"/>
                <a:ea typeface="黑体" pitchFamily="49" charset="-122"/>
              </a:rPr>
              <a:t>时，查找失败。</a:t>
            </a:r>
          </a:p>
        </p:txBody>
      </p:sp>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二、折半查找算法</a:t>
            </a:r>
          </a:p>
        </p:txBody>
      </p:sp>
      <p:sp>
        <p:nvSpPr>
          <p:cNvPr id="6" name="对话气泡: 圆角矩形 5">
            <a:extLst>
              <a:ext uri="{FF2B5EF4-FFF2-40B4-BE49-F238E27FC236}">
                <a16:creationId xmlns:a16="http://schemas.microsoft.com/office/drawing/2014/main" id="{2BE4CD58-9413-4FFC-BB88-E208DCC24E21}"/>
              </a:ext>
            </a:extLst>
          </p:cNvPr>
          <p:cNvSpPr/>
          <p:nvPr/>
        </p:nvSpPr>
        <p:spPr bwMode="auto">
          <a:xfrm>
            <a:off x="3187868" y="435567"/>
            <a:ext cx="5651332" cy="476726"/>
          </a:xfrm>
          <a:prstGeom prst="wedgeRoundRectCallout">
            <a:avLst>
              <a:gd name="adj1" fmla="val -10792"/>
              <a:gd name="adj2" fmla="val 12425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不能链表。需要随机访问中间元素</a:t>
            </a:r>
          </a:p>
        </p:txBody>
      </p:sp>
      <p:sp>
        <p:nvSpPr>
          <p:cNvPr id="2" name="矩形 1">
            <a:extLst>
              <a:ext uri="{FF2B5EF4-FFF2-40B4-BE49-F238E27FC236}">
                <a16:creationId xmlns:a16="http://schemas.microsoft.com/office/drawing/2014/main" id="{F6CEB656-F2C9-4864-B912-D0F127BF6F8D}"/>
              </a:ext>
            </a:extLst>
          </p:cNvPr>
          <p:cNvSpPr/>
          <p:nvPr/>
        </p:nvSpPr>
        <p:spPr bwMode="auto">
          <a:xfrm>
            <a:off x="4737240" y="1300009"/>
            <a:ext cx="1872208" cy="50405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3" name="矩形 2">
            <a:extLst>
              <a:ext uri="{FF2B5EF4-FFF2-40B4-BE49-F238E27FC236}">
                <a16:creationId xmlns:a16="http://schemas.microsoft.com/office/drawing/2014/main" id="{6BA78363-F371-EFA0-BFF8-110A7DE25CE2}"/>
              </a:ext>
            </a:extLst>
          </p:cNvPr>
          <p:cNvSpPr/>
          <p:nvPr/>
        </p:nvSpPr>
        <p:spPr bwMode="auto">
          <a:xfrm>
            <a:off x="1691680" y="3789040"/>
            <a:ext cx="1224136" cy="36004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53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2533">
                                            <p:txEl>
                                              <p:pRg st="5" end="5"/>
                                            </p:txEl>
                                          </p:spTgt>
                                        </p:tgtEl>
                                        <p:attrNameLst>
                                          <p:attrName>style.visibility</p:attrName>
                                        </p:attrNameLst>
                                      </p:cBhvr>
                                      <p:to>
                                        <p:strVal val="visible"/>
                                      </p:to>
                                    </p:set>
                                    <p:animEffect transition="in" filter="blinds(horizontal)">
                                      <p:cBhvr>
                                        <p:cTn id="21" dur="500"/>
                                        <p:tgtEl>
                                          <p:spTgt spid="2253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2533">
                                            <p:txEl>
                                              <p:pRg st="6" end="6"/>
                                            </p:txEl>
                                          </p:spTgt>
                                        </p:tgtEl>
                                        <p:attrNameLst>
                                          <p:attrName>style.visibility</p:attrName>
                                        </p:attrNameLst>
                                      </p:cBhvr>
                                      <p:to>
                                        <p:strVal val="visible"/>
                                      </p:to>
                                    </p:set>
                                    <p:animEffect transition="in" filter="blinds(horizontal)">
                                      <p:cBhvr>
                                        <p:cTn id="26" dur="500"/>
                                        <p:tgtEl>
                                          <p:spTgt spid="2253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2533">
                                            <p:txEl>
                                              <p:pRg st="7" end="7"/>
                                            </p:txEl>
                                          </p:spTgt>
                                        </p:tgtEl>
                                        <p:attrNameLst>
                                          <p:attrName>style.visibility</p:attrName>
                                        </p:attrNameLst>
                                      </p:cBhvr>
                                      <p:to>
                                        <p:strVal val="visible"/>
                                      </p:to>
                                    </p:set>
                                    <p:animEffect transition="in" filter="blinds(horizontal)">
                                      <p:cBhvr>
                                        <p:cTn id="31" dur="500"/>
                                        <p:tgtEl>
                                          <p:spTgt spid="2253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2533">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92FB9E3-82BA-4355-93A3-5F08687EDA20}" type="slidenum">
              <a:rPr lang="zh-CN" altLang="en-US"/>
              <a:pPr algn="r" eaLnBrk="1" hangingPunct="1">
                <a:spcBef>
                  <a:spcPct val="50000"/>
                </a:spcBef>
                <a:buFont typeface="Arial" pitchFamily="34" charset="0"/>
                <a:buNone/>
              </a:pPr>
              <a:t>19</a:t>
            </a:fld>
            <a:endParaRPr lang="en-US" altLang="zh-CN"/>
          </a:p>
        </p:txBody>
      </p:sp>
      <p:sp>
        <p:nvSpPr>
          <p:cNvPr id="25606" name="AutoShape 6"/>
          <p:cNvSpPr>
            <a:spLocks noChangeArrowheads="1"/>
          </p:cNvSpPr>
          <p:nvPr/>
        </p:nvSpPr>
        <p:spPr bwMode="auto">
          <a:xfrm>
            <a:off x="4724400" y="1282278"/>
            <a:ext cx="1622425" cy="369888"/>
          </a:xfrm>
          <a:prstGeom prst="wedgeEllipseCallout">
            <a:avLst>
              <a:gd name="adj1" fmla="val -31407"/>
              <a:gd name="adj2" fmla="val 90773"/>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zh-CN" altLang="en-US" sz="2000" b="1" i="0">
                <a:solidFill>
                  <a:srgbClr val="FF0000"/>
                </a:solidFill>
                <a:latin typeface="Times New Roman" pitchFamily="18" charset="0"/>
                <a:ea typeface="楷体_GB2312" pitchFamily="1" charset="-122"/>
              </a:rPr>
              <a:t>找</a:t>
            </a:r>
            <a:r>
              <a:rPr lang="en-US" altLang="zh-CN" sz="2000" b="1" i="0">
                <a:solidFill>
                  <a:srgbClr val="FF0000"/>
                </a:solidFill>
                <a:latin typeface="Times New Roman" pitchFamily="18" charset="0"/>
                <a:ea typeface="楷体_GB2312" pitchFamily="1" charset="-122"/>
              </a:rPr>
              <a:t>64</a:t>
            </a:r>
          </a:p>
        </p:txBody>
      </p:sp>
      <p:grpSp>
        <p:nvGrpSpPr>
          <p:cNvPr id="2" name="Group 8"/>
          <p:cNvGrpSpPr>
            <a:grpSpLocks/>
          </p:cNvGrpSpPr>
          <p:nvPr/>
        </p:nvGrpSpPr>
        <p:grpSpPr bwMode="auto">
          <a:xfrm>
            <a:off x="1276350" y="1772816"/>
            <a:ext cx="6591300" cy="739775"/>
            <a:chOff x="0" y="0"/>
            <a:chExt cx="4152" cy="466"/>
          </a:xfrm>
        </p:grpSpPr>
        <p:sp>
          <p:nvSpPr>
            <p:cNvPr id="25653" name="Text Box 9"/>
            <p:cNvSpPr txBox="1">
              <a:spLocks noChangeArrowheads="1"/>
            </p:cNvSpPr>
            <p:nvPr/>
          </p:nvSpPr>
          <p:spPr bwMode="auto">
            <a:xfrm>
              <a:off x="72" y="0"/>
              <a:ext cx="4080"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grpSp>
          <p:nvGrpSpPr>
            <p:cNvPr id="3" name="Group 10"/>
            <p:cNvGrpSpPr>
              <a:grpSpLocks/>
            </p:cNvGrpSpPr>
            <p:nvPr/>
          </p:nvGrpSpPr>
          <p:grpSpPr bwMode="auto">
            <a:xfrm>
              <a:off x="0" y="211"/>
              <a:ext cx="3960" cy="255"/>
              <a:chOff x="0" y="0"/>
              <a:chExt cx="3960" cy="255"/>
            </a:xfrm>
          </p:grpSpPr>
          <p:sp>
            <p:nvSpPr>
              <p:cNvPr id="25655" name="Rectangle 11"/>
              <p:cNvSpPr>
                <a:spLocks noChangeArrowheads="1"/>
              </p:cNvSpPr>
              <p:nvPr/>
            </p:nvSpPr>
            <p:spPr bwMode="auto">
              <a:xfrm>
                <a:off x="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25656" name="Rectangle 12"/>
              <p:cNvSpPr>
                <a:spLocks noChangeArrowheads="1"/>
              </p:cNvSpPr>
              <p:nvPr/>
            </p:nvSpPr>
            <p:spPr bwMode="auto">
              <a:xfrm>
                <a:off x="3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25657" name="Rectangle 13"/>
              <p:cNvSpPr>
                <a:spLocks noChangeArrowheads="1"/>
              </p:cNvSpPr>
              <p:nvPr/>
            </p:nvSpPr>
            <p:spPr bwMode="auto">
              <a:xfrm>
                <a:off x="7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25658" name="Rectangle 14"/>
              <p:cNvSpPr>
                <a:spLocks noChangeArrowheads="1"/>
              </p:cNvSpPr>
              <p:nvPr/>
            </p:nvSpPr>
            <p:spPr bwMode="auto">
              <a:xfrm>
                <a:off x="10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25659" name="Rectangle 15"/>
              <p:cNvSpPr>
                <a:spLocks noChangeArrowheads="1"/>
              </p:cNvSpPr>
              <p:nvPr/>
            </p:nvSpPr>
            <p:spPr bwMode="auto">
              <a:xfrm>
                <a:off x="14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25660" name="Rectangle 16"/>
              <p:cNvSpPr>
                <a:spLocks noChangeArrowheads="1"/>
              </p:cNvSpPr>
              <p:nvPr/>
            </p:nvSpPr>
            <p:spPr bwMode="auto">
              <a:xfrm>
                <a:off x="18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25661" name="Rectangle 17"/>
              <p:cNvSpPr>
                <a:spLocks noChangeArrowheads="1"/>
              </p:cNvSpPr>
              <p:nvPr/>
            </p:nvSpPr>
            <p:spPr bwMode="auto">
              <a:xfrm>
                <a:off x="21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chemeClr val="hlink"/>
                    </a:solidFill>
                    <a:latin typeface="Times New Roman" pitchFamily="18" charset="0"/>
                  </a:rPr>
                  <a:t>64</a:t>
                </a:r>
              </a:p>
            </p:txBody>
          </p:sp>
          <p:sp>
            <p:nvSpPr>
              <p:cNvPr id="25662" name="Rectangle 18"/>
              <p:cNvSpPr>
                <a:spLocks noChangeArrowheads="1"/>
              </p:cNvSpPr>
              <p:nvPr/>
            </p:nvSpPr>
            <p:spPr bwMode="auto">
              <a:xfrm>
                <a:off x="25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25663" name="Rectangle 19"/>
              <p:cNvSpPr>
                <a:spLocks noChangeArrowheads="1"/>
              </p:cNvSpPr>
              <p:nvPr/>
            </p:nvSpPr>
            <p:spPr bwMode="auto">
              <a:xfrm>
                <a:off x="28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25664" name="Rectangle 20"/>
              <p:cNvSpPr>
                <a:spLocks noChangeArrowheads="1"/>
              </p:cNvSpPr>
              <p:nvPr/>
            </p:nvSpPr>
            <p:spPr bwMode="auto">
              <a:xfrm>
                <a:off x="32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25665" name="Rectangle 21"/>
              <p:cNvSpPr>
                <a:spLocks noChangeArrowheads="1"/>
              </p:cNvSpPr>
              <p:nvPr/>
            </p:nvSpPr>
            <p:spPr bwMode="auto">
              <a:xfrm>
                <a:off x="36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23602" name="Line 22"/>
          <p:cNvSpPr>
            <a:spLocks noChangeShapeType="1"/>
          </p:cNvSpPr>
          <p:nvPr/>
        </p:nvSpPr>
        <p:spPr bwMode="auto">
          <a:xfrm flipH="1" flipV="1">
            <a:off x="1582738" y="2515766"/>
            <a:ext cx="1587" cy="376237"/>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603" name="Text Box 23"/>
          <p:cNvSpPr txBox="1">
            <a:spLocks noChangeArrowheads="1"/>
          </p:cNvSpPr>
          <p:nvPr/>
        </p:nvSpPr>
        <p:spPr bwMode="auto">
          <a:xfrm>
            <a:off x="1047750" y="2693566"/>
            <a:ext cx="946150" cy="396875"/>
          </a:xfrm>
          <a:prstGeom prst="rect">
            <a:avLst/>
          </a:prstGeom>
          <a:noFill/>
          <a:ln w="9525">
            <a:noFill/>
            <a:miter lim="800000"/>
            <a:headEnd/>
            <a:tailEnd/>
          </a:ln>
          <a:effectLst/>
        </p:spPr>
        <p:txBody>
          <a:bodyPr lIns="0" rIns="0">
            <a:spAutoFit/>
          </a:bodyPr>
          <a:lstStyle/>
          <a:p>
            <a:pPr algn="ctr" eaLnBrk="1" hangingPunct="1">
              <a:buFont typeface="Arial" pitchFamily="34" charset="0"/>
              <a:buNone/>
            </a:pPr>
            <a:r>
              <a:rPr lang="en-US" altLang="zh-CN" sz="2000" b="1" i="0">
                <a:solidFill>
                  <a:srgbClr val="0CDD07"/>
                </a:solidFill>
                <a:latin typeface="Times New Roman" pitchFamily="18" charset="0"/>
              </a:rPr>
              <a:t>Low=1</a:t>
            </a:r>
          </a:p>
        </p:txBody>
      </p:sp>
      <p:sp>
        <p:nvSpPr>
          <p:cNvPr id="23604" name="Line 24"/>
          <p:cNvSpPr>
            <a:spLocks noChangeShapeType="1"/>
          </p:cNvSpPr>
          <p:nvPr/>
        </p:nvSpPr>
        <p:spPr bwMode="auto">
          <a:xfrm flipV="1">
            <a:off x="7356475" y="2536403"/>
            <a:ext cx="0" cy="34925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605" name="Text Box 25"/>
          <p:cNvSpPr txBox="1">
            <a:spLocks noChangeArrowheads="1"/>
          </p:cNvSpPr>
          <p:nvPr/>
        </p:nvSpPr>
        <p:spPr bwMode="auto">
          <a:xfrm>
            <a:off x="6838950" y="2687216"/>
            <a:ext cx="11430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High=11</a:t>
            </a:r>
          </a:p>
        </p:txBody>
      </p:sp>
      <p:sp>
        <p:nvSpPr>
          <p:cNvPr id="23606" name="Line 26"/>
          <p:cNvSpPr>
            <a:spLocks noChangeShapeType="1"/>
          </p:cNvSpPr>
          <p:nvPr/>
        </p:nvSpPr>
        <p:spPr bwMode="auto">
          <a:xfrm flipV="1">
            <a:off x="4405313" y="2515766"/>
            <a:ext cx="0" cy="347662"/>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607" name="Text Box 27"/>
          <p:cNvSpPr txBox="1">
            <a:spLocks noChangeArrowheads="1"/>
          </p:cNvSpPr>
          <p:nvPr/>
        </p:nvSpPr>
        <p:spPr bwMode="auto">
          <a:xfrm>
            <a:off x="3943350" y="2664991"/>
            <a:ext cx="9144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mid=6</a:t>
            </a:r>
          </a:p>
        </p:txBody>
      </p:sp>
      <p:grpSp>
        <p:nvGrpSpPr>
          <p:cNvPr id="4" name="Group 29"/>
          <p:cNvGrpSpPr>
            <a:grpSpLocks/>
          </p:cNvGrpSpPr>
          <p:nvPr/>
        </p:nvGrpSpPr>
        <p:grpSpPr bwMode="auto">
          <a:xfrm>
            <a:off x="1295400" y="2958678"/>
            <a:ext cx="6591300" cy="739775"/>
            <a:chOff x="0" y="0"/>
            <a:chExt cx="4152" cy="466"/>
          </a:xfrm>
        </p:grpSpPr>
        <p:sp>
          <p:nvSpPr>
            <p:cNvPr id="25640" name="Text Box 30"/>
            <p:cNvSpPr txBox="1">
              <a:spLocks noChangeArrowheads="1"/>
            </p:cNvSpPr>
            <p:nvPr/>
          </p:nvSpPr>
          <p:spPr bwMode="auto">
            <a:xfrm>
              <a:off x="72" y="0"/>
              <a:ext cx="4080"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dirty="0">
                  <a:solidFill>
                    <a:srgbClr val="003300"/>
                  </a:solidFill>
                  <a:latin typeface="Times New Roman" pitchFamily="18" charset="0"/>
                </a:rPr>
                <a:t>1       2       3       4       5       6       7        8       9      10     11</a:t>
              </a:r>
            </a:p>
          </p:txBody>
        </p:sp>
        <p:grpSp>
          <p:nvGrpSpPr>
            <p:cNvPr id="5" name="Group 31"/>
            <p:cNvGrpSpPr>
              <a:grpSpLocks/>
            </p:cNvGrpSpPr>
            <p:nvPr/>
          </p:nvGrpSpPr>
          <p:grpSpPr bwMode="auto">
            <a:xfrm>
              <a:off x="0" y="211"/>
              <a:ext cx="3960" cy="255"/>
              <a:chOff x="0" y="0"/>
              <a:chExt cx="3960" cy="255"/>
            </a:xfrm>
          </p:grpSpPr>
          <p:sp>
            <p:nvSpPr>
              <p:cNvPr id="25642" name="Rectangle 32"/>
              <p:cNvSpPr>
                <a:spLocks noChangeArrowheads="1"/>
              </p:cNvSpPr>
              <p:nvPr/>
            </p:nvSpPr>
            <p:spPr bwMode="auto">
              <a:xfrm>
                <a:off x="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25643" name="Rectangle 33"/>
              <p:cNvSpPr>
                <a:spLocks noChangeArrowheads="1"/>
              </p:cNvSpPr>
              <p:nvPr/>
            </p:nvSpPr>
            <p:spPr bwMode="auto">
              <a:xfrm>
                <a:off x="3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25644" name="Rectangle 34"/>
              <p:cNvSpPr>
                <a:spLocks noChangeArrowheads="1"/>
              </p:cNvSpPr>
              <p:nvPr/>
            </p:nvSpPr>
            <p:spPr bwMode="auto">
              <a:xfrm>
                <a:off x="7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25645" name="Rectangle 35"/>
              <p:cNvSpPr>
                <a:spLocks noChangeArrowheads="1"/>
              </p:cNvSpPr>
              <p:nvPr/>
            </p:nvSpPr>
            <p:spPr bwMode="auto">
              <a:xfrm>
                <a:off x="10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25646" name="Rectangle 36"/>
              <p:cNvSpPr>
                <a:spLocks noChangeArrowheads="1"/>
              </p:cNvSpPr>
              <p:nvPr/>
            </p:nvSpPr>
            <p:spPr bwMode="auto">
              <a:xfrm>
                <a:off x="14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25647" name="Rectangle 37"/>
              <p:cNvSpPr>
                <a:spLocks noChangeArrowheads="1"/>
              </p:cNvSpPr>
              <p:nvPr/>
            </p:nvSpPr>
            <p:spPr bwMode="auto">
              <a:xfrm>
                <a:off x="18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25648" name="Rectangle 38"/>
              <p:cNvSpPr>
                <a:spLocks noChangeArrowheads="1"/>
              </p:cNvSpPr>
              <p:nvPr/>
            </p:nvSpPr>
            <p:spPr bwMode="auto">
              <a:xfrm>
                <a:off x="21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chemeClr val="hlink"/>
                    </a:solidFill>
                    <a:latin typeface="Times New Roman" pitchFamily="18" charset="0"/>
                  </a:rPr>
                  <a:t>64</a:t>
                </a:r>
              </a:p>
            </p:txBody>
          </p:sp>
          <p:sp>
            <p:nvSpPr>
              <p:cNvPr id="25649" name="Rectangle 39"/>
              <p:cNvSpPr>
                <a:spLocks noChangeArrowheads="1"/>
              </p:cNvSpPr>
              <p:nvPr/>
            </p:nvSpPr>
            <p:spPr bwMode="auto">
              <a:xfrm>
                <a:off x="25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25650" name="Rectangle 40"/>
              <p:cNvSpPr>
                <a:spLocks noChangeArrowheads="1"/>
              </p:cNvSpPr>
              <p:nvPr/>
            </p:nvSpPr>
            <p:spPr bwMode="auto">
              <a:xfrm>
                <a:off x="28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25651" name="Rectangle 41"/>
              <p:cNvSpPr>
                <a:spLocks noChangeArrowheads="1"/>
              </p:cNvSpPr>
              <p:nvPr/>
            </p:nvSpPr>
            <p:spPr bwMode="auto">
              <a:xfrm>
                <a:off x="32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25652" name="Rectangle 42"/>
              <p:cNvSpPr>
                <a:spLocks noChangeArrowheads="1"/>
              </p:cNvSpPr>
              <p:nvPr/>
            </p:nvSpPr>
            <p:spPr bwMode="auto">
              <a:xfrm>
                <a:off x="36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23582" name="Line 43"/>
          <p:cNvSpPr>
            <a:spLocks noChangeShapeType="1"/>
          </p:cNvSpPr>
          <p:nvPr/>
        </p:nvSpPr>
        <p:spPr bwMode="auto">
          <a:xfrm flipH="1" flipV="1">
            <a:off x="5029200" y="3720678"/>
            <a:ext cx="0" cy="38100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583" name="Text Box 44"/>
          <p:cNvSpPr txBox="1">
            <a:spLocks noChangeArrowheads="1"/>
          </p:cNvSpPr>
          <p:nvPr/>
        </p:nvSpPr>
        <p:spPr bwMode="auto">
          <a:xfrm>
            <a:off x="4572000" y="3873078"/>
            <a:ext cx="946150" cy="396875"/>
          </a:xfrm>
          <a:prstGeom prst="rect">
            <a:avLst/>
          </a:prstGeom>
          <a:noFill/>
          <a:ln w="9525">
            <a:noFill/>
            <a:miter lim="800000"/>
            <a:headEnd/>
            <a:tailEnd/>
          </a:ln>
          <a:effectLst/>
        </p:spPr>
        <p:txBody>
          <a:bodyPr lIns="0" rIns="0">
            <a:spAutoFit/>
          </a:bodyPr>
          <a:lstStyle/>
          <a:p>
            <a:pPr algn="ctr" eaLnBrk="1" hangingPunct="1">
              <a:buFont typeface="Arial" pitchFamily="34" charset="0"/>
              <a:buNone/>
            </a:pPr>
            <a:r>
              <a:rPr lang="en-US" altLang="zh-CN" sz="2000" b="1" i="0">
                <a:solidFill>
                  <a:srgbClr val="0CDD07"/>
                </a:solidFill>
                <a:latin typeface="Times New Roman" pitchFamily="18" charset="0"/>
              </a:rPr>
              <a:t>Low=7</a:t>
            </a:r>
          </a:p>
        </p:txBody>
      </p:sp>
      <p:sp>
        <p:nvSpPr>
          <p:cNvPr id="23584" name="Line 45"/>
          <p:cNvSpPr>
            <a:spLocks noChangeShapeType="1"/>
          </p:cNvSpPr>
          <p:nvPr/>
        </p:nvSpPr>
        <p:spPr bwMode="auto">
          <a:xfrm flipV="1">
            <a:off x="7375525" y="3722266"/>
            <a:ext cx="0" cy="34925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585" name="Text Box 46"/>
          <p:cNvSpPr txBox="1">
            <a:spLocks noChangeArrowheads="1"/>
          </p:cNvSpPr>
          <p:nvPr/>
        </p:nvSpPr>
        <p:spPr bwMode="auto">
          <a:xfrm>
            <a:off x="6858000" y="3866728"/>
            <a:ext cx="11430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High=11</a:t>
            </a:r>
          </a:p>
        </p:txBody>
      </p:sp>
      <p:sp>
        <p:nvSpPr>
          <p:cNvPr id="23586" name="Line 47"/>
          <p:cNvSpPr>
            <a:spLocks noChangeShapeType="1"/>
          </p:cNvSpPr>
          <p:nvPr/>
        </p:nvSpPr>
        <p:spPr bwMode="auto">
          <a:xfrm flipV="1">
            <a:off x="6172200" y="3720678"/>
            <a:ext cx="0" cy="347663"/>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587" name="Text Box 48"/>
          <p:cNvSpPr txBox="1">
            <a:spLocks noChangeArrowheads="1"/>
          </p:cNvSpPr>
          <p:nvPr/>
        </p:nvSpPr>
        <p:spPr bwMode="auto">
          <a:xfrm>
            <a:off x="5791200" y="3873078"/>
            <a:ext cx="9144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mid=9</a:t>
            </a:r>
          </a:p>
        </p:txBody>
      </p:sp>
      <p:grpSp>
        <p:nvGrpSpPr>
          <p:cNvPr id="6" name="Group 50"/>
          <p:cNvGrpSpPr>
            <a:grpSpLocks/>
          </p:cNvGrpSpPr>
          <p:nvPr/>
        </p:nvGrpSpPr>
        <p:grpSpPr bwMode="auto">
          <a:xfrm>
            <a:off x="1295400" y="4330278"/>
            <a:ext cx="6591300" cy="739775"/>
            <a:chOff x="0" y="0"/>
            <a:chExt cx="4152" cy="466"/>
          </a:xfrm>
        </p:grpSpPr>
        <p:sp>
          <p:nvSpPr>
            <p:cNvPr id="25627" name="Text Box 51"/>
            <p:cNvSpPr txBox="1">
              <a:spLocks noChangeArrowheads="1"/>
            </p:cNvSpPr>
            <p:nvPr/>
          </p:nvSpPr>
          <p:spPr bwMode="auto">
            <a:xfrm>
              <a:off x="72" y="0"/>
              <a:ext cx="4080"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grpSp>
          <p:nvGrpSpPr>
            <p:cNvPr id="7" name="Group 52"/>
            <p:cNvGrpSpPr>
              <a:grpSpLocks/>
            </p:cNvGrpSpPr>
            <p:nvPr/>
          </p:nvGrpSpPr>
          <p:grpSpPr bwMode="auto">
            <a:xfrm>
              <a:off x="0" y="211"/>
              <a:ext cx="3960" cy="255"/>
              <a:chOff x="0" y="0"/>
              <a:chExt cx="3960" cy="255"/>
            </a:xfrm>
          </p:grpSpPr>
          <p:sp>
            <p:nvSpPr>
              <p:cNvPr id="25629" name="Rectangle 53"/>
              <p:cNvSpPr>
                <a:spLocks noChangeArrowheads="1"/>
              </p:cNvSpPr>
              <p:nvPr/>
            </p:nvSpPr>
            <p:spPr bwMode="auto">
              <a:xfrm>
                <a:off x="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25630" name="Rectangle 54"/>
              <p:cNvSpPr>
                <a:spLocks noChangeArrowheads="1"/>
              </p:cNvSpPr>
              <p:nvPr/>
            </p:nvSpPr>
            <p:spPr bwMode="auto">
              <a:xfrm>
                <a:off x="3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25631" name="Rectangle 55"/>
              <p:cNvSpPr>
                <a:spLocks noChangeArrowheads="1"/>
              </p:cNvSpPr>
              <p:nvPr/>
            </p:nvSpPr>
            <p:spPr bwMode="auto">
              <a:xfrm>
                <a:off x="7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25632" name="Rectangle 56"/>
              <p:cNvSpPr>
                <a:spLocks noChangeArrowheads="1"/>
              </p:cNvSpPr>
              <p:nvPr/>
            </p:nvSpPr>
            <p:spPr bwMode="auto">
              <a:xfrm>
                <a:off x="10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25633" name="Rectangle 57"/>
              <p:cNvSpPr>
                <a:spLocks noChangeArrowheads="1"/>
              </p:cNvSpPr>
              <p:nvPr/>
            </p:nvSpPr>
            <p:spPr bwMode="auto">
              <a:xfrm>
                <a:off x="14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25634" name="Rectangle 58"/>
              <p:cNvSpPr>
                <a:spLocks noChangeArrowheads="1"/>
              </p:cNvSpPr>
              <p:nvPr/>
            </p:nvSpPr>
            <p:spPr bwMode="auto">
              <a:xfrm>
                <a:off x="18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25635" name="Rectangle 59"/>
              <p:cNvSpPr>
                <a:spLocks noChangeArrowheads="1"/>
              </p:cNvSpPr>
              <p:nvPr/>
            </p:nvSpPr>
            <p:spPr bwMode="auto">
              <a:xfrm>
                <a:off x="21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chemeClr val="hlink"/>
                    </a:solidFill>
                    <a:latin typeface="Times New Roman" pitchFamily="18" charset="0"/>
                  </a:rPr>
                  <a:t>64</a:t>
                </a:r>
              </a:p>
            </p:txBody>
          </p:sp>
          <p:sp>
            <p:nvSpPr>
              <p:cNvPr id="25636" name="Rectangle 60"/>
              <p:cNvSpPr>
                <a:spLocks noChangeArrowheads="1"/>
              </p:cNvSpPr>
              <p:nvPr/>
            </p:nvSpPr>
            <p:spPr bwMode="auto">
              <a:xfrm>
                <a:off x="25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25637" name="Rectangle 61"/>
              <p:cNvSpPr>
                <a:spLocks noChangeArrowheads="1"/>
              </p:cNvSpPr>
              <p:nvPr/>
            </p:nvSpPr>
            <p:spPr bwMode="auto">
              <a:xfrm>
                <a:off x="28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25638" name="Rectangle 62"/>
              <p:cNvSpPr>
                <a:spLocks noChangeArrowheads="1"/>
              </p:cNvSpPr>
              <p:nvPr/>
            </p:nvSpPr>
            <p:spPr bwMode="auto">
              <a:xfrm>
                <a:off x="32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25639" name="Rectangle 63"/>
              <p:cNvSpPr>
                <a:spLocks noChangeArrowheads="1"/>
              </p:cNvSpPr>
              <p:nvPr/>
            </p:nvSpPr>
            <p:spPr bwMode="auto">
              <a:xfrm>
                <a:off x="36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23563" name="Line 64"/>
          <p:cNvSpPr>
            <a:spLocks noChangeShapeType="1"/>
          </p:cNvSpPr>
          <p:nvPr/>
        </p:nvSpPr>
        <p:spPr bwMode="auto">
          <a:xfrm flipH="1" flipV="1">
            <a:off x="5029200" y="5092278"/>
            <a:ext cx="0" cy="38100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564" name="Text Box 65"/>
          <p:cNvSpPr txBox="1">
            <a:spLocks noChangeArrowheads="1"/>
          </p:cNvSpPr>
          <p:nvPr/>
        </p:nvSpPr>
        <p:spPr bwMode="auto">
          <a:xfrm>
            <a:off x="4616450" y="5441528"/>
            <a:ext cx="946150" cy="383246"/>
          </a:xfrm>
          <a:prstGeom prst="rect">
            <a:avLst/>
          </a:prstGeom>
          <a:noFill/>
          <a:ln w="9525">
            <a:noFill/>
            <a:miter lim="800000"/>
            <a:headEnd/>
            <a:tailEnd/>
          </a:ln>
          <a:effectLst/>
        </p:spPr>
        <p:txBody>
          <a:bodyPr lIns="0" tIns="0" rIns="0" bIns="0">
            <a:spAutoFit/>
          </a:bodyPr>
          <a:lstStyle/>
          <a:p>
            <a:pPr algn="ctr" eaLnBrk="1" hangingPunct="1">
              <a:lnSpc>
                <a:spcPct val="60000"/>
              </a:lnSpc>
              <a:buFont typeface="Arial" pitchFamily="34" charset="0"/>
              <a:buNone/>
            </a:pPr>
            <a:r>
              <a:rPr lang="en-US" altLang="zh-CN" sz="2000" b="1" i="0">
                <a:solidFill>
                  <a:srgbClr val="0CDD07"/>
                </a:solidFill>
                <a:latin typeface="Times New Roman" pitchFamily="18" charset="0"/>
              </a:rPr>
              <a:t>Low=7</a:t>
            </a:r>
          </a:p>
          <a:p>
            <a:pPr algn="ctr" eaLnBrk="1" hangingPunct="1">
              <a:lnSpc>
                <a:spcPct val="60000"/>
              </a:lnSpc>
              <a:buFont typeface="Arial" pitchFamily="34" charset="0"/>
              <a:buNone/>
            </a:pPr>
            <a:r>
              <a:rPr lang="en-US" altLang="zh-CN" sz="2000" b="1" i="0">
                <a:solidFill>
                  <a:srgbClr val="0CDD07"/>
                </a:solidFill>
                <a:latin typeface="Times New Roman" pitchFamily="18" charset="0"/>
              </a:rPr>
              <a:t>mid=7</a:t>
            </a:r>
          </a:p>
        </p:txBody>
      </p:sp>
      <p:sp>
        <p:nvSpPr>
          <p:cNvPr id="23565" name="Line 66"/>
          <p:cNvSpPr>
            <a:spLocks noChangeShapeType="1"/>
          </p:cNvSpPr>
          <p:nvPr/>
        </p:nvSpPr>
        <p:spPr bwMode="auto">
          <a:xfrm flipV="1">
            <a:off x="5638800" y="5092278"/>
            <a:ext cx="0" cy="34925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566" name="Text Box 67"/>
          <p:cNvSpPr txBox="1">
            <a:spLocks noChangeArrowheads="1"/>
          </p:cNvSpPr>
          <p:nvPr/>
        </p:nvSpPr>
        <p:spPr bwMode="auto">
          <a:xfrm>
            <a:off x="5486400" y="5381203"/>
            <a:ext cx="11430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High=8</a:t>
            </a:r>
          </a:p>
        </p:txBody>
      </p:sp>
      <p:sp>
        <p:nvSpPr>
          <p:cNvPr id="23567" name="Line 68"/>
          <p:cNvSpPr>
            <a:spLocks noChangeShapeType="1"/>
          </p:cNvSpPr>
          <p:nvPr/>
        </p:nvSpPr>
        <p:spPr bwMode="auto">
          <a:xfrm flipV="1">
            <a:off x="5181600" y="5092278"/>
            <a:ext cx="0" cy="347663"/>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66"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二、折半查找举例</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查找成功）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6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6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60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60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6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60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5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5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58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58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58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56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56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5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5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02" grpId="0" animBg="1"/>
      <p:bldP spid="23603" grpId="0"/>
      <p:bldP spid="23604" grpId="0" animBg="1"/>
      <p:bldP spid="23605" grpId="0"/>
      <p:bldP spid="23606" grpId="0" animBg="1"/>
      <p:bldP spid="23607" grpId="0"/>
      <p:bldP spid="23582" grpId="0" animBg="1"/>
      <p:bldP spid="23583" grpId="0"/>
      <p:bldP spid="23584" grpId="0" animBg="1"/>
      <p:bldP spid="23585" grpId="0"/>
      <p:bldP spid="23586" grpId="0" animBg="1"/>
      <p:bldP spid="23587" grpId="0"/>
      <p:bldP spid="23563" grpId="0" animBg="1"/>
      <p:bldP spid="23564" grpId="0"/>
      <p:bldP spid="23565" grpId="0" animBg="1"/>
      <p:bldP spid="23566" grpId="0"/>
      <p:bldP spid="2356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571472" y="1285860"/>
            <a:ext cx="5715000" cy="595322"/>
          </a:xfrm>
        </p:spPr>
        <p:txBody>
          <a:bodyPr/>
          <a:lstStyle/>
          <a:p>
            <a:pPr algn="l" eaLnBrk="1" hangingPunct="1"/>
            <a:r>
              <a:rPr lang="zh-CN" altLang="en-US" sz="3200" dirty="0">
                <a:latin typeface="黑体" pitchFamily="49" charset="-122"/>
                <a:ea typeface="黑体" pitchFamily="49" charset="-122"/>
              </a:rPr>
              <a:t>一、查找表(</a:t>
            </a:r>
            <a:r>
              <a:rPr lang="en-US" altLang="zh-CN" sz="3200" dirty="0">
                <a:latin typeface="黑体" pitchFamily="49" charset="-122"/>
                <a:ea typeface="黑体" pitchFamily="49" charset="-122"/>
              </a:rPr>
              <a:t>Search Table)</a:t>
            </a:r>
          </a:p>
        </p:txBody>
      </p:sp>
      <p:sp>
        <p:nvSpPr>
          <p:cNvPr id="61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A080396-B2DB-4FF9-9E45-08DE5E3F6B51}" type="slidenum">
              <a:rPr lang="zh-CN" altLang="en-US"/>
              <a:pPr algn="r" eaLnBrk="1" hangingPunct="1">
                <a:spcBef>
                  <a:spcPct val="50000"/>
                </a:spcBef>
                <a:buFont typeface="Arial" pitchFamily="34" charset="0"/>
                <a:buNone/>
              </a:pPr>
              <a:t>2</a:t>
            </a:fld>
            <a:endParaRPr lang="en-US" altLang="zh-CN"/>
          </a:p>
        </p:txBody>
      </p:sp>
      <p:sp>
        <p:nvSpPr>
          <p:cNvPr id="6148" name="Text Box 4"/>
          <p:cNvSpPr txBox="1">
            <a:spLocks noChangeArrowheads="1"/>
          </p:cNvSpPr>
          <p:nvPr/>
        </p:nvSpPr>
        <p:spPr bwMode="auto">
          <a:xfrm>
            <a:off x="614394" y="302105"/>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第一节　查找的概念</a:t>
            </a:r>
          </a:p>
        </p:txBody>
      </p:sp>
      <p:sp>
        <p:nvSpPr>
          <p:cNvPr id="6149" name="Rectangle 5"/>
          <p:cNvSpPr>
            <a:spLocks noGrp="1" noChangeArrowheads="1"/>
          </p:cNvSpPr>
          <p:nvPr>
            <p:ph type="body" idx="4294967295"/>
          </p:nvPr>
        </p:nvSpPr>
        <p:spPr>
          <a:xfrm>
            <a:off x="571472" y="2000240"/>
            <a:ext cx="8072494"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查找表是由同一类型的数据元素</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或记录</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构成的集合</a:t>
            </a:r>
          </a:p>
          <a:p>
            <a:pPr eaLnBrk="1" hangingPunct="1">
              <a:lnSpc>
                <a:spcPct val="90000"/>
              </a:lnSpc>
              <a:spcBef>
                <a:spcPct val="30000"/>
              </a:spcBef>
            </a:pPr>
            <a:r>
              <a:rPr lang="zh-CN" altLang="en-US" dirty="0">
                <a:latin typeface="黑体" pitchFamily="49" charset="-122"/>
                <a:ea typeface="黑体" pitchFamily="49" charset="-122"/>
              </a:rPr>
              <a:t>对查找表的操作</a:t>
            </a:r>
            <a:r>
              <a:rPr lang="en-US" altLang="zh-CN" dirty="0">
                <a:latin typeface="黑体" pitchFamily="49" charset="-122"/>
                <a:ea typeface="黑体" pitchFamily="49" charset="-122"/>
              </a:rPr>
              <a:t>:</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查询某个</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特定的</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数据元素是否在查找表中；</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检索某个</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特定的</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数据元素的各种属性；</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3.</a:t>
            </a:r>
            <a:r>
              <a:rPr lang="zh-CN" altLang="en-US" dirty="0">
                <a:latin typeface="黑体" pitchFamily="49" charset="-122"/>
                <a:ea typeface="黑体" pitchFamily="49" charset="-122"/>
              </a:rPr>
              <a:t>在查找表中插入一个数据元素；</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4.</a:t>
            </a:r>
            <a:r>
              <a:rPr lang="zh-CN" altLang="en-US" dirty="0">
                <a:latin typeface="黑体" pitchFamily="49" charset="-122"/>
                <a:ea typeface="黑体" pitchFamily="49" charset="-122"/>
              </a:rPr>
              <a:t>从查找表中删去某个数据元素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CD6FD-CBC1-9E76-6967-8AB0B947F578}"/>
            </a:ext>
          </a:extLst>
        </p:cNvPr>
        <p:cNvGrpSpPr/>
        <p:nvPr/>
      </p:nvGrpSpPr>
      <p:grpSpPr>
        <a:xfrm>
          <a:off x="0" y="0"/>
          <a:ext cx="0" cy="0"/>
          <a:chOff x="0" y="0"/>
          <a:chExt cx="0" cy="0"/>
        </a:xfrm>
      </p:grpSpPr>
      <p:sp>
        <p:nvSpPr>
          <p:cNvPr id="25603" name="Text Box 3">
            <a:extLst>
              <a:ext uri="{FF2B5EF4-FFF2-40B4-BE49-F238E27FC236}">
                <a16:creationId xmlns:a16="http://schemas.microsoft.com/office/drawing/2014/main" id="{36D969E6-B31F-E2EE-1426-99CB2A53756A}"/>
              </a:ext>
            </a:extLst>
          </p:cNvPr>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92FB9E3-82BA-4355-93A3-5F08687EDA20}" type="slidenum">
              <a:rPr lang="zh-CN" altLang="en-US"/>
              <a:pPr algn="r" eaLnBrk="1" hangingPunct="1">
                <a:spcBef>
                  <a:spcPct val="50000"/>
                </a:spcBef>
                <a:buFont typeface="Arial" pitchFamily="34" charset="0"/>
                <a:buNone/>
              </a:pPr>
              <a:t>20</a:t>
            </a:fld>
            <a:endParaRPr lang="en-US" altLang="zh-CN"/>
          </a:p>
        </p:txBody>
      </p:sp>
      <p:sp>
        <p:nvSpPr>
          <p:cNvPr id="25606" name="AutoShape 6">
            <a:extLst>
              <a:ext uri="{FF2B5EF4-FFF2-40B4-BE49-F238E27FC236}">
                <a16:creationId xmlns:a16="http://schemas.microsoft.com/office/drawing/2014/main" id="{A83ECFDD-53DF-4D6F-EC96-9C17D8EA7D2E}"/>
              </a:ext>
            </a:extLst>
          </p:cNvPr>
          <p:cNvSpPr>
            <a:spLocks noChangeArrowheads="1"/>
          </p:cNvSpPr>
          <p:nvPr/>
        </p:nvSpPr>
        <p:spPr bwMode="auto">
          <a:xfrm>
            <a:off x="4724400" y="1282278"/>
            <a:ext cx="1622425" cy="369888"/>
          </a:xfrm>
          <a:prstGeom prst="wedgeEllipseCallout">
            <a:avLst>
              <a:gd name="adj1" fmla="val -31407"/>
              <a:gd name="adj2" fmla="val 90773"/>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zh-CN" altLang="en-US" sz="2000" b="1" i="0">
                <a:solidFill>
                  <a:srgbClr val="FF0000"/>
                </a:solidFill>
                <a:latin typeface="Times New Roman" pitchFamily="18" charset="0"/>
                <a:ea typeface="楷体_GB2312" pitchFamily="1" charset="-122"/>
              </a:rPr>
              <a:t>找</a:t>
            </a:r>
            <a:r>
              <a:rPr lang="en-US" altLang="zh-CN" sz="2000" b="1" i="0">
                <a:solidFill>
                  <a:srgbClr val="FF0000"/>
                </a:solidFill>
                <a:latin typeface="Times New Roman" pitchFamily="18" charset="0"/>
                <a:ea typeface="楷体_GB2312" pitchFamily="1" charset="-122"/>
              </a:rPr>
              <a:t>64</a:t>
            </a:r>
          </a:p>
        </p:txBody>
      </p:sp>
      <p:grpSp>
        <p:nvGrpSpPr>
          <p:cNvPr id="2" name="Group 8">
            <a:extLst>
              <a:ext uri="{FF2B5EF4-FFF2-40B4-BE49-F238E27FC236}">
                <a16:creationId xmlns:a16="http://schemas.microsoft.com/office/drawing/2014/main" id="{1BBE311A-C0E2-1018-752A-D84F174C3637}"/>
              </a:ext>
            </a:extLst>
          </p:cNvPr>
          <p:cNvGrpSpPr>
            <a:grpSpLocks/>
          </p:cNvGrpSpPr>
          <p:nvPr/>
        </p:nvGrpSpPr>
        <p:grpSpPr bwMode="auto">
          <a:xfrm>
            <a:off x="1276350" y="1772816"/>
            <a:ext cx="6591300" cy="739775"/>
            <a:chOff x="0" y="0"/>
            <a:chExt cx="4152" cy="466"/>
          </a:xfrm>
        </p:grpSpPr>
        <p:sp>
          <p:nvSpPr>
            <p:cNvPr id="25653" name="Text Box 9">
              <a:extLst>
                <a:ext uri="{FF2B5EF4-FFF2-40B4-BE49-F238E27FC236}">
                  <a16:creationId xmlns:a16="http://schemas.microsoft.com/office/drawing/2014/main" id="{7A528D51-A2C4-F568-F25B-5CBF061C7B02}"/>
                </a:ext>
              </a:extLst>
            </p:cNvPr>
            <p:cNvSpPr txBox="1">
              <a:spLocks noChangeArrowheads="1"/>
            </p:cNvSpPr>
            <p:nvPr/>
          </p:nvSpPr>
          <p:spPr bwMode="auto">
            <a:xfrm>
              <a:off x="72" y="0"/>
              <a:ext cx="4080"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grpSp>
          <p:nvGrpSpPr>
            <p:cNvPr id="3" name="Group 10">
              <a:extLst>
                <a:ext uri="{FF2B5EF4-FFF2-40B4-BE49-F238E27FC236}">
                  <a16:creationId xmlns:a16="http://schemas.microsoft.com/office/drawing/2014/main" id="{A5E8DB7A-4042-1736-7D68-063B0CAD4125}"/>
                </a:ext>
              </a:extLst>
            </p:cNvPr>
            <p:cNvGrpSpPr>
              <a:grpSpLocks/>
            </p:cNvGrpSpPr>
            <p:nvPr/>
          </p:nvGrpSpPr>
          <p:grpSpPr bwMode="auto">
            <a:xfrm>
              <a:off x="0" y="211"/>
              <a:ext cx="3960" cy="255"/>
              <a:chOff x="0" y="0"/>
              <a:chExt cx="3960" cy="255"/>
            </a:xfrm>
          </p:grpSpPr>
          <p:sp>
            <p:nvSpPr>
              <p:cNvPr id="25655" name="Rectangle 11">
                <a:extLst>
                  <a:ext uri="{FF2B5EF4-FFF2-40B4-BE49-F238E27FC236}">
                    <a16:creationId xmlns:a16="http://schemas.microsoft.com/office/drawing/2014/main" id="{FC488AD9-BA77-1DE7-397A-B5CA5D506EA1}"/>
                  </a:ext>
                </a:extLst>
              </p:cNvPr>
              <p:cNvSpPr>
                <a:spLocks noChangeArrowheads="1"/>
              </p:cNvSpPr>
              <p:nvPr/>
            </p:nvSpPr>
            <p:spPr bwMode="auto">
              <a:xfrm>
                <a:off x="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25656" name="Rectangle 12">
                <a:extLst>
                  <a:ext uri="{FF2B5EF4-FFF2-40B4-BE49-F238E27FC236}">
                    <a16:creationId xmlns:a16="http://schemas.microsoft.com/office/drawing/2014/main" id="{78B22547-37AC-7ED0-F91E-73E8B31B822A}"/>
                  </a:ext>
                </a:extLst>
              </p:cNvPr>
              <p:cNvSpPr>
                <a:spLocks noChangeArrowheads="1"/>
              </p:cNvSpPr>
              <p:nvPr/>
            </p:nvSpPr>
            <p:spPr bwMode="auto">
              <a:xfrm>
                <a:off x="3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25657" name="Rectangle 13">
                <a:extLst>
                  <a:ext uri="{FF2B5EF4-FFF2-40B4-BE49-F238E27FC236}">
                    <a16:creationId xmlns:a16="http://schemas.microsoft.com/office/drawing/2014/main" id="{DCE0B422-FC91-97D6-FD52-84133ABBEE9A}"/>
                  </a:ext>
                </a:extLst>
              </p:cNvPr>
              <p:cNvSpPr>
                <a:spLocks noChangeArrowheads="1"/>
              </p:cNvSpPr>
              <p:nvPr/>
            </p:nvSpPr>
            <p:spPr bwMode="auto">
              <a:xfrm>
                <a:off x="7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25658" name="Rectangle 14">
                <a:extLst>
                  <a:ext uri="{FF2B5EF4-FFF2-40B4-BE49-F238E27FC236}">
                    <a16:creationId xmlns:a16="http://schemas.microsoft.com/office/drawing/2014/main" id="{6ED080E8-1511-2590-452B-152416BD60D4}"/>
                  </a:ext>
                </a:extLst>
              </p:cNvPr>
              <p:cNvSpPr>
                <a:spLocks noChangeArrowheads="1"/>
              </p:cNvSpPr>
              <p:nvPr/>
            </p:nvSpPr>
            <p:spPr bwMode="auto">
              <a:xfrm>
                <a:off x="10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25659" name="Rectangle 15">
                <a:extLst>
                  <a:ext uri="{FF2B5EF4-FFF2-40B4-BE49-F238E27FC236}">
                    <a16:creationId xmlns:a16="http://schemas.microsoft.com/office/drawing/2014/main" id="{32EE5A5C-D009-11E3-A3A3-B57A9109869F}"/>
                  </a:ext>
                </a:extLst>
              </p:cNvPr>
              <p:cNvSpPr>
                <a:spLocks noChangeArrowheads="1"/>
              </p:cNvSpPr>
              <p:nvPr/>
            </p:nvSpPr>
            <p:spPr bwMode="auto">
              <a:xfrm>
                <a:off x="14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25660" name="Rectangle 16">
                <a:extLst>
                  <a:ext uri="{FF2B5EF4-FFF2-40B4-BE49-F238E27FC236}">
                    <a16:creationId xmlns:a16="http://schemas.microsoft.com/office/drawing/2014/main" id="{633CF87A-8DAE-CA96-62B5-5641CC912CCD}"/>
                  </a:ext>
                </a:extLst>
              </p:cNvPr>
              <p:cNvSpPr>
                <a:spLocks noChangeArrowheads="1"/>
              </p:cNvSpPr>
              <p:nvPr/>
            </p:nvSpPr>
            <p:spPr bwMode="auto">
              <a:xfrm>
                <a:off x="18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25661" name="Rectangle 17">
                <a:extLst>
                  <a:ext uri="{FF2B5EF4-FFF2-40B4-BE49-F238E27FC236}">
                    <a16:creationId xmlns:a16="http://schemas.microsoft.com/office/drawing/2014/main" id="{99EA8BB3-6D83-B29F-9FFA-CFCD46A09EDA}"/>
                  </a:ext>
                </a:extLst>
              </p:cNvPr>
              <p:cNvSpPr>
                <a:spLocks noChangeArrowheads="1"/>
              </p:cNvSpPr>
              <p:nvPr/>
            </p:nvSpPr>
            <p:spPr bwMode="auto">
              <a:xfrm>
                <a:off x="21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chemeClr val="hlink"/>
                    </a:solidFill>
                    <a:latin typeface="Times New Roman" pitchFamily="18" charset="0"/>
                  </a:rPr>
                  <a:t>64</a:t>
                </a:r>
              </a:p>
            </p:txBody>
          </p:sp>
          <p:sp>
            <p:nvSpPr>
              <p:cNvPr id="25662" name="Rectangle 18">
                <a:extLst>
                  <a:ext uri="{FF2B5EF4-FFF2-40B4-BE49-F238E27FC236}">
                    <a16:creationId xmlns:a16="http://schemas.microsoft.com/office/drawing/2014/main" id="{FFAA4C9F-433B-05C7-F6AC-721A7BB335CA}"/>
                  </a:ext>
                </a:extLst>
              </p:cNvPr>
              <p:cNvSpPr>
                <a:spLocks noChangeArrowheads="1"/>
              </p:cNvSpPr>
              <p:nvPr/>
            </p:nvSpPr>
            <p:spPr bwMode="auto">
              <a:xfrm>
                <a:off x="25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25663" name="Rectangle 19">
                <a:extLst>
                  <a:ext uri="{FF2B5EF4-FFF2-40B4-BE49-F238E27FC236}">
                    <a16:creationId xmlns:a16="http://schemas.microsoft.com/office/drawing/2014/main" id="{31E5C948-4923-CB83-6554-2529892962F4}"/>
                  </a:ext>
                </a:extLst>
              </p:cNvPr>
              <p:cNvSpPr>
                <a:spLocks noChangeArrowheads="1"/>
              </p:cNvSpPr>
              <p:nvPr/>
            </p:nvSpPr>
            <p:spPr bwMode="auto">
              <a:xfrm>
                <a:off x="28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25664" name="Rectangle 20">
                <a:extLst>
                  <a:ext uri="{FF2B5EF4-FFF2-40B4-BE49-F238E27FC236}">
                    <a16:creationId xmlns:a16="http://schemas.microsoft.com/office/drawing/2014/main" id="{D07604D8-E269-C4B0-7F1C-2C4C863B8253}"/>
                  </a:ext>
                </a:extLst>
              </p:cNvPr>
              <p:cNvSpPr>
                <a:spLocks noChangeArrowheads="1"/>
              </p:cNvSpPr>
              <p:nvPr/>
            </p:nvSpPr>
            <p:spPr bwMode="auto">
              <a:xfrm>
                <a:off x="32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25665" name="Rectangle 21">
                <a:extLst>
                  <a:ext uri="{FF2B5EF4-FFF2-40B4-BE49-F238E27FC236}">
                    <a16:creationId xmlns:a16="http://schemas.microsoft.com/office/drawing/2014/main" id="{8794BAF5-0A43-83E9-5768-5D76A320E160}"/>
                  </a:ext>
                </a:extLst>
              </p:cNvPr>
              <p:cNvSpPr>
                <a:spLocks noChangeArrowheads="1"/>
              </p:cNvSpPr>
              <p:nvPr/>
            </p:nvSpPr>
            <p:spPr bwMode="auto">
              <a:xfrm>
                <a:off x="36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66" name="Text Box 4">
            <a:extLst>
              <a:ext uri="{FF2B5EF4-FFF2-40B4-BE49-F238E27FC236}">
                <a16:creationId xmlns:a16="http://schemas.microsoft.com/office/drawing/2014/main" id="{C40A08B3-21AE-1F80-2884-C5AB76669C93}"/>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二、折半查找举例</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查找成功）</a:t>
            </a:r>
          </a:p>
        </p:txBody>
      </p:sp>
      <p:sp>
        <p:nvSpPr>
          <p:cNvPr id="8" name="文本框 7">
            <a:extLst>
              <a:ext uri="{FF2B5EF4-FFF2-40B4-BE49-F238E27FC236}">
                <a16:creationId xmlns:a16="http://schemas.microsoft.com/office/drawing/2014/main" id="{67D095FA-D14C-ADE1-6E2F-EBCF1E3EB8A0}"/>
              </a:ext>
            </a:extLst>
          </p:cNvPr>
          <p:cNvSpPr txBox="1"/>
          <p:nvPr/>
        </p:nvSpPr>
        <p:spPr>
          <a:xfrm>
            <a:off x="542956" y="2924944"/>
            <a:ext cx="8133500" cy="523220"/>
          </a:xfrm>
          <a:prstGeom prst="rect">
            <a:avLst/>
          </a:prstGeom>
          <a:noFill/>
        </p:spPr>
        <p:txBody>
          <a:bodyPr wrap="square" rtlCol="0">
            <a:spAutoFit/>
          </a:bodyPr>
          <a:lstStyle/>
          <a:p>
            <a:r>
              <a:rPr lang="en-US" altLang="zh-CN" sz="2800" b="0" i="0" dirty="0">
                <a:latin typeface="+mn-ea"/>
                <a:ea typeface="+mn-ea"/>
              </a:rPr>
              <a:t>1)low=1,high=11,mid=(1+11)/2=6,elem[6]&lt;key</a:t>
            </a:r>
            <a:endParaRPr lang="zh-CN" altLang="en-US" sz="2800" b="0" i="0" dirty="0">
              <a:latin typeface="+mn-ea"/>
              <a:ea typeface="+mn-ea"/>
            </a:endParaRPr>
          </a:p>
        </p:txBody>
      </p:sp>
      <p:sp>
        <p:nvSpPr>
          <p:cNvPr id="9" name="文本框 8">
            <a:extLst>
              <a:ext uri="{FF2B5EF4-FFF2-40B4-BE49-F238E27FC236}">
                <a16:creationId xmlns:a16="http://schemas.microsoft.com/office/drawing/2014/main" id="{6EE9F00F-9120-7985-6547-E3E3516BC358}"/>
              </a:ext>
            </a:extLst>
          </p:cNvPr>
          <p:cNvSpPr txBox="1"/>
          <p:nvPr/>
        </p:nvSpPr>
        <p:spPr>
          <a:xfrm>
            <a:off x="562400" y="3465690"/>
            <a:ext cx="9122168" cy="523220"/>
          </a:xfrm>
          <a:prstGeom prst="rect">
            <a:avLst/>
          </a:prstGeom>
          <a:noFill/>
        </p:spPr>
        <p:txBody>
          <a:bodyPr wrap="square" rtlCol="0">
            <a:spAutoFit/>
          </a:bodyPr>
          <a:lstStyle/>
          <a:p>
            <a:r>
              <a:rPr lang="en-US" altLang="zh-CN" sz="2800" b="0" i="0" dirty="0">
                <a:latin typeface="+mn-ea"/>
                <a:ea typeface="+mn-ea"/>
              </a:rPr>
              <a:t>2)low=mid+1=7,high=11,mid=(7+11)/2=9,elem[9]&gt;key</a:t>
            </a:r>
            <a:endParaRPr lang="zh-CN" altLang="en-US" sz="2800" b="0" i="0" dirty="0">
              <a:latin typeface="+mn-ea"/>
              <a:ea typeface="+mn-ea"/>
            </a:endParaRPr>
          </a:p>
        </p:txBody>
      </p:sp>
      <p:sp>
        <p:nvSpPr>
          <p:cNvPr id="10" name="文本框 9">
            <a:extLst>
              <a:ext uri="{FF2B5EF4-FFF2-40B4-BE49-F238E27FC236}">
                <a16:creationId xmlns:a16="http://schemas.microsoft.com/office/drawing/2014/main" id="{8054D650-F6CD-1761-D3B3-C0EAF649F2E8}"/>
              </a:ext>
            </a:extLst>
          </p:cNvPr>
          <p:cNvSpPr txBox="1"/>
          <p:nvPr/>
        </p:nvSpPr>
        <p:spPr>
          <a:xfrm>
            <a:off x="589720" y="4090566"/>
            <a:ext cx="9122168" cy="523220"/>
          </a:xfrm>
          <a:prstGeom prst="rect">
            <a:avLst/>
          </a:prstGeom>
          <a:noFill/>
        </p:spPr>
        <p:txBody>
          <a:bodyPr wrap="square" rtlCol="0">
            <a:spAutoFit/>
          </a:bodyPr>
          <a:lstStyle/>
          <a:p>
            <a:r>
              <a:rPr lang="en-US" altLang="zh-CN" sz="2800" b="0" i="0" dirty="0">
                <a:latin typeface="+mn-ea"/>
                <a:ea typeface="+mn-ea"/>
              </a:rPr>
              <a:t>3)low=7,high=mid-1=8,mid=(7+8)/2=7,elem[7]=key</a:t>
            </a:r>
            <a:endParaRPr lang="zh-CN" altLang="en-US" sz="2800" b="0" i="0" dirty="0">
              <a:latin typeface="+mn-ea"/>
              <a:ea typeface="+mn-ea"/>
            </a:endParaRPr>
          </a:p>
        </p:txBody>
      </p:sp>
      <p:sp>
        <p:nvSpPr>
          <p:cNvPr id="11" name="文本框 10">
            <a:extLst>
              <a:ext uri="{FF2B5EF4-FFF2-40B4-BE49-F238E27FC236}">
                <a16:creationId xmlns:a16="http://schemas.microsoft.com/office/drawing/2014/main" id="{C87F2ED3-9D82-4809-5B74-A63A2010B907}"/>
              </a:ext>
            </a:extLst>
          </p:cNvPr>
          <p:cNvSpPr txBox="1"/>
          <p:nvPr/>
        </p:nvSpPr>
        <p:spPr>
          <a:xfrm>
            <a:off x="683568" y="4869160"/>
            <a:ext cx="2088232" cy="523220"/>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查找成功。</a:t>
            </a:r>
          </a:p>
        </p:txBody>
      </p:sp>
    </p:spTree>
    <p:extLst>
      <p:ext uri="{BB962C8B-B14F-4D97-AF65-F5344CB8AC3E}">
        <p14:creationId xmlns:p14="http://schemas.microsoft.com/office/powerpoint/2010/main" val="90886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B816B21-831F-4AD4-BFDD-646F2BCA971D}" type="slidenum">
              <a:rPr lang="zh-CN" altLang="en-US"/>
              <a:pPr algn="r" eaLnBrk="1" hangingPunct="1">
                <a:spcBef>
                  <a:spcPct val="50000"/>
                </a:spcBef>
                <a:buFont typeface="Arial" pitchFamily="34" charset="0"/>
                <a:buNone/>
              </a:pPr>
              <a:t>21</a:t>
            </a:fld>
            <a:endParaRPr lang="en-US" altLang="zh-CN"/>
          </a:p>
        </p:txBody>
      </p:sp>
      <p:sp>
        <p:nvSpPr>
          <p:cNvPr id="26629" name="Rectangle 5"/>
          <p:cNvSpPr>
            <a:spLocks noGrp="1" noChangeArrowheads="1"/>
          </p:cNvSpPr>
          <p:nvPr>
            <p:ph type="body" idx="4294967295"/>
          </p:nvPr>
        </p:nvSpPr>
        <p:spPr>
          <a:xfrm>
            <a:off x="524694" y="5607520"/>
            <a:ext cx="8763000" cy="929694"/>
          </a:xfrm>
        </p:spPr>
        <p:txBody>
          <a:bodyPr/>
          <a:lstStyle/>
          <a:p>
            <a:pPr eaLnBrk="1" hangingPunct="1">
              <a:lnSpc>
                <a:spcPct val="90000"/>
              </a:lnSpc>
              <a:spcBef>
                <a:spcPct val="50000"/>
              </a:spcBef>
            </a:pPr>
            <a:r>
              <a:rPr lang="zh-CN" altLang="en-US" dirty="0">
                <a:latin typeface="黑体" pitchFamily="49" charset="-122"/>
                <a:ea typeface="黑体" pitchFamily="49" charset="-122"/>
              </a:rPr>
              <a:t>当下界</a:t>
            </a:r>
            <a:r>
              <a:rPr lang="en-US" altLang="zh-CN" dirty="0">
                <a:latin typeface="黑体" pitchFamily="49" charset="-122"/>
                <a:ea typeface="黑体" pitchFamily="49" charset="-122"/>
              </a:rPr>
              <a:t>low</a:t>
            </a:r>
            <a:r>
              <a:rPr lang="zh-CN" altLang="en-US" dirty="0">
                <a:latin typeface="黑体" pitchFamily="49" charset="-122"/>
                <a:ea typeface="黑体" pitchFamily="49" charset="-122"/>
              </a:rPr>
              <a:t>大于上界</a:t>
            </a:r>
            <a:r>
              <a:rPr lang="en-US" altLang="zh-CN" dirty="0">
                <a:latin typeface="黑体" pitchFamily="49" charset="-122"/>
                <a:ea typeface="黑体" pitchFamily="49" charset="-122"/>
              </a:rPr>
              <a:t>high</a:t>
            </a:r>
            <a:r>
              <a:rPr lang="zh-CN" altLang="en-US" dirty="0">
                <a:latin typeface="黑体" pitchFamily="49" charset="-122"/>
                <a:ea typeface="黑体" pitchFamily="49" charset="-122"/>
              </a:rPr>
              <a:t>时，说明有序表中没有关键字等于</a:t>
            </a:r>
            <a:r>
              <a:rPr lang="en-US" altLang="zh-CN" dirty="0">
                <a:latin typeface="黑体" pitchFamily="49" charset="-122"/>
                <a:ea typeface="黑体" pitchFamily="49" charset="-122"/>
              </a:rPr>
              <a:t>Key</a:t>
            </a:r>
            <a:r>
              <a:rPr lang="zh-CN" altLang="en-US" dirty="0">
                <a:latin typeface="黑体" pitchFamily="49" charset="-122"/>
                <a:ea typeface="黑体" pitchFamily="49" charset="-122"/>
              </a:rPr>
              <a:t>的元素，查找不成功。</a:t>
            </a:r>
          </a:p>
        </p:txBody>
      </p:sp>
      <p:grpSp>
        <p:nvGrpSpPr>
          <p:cNvPr id="2" name="Group 7"/>
          <p:cNvGrpSpPr>
            <a:grpSpLocks/>
          </p:cNvGrpSpPr>
          <p:nvPr/>
        </p:nvGrpSpPr>
        <p:grpSpPr bwMode="auto">
          <a:xfrm>
            <a:off x="1403648" y="1772816"/>
            <a:ext cx="6591300" cy="739775"/>
            <a:chOff x="0" y="0"/>
            <a:chExt cx="4152" cy="466"/>
          </a:xfrm>
        </p:grpSpPr>
        <p:sp>
          <p:nvSpPr>
            <p:cNvPr id="26637" name="Text Box 8"/>
            <p:cNvSpPr txBox="1">
              <a:spLocks noChangeArrowheads="1"/>
            </p:cNvSpPr>
            <p:nvPr/>
          </p:nvSpPr>
          <p:spPr bwMode="auto">
            <a:xfrm>
              <a:off x="72" y="0"/>
              <a:ext cx="4080"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grpSp>
          <p:nvGrpSpPr>
            <p:cNvPr id="3" name="Group 9"/>
            <p:cNvGrpSpPr>
              <a:grpSpLocks/>
            </p:cNvGrpSpPr>
            <p:nvPr/>
          </p:nvGrpSpPr>
          <p:grpSpPr bwMode="auto">
            <a:xfrm>
              <a:off x="0" y="211"/>
              <a:ext cx="3960" cy="255"/>
              <a:chOff x="0" y="0"/>
              <a:chExt cx="3960" cy="255"/>
            </a:xfrm>
          </p:grpSpPr>
          <p:sp>
            <p:nvSpPr>
              <p:cNvPr id="26639" name="Rectangle 10"/>
              <p:cNvSpPr>
                <a:spLocks noChangeArrowheads="1"/>
              </p:cNvSpPr>
              <p:nvPr/>
            </p:nvSpPr>
            <p:spPr bwMode="auto">
              <a:xfrm>
                <a:off x="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26640" name="Rectangle 11"/>
              <p:cNvSpPr>
                <a:spLocks noChangeArrowheads="1"/>
              </p:cNvSpPr>
              <p:nvPr/>
            </p:nvSpPr>
            <p:spPr bwMode="auto">
              <a:xfrm>
                <a:off x="3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26641" name="Rectangle 12"/>
              <p:cNvSpPr>
                <a:spLocks noChangeArrowheads="1"/>
              </p:cNvSpPr>
              <p:nvPr/>
            </p:nvSpPr>
            <p:spPr bwMode="auto">
              <a:xfrm>
                <a:off x="7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26642" name="Rectangle 13"/>
              <p:cNvSpPr>
                <a:spLocks noChangeArrowheads="1"/>
              </p:cNvSpPr>
              <p:nvPr/>
            </p:nvSpPr>
            <p:spPr bwMode="auto">
              <a:xfrm>
                <a:off x="10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26643" name="Rectangle 14"/>
              <p:cNvSpPr>
                <a:spLocks noChangeArrowheads="1"/>
              </p:cNvSpPr>
              <p:nvPr/>
            </p:nvSpPr>
            <p:spPr bwMode="auto">
              <a:xfrm>
                <a:off x="14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26644" name="Rectangle 15"/>
              <p:cNvSpPr>
                <a:spLocks noChangeArrowheads="1"/>
              </p:cNvSpPr>
              <p:nvPr/>
            </p:nvSpPr>
            <p:spPr bwMode="auto">
              <a:xfrm>
                <a:off x="18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26645" name="Rectangle 16"/>
              <p:cNvSpPr>
                <a:spLocks noChangeArrowheads="1"/>
              </p:cNvSpPr>
              <p:nvPr/>
            </p:nvSpPr>
            <p:spPr bwMode="auto">
              <a:xfrm>
                <a:off x="21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dirty="0">
                    <a:latin typeface="Times New Roman" pitchFamily="18" charset="0"/>
                  </a:rPr>
                  <a:t>64</a:t>
                </a:r>
              </a:p>
            </p:txBody>
          </p:sp>
          <p:sp>
            <p:nvSpPr>
              <p:cNvPr id="26646" name="Rectangle 17"/>
              <p:cNvSpPr>
                <a:spLocks noChangeArrowheads="1"/>
              </p:cNvSpPr>
              <p:nvPr/>
            </p:nvSpPr>
            <p:spPr bwMode="auto">
              <a:xfrm>
                <a:off x="25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26647" name="Rectangle 18"/>
              <p:cNvSpPr>
                <a:spLocks noChangeArrowheads="1"/>
              </p:cNvSpPr>
              <p:nvPr/>
            </p:nvSpPr>
            <p:spPr bwMode="auto">
              <a:xfrm>
                <a:off x="28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26648" name="Rectangle 19"/>
              <p:cNvSpPr>
                <a:spLocks noChangeArrowheads="1"/>
              </p:cNvSpPr>
              <p:nvPr/>
            </p:nvSpPr>
            <p:spPr bwMode="auto">
              <a:xfrm>
                <a:off x="32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26649" name="Rectangle 20"/>
              <p:cNvSpPr>
                <a:spLocks noChangeArrowheads="1"/>
              </p:cNvSpPr>
              <p:nvPr/>
            </p:nvSpPr>
            <p:spPr bwMode="auto">
              <a:xfrm>
                <a:off x="36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26632" name="Line 21"/>
          <p:cNvSpPr>
            <a:spLocks noChangeShapeType="1"/>
          </p:cNvSpPr>
          <p:nvPr/>
        </p:nvSpPr>
        <p:spPr bwMode="auto">
          <a:xfrm flipV="1">
            <a:off x="4527848" y="2458616"/>
            <a:ext cx="0" cy="34925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6633" name="Text Box 22"/>
          <p:cNvSpPr txBox="1">
            <a:spLocks noChangeArrowheads="1"/>
          </p:cNvSpPr>
          <p:nvPr/>
        </p:nvSpPr>
        <p:spPr bwMode="auto">
          <a:xfrm>
            <a:off x="3918248" y="2687216"/>
            <a:ext cx="11430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High=6</a:t>
            </a:r>
          </a:p>
        </p:txBody>
      </p:sp>
      <p:sp>
        <p:nvSpPr>
          <p:cNvPr id="26634" name="Line 23"/>
          <p:cNvSpPr>
            <a:spLocks noChangeShapeType="1"/>
          </p:cNvSpPr>
          <p:nvPr/>
        </p:nvSpPr>
        <p:spPr bwMode="auto">
          <a:xfrm flipV="1">
            <a:off x="5137448" y="2458616"/>
            <a:ext cx="0" cy="347663"/>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6635" name="Text Box 24"/>
          <p:cNvSpPr txBox="1">
            <a:spLocks noChangeArrowheads="1"/>
          </p:cNvSpPr>
          <p:nvPr/>
        </p:nvSpPr>
        <p:spPr bwMode="auto">
          <a:xfrm>
            <a:off x="4832648" y="2687216"/>
            <a:ext cx="9144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Low=7</a:t>
            </a:r>
          </a:p>
        </p:txBody>
      </p:sp>
      <p:sp>
        <p:nvSpPr>
          <p:cNvPr id="26636" name="AutoShape 25"/>
          <p:cNvSpPr>
            <a:spLocks noChangeArrowheads="1"/>
          </p:cNvSpPr>
          <p:nvPr/>
        </p:nvSpPr>
        <p:spPr bwMode="auto">
          <a:xfrm>
            <a:off x="4451648" y="1391816"/>
            <a:ext cx="1622425" cy="369888"/>
          </a:xfrm>
          <a:prstGeom prst="wedgeEllipseCallout">
            <a:avLst>
              <a:gd name="adj1" fmla="val -28278"/>
              <a:gd name="adj2" fmla="val 144421"/>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zh-CN" altLang="en-US" sz="2000" b="1" i="0">
                <a:solidFill>
                  <a:srgbClr val="FF0000"/>
                </a:solidFill>
                <a:latin typeface="Times New Roman" pitchFamily="18" charset="0"/>
                <a:ea typeface="楷体_GB2312" pitchFamily="1" charset="-122"/>
              </a:rPr>
              <a:t>找</a:t>
            </a:r>
            <a:r>
              <a:rPr lang="en-US" altLang="zh-CN" sz="2000" b="1" i="0">
                <a:solidFill>
                  <a:srgbClr val="FF0000"/>
                </a:solidFill>
                <a:latin typeface="Times New Roman" pitchFamily="18" charset="0"/>
                <a:ea typeface="楷体_GB2312" pitchFamily="1" charset="-122"/>
              </a:rPr>
              <a:t>59</a:t>
            </a:r>
          </a:p>
        </p:txBody>
      </p:sp>
      <p:sp>
        <p:nvSpPr>
          <p:cNvPr id="4" name="Text Box 4">
            <a:extLst>
              <a:ext uri="{FF2B5EF4-FFF2-40B4-BE49-F238E27FC236}">
                <a16:creationId xmlns:a16="http://schemas.microsoft.com/office/drawing/2014/main" id="{917EC8BB-70CC-70C3-ED99-D37AFB98DBE5}"/>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二、折半查找举例</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查找不成功）</a:t>
            </a:r>
          </a:p>
        </p:txBody>
      </p:sp>
      <p:sp>
        <p:nvSpPr>
          <p:cNvPr id="5" name="文本框 4">
            <a:extLst>
              <a:ext uri="{FF2B5EF4-FFF2-40B4-BE49-F238E27FC236}">
                <a16:creationId xmlns:a16="http://schemas.microsoft.com/office/drawing/2014/main" id="{407FFD8B-FD7E-4926-0BFA-C8668C0041B8}"/>
              </a:ext>
            </a:extLst>
          </p:cNvPr>
          <p:cNvSpPr txBox="1"/>
          <p:nvPr/>
        </p:nvSpPr>
        <p:spPr>
          <a:xfrm>
            <a:off x="505250" y="3106673"/>
            <a:ext cx="8133500" cy="523220"/>
          </a:xfrm>
          <a:prstGeom prst="rect">
            <a:avLst/>
          </a:prstGeom>
          <a:noFill/>
        </p:spPr>
        <p:txBody>
          <a:bodyPr wrap="square" rtlCol="0">
            <a:spAutoFit/>
          </a:bodyPr>
          <a:lstStyle/>
          <a:p>
            <a:r>
              <a:rPr lang="en-US" altLang="zh-CN" sz="2800" b="0" i="0" dirty="0">
                <a:latin typeface="+mn-ea"/>
                <a:ea typeface="+mn-ea"/>
              </a:rPr>
              <a:t>1)low=1,high=11,mid=(1+11)/2=6,elem[6]&lt;59</a:t>
            </a:r>
            <a:endParaRPr lang="zh-CN" altLang="en-US" sz="2800" b="0" i="0" dirty="0">
              <a:latin typeface="+mn-ea"/>
              <a:ea typeface="+mn-ea"/>
            </a:endParaRPr>
          </a:p>
        </p:txBody>
      </p:sp>
      <p:sp>
        <p:nvSpPr>
          <p:cNvPr id="6" name="文本框 5">
            <a:extLst>
              <a:ext uri="{FF2B5EF4-FFF2-40B4-BE49-F238E27FC236}">
                <a16:creationId xmlns:a16="http://schemas.microsoft.com/office/drawing/2014/main" id="{B52FEF16-0A9F-531A-BA90-3AA97B2735A7}"/>
              </a:ext>
            </a:extLst>
          </p:cNvPr>
          <p:cNvSpPr txBox="1"/>
          <p:nvPr/>
        </p:nvSpPr>
        <p:spPr>
          <a:xfrm>
            <a:off x="524694" y="3647419"/>
            <a:ext cx="9122168" cy="523220"/>
          </a:xfrm>
          <a:prstGeom prst="rect">
            <a:avLst/>
          </a:prstGeom>
          <a:noFill/>
        </p:spPr>
        <p:txBody>
          <a:bodyPr wrap="square" rtlCol="0">
            <a:spAutoFit/>
          </a:bodyPr>
          <a:lstStyle/>
          <a:p>
            <a:r>
              <a:rPr lang="en-US" altLang="zh-CN" sz="2800" b="0" i="0" dirty="0">
                <a:latin typeface="+mn-ea"/>
                <a:ea typeface="+mn-ea"/>
              </a:rPr>
              <a:t>2)low=mid+1=7,high=11,mid=(7+11)/2=9,elem[9]&gt;key</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3925DF54-866F-9C8F-7284-5FF8B26ACB68}"/>
              </a:ext>
            </a:extLst>
          </p:cNvPr>
          <p:cNvSpPr txBox="1"/>
          <p:nvPr/>
        </p:nvSpPr>
        <p:spPr>
          <a:xfrm>
            <a:off x="552014" y="4272295"/>
            <a:ext cx="9122168" cy="523220"/>
          </a:xfrm>
          <a:prstGeom prst="rect">
            <a:avLst/>
          </a:prstGeom>
          <a:noFill/>
        </p:spPr>
        <p:txBody>
          <a:bodyPr wrap="square" rtlCol="0">
            <a:spAutoFit/>
          </a:bodyPr>
          <a:lstStyle/>
          <a:p>
            <a:r>
              <a:rPr lang="en-US" altLang="zh-CN" sz="2800" b="0" i="0" dirty="0">
                <a:latin typeface="+mn-ea"/>
                <a:ea typeface="+mn-ea"/>
              </a:rPr>
              <a:t>3)low=7,high=mid-1=8,mid=(7+8)/2=7,elem[7]&gt;key</a:t>
            </a:r>
            <a:endParaRPr lang="zh-CN" altLang="en-US" sz="2800" b="0" i="0" dirty="0">
              <a:latin typeface="+mn-ea"/>
              <a:ea typeface="+mn-ea"/>
            </a:endParaRPr>
          </a:p>
        </p:txBody>
      </p:sp>
      <p:sp>
        <p:nvSpPr>
          <p:cNvPr id="9" name="文本框 8">
            <a:extLst>
              <a:ext uri="{FF2B5EF4-FFF2-40B4-BE49-F238E27FC236}">
                <a16:creationId xmlns:a16="http://schemas.microsoft.com/office/drawing/2014/main" id="{ED17DD68-D66F-2189-43DE-74CCECD883D0}"/>
              </a:ext>
            </a:extLst>
          </p:cNvPr>
          <p:cNvSpPr txBox="1"/>
          <p:nvPr/>
        </p:nvSpPr>
        <p:spPr>
          <a:xfrm>
            <a:off x="542956" y="4813327"/>
            <a:ext cx="9122168" cy="523220"/>
          </a:xfrm>
          <a:prstGeom prst="rect">
            <a:avLst/>
          </a:prstGeom>
          <a:noFill/>
        </p:spPr>
        <p:txBody>
          <a:bodyPr wrap="square" rtlCol="0">
            <a:spAutoFit/>
          </a:bodyPr>
          <a:lstStyle/>
          <a:p>
            <a:r>
              <a:rPr lang="en-US" altLang="zh-CN" sz="2800" b="0" i="0" dirty="0">
                <a:latin typeface="+mn-ea"/>
                <a:ea typeface="+mn-ea"/>
              </a:rPr>
              <a:t>4)low=7,high=mid-1=6,low&gt;high, </a:t>
            </a:r>
            <a:r>
              <a:rPr lang="zh-CN" altLang="en-US" sz="2800" b="0" i="0" dirty="0">
                <a:latin typeface="+mn-ea"/>
                <a:ea typeface="+mn-ea"/>
              </a:rPr>
              <a:t>查找不成功。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6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6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uild="p"/>
      <p:bldP spid="26632" grpId="0" animBg="1"/>
      <p:bldP spid="26633" grpId="0"/>
      <p:bldP spid="26634" grpId="0" animBg="1"/>
      <p:bldP spid="26635" grpId="0"/>
      <p:bldP spid="5" grpId="0"/>
      <p:bldP spid="6" grpId="0"/>
      <p:bldP spid="7"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B816B21-831F-4AD4-BFDD-646F2BCA971D}" type="slidenum">
              <a:rPr lang="zh-CN" altLang="en-US"/>
              <a:pPr algn="r" eaLnBrk="1" hangingPunct="1">
                <a:spcBef>
                  <a:spcPct val="50000"/>
                </a:spcBef>
                <a:buFont typeface="Arial" pitchFamily="34" charset="0"/>
                <a:buNone/>
              </a:pPr>
              <a:t>22</a:t>
            </a:fld>
            <a:endParaRPr lang="en-US" altLang="zh-CN"/>
          </a:p>
        </p:txBody>
      </p:sp>
      <p:sp>
        <p:nvSpPr>
          <p:cNvPr id="26"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二、折半查找实现</a:t>
            </a:r>
          </a:p>
        </p:txBody>
      </p:sp>
      <p:sp>
        <p:nvSpPr>
          <p:cNvPr id="5" name="文本框 4">
            <a:extLst>
              <a:ext uri="{FF2B5EF4-FFF2-40B4-BE49-F238E27FC236}">
                <a16:creationId xmlns:a16="http://schemas.microsoft.com/office/drawing/2014/main" id="{F016F09E-6396-9933-36C5-561E6E9AC3E6}"/>
              </a:ext>
            </a:extLst>
          </p:cNvPr>
          <p:cNvSpPr txBox="1"/>
          <p:nvPr/>
        </p:nvSpPr>
        <p:spPr>
          <a:xfrm>
            <a:off x="520756" y="1268760"/>
            <a:ext cx="8216848" cy="5016758"/>
          </a:xfrm>
          <a:prstGeom prst="rect">
            <a:avLst/>
          </a:prstGeom>
          <a:noFill/>
        </p:spPr>
        <p:txBody>
          <a:bodyPr wrap="square">
            <a:spAutoFit/>
          </a:bodyPr>
          <a:lstStyle/>
          <a:p>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err="1">
                <a:solidFill>
                  <a:srgbClr val="795E26"/>
                </a:solidFill>
                <a:effectLst/>
                <a:latin typeface="+mn-ea"/>
                <a:ea typeface="+mn-ea"/>
              </a:rPr>
              <a:t>binary_search</a:t>
            </a:r>
            <a:r>
              <a:rPr lang="en-US" altLang="zh-CN" sz="2000" b="0" i="0" dirty="0">
                <a:solidFill>
                  <a:srgbClr val="000000"/>
                </a:solidFill>
                <a:effectLst/>
                <a:latin typeface="+mn-ea"/>
                <a:ea typeface="+mn-ea"/>
              </a:rPr>
              <a:t>(</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num</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low</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0</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high</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n</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1</a:t>
            </a:r>
            <a:r>
              <a:rPr lang="en-US" altLang="zh-CN" sz="2000" b="0" i="0" dirty="0">
                <a:solidFill>
                  <a:srgbClr val="000000"/>
                </a:solidFill>
                <a:effectLst/>
                <a:latin typeface="+mn-ea"/>
                <a:ea typeface="+mn-ea"/>
              </a:rPr>
              <a:t>;</a:t>
            </a:r>
          </a:p>
          <a:p>
            <a:br>
              <a:rPr lang="en-US" altLang="zh-CN" sz="2000" b="0" i="0" dirty="0">
                <a:solidFill>
                  <a:srgbClr val="000000"/>
                </a:solidFill>
                <a:effectLst/>
                <a:latin typeface="+mn-ea"/>
                <a:ea typeface="+mn-ea"/>
              </a:rPr>
            </a:br>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while</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low</a:t>
            </a:r>
            <a:r>
              <a:rPr lang="en-US" altLang="zh-CN" sz="2000" b="0" i="0" dirty="0">
                <a:solidFill>
                  <a:srgbClr val="000000"/>
                </a:solidFill>
                <a:effectLst/>
                <a:latin typeface="+mn-ea"/>
                <a:ea typeface="+mn-ea"/>
              </a:rPr>
              <a:t> &lt;= </a:t>
            </a:r>
            <a:r>
              <a:rPr lang="en-US" altLang="zh-CN" sz="2000" b="0" i="0" dirty="0">
                <a:solidFill>
                  <a:srgbClr val="001080"/>
                </a:solidFill>
                <a:effectLst/>
                <a:latin typeface="+mn-ea"/>
                <a:ea typeface="+mn-ea"/>
              </a:rPr>
              <a:t>high</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low</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high</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2</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num</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return</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else</a:t>
            </a:r>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num</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 &lt;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low</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1</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else</a:t>
            </a:r>
            <a:endParaRPr lang="en-US" altLang="zh-CN" sz="2000" b="0" i="0" dirty="0">
              <a:solidFill>
                <a:srgbClr val="000000"/>
              </a:solidFill>
              <a:effectLst/>
              <a:latin typeface="+mn-ea"/>
              <a:ea typeface="+mn-ea"/>
            </a:endParaRP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high</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1</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return</a:t>
            </a:r>
            <a:r>
              <a:rPr lang="en-US" altLang="zh-CN" sz="2000" b="0" i="0" dirty="0">
                <a:solidFill>
                  <a:srgbClr val="000000"/>
                </a:solidFill>
                <a:effectLst/>
                <a:latin typeface="+mn-ea"/>
                <a:ea typeface="+mn-ea"/>
              </a:rPr>
              <a:t> -</a:t>
            </a:r>
            <a:r>
              <a:rPr lang="en-US" altLang="zh-CN" sz="2000" b="0" i="0" dirty="0">
                <a:solidFill>
                  <a:srgbClr val="098658"/>
                </a:solidFill>
                <a:effectLst/>
                <a:latin typeface="+mn-ea"/>
                <a:ea typeface="+mn-ea"/>
              </a:rPr>
              <a:t>1</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p:txBody>
      </p:sp>
    </p:spTree>
    <p:extLst>
      <p:ext uri="{BB962C8B-B14F-4D97-AF65-F5344CB8AC3E}">
        <p14:creationId xmlns:p14="http://schemas.microsoft.com/office/powerpoint/2010/main" val="3702756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B816B21-831F-4AD4-BFDD-646F2BCA971D}" type="slidenum">
              <a:rPr lang="zh-CN" altLang="en-US"/>
              <a:pPr algn="r" eaLnBrk="1" hangingPunct="1">
                <a:spcBef>
                  <a:spcPct val="50000"/>
                </a:spcBef>
                <a:buFont typeface="Arial" pitchFamily="34" charset="0"/>
                <a:buNone/>
              </a:pPr>
              <a:t>23</a:t>
            </a:fld>
            <a:endParaRPr lang="en-US" altLang="zh-CN"/>
          </a:p>
        </p:txBody>
      </p:sp>
      <p:sp>
        <p:nvSpPr>
          <p:cNvPr id="26"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en-US" altLang="zh-CN" sz="4400" i="0" dirty="0">
                <a:solidFill>
                  <a:schemeClr val="tx2"/>
                </a:solidFill>
                <a:latin typeface="Tahoma" panose="020B0604030504040204" pitchFamily="34" charset="0"/>
                <a:ea typeface="隶书" pitchFamily="49" charset="-122"/>
              </a:rPr>
              <a:t>STL</a:t>
            </a:r>
            <a:r>
              <a:rPr lang="zh-CN" altLang="en-US" sz="4400" i="0" dirty="0">
                <a:solidFill>
                  <a:schemeClr val="tx2"/>
                </a:solidFill>
                <a:latin typeface="Tahoma" panose="020B0604030504040204" pitchFamily="34" charset="0"/>
                <a:ea typeface="隶书" pitchFamily="49" charset="-122"/>
              </a:rPr>
              <a:t>中的折半查找</a:t>
            </a:r>
          </a:p>
        </p:txBody>
      </p:sp>
      <p:pic>
        <p:nvPicPr>
          <p:cNvPr id="3" name="图片 2">
            <a:extLst>
              <a:ext uri="{FF2B5EF4-FFF2-40B4-BE49-F238E27FC236}">
                <a16:creationId xmlns:a16="http://schemas.microsoft.com/office/drawing/2014/main" id="{D488B7AC-E07A-D370-314F-8179FDC8CCC9}"/>
              </a:ext>
            </a:extLst>
          </p:cNvPr>
          <p:cNvPicPr>
            <a:picLocks noChangeAspect="1"/>
          </p:cNvPicPr>
          <p:nvPr/>
        </p:nvPicPr>
        <p:blipFill>
          <a:blip r:embed="rId2"/>
          <a:stretch>
            <a:fillRect/>
          </a:stretch>
        </p:blipFill>
        <p:spPr>
          <a:xfrm>
            <a:off x="542956" y="1268760"/>
            <a:ext cx="8458200" cy="2297869"/>
          </a:xfrm>
          <a:prstGeom prst="rect">
            <a:avLst/>
          </a:prstGeom>
        </p:spPr>
      </p:pic>
      <p:sp>
        <p:nvSpPr>
          <p:cNvPr id="4" name="文本框 3">
            <a:extLst>
              <a:ext uri="{FF2B5EF4-FFF2-40B4-BE49-F238E27FC236}">
                <a16:creationId xmlns:a16="http://schemas.microsoft.com/office/drawing/2014/main" id="{E95F47C0-3FD8-B09D-A3C1-20E799EA6536}"/>
              </a:ext>
            </a:extLst>
          </p:cNvPr>
          <p:cNvSpPr txBox="1"/>
          <p:nvPr/>
        </p:nvSpPr>
        <p:spPr>
          <a:xfrm>
            <a:off x="755576" y="4365104"/>
            <a:ext cx="7416824" cy="523220"/>
          </a:xfrm>
          <a:prstGeom prst="rect">
            <a:avLst/>
          </a:prstGeom>
          <a:noFill/>
        </p:spPr>
        <p:txBody>
          <a:bodyPr wrap="square" rtlCol="0">
            <a:spAutoFit/>
          </a:bodyPr>
          <a:lstStyle/>
          <a:p>
            <a:r>
              <a:rPr lang="en-US" altLang="zh-CN" sz="2800" b="0" i="0" dirty="0"/>
              <a:t>#include &lt;algorithm&gt;</a:t>
            </a:r>
            <a:endParaRPr lang="zh-CN" altLang="en-US" sz="2800" b="0" i="0" dirty="0"/>
          </a:p>
        </p:txBody>
      </p:sp>
    </p:spTree>
    <p:extLst>
      <p:ext uri="{BB962C8B-B14F-4D97-AF65-F5344CB8AC3E}">
        <p14:creationId xmlns:p14="http://schemas.microsoft.com/office/powerpoint/2010/main" val="636181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body" idx="4294967295"/>
          </p:nvPr>
        </p:nvSpPr>
        <p:spPr>
          <a:xfrm>
            <a:off x="600075" y="1340768"/>
            <a:ext cx="8543925" cy="4038600"/>
          </a:xfrm>
        </p:spPr>
        <p:txBody>
          <a:bodyPr/>
          <a:lstStyle/>
          <a:p>
            <a:pPr eaLnBrk="1" hangingPunct="1">
              <a:lnSpc>
                <a:spcPct val="150000"/>
              </a:lnSpc>
              <a:spcBef>
                <a:spcPct val="30000"/>
              </a:spcBef>
            </a:pPr>
            <a:r>
              <a:rPr lang="zh-CN" altLang="en-US" dirty="0">
                <a:latin typeface="+mn-ea"/>
              </a:rPr>
              <a:t>给定序列和待查元素，比较次数？</a:t>
            </a:r>
            <a:endParaRPr lang="en-US" altLang="zh-CN" dirty="0">
              <a:latin typeface="+mn-ea"/>
            </a:endParaRPr>
          </a:p>
          <a:p>
            <a:pPr eaLnBrk="1" hangingPunct="1">
              <a:lnSpc>
                <a:spcPct val="150000"/>
              </a:lnSpc>
              <a:spcBef>
                <a:spcPct val="30000"/>
              </a:spcBef>
            </a:pPr>
            <a:r>
              <a:rPr lang="zh-CN" altLang="en-US" dirty="0">
                <a:latin typeface="+mn-ea"/>
              </a:rPr>
              <a:t>判定树：描述查找过程的二叉树。</a:t>
            </a:r>
          </a:p>
          <a:p>
            <a:pPr eaLnBrk="1" hangingPunct="1">
              <a:lnSpc>
                <a:spcPct val="150000"/>
              </a:lnSpc>
              <a:spcBef>
                <a:spcPct val="30000"/>
              </a:spcBef>
            </a:pPr>
            <a:r>
              <a:rPr lang="zh-CN" altLang="en-US" dirty="0">
                <a:latin typeface="+mn-ea"/>
              </a:rPr>
              <a:t>有</a:t>
            </a:r>
            <a:r>
              <a:rPr lang="en-US" altLang="zh-CN" dirty="0">
                <a:latin typeface="+mn-ea"/>
              </a:rPr>
              <a:t>n</a:t>
            </a:r>
            <a:r>
              <a:rPr lang="zh-CN" altLang="en-US" dirty="0">
                <a:latin typeface="+mn-ea"/>
              </a:rPr>
              <a:t>个结点的判定树的深度为</a:t>
            </a:r>
            <a:r>
              <a:rPr lang="zh-CN" altLang="en-US" dirty="0">
                <a:latin typeface="+mn-ea"/>
                <a:sym typeface="Symbol" pitchFamily="18" charset="2"/>
              </a:rPr>
              <a:t></a:t>
            </a:r>
            <a:r>
              <a:rPr lang="en-US" altLang="zh-CN" dirty="0">
                <a:latin typeface="+mn-ea"/>
              </a:rPr>
              <a:t>log</a:t>
            </a:r>
            <a:r>
              <a:rPr lang="en-US" altLang="zh-CN" baseline="-25000" dirty="0">
                <a:latin typeface="+mn-ea"/>
              </a:rPr>
              <a:t>2</a:t>
            </a:r>
            <a:r>
              <a:rPr lang="en-US" altLang="zh-CN" dirty="0">
                <a:latin typeface="+mn-ea"/>
              </a:rPr>
              <a:t>n</a:t>
            </a:r>
            <a:r>
              <a:rPr lang="en-US" altLang="zh-CN" dirty="0">
                <a:latin typeface="+mn-ea"/>
                <a:sym typeface="Symbol" pitchFamily="18" charset="2"/>
              </a:rPr>
              <a:t> </a:t>
            </a:r>
            <a:r>
              <a:rPr lang="en-US" altLang="zh-CN" dirty="0">
                <a:latin typeface="+mn-ea"/>
              </a:rPr>
              <a:t>+1</a:t>
            </a:r>
            <a:r>
              <a:rPr lang="zh-CN" altLang="en-US" dirty="0">
                <a:latin typeface="+mn-ea"/>
              </a:rPr>
              <a:t>（</a:t>
            </a:r>
            <a:r>
              <a:rPr lang="zh-CN" altLang="en-US" dirty="0">
                <a:solidFill>
                  <a:schemeClr val="hlink"/>
                </a:solidFill>
                <a:latin typeface="+mn-ea"/>
              </a:rPr>
              <a:t>与含有 </a:t>
            </a:r>
            <a:r>
              <a:rPr lang="en-US" altLang="zh-CN" dirty="0">
                <a:solidFill>
                  <a:schemeClr val="hlink"/>
                </a:solidFill>
                <a:latin typeface="+mn-ea"/>
              </a:rPr>
              <a:t>n </a:t>
            </a:r>
            <a:r>
              <a:rPr lang="zh-CN" altLang="en-US" dirty="0">
                <a:solidFill>
                  <a:schemeClr val="hlink"/>
                </a:solidFill>
                <a:latin typeface="+mn-ea"/>
              </a:rPr>
              <a:t>个结点的完全二叉树的深度相同</a:t>
            </a:r>
            <a:r>
              <a:rPr lang="zh-CN" altLang="en-US" dirty="0">
                <a:latin typeface="+mn-ea"/>
              </a:rPr>
              <a:t>）</a:t>
            </a:r>
          </a:p>
          <a:p>
            <a:pPr eaLnBrk="1" hangingPunct="1">
              <a:lnSpc>
                <a:spcPct val="150000"/>
              </a:lnSpc>
              <a:spcBef>
                <a:spcPct val="30000"/>
              </a:spcBef>
            </a:pPr>
            <a:r>
              <a:rPr lang="zh-CN" altLang="en-US" dirty="0">
                <a:latin typeface="+mn-ea"/>
              </a:rPr>
              <a:t>折半查找法在查找过程中进行的比较次数最多不超过</a:t>
            </a:r>
            <a:r>
              <a:rPr lang="zh-CN" altLang="en-US" dirty="0">
                <a:latin typeface="+mn-ea"/>
                <a:sym typeface="Symbol" pitchFamily="18" charset="2"/>
              </a:rPr>
              <a:t></a:t>
            </a:r>
            <a:r>
              <a:rPr lang="en-US" altLang="zh-CN" dirty="0">
                <a:latin typeface="+mn-ea"/>
              </a:rPr>
              <a:t>log</a:t>
            </a:r>
            <a:r>
              <a:rPr lang="en-US" altLang="zh-CN" baseline="-25000" dirty="0">
                <a:latin typeface="+mn-ea"/>
              </a:rPr>
              <a:t>2</a:t>
            </a:r>
            <a:r>
              <a:rPr lang="en-US" altLang="zh-CN" dirty="0">
                <a:latin typeface="+mn-ea"/>
              </a:rPr>
              <a:t>n</a:t>
            </a:r>
            <a:r>
              <a:rPr lang="en-US" altLang="zh-CN" dirty="0">
                <a:latin typeface="+mn-ea"/>
                <a:sym typeface="Symbol" pitchFamily="18" charset="2"/>
              </a:rPr>
              <a:t> </a:t>
            </a:r>
            <a:r>
              <a:rPr lang="en-US" altLang="zh-CN" dirty="0">
                <a:latin typeface="+mn-ea"/>
              </a:rPr>
              <a:t>+1</a:t>
            </a:r>
          </a:p>
        </p:txBody>
      </p:sp>
      <p:sp>
        <p:nvSpPr>
          <p:cNvPr id="2" name="Text Box 4">
            <a:extLst>
              <a:ext uri="{FF2B5EF4-FFF2-40B4-BE49-F238E27FC236}">
                <a16:creationId xmlns:a16="http://schemas.microsoft.com/office/drawing/2014/main" id="{77823382-09F7-4703-887F-B90E61700711}"/>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二、折半查找判定树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4">
                                            <p:txEl>
                                              <p:pRg st="2" end="2"/>
                                            </p:txEl>
                                          </p:spTgt>
                                        </p:tgtEl>
                                        <p:attrNameLst>
                                          <p:attrName>style.visibility</p:attrName>
                                        </p:attrNameLst>
                                      </p:cBhvr>
                                      <p:to>
                                        <p:strVal val="visible"/>
                                      </p:to>
                                    </p:set>
                                    <p:animEffect transition="in" filter="blinds(horizontal)">
                                      <p:cBhvr>
                                        <p:cTn id="7" dur="500"/>
                                        <p:tgtEl>
                                          <p:spTgt spid="2560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604">
                                            <p:txEl>
                                              <p:pRg st="3" end="3"/>
                                            </p:txEl>
                                          </p:spTgt>
                                        </p:tgtEl>
                                        <p:attrNameLst>
                                          <p:attrName>style.visibility</p:attrName>
                                        </p:attrNameLst>
                                      </p:cBhvr>
                                      <p:to>
                                        <p:strVal val="visible"/>
                                      </p:to>
                                    </p:set>
                                    <p:animEffect transition="in" filter="blinds(horizontal)">
                                      <p:cBhvr>
                                        <p:cTn id="12" dur="500"/>
                                        <p:tgtEl>
                                          <p:spTgt spid="256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03237" y="1253308"/>
            <a:ext cx="2392363" cy="523220"/>
          </a:xfrm>
          <a:prstGeom prst="rect">
            <a:avLst/>
          </a:prstGeom>
          <a:noFill/>
          <a:ln w="9525">
            <a:noFill/>
            <a:miter lim="800000"/>
            <a:headEnd/>
            <a:tailEnd/>
          </a:ln>
          <a:effectLst/>
        </p:spPr>
        <p:txBody>
          <a:bodyPr wrap="square">
            <a:spAutoFit/>
          </a:bodyPr>
          <a:lstStyle/>
          <a:p>
            <a:pPr eaLnBrk="1" hangingPunct="1"/>
            <a:r>
              <a:rPr lang="zh-CN" altLang="en-US" sz="2800" b="0" i="0" dirty="0">
                <a:latin typeface="+mn-ea"/>
                <a:ea typeface="+mn-ea"/>
              </a:rPr>
              <a:t>假设：</a:t>
            </a:r>
            <a:r>
              <a:rPr lang="en-US" altLang="zh-CN" sz="2800" b="0" i="0" dirty="0">
                <a:latin typeface="+mn-ea"/>
                <a:ea typeface="+mn-ea"/>
              </a:rPr>
              <a:t>n=11</a:t>
            </a:r>
            <a:r>
              <a:rPr lang="zh-CN" altLang="en-US" sz="2800" b="0" i="0" dirty="0">
                <a:latin typeface="+mn-ea"/>
                <a:ea typeface="+mn-ea"/>
              </a:rPr>
              <a:t>。</a:t>
            </a:r>
            <a:endParaRPr lang="en-US" altLang="zh-CN" sz="2800" b="0" i="0" dirty="0">
              <a:latin typeface="+mn-ea"/>
              <a:ea typeface="+mn-ea"/>
            </a:endParaRPr>
          </a:p>
        </p:txBody>
      </p:sp>
      <p:sp>
        <p:nvSpPr>
          <p:cNvPr id="26627" name="Text Box 3"/>
          <p:cNvSpPr txBox="1">
            <a:spLocks noChangeArrowheads="1"/>
          </p:cNvSpPr>
          <p:nvPr/>
        </p:nvSpPr>
        <p:spPr bwMode="auto">
          <a:xfrm>
            <a:off x="971550" y="260350"/>
            <a:ext cx="7540847" cy="769441"/>
          </a:xfrm>
          <a:prstGeom prst="rect">
            <a:avLst/>
          </a:prstGeom>
          <a:noFill/>
          <a:ln w="9525">
            <a:noFill/>
            <a:miter lim="800000"/>
            <a:headEnd/>
            <a:tailEnd/>
          </a:ln>
          <a:effectLst/>
        </p:spPr>
        <p:txBody>
          <a:bodyPr wrap="none">
            <a:spAutoFit/>
          </a:bodyPr>
          <a:lstStyle/>
          <a:p>
            <a:pPr eaLnBrk="1" hangingPunct="1"/>
            <a:r>
              <a:rPr lang="zh-CN" altLang="en-US" sz="4400" i="0" dirty="0">
                <a:solidFill>
                  <a:schemeClr val="tx2"/>
                </a:solidFill>
                <a:latin typeface="Tahoma" panose="020B0604030504040204" pitchFamily="34" charset="0"/>
                <a:ea typeface="隶书" pitchFamily="49" charset="-122"/>
              </a:rPr>
              <a:t>折半查找的平均查找长度分析</a:t>
            </a:r>
          </a:p>
        </p:txBody>
      </p:sp>
      <p:sp>
        <p:nvSpPr>
          <p:cNvPr id="26628" name="Oval 4"/>
          <p:cNvSpPr>
            <a:spLocks noChangeArrowheads="1"/>
          </p:cNvSpPr>
          <p:nvPr/>
        </p:nvSpPr>
        <p:spPr bwMode="auto">
          <a:xfrm>
            <a:off x="4617384" y="3352800"/>
            <a:ext cx="609600" cy="533400"/>
          </a:xfrm>
          <a:prstGeom prst="ellipse">
            <a:avLst/>
          </a:prstGeom>
          <a:solidFill>
            <a:srgbClr val="CCFFCC"/>
          </a:solidFill>
          <a:ln w="9525">
            <a:noFill/>
            <a:round/>
            <a:headEnd/>
            <a:tailEnd/>
          </a:ln>
          <a:effectLst/>
        </p:spPr>
        <p:txBody>
          <a:bodyPr wrap="none" anchor="ctr"/>
          <a:lstStyle/>
          <a:p>
            <a:pPr algn="ctr" eaLnBrk="1" hangingPunct="1"/>
            <a:r>
              <a:rPr lang="en-US" altLang="zh-CN" sz="2800" b="0" i="0" dirty="0">
                <a:solidFill>
                  <a:srgbClr val="006600"/>
                </a:solidFill>
                <a:latin typeface="+mn-ea"/>
                <a:ea typeface="+mn-ea"/>
              </a:rPr>
              <a:t>6</a:t>
            </a:r>
            <a:endParaRPr lang="en-US" altLang="zh-CN" sz="2800" b="0" i="0" dirty="0">
              <a:latin typeface="+mn-ea"/>
              <a:ea typeface="+mn-ea"/>
            </a:endParaRPr>
          </a:p>
        </p:txBody>
      </p:sp>
      <p:sp>
        <p:nvSpPr>
          <p:cNvPr id="26629" name="Oval 5"/>
          <p:cNvSpPr>
            <a:spLocks noChangeArrowheads="1"/>
          </p:cNvSpPr>
          <p:nvPr/>
        </p:nvSpPr>
        <p:spPr bwMode="auto">
          <a:xfrm>
            <a:off x="1645584" y="3810000"/>
            <a:ext cx="609600" cy="533400"/>
          </a:xfrm>
          <a:prstGeom prst="ellipse">
            <a:avLst/>
          </a:prstGeom>
          <a:solidFill>
            <a:srgbClr val="99CCFF"/>
          </a:solidFill>
          <a:ln w="9525">
            <a:noFill/>
            <a:round/>
            <a:headEnd/>
            <a:tailEnd/>
          </a:ln>
          <a:effectLst/>
        </p:spPr>
        <p:txBody>
          <a:bodyPr wrap="none" anchor="ctr"/>
          <a:lstStyle/>
          <a:p>
            <a:pPr algn="ctr" eaLnBrk="1" hangingPunct="1"/>
            <a:r>
              <a:rPr lang="en-US" altLang="zh-CN" sz="2800" b="0" i="0">
                <a:solidFill>
                  <a:schemeClr val="accent2"/>
                </a:solidFill>
                <a:latin typeface="+mn-ea"/>
                <a:ea typeface="+mn-ea"/>
              </a:rPr>
              <a:t>3</a:t>
            </a:r>
            <a:endParaRPr lang="en-US" altLang="zh-CN" sz="2800" b="0" i="0">
              <a:latin typeface="+mn-ea"/>
              <a:ea typeface="+mn-ea"/>
            </a:endParaRPr>
          </a:p>
        </p:txBody>
      </p:sp>
      <p:sp>
        <p:nvSpPr>
          <p:cNvPr id="26630" name="Oval 6"/>
          <p:cNvSpPr>
            <a:spLocks noChangeArrowheads="1"/>
          </p:cNvSpPr>
          <p:nvPr/>
        </p:nvSpPr>
        <p:spPr bwMode="auto">
          <a:xfrm>
            <a:off x="6750984" y="3810000"/>
            <a:ext cx="609600" cy="533400"/>
          </a:xfrm>
          <a:prstGeom prst="ellipse">
            <a:avLst/>
          </a:prstGeom>
          <a:solidFill>
            <a:srgbClr val="99CCFF"/>
          </a:solidFill>
          <a:ln w="9525">
            <a:noFill/>
            <a:round/>
            <a:headEnd/>
            <a:tailEnd/>
          </a:ln>
          <a:effectLst/>
        </p:spPr>
        <p:txBody>
          <a:bodyPr wrap="none" anchor="ctr"/>
          <a:lstStyle/>
          <a:p>
            <a:pPr algn="ctr" eaLnBrk="1" hangingPunct="1"/>
            <a:r>
              <a:rPr lang="en-US" altLang="zh-CN" sz="2800" b="0" i="0">
                <a:solidFill>
                  <a:schemeClr val="accent2"/>
                </a:solidFill>
                <a:latin typeface="+mn-ea"/>
                <a:ea typeface="+mn-ea"/>
              </a:rPr>
              <a:t>9</a:t>
            </a:r>
            <a:endParaRPr lang="en-US" altLang="zh-CN" sz="2800" b="0" i="0">
              <a:latin typeface="+mn-ea"/>
              <a:ea typeface="+mn-ea"/>
            </a:endParaRPr>
          </a:p>
        </p:txBody>
      </p:sp>
      <p:sp>
        <p:nvSpPr>
          <p:cNvPr id="26631" name="Oval 7"/>
          <p:cNvSpPr>
            <a:spLocks noChangeArrowheads="1"/>
          </p:cNvSpPr>
          <p:nvPr/>
        </p:nvSpPr>
        <p:spPr bwMode="auto">
          <a:xfrm>
            <a:off x="731184" y="4419600"/>
            <a:ext cx="609600" cy="533400"/>
          </a:xfrm>
          <a:prstGeom prst="ellipse">
            <a:avLst/>
          </a:prstGeom>
          <a:solidFill>
            <a:srgbClr val="FF99FF"/>
          </a:solidFill>
          <a:ln w="9525">
            <a:noFill/>
            <a:round/>
            <a:headEnd/>
            <a:tailEnd/>
          </a:ln>
          <a:effectLst/>
        </p:spPr>
        <p:txBody>
          <a:bodyPr wrap="none" anchor="ctr"/>
          <a:lstStyle/>
          <a:p>
            <a:pPr algn="ctr" eaLnBrk="1" hangingPunct="1"/>
            <a:r>
              <a:rPr lang="en-US" altLang="zh-CN" sz="2800" b="0" i="0">
                <a:solidFill>
                  <a:srgbClr val="FF00FF"/>
                </a:solidFill>
                <a:latin typeface="+mn-ea"/>
                <a:ea typeface="+mn-ea"/>
              </a:rPr>
              <a:t>1</a:t>
            </a:r>
            <a:endParaRPr lang="en-US" altLang="zh-CN" sz="2800" b="0" i="0">
              <a:latin typeface="+mn-ea"/>
              <a:ea typeface="+mn-ea"/>
            </a:endParaRPr>
          </a:p>
        </p:txBody>
      </p:sp>
      <p:sp>
        <p:nvSpPr>
          <p:cNvPr id="26632" name="Oval 8"/>
          <p:cNvSpPr>
            <a:spLocks noChangeArrowheads="1"/>
          </p:cNvSpPr>
          <p:nvPr/>
        </p:nvSpPr>
        <p:spPr bwMode="auto">
          <a:xfrm>
            <a:off x="2636184" y="4343400"/>
            <a:ext cx="609600" cy="533400"/>
          </a:xfrm>
          <a:prstGeom prst="ellipse">
            <a:avLst/>
          </a:prstGeom>
          <a:solidFill>
            <a:srgbClr val="FF99FF"/>
          </a:solidFill>
          <a:ln w="9525">
            <a:noFill/>
            <a:round/>
            <a:headEnd/>
            <a:tailEnd/>
          </a:ln>
          <a:effectLst/>
        </p:spPr>
        <p:txBody>
          <a:bodyPr wrap="none" anchor="ctr"/>
          <a:lstStyle/>
          <a:p>
            <a:pPr algn="ctr" eaLnBrk="1" hangingPunct="1"/>
            <a:r>
              <a:rPr lang="en-US" altLang="zh-CN" sz="2800" b="0" i="0">
                <a:solidFill>
                  <a:srgbClr val="FF00FF"/>
                </a:solidFill>
                <a:latin typeface="+mn-ea"/>
                <a:ea typeface="+mn-ea"/>
              </a:rPr>
              <a:t>4</a:t>
            </a:r>
            <a:endParaRPr lang="en-US" altLang="zh-CN" sz="2800" b="0" i="0">
              <a:latin typeface="+mn-ea"/>
              <a:ea typeface="+mn-ea"/>
            </a:endParaRPr>
          </a:p>
        </p:txBody>
      </p:sp>
      <p:sp>
        <p:nvSpPr>
          <p:cNvPr id="26633" name="Rectangle 9"/>
          <p:cNvSpPr>
            <a:spLocks noChangeArrowheads="1"/>
          </p:cNvSpPr>
          <p:nvPr/>
        </p:nvSpPr>
        <p:spPr bwMode="auto">
          <a:xfrm>
            <a:off x="578784" y="54864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4" name="Rectangle 10"/>
          <p:cNvSpPr>
            <a:spLocks noChangeArrowheads="1"/>
          </p:cNvSpPr>
          <p:nvPr/>
        </p:nvSpPr>
        <p:spPr bwMode="auto">
          <a:xfrm>
            <a:off x="14169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5" name="Rectangle 11"/>
          <p:cNvSpPr>
            <a:spLocks noChangeArrowheads="1"/>
          </p:cNvSpPr>
          <p:nvPr/>
        </p:nvSpPr>
        <p:spPr bwMode="auto">
          <a:xfrm>
            <a:off x="21789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6" name="Rectangle 12"/>
          <p:cNvSpPr>
            <a:spLocks noChangeArrowheads="1"/>
          </p:cNvSpPr>
          <p:nvPr/>
        </p:nvSpPr>
        <p:spPr bwMode="auto">
          <a:xfrm>
            <a:off x="2712384" y="52578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7" name="Rectangle 13"/>
          <p:cNvSpPr>
            <a:spLocks noChangeArrowheads="1"/>
          </p:cNvSpPr>
          <p:nvPr/>
        </p:nvSpPr>
        <p:spPr bwMode="auto">
          <a:xfrm>
            <a:off x="34743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8" name="Rectangle 14"/>
          <p:cNvSpPr>
            <a:spLocks noChangeArrowheads="1"/>
          </p:cNvSpPr>
          <p:nvPr/>
        </p:nvSpPr>
        <p:spPr bwMode="auto">
          <a:xfrm>
            <a:off x="42363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9" name="Rectangle 15"/>
          <p:cNvSpPr>
            <a:spLocks noChangeArrowheads="1"/>
          </p:cNvSpPr>
          <p:nvPr/>
        </p:nvSpPr>
        <p:spPr bwMode="auto">
          <a:xfrm>
            <a:off x="4922184" y="52578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0" name="Rectangle 16"/>
          <p:cNvSpPr>
            <a:spLocks noChangeArrowheads="1"/>
          </p:cNvSpPr>
          <p:nvPr/>
        </p:nvSpPr>
        <p:spPr bwMode="auto">
          <a:xfrm>
            <a:off x="57603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1" name="Rectangle 17"/>
          <p:cNvSpPr>
            <a:spLocks noChangeArrowheads="1"/>
          </p:cNvSpPr>
          <p:nvPr/>
        </p:nvSpPr>
        <p:spPr bwMode="auto">
          <a:xfrm>
            <a:off x="65223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2" name="Rectangle 18"/>
          <p:cNvSpPr>
            <a:spLocks noChangeArrowheads="1"/>
          </p:cNvSpPr>
          <p:nvPr/>
        </p:nvSpPr>
        <p:spPr bwMode="auto">
          <a:xfrm>
            <a:off x="7284384" y="52578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3" name="Rectangle 19"/>
          <p:cNvSpPr>
            <a:spLocks noChangeArrowheads="1"/>
          </p:cNvSpPr>
          <p:nvPr/>
        </p:nvSpPr>
        <p:spPr bwMode="auto">
          <a:xfrm>
            <a:off x="81987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4" name="Rectangle 20"/>
          <p:cNvSpPr>
            <a:spLocks noChangeArrowheads="1"/>
          </p:cNvSpPr>
          <p:nvPr/>
        </p:nvSpPr>
        <p:spPr bwMode="auto">
          <a:xfrm>
            <a:off x="88845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5" name="Oval 21"/>
          <p:cNvSpPr>
            <a:spLocks noChangeArrowheads="1"/>
          </p:cNvSpPr>
          <p:nvPr/>
        </p:nvSpPr>
        <p:spPr bwMode="auto">
          <a:xfrm>
            <a:off x="1645584" y="5105400"/>
            <a:ext cx="609600" cy="533400"/>
          </a:xfrm>
          <a:prstGeom prst="ellipse">
            <a:avLst/>
          </a:prstGeom>
          <a:solidFill>
            <a:srgbClr val="9D9DFF"/>
          </a:solidFill>
          <a:ln w="9525">
            <a:noFill/>
            <a:round/>
            <a:headEnd/>
            <a:tailEnd/>
          </a:ln>
          <a:effectLst/>
        </p:spPr>
        <p:txBody>
          <a:bodyPr wrap="none" anchor="ctr"/>
          <a:lstStyle/>
          <a:p>
            <a:pPr algn="ctr" eaLnBrk="1" hangingPunct="1"/>
            <a:r>
              <a:rPr lang="en-US" altLang="zh-CN" sz="2800" b="0" i="0">
                <a:solidFill>
                  <a:srgbClr val="6600CC"/>
                </a:solidFill>
                <a:latin typeface="+mn-ea"/>
                <a:ea typeface="+mn-ea"/>
              </a:rPr>
              <a:t>2</a:t>
            </a:r>
            <a:endParaRPr lang="en-US" altLang="zh-CN" sz="2800" b="0" i="0">
              <a:latin typeface="+mn-ea"/>
              <a:ea typeface="+mn-ea"/>
            </a:endParaRPr>
          </a:p>
        </p:txBody>
      </p:sp>
      <p:sp>
        <p:nvSpPr>
          <p:cNvPr id="26646" name="Oval 22"/>
          <p:cNvSpPr>
            <a:spLocks noChangeArrowheads="1"/>
          </p:cNvSpPr>
          <p:nvPr/>
        </p:nvSpPr>
        <p:spPr bwMode="auto">
          <a:xfrm>
            <a:off x="3702984" y="5029200"/>
            <a:ext cx="609600" cy="533400"/>
          </a:xfrm>
          <a:prstGeom prst="ellipse">
            <a:avLst/>
          </a:prstGeom>
          <a:solidFill>
            <a:srgbClr val="9D9DFF"/>
          </a:solidFill>
          <a:ln w="9525">
            <a:noFill/>
            <a:round/>
            <a:headEnd/>
            <a:tailEnd/>
          </a:ln>
          <a:effectLst/>
        </p:spPr>
        <p:txBody>
          <a:bodyPr wrap="none" anchor="ctr"/>
          <a:lstStyle/>
          <a:p>
            <a:pPr algn="ctr" eaLnBrk="1" hangingPunct="1"/>
            <a:r>
              <a:rPr lang="en-US" altLang="zh-CN" sz="2800" b="0" i="0">
                <a:solidFill>
                  <a:srgbClr val="6600CC"/>
                </a:solidFill>
                <a:latin typeface="+mn-ea"/>
                <a:ea typeface="+mn-ea"/>
              </a:rPr>
              <a:t>5</a:t>
            </a:r>
            <a:endParaRPr lang="en-US" altLang="zh-CN" sz="2800" b="0" i="0">
              <a:latin typeface="+mn-ea"/>
              <a:ea typeface="+mn-ea"/>
            </a:endParaRPr>
          </a:p>
        </p:txBody>
      </p:sp>
      <p:sp>
        <p:nvSpPr>
          <p:cNvPr id="26647" name="Oval 23"/>
          <p:cNvSpPr>
            <a:spLocks noChangeArrowheads="1"/>
          </p:cNvSpPr>
          <p:nvPr/>
        </p:nvSpPr>
        <p:spPr bwMode="auto">
          <a:xfrm>
            <a:off x="5303184" y="4343400"/>
            <a:ext cx="609600" cy="533400"/>
          </a:xfrm>
          <a:prstGeom prst="ellipse">
            <a:avLst/>
          </a:prstGeom>
          <a:solidFill>
            <a:srgbClr val="FF99FF"/>
          </a:solidFill>
          <a:ln w="9525">
            <a:noFill/>
            <a:round/>
            <a:headEnd/>
            <a:tailEnd/>
          </a:ln>
          <a:effectLst/>
        </p:spPr>
        <p:txBody>
          <a:bodyPr wrap="none" anchor="ctr"/>
          <a:lstStyle/>
          <a:p>
            <a:pPr algn="ctr" eaLnBrk="1" hangingPunct="1"/>
            <a:r>
              <a:rPr lang="en-US" altLang="zh-CN" sz="2800" b="0" i="0">
                <a:solidFill>
                  <a:srgbClr val="FF00FF"/>
                </a:solidFill>
                <a:latin typeface="+mn-ea"/>
                <a:ea typeface="+mn-ea"/>
              </a:rPr>
              <a:t>7</a:t>
            </a:r>
            <a:endParaRPr lang="en-US" altLang="zh-CN" sz="2800" b="0" i="0">
              <a:latin typeface="+mn-ea"/>
              <a:ea typeface="+mn-ea"/>
            </a:endParaRPr>
          </a:p>
        </p:txBody>
      </p:sp>
      <p:sp>
        <p:nvSpPr>
          <p:cNvPr id="26648" name="Oval 24"/>
          <p:cNvSpPr>
            <a:spLocks noChangeArrowheads="1"/>
          </p:cNvSpPr>
          <p:nvPr/>
        </p:nvSpPr>
        <p:spPr bwMode="auto">
          <a:xfrm>
            <a:off x="5988984" y="5029200"/>
            <a:ext cx="609600" cy="533400"/>
          </a:xfrm>
          <a:prstGeom prst="ellipse">
            <a:avLst/>
          </a:prstGeom>
          <a:solidFill>
            <a:srgbClr val="9D9DFF"/>
          </a:solidFill>
          <a:ln w="9525">
            <a:noFill/>
            <a:round/>
            <a:headEnd/>
            <a:tailEnd/>
          </a:ln>
          <a:effectLst/>
        </p:spPr>
        <p:txBody>
          <a:bodyPr wrap="none" anchor="ctr"/>
          <a:lstStyle/>
          <a:p>
            <a:pPr algn="ctr" eaLnBrk="1" hangingPunct="1"/>
            <a:r>
              <a:rPr lang="en-US" altLang="zh-CN" sz="2800" b="0" i="0">
                <a:solidFill>
                  <a:srgbClr val="6600CC"/>
                </a:solidFill>
                <a:latin typeface="+mn-ea"/>
                <a:ea typeface="+mn-ea"/>
              </a:rPr>
              <a:t>8</a:t>
            </a:r>
            <a:endParaRPr lang="en-US" altLang="zh-CN" sz="2800" b="0" i="0">
              <a:latin typeface="+mn-ea"/>
              <a:ea typeface="+mn-ea"/>
            </a:endParaRPr>
          </a:p>
        </p:txBody>
      </p:sp>
      <p:sp>
        <p:nvSpPr>
          <p:cNvPr id="26649" name="Oval 25"/>
          <p:cNvSpPr>
            <a:spLocks noChangeArrowheads="1"/>
          </p:cNvSpPr>
          <p:nvPr/>
        </p:nvSpPr>
        <p:spPr bwMode="auto">
          <a:xfrm>
            <a:off x="7665384" y="4419600"/>
            <a:ext cx="609600" cy="533400"/>
          </a:xfrm>
          <a:prstGeom prst="ellipse">
            <a:avLst/>
          </a:prstGeom>
          <a:solidFill>
            <a:srgbClr val="FF99FF"/>
          </a:solidFill>
          <a:ln w="9525">
            <a:noFill/>
            <a:round/>
            <a:headEnd/>
            <a:tailEnd/>
          </a:ln>
          <a:effectLst/>
        </p:spPr>
        <p:txBody>
          <a:bodyPr wrap="none" anchor="ctr"/>
          <a:lstStyle/>
          <a:p>
            <a:pPr algn="ctr" eaLnBrk="1" hangingPunct="1"/>
            <a:r>
              <a:rPr lang="en-US" altLang="zh-CN" sz="2800" b="0" i="0">
                <a:solidFill>
                  <a:srgbClr val="FF00FF"/>
                </a:solidFill>
                <a:latin typeface="+mn-ea"/>
                <a:ea typeface="+mn-ea"/>
              </a:rPr>
              <a:t>10</a:t>
            </a:r>
            <a:endParaRPr lang="en-US" altLang="zh-CN" sz="2800" b="0" i="0">
              <a:latin typeface="+mn-ea"/>
              <a:ea typeface="+mn-ea"/>
            </a:endParaRPr>
          </a:p>
        </p:txBody>
      </p:sp>
      <p:sp>
        <p:nvSpPr>
          <p:cNvPr id="26650" name="Oval 26"/>
          <p:cNvSpPr>
            <a:spLocks noChangeArrowheads="1"/>
          </p:cNvSpPr>
          <p:nvPr/>
        </p:nvSpPr>
        <p:spPr bwMode="auto">
          <a:xfrm>
            <a:off x="8351184" y="5105400"/>
            <a:ext cx="609600" cy="533400"/>
          </a:xfrm>
          <a:prstGeom prst="ellipse">
            <a:avLst/>
          </a:prstGeom>
          <a:solidFill>
            <a:srgbClr val="9D9DFF"/>
          </a:solidFill>
          <a:ln w="9525">
            <a:noFill/>
            <a:round/>
            <a:headEnd/>
            <a:tailEnd/>
          </a:ln>
          <a:effectLst/>
        </p:spPr>
        <p:txBody>
          <a:bodyPr wrap="none" anchor="ctr"/>
          <a:lstStyle/>
          <a:p>
            <a:pPr algn="ctr" eaLnBrk="1" hangingPunct="1"/>
            <a:r>
              <a:rPr lang="en-US" altLang="zh-CN" sz="2800" b="0" i="0">
                <a:solidFill>
                  <a:srgbClr val="6600CC"/>
                </a:solidFill>
                <a:latin typeface="+mn-ea"/>
                <a:ea typeface="+mn-ea"/>
              </a:rPr>
              <a:t>11</a:t>
            </a:r>
            <a:endParaRPr lang="en-US" altLang="zh-CN" sz="2800" b="0" i="0">
              <a:latin typeface="+mn-ea"/>
              <a:ea typeface="+mn-ea"/>
            </a:endParaRPr>
          </a:p>
        </p:txBody>
      </p:sp>
      <p:sp>
        <p:nvSpPr>
          <p:cNvPr id="26651" name="Line 27"/>
          <p:cNvSpPr>
            <a:spLocks noChangeShapeType="1"/>
          </p:cNvSpPr>
          <p:nvPr/>
        </p:nvSpPr>
        <p:spPr bwMode="auto">
          <a:xfrm flipH="1">
            <a:off x="2255184" y="3657600"/>
            <a:ext cx="22860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2" name="Line 28"/>
          <p:cNvSpPr>
            <a:spLocks noChangeShapeType="1"/>
          </p:cNvSpPr>
          <p:nvPr/>
        </p:nvSpPr>
        <p:spPr bwMode="auto">
          <a:xfrm>
            <a:off x="5303184" y="3657600"/>
            <a:ext cx="1524000" cy="228600"/>
          </a:xfrm>
          <a:prstGeom prst="line">
            <a:avLst/>
          </a:prstGeom>
          <a:noFill/>
          <a:ln w="28575">
            <a:solidFill>
              <a:schemeClr val="accent2"/>
            </a:solidFill>
            <a:round/>
            <a:headEnd/>
            <a:tailEnd/>
          </a:ln>
          <a:effectLst/>
        </p:spPr>
        <p:txBody>
          <a:bodyPr wrap="none" anchor="ctr"/>
          <a:lstStyle/>
          <a:p>
            <a:endParaRPr lang="zh-CN" altLang="en-US" sz="2800" b="0" i="0">
              <a:latin typeface="+mn-ea"/>
              <a:ea typeface="+mn-ea"/>
            </a:endParaRPr>
          </a:p>
        </p:txBody>
      </p:sp>
      <p:sp>
        <p:nvSpPr>
          <p:cNvPr id="26653" name="Line 29"/>
          <p:cNvSpPr>
            <a:spLocks noChangeShapeType="1"/>
          </p:cNvSpPr>
          <p:nvPr/>
        </p:nvSpPr>
        <p:spPr bwMode="auto">
          <a:xfrm flipH="1">
            <a:off x="1264584" y="4267200"/>
            <a:ext cx="381000" cy="2286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4" name="Line 30"/>
          <p:cNvSpPr>
            <a:spLocks noChangeShapeType="1"/>
          </p:cNvSpPr>
          <p:nvPr/>
        </p:nvSpPr>
        <p:spPr bwMode="auto">
          <a:xfrm flipH="1">
            <a:off x="731184" y="4953000"/>
            <a:ext cx="152400" cy="5334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5" name="Line 31"/>
          <p:cNvSpPr>
            <a:spLocks noChangeShapeType="1"/>
          </p:cNvSpPr>
          <p:nvPr/>
        </p:nvSpPr>
        <p:spPr bwMode="auto">
          <a:xfrm>
            <a:off x="1340784" y="4800600"/>
            <a:ext cx="3810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6" name="Line 32"/>
          <p:cNvSpPr>
            <a:spLocks noChangeShapeType="1"/>
          </p:cNvSpPr>
          <p:nvPr/>
        </p:nvSpPr>
        <p:spPr bwMode="auto">
          <a:xfrm flipH="1">
            <a:off x="1569384" y="5562600"/>
            <a:ext cx="1524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7" name="Line 33"/>
          <p:cNvSpPr>
            <a:spLocks noChangeShapeType="1"/>
          </p:cNvSpPr>
          <p:nvPr/>
        </p:nvSpPr>
        <p:spPr bwMode="auto">
          <a:xfrm>
            <a:off x="2178984" y="5562600"/>
            <a:ext cx="1524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8" name="Line 34"/>
          <p:cNvSpPr>
            <a:spLocks noChangeShapeType="1"/>
          </p:cNvSpPr>
          <p:nvPr/>
        </p:nvSpPr>
        <p:spPr bwMode="auto">
          <a:xfrm>
            <a:off x="2178984" y="4267200"/>
            <a:ext cx="457200" cy="1524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9" name="Line 35"/>
          <p:cNvSpPr>
            <a:spLocks noChangeShapeType="1"/>
          </p:cNvSpPr>
          <p:nvPr/>
        </p:nvSpPr>
        <p:spPr bwMode="auto">
          <a:xfrm>
            <a:off x="2864784" y="4876800"/>
            <a:ext cx="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0" name="Line 36"/>
          <p:cNvSpPr>
            <a:spLocks noChangeShapeType="1"/>
          </p:cNvSpPr>
          <p:nvPr/>
        </p:nvSpPr>
        <p:spPr bwMode="auto">
          <a:xfrm>
            <a:off x="4160184" y="5486400"/>
            <a:ext cx="228600" cy="4572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1" name="Line 37"/>
          <p:cNvSpPr>
            <a:spLocks noChangeShapeType="1"/>
          </p:cNvSpPr>
          <p:nvPr/>
        </p:nvSpPr>
        <p:spPr bwMode="auto">
          <a:xfrm>
            <a:off x="3245784" y="4724400"/>
            <a:ext cx="5334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2" name="Line 38"/>
          <p:cNvSpPr>
            <a:spLocks noChangeShapeType="1"/>
          </p:cNvSpPr>
          <p:nvPr/>
        </p:nvSpPr>
        <p:spPr bwMode="auto">
          <a:xfrm flipH="1">
            <a:off x="3626784" y="5486400"/>
            <a:ext cx="152400" cy="4572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3" name="Line 39"/>
          <p:cNvSpPr>
            <a:spLocks noChangeShapeType="1"/>
          </p:cNvSpPr>
          <p:nvPr/>
        </p:nvSpPr>
        <p:spPr bwMode="auto">
          <a:xfrm flipH="1">
            <a:off x="5836584" y="4038600"/>
            <a:ext cx="914400" cy="4572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4" name="Line 40"/>
          <p:cNvSpPr>
            <a:spLocks noChangeShapeType="1"/>
          </p:cNvSpPr>
          <p:nvPr/>
        </p:nvSpPr>
        <p:spPr bwMode="auto">
          <a:xfrm flipH="1">
            <a:off x="5074584" y="4800600"/>
            <a:ext cx="304800" cy="4572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5" name="Line 41"/>
          <p:cNvSpPr>
            <a:spLocks noChangeShapeType="1"/>
          </p:cNvSpPr>
          <p:nvPr/>
        </p:nvSpPr>
        <p:spPr bwMode="auto">
          <a:xfrm>
            <a:off x="5836584" y="4800600"/>
            <a:ext cx="304800" cy="2286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6" name="Line 42"/>
          <p:cNvSpPr>
            <a:spLocks noChangeShapeType="1"/>
          </p:cNvSpPr>
          <p:nvPr/>
        </p:nvSpPr>
        <p:spPr bwMode="auto">
          <a:xfrm flipH="1">
            <a:off x="5988984" y="5562600"/>
            <a:ext cx="1524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7" name="Line 43"/>
          <p:cNvSpPr>
            <a:spLocks noChangeShapeType="1"/>
          </p:cNvSpPr>
          <p:nvPr/>
        </p:nvSpPr>
        <p:spPr bwMode="auto">
          <a:xfrm>
            <a:off x="6446184" y="5562600"/>
            <a:ext cx="2286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8" name="Line 44"/>
          <p:cNvSpPr>
            <a:spLocks noChangeShapeType="1"/>
          </p:cNvSpPr>
          <p:nvPr/>
        </p:nvSpPr>
        <p:spPr bwMode="auto">
          <a:xfrm>
            <a:off x="7360584" y="4114800"/>
            <a:ext cx="533400" cy="3048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9" name="Line 45"/>
          <p:cNvSpPr>
            <a:spLocks noChangeShapeType="1"/>
          </p:cNvSpPr>
          <p:nvPr/>
        </p:nvSpPr>
        <p:spPr bwMode="auto">
          <a:xfrm flipH="1">
            <a:off x="7436784" y="4876800"/>
            <a:ext cx="3048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70" name="Line 46"/>
          <p:cNvSpPr>
            <a:spLocks noChangeShapeType="1"/>
          </p:cNvSpPr>
          <p:nvPr/>
        </p:nvSpPr>
        <p:spPr bwMode="auto">
          <a:xfrm>
            <a:off x="8274984" y="4800600"/>
            <a:ext cx="304800" cy="3048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71" name="Line 47"/>
          <p:cNvSpPr>
            <a:spLocks noChangeShapeType="1"/>
          </p:cNvSpPr>
          <p:nvPr/>
        </p:nvSpPr>
        <p:spPr bwMode="auto">
          <a:xfrm flipH="1">
            <a:off x="8351184" y="5638800"/>
            <a:ext cx="152400" cy="304800"/>
          </a:xfrm>
          <a:prstGeom prst="line">
            <a:avLst/>
          </a:prstGeom>
          <a:noFill/>
          <a:ln w="28575">
            <a:solidFill>
              <a:schemeClr val="accent2"/>
            </a:solidFill>
            <a:round/>
            <a:headEnd/>
            <a:tailEnd/>
          </a:ln>
          <a:effectLst/>
        </p:spPr>
        <p:txBody>
          <a:bodyPr wrap="none" anchor="ctr"/>
          <a:lstStyle/>
          <a:p>
            <a:endParaRPr lang="zh-CN" altLang="en-US" sz="2800" b="0" i="0">
              <a:latin typeface="+mn-ea"/>
              <a:ea typeface="+mn-ea"/>
            </a:endParaRPr>
          </a:p>
        </p:txBody>
      </p:sp>
      <p:sp>
        <p:nvSpPr>
          <p:cNvPr id="26672" name="Line 48"/>
          <p:cNvSpPr>
            <a:spLocks noChangeShapeType="1"/>
          </p:cNvSpPr>
          <p:nvPr/>
        </p:nvSpPr>
        <p:spPr bwMode="auto">
          <a:xfrm>
            <a:off x="8808384" y="5638800"/>
            <a:ext cx="152400" cy="3048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73" name="Text Box 49"/>
          <p:cNvSpPr txBox="1">
            <a:spLocks noChangeArrowheads="1"/>
          </p:cNvSpPr>
          <p:nvPr/>
        </p:nvSpPr>
        <p:spPr bwMode="auto">
          <a:xfrm>
            <a:off x="7831938" y="3453825"/>
            <a:ext cx="1266693" cy="523220"/>
          </a:xfrm>
          <a:prstGeom prst="rect">
            <a:avLst/>
          </a:prstGeom>
          <a:noFill/>
          <a:ln w="9525">
            <a:noFill/>
            <a:miter lim="800000"/>
            <a:headEnd/>
            <a:tailEnd/>
          </a:ln>
          <a:effectLst/>
        </p:spPr>
        <p:txBody>
          <a:bodyPr wrap="none">
            <a:spAutoFit/>
          </a:bodyPr>
          <a:lstStyle/>
          <a:p>
            <a:pPr eaLnBrk="1" hangingPunct="1"/>
            <a:r>
              <a:rPr lang="zh-CN" altLang="en-US" sz="2800" b="0" i="0" dirty="0">
                <a:solidFill>
                  <a:srgbClr val="00006C"/>
                </a:solidFill>
                <a:latin typeface="+mn-ea"/>
                <a:ea typeface="+mn-ea"/>
              </a:rPr>
              <a:t>判定树</a:t>
            </a:r>
            <a:endParaRPr lang="zh-CN" altLang="en-US" sz="2800" b="0" i="0" dirty="0">
              <a:latin typeface="+mn-ea"/>
              <a:ea typeface="+mn-ea"/>
            </a:endParaRPr>
          </a:p>
        </p:txBody>
      </p:sp>
      <p:graphicFrame>
        <p:nvGraphicFramePr>
          <p:cNvPr id="26674" name="Object 50"/>
          <p:cNvGraphicFramePr>
            <a:graphicFrameLocks noChangeAspect="1"/>
          </p:cNvGraphicFramePr>
          <p:nvPr>
            <p:extLst>
              <p:ext uri="{D42A27DB-BD31-4B8C-83A1-F6EECF244321}">
                <p14:modId xmlns:p14="http://schemas.microsoft.com/office/powerpoint/2010/main" val="348127565"/>
              </p:ext>
            </p:extLst>
          </p:nvPr>
        </p:nvGraphicFramePr>
        <p:xfrm>
          <a:off x="520700" y="1807346"/>
          <a:ext cx="8407400" cy="1691948"/>
        </p:xfrm>
        <a:graphic>
          <a:graphicData uri="http://schemas.openxmlformats.org/presentationml/2006/ole">
            <mc:AlternateContent xmlns:mc="http://schemas.openxmlformats.org/markup-compatibility/2006">
              <mc:Choice xmlns:v="urn:schemas-microsoft-com:vml" Requires="v">
                <p:oleObj r:id="rId2" imgW="8503560" imgH="1799280" progId="Word.Document.8">
                  <p:embed/>
                </p:oleObj>
              </mc:Choice>
              <mc:Fallback>
                <p:oleObj r:id="rId2" imgW="8503560" imgH="1799280" progId="Word.Document.8">
                  <p:embed/>
                  <p:pic>
                    <p:nvPicPr>
                      <p:cNvPr id="0" name="Object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1807346"/>
                        <a:ext cx="8407400" cy="1691948"/>
                      </a:xfrm>
                      <a:prstGeom prst="rect">
                        <a:avLst/>
                      </a:prstGeom>
                      <a:noFill/>
                    </p:spPr>
                  </p:pic>
                </p:oleObj>
              </mc:Fallback>
            </mc:AlternateContent>
          </a:graphicData>
        </a:graphic>
      </p:graphicFrame>
      <p:sp>
        <p:nvSpPr>
          <p:cNvPr id="26675" name="Text Box 51"/>
          <p:cNvSpPr txBox="1">
            <a:spLocks noChangeArrowheads="1"/>
          </p:cNvSpPr>
          <p:nvPr/>
        </p:nvSpPr>
        <p:spPr bwMode="auto">
          <a:xfrm>
            <a:off x="4761886" y="2720401"/>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chemeClr val="accent1"/>
                </a:solidFill>
                <a:latin typeface="+mn-ea"/>
                <a:ea typeface="+mn-ea"/>
              </a:rPr>
              <a:t>1</a:t>
            </a:r>
            <a:endParaRPr lang="en-US" altLang="zh-CN" sz="3200" b="0" i="0" dirty="0">
              <a:latin typeface="+mn-ea"/>
              <a:ea typeface="+mn-ea"/>
            </a:endParaRPr>
          </a:p>
        </p:txBody>
      </p:sp>
      <p:sp>
        <p:nvSpPr>
          <p:cNvPr id="26676" name="Text Box 52"/>
          <p:cNvSpPr txBox="1">
            <a:spLocks noChangeArrowheads="1"/>
          </p:cNvSpPr>
          <p:nvPr/>
        </p:nvSpPr>
        <p:spPr bwMode="auto">
          <a:xfrm>
            <a:off x="2727544" y="2729925"/>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chemeClr val="accent2"/>
                </a:solidFill>
                <a:latin typeface="+mn-ea"/>
                <a:ea typeface="+mn-ea"/>
              </a:rPr>
              <a:t>2</a:t>
            </a:r>
            <a:endParaRPr lang="en-US" altLang="zh-CN" sz="3200" b="0" i="0" dirty="0">
              <a:latin typeface="+mn-ea"/>
              <a:ea typeface="+mn-ea"/>
            </a:endParaRPr>
          </a:p>
        </p:txBody>
      </p:sp>
      <p:sp>
        <p:nvSpPr>
          <p:cNvPr id="26677" name="Text Box 53"/>
          <p:cNvSpPr txBox="1">
            <a:spLocks noChangeArrowheads="1"/>
          </p:cNvSpPr>
          <p:nvPr/>
        </p:nvSpPr>
        <p:spPr bwMode="auto">
          <a:xfrm>
            <a:off x="6783218" y="2720401"/>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chemeClr val="accent2"/>
                </a:solidFill>
                <a:latin typeface="+mn-ea"/>
                <a:ea typeface="+mn-ea"/>
              </a:rPr>
              <a:t>2</a:t>
            </a:r>
            <a:endParaRPr lang="en-US" altLang="zh-CN" sz="3200" b="0" i="0" dirty="0">
              <a:latin typeface="+mn-ea"/>
              <a:ea typeface="+mn-ea"/>
            </a:endParaRPr>
          </a:p>
        </p:txBody>
      </p:sp>
      <p:sp>
        <p:nvSpPr>
          <p:cNvPr id="26678" name="Text Box 54"/>
          <p:cNvSpPr txBox="1">
            <a:spLocks noChangeArrowheads="1"/>
          </p:cNvSpPr>
          <p:nvPr/>
        </p:nvSpPr>
        <p:spPr bwMode="auto">
          <a:xfrm>
            <a:off x="1308100" y="2720401"/>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FF00FF"/>
                </a:solidFill>
                <a:latin typeface="+mn-ea"/>
                <a:ea typeface="+mn-ea"/>
              </a:rPr>
              <a:t>3</a:t>
            </a:r>
            <a:endParaRPr lang="en-US" altLang="zh-CN" sz="3200" b="0" i="0" dirty="0">
              <a:latin typeface="+mn-ea"/>
              <a:ea typeface="+mn-ea"/>
            </a:endParaRPr>
          </a:p>
        </p:txBody>
      </p:sp>
      <p:sp>
        <p:nvSpPr>
          <p:cNvPr id="26679" name="Text Box 55"/>
          <p:cNvSpPr txBox="1">
            <a:spLocks noChangeArrowheads="1"/>
          </p:cNvSpPr>
          <p:nvPr/>
        </p:nvSpPr>
        <p:spPr bwMode="auto">
          <a:xfrm>
            <a:off x="3413344" y="2690964"/>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FF00FF"/>
                </a:solidFill>
                <a:latin typeface="+mn-ea"/>
                <a:ea typeface="+mn-ea"/>
              </a:rPr>
              <a:t>3</a:t>
            </a:r>
            <a:endParaRPr lang="en-US" altLang="zh-CN" sz="3200" b="0" i="0" dirty="0">
              <a:latin typeface="+mn-ea"/>
              <a:ea typeface="+mn-ea"/>
            </a:endParaRPr>
          </a:p>
        </p:txBody>
      </p:sp>
      <p:sp>
        <p:nvSpPr>
          <p:cNvPr id="26680" name="Text Box 56"/>
          <p:cNvSpPr txBox="1">
            <a:spLocks noChangeArrowheads="1"/>
          </p:cNvSpPr>
          <p:nvPr/>
        </p:nvSpPr>
        <p:spPr bwMode="auto">
          <a:xfrm>
            <a:off x="5442873" y="2774667"/>
            <a:ext cx="364202" cy="523220"/>
          </a:xfrm>
          <a:prstGeom prst="rect">
            <a:avLst/>
          </a:prstGeom>
          <a:noFill/>
          <a:ln w="9525">
            <a:noFill/>
            <a:miter lim="800000"/>
            <a:headEnd/>
            <a:tailEnd/>
          </a:ln>
          <a:effectLst/>
        </p:spPr>
        <p:txBody>
          <a:bodyPr wrap="none">
            <a:spAutoFit/>
          </a:bodyPr>
          <a:lstStyle/>
          <a:p>
            <a:pPr eaLnBrk="1" hangingPunct="1"/>
            <a:r>
              <a:rPr lang="en-US" altLang="zh-CN" sz="2800" b="0" i="0" dirty="0">
                <a:solidFill>
                  <a:srgbClr val="FF00FF"/>
                </a:solidFill>
                <a:latin typeface="+mn-ea"/>
                <a:ea typeface="+mn-ea"/>
              </a:rPr>
              <a:t>3</a:t>
            </a:r>
            <a:endParaRPr lang="en-US" altLang="zh-CN" sz="2800" b="0" i="0" dirty="0">
              <a:latin typeface="+mn-ea"/>
              <a:ea typeface="+mn-ea"/>
            </a:endParaRPr>
          </a:p>
        </p:txBody>
      </p:sp>
      <p:sp>
        <p:nvSpPr>
          <p:cNvPr id="26681" name="Text Box 57"/>
          <p:cNvSpPr txBox="1">
            <a:spLocks noChangeArrowheads="1"/>
          </p:cNvSpPr>
          <p:nvPr/>
        </p:nvSpPr>
        <p:spPr bwMode="auto">
          <a:xfrm>
            <a:off x="7521171" y="2729925"/>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FF00FF"/>
                </a:solidFill>
                <a:latin typeface="+mn-ea"/>
                <a:ea typeface="+mn-ea"/>
              </a:rPr>
              <a:t>3</a:t>
            </a:r>
            <a:endParaRPr lang="en-US" altLang="zh-CN" sz="3200" b="0" i="0" dirty="0">
              <a:latin typeface="+mn-ea"/>
              <a:ea typeface="+mn-ea"/>
            </a:endParaRPr>
          </a:p>
        </p:txBody>
      </p:sp>
      <p:sp>
        <p:nvSpPr>
          <p:cNvPr id="26682" name="Text Box 58"/>
          <p:cNvSpPr txBox="1">
            <a:spLocks noChangeArrowheads="1"/>
          </p:cNvSpPr>
          <p:nvPr/>
        </p:nvSpPr>
        <p:spPr bwMode="auto">
          <a:xfrm>
            <a:off x="1965325" y="2787650"/>
            <a:ext cx="364202" cy="523220"/>
          </a:xfrm>
          <a:prstGeom prst="rect">
            <a:avLst/>
          </a:prstGeom>
          <a:noFill/>
          <a:ln w="9525">
            <a:noFill/>
            <a:miter lim="800000"/>
            <a:headEnd/>
            <a:tailEnd/>
          </a:ln>
          <a:effectLst/>
        </p:spPr>
        <p:txBody>
          <a:bodyPr wrap="none">
            <a:spAutoFit/>
          </a:bodyPr>
          <a:lstStyle/>
          <a:p>
            <a:pPr eaLnBrk="1" hangingPunct="1"/>
            <a:r>
              <a:rPr lang="en-US" altLang="zh-CN" sz="2800" b="0" i="0" dirty="0">
                <a:solidFill>
                  <a:srgbClr val="9D9DFF"/>
                </a:solidFill>
                <a:latin typeface="+mn-ea"/>
                <a:ea typeface="+mn-ea"/>
              </a:rPr>
              <a:t>4</a:t>
            </a:r>
            <a:endParaRPr lang="en-US" altLang="zh-CN" sz="2800" b="0" i="0" dirty="0">
              <a:latin typeface="+mn-ea"/>
              <a:ea typeface="+mn-ea"/>
            </a:endParaRPr>
          </a:p>
        </p:txBody>
      </p:sp>
      <p:sp>
        <p:nvSpPr>
          <p:cNvPr id="26683" name="Text Box 59"/>
          <p:cNvSpPr txBox="1">
            <a:spLocks noChangeArrowheads="1"/>
          </p:cNvSpPr>
          <p:nvPr/>
        </p:nvSpPr>
        <p:spPr bwMode="auto">
          <a:xfrm>
            <a:off x="4051300" y="2701637"/>
            <a:ext cx="391454"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9D9DFF"/>
                </a:solidFill>
                <a:latin typeface="+mn-ea"/>
                <a:ea typeface="+mn-ea"/>
              </a:rPr>
              <a:t>4</a:t>
            </a:r>
            <a:endParaRPr lang="en-US" altLang="zh-CN" sz="3200" b="0" i="0" dirty="0">
              <a:latin typeface="+mn-ea"/>
              <a:ea typeface="+mn-ea"/>
            </a:endParaRPr>
          </a:p>
        </p:txBody>
      </p:sp>
      <p:sp>
        <p:nvSpPr>
          <p:cNvPr id="26684" name="Text Box 60"/>
          <p:cNvSpPr txBox="1">
            <a:spLocks noChangeArrowheads="1"/>
          </p:cNvSpPr>
          <p:nvPr/>
        </p:nvSpPr>
        <p:spPr bwMode="auto">
          <a:xfrm>
            <a:off x="6114242" y="2699650"/>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9D9DFF"/>
                </a:solidFill>
                <a:latin typeface="+mn-ea"/>
                <a:ea typeface="+mn-ea"/>
              </a:rPr>
              <a:t>4</a:t>
            </a:r>
            <a:endParaRPr lang="en-US" altLang="zh-CN" sz="3200" b="0" i="0" dirty="0">
              <a:latin typeface="+mn-ea"/>
              <a:ea typeface="+mn-ea"/>
            </a:endParaRPr>
          </a:p>
        </p:txBody>
      </p:sp>
      <p:sp>
        <p:nvSpPr>
          <p:cNvPr id="26685" name="Text Box 61"/>
          <p:cNvSpPr txBox="1">
            <a:spLocks noChangeArrowheads="1"/>
          </p:cNvSpPr>
          <p:nvPr/>
        </p:nvSpPr>
        <p:spPr bwMode="auto">
          <a:xfrm>
            <a:off x="8138205" y="2756872"/>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9D9DFF"/>
                </a:solidFill>
                <a:latin typeface="+mn-ea"/>
                <a:ea typeface="+mn-ea"/>
              </a:rPr>
              <a:t>4</a:t>
            </a:r>
            <a:endParaRPr lang="en-US" altLang="zh-CN" sz="3200" b="0" i="0" dirty="0">
              <a:latin typeface="+mn-ea"/>
              <a:ea typeface="+mn-ea"/>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0-#ppt_w/2"/>
                                          </p:val>
                                        </p:tav>
                                        <p:tav tm="100000">
                                          <p:val>
                                            <p:strVal val="#ppt_x"/>
                                          </p:val>
                                        </p:tav>
                                      </p:tavLst>
                                    </p:anim>
                                    <p:anim calcmode="lin" valueType="num">
                                      <p:cBhvr additive="base">
                                        <p:cTn id="8" dur="500" fill="hold"/>
                                        <p:tgtEl>
                                          <p:spTgt spid="266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6626"/>
                                        </p:tgtEl>
                                        <p:attrNameLst>
                                          <p:attrName>style.visibility</p:attrName>
                                        </p:attrNameLst>
                                      </p:cBhvr>
                                      <p:to>
                                        <p:strVal val="visible"/>
                                      </p:to>
                                    </p:set>
                                    <p:animEffect transition="in" filter="blinds(horizontal)">
                                      <p:cBhvr>
                                        <p:cTn id="13" dur="500"/>
                                        <p:tgtEl>
                                          <p:spTgt spid="2662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6674"/>
                                        </p:tgtEl>
                                        <p:attrNameLst>
                                          <p:attrName>style.visibility</p:attrName>
                                        </p:attrNameLst>
                                      </p:cBhvr>
                                      <p:to>
                                        <p:strVal val="visible"/>
                                      </p:to>
                                    </p:set>
                                    <p:animEffect transition="in" filter="dissolve">
                                      <p:cBhvr>
                                        <p:cTn id="18" dur="500"/>
                                        <p:tgtEl>
                                          <p:spTgt spid="2667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6673"/>
                                        </p:tgtEl>
                                        <p:attrNameLst>
                                          <p:attrName>style.visibility</p:attrName>
                                        </p:attrNameLst>
                                      </p:cBhvr>
                                      <p:to>
                                        <p:strVal val="visible"/>
                                      </p:to>
                                    </p:set>
                                    <p:anim calcmode="lin" valueType="num">
                                      <p:cBhvr additive="base">
                                        <p:cTn id="23" dur="500" fill="hold"/>
                                        <p:tgtEl>
                                          <p:spTgt spid="26673"/>
                                        </p:tgtEl>
                                        <p:attrNameLst>
                                          <p:attrName>ppt_x</p:attrName>
                                        </p:attrNameLst>
                                      </p:cBhvr>
                                      <p:tavLst>
                                        <p:tav tm="0">
                                          <p:val>
                                            <p:strVal val="0-#ppt_w/2"/>
                                          </p:val>
                                        </p:tav>
                                        <p:tav tm="100000">
                                          <p:val>
                                            <p:strVal val="#ppt_x"/>
                                          </p:val>
                                        </p:tav>
                                      </p:tavLst>
                                    </p:anim>
                                    <p:anim calcmode="lin" valueType="num">
                                      <p:cBhvr additive="base">
                                        <p:cTn id="24" dur="500" fill="hold"/>
                                        <p:tgtEl>
                                          <p:spTgt spid="2667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26628"/>
                                        </p:tgtEl>
                                        <p:attrNameLst>
                                          <p:attrName>style.visibility</p:attrName>
                                        </p:attrNameLst>
                                      </p:cBhvr>
                                      <p:to>
                                        <p:strVal val="visible"/>
                                      </p:to>
                                    </p:set>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26651"/>
                                        </p:tgtEl>
                                        <p:attrNameLst>
                                          <p:attrName>style.visibility</p:attrName>
                                        </p:attrNameLst>
                                      </p:cBhvr>
                                      <p:to>
                                        <p:strVal val="visible"/>
                                      </p:to>
                                    </p:set>
                                  </p:childTnLst>
                                </p:cTn>
                              </p:par>
                            </p:childTnLst>
                          </p:cTn>
                        </p:par>
                        <p:par>
                          <p:cTn id="32" fill="hold" nodeType="afterGroup">
                            <p:stCondLst>
                              <p:cond delay="1000"/>
                            </p:stCondLst>
                            <p:childTnLst>
                              <p:par>
                                <p:cTn id="33" presetID="1" presetClass="entr" presetSubtype="0" fill="hold" grpId="0" nodeType="afterEffect">
                                  <p:stCondLst>
                                    <p:cond delay="0"/>
                                  </p:stCondLst>
                                  <p:childTnLst>
                                    <p:set>
                                      <p:cBhvr>
                                        <p:cTn id="34" dur="1" fill="hold">
                                          <p:stCondLst>
                                            <p:cond delay="499"/>
                                          </p:stCondLst>
                                        </p:cTn>
                                        <p:tgtEl>
                                          <p:spTgt spid="26629"/>
                                        </p:tgtEl>
                                        <p:attrNameLst>
                                          <p:attrName>style.visibility</p:attrName>
                                        </p:attrNameLst>
                                      </p:cBhvr>
                                      <p:to>
                                        <p:strVal val="visible"/>
                                      </p:to>
                                    </p:set>
                                  </p:childTnLst>
                                </p:cTn>
                              </p:par>
                            </p:childTnLst>
                          </p:cTn>
                        </p:par>
                        <p:par>
                          <p:cTn id="35" fill="hold" nodeType="afterGroup">
                            <p:stCondLst>
                              <p:cond delay="1500"/>
                            </p:stCondLst>
                            <p:childTnLst>
                              <p:par>
                                <p:cTn id="36" presetID="1" presetClass="entr" presetSubtype="0" fill="hold" grpId="0" nodeType="afterEffect">
                                  <p:stCondLst>
                                    <p:cond delay="0"/>
                                  </p:stCondLst>
                                  <p:childTnLst>
                                    <p:set>
                                      <p:cBhvr>
                                        <p:cTn id="37" dur="1" fill="hold">
                                          <p:stCondLst>
                                            <p:cond delay="499"/>
                                          </p:stCondLst>
                                        </p:cTn>
                                        <p:tgtEl>
                                          <p:spTgt spid="26652"/>
                                        </p:tgtEl>
                                        <p:attrNameLst>
                                          <p:attrName>style.visibility</p:attrName>
                                        </p:attrNameLst>
                                      </p:cBhvr>
                                      <p:to>
                                        <p:strVal val="visible"/>
                                      </p:to>
                                    </p:set>
                                  </p:childTnLst>
                                </p:cTn>
                              </p:par>
                            </p:childTnLst>
                          </p:cTn>
                        </p:par>
                        <p:par>
                          <p:cTn id="38" fill="hold" nodeType="afterGroup">
                            <p:stCondLst>
                              <p:cond delay="2000"/>
                            </p:stCondLst>
                            <p:childTnLst>
                              <p:par>
                                <p:cTn id="39" presetID="1" presetClass="entr" presetSubtype="0" fill="hold" grpId="0" nodeType="afterEffect">
                                  <p:stCondLst>
                                    <p:cond delay="0"/>
                                  </p:stCondLst>
                                  <p:childTnLst>
                                    <p:set>
                                      <p:cBhvr>
                                        <p:cTn id="40" dur="1" fill="hold">
                                          <p:stCondLst>
                                            <p:cond delay="499"/>
                                          </p:stCondLst>
                                        </p:cTn>
                                        <p:tgtEl>
                                          <p:spTgt spid="26630"/>
                                        </p:tgtEl>
                                        <p:attrNameLst>
                                          <p:attrName>style.visibility</p:attrName>
                                        </p:attrNameLst>
                                      </p:cBhvr>
                                      <p:to>
                                        <p:strVal val="visible"/>
                                      </p:to>
                                    </p:set>
                                  </p:childTnLst>
                                </p:cTn>
                              </p:par>
                            </p:childTnLst>
                          </p:cTn>
                        </p:par>
                        <p:par>
                          <p:cTn id="41" fill="hold" nodeType="afterGroup">
                            <p:stCondLst>
                              <p:cond delay="2500"/>
                            </p:stCondLst>
                            <p:childTnLst>
                              <p:par>
                                <p:cTn id="42" presetID="1" presetClass="entr" presetSubtype="0" fill="hold" grpId="0" nodeType="afterEffect">
                                  <p:stCondLst>
                                    <p:cond delay="0"/>
                                  </p:stCondLst>
                                  <p:childTnLst>
                                    <p:set>
                                      <p:cBhvr>
                                        <p:cTn id="43" dur="1" fill="hold">
                                          <p:stCondLst>
                                            <p:cond delay="499"/>
                                          </p:stCondLst>
                                        </p:cTn>
                                        <p:tgtEl>
                                          <p:spTgt spid="26653"/>
                                        </p:tgtEl>
                                        <p:attrNameLst>
                                          <p:attrName>style.visibility</p:attrName>
                                        </p:attrNameLst>
                                      </p:cBhvr>
                                      <p:to>
                                        <p:strVal val="visible"/>
                                      </p:to>
                                    </p:set>
                                  </p:childTnLst>
                                </p:cTn>
                              </p:par>
                            </p:childTnLst>
                          </p:cTn>
                        </p:par>
                        <p:par>
                          <p:cTn id="44" fill="hold" nodeType="afterGroup">
                            <p:stCondLst>
                              <p:cond delay="3000"/>
                            </p:stCondLst>
                            <p:childTnLst>
                              <p:par>
                                <p:cTn id="45" presetID="1" presetClass="entr" presetSubtype="0" fill="hold" grpId="0" nodeType="afterEffect">
                                  <p:stCondLst>
                                    <p:cond delay="0"/>
                                  </p:stCondLst>
                                  <p:childTnLst>
                                    <p:set>
                                      <p:cBhvr>
                                        <p:cTn id="46" dur="1" fill="hold">
                                          <p:stCondLst>
                                            <p:cond delay="499"/>
                                          </p:stCondLst>
                                        </p:cTn>
                                        <p:tgtEl>
                                          <p:spTgt spid="26631"/>
                                        </p:tgtEl>
                                        <p:attrNameLst>
                                          <p:attrName>style.visibility</p:attrName>
                                        </p:attrNameLst>
                                      </p:cBhvr>
                                      <p:to>
                                        <p:strVal val="visible"/>
                                      </p:to>
                                    </p:set>
                                  </p:childTnLst>
                                </p:cTn>
                              </p:par>
                            </p:childTnLst>
                          </p:cTn>
                        </p:par>
                        <p:par>
                          <p:cTn id="47" fill="hold" nodeType="afterGroup">
                            <p:stCondLst>
                              <p:cond delay="3500"/>
                            </p:stCondLst>
                            <p:childTnLst>
                              <p:par>
                                <p:cTn id="48" presetID="1" presetClass="entr" presetSubtype="0" fill="hold" grpId="0" nodeType="afterEffect">
                                  <p:stCondLst>
                                    <p:cond delay="0"/>
                                  </p:stCondLst>
                                  <p:childTnLst>
                                    <p:set>
                                      <p:cBhvr>
                                        <p:cTn id="49" dur="1" fill="hold">
                                          <p:stCondLst>
                                            <p:cond delay="499"/>
                                          </p:stCondLst>
                                        </p:cTn>
                                        <p:tgtEl>
                                          <p:spTgt spid="26658"/>
                                        </p:tgtEl>
                                        <p:attrNameLst>
                                          <p:attrName>style.visibility</p:attrName>
                                        </p:attrNameLst>
                                      </p:cBhvr>
                                      <p:to>
                                        <p:strVal val="visible"/>
                                      </p:to>
                                    </p:set>
                                  </p:childTnLst>
                                </p:cTn>
                              </p:par>
                            </p:childTnLst>
                          </p:cTn>
                        </p:par>
                        <p:par>
                          <p:cTn id="50" fill="hold" nodeType="afterGroup">
                            <p:stCondLst>
                              <p:cond delay="4000"/>
                            </p:stCondLst>
                            <p:childTnLst>
                              <p:par>
                                <p:cTn id="51" presetID="1" presetClass="entr" presetSubtype="0" fill="hold" grpId="0" nodeType="afterEffect">
                                  <p:stCondLst>
                                    <p:cond delay="0"/>
                                  </p:stCondLst>
                                  <p:childTnLst>
                                    <p:set>
                                      <p:cBhvr>
                                        <p:cTn id="52" dur="1" fill="hold">
                                          <p:stCondLst>
                                            <p:cond delay="499"/>
                                          </p:stCondLst>
                                        </p:cTn>
                                        <p:tgtEl>
                                          <p:spTgt spid="26632"/>
                                        </p:tgtEl>
                                        <p:attrNameLst>
                                          <p:attrName>style.visibility</p:attrName>
                                        </p:attrNameLst>
                                      </p:cBhvr>
                                      <p:to>
                                        <p:strVal val="visible"/>
                                      </p:to>
                                    </p:set>
                                  </p:childTnLst>
                                </p:cTn>
                              </p:par>
                            </p:childTnLst>
                          </p:cTn>
                        </p:par>
                        <p:par>
                          <p:cTn id="53" fill="hold" nodeType="afterGroup">
                            <p:stCondLst>
                              <p:cond delay="4500"/>
                            </p:stCondLst>
                            <p:childTnLst>
                              <p:par>
                                <p:cTn id="54" presetID="1" presetClass="entr" presetSubtype="0" fill="hold" grpId="0" nodeType="afterEffect">
                                  <p:stCondLst>
                                    <p:cond delay="0"/>
                                  </p:stCondLst>
                                  <p:childTnLst>
                                    <p:set>
                                      <p:cBhvr>
                                        <p:cTn id="55" dur="1" fill="hold">
                                          <p:stCondLst>
                                            <p:cond delay="499"/>
                                          </p:stCondLst>
                                        </p:cTn>
                                        <p:tgtEl>
                                          <p:spTgt spid="26663"/>
                                        </p:tgtEl>
                                        <p:attrNameLst>
                                          <p:attrName>style.visibility</p:attrName>
                                        </p:attrNameLst>
                                      </p:cBhvr>
                                      <p:to>
                                        <p:strVal val="visible"/>
                                      </p:to>
                                    </p:set>
                                  </p:childTnLst>
                                </p:cTn>
                              </p:par>
                            </p:childTnLst>
                          </p:cTn>
                        </p:par>
                        <p:par>
                          <p:cTn id="56" fill="hold" nodeType="afterGroup">
                            <p:stCondLst>
                              <p:cond delay="5000"/>
                            </p:stCondLst>
                            <p:childTnLst>
                              <p:par>
                                <p:cTn id="57" presetID="1" presetClass="entr" presetSubtype="0" fill="hold" grpId="0" nodeType="afterEffect">
                                  <p:stCondLst>
                                    <p:cond delay="0"/>
                                  </p:stCondLst>
                                  <p:childTnLst>
                                    <p:set>
                                      <p:cBhvr>
                                        <p:cTn id="58" dur="1" fill="hold">
                                          <p:stCondLst>
                                            <p:cond delay="499"/>
                                          </p:stCondLst>
                                        </p:cTn>
                                        <p:tgtEl>
                                          <p:spTgt spid="26647"/>
                                        </p:tgtEl>
                                        <p:attrNameLst>
                                          <p:attrName>style.visibility</p:attrName>
                                        </p:attrNameLst>
                                      </p:cBhvr>
                                      <p:to>
                                        <p:strVal val="visible"/>
                                      </p:to>
                                    </p:set>
                                  </p:childTnLst>
                                </p:cTn>
                              </p:par>
                            </p:childTnLst>
                          </p:cTn>
                        </p:par>
                        <p:par>
                          <p:cTn id="59" fill="hold" nodeType="afterGroup">
                            <p:stCondLst>
                              <p:cond delay="5500"/>
                            </p:stCondLst>
                            <p:childTnLst>
                              <p:par>
                                <p:cTn id="60" presetID="1" presetClass="entr" presetSubtype="0" fill="hold" grpId="0" nodeType="afterEffect">
                                  <p:stCondLst>
                                    <p:cond delay="0"/>
                                  </p:stCondLst>
                                  <p:childTnLst>
                                    <p:set>
                                      <p:cBhvr>
                                        <p:cTn id="61" dur="1" fill="hold">
                                          <p:stCondLst>
                                            <p:cond delay="499"/>
                                          </p:stCondLst>
                                        </p:cTn>
                                        <p:tgtEl>
                                          <p:spTgt spid="26668"/>
                                        </p:tgtEl>
                                        <p:attrNameLst>
                                          <p:attrName>style.visibility</p:attrName>
                                        </p:attrNameLst>
                                      </p:cBhvr>
                                      <p:to>
                                        <p:strVal val="visible"/>
                                      </p:to>
                                    </p:set>
                                  </p:childTnLst>
                                </p:cTn>
                              </p:par>
                            </p:childTnLst>
                          </p:cTn>
                        </p:par>
                        <p:par>
                          <p:cTn id="62" fill="hold" nodeType="afterGroup">
                            <p:stCondLst>
                              <p:cond delay="6000"/>
                            </p:stCondLst>
                            <p:childTnLst>
                              <p:par>
                                <p:cTn id="63" presetID="1" presetClass="entr" presetSubtype="0" fill="hold" grpId="0" nodeType="afterEffect">
                                  <p:stCondLst>
                                    <p:cond delay="0"/>
                                  </p:stCondLst>
                                  <p:childTnLst>
                                    <p:set>
                                      <p:cBhvr>
                                        <p:cTn id="64" dur="1" fill="hold">
                                          <p:stCondLst>
                                            <p:cond delay="499"/>
                                          </p:stCondLst>
                                        </p:cTn>
                                        <p:tgtEl>
                                          <p:spTgt spid="26649"/>
                                        </p:tgtEl>
                                        <p:attrNameLst>
                                          <p:attrName>style.visibility</p:attrName>
                                        </p:attrNameLst>
                                      </p:cBhvr>
                                      <p:to>
                                        <p:strVal val="visible"/>
                                      </p:to>
                                    </p:set>
                                  </p:childTnLst>
                                </p:cTn>
                              </p:par>
                            </p:childTnLst>
                          </p:cTn>
                        </p:par>
                        <p:par>
                          <p:cTn id="65" fill="hold" nodeType="afterGroup">
                            <p:stCondLst>
                              <p:cond delay="6500"/>
                            </p:stCondLst>
                            <p:childTnLst>
                              <p:par>
                                <p:cTn id="66" presetID="1" presetClass="entr" presetSubtype="0" fill="hold" grpId="0" nodeType="afterEffect">
                                  <p:stCondLst>
                                    <p:cond delay="0"/>
                                  </p:stCondLst>
                                  <p:childTnLst>
                                    <p:set>
                                      <p:cBhvr>
                                        <p:cTn id="67" dur="1" fill="hold">
                                          <p:stCondLst>
                                            <p:cond delay="499"/>
                                          </p:stCondLst>
                                        </p:cTn>
                                        <p:tgtEl>
                                          <p:spTgt spid="26654"/>
                                        </p:tgtEl>
                                        <p:attrNameLst>
                                          <p:attrName>style.visibility</p:attrName>
                                        </p:attrNameLst>
                                      </p:cBhvr>
                                      <p:to>
                                        <p:strVal val="visible"/>
                                      </p:to>
                                    </p:set>
                                  </p:childTnLst>
                                </p:cTn>
                              </p:par>
                            </p:childTnLst>
                          </p:cTn>
                        </p:par>
                        <p:par>
                          <p:cTn id="68" fill="hold" nodeType="afterGroup">
                            <p:stCondLst>
                              <p:cond delay="7000"/>
                            </p:stCondLst>
                            <p:childTnLst>
                              <p:par>
                                <p:cTn id="69" presetID="1" presetClass="entr" presetSubtype="0" fill="hold" grpId="0" nodeType="afterEffect">
                                  <p:stCondLst>
                                    <p:cond delay="0"/>
                                  </p:stCondLst>
                                  <p:childTnLst>
                                    <p:set>
                                      <p:cBhvr>
                                        <p:cTn id="70" dur="1" fill="hold">
                                          <p:stCondLst>
                                            <p:cond delay="499"/>
                                          </p:stCondLst>
                                        </p:cTn>
                                        <p:tgtEl>
                                          <p:spTgt spid="26655"/>
                                        </p:tgtEl>
                                        <p:attrNameLst>
                                          <p:attrName>style.visibility</p:attrName>
                                        </p:attrNameLst>
                                      </p:cBhvr>
                                      <p:to>
                                        <p:strVal val="visible"/>
                                      </p:to>
                                    </p:set>
                                  </p:childTnLst>
                                </p:cTn>
                              </p:par>
                            </p:childTnLst>
                          </p:cTn>
                        </p:par>
                        <p:par>
                          <p:cTn id="71" fill="hold" nodeType="afterGroup">
                            <p:stCondLst>
                              <p:cond delay="7500"/>
                            </p:stCondLst>
                            <p:childTnLst>
                              <p:par>
                                <p:cTn id="72" presetID="1" presetClass="entr" presetSubtype="0" fill="hold" grpId="0" nodeType="afterEffect">
                                  <p:stCondLst>
                                    <p:cond delay="0"/>
                                  </p:stCondLst>
                                  <p:childTnLst>
                                    <p:set>
                                      <p:cBhvr>
                                        <p:cTn id="73" dur="1" fill="hold">
                                          <p:stCondLst>
                                            <p:cond delay="499"/>
                                          </p:stCondLst>
                                        </p:cTn>
                                        <p:tgtEl>
                                          <p:spTgt spid="26645"/>
                                        </p:tgtEl>
                                        <p:attrNameLst>
                                          <p:attrName>style.visibility</p:attrName>
                                        </p:attrNameLst>
                                      </p:cBhvr>
                                      <p:to>
                                        <p:strVal val="visible"/>
                                      </p:to>
                                    </p:set>
                                  </p:childTnLst>
                                </p:cTn>
                              </p:par>
                            </p:childTnLst>
                          </p:cTn>
                        </p:par>
                        <p:par>
                          <p:cTn id="74" fill="hold" nodeType="afterGroup">
                            <p:stCondLst>
                              <p:cond delay="8000"/>
                            </p:stCondLst>
                            <p:childTnLst>
                              <p:par>
                                <p:cTn id="75" presetID="1" presetClass="entr" presetSubtype="0" fill="hold" grpId="0" nodeType="afterEffect">
                                  <p:stCondLst>
                                    <p:cond delay="0"/>
                                  </p:stCondLst>
                                  <p:childTnLst>
                                    <p:set>
                                      <p:cBhvr>
                                        <p:cTn id="76" dur="1" fill="hold">
                                          <p:stCondLst>
                                            <p:cond delay="499"/>
                                          </p:stCondLst>
                                        </p:cTn>
                                        <p:tgtEl>
                                          <p:spTgt spid="26659"/>
                                        </p:tgtEl>
                                        <p:attrNameLst>
                                          <p:attrName>style.visibility</p:attrName>
                                        </p:attrNameLst>
                                      </p:cBhvr>
                                      <p:to>
                                        <p:strVal val="visible"/>
                                      </p:to>
                                    </p:set>
                                  </p:childTnLst>
                                </p:cTn>
                              </p:par>
                            </p:childTnLst>
                          </p:cTn>
                        </p:par>
                        <p:par>
                          <p:cTn id="77" fill="hold" nodeType="afterGroup">
                            <p:stCondLst>
                              <p:cond delay="8500"/>
                            </p:stCondLst>
                            <p:childTnLst>
                              <p:par>
                                <p:cTn id="78" presetID="1" presetClass="entr" presetSubtype="0" fill="hold" grpId="0" nodeType="afterEffect">
                                  <p:stCondLst>
                                    <p:cond delay="0"/>
                                  </p:stCondLst>
                                  <p:childTnLst>
                                    <p:set>
                                      <p:cBhvr>
                                        <p:cTn id="79" dur="1" fill="hold">
                                          <p:stCondLst>
                                            <p:cond delay="499"/>
                                          </p:stCondLst>
                                        </p:cTn>
                                        <p:tgtEl>
                                          <p:spTgt spid="26661"/>
                                        </p:tgtEl>
                                        <p:attrNameLst>
                                          <p:attrName>style.visibility</p:attrName>
                                        </p:attrNameLst>
                                      </p:cBhvr>
                                      <p:to>
                                        <p:strVal val="visible"/>
                                      </p:to>
                                    </p:set>
                                  </p:childTnLst>
                                </p:cTn>
                              </p:par>
                            </p:childTnLst>
                          </p:cTn>
                        </p:par>
                        <p:par>
                          <p:cTn id="80" fill="hold" nodeType="afterGroup">
                            <p:stCondLst>
                              <p:cond delay="9000"/>
                            </p:stCondLst>
                            <p:childTnLst>
                              <p:par>
                                <p:cTn id="81" presetID="1" presetClass="entr" presetSubtype="0" fill="hold" grpId="0" nodeType="afterEffect">
                                  <p:stCondLst>
                                    <p:cond delay="0"/>
                                  </p:stCondLst>
                                  <p:childTnLst>
                                    <p:set>
                                      <p:cBhvr>
                                        <p:cTn id="82" dur="1" fill="hold">
                                          <p:stCondLst>
                                            <p:cond delay="499"/>
                                          </p:stCondLst>
                                        </p:cTn>
                                        <p:tgtEl>
                                          <p:spTgt spid="26646"/>
                                        </p:tgtEl>
                                        <p:attrNameLst>
                                          <p:attrName>style.visibility</p:attrName>
                                        </p:attrNameLst>
                                      </p:cBhvr>
                                      <p:to>
                                        <p:strVal val="visible"/>
                                      </p:to>
                                    </p:set>
                                  </p:childTnLst>
                                </p:cTn>
                              </p:par>
                            </p:childTnLst>
                          </p:cTn>
                        </p:par>
                        <p:par>
                          <p:cTn id="83" fill="hold" nodeType="afterGroup">
                            <p:stCondLst>
                              <p:cond delay="9500"/>
                            </p:stCondLst>
                            <p:childTnLst>
                              <p:par>
                                <p:cTn id="84" presetID="1" presetClass="entr" presetSubtype="0" fill="hold" grpId="0" nodeType="afterEffect">
                                  <p:stCondLst>
                                    <p:cond delay="0"/>
                                  </p:stCondLst>
                                  <p:childTnLst>
                                    <p:set>
                                      <p:cBhvr>
                                        <p:cTn id="85" dur="1" fill="hold">
                                          <p:stCondLst>
                                            <p:cond delay="499"/>
                                          </p:stCondLst>
                                        </p:cTn>
                                        <p:tgtEl>
                                          <p:spTgt spid="26664"/>
                                        </p:tgtEl>
                                        <p:attrNameLst>
                                          <p:attrName>style.visibility</p:attrName>
                                        </p:attrNameLst>
                                      </p:cBhvr>
                                      <p:to>
                                        <p:strVal val="visible"/>
                                      </p:to>
                                    </p:set>
                                  </p:childTnLst>
                                </p:cTn>
                              </p:par>
                            </p:childTnLst>
                          </p:cTn>
                        </p:par>
                        <p:par>
                          <p:cTn id="86" fill="hold" nodeType="afterGroup">
                            <p:stCondLst>
                              <p:cond delay="10000"/>
                            </p:stCondLst>
                            <p:childTnLst>
                              <p:par>
                                <p:cTn id="87" presetID="1" presetClass="entr" presetSubtype="0" fill="hold" grpId="0" nodeType="afterEffect">
                                  <p:stCondLst>
                                    <p:cond delay="0"/>
                                  </p:stCondLst>
                                  <p:childTnLst>
                                    <p:set>
                                      <p:cBhvr>
                                        <p:cTn id="88" dur="1" fill="hold">
                                          <p:stCondLst>
                                            <p:cond delay="499"/>
                                          </p:stCondLst>
                                        </p:cTn>
                                        <p:tgtEl>
                                          <p:spTgt spid="26665"/>
                                        </p:tgtEl>
                                        <p:attrNameLst>
                                          <p:attrName>style.visibility</p:attrName>
                                        </p:attrNameLst>
                                      </p:cBhvr>
                                      <p:to>
                                        <p:strVal val="visible"/>
                                      </p:to>
                                    </p:set>
                                  </p:childTnLst>
                                </p:cTn>
                              </p:par>
                            </p:childTnLst>
                          </p:cTn>
                        </p:par>
                        <p:par>
                          <p:cTn id="89" fill="hold" nodeType="afterGroup">
                            <p:stCondLst>
                              <p:cond delay="10500"/>
                            </p:stCondLst>
                            <p:childTnLst>
                              <p:par>
                                <p:cTn id="90" presetID="1" presetClass="entr" presetSubtype="0" fill="hold" grpId="0" nodeType="afterEffect">
                                  <p:stCondLst>
                                    <p:cond delay="0"/>
                                  </p:stCondLst>
                                  <p:childTnLst>
                                    <p:set>
                                      <p:cBhvr>
                                        <p:cTn id="91" dur="1" fill="hold">
                                          <p:stCondLst>
                                            <p:cond delay="499"/>
                                          </p:stCondLst>
                                        </p:cTn>
                                        <p:tgtEl>
                                          <p:spTgt spid="26648"/>
                                        </p:tgtEl>
                                        <p:attrNameLst>
                                          <p:attrName>style.visibility</p:attrName>
                                        </p:attrNameLst>
                                      </p:cBhvr>
                                      <p:to>
                                        <p:strVal val="visible"/>
                                      </p:to>
                                    </p:set>
                                  </p:childTnLst>
                                </p:cTn>
                              </p:par>
                            </p:childTnLst>
                          </p:cTn>
                        </p:par>
                        <p:par>
                          <p:cTn id="92" fill="hold" nodeType="afterGroup">
                            <p:stCondLst>
                              <p:cond delay="11000"/>
                            </p:stCondLst>
                            <p:childTnLst>
                              <p:par>
                                <p:cTn id="93" presetID="1" presetClass="entr" presetSubtype="0" fill="hold" grpId="0" nodeType="afterEffect">
                                  <p:stCondLst>
                                    <p:cond delay="0"/>
                                  </p:stCondLst>
                                  <p:childTnLst>
                                    <p:set>
                                      <p:cBhvr>
                                        <p:cTn id="94" dur="1" fill="hold">
                                          <p:stCondLst>
                                            <p:cond delay="499"/>
                                          </p:stCondLst>
                                        </p:cTn>
                                        <p:tgtEl>
                                          <p:spTgt spid="26669"/>
                                        </p:tgtEl>
                                        <p:attrNameLst>
                                          <p:attrName>style.visibility</p:attrName>
                                        </p:attrNameLst>
                                      </p:cBhvr>
                                      <p:to>
                                        <p:strVal val="visible"/>
                                      </p:to>
                                    </p:set>
                                  </p:childTnLst>
                                </p:cTn>
                              </p:par>
                            </p:childTnLst>
                          </p:cTn>
                        </p:par>
                        <p:par>
                          <p:cTn id="95" fill="hold" nodeType="afterGroup">
                            <p:stCondLst>
                              <p:cond delay="11500"/>
                            </p:stCondLst>
                            <p:childTnLst>
                              <p:par>
                                <p:cTn id="96" presetID="1" presetClass="entr" presetSubtype="0" fill="hold" grpId="0" nodeType="afterEffect">
                                  <p:stCondLst>
                                    <p:cond delay="0"/>
                                  </p:stCondLst>
                                  <p:childTnLst>
                                    <p:set>
                                      <p:cBhvr>
                                        <p:cTn id="97" dur="1" fill="hold">
                                          <p:stCondLst>
                                            <p:cond delay="499"/>
                                          </p:stCondLst>
                                        </p:cTn>
                                        <p:tgtEl>
                                          <p:spTgt spid="26670"/>
                                        </p:tgtEl>
                                        <p:attrNameLst>
                                          <p:attrName>style.visibility</p:attrName>
                                        </p:attrNameLst>
                                      </p:cBhvr>
                                      <p:to>
                                        <p:strVal val="visible"/>
                                      </p:to>
                                    </p:set>
                                  </p:childTnLst>
                                </p:cTn>
                              </p:par>
                            </p:childTnLst>
                          </p:cTn>
                        </p:par>
                        <p:par>
                          <p:cTn id="98" fill="hold" nodeType="afterGroup">
                            <p:stCondLst>
                              <p:cond delay="12000"/>
                            </p:stCondLst>
                            <p:childTnLst>
                              <p:par>
                                <p:cTn id="99" presetID="1" presetClass="entr" presetSubtype="0" fill="hold" grpId="0" nodeType="afterEffect">
                                  <p:stCondLst>
                                    <p:cond delay="0"/>
                                  </p:stCondLst>
                                  <p:childTnLst>
                                    <p:set>
                                      <p:cBhvr>
                                        <p:cTn id="100" dur="1" fill="hold">
                                          <p:stCondLst>
                                            <p:cond delay="499"/>
                                          </p:stCondLst>
                                        </p:cTn>
                                        <p:tgtEl>
                                          <p:spTgt spid="26650"/>
                                        </p:tgtEl>
                                        <p:attrNameLst>
                                          <p:attrName>style.visibility</p:attrName>
                                        </p:attrNameLst>
                                      </p:cBhvr>
                                      <p:to>
                                        <p:strVal val="visible"/>
                                      </p:to>
                                    </p:set>
                                  </p:childTnLst>
                                </p:cTn>
                              </p:par>
                            </p:childTnLst>
                          </p:cTn>
                        </p:par>
                        <p:par>
                          <p:cTn id="101" fill="hold" nodeType="afterGroup">
                            <p:stCondLst>
                              <p:cond delay="12500"/>
                            </p:stCondLst>
                            <p:childTnLst>
                              <p:par>
                                <p:cTn id="102" presetID="1" presetClass="entr" presetSubtype="0" fill="hold" grpId="0" nodeType="afterEffect">
                                  <p:stCondLst>
                                    <p:cond delay="0"/>
                                  </p:stCondLst>
                                  <p:childTnLst>
                                    <p:set>
                                      <p:cBhvr>
                                        <p:cTn id="103" dur="1" fill="hold">
                                          <p:stCondLst>
                                            <p:cond delay="499"/>
                                          </p:stCondLst>
                                        </p:cTn>
                                        <p:tgtEl>
                                          <p:spTgt spid="26656"/>
                                        </p:tgtEl>
                                        <p:attrNameLst>
                                          <p:attrName>style.visibility</p:attrName>
                                        </p:attrNameLst>
                                      </p:cBhvr>
                                      <p:to>
                                        <p:strVal val="visible"/>
                                      </p:to>
                                    </p:set>
                                  </p:childTnLst>
                                </p:cTn>
                              </p:par>
                            </p:childTnLst>
                          </p:cTn>
                        </p:par>
                        <p:par>
                          <p:cTn id="104" fill="hold" nodeType="afterGroup">
                            <p:stCondLst>
                              <p:cond delay="13000"/>
                            </p:stCondLst>
                            <p:childTnLst>
                              <p:par>
                                <p:cTn id="105" presetID="1" presetClass="entr" presetSubtype="0" fill="hold" grpId="0" nodeType="afterEffect">
                                  <p:stCondLst>
                                    <p:cond delay="0"/>
                                  </p:stCondLst>
                                  <p:childTnLst>
                                    <p:set>
                                      <p:cBhvr>
                                        <p:cTn id="106" dur="1" fill="hold">
                                          <p:stCondLst>
                                            <p:cond delay="499"/>
                                          </p:stCondLst>
                                        </p:cTn>
                                        <p:tgtEl>
                                          <p:spTgt spid="26657"/>
                                        </p:tgtEl>
                                        <p:attrNameLst>
                                          <p:attrName>style.visibility</p:attrName>
                                        </p:attrNameLst>
                                      </p:cBhvr>
                                      <p:to>
                                        <p:strVal val="visible"/>
                                      </p:to>
                                    </p:set>
                                  </p:childTnLst>
                                </p:cTn>
                              </p:par>
                            </p:childTnLst>
                          </p:cTn>
                        </p:par>
                        <p:par>
                          <p:cTn id="107" fill="hold" nodeType="afterGroup">
                            <p:stCondLst>
                              <p:cond delay="13500"/>
                            </p:stCondLst>
                            <p:childTnLst>
                              <p:par>
                                <p:cTn id="108" presetID="1" presetClass="entr" presetSubtype="0" fill="hold" grpId="0" nodeType="afterEffect">
                                  <p:stCondLst>
                                    <p:cond delay="0"/>
                                  </p:stCondLst>
                                  <p:childTnLst>
                                    <p:set>
                                      <p:cBhvr>
                                        <p:cTn id="109" dur="1" fill="hold">
                                          <p:stCondLst>
                                            <p:cond delay="499"/>
                                          </p:stCondLst>
                                        </p:cTn>
                                        <p:tgtEl>
                                          <p:spTgt spid="26662"/>
                                        </p:tgtEl>
                                        <p:attrNameLst>
                                          <p:attrName>style.visibility</p:attrName>
                                        </p:attrNameLst>
                                      </p:cBhvr>
                                      <p:to>
                                        <p:strVal val="visible"/>
                                      </p:to>
                                    </p:set>
                                  </p:childTnLst>
                                </p:cTn>
                              </p:par>
                            </p:childTnLst>
                          </p:cTn>
                        </p:par>
                        <p:par>
                          <p:cTn id="110" fill="hold" nodeType="afterGroup">
                            <p:stCondLst>
                              <p:cond delay="14000"/>
                            </p:stCondLst>
                            <p:childTnLst>
                              <p:par>
                                <p:cTn id="111" presetID="1" presetClass="entr" presetSubtype="0" fill="hold" grpId="0" nodeType="afterEffect">
                                  <p:stCondLst>
                                    <p:cond delay="0"/>
                                  </p:stCondLst>
                                  <p:childTnLst>
                                    <p:set>
                                      <p:cBhvr>
                                        <p:cTn id="112" dur="1" fill="hold">
                                          <p:stCondLst>
                                            <p:cond delay="499"/>
                                          </p:stCondLst>
                                        </p:cTn>
                                        <p:tgtEl>
                                          <p:spTgt spid="26660"/>
                                        </p:tgtEl>
                                        <p:attrNameLst>
                                          <p:attrName>style.visibility</p:attrName>
                                        </p:attrNameLst>
                                      </p:cBhvr>
                                      <p:to>
                                        <p:strVal val="visible"/>
                                      </p:to>
                                    </p:set>
                                  </p:childTnLst>
                                </p:cTn>
                              </p:par>
                            </p:childTnLst>
                          </p:cTn>
                        </p:par>
                        <p:par>
                          <p:cTn id="113" fill="hold" nodeType="afterGroup">
                            <p:stCondLst>
                              <p:cond delay="14500"/>
                            </p:stCondLst>
                            <p:childTnLst>
                              <p:par>
                                <p:cTn id="114" presetID="1" presetClass="entr" presetSubtype="0" fill="hold" grpId="0" nodeType="afterEffect">
                                  <p:stCondLst>
                                    <p:cond delay="0"/>
                                  </p:stCondLst>
                                  <p:childTnLst>
                                    <p:set>
                                      <p:cBhvr>
                                        <p:cTn id="115" dur="1" fill="hold">
                                          <p:stCondLst>
                                            <p:cond delay="499"/>
                                          </p:stCondLst>
                                        </p:cTn>
                                        <p:tgtEl>
                                          <p:spTgt spid="26666"/>
                                        </p:tgtEl>
                                        <p:attrNameLst>
                                          <p:attrName>style.visibility</p:attrName>
                                        </p:attrNameLst>
                                      </p:cBhvr>
                                      <p:to>
                                        <p:strVal val="visible"/>
                                      </p:to>
                                    </p:set>
                                  </p:childTnLst>
                                </p:cTn>
                              </p:par>
                            </p:childTnLst>
                          </p:cTn>
                        </p:par>
                        <p:par>
                          <p:cTn id="116" fill="hold" nodeType="afterGroup">
                            <p:stCondLst>
                              <p:cond delay="15000"/>
                            </p:stCondLst>
                            <p:childTnLst>
                              <p:par>
                                <p:cTn id="117" presetID="1" presetClass="entr" presetSubtype="0" fill="hold" grpId="0" nodeType="afterEffect">
                                  <p:stCondLst>
                                    <p:cond delay="0"/>
                                  </p:stCondLst>
                                  <p:childTnLst>
                                    <p:set>
                                      <p:cBhvr>
                                        <p:cTn id="118" dur="1" fill="hold">
                                          <p:stCondLst>
                                            <p:cond delay="499"/>
                                          </p:stCondLst>
                                        </p:cTn>
                                        <p:tgtEl>
                                          <p:spTgt spid="26667"/>
                                        </p:tgtEl>
                                        <p:attrNameLst>
                                          <p:attrName>style.visibility</p:attrName>
                                        </p:attrNameLst>
                                      </p:cBhvr>
                                      <p:to>
                                        <p:strVal val="visible"/>
                                      </p:to>
                                    </p:set>
                                  </p:childTnLst>
                                </p:cTn>
                              </p:par>
                            </p:childTnLst>
                          </p:cTn>
                        </p:par>
                        <p:par>
                          <p:cTn id="119" fill="hold" nodeType="afterGroup">
                            <p:stCondLst>
                              <p:cond delay="15500"/>
                            </p:stCondLst>
                            <p:childTnLst>
                              <p:par>
                                <p:cTn id="120" presetID="1" presetClass="entr" presetSubtype="0" fill="hold" grpId="0" nodeType="afterEffect">
                                  <p:stCondLst>
                                    <p:cond delay="0"/>
                                  </p:stCondLst>
                                  <p:childTnLst>
                                    <p:set>
                                      <p:cBhvr>
                                        <p:cTn id="121" dur="1" fill="hold">
                                          <p:stCondLst>
                                            <p:cond delay="499"/>
                                          </p:stCondLst>
                                        </p:cTn>
                                        <p:tgtEl>
                                          <p:spTgt spid="26671"/>
                                        </p:tgtEl>
                                        <p:attrNameLst>
                                          <p:attrName>style.visibility</p:attrName>
                                        </p:attrNameLst>
                                      </p:cBhvr>
                                      <p:to>
                                        <p:strVal val="visible"/>
                                      </p:to>
                                    </p:set>
                                  </p:childTnLst>
                                </p:cTn>
                              </p:par>
                            </p:childTnLst>
                          </p:cTn>
                        </p:par>
                        <p:par>
                          <p:cTn id="122" fill="hold" nodeType="afterGroup">
                            <p:stCondLst>
                              <p:cond delay="16000"/>
                            </p:stCondLst>
                            <p:childTnLst>
                              <p:par>
                                <p:cTn id="123" presetID="1" presetClass="entr" presetSubtype="0" fill="hold" grpId="0" nodeType="afterEffect">
                                  <p:stCondLst>
                                    <p:cond delay="0"/>
                                  </p:stCondLst>
                                  <p:childTnLst>
                                    <p:set>
                                      <p:cBhvr>
                                        <p:cTn id="124" dur="1" fill="hold">
                                          <p:stCondLst>
                                            <p:cond delay="499"/>
                                          </p:stCondLst>
                                        </p:cTn>
                                        <p:tgtEl>
                                          <p:spTgt spid="26672"/>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26633"/>
                                        </p:tgtEl>
                                        <p:attrNameLst>
                                          <p:attrName>style.visibility</p:attrName>
                                        </p:attrNameLst>
                                      </p:cBhvr>
                                      <p:to>
                                        <p:strVal val="visible"/>
                                      </p:to>
                                    </p:set>
                                    <p:anim calcmode="lin" valueType="num">
                                      <p:cBhvr additive="base">
                                        <p:cTn id="129" dur="500" fill="hold"/>
                                        <p:tgtEl>
                                          <p:spTgt spid="26633"/>
                                        </p:tgtEl>
                                        <p:attrNameLst>
                                          <p:attrName>ppt_x</p:attrName>
                                        </p:attrNameLst>
                                      </p:cBhvr>
                                      <p:tavLst>
                                        <p:tav tm="0">
                                          <p:val>
                                            <p:strVal val="#ppt_x"/>
                                          </p:val>
                                        </p:tav>
                                        <p:tav tm="100000">
                                          <p:val>
                                            <p:strVal val="#ppt_x"/>
                                          </p:val>
                                        </p:tav>
                                      </p:tavLst>
                                    </p:anim>
                                    <p:anim calcmode="lin" valueType="num">
                                      <p:cBhvr additive="base">
                                        <p:cTn id="130" dur="500" fill="hold"/>
                                        <p:tgtEl>
                                          <p:spTgt spid="26633"/>
                                        </p:tgtEl>
                                        <p:attrNameLst>
                                          <p:attrName>ppt_y</p:attrName>
                                        </p:attrNameLst>
                                      </p:cBhvr>
                                      <p:tavLst>
                                        <p:tav tm="0">
                                          <p:val>
                                            <p:strVal val="1+#ppt_h/2"/>
                                          </p:val>
                                        </p:tav>
                                        <p:tav tm="100000">
                                          <p:val>
                                            <p:strVal val="#ppt_y"/>
                                          </p:val>
                                        </p:tav>
                                      </p:tavLst>
                                    </p:anim>
                                  </p:childTnLst>
                                </p:cTn>
                              </p:par>
                            </p:childTnLst>
                          </p:cTn>
                        </p:par>
                        <p:par>
                          <p:cTn id="131" fill="hold" nodeType="afterGroup">
                            <p:stCondLst>
                              <p:cond delay="500"/>
                            </p:stCondLst>
                            <p:childTnLst>
                              <p:par>
                                <p:cTn id="132" presetID="2" presetClass="entr" presetSubtype="4" fill="hold" grpId="0" nodeType="afterEffect">
                                  <p:stCondLst>
                                    <p:cond delay="0"/>
                                  </p:stCondLst>
                                  <p:childTnLst>
                                    <p:set>
                                      <p:cBhvr>
                                        <p:cTn id="133" dur="1" fill="hold">
                                          <p:stCondLst>
                                            <p:cond delay="0"/>
                                          </p:stCondLst>
                                        </p:cTn>
                                        <p:tgtEl>
                                          <p:spTgt spid="26634"/>
                                        </p:tgtEl>
                                        <p:attrNameLst>
                                          <p:attrName>style.visibility</p:attrName>
                                        </p:attrNameLst>
                                      </p:cBhvr>
                                      <p:to>
                                        <p:strVal val="visible"/>
                                      </p:to>
                                    </p:set>
                                    <p:anim calcmode="lin" valueType="num">
                                      <p:cBhvr additive="base">
                                        <p:cTn id="134" dur="500" fill="hold"/>
                                        <p:tgtEl>
                                          <p:spTgt spid="26634"/>
                                        </p:tgtEl>
                                        <p:attrNameLst>
                                          <p:attrName>ppt_x</p:attrName>
                                        </p:attrNameLst>
                                      </p:cBhvr>
                                      <p:tavLst>
                                        <p:tav tm="0">
                                          <p:val>
                                            <p:strVal val="#ppt_x"/>
                                          </p:val>
                                        </p:tav>
                                        <p:tav tm="100000">
                                          <p:val>
                                            <p:strVal val="#ppt_x"/>
                                          </p:val>
                                        </p:tav>
                                      </p:tavLst>
                                    </p:anim>
                                    <p:anim calcmode="lin" valueType="num">
                                      <p:cBhvr additive="base">
                                        <p:cTn id="135" dur="500" fill="hold"/>
                                        <p:tgtEl>
                                          <p:spTgt spid="26634"/>
                                        </p:tgtEl>
                                        <p:attrNameLst>
                                          <p:attrName>ppt_y</p:attrName>
                                        </p:attrNameLst>
                                      </p:cBhvr>
                                      <p:tavLst>
                                        <p:tav tm="0">
                                          <p:val>
                                            <p:strVal val="1+#ppt_h/2"/>
                                          </p:val>
                                        </p:tav>
                                        <p:tav tm="100000">
                                          <p:val>
                                            <p:strVal val="#ppt_y"/>
                                          </p:val>
                                        </p:tav>
                                      </p:tavLst>
                                    </p:anim>
                                  </p:childTnLst>
                                </p:cTn>
                              </p:par>
                            </p:childTnLst>
                          </p:cTn>
                        </p:par>
                        <p:par>
                          <p:cTn id="136" fill="hold" nodeType="afterGroup">
                            <p:stCondLst>
                              <p:cond delay="1000"/>
                            </p:stCondLst>
                            <p:childTnLst>
                              <p:par>
                                <p:cTn id="137" presetID="2" presetClass="entr" presetSubtype="4" fill="hold" grpId="0" nodeType="afterEffect">
                                  <p:stCondLst>
                                    <p:cond delay="0"/>
                                  </p:stCondLst>
                                  <p:childTnLst>
                                    <p:set>
                                      <p:cBhvr>
                                        <p:cTn id="138" dur="1" fill="hold">
                                          <p:stCondLst>
                                            <p:cond delay="0"/>
                                          </p:stCondLst>
                                        </p:cTn>
                                        <p:tgtEl>
                                          <p:spTgt spid="26635"/>
                                        </p:tgtEl>
                                        <p:attrNameLst>
                                          <p:attrName>style.visibility</p:attrName>
                                        </p:attrNameLst>
                                      </p:cBhvr>
                                      <p:to>
                                        <p:strVal val="visible"/>
                                      </p:to>
                                    </p:set>
                                    <p:anim calcmode="lin" valueType="num">
                                      <p:cBhvr additive="base">
                                        <p:cTn id="139" dur="500" fill="hold"/>
                                        <p:tgtEl>
                                          <p:spTgt spid="26635"/>
                                        </p:tgtEl>
                                        <p:attrNameLst>
                                          <p:attrName>ppt_x</p:attrName>
                                        </p:attrNameLst>
                                      </p:cBhvr>
                                      <p:tavLst>
                                        <p:tav tm="0">
                                          <p:val>
                                            <p:strVal val="#ppt_x"/>
                                          </p:val>
                                        </p:tav>
                                        <p:tav tm="100000">
                                          <p:val>
                                            <p:strVal val="#ppt_x"/>
                                          </p:val>
                                        </p:tav>
                                      </p:tavLst>
                                    </p:anim>
                                    <p:anim calcmode="lin" valueType="num">
                                      <p:cBhvr additive="base">
                                        <p:cTn id="140" dur="500" fill="hold"/>
                                        <p:tgtEl>
                                          <p:spTgt spid="26635"/>
                                        </p:tgtEl>
                                        <p:attrNameLst>
                                          <p:attrName>ppt_y</p:attrName>
                                        </p:attrNameLst>
                                      </p:cBhvr>
                                      <p:tavLst>
                                        <p:tav tm="0">
                                          <p:val>
                                            <p:strVal val="1+#ppt_h/2"/>
                                          </p:val>
                                        </p:tav>
                                        <p:tav tm="100000">
                                          <p:val>
                                            <p:strVal val="#ppt_y"/>
                                          </p:val>
                                        </p:tav>
                                      </p:tavLst>
                                    </p:anim>
                                  </p:childTnLst>
                                </p:cTn>
                              </p:par>
                            </p:childTnLst>
                          </p:cTn>
                        </p:par>
                        <p:par>
                          <p:cTn id="141" fill="hold" nodeType="afterGroup">
                            <p:stCondLst>
                              <p:cond delay="1500"/>
                            </p:stCondLst>
                            <p:childTnLst>
                              <p:par>
                                <p:cTn id="142" presetID="2" presetClass="entr" presetSubtype="4" fill="hold" grpId="0" nodeType="afterEffect">
                                  <p:stCondLst>
                                    <p:cond delay="0"/>
                                  </p:stCondLst>
                                  <p:childTnLst>
                                    <p:set>
                                      <p:cBhvr>
                                        <p:cTn id="143" dur="1" fill="hold">
                                          <p:stCondLst>
                                            <p:cond delay="0"/>
                                          </p:stCondLst>
                                        </p:cTn>
                                        <p:tgtEl>
                                          <p:spTgt spid="26636"/>
                                        </p:tgtEl>
                                        <p:attrNameLst>
                                          <p:attrName>style.visibility</p:attrName>
                                        </p:attrNameLst>
                                      </p:cBhvr>
                                      <p:to>
                                        <p:strVal val="visible"/>
                                      </p:to>
                                    </p:set>
                                    <p:anim calcmode="lin" valueType="num">
                                      <p:cBhvr additive="base">
                                        <p:cTn id="144" dur="500" fill="hold"/>
                                        <p:tgtEl>
                                          <p:spTgt spid="26636"/>
                                        </p:tgtEl>
                                        <p:attrNameLst>
                                          <p:attrName>ppt_x</p:attrName>
                                        </p:attrNameLst>
                                      </p:cBhvr>
                                      <p:tavLst>
                                        <p:tav tm="0">
                                          <p:val>
                                            <p:strVal val="#ppt_x"/>
                                          </p:val>
                                        </p:tav>
                                        <p:tav tm="100000">
                                          <p:val>
                                            <p:strVal val="#ppt_x"/>
                                          </p:val>
                                        </p:tav>
                                      </p:tavLst>
                                    </p:anim>
                                    <p:anim calcmode="lin" valueType="num">
                                      <p:cBhvr additive="base">
                                        <p:cTn id="145" dur="500" fill="hold"/>
                                        <p:tgtEl>
                                          <p:spTgt spid="26636"/>
                                        </p:tgtEl>
                                        <p:attrNameLst>
                                          <p:attrName>ppt_y</p:attrName>
                                        </p:attrNameLst>
                                      </p:cBhvr>
                                      <p:tavLst>
                                        <p:tav tm="0">
                                          <p:val>
                                            <p:strVal val="1+#ppt_h/2"/>
                                          </p:val>
                                        </p:tav>
                                        <p:tav tm="100000">
                                          <p:val>
                                            <p:strVal val="#ppt_y"/>
                                          </p:val>
                                        </p:tav>
                                      </p:tavLst>
                                    </p:anim>
                                  </p:childTnLst>
                                </p:cTn>
                              </p:par>
                            </p:childTnLst>
                          </p:cTn>
                        </p:par>
                        <p:par>
                          <p:cTn id="146" fill="hold" nodeType="afterGroup">
                            <p:stCondLst>
                              <p:cond delay="2000"/>
                            </p:stCondLst>
                            <p:childTnLst>
                              <p:par>
                                <p:cTn id="147" presetID="2" presetClass="entr" presetSubtype="4" fill="hold" grpId="0" nodeType="afterEffect">
                                  <p:stCondLst>
                                    <p:cond delay="0"/>
                                  </p:stCondLst>
                                  <p:childTnLst>
                                    <p:set>
                                      <p:cBhvr>
                                        <p:cTn id="148" dur="1" fill="hold">
                                          <p:stCondLst>
                                            <p:cond delay="0"/>
                                          </p:stCondLst>
                                        </p:cTn>
                                        <p:tgtEl>
                                          <p:spTgt spid="26637"/>
                                        </p:tgtEl>
                                        <p:attrNameLst>
                                          <p:attrName>style.visibility</p:attrName>
                                        </p:attrNameLst>
                                      </p:cBhvr>
                                      <p:to>
                                        <p:strVal val="visible"/>
                                      </p:to>
                                    </p:set>
                                    <p:anim calcmode="lin" valueType="num">
                                      <p:cBhvr additive="base">
                                        <p:cTn id="149" dur="500" fill="hold"/>
                                        <p:tgtEl>
                                          <p:spTgt spid="26637"/>
                                        </p:tgtEl>
                                        <p:attrNameLst>
                                          <p:attrName>ppt_x</p:attrName>
                                        </p:attrNameLst>
                                      </p:cBhvr>
                                      <p:tavLst>
                                        <p:tav tm="0">
                                          <p:val>
                                            <p:strVal val="#ppt_x"/>
                                          </p:val>
                                        </p:tav>
                                        <p:tav tm="100000">
                                          <p:val>
                                            <p:strVal val="#ppt_x"/>
                                          </p:val>
                                        </p:tav>
                                      </p:tavLst>
                                    </p:anim>
                                    <p:anim calcmode="lin" valueType="num">
                                      <p:cBhvr additive="base">
                                        <p:cTn id="150" dur="500" fill="hold"/>
                                        <p:tgtEl>
                                          <p:spTgt spid="26637"/>
                                        </p:tgtEl>
                                        <p:attrNameLst>
                                          <p:attrName>ppt_y</p:attrName>
                                        </p:attrNameLst>
                                      </p:cBhvr>
                                      <p:tavLst>
                                        <p:tav tm="0">
                                          <p:val>
                                            <p:strVal val="1+#ppt_h/2"/>
                                          </p:val>
                                        </p:tav>
                                        <p:tav tm="100000">
                                          <p:val>
                                            <p:strVal val="#ppt_y"/>
                                          </p:val>
                                        </p:tav>
                                      </p:tavLst>
                                    </p:anim>
                                  </p:childTnLst>
                                </p:cTn>
                              </p:par>
                            </p:childTnLst>
                          </p:cTn>
                        </p:par>
                        <p:par>
                          <p:cTn id="151" fill="hold" nodeType="afterGroup">
                            <p:stCondLst>
                              <p:cond delay="2500"/>
                            </p:stCondLst>
                            <p:childTnLst>
                              <p:par>
                                <p:cTn id="152" presetID="2" presetClass="entr" presetSubtype="4" fill="hold" grpId="0" nodeType="afterEffect">
                                  <p:stCondLst>
                                    <p:cond delay="0"/>
                                  </p:stCondLst>
                                  <p:childTnLst>
                                    <p:set>
                                      <p:cBhvr>
                                        <p:cTn id="153" dur="1" fill="hold">
                                          <p:stCondLst>
                                            <p:cond delay="0"/>
                                          </p:stCondLst>
                                        </p:cTn>
                                        <p:tgtEl>
                                          <p:spTgt spid="26638"/>
                                        </p:tgtEl>
                                        <p:attrNameLst>
                                          <p:attrName>style.visibility</p:attrName>
                                        </p:attrNameLst>
                                      </p:cBhvr>
                                      <p:to>
                                        <p:strVal val="visible"/>
                                      </p:to>
                                    </p:set>
                                    <p:anim calcmode="lin" valueType="num">
                                      <p:cBhvr additive="base">
                                        <p:cTn id="154" dur="500" fill="hold"/>
                                        <p:tgtEl>
                                          <p:spTgt spid="26638"/>
                                        </p:tgtEl>
                                        <p:attrNameLst>
                                          <p:attrName>ppt_x</p:attrName>
                                        </p:attrNameLst>
                                      </p:cBhvr>
                                      <p:tavLst>
                                        <p:tav tm="0">
                                          <p:val>
                                            <p:strVal val="#ppt_x"/>
                                          </p:val>
                                        </p:tav>
                                        <p:tav tm="100000">
                                          <p:val>
                                            <p:strVal val="#ppt_x"/>
                                          </p:val>
                                        </p:tav>
                                      </p:tavLst>
                                    </p:anim>
                                    <p:anim calcmode="lin" valueType="num">
                                      <p:cBhvr additive="base">
                                        <p:cTn id="155" dur="500" fill="hold"/>
                                        <p:tgtEl>
                                          <p:spTgt spid="26638"/>
                                        </p:tgtEl>
                                        <p:attrNameLst>
                                          <p:attrName>ppt_y</p:attrName>
                                        </p:attrNameLst>
                                      </p:cBhvr>
                                      <p:tavLst>
                                        <p:tav tm="0">
                                          <p:val>
                                            <p:strVal val="1+#ppt_h/2"/>
                                          </p:val>
                                        </p:tav>
                                        <p:tav tm="100000">
                                          <p:val>
                                            <p:strVal val="#ppt_y"/>
                                          </p:val>
                                        </p:tav>
                                      </p:tavLst>
                                    </p:anim>
                                  </p:childTnLst>
                                </p:cTn>
                              </p:par>
                            </p:childTnLst>
                          </p:cTn>
                        </p:par>
                        <p:par>
                          <p:cTn id="156" fill="hold" nodeType="afterGroup">
                            <p:stCondLst>
                              <p:cond delay="3000"/>
                            </p:stCondLst>
                            <p:childTnLst>
                              <p:par>
                                <p:cTn id="157" presetID="2" presetClass="entr" presetSubtype="4" fill="hold" grpId="0" nodeType="afterEffect">
                                  <p:stCondLst>
                                    <p:cond delay="0"/>
                                  </p:stCondLst>
                                  <p:childTnLst>
                                    <p:set>
                                      <p:cBhvr>
                                        <p:cTn id="158" dur="1" fill="hold">
                                          <p:stCondLst>
                                            <p:cond delay="0"/>
                                          </p:stCondLst>
                                        </p:cTn>
                                        <p:tgtEl>
                                          <p:spTgt spid="26639"/>
                                        </p:tgtEl>
                                        <p:attrNameLst>
                                          <p:attrName>style.visibility</p:attrName>
                                        </p:attrNameLst>
                                      </p:cBhvr>
                                      <p:to>
                                        <p:strVal val="visible"/>
                                      </p:to>
                                    </p:set>
                                    <p:anim calcmode="lin" valueType="num">
                                      <p:cBhvr additive="base">
                                        <p:cTn id="159" dur="500" fill="hold"/>
                                        <p:tgtEl>
                                          <p:spTgt spid="26639"/>
                                        </p:tgtEl>
                                        <p:attrNameLst>
                                          <p:attrName>ppt_x</p:attrName>
                                        </p:attrNameLst>
                                      </p:cBhvr>
                                      <p:tavLst>
                                        <p:tav tm="0">
                                          <p:val>
                                            <p:strVal val="#ppt_x"/>
                                          </p:val>
                                        </p:tav>
                                        <p:tav tm="100000">
                                          <p:val>
                                            <p:strVal val="#ppt_x"/>
                                          </p:val>
                                        </p:tav>
                                      </p:tavLst>
                                    </p:anim>
                                    <p:anim calcmode="lin" valueType="num">
                                      <p:cBhvr additive="base">
                                        <p:cTn id="160" dur="500" fill="hold"/>
                                        <p:tgtEl>
                                          <p:spTgt spid="26639"/>
                                        </p:tgtEl>
                                        <p:attrNameLst>
                                          <p:attrName>ppt_y</p:attrName>
                                        </p:attrNameLst>
                                      </p:cBhvr>
                                      <p:tavLst>
                                        <p:tav tm="0">
                                          <p:val>
                                            <p:strVal val="1+#ppt_h/2"/>
                                          </p:val>
                                        </p:tav>
                                        <p:tav tm="100000">
                                          <p:val>
                                            <p:strVal val="#ppt_y"/>
                                          </p:val>
                                        </p:tav>
                                      </p:tavLst>
                                    </p:anim>
                                  </p:childTnLst>
                                </p:cTn>
                              </p:par>
                            </p:childTnLst>
                          </p:cTn>
                        </p:par>
                        <p:par>
                          <p:cTn id="161" fill="hold" nodeType="afterGroup">
                            <p:stCondLst>
                              <p:cond delay="3500"/>
                            </p:stCondLst>
                            <p:childTnLst>
                              <p:par>
                                <p:cTn id="162" presetID="2" presetClass="entr" presetSubtype="4" fill="hold" grpId="0" nodeType="afterEffect">
                                  <p:stCondLst>
                                    <p:cond delay="0"/>
                                  </p:stCondLst>
                                  <p:childTnLst>
                                    <p:set>
                                      <p:cBhvr>
                                        <p:cTn id="163" dur="1" fill="hold">
                                          <p:stCondLst>
                                            <p:cond delay="0"/>
                                          </p:stCondLst>
                                        </p:cTn>
                                        <p:tgtEl>
                                          <p:spTgt spid="26640"/>
                                        </p:tgtEl>
                                        <p:attrNameLst>
                                          <p:attrName>style.visibility</p:attrName>
                                        </p:attrNameLst>
                                      </p:cBhvr>
                                      <p:to>
                                        <p:strVal val="visible"/>
                                      </p:to>
                                    </p:set>
                                    <p:anim calcmode="lin" valueType="num">
                                      <p:cBhvr additive="base">
                                        <p:cTn id="164" dur="500" fill="hold"/>
                                        <p:tgtEl>
                                          <p:spTgt spid="26640"/>
                                        </p:tgtEl>
                                        <p:attrNameLst>
                                          <p:attrName>ppt_x</p:attrName>
                                        </p:attrNameLst>
                                      </p:cBhvr>
                                      <p:tavLst>
                                        <p:tav tm="0">
                                          <p:val>
                                            <p:strVal val="#ppt_x"/>
                                          </p:val>
                                        </p:tav>
                                        <p:tav tm="100000">
                                          <p:val>
                                            <p:strVal val="#ppt_x"/>
                                          </p:val>
                                        </p:tav>
                                      </p:tavLst>
                                    </p:anim>
                                    <p:anim calcmode="lin" valueType="num">
                                      <p:cBhvr additive="base">
                                        <p:cTn id="165" dur="500" fill="hold"/>
                                        <p:tgtEl>
                                          <p:spTgt spid="26640"/>
                                        </p:tgtEl>
                                        <p:attrNameLst>
                                          <p:attrName>ppt_y</p:attrName>
                                        </p:attrNameLst>
                                      </p:cBhvr>
                                      <p:tavLst>
                                        <p:tav tm="0">
                                          <p:val>
                                            <p:strVal val="1+#ppt_h/2"/>
                                          </p:val>
                                        </p:tav>
                                        <p:tav tm="100000">
                                          <p:val>
                                            <p:strVal val="#ppt_y"/>
                                          </p:val>
                                        </p:tav>
                                      </p:tavLst>
                                    </p:anim>
                                  </p:childTnLst>
                                </p:cTn>
                              </p:par>
                            </p:childTnLst>
                          </p:cTn>
                        </p:par>
                        <p:par>
                          <p:cTn id="166" fill="hold" nodeType="afterGroup">
                            <p:stCondLst>
                              <p:cond delay="4000"/>
                            </p:stCondLst>
                            <p:childTnLst>
                              <p:par>
                                <p:cTn id="167" presetID="2" presetClass="entr" presetSubtype="4" fill="hold" grpId="0" nodeType="afterEffect">
                                  <p:stCondLst>
                                    <p:cond delay="0"/>
                                  </p:stCondLst>
                                  <p:childTnLst>
                                    <p:set>
                                      <p:cBhvr>
                                        <p:cTn id="168" dur="1" fill="hold">
                                          <p:stCondLst>
                                            <p:cond delay="0"/>
                                          </p:stCondLst>
                                        </p:cTn>
                                        <p:tgtEl>
                                          <p:spTgt spid="26641"/>
                                        </p:tgtEl>
                                        <p:attrNameLst>
                                          <p:attrName>style.visibility</p:attrName>
                                        </p:attrNameLst>
                                      </p:cBhvr>
                                      <p:to>
                                        <p:strVal val="visible"/>
                                      </p:to>
                                    </p:set>
                                    <p:anim calcmode="lin" valueType="num">
                                      <p:cBhvr additive="base">
                                        <p:cTn id="169" dur="500" fill="hold"/>
                                        <p:tgtEl>
                                          <p:spTgt spid="26641"/>
                                        </p:tgtEl>
                                        <p:attrNameLst>
                                          <p:attrName>ppt_x</p:attrName>
                                        </p:attrNameLst>
                                      </p:cBhvr>
                                      <p:tavLst>
                                        <p:tav tm="0">
                                          <p:val>
                                            <p:strVal val="#ppt_x"/>
                                          </p:val>
                                        </p:tav>
                                        <p:tav tm="100000">
                                          <p:val>
                                            <p:strVal val="#ppt_x"/>
                                          </p:val>
                                        </p:tav>
                                      </p:tavLst>
                                    </p:anim>
                                    <p:anim calcmode="lin" valueType="num">
                                      <p:cBhvr additive="base">
                                        <p:cTn id="170" dur="500" fill="hold"/>
                                        <p:tgtEl>
                                          <p:spTgt spid="26641"/>
                                        </p:tgtEl>
                                        <p:attrNameLst>
                                          <p:attrName>ppt_y</p:attrName>
                                        </p:attrNameLst>
                                      </p:cBhvr>
                                      <p:tavLst>
                                        <p:tav tm="0">
                                          <p:val>
                                            <p:strVal val="1+#ppt_h/2"/>
                                          </p:val>
                                        </p:tav>
                                        <p:tav tm="100000">
                                          <p:val>
                                            <p:strVal val="#ppt_y"/>
                                          </p:val>
                                        </p:tav>
                                      </p:tavLst>
                                    </p:anim>
                                  </p:childTnLst>
                                </p:cTn>
                              </p:par>
                            </p:childTnLst>
                          </p:cTn>
                        </p:par>
                        <p:par>
                          <p:cTn id="171" fill="hold" nodeType="afterGroup">
                            <p:stCondLst>
                              <p:cond delay="4500"/>
                            </p:stCondLst>
                            <p:childTnLst>
                              <p:par>
                                <p:cTn id="172" presetID="2" presetClass="entr" presetSubtype="4" fill="hold" grpId="0" nodeType="afterEffect">
                                  <p:stCondLst>
                                    <p:cond delay="0"/>
                                  </p:stCondLst>
                                  <p:childTnLst>
                                    <p:set>
                                      <p:cBhvr>
                                        <p:cTn id="173" dur="1" fill="hold">
                                          <p:stCondLst>
                                            <p:cond delay="0"/>
                                          </p:stCondLst>
                                        </p:cTn>
                                        <p:tgtEl>
                                          <p:spTgt spid="26642"/>
                                        </p:tgtEl>
                                        <p:attrNameLst>
                                          <p:attrName>style.visibility</p:attrName>
                                        </p:attrNameLst>
                                      </p:cBhvr>
                                      <p:to>
                                        <p:strVal val="visible"/>
                                      </p:to>
                                    </p:set>
                                    <p:anim calcmode="lin" valueType="num">
                                      <p:cBhvr additive="base">
                                        <p:cTn id="174" dur="500" fill="hold"/>
                                        <p:tgtEl>
                                          <p:spTgt spid="26642"/>
                                        </p:tgtEl>
                                        <p:attrNameLst>
                                          <p:attrName>ppt_x</p:attrName>
                                        </p:attrNameLst>
                                      </p:cBhvr>
                                      <p:tavLst>
                                        <p:tav tm="0">
                                          <p:val>
                                            <p:strVal val="#ppt_x"/>
                                          </p:val>
                                        </p:tav>
                                        <p:tav tm="100000">
                                          <p:val>
                                            <p:strVal val="#ppt_x"/>
                                          </p:val>
                                        </p:tav>
                                      </p:tavLst>
                                    </p:anim>
                                    <p:anim calcmode="lin" valueType="num">
                                      <p:cBhvr additive="base">
                                        <p:cTn id="175" dur="500" fill="hold"/>
                                        <p:tgtEl>
                                          <p:spTgt spid="26642"/>
                                        </p:tgtEl>
                                        <p:attrNameLst>
                                          <p:attrName>ppt_y</p:attrName>
                                        </p:attrNameLst>
                                      </p:cBhvr>
                                      <p:tavLst>
                                        <p:tav tm="0">
                                          <p:val>
                                            <p:strVal val="1+#ppt_h/2"/>
                                          </p:val>
                                        </p:tav>
                                        <p:tav tm="100000">
                                          <p:val>
                                            <p:strVal val="#ppt_y"/>
                                          </p:val>
                                        </p:tav>
                                      </p:tavLst>
                                    </p:anim>
                                  </p:childTnLst>
                                </p:cTn>
                              </p:par>
                            </p:childTnLst>
                          </p:cTn>
                        </p:par>
                        <p:par>
                          <p:cTn id="176" fill="hold" nodeType="afterGroup">
                            <p:stCondLst>
                              <p:cond delay="5000"/>
                            </p:stCondLst>
                            <p:childTnLst>
                              <p:par>
                                <p:cTn id="177" presetID="2" presetClass="entr" presetSubtype="4" fill="hold" grpId="0" nodeType="afterEffect">
                                  <p:stCondLst>
                                    <p:cond delay="0"/>
                                  </p:stCondLst>
                                  <p:childTnLst>
                                    <p:set>
                                      <p:cBhvr>
                                        <p:cTn id="178" dur="1" fill="hold">
                                          <p:stCondLst>
                                            <p:cond delay="0"/>
                                          </p:stCondLst>
                                        </p:cTn>
                                        <p:tgtEl>
                                          <p:spTgt spid="26643"/>
                                        </p:tgtEl>
                                        <p:attrNameLst>
                                          <p:attrName>style.visibility</p:attrName>
                                        </p:attrNameLst>
                                      </p:cBhvr>
                                      <p:to>
                                        <p:strVal val="visible"/>
                                      </p:to>
                                    </p:set>
                                    <p:anim calcmode="lin" valueType="num">
                                      <p:cBhvr additive="base">
                                        <p:cTn id="179" dur="500" fill="hold"/>
                                        <p:tgtEl>
                                          <p:spTgt spid="26643"/>
                                        </p:tgtEl>
                                        <p:attrNameLst>
                                          <p:attrName>ppt_x</p:attrName>
                                        </p:attrNameLst>
                                      </p:cBhvr>
                                      <p:tavLst>
                                        <p:tav tm="0">
                                          <p:val>
                                            <p:strVal val="#ppt_x"/>
                                          </p:val>
                                        </p:tav>
                                        <p:tav tm="100000">
                                          <p:val>
                                            <p:strVal val="#ppt_x"/>
                                          </p:val>
                                        </p:tav>
                                      </p:tavLst>
                                    </p:anim>
                                    <p:anim calcmode="lin" valueType="num">
                                      <p:cBhvr additive="base">
                                        <p:cTn id="180" dur="500" fill="hold"/>
                                        <p:tgtEl>
                                          <p:spTgt spid="26643"/>
                                        </p:tgtEl>
                                        <p:attrNameLst>
                                          <p:attrName>ppt_y</p:attrName>
                                        </p:attrNameLst>
                                      </p:cBhvr>
                                      <p:tavLst>
                                        <p:tav tm="0">
                                          <p:val>
                                            <p:strVal val="1+#ppt_h/2"/>
                                          </p:val>
                                        </p:tav>
                                        <p:tav tm="100000">
                                          <p:val>
                                            <p:strVal val="#ppt_y"/>
                                          </p:val>
                                        </p:tav>
                                      </p:tavLst>
                                    </p:anim>
                                  </p:childTnLst>
                                </p:cTn>
                              </p:par>
                            </p:childTnLst>
                          </p:cTn>
                        </p:par>
                        <p:par>
                          <p:cTn id="181" fill="hold" nodeType="afterGroup">
                            <p:stCondLst>
                              <p:cond delay="5500"/>
                            </p:stCondLst>
                            <p:childTnLst>
                              <p:par>
                                <p:cTn id="182" presetID="2" presetClass="entr" presetSubtype="4" fill="hold" grpId="0" nodeType="afterEffect">
                                  <p:stCondLst>
                                    <p:cond delay="0"/>
                                  </p:stCondLst>
                                  <p:childTnLst>
                                    <p:set>
                                      <p:cBhvr>
                                        <p:cTn id="183" dur="1" fill="hold">
                                          <p:stCondLst>
                                            <p:cond delay="0"/>
                                          </p:stCondLst>
                                        </p:cTn>
                                        <p:tgtEl>
                                          <p:spTgt spid="26644"/>
                                        </p:tgtEl>
                                        <p:attrNameLst>
                                          <p:attrName>style.visibility</p:attrName>
                                        </p:attrNameLst>
                                      </p:cBhvr>
                                      <p:to>
                                        <p:strVal val="visible"/>
                                      </p:to>
                                    </p:set>
                                    <p:anim calcmode="lin" valueType="num">
                                      <p:cBhvr additive="base">
                                        <p:cTn id="184" dur="500" fill="hold"/>
                                        <p:tgtEl>
                                          <p:spTgt spid="26644"/>
                                        </p:tgtEl>
                                        <p:attrNameLst>
                                          <p:attrName>ppt_x</p:attrName>
                                        </p:attrNameLst>
                                      </p:cBhvr>
                                      <p:tavLst>
                                        <p:tav tm="0">
                                          <p:val>
                                            <p:strVal val="#ppt_x"/>
                                          </p:val>
                                        </p:tav>
                                        <p:tav tm="100000">
                                          <p:val>
                                            <p:strVal val="#ppt_x"/>
                                          </p:val>
                                        </p:tav>
                                      </p:tavLst>
                                    </p:anim>
                                    <p:anim calcmode="lin" valueType="num">
                                      <p:cBhvr additive="base">
                                        <p:cTn id="185" dur="500" fill="hold"/>
                                        <p:tgtEl>
                                          <p:spTgt spid="26644"/>
                                        </p:tgtEl>
                                        <p:attrNameLst>
                                          <p:attrName>ppt_y</p:attrName>
                                        </p:attrNameLst>
                                      </p:cBhvr>
                                      <p:tavLst>
                                        <p:tav tm="0">
                                          <p:val>
                                            <p:strVal val="1+#ppt_h/2"/>
                                          </p:val>
                                        </p:tav>
                                        <p:tav tm="100000">
                                          <p:val>
                                            <p:strVal val="#ppt_y"/>
                                          </p:val>
                                        </p:tav>
                                      </p:tavLst>
                                    </p:anim>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 presetClass="entr" presetSubtype="0" fill="hold" grpId="0" nodeType="clickEffect">
                                  <p:stCondLst>
                                    <p:cond delay="0"/>
                                  </p:stCondLst>
                                  <p:childTnLst>
                                    <p:set>
                                      <p:cBhvr>
                                        <p:cTn id="189" dur="1" fill="hold">
                                          <p:stCondLst>
                                            <p:cond delay="499"/>
                                          </p:stCondLst>
                                        </p:cTn>
                                        <p:tgtEl>
                                          <p:spTgt spid="26675"/>
                                        </p:tgtEl>
                                        <p:attrNameLst>
                                          <p:attrName>style.visibility</p:attrName>
                                        </p:attrNameLst>
                                      </p:cBhvr>
                                      <p:to>
                                        <p:strVal val="visible"/>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ntr" presetSubtype="0" fill="hold" grpId="0" nodeType="clickEffect">
                                  <p:stCondLst>
                                    <p:cond delay="0"/>
                                  </p:stCondLst>
                                  <p:childTnLst>
                                    <p:set>
                                      <p:cBhvr>
                                        <p:cTn id="193" dur="1" fill="hold">
                                          <p:stCondLst>
                                            <p:cond delay="499"/>
                                          </p:stCondLst>
                                        </p:cTn>
                                        <p:tgtEl>
                                          <p:spTgt spid="26676"/>
                                        </p:tgtEl>
                                        <p:attrNameLst>
                                          <p:attrName>style.visibility</p:attrName>
                                        </p:attrNameLst>
                                      </p:cBhvr>
                                      <p:to>
                                        <p:strVal val="visible"/>
                                      </p:to>
                                    </p:se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1" presetClass="entr" presetSubtype="0" fill="hold" grpId="0" nodeType="clickEffect">
                                  <p:stCondLst>
                                    <p:cond delay="0"/>
                                  </p:stCondLst>
                                  <p:childTnLst>
                                    <p:set>
                                      <p:cBhvr>
                                        <p:cTn id="197" dur="1" fill="hold">
                                          <p:stCondLst>
                                            <p:cond delay="499"/>
                                          </p:stCondLst>
                                        </p:cTn>
                                        <p:tgtEl>
                                          <p:spTgt spid="26677"/>
                                        </p:tgtEl>
                                        <p:attrNameLst>
                                          <p:attrName>style.visibility</p:attrName>
                                        </p:attrNameLst>
                                      </p:cBhvr>
                                      <p:to>
                                        <p:strVal val="visible"/>
                                      </p:to>
                                    </p:se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1" presetClass="entr" presetSubtype="0" fill="hold" grpId="0" nodeType="clickEffect">
                                  <p:stCondLst>
                                    <p:cond delay="0"/>
                                  </p:stCondLst>
                                  <p:childTnLst>
                                    <p:set>
                                      <p:cBhvr>
                                        <p:cTn id="201" dur="1" fill="hold">
                                          <p:stCondLst>
                                            <p:cond delay="499"/>
                                          </p:stCondLst>
                                        </p:cTn>
                                        <p:tgtEl>
                                          <p:spTgt spid="26678"/>
                                        </p:tgtEl>
                                        <p:attrNameLst>
                                          <p:attrName>style.visibility</p:attrName>
                                        </p:attrNameLst>
                                      </p:cBhvr>
                                      <p:to>
                                        <p:strVal val="visible"/>
                                      </p:to>
                                    </p:se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 presetClass="entr" presetSubtype="0" fill="hold" grpId="0" nodeType="clickEffect">
                                  <p:stCondLst>
                                    <p:cond delay="0"/>
                                  </p:stCondLst>
                                  <p:childTnLst>
                                    <p:set>
                                      <p:cBhvr>
                                        <p:cTn id="205" dur="1" fill="hold">
                                          <p:stCondLst>
                                            <p:cond delay="499"/>
                                          </p:stCondLst>
                                        </p:cTn>
                                        <p:tgtEl>
                                          <p:spTgt spid="26679"/>
                                        </p:tgtEl>
                                        <p:attrNameLst>
                                          <p:attrName>style.visibility</p:attrName>
                                        </p:attrNameLst>
                                      </p:cBhvr>
                                      <p:to>
                                        <p:strVal val="visible"/>
                                      </p:to>
                                    </p:se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1" presetClass="entr" presetSubtype="0" fill="hold" grpId="0" nodeType="clickEffect">
                                  <p:stCondLst>
                                    <p:cond delay="0"/>
                                  </p:stCondLst>
                                  <p:childTnLst>
                                    <p:set>
                                      <p:cBhvr>
                                        <p:cTn id="209" dur="1" fill="hold">
                                          <p:stCondLst>
                                            <p:cond delay="499"/>
                                          </p:stCondLst>
                                        </p:cTn>
                                        <p:tgtEl>
                                          <p:spTgt spid="26680"/>
                                        </p:tgtEl>
                                        <p:attrNameLst>
                                          <p:attrName>style.visibility</p:attrName>
                                        </p:attrNameLst>
                                      </p:cBhvr>
                                      <p:to>
                                        <p:strVal val="visible"/>
                                      </p:to>
                                    </p:se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 presetClass="entr" presetSubtype="0" fill="hold" grpId="0" nodeType="clickEffect">
                                  <p:stCondLst>
                                    <p:cond delay="0"/>
                                  </p:stCondLst>
                                  <p:childTnLst>
                                    <p:set>
                                      <p:cBhvr>
                                        <p:cTn id="213" dur="1" fill="hold">
                                          <p:stCondLst>
                                            <p:cond delay="499"/>
                                          </p:stCondLst>
                                        </p:cTn>
                                        <p:tgtEl>
                                          <p:spTgt spid="26681"/>
                                        </p:tgtEl>
                                        <p:attrNameLst>
                                          <p:attrName>style.visibility</p:attrName>
                                        </p:attrNameLst>
                                      </p:cBhvr>
                                      <p:to>
                                        <p:strVal val="visible"/>
                                      </p:to>
                                    </p:se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 presetClass="entr" presetSubtype="0" fill="hold" grpId="0" nodeType="clickEffect">
                                  <p:stCondLst>
                                    <p:cond delay="0"/>
                                  </p:stCondLst>
                                  <p:childTnLst>
                                    <p:set>
                                      <p:cBhvr>
                                        <p:cTn id="217" dur="1" fill="hold">
                                          <p:stCondLst>
                                            <p:cond delay="499"/>
                                          </p:stCondLst>
                                        </p:cTn>
                                        <p:tgtEl>
                                          <p:spTgt spid="26682"/>
                                        </p:tgtEl>
                                        <p:attrNameLst>
                                          <p:attrName>style.visibility</p:attrName>
                                        </p:attrNameLst>
                                      </p:cBhvr>
                                      <p:to>
                                        <p:strVal val="visible"/>
                                      </p:to>
                                    </p:se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1" presetClass="entr" presetSubtype="0" fill="hold" grpId="0" nodeType="clickEffect">
                                  <p:stCondLst>
                                    <p:cond delay="0"/>
                                  </p:stCondLst>
                                  <p:childTnLst>
                                    <p:set>
                                      <p:cBhvr>
                                        <p:cTn id="221" dur="1" fill="hold">
                                          <p:stCondLst>
                                            <p:cond delay="499"/>
                                          </p:stCondLst>
                                        </p:cTn>
                                        <p:tgtEl>
                                          <p:spTgt spid="26683"/>
                                        </p:tgtEl>
                                        <p:attrNameLst>
                                          <p:attrName>style.visibility</p:attrName>
                                        </p:attrNameLst>
                                      </p:cBhvr>
                                      <p:to>
                                        <p:strVal val="visible"/>
                                      </p:to>
                                    </p:se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 presetClass="entr" presetSubtype="0" fill="hold" grpId="0" nodeType="clickEffect">
                                  <p:stCondLst>
                                    <p:cond delay="0"/>
                                  </p:stCondLst>
                                  <p:childTnLst>
                                    <p:set>
                                      <p:cBhvr>
                                        <p:cTn id="225" dur="1" fill="hold">
                                          <p:stCondLst>
                                            <p:cond delay="499"/>
                                          </p:stCondLst>
                                        </p:cTn>
                                        <p:tgtEl>
                                          <p:spTgt spid="26684"/>
                                        </p:tgtEl>
                                        <p:attrNameLst>
                                          <p:attrName>style.visibility</p:attrName>
                                        </p:attrNameLst>
                                      </p:cBhvr>
                                      <p:to>
                                        <p:strVal val="visible"/>
                                      </p:to>
                                    </p:se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1" presetClass="entr" presetSubtype="0" fill="hold" grpId="0" nodeType="clickEffect">
                                  <p:stCondLst>
                                    <p:cond delay="0"/>
                                  </p:stCondLst>
                                  <p:childTnLst>
                                    <p:set>
                                      <p:cBhvr>
                                        <p:cTn id="229" dur="1" fill="hold">
                                          <p:stCondLst>
                                            <p:cond delay="499"/>
                                          </p:stCondLst>
                                        </p:cTn>
                                        <p:tgtEl>
                                          <p:spTgt spid="26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6627" grpId="0" autoUpdateAnimBg="0"/>
      <p:bldP spid="26629" grpId="0" animBg="1" autoUpdateAnimBg="0"/>
      <p:bldP spid="26630" grpId="0" animBg="1" autoUpdateAnimBg="0"/>
      <p:bldP spid="26631" grpId="0" animBg="1" autoUpdateAnimBg="0"/>
      <p:bldP spid="26632" grpId="0" animBg="1" autoUpdateAnimBg="0"/>
      <p:bldP spid="26633" grpId="0" animBg="1" autoUpdateAnimBg="0"/>
      <p:bldP spid="26634" grpId="0" animBg="1" autoUpdateAnimBg="0"/>
      <p:bldP spid="26635" grpId="0" animBg="1" autoUpdateAnimBg="0"/>
      <p:bldP spid="26636" grpId="0" animBg="1" autoUpdateAnimBg="0"/>
      <p:bldP spid="26637" grpId="0" animBg="1" autoUpdateAnimBg="0"/>
      <p:bldP spid="26638" grpId="0" animBg="1" autoUpdateAnimBg="0"/>
      <p:bldP spid="26639" grpId="0" animBg="1" autoUpdateAnimBg="0"/>
      <p:bldP spid="26640" grpId="0" animBg="1" autoUpdateAnimBg="0"/>
      <p:bldP spid="26641" grpId="0" animBg="1" autoUpdateAnimBg="0"/>
      <p:bldP spid="26642" grpId="0" animBg="1" autoUpdateAnimBg="0"/>
      <p:bldP spid="26643" grpId="0" animBg="1" autoUpdateAnimBg="0"/>
      <p:bldP spid="26644" grpId="0" animBg="1" autoUpdateAnimBg="0"/>
      <p:bldP spid="26645" grpId="0" animBg="1" autoUpdateAnimBg="0"/>
      <p:bldP spid="26646" grpId="0" animBg="1" autoUpdateAnimBg="0"/>
      <p:bldP spid="26647" grpId="0" animBg="1" autoUpdateAnimBg="0"/>
      <p:bldP spid="26648" grpId="0" animBg="1" autoUpdateAnimBg="0"/>
      <p:bldP spid="26649" grpId="0" animBg="1" autoUpdateAnimBg="0"/>
      <p:bldP spid="26650" grpId="0" animBg="1" autoUpdateAnimBg="0"/>
      <p:bldP spid="26651" grpId="0" animBg="1"/>
      <p:bldP spid="26652" grpId="0" animBg="1"/>
      <p:bldP spid="26653" grpId="0" animBg="1"/>
      <p:bldP spid="26654" grpId="0" animBg="1"/>
      <p:bldP spid="26655" grpId="0" animBg="1"/>
      <p:bldP spid="26656" grpId="0" animBg="1"/>
      <p:bldP spid="26657" grpId="0" animBg="1"/>
      <p:bldP spid="26658" grpId="0" animBg="1"/>
      <p:bldP spid="26659" grpId="0" animBg="1"/>
      <p:bldP spid="26660" grpId="0" animBg="1"/>
      <p:bldP spid="26661" grpId="0" animBg="1"/>
      <p:bldP spid="26662" grpId="0" animBg="1"/>
      <p:bldP spid="26663" grpId="0" animBg="1"/>
      <p:bldP spid="26664" grpId="0" animBg="1"/>
      <p:bldP spid="26665" grpId="0" animBg="1"/>
      <p:bldP spid="26666" grpId="0" animBg="1"/>
      <p:bldP spid="26667" grpId="0" animBg="1"/>
      <p:bldP spid="26668" grpId="0" animBg="1"/>
      <p:bldP spid="26669" grpId="0" animBg="1"/>
      <p:bldP spid="26670" grpId="0" animBg="1"/>
      <p:bldP spid="26671" grpId="0" animBg="1"/>
      <p:bldP spid="26672" grpId="0" animBg="1"/>
      <p:bldP spid="26673" grpId="0" autoUpdateAnimBg="0"/>
      <p:bldP spid="26675" grpId="0" autoUpdateAnimBg="0"/>
      <p:bldP spid="26676" grpId="0" autoUpdateAnimBg="0"/>
      <p:bldP spid="26677" grpId="0" autoUpdateAnimBg="0"/>
      <p:bldP spid="26678" grpId="0" autoUpdateAnimBg="0"/>
      <p:bldP spid="26679" grpId="0" autoUpdateAnimBg="0"/>
      <p:bldP spid="26680" grpId="0" autoUpdateAnimBg="0"/>
      <p:bldP spid="26681" grpId="0" autoUpdateAnimBg="0"/>
      <p:bldP spid="26682" grpId="0" autoUpdateAnimBg="0"/>
      <p:bldP spid="26683" grpId="0" autoUpdateAnimBg="0"/>
      <p:bldP spid="26684" grpId="0" autoUpdateAnimBg="0"/>
      <p:bldP spid="2668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4"/>
          <p:cNvSpPr>
            <a:spLocks noGrp="1" noChangeArrowheads="1"/>
          </p:cNvSpPr>
          <p:nvPr>
            <p:ph type="body" idx="4294967295"/>
          </p:nvPr>
        </p:nvSpPr>
        <p:spPr>
          <a:xfrm>
            <a:off x="525692" y="1268760"/>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设有序表的长度</a:t>
            </a:r>
            <a:r>
              <a:rPr lang="en-US" altLang="zh-CN" dirty="0">
                <a:latin typeface="黑体" pitchFamily="49" charset="-122"/>
                <a:ea typeface="黑体" pitchFamily="49" charset="-122"/>
              </a:rPr>
              <a:t>n=2</a:t>
            </a:r>
            <a:r>
              <a:rPr lang="en-US" altLang="zh-CN" baseline="30000" dirty="0">
                <a:latin typeface="黑体" pitchFamily="49" charset="-122"/>
                <a:ea typeface="黑体" pitchFamily="49" charset="-122"/>
              </a:rPr>
              <a:t>h</a:t>
            </a:r>
            <a:r>
              <a:rPr lang="en-US" altLang="zh-CN" dirty="0">
                <a:latin typeface="黑体" pitchFamily="49" charset="-122"/>
                <a:ea typeface="黑体" pitchFamily="49" charset="-122"/>
              </a:rPr>
              <a:t>-1</a:t>
            </a:r>
            <a:r>
              <a:rPr lang="zh-CN" altLang="en-US" dirty="0">
                <a:latin typeface="黑体" pitchFamily="49" charset="-122"/>
                <a:ea typeface="黑体" pitchFamily="49" charset="-122"/>
              </a:rPr>
              <a:t>（即</a:t>
            </a:r>
            <a:r>
              <a:rPr lang="en-US" altLang="zh-CN" dirty="0">
                <a:latin typeface="黑体" pitchFamily="49" charset="-122"/>
                <a:ea typeface="黑体" pitchFamily="49" charset="-122"/>
              </a:rPr>
              <a:t>h=</a:t>
            </a:r>
            <a:r>
              <a:rPr lang="en-US" altLang="zh-CN" dirty="0">
                <a:latin typeface="黑体" pitchFamily="49" charset="-122"/>
                <a:ea typeface="黑体" pitchFamily="49" charset="-122"/>
                <a:sym typeface="Symbol" pitchFamily="18" charset="2"/>
              </a:rPr>
              <a:t>log</a:t>
            </a:r>
            <a:r>
              <a:rPr lang="en-US" altLang="zh-CN" baseline="-25000" dirty="0">
                <a:latin typeface="黑体" pitchFamily="49" charset="-122"/>
                <a:ea typeface="黑体" pitchFamily="49" charset="-122"/>
                <a:sym typeface="Symbol" pitchFamily="18" charset="2"/>
              </a:rPr>
              <a:t>2</a:t>
            </a:r>
            <a:r>
              <a:rPr lang="en-US" altLang="zh-CN" dirty="0">
                <a:latin typeface="黑体" pitchFamily="49" charset="-122"/>
                <a:ea typeface="黑体" pitchFamily="49" charset="-122"/>
                <a:sym typeface="Symbol" pitchFamily="18" charset="2"/>
              </a:rPr>
              <a:t>(n+1)</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则描述折半查找的判定树是深度为</a:t>
            </a:r>
            <a:r>
              <a:rPr lang="en-US" altLang="zh-CN" dirty="0">
                <a:latin typeface="黑体" pitchFamily="49" charset="-122"/>
                <a:ea typeface="黑体" pitchFamily="49" charset="-122"/>
              </a:rPr>
              <a:t>h</a:t>
            </a:r>
            <a:r>
              <a:rPr lang="zh-CN" altLang="en-US" dirty="0">
                <a:latin typeface="黑体" pitchFamily="49" charset="-122"/>
                <a:ea typeface="黑体" pitchFamily="49" charset="-122"/>
              </a:rPr>
              <a:t>的满二叉树</a:t>
            </a:r>
          </a:p>
          <a:p>
            <a:pPr eaLnBrk="1" hangingPunct="1">
              <a:lnSpc>
                <a:spcPct val="90000"/>
              </a:lnSpc>
              <a:spcBef>
                <a:spcPct val="30000"/>
              </a:spcBef>
            </a:pPr>
            <a:r>
              <a:rPr lang="zh-CN" altLang="en-US" dirty="0">
                <a:latin typeface="黑体" pitchFamily="49" charset="-122"/>
                <a:ea typeface="黑体" pitchFamily="49" charset="-122"/>
              </a:rPr>
              <a:t>树中层次为1的结点有1个，层次为2的结点有2个，层次为</a:t>
            </a:r>
            <a:r>
              <a:rPr lang="en-US" altLang="zh-CN" dirty="0">
                <a:latin typeface="黑体" pitchFamily="49" charset="-122"/>
                <a:ea typeface="黑体" pitchFamily="49" charset="-122"/>
              </a:rPr>
              <a:t>h</a:t>
            </a:r>
            <a:r>
              <a:rPr lang="zh-CN" altLang="en-US" dirty="0">
                <a:latin typeface="黑体" pitchFamily="49" charset="-122"/>
                <a:ea typeface="黑体" pitchFamily="49" charset="-122"/>
              </a:rPr>
              <a:t>的结点有2</a:t>
            </a:r>
            <a:r>
              <a:rPr lang="en-US" altLang="zh-CN" baseline="30000" dirty="0">
                <a:latin typeface="黑体" pitchFamily="49" charset="-122"/>
                <a:ea typeface="黑体" pitchFamily="49" charset="-122"/>
              </a:rPr>
              <a:t>h-1</a:t>
            </a:r>
            <a:r>
              <a:rPr lang="zh-CN" altLang="en-US" dirty="0">
                <a:latin typeface="黑体" pitchFamily="49" charset="-122"/>
                <a:ea typeface="黑体" pitchFamily="49" charset="-122"/>
              </a:rPr>
              <a:t>个</a:t>
            </a:r>
          </a:p>
          <a:p>
            <a:pPr eaLnBrk="1" hangingPunct="1">
              <a:lnSpc>
                <a:spcPct val="90000"/>
              </a:lnSpc>
              <a:spcBef>
                <a:spcPct val="30000"/>
              </a:spcBef>
            </a:pPr>
            <a:r>
              <a:rPr lang="zh-CN" altLang="en-US" dirty="0">
                <a:latin typeface="黑体" pitchFamily="49" charset="-122"/>
                <a:ea typeface="黑体" pitchFamily="49" charset="-122"/>
              </a:rPr>
              <a:t>假设表中每个记录的查找概率相等，则查找成功时折半查找的平均查找长度</a:t>
            </a:r>
          </a:p>
        </p:txBody>
      </p:sp>
      <p:graphicFrame>
        <p:nvGraphicFramePr>
          <p:cNvPr id="27654" name="Object 6"/>
          <p:cNvGraphicFramePr>
            <a:graphicFrameLocks noChangeAspect="1"/>
          </p:cNvGraphicFramePr>
          <p:nvPr>
            <p:extLst>
              <p:ext uri="{D42A27DB-BD31-4B8C-83A1-F6EECF244321}">
                <p14:modId xmlns:p14="http://schemas.microsoft.com/office/powerpoint/2010/main" val="639141114"/>
              </p:ext>
            </p:extLst>
          </p:nvPr>
        </p:nvGraphicFramePr>
        <p:xfrm>
          <a:off x="906692" y="4255780"/>
          <a:ext cx="8001000" cy="1054100"/>
        </p:xfrm>
        <a:graphic>
          <a:graphicData uri="http://schemas.openxmlformats.org/presentationml/2006/ole">
            <mc:AlternateContent xmlns:mc="http://schemas.openxmlformats.org/markup-compatibility/2006">
              <mc:Choice xmlns:v="urn:schemas-microsoft-com:vml" Requires="v">
                <p:oleObj r:id="rId3" imgW="3313262" imgH="482391" progId="">
                  <p:embed/>
                </p:oleObj>
              </mc:Choice>
              <mc:Fallback>
                <p:oleObj r:id="rId3" imgW="3313262" imgH="482391"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692" y="4255780"/>
                        <a:ext cx="8001000" cy="10541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 Box 4">
            <a:extLst>
              <a:ext uri="{FF2B5EF4-FFF2-40B4-BE49-F238E27FC236}">
                <a16:creationId xmlns:a16="http://schemas.microsoft.com/office/drawing/2014/main" id="{E94FF817-26B0-41C0-95EA-5D26A246A4AE}"/>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二、折半查找性能分析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xEl>
                                              <p:pRg st="2" end="2"/>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8" fill="hold" nodeType="afterEffect">
                                  <p:stCondLst>
                                    <p:cond delay="0"/>
                                  </p:stCondLst>
                                  <p:childTnLst>
                                    <p:set>
                                      <p:cBhvr>
                                        <p:cTn id="13" dur="1" fill="hold">
                                          <p:stCondLst>
                                            <p:cond delay="0"/>
                                          </p:stCondLst>
                                        </p:cTn>
                                        <p:tgtEl>
                                          <p:spTgt spid="27654"/>
                                        </p:tgtEl>
                                        <p:attrNameLst>
                                          <p:attrName>style.visibility</p:attrName>
                                        </p:attrNameLst>
                                      </p:cBhvr>
                                      <p:to>
                                        <p:strVal val="visible"/>
                                      </p:to>
                                    </p:set>
                                    <p:animEffect transition="in" filter="wipe(left)">
                                      <p:cBhvr>
                                        <p:cTn id="14" dur="500"/>
                                        <p:tgtEl>
                                          <p:spTgt spid="27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body" idx="4294967295"/>
          </p:nvPr>
        </p:nvSpPr>
        <p:spPr>
          <a:xfrm>
            <a:off x="522920" y="1254223"/>
            <a:ext cx="8458200" cy="4038600"/>
          </a:xfrm>
        </p:spPr>
        <p:txBody>
          <a:bodyPr/>
          <a:lstStyle/>
          <a:p>
            <a:pPr eaLnBrk="1" hangingPunct="1">
              <a:lnSpc>
                <a:spcPct val="90000"/>
              </a:lnSpc>
              <a:spcBef>
                <a:spcPct val="70000"/>
              </a:spcBef>
            </a:pPr>
            <a:r>
              <a:rPr lang="zh-CN" altLang="en-US" dirty="0">
                <a:latin typeface="黑体" pitchFamily="49" charset="-122"/>
                <a:ea typeface="黑体" pitchFamily="49" charset="-122"/>
              </a:rPr>
              <a:t>折半查找的效率比顺序查找高(特别是在静态查找表的长度很长时)</a:t>
            </a:r>
            <a:endParaRPr lang="en-US" altLang="zh-CN" dirty="0">
              <a:latin typeface="黑体" pitchFamily="49" charset="-122"/>
              <a:ea typeface="黑体" pitchFamily="49" charset="-122"/>
            </a:endParaRPr>
          </a:p>
          <a:p>
            <a:pPr eaLnBrk="1" hangingPunct="1">
              <a:lnSpc>
                <a:spcPct val="90000"/>
              </a:lnSpc>
              <a:spcBef>
                <a:spcPct val="70000"/>
              </a:spcBef>
            </a:pPr>
            <a:r>
              <a:rPr lang="zh-CN" altLang="en-US" dirty="0">
                <a:latin typeface="黑体" pitchFamily="49" charset="-122"/>
                <a:ea typeface="黑体" pitchFamily="49" charset="-122"/>
              </a:rPr>
              <a:t>折半查找只能适用于有序表，并且以顺序存储结构存储</a:t>
            </a:r>
          </a:p>
        </p:txBody>
      </p:sp>
      <p:sp>
        <p:nvSpPr>
          <p:cNvPr id="2" name="Text Box 4">
            <a:extLst>
              <a:ext uri="{FF2B5EF4-FFF2-40B4-BE49-F238E27FC236}">
                <a16:creationId xmlns:a16="http://schemas.microsoft.com/office/drawing/2014/main" id="{D8C363FF-821D-4AB6-BD4A-1289747823F6}"/>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二、折半查找特点</a:t>
            </a:r>
          </a:p>
        </p:txBody>
      </p:sp>
      <p:sp>
        <p:nvSpPr>
          <p:cNvPr id="3" name="矩形 2">
            <a:extLst>
              <a:ext uri="{FF2B5EF4-FFF2-40B4-BE49-F238E27FC236}">
                <a16:creationId xmlns:a16="http://schemas.microsoft.com/office/drawing/2014/main" id="{ECF2345F-B942-F9FC-14C3-5F73496DD5C2}"/>
              </a:ext>
            </a:extLst>
          </p:cNvPr>
          <p:cNvSpPr/>
          <p:nvPr/>
        </p:nvSpPr>
        <p:spPr bwMode="auto">
          <a:xfrm>
            <a:off x="4211960" y="2348880"/>
            <a:ext cx="1224136" cy="43204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4" name="矩形 3">
            <a:extLst>
              <a:ext uri="{FF2B5EF4-FFF2-40B4-BE49-F238E27FC236}">
                <a16:creationId xmlns:a16="http://schemas.microsoft.com/office/drawing/2014/main" id="{7EE21650-150D-5B91-BCEE-8D2975AD8E16}"/>
              </a:ext>
            </a:extLst>
          </p:cNvPr>
          <p:cNvSpPr/>
          <p:nvPr/>
        </p:nvSpPr>
        <p:spPr bwMode="auto">
          <a:xfrm>
            <a:off x="6732240" y="2348880"/>
            <a:ext cx="1492756" cy="43204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493712" y="1052736"/>
            <a:ext cx="5715000" cy="685800"/>
          </a:xfrm>
        </p:spPr>
        <p:txBody>
          <a:bodyPr/>
          <a:lstStyle/>
          <a:p>
            <a:pPr algn="l" eaLnBrk="1" hangingPunct="1"/>
            <a:r>
              <a:rPr lang="zh-CN" altLang="en-US" sz="3200" dirty="0">
                <a:latin typeface="黑体" pitchFamily="49" charset="-122"/>
                <a:ea typeface="黑体" pitchFamily="49" charset="-122"/>
              </a:rPr>
              <a:t>三、分块查找</a:t>
            </a:r>
          </a:p>
        </p:txBody>
      </p:sp>
      <p:sp>
        <p:nvSpPr>
          <p:cNvPr id="317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254BC21-7851-4DA2-8C9E-C03B06AECA68}" type="slidenum">
              <a:rPr lang="zh-CN" altLang="en-US"/>
              <a:pPr algn="r" eaLnBrk="1" hangingPunct="1">
                <a:spcBef>
                  <a:spcPct val="50000"/>
                </a:spcBef>
                <a:buFont typeface="Arial" pitchFamily="34" charset="0"/>
                <a:buNone/>
              </a:pPr>
              <a:t>28</a:t>
            </a:fld>
            <a:endParaRPr lang="en-US" altLang="zh-CN"/>
          </a:p>
        </p:txBody>
      </p:sp>
      <p:sp>
        <p:nvSpPr>
          <p:cNvPr id="29701" name="Rectangle 5"/>
          <p:cNvSpPr>
            <a:spLocks noGrp="1" noChangeArrowheads="1"/>
          </p:cNvSpPr>
          <p:nvPr>
            <p:ph type="body" idx="4294967295"/>
          </p:nvPr>
        </p:nvSpPr>
        <p:spPr>
          <a:xfrm>
            <a:off x="489520" y="1772816"/>
            <a:ext cx="8763000" cy="5085184"/>
          </a:xfrm>
        </p:spPr>
        <p:txBody>
          <a:bodyPr/>
          <a:lstStyle/>
          <a:p>
            <a:pPr eaLnBrk="1" hangingPunct="1">
              <a:spcBef>
                <a:spcPct val="50000"/>
              </a:spcBef>
            </a:pPr>
            <a:r>
              <a:rPr lang="zh-CN" altLang="en-US" dirty="0">
                <a:latin typeface="+mn-ea"/>
              </a:rPr>
              <a:t>分块查找是一种索引顺序表</a:t>
            </a:r>
            <a:r>
              <a:rPr lang="en-US" altLang="zh-CN" dirty="0">
                <a:latin typeface="+mn-ea"/>
              </a:rPr>
              <a:t>(</a:t>
            </a:r>
            <a:r>
              <a:rPr lang="zh-CN" altLang="en-US" dirty="0">
                <a:latin typeface="+mn-ea"/>
              </a:rPr>
              <a:t>分块有序表</a:t>
            </a:r>
            <a:r>
              <a:rPr lang="en-US" altLang="zh-CN" dirty="0">
                <a:latin typeface="+mn-ea"/>
              </a:rPr>
              <a:t>)</a:t>
            </a:r>
            <a:r>
              <a:rPr lang="zh-CN" altLang="en-US" dirty="0">
                <a:latin typeface="+mn-ea"/>
              </a:rPr>
              <a:t>查找方法，是折半查找和顺序查找的简单结合</a:t>
            </a:r>
          </a:p>
          <a:p>
            <a:pPr eaLnBrk="1" hangingPunct="1">
              <a:spcBef>
                <a:spcPct val="50000"/>
              </a:spcBef>
            </a:pPr>
            <a:r>
              <a:rPr lang="zh-CN" altLang="en-US" dirty="0">
                <a:latin typeface="+mn-ea"/>
              </a:rPr>
              <a:t>索引顺序表</a:t>
            </a:r>
            <a:r>
              <a:rPr lang="en-US" altLang="zh-CN" dirty="0">
                <a:latin typeface="+mn-ea"/>
              </a:rPr>
              <a:t>(</a:t>
            </a:r>
            <a:r>
              <a:rPr lang="zh-CN" altLang="en-US" dirty="0">
                <a:latin typeface="+mn-ea"/>
              </a:rPr>
              <a:t>分块有序表</a:t>
            </a:r>
            <a:r>
              <a:rPr lang="en-US" altLang="zh-CN" dirty="0">
                <a:latin typeface="+mn-ea"/>
              </a:rPr>
              <a:t>)</a:t>
            </a:r>
            <a:r>
              <a:rPr lang="zh-CN" altLang="en-US" dirty="0">
                <a:latin typeface="+mn-ea"/>
              </a:rPr>
              <a:t>将整个表分成几块，块内无序，块间有序</a:t>
            </a:r>
          </a:p>
          <a:p>
            <a:pPr eaLnBrk="1" hangingPunct="1">
              <a:spcBef>
                <a:spcPct val="50000"/>
              </a:spcBef>
            </a:pPr>
            <a:r>
              <a:rPr lang="zh-CN" altLang="en-US" dirty="0">
                <a:latin typeface="+mn-ea"/>
              </a:rPr>
              <a:t>所谓块间有序是指后一块表中所有记录的关键字均大于前一块表中的最大关键字</a:t>
            </a:r>
            <a:endParaRPr lang="en-US" altLang="zh-CN" dirty="0">
              <a:latin typeface="+mn-ea"/>
            </a:endParaRPr>
          </a:p>
          <a:p>
            <a:pPr eaLnBrk="1" hangingPunct="1">
              <a:spcBef>
                <a:spcPct val="50000"/>
              </a:spcBef>
            </a:pPr>
            <a:r>
              <a:rPr lang="zh-CN" altLang="en-US" dirty="0">
                <a:solidFill>
                  <a:srgbClr val="FF0000"/>
                </a:solidFill>
                <a:latin typeface="+mn-ea"/>
              </a:rPr>
              <a:t>分块查找是折半查找和顺序查找的一种改进方法，分块查找由于只要求索引表是有序的，对块内节点没有排序要求，因此特别适合于节点动态变化的情况。</a:t>
            </a:r>
          </a:p>
        </p:txBody>
      </p:sp>
      <p:sp>
        <p:nvSpPr>
          <p:cNvPr id="2" name="Text Box 4">
            <a:extLst>
              <a:ext uri="{FF2B5EF4-FFF2-40B4-BE49-F238E27FC236}">
                <a16:creationId xmlns:a16="http://schemas.microsoft.com/office/drawing/2014/main" id="{FC9363A7-5F70-4BD4-BEFA-81CD7AE322F8}"/>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70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9701">
                                            <p:txEl>
                                              <p:pRg st="2" end="2"/>
                                            </p:txEl>
                                          </p:spTgt>
                                        </p:tgtEl>
                                        <p:attrNameLst>
                                          <p:attrName>style.visibility</p:attrName>
                                        </p:attrNameLst>
                                      </p:cBhvr>
                                      <p:to>
                                        <p:strVal val="visible"/>
                                      </p:to>
                                    </p:set>
                                    <p:animEffect transition="in" filter="blinds(horizontal)">
                                      <p:cBhvr>
                                        <p:cTn id="11" dur="500"/>
                                        <p:tgtEl>
                                          <p:spTgt spid="29701">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970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525236" y="2349360"/>
            <a:ext cx="8349524" cy="653579"/>
          </a:xfrm>
        </p:spPr>
        <p:txBody>
          <a:bodyPr/>
          <a:lstStyle/>
          <a:p>
            <a:pPr eaLnBrk="1" hangingPunct="1"/>
            <a:r>
              <a:rPr lang="zh-CN" altLang="en-US" sz="2800" kern="100" dirty="0">
                <a:effectLst/>
                <a:latin typeface="+mn-ea"/>
                <a:ea typeface="+mn-ea"/>
              </a:rPr>
              <a:t>职场，生活中：</a:t>
            </a:r>
            <a:r>
              <a:rPr lang="zh-CN" altLang="zh-CN" sz="2800" kern="100" dirty="0">
                <a:effectLst/>
                <a:latin typeface="+mn-ea"/>
                <a:ea typeface="+mn-ea"/>
              </a:rPr>
              <a:t>性能与成本之间</a:t>
            </a:r>
            <a:r>
              <a:rPr lang="zh-CN" altLang="en-US" sz="2800" kern="100" dirty="0">
                <a:effectLst/>
                <a:latin typeface="+mn-ea"/>
                <a:ea typeface="+mn-ea"/>
              </a:rPr>
              <a:t>寻找</a:t>
            </a:r>
            <a:r>
              <a:rPr lang="zh-CN" altLang="zh-CN" sz="2800" kern="100" dirty="0">
                <a:effectLst/>
                <a:latin typeface="+mn-ea"/>
                <a:ea typeface="+mn-ea"/>
              </a:rPr>
              <a:t>平衡</a:t>
            </a:r>
            <a:r>
              <a:rPr lang="zh-CN" altLang="en-US" sz="2800" kern="100" dirty="0">
                <a:effectLst/>
                <a:latin typeface="+mn-ea"/>
                <a:ea typeface="+mn-ea"/>
              </a:rPr>
              <a:t>。</a:t>
            </a:r>
            <a:br>
              <a:rPr lang="en-US" altLang="zh-CN" sz="2800" kern="100" dirty="0">
                <a:effectLst/>
                <a:latin typeface="+mn-ea"/>
                <a:ea typeface="+mn-ea"/>
              </a:rPr>
            </a:br>
            <a:br>
              <a:rPr lang="en-US" altLang="zh-CN" sz="2800" kern="100" dirty="0">
                <a:effectLst/>
                <a:latin typeface="+mn-ea"/>
                <a:ea typeface="+mn-ea"/>
              </a:rPr>
            </a:br>
            <a:r>
              <a:rPr lang="zh-CN" altLang="en-US" sz="2800" kern="100" dirty="0">
                <a:latin typeface="+mn-ea"/>
                <a:ea typeface="+mn-ea"/>
              </a:rPr>
              <a:t>降低成本，损害用户满意度；</a:t>
            </a:r>
            <a:br>
              <a:rPr lang="en-US" altLang="zh-CN" sz="2800" kern="100" dirty="0">
                <a:latin typeface="+mn-ea"/>
                <a:ea typeface="+mn-ea"/>
              </a:rPr>
            </a:br>
            <a:r>
              <a:rPr lang="zh-CN" altLang="en-US" sz="2800" kern="100" dirty="0">
                <a:latin typeface="+mn-ea"/>
                <a:ea typeface="+mn-ea"/>
              </a:rPr>
              <a:t>竭尽全力维持用户满意，费用迅速超越底线</a:t>
            </a:r>
            <a:r>
              <a:rPr lang="zh-CN" altLang="en-US" sz="2800" kern="100" dirty="0">
                <a:latin typeface="Times New Roman" panose="02020603050405020304" pitchFamily="18" charset="0"/>
                <a:ea typeface="宋体" panose="02010600030101010101" pitchFamily="2" charset="-122"/>
              </a:rPr>
              <a:t>。</a:t>
            </a:r>
          </a:p>
        </p:txBody>
      </p:sp>
      <p:sp>
        <p:nvSpPr>
          <p:cNvPr id="317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254BC21-7851-4DA2-8C9E-C03B06AECA68}" type="slidenum">
              <a:rPr lang="zh-CN" altLang="en-US"/>
              <a:pPr algn="r" eaLnBrk="1" hangingPunct="1">
                <a:spcBef>
                  <a:spcPct val="50000"/>
                </a:spcBef>
                <a:buFont typeface="Arial" pitchFamily="34" charset="0"/>
                <a:buNone/>
              </a:pPr>
              <a:t>29</a:t>
            </a:fld>
            <a:endParaRPr lang="en-US" altLang="zh-CN"/>
          </a:p>
        </p:txBody>
      </p:sp>
      <p:sp>
        <p:nvSpPr>
          <p:cNvPr id="2" name="Text Box 4">
            <a:extLst>
              <a:ext uri="{FF2B5EF4-FFF2-40B4-BE49-F238E27FC236}">
                <a16:creationId xmlns:a16="http://schemas.microsoft.com/office/drawing/2014/main" id="{FC9363A7-5F70-4BD4-BEFA-81CD7AE322F8}"/>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静态查找的思考</a:t>
            </a:r>
          </a:p>
        </p:txBody>
      </p:sp>
    </p:spTree>
    <p:extLst>
      <p:ext uri="{BB962C8B-B14F-4D97-AF65-F5344CB8AC3E}">
        <p14:creationId xmlns:p14="http://schemas.microsoft.com/office/powerpoint/2010/main" val="350314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48199A3-A4B9-42F5-8869-ACA4CF2EB107}" type="slidenum">
              <a:rPr lang="zh-CN" altLang="en-US"/>
              <a:pPr algn="r" eaLnBrk="1" hangingPunct="1">
                <a:spcBef>
                  <a:spcPct val="50000"/>
                </a:spcBef>
                <a:buFont typeface="Arial" pitchFamily="34" charset="0"/>
                <a:buNone/>
              </a:pPr>
              <a:t>3</a:t>
            </a:fld>
            <a:endParaRPr lang="en-US" altLang="zh-CN"/>
          </a:p>
        </p:txBody>
      </p:sp>
      <p:sp>
        <p:nvSpPr>
          <p:cNvPr id="7173" name="Rectangle 5"/>
          <p:cNvSpPr>
            <a:spLocks noGrp="1" noChangeArrowheads="1"/>
          </p:cNvSpPr>
          <p:nvPr>
            <p:ph type="body" idx="4294967295"/>
          </p:nvPr>
        </p:nvSpPr>
        <p:spPr>
          <a:xfrm>
            <a:off x="614394" y="1249890"/>
            <a:ext cx="8763000" cy="3090890"/>
          </a:xfrm>
        </p:spPr>
        <p:txBody>
          <a:bodyPr/>
          <a:lstStyle/>
          <a:p>
            <a:pPr eaLnBrk="1" hangingPunct="1">
              <a:lnSpc>
                <a:spcPct val="90000"/>
              </a:lnSpc>
              <a:spcBef>
                <a:spcPct val="30000"/>
              </a:spcBef>
            </a:pPr>
            <a:r>
              <a:rPr lang="zh-CN" altLang="en-US" dirty="0">
                <a:latin typeface="黑体" pitchFamily="49" charset="-122"/>
                <a:ea typeface="黑体" pitchFamily="49" charset="-122"/>
              </a:rPr>
              <a:t>静态查找表</a:t>
            </a:r>
          </a:p>
          <a:p>
            <a:pPr eaLnBrk="1" hangingPunct="1">
              <a:lnSpc>
                <a:spcPct val="90000"/>
              </a:lnSpc>
              <a:spcBef>
                <a:spcPct val="30000"/>
              </a:spcBef>
              <a:buFont typeface="Wingdings" pitchFamily="2" charset="2"/>
              <a:buNone/>
            </a:pPr>
            <a:r>
              <a:rPr lang="zh-CN" altLang="en-US" dirty="0">
                <a:latin typeface="黑体" pitchFamily="49" charset="-122"/>
                <a:ea typeface="黑体" pitchFamily="49" charset="-122"/>
              </a:rPr>
              <a:t>　 仅作查询和检索操作的查找表。</a:t>
            </a:r>
          </a:p>
          <a:p>
            <a:pPr eaLnBrk="1" hangingPunct="1">
              <a:lnSpc>
                <a:spcPct val="90000"/>
              </a:lnSpc>
              <a:spcBef>
                <a:spcPct val="30000"/>
              </a:spcBef>
            </a:pPr>
            <a:endParaRPr lang="zh-CN" altLang="en-US" b="1"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动态查找表</a:t>
            </a:r>
          </a:p>
          <a:p>
            <a:pPr eaLnBrk="1" hangingPunct="1">
              <a:lnSpc>
                <a:spcPct val="90000"/>
              </a:lnSpc>
              <a:spcBef>
                <a:spcPct val="30000"/>
              </a:spcBef>
              <a:buFont typeface="Wingdings" pitchFamily="2" charset="2"/>
              <a:buNone/>
            </a:pPr>
            <a:r>
              <a:rPr lang="zh-CN" altLang="en-US" dirty="0">
                <a:latin typeface="黑体" pitchFamily="49" charset="-122"/>
                <a:ea typeface="黑体" pitchFamily="49" charset="-122"/>
              </a:rPr>
              <a:t>　 在查找过程中同时</a:t>
            </a:r>
            <a:r>
              <a:rPr lang="zh-CN" altLang="en-US" dirty="0">
                <a:solidFill>
                  <a:schemeClr val="hlink"/>
                </a:solidFill>
                <a:latin typeface="黑体" pitchFamily="49" charset="-122"/>
                <a:ea typeface="黑体" pitchFamily="49" charset="-122"/>
              </a:rPr>
              <a:t>插入</a:t>
            </a:r>
            <a:r>
              <a:rPr lang="zh-CN" altLang="en-US" dirty="0">
                <a:latin typeface="黑体" pitchFamily="49" charset="-122"/>
                <a:ea typeface="黑体" pitchFamily="49" charset="-122"/>
              </a:rPr>
              <a:t>查找表中不存在的数据元素， </a:t>
            </a:r>
            <a:endParaRPr lang="en-US" altLang="zh-CN" dirty="0">
              <a:latin typeface="黑体" pitchFamily="49" charset="-122"/>
              <a:ea typeface="黑体" pitchFamily="49" charset="-122"/>
            </a:endParaRP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或者从查找表中</a:t>
            </a:r>
            <a:r>
              <a:rPr lang="zh-CN" altLang="en-US" dirty="0">
                <a:solidFill>
                  <a:schemeClr val="hlink"/>
                </a:solidFill>
                <a:latin typeface="黑体" pitchFamily="49" charset="-122"/>
                <a:ea typeface="黑体" pitchFamily="49" charset="-122"/>
              </a:rPr>
              <a:t>删除</a:t>
            </a:r>
            <a:r>
              <a:rPr lang="zh-CN" altLang="en-US" dirty="0">
                <a:latin typeface="黑体" pitchFamily="49" charset="-122"/>
                <a:ea typeface="黑体" pitchFamily="49" charset="-122"/>
              </a:rPr>
              <a:t>已存在的某个数据元素</a:t>
            </a:r>
          </a:p>
        </p:txBody>
      </p:sp>
      <p:sp>
        <p:nvSpPr>
          <p:cNvPr id="7" name="Text Box 4"/>
          <p:cNvSpPr txBox="1">
            <a:spLocks noChangeArrowheads="1"/>
          </p:cNvSpPr>
          <p:nvPr/>
        </p:nvSpPr>
        <p:spPr bwMode="auto">
          <a:xfrm>
            <a:off x="614394" y="302105"/>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一、查找表分类</a:t>
            </a:r>
          </a:p>
        </p:txBody>
      </p:sp>
      <p:sp>
        <p:nvSpPr>
          <p:cNvPr id="2" name="对话气泡: 圆角矩形 1">
            <a:extLst>
              <a:ext uri="{FF2B5EF4-FFF2-40B4-BE49-F238E27FC236}">
                <a16:creationId xmlns:a16="http://schemas.microsoft.com/office/drawing/2014/main" id="{F50CEAEA-C0D5-4BFA-8D53-2A1306BDB810}"/>
              </a:ext>
            </a:extLst>
          </p:cNvPr>
          <p:cNvSpPr/>
          <p:nvPr/>
        </p:nvSpPr>
        <p:spPr bwMode="auto">
          <a:xfrm>
            <a:off x="5572861" y="1127461"/>
            <a:ext cx="3326870" cy="476726"/>
          </a:xfrm>
          <a:prstGeom prst="wedgeRoundRectCallout">
            <a:avLst>
              <a:gd name="adj1" fmla="val -43566"/>
              <a:gd name="adj2" fmla="val 102652"/>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插入、删除效率低。</a:t>
            </a:r>
          </a:p>
        </p:txBody>
      </p:sp>
      <p:sp>
        <p:nvSpPr>
          <p:cNvPr id="8" name="对话气泡: 圆角矩形 7">
            <a:extLst>
              <a:ext uri="{FF2B5EF4-FFF2-40B4-BE49-F238E27FC236}">
                <a16:creationId xmlns:a16="http://schemas.microsoft.com/office/drawing/2014/main" id="{813B3905-0107-4AE9-81AA-BD8E0EDD8751}"/>
              </a:ext>
            </a:extLst>
          </p:cNvPr>
          <p:cNvSpPr/>
          <p:nvPr/>
        </p:nvSpPr>
        <p:spPr bwMode="auto">
          <a:xfrm>
            <a:off x="5884297" y="2404426"/>
            <a:ext cx="3182854" cy="476726"/>
          </a:xfrm>
          <a:prstGeom prst="wedgeRoundRectCallout">
            <a:avLst>
              <a:gd name="adj1" fmla="val -45483"/>
              <a:gd name="adj2" fmla="val 175667"/>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zh-CN" altLang="en-US" sz="2800" i="0" dirty="0"/>
              <a:t>插入、删除效率高。</a:t>
            </a:r>
            <a:endParaRPr kumimoji="0"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7173">
                                            <p:txEl>
                                              <p:pRg st="4" end="4"/>
                                            </p:txEl>
                                          </p:spTgt>
                                        </p:tgtEl>
                                        <p:attrNameLst>
                                          <p:attrName>style.visibility</p:attrName>
                                        </p:attrNameLst>
                                      </p:cBhvr>
                                      <p:to>
                                        <p:strVal val="visible"/>
                                      </p:to>
                                    </p:set>
                                    <p:animEffect transition="in" filter="blinds(horizontal)">
                                      <p:cBhvr>
                                        <p:cTn id="11" dur="500"/>
                                        <p:tgtEl>
                                          <p:spTgt spid="7173">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7173">
                                            <p:txEl>
                                              <p:pRg st="5" end="5"/>
                                            </p:txEl>
                                          </p:spTgt>
                                        </p:tgtEl>
                                        <p:attrNameLst>
                                          <p:attrName>style.visibility</p:attrName>
                                        </p:attrNameLst>
                                      </p:cBhvr>
                                      <p:to>
                                        <p:strVal val="visible"/>
                                      </p:to>
                                    </p:set>
                                    <p:animEffect transition="in" filter="blinds(horizontal)">
                                      <p:cBhvr>
                                        <p:cTn id="16" dur="500"/>
                                        <p:tgtEl>
                                          <p:spTgt spid="717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5"/>
          <p:cNvSpPr>
            <a:spLocks noGrp="1" noChangeArrowheads="1"/>
          </p:cNvSpPr>
          <p:nvPr>
            <p:ph type="body" idx="4294967295"/>
          </p:nvPr>
        </p:nvSpPr>
        <p:spPr>
          <a:xfrm>
            <a:off x="554170" y="1344004"/>
            <a:ext cx="8580931" cy="2091530"/>
          </a:xfrm>
        </p:spPr>
        <p:txBody>
          <a:bodyPr/>
          <a:lstStyle/>
          <a:p>
            <a:pPr eaLnBrk="1" hangingPunct="1">
              <a:spcBef>
                <a:spcPct val="50000"/>
              </a:spcBef>
            </a:pPr>
            <a:r>
              <a:rPr lang="zh-CN" altLang="en-US" dirty="0">
                <a:latin typeface="黑体" pitchFamily="49" charset="-122"/>
                <a:ea typeface="黑体" pitchFamily="49" charset="-122"/>
              </a:rPr>
              <a:t>主表：用数组存放待查记录</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每个数据元素至少含有关键字域</a:t>
            </a:r>
          </a:p>
          <a:p>
            <a:pPr eaLnBrk="1" hangingPunct="1">
              <a:spcBef>
                <a:spcPct val="50000"/>
              </a:spcBef>
            </a:pPr>
            <a:r>
              <a:rPr lang="zh-CN" altLang="en-US" dirty="0">
                <a:latin typeface="黑体" pitchFamily="49" charset="-122"/>
                <a:ea typeface="黑体" pitchFamily="49" charset="-122"/>
              </a:rPr>
              <a:t>索引表：每个结点含有最大关键字域和指向本块第一个结点的指针</a:t>
            </a:r>
          </a:p>
        </p:txBody>
      </p:sp>
      <p:grpSp>
        <p:nvGrpSpPr>
          <p:cNvPr id="2" name="Group 7"/>
          <p:cNvGrpSpPr>
            <a:grpSpLocks/>
          </p:cNvGrpSpPr>
          <p:nvPr/>
        </p:nvGrpSpPr>
        <p:grpSpPr bwMode="auto">
          <a:xfrm>
            <a:off x="1678632" y="4863083"/>
            <a:ext cx="6591300" cy="739775"/>
            <a:chOff x="0" y="0"/>
            <a:chExt cx="4152" cy="466"/>
          </a:xfrm>
        </p:grpSpPr>
        <p:sp>
          <p:nvSpPr>
            <p:cNvPr id="32797" name="Text Box 8"/>
            <p:cNvSpPr txBox="1">
              <a:spLocks noChangeArrowheads="1"/>
            </p:cNvSpPr>
            <p:nvPr/>
          </p:nvSpPr>
          <p:spPr bwMode="auto">
            <a:xfrm>
              <a:off x="120" y="0"/>
              <a:ext cx="4032"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sp>
          <p:nvSpPr>
            <p:cNvPr id="32798" name="Rectangle 9"/>
            <p:cNvSpPr>
              <a:spLocks noChangeArrowheads="1"/>
            </p:cNvSpPr>
            <p:nvPr/>
          </p:nvSpPr>
          <p:spPr bwMode="auto">
            <a:xfrm>
              <a:off x="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32799" name="Rectangle 10"/>
            <p:cNvSpPr>
              <a:spLocks noChangeArrowheads="1"/>
            </p:cNvSpPr>
            <p:nvPr/>
          </p:nvSpPr>
          <p:spPr bwMode="auto">
            <a:xfrm>
              <a:off x="36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32800" name="Rectangle 11"/>
            <p:cNvSpPr>
              <a:spLocks noChangeArrowheads="1"/>
            </p:cNvSpPr>
            <p:nvPr/>
          </p:nvSpPr>
          <p:spPr bwMode="auto">
            <a:xfrm>
              <a:off x="72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32801" name="Rectangle 12"/>
            <p:cNvSpPr>
              <a:spLocks noChangeArrowheads="1"/>
            </p:cNvSpPr>
            <p:nvPr/>
          </p:nvSpPr>
          <p:spPr bwMode="auto">
            <a:xfrm>
              <a:off x="108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32802" name="Rectangle 13"/>
            <p:cNvSpPr>
              <a:spLocks noChangeArrowheads="1"/>
            </p:cNvSpPr>
            <p:nvPr/>
          </p:nvSpPr>
          <p:spPr bwMode="auto">
            <a:xfrm>
              <a:off x="144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32803" name="Rectangle 14"/>
            <p:cNvSpPr>
              <a:spLocks noChangeArrowheads="1"/>
            </p:cNvSpPr>
            <p:nvPr/>
          </p:nvSpPr>
          <p:spPr bwMode="auto">
            <a:xfrm>
              <a:off x="180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32804" name="Rectangle 15"/>
            <p:cNvSpPr>
              <a:spLocks noChangeArrowheads="1"/>
            </p:cNvSpPr>
            <p:nvPr/>
          </p:nvSpPr>
          <p:spPr bwMode="auto">
            <a:xfrm>
              <a:off x="216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64</a:t>
              </a:r>
            </a:p>
          </p:txBody>
        </p:sp>
        <p:sp>
          <p:nvSpPr>
            <p:cNvPr id="32805" name="Rectangle 16"/>
            <p:cNvSpPr>
              <a:spLocks noChangeArrowheads="1"/>
            </p:cNvSpPr>
            <p:nvPr/>
          </p:nvSpPr>
          <p:spPr bwMode="auto">
            <a:xfrm>
              <a:off x="252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32806" name="Rectangle 17"/>
            <p:cNvSpPr>
              <a:spLocks noChangeArrowheads="1"/>
            </p:cNvSpPr>
            <p:nvPr/>
          </p:nvSpPr>
          <p:spPr bwMode="auto">
            <a:xfrm>
              <a:off x="288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32807" name="Rectangle 18"/>
            <p:cNvSpPr>
              <a:spLocks noChangeArrowheads="1"/>
            </p:cNvSpPr>
            <p:nvPr/>
          </p:nvSpPr>
          <p:spPr bwMode="auto">
            <a:xfrm>
              <a:off x="324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32808" name="Rectangle 19"/>
            <p:cNvSpPr>
              <a:spLocks noChangeArrowheads="1"/>
            </p:cNvSpPr>
            <p:nvPr/>
          </p:nvSpPr>
          <p:spPr bwMode="auto">
            <a:xfrm>
              <a:off x="360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nvGrpSpPr>
          <p:cNvPr id="3" name="Group 20"/>
          <p:cNvGrpSpPr>
            <a:grpSpLocks/>
          </p:cNvGrpSpPr>
          <p:nvPr/>
        </p:nvGrpSpPr>
        <p:grpSpPr bwMode="auto">
          <a:xfrm>
            <a:off x="5617220" y="3501008"/>
            <a:ext cx="1524000" cy="762000"/>
            <a:chOff x="0" y="0"/>
            <a:chExt cx="960" cy="480"/>
          </a:xfrm>
        </p:grpSpPr>
        <p:grpSp>
          <p:nvGrpSpPr>
            <p:cNvPr id="4" name="Group 21"/>
            <p:cNvGrpSpPr>
              <a:grpSpLocks/>
            </p:cNvGrpSpPr>
            <p:nvPr/>
          </p:nvGrpSpPr>
          <p:grpSpPr bwMode="auto">
            <a:xfrm>
              <a:off x="0" y="0"/>
              <a:ext cx="336" cy="480"/>
              <a:chOff x="0" y="0"/>
              <a:chExt cx="336" cy="480"/>
            </a:xfrm>
          </p:grpSpPr>
          <p:sp>
            <p:nvSpPr>
              <p:cNvPr id="32795" name="Rectangle 22"/>
              <p:cNvSpPr>
                <a:spLocks noChangeArrowheads="1"/>
              </p:cNvSpPr>
              <p:nvPr/>
            </p:nvSpPr>
            <p:spPr bwMode="auto">
              <a:xfrm>
                <a:off x="0" y="0"/>
                <a:ext cx="336"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32796" name="Rectangle 23"/>
              <p:cNvSpPr>
                <a:spLocks noChangeArrowheads="1"/>
              </p:cNvSpPr>
              <p:nvPr/>
            </p:nvSpPr>
            <p:spPr bwMode="auto">
              <a:xfrm>
                <a:off x="0" y="240"/>
                <a:ext cx="336"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a:t>
                </a:r>
              </a:p>
            </p:txBody>
          </p:sp>
        </p:grpSp>
        <p:grpSp>
          <p:nvGrpSpPr>
            <p:cNvPr id="5" name="Group 24"/>
            <p:cNvGrpSpPr>
              <a:grpSpLocks/>
            </p:cNvGrpSpPr>
            <p:nvPr/>
          </p:nvGrpSpPr>
          <p:grpSpPr bwMode="auto">
            <a:xfrm>
              <a:off x="336" y="0"/>
              <a:ext cx="288" cy="480"/>
              <a:chOff x="0" y="0"/>
              <a:chExt cx="360" cy="480"/>
            </a:xfrm>
          </p:grpSpPr>
          <p:sp>
            <p:nvSpPr>
              <p:cNvPr id="32793" name="Rectangle 25"/>
              <p:cNvSpPr>
                <a:spLocks noChangeArrowheads="1"/>
              </p:cNvSpPr>
              <p:nvPr/>
            </p:nvSpPr>
            <p:spPr bwMode="auto">
              <a:xfrm>
                <a:off x="0" y="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32794" name="Rectangle 26"/>
              <p:cNvSpPr>
                <a:spLocks noChangeArrowheads="1"/>
              </p:cNvSpPr>
              <p:nvPr/>
            </p:nvSpPr>
            <p:spPr bwMode="auto">
              <a:xfrm>
                <a:off x="0" y="24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grpSp>
        <p:grpSp>
          <p:nvGrpSpPr>
            <p:cNvPr id="6" name="Group 27"/>
            <p:cNvGrpSpPr>
              <a:grpSpLocks/>
            </p:cNvGrpSpPr>
            <p:nvPr/>
          </p:nvGrpSpPr>
          <p:grpSpPr bwMode="auto">
            <a:xfrm>
              <a:off x="624" y="0"/>
              <a:ext cx="336" cy="480"/>
              <a:chOff x="0" y="0"/>
              <a:chExt cx="360" cy="480"/>
            </a:xfrm>
          </p:grpSpPr>
          <p:sp>
            <p:nvSpPr>
              <p:cNvPr id="32791" name="Rectangle 28"/>
              <p:cNvSpPr>
                <a:spLocks noChangeArrowheads="1"/>
              </p:cNvSpPr>
              <p:nvPr/>
            </p:nvSpPr>
            <p:spPr bwMode="auto">
              <a:xfrm>
                <a:off x="0" y="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sp>
            <p:nvSpPr>
              <p:cNvPr id="32792" name="Rectangle 29"/>
              <p:cNvSpPr>
                <a:spLocks noChangeArrowheads="1"/>
              </p:cNvSpPr>
              <p:nvPr/>
            </p:nvSpPr>
            <p:spPr bwMode="auto">
              <a:xfrm>
                <a:off x="0" y="24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a:t>
                </a:r>
              </a:p>
            </p:txBody>
          </p:sp>
        </p:grpSp>
      </p:grpSp>
      <p:sp>
        <p:nvSpPr>
          <p:cNvPr id="32777" name="Line 30"/>
          <p:cNvSpPr>
            <a:spLocks noChangeShapeType="1"/>
          </p:cNvSpPr>
          <p:nvPr/>
        </p:nvSpPr>
        <p:spPr bwMode="auto">
          <a:xfrm>
            <a:off x="1831032" y="4558283"/>
            <a:ext cx="0" cy="609600"/>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2778" name="Line 31"/>
          <p:cNvSpPr>
            <a:spLocks noChangeShapeType="1"/>
          </p:cNvSpPr>
          <p:nvPr/>
        </p:nvSpPr>
        <p:spPr bwMode="auto">
          <a:xfrm flipH="1" flipV="1">
            <a:off x="1831032" y="4558283"/>
            <a:ext cx="4114800" cy="0"/>
          </a:xfrm>
          <a:prstGeom prst="line">
            <a:avLst/>
          </a:prstGeom>
          <a:noFill/>
          <a:ln w="19050">
            <a:solidFill>
              <a:schemeClr val="hlink"/>
            </a:solidFill>
            <a:round/>
            <a:headEnd/>
            <a:tailEnd/>
          </a:ln>
          <a:effectLst/>
        </p:spPr>
        <p:txBody>
          <a:bodyPr wrap="none" anchor="ctr"/>
          <a:lstStyle/>
          <a:p>
            <a:endParaRPr lang="zh-CN" altLang="en-US" i="0"/>
          </a:p>
        </p:txBody>
      </p:sp>
      <p:sp>
        <p:nvSpPr>
          <p:cNvPr id="32779" name="Line 32"/>
          <p:cNvSpPr>
            <a:spLocks noChangeShapeType="1"/>
          </p:cNvSpPr>
          <p:nvPr/>
        </p:nvSpPr>
        <p:spPr bwMode="auto">
          <a:xfrm flipH="1" flipV="1">
            <a:off x="5945832" y="4253483"/>
            <a:ext cx="0" cy="304800"/>
          </a:xfrm>
          <a:prstGeom prst="line">
            <a:avLst/>
          </a:prstGeom>
          <a:noFill/>
          <a:ln w="19050">
            <a:solidFill>
              <a:schemeClr val="hlink"/>
            </a:solidFill>
            <a:round/>
            <a:headEnd/>
            <a:tailEnd/>
          </a:ln>
          <a:effectLst/>
        </p:spPr>
        <p:txBody>
          <a:bodyPr wrap="none" anchor="ctr"/>
          <a:lstStyle/>
          <a:p>
            <a:endParaRPr lang="zh-CN" altLang="en-US" i="0"/>
          </a:p>
        </p:txBody>
      </p:sp>
      <p:sp>
        <p:nvSpPr>
          <p:cNvPr id="32780" name="Line 33"/>
          <p:cNvSpPr>
            <a:spLocks noChangeShapeType="1"/>
          </p:cNvSpPr>
          <p:nvPr/>
        </p:nvSpPr>
        <p:spPr bwMode="auto">
          <a:xfrm>
            <a:off x="4345632" y="4710683"/>
            <a:ext cx="0" cy="487363"/>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2781" name="Line 34"/>
          <p:cNvSpPr>
            <a:spLocks noChangeShapeType="1"/>
          </p:cNvSpPr>
          <p:nvPr/>
        </p:nvSpPr>
        <p:spPr bwMode="auto">
          <a:xfrm flipH="1" flipV="1">
            <a:off x="4345632" y="4710683"/>
            <a:ext cx="2057400" cy="0"/>
          </a:xfrm>
          <a:prstGeom prst="line">
            <a:avLst/>
          </a:prstGeom>
          <a:noFill/>
          <a:ln w="19050">
            <a:solidFill>
              <a:schemeClr val="hlink"/>
            </a:solidFill>
            <a:round/>
            <a:headEnd/>
            <a:tailEnd/>
          </a:ln>
          <a:effectLst/>
        </p:spPr>
        <p:txBody>
          <a:bodyPr wrap="none" anchor="ctr"/>
          <a:lstStyle/>
          <a:p>
            <a:endParaRPr lang="zh-CN" altLang="en-US" i="0"/>
          </a:p>
        </p:txBody>
      </p:sp>
      <p:sp>
        <p:nvSpPr>
          <p:cNvPr id="32782" name="Line 35"/>
          <p:cNvSpPr>
            <a:spLocks noChangeShapeType="1"/>
          </p:cNvSpPr>
          <p:nvPr/>
        </p:nvSpPr>
        <p:spPr bwMode="auto">
          <a:xfrm flipH="1" flipV="1">
            <a:off x="6403032" y="4253483"/>
            <a:ext cx="0" cy="457200"/>
          </a:xfrm>
          <a:prstGeom prst="line">
            <a:avLst/>
          </a:prstGeom>
          <a:noFill/>
          <a:ln w="19050">
            <a:solidFill>
              <a:schemeClr val="hlink"/>
            </a:solidFill>
            <a:round/>
            <a:headEnd/>
            <a:tailEnd/>
          </a:ln>
          <a:effectLst/>
        </p:spPr>
        <p:txBody>
          <a:bodyPr wrap="none" anchor="ctr"/>
          <a:lstStyle/>
          <a:p>
            <a:endParaRPr lang="zh-CN" altLang="en-US" i="0"/>
          </a:p>
        </p:txBody>
      </p:sp>
      <p:sp>
        <p:nvSpPr>
          <p:cNvPr id="32783" name="Line 36"/>
          <p:cNvSpPr>
            <a:spLocks noChangeShapeType="1"/>
          </p:cNvSpPr>
          <p:nvPr/>
        </p:nvSpPr>
        <p:spPr bwMode="auto">
          <a:xfrm>
            <a:off x="6707832" y="4863083"/>
            <a:ext cx="0" cy="334963"/>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2784" name="Line 37"/>
          <p:cNvSpPr>
            <a:spLocks noChangeShapeType="1"/>
          </p:cNvSpPr>
          <p:nvPr/>
        </p:nvSpPr>
        <p:spPr bwMode="auto">
          <a:xfrm flipH="1" flipV="1">
            <a:off x="6707832" y="4863083"/>
            <a:ext cx="228600" cy="0"/>
          </a:xfrm>
          <a:prstGeom prst="line">
            <a:avLst/>
          </a:prstGeom>
          <a:noFill/>
          <a:ln w="19050">
            <a:solidFill>
              <a:schemeClr val="hlink"/>
            </a:solidFill>
            <a:round/>
            <a:headEnd/>
            <a:tailEnd/>
          </a:ln>
          <a:effectLst/>
        </p:spPr>
        <p:txBody>
          <a:bodyPr wrap="none" anchor="ctr"/>
          <a:lstStyle/>
          <a:p>
            <a:endParaRPr lang="zh-CN" altLang="en-US" i="0"/>
          </a:p>
        </p:txBody>
      </p:sp>
      <p:sp>
        <p:nvSpPr>
          <p:cNvPr id="32785" name="Line 38"/>
          <p:cNvSpPr>
            <a:spLocks noChangeShapeType="1"/>
          </p:cNvSpPr>
          <p:nvPr/>
        </p:nvSpPr>
        <p:spPr bwMode="auto">
          <a:xfrm flipH="1" flipV="1">
            <a:off x="6936432" y="4253483"/>
            <a:ext cx="0" cy="609600"/>
          </a:xfrm>
          <a:prstGeom prst="line">
            <a:avLst/>
          </a:prstGeom>
          <a:noFill/>
          <a:ln w="19050">
            <a:solidFill>
              <a:schemeClr val="hlink"/>
            </a:solidFill>
            <a:round/>
            <a:headEnd/>
            <a:tailEnd/>
          </a:ln>
          <a:effectLst/>
        </p:spPr>
        <p:txBody>
          <a:bodyPr wrap="none" anchor="ctr"/>
          <a:lstStyle/>
          <a:p>
            <a:endParaRPr lang="zh-CN" altLang="en-US" i="0"/>
          </a:p>
        </p:txBody>
      </p:sp>
      <p:sp>
        <p:nvSpPr>
          <p:cNvPr id="32786" name="Text Box 39"/>
          <p:cNvSpPr txBox="1">
            <a:spLocks noChangeArrowheads="1"/>
          </p:cNvSpPr>
          <p:nvPr/>
        </p:nvSpPr>
        <p:spPr bwMode="auto">
          <a:xfrm>
            <a:off x="916632" y="5167883"/>
            <a:ext cx="762000" cy="396875"/>
          </a:xfrm>
          <a:prstGeom prst="rect">
            <a:avLst/>
          </a:prstGeom>
          <a:noFill/>
          <a:ln w="9525">
            <a:noFill/>
            <a:miter lim="800000"/>
            <a:headEnd/>
            <a:tailEnd/>
          </a:ln>
          <a:effectLst/>
        </p:spPr>
        <p:txBody>
          <a:bodyPr>
            <a:spAutoFit/>
          </a:bodyPr>
          <a:lstStyle/>
          <a:p>
            <a:pPr eaLnBrk="1" hangingPunct="1">
              <a:spcBef>
                <a:spcPct val="50000"/>
              </a:spcBef>
              <a:buFont typeface="Arial" pitchFamily="34" charset="0"/>
              <a:buNone/>
            </a:pPr>
            <a:r>
              <a:rPr lang="zh-CN" altLang="en-US" sz="2000" i="0"/>
              <a:t>主表</a:t>
            </a:r>
          </a:p>
        </p:txBody>
      </p:sp>
      <p:sp>
        <p:nvSpPr>
          <p:cNvPr id="32787" name="Text Box 40"/>
          <p:cNvSpPr txBox="1">
            <a:spLocks noChangeArrowheads="1"/>
          </p:cNvSpPr>
          <p:nvPr/>
        </p:nvSpPr>
        <p:spPr bwMode="auto">
          <a:xfrm>
            <a:off x="7317432" y="3720083"/>
            <a:ext cx="914400" cy="396875"/>
          </a:xfrm>
          <a:prstGeom prst="rect">
            <a:avLst/>
          </a:prstGeom>
          <a:noFill/>
          <a:ln w="9525">
            <a:noFill/>
            <a:miter lim="800000"/>
            <a:headEnd/>
            <a:tailEnd/>
          </a:ln>
          <a:effectLst/>
        </p:spPr>
        <p:txBody>
          <a:bodyPr lIns="0" rIns="0">
            <a:spAutoFit/>
          </a:bodyPr>
          <a:lstStyle/>
          <a:p>
            <a:pPr algn="ctr" eaLnBrk="1" hangingPunct="1">
              <a:spcBef>
                <a:spcPct val="50000"/>
              </a:spcBef>
              <a:buFont typeface="Arial" pitchFamily="34" charset="0"/>
              <a:buNone/>
            </a:pPr>
            <a:r>
              <a:rPr lang="zh-CN" altLang="en-US" sz="2000" i="0"/>
              <a:t>索引表</a:t>
            </a:r>
          </a:p>
        </p:txBody>
      </p:sp>
      <p:sp>
        <p:nvSpPr>
          <p:cNvPr id="7" name="Text Box 4">
            <a:extLst>
              <a:ext uri="{FF2B5EF4-FFF2-40B4-BE49-F238E27FC236}">
                <a16:creationId xmlns:a16="http://schemas.microsoft.com/office/drawing/2014/main" id="{3B17DF11-F273-47D7-82D7-04BA90F25D5B}"/>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三、分块查找</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分块有序表</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7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7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7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7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7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7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7" grpId="0" animBg="1"/>
      <p:bldP spid="32778" grpId="0" animBg="1"/>
      <p:bldP spid="32779" grpId="0" animBg="1"/>
      <p:bldP spid="32780" grpId="0" animBg="1"/>
      <p:bldP spid="32781" grpId="0" animBg="1"/>
      <p:bldP spid="32782" grpId="0" animBg="1"/>
      <p:bldP spid="32783" grpId="0" animBg="1"/>
      <p:bldP spid="32784" grpId="0" animBg="1"/>
      <p:bldP spid="32785" grpId="0" animBg="1"/>
      <p:bldP spid="32786" grpId="0"/>
      <p:bldP spid="3278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9B4D5AB-3886-46AC-8F8F-7CC8E9D6674A}" type="slidenum">
              <a:rPr lang="zh-CN" altLang="en-US"/>
              <a:pPr algn="r" eaLnBrk="1" hangingPunct="1">
                <a:spcBef>
                  <a:spcPct val="50000"/>
                </a:spcBef>
                <a:buFont typeface="Arial" pitchFamily="34" charset="0"/>
                <a:buNone/>
              </a:pPr>
              <a:t>31</a:t>
            </a:fld>
            <a:endParaRPr lang="en-US" altLang="zh-CN"/>
          </a:p>
        </p:txBody>
      </p:sp>
      <p:sp>
        <p:nvSpPr>
          <p:cNvPr id="33797" name="Rectangle 5"/>
          <p:cNvSpPr>
            <a:spLocks noGrp="1" noChangeArrowheads="1"/>
          </p:cNvSpPr>
          <p:nvPr>
            <p:ph type="body" idx="4294967295"/>
          </p:nvPr>
        </p:nvSpPr>
        <p:spPr>
          <a:xfrm>
            <a:off x="542956" y="1268760"/>
            <a:ext cx="8763000" cy="4038600"/>
          </a:xfrm>
        </p:spPr>
        <p:txBody>
          <a:bodyPr/>
          <a:lstStyle/>
          <a:p>
            <a:pPr eaLnBrk="1" hangingPunct="1">
              <a:spcBef>
                <a:spcPct val="50000"/>
              </a:spcBef>
            </a:pPr>
            <a:r>
              <a:rPr lang="zh-CN" altLang="en-US" dirty="0">
                <a:latin typeface="黑体" pitchFamily="49" charset="-122"/>
                <a:ea typeface="黑体" pitchFamily="49" charset="-122"/>
              </a:rPr>
              <a:t>采用折半查找方法在索引表中找到块</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第</a:t>
            </a:r>
            <a:r>
              <a:rPr lang="en-US" altLang="zh-CN" dirty="0">
                <a:latin typeface="黑体" pitchFamily="49" charset="-122"/>
                <a:ea typeface="黑体" pitchFamily="49" charset="-122"/>
              </a:rPr>
              <a:t>2</a:t>
            </a:r>
            <a:r>
              <a:rPr lang="zh-CN" altLang="en-US" dirty="0">
                <a:latin typeface="黑体" pitchFamily="49" charset="-122"/>
                <a:ea typeface="黑体" pitchFamily="49" charset="-122"/>
              </a:rPr>
              <a:t>块</a:t>
            </a:r>
            <a:r>
              <a:rPr lang="en-US" altLang="zh-CN" dirty="0">
                <a:latin typeface="黑体" pitchFamily="49" charset="-122"/>
                <a:ea typeface="黑体" pitchFamily="49" charset="-122"/>
              </a:rPr>
              <a:t>]</a:t>
            </a:r>
          </a:p>
          <a:p>
            <a:pPr eaLnBrk="1" hangingPunct="1">
              <a:spcBef>
                <a:spcPct val="50000"/>
              </a:spcBef>
            </a:pPr>
            <a:r>
              <a:rPr lang="zh-CN" altLang="en-US" dirty="0">
                <a:latin typeface="黑体" pitchFamily="49" charset="-122"/>
                <a:ea typeface="黑体" pitchFamily="49" charset="-122"/>
              </a:rPr>
              <a:t>用顺序查找方法在主表对应块中找到记录</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第</a:t>
            </a:r>
            <a:r>
              <a:rPr lang="en-US" altLang="zh-CN" dirty="0">
                <a:latin typeface="黑体" pitchFamily="49" charset="-122"/>
                <a:ea typeface="黑体" pitchFamily="49" charset="-122"/>
              </a:rPr>
              <a:t>3</a:t>
            </a:r>
            <a:r>
              <a:rPr lang="zh-CN" altLang="en-US" dirty="0">
                <a:latin typeface="黑体" pitchFamily="49" charset="-122"/>
                <a:ea typeface="黑体" pitchFamily="49" charset="-122"/>
              </a:rPr>
              <a:t>记录</a:t>
            </a:r>
            <a:r>
              <a:rPr lang="en-US" altLang="zh-CN" dirty="0">
                <a:latin typeface="黑体" pitchFamily="49" charset="-122"/>
                <a:ea typeface="黑体" pitchFamily="49" charset="-122"/>
              </a:rPr>
              <a:t>]</a:t>
            </a:r>
          </a:p>
        </p:txBody>
      </p:sp>
      <p:grpSp>
        <p:nvGrpSpPr>
          <p:cNvPr id="2" name="Group 7"/>
          <p:cNvGrpSpPr>
            <a:grpSpLocks/>
          </p:cNvGrpSpPr>
          <p:nvPr/>
        </p:nvGrpSpPr>
        <p:grpSpPr bwMode="auto">
          <a:xfrm>
            <a:off x="2075068" y="4343400"/>
            <a:ext cx="6591300" cy="739775"/>
            <a:chOff x="0" y="0"/>
            <a:chExt cx="4152" cy="466"/>
          </a:xfrm>
        </p:grpSpPr>
        <p:sp>
          <p:nvSpPr>
            <p:cNvPr id="33826" name="Text Box 8"/>
            <p:cNvSpPr txBox="1">
              <a:spLocks noChangeArrowheads="1"/>
            </p:cNvSpPr>
            <p:nvPr/>
          </p:nvSpPr>
          <p:spPr bwMode="auto">
            <a:xfrm>
              <a:off x="120" y="0"/>
              <a:ext cx="4032"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sp>
          <p:nvSpPr>
            <p:cNvPr id="33827" name="Rectangle 9"/>
            <p:cNvSpPr>
              <a:spLocks noChangeArrowheads="1"/>
            </p:cNvSpPr>
            <p:nvPr/>
          </p:nvSpPr>
          <p:spPr bwMode="auto">
            <a:xfrm>
              <a:off x="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33828" name="Rectangle 10"/>
            <p:cNvSpPr>
              <a:spLocks noChangeArrowheads="1"/>
            </p:cNvSpPr>
            <p:nvPr/>
          </p:nvSpPr>
          <p:spPr bwMode="auto">
            <a:xfrm>
              <a:off x="36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33829" name="Rectangle 11"/>
            <p:cNvSpPr>
              <a:spLocks noChangeArrowheads="1"/>
            </p:cNvSpPr>
            <p:nvPr/>
          </p:nvSpPr>
          <p:spPr bwMode="auto">
            <a:xfrm>
              <a:off x="72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33830" name="Rectangle 12"/>
            <p:cNvSpPr>
              <a:spLocks noChangeArrowheads="1"/>
            </p:cNvSpPr>
            <p:nvPr/>
          </p:nvSpPr>
          <p:spPr bwMode="auto">
            <a:xfrm>
              <a:off x="108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33831" name="Rectangle 13"/>
            <p:cNvSpPr>
              <a:spLocks noChangeArrowheads="1"/>
            </p:cNvSpPr>
            <p:nvPr/>
          </p:nvSpPr>
          <p:spPr bwMode="auto">
            <a:xfrm>
              <a:off x="144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33832" name="Rectangle 14"/>
            <p:cNvSpPr>
              <a:spLocks noChangeArrowheads="1"/>
            </p:cNvSpPr>
            <p:nvPr/>
          </p:nvSpPr>
          <p:spPr bwMode="auto">
            <a:xfrm>
              <a:off x="180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33833" name="Rectangle 15"/>
            <p:cNvSpPr>
              <a:spLocks noChangeArrowheads="1"/>
            </p:cNvSpPr>
            <p:nvPr/>
          </p:nvSpPr>
          <p:spPr bwMode="auto">
            <a:xfrm>
              <a:off x="216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64</a:t>
              </a:r>
            </a:p>
          </p:txBody>
        </p:sp>
        <p:sp>
          <p:nvSpPr>
            <p:cNvPr id="33834" name="Rectangle 16"/>
            <p:cNvSpPr>
              <a:spLocks noChangeArrowheads="1"/>
            </p:cNvSpPr>
            <p:nvPr/>
          </p:nvSpPr>
          <p:spPr bwMode="auto">
            <a:xfrm>
              <a:off x="252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33835" name="Rectangle 17"/>
            <p:cNvSpPr>
              <a:spLocks noChangeArrowheads="1"/>
            </p:cNvSpPr>
            <p:nvPr/>
          </p:nvSpPr>
          <p:spPr bwMode="auto">
            <a:xfrm>
              <a:off x="288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33836" name="Rectangle 18"/>
            <p:cNvSpPr>
              <a:spLocks noChangeArrowheads="1"/>
            </p:cNvSpPr>
            <p:nvPr/>
          </p:nvSpPr>
          <p:spPr bwMode="auto">
            <a:xfrm>
              <a:off x="324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33837" name="Rectangle 19"/>
            <p:cNvSpPr>
              <a:spLocks noChangeArrowheads="1"/>
            </p:cNvSpPr>
            <p:nvPr/>
          </p:nvSpPr>
          <p:spPr bwMode="auto">
            <a:xfrm>
              <a:off x="360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nvGrpSpPr>
          <p:cNvPr id="3" name="Group 21"/>
          <p:cNvGrpSpPr>
            <a:grpSpLocks/>
          </p:cNvGrpSpPr>
          <p:nvPr/>
        </p:nvGrpSpPr>
        <p:grpSpPr bwMode="auto">
          <a:xfrm>
            <a:off x="6037468" y="2971800"/>
            <a:ext cx="1524000" cy="762000"/>
            <a:chOff x="0" y="0"/>
            <a:chExt cx="960" cy="480"/>
          </a:xfrm>
        </p:grpSpPr>
        <p:grpSp>
          <p:nvGrpSpPr>
            <p:cNvPr id="4" name="Group 22"/>
            <p:cNvGrpSpPr>
              <a:grpSpLocks/>
            </p:cNvGrpSpPr>
            <p:nvPr/>
          </p:nvGrpSpPr>
          <p:grpSpPr bwMode="auto">
            <a:xfrm>
              <a:off x="0" y="0"/>
              <a:ext cx="336" cy="480"/>
              <a:chOff x="0" y="0"/>
              <a:chExt cx="336" cy="480"/>
            </a:xfrm>
          </p:grpSpPr>
          <p:sp>
            <p:nvSpPr>
              <p:cNvPr id="33824" name="Rectangle 23"/>
              <p:cNvSpPr>
                <a:spLocks noChangeArrowheads="1"/>
              </p:cNvSpPr>
              <p:nvPr/>
            </p:nvSpPr>
            <p:spPr bwMode="auto">
              <a:xfrm>
                <a:off x="0" y="0"/>
                <a:ext cx="336"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33825" name="Rectangle 24"/>
              <p:cNvSpPr>
                <a:spLocks noChangeArrowheads="1"/>
              </p:cNvSpPr>
              <p:nvPr/>
            </p:nvSpPr>
            <p:spPr bwMode="auto">
              <a:xfrm>
                <a:off x="0" y="240"/>
                <a:ext cx="336"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a:t>
                </a:r>
              </a:p>
            </p:txBody>
          </p:sp>
        </p:grpSp>
        <p:grpSp>
          <p:nvGrpSpPr>
            <p:cNvPr id="5" name="Group 25"/>
            <p:cNvGrpSpPr>
              <a:grpSpLocks/>
            </p:cNvGrpSpPr>
            <p:nvPr/>
          </p:nvGrpSpPr>
          <p:grpSpPr bwMode="auto">
            <a:xfrm>
              <a:off x="336" y="0"/>
              <a:ext cx="288" cy="480"/>
              <a:chOff x="0" y="0"/>
              <a:chExt cx="360" cy="480"/>
            </a:xfrm>
          </p:grpSpPr>
          <p:sp>
            <p:nvSpPr>
              <p:cNvPr id="33822" name="Rectangle 26"/>
              <p:cNvSpPr>
                <a:spLocks noChangeArrowheads="1"/>
              </p:cNvSpPr>
              <p:nvPr/>
            </p:nvSpPr>
            <p:spPr bwMode="auto">
              <a:xfrm>
                <a:off x="0" y="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33823" name="Rectangle 27"/>
              <p:cNvSpPr>
                <a:spLocks noChangeArrowheads="1"/>
              </p:cNvSpPr>
              <p:nvPr/>
            </p:nvSpPr>
            <p:spPr bwMode="auto">
              <a:xfrm>
                <a:off x="0" y="24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grpSp>
        <p:grpSp>
          <p:nvGrpSpPr>
            <p:cNvPr id="6" name="Group 28"/>
            <p:cNvGrpSpPr>
              <a:grpSpLocks/>
            </p:cNvGrpSpPr>
            <p:nvPr/>
          </p:nvGrpSpPr>
          <p:grpSpPr bwMode="auto">
            <a:xfrm>
              <a:off x="624" y="0"/>
              <a:ext cx="336" cy="480"/>
              <a:chOff x="0" y="0"/>
              <a:chExt cx="360" cy="480"/>
            </a:xfrm>
          </p:grpSpPr>
          <p:sp>
            <p:nvSpPr>
              <p:cNvPr id="33820" name="Rectangle 29"/>
              <p:cNvSpPr>
                <a:spLocks noChangeArrowheads="1"/>
              </p:cNvSpPr>
              <p:nvPr/>
            </p:nvSpPr>
            <p:spPr bwMode="auto">
              <a:xfrm>
                <a:off x="0" y="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sp>
            <p:nvSpPr>
              <p:cNvPr id="33821" name="Rectangle 30"/>
              <p:cNvSpPr>
                <a:spLocks noChangeArrowheads="1"/>
              </p:cNvSpPr>
              <p:nvPr/>
            </p:nvSpPr>
            <p:spPr bwMode="auto">
              <a:xfrm>
                <a:off x="0" y="24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a:t>
                </a:r>
              </a:p>
            </p:txBody>
          </p:sp>
        </p:grpSp>
      </p:grpSp>
      <p:sp>
        <p:nvSpPr>
          <p:cNvPr id="33802" name="Line 31"/>
          <p:cNvSpPr>
            <a:spLocks noChangeShapeType="1"/>
          </p:cNvSpPr>
          <p:nvPr/>
        </p:nvSpPr>
        <p:spPr bwMode="auto">
          <a:xfrm>
            <a:off x="2227468" y="4038600"/>
            <a:ext cx="0" cy="609600"/>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3803" name="Line 32"/>
          <p:cNvSpPr>
            <a:spLocks noChangeShapeType="1"/>
          </p:cNvSpPr>
          <p:nvPr/>
        </p:nvSpPr>
        <p:spPr bwMode="auto">
          <a:xfrm flipH="1" flipV="1">
            <a:off x="2227468" y="4038600"/>
            <a:ext cx="4114800" cy="0"/>
          </a:xfrm>
          <a:prstGeom prst="line">
            <a:avLst/>
          </a:prstGeom>
          <a:noFill/>
          <a:ln w="19050">
            <a:solidFill>
              <a:schemeClr val="hlink"/>
            </a:solidFill>
            <a:round/>
            <a:headEnd/>
            <a:tailEnd/>
          </a:ln>
          <a:effectLst/>
        </p:spPr>
        <p:txBody>
          <a:bodyPr wrap="none" anchor="ctr"/>
          <a:lstStyle/>
          <a:p>
            <a:endParaRPr lang="zh-CN" altLang="en-US" i="0"/>
          </a:p>
        </p:txBody>
      </p:sp>
      <p:sp>
        <p:nvSpPr>
          <p:cNvPr id="33804" name="Line 33"/>
          <p:cNvSpPr>
            <a:spLocks noChangeShapeType="1"/>
          </p:cNvSpPr>
          <p:nvPr/>
        </p:nvSpPr>
        <p:spPr bwMode="auto">
          <a:xfrm flipH="1" flipV="1">
            <a:off x="6342268" y="3733800"/>
            <a:ext cx="0" cy="304800"/>
          </a:xfrm>
          <a:prstGeom prst="line">
            <a:avLst/>
          </a:prstGeom>
          <a:noFill/>
          <a:ln w="19050">
            <a:solidFill>
              <a:schemeClr val="hlink"/>
            </a:solidFill>
            <a:round/>
            <a:headEnd/>
            <a:tailEnd/>
          </a:ln>
          <a:effectLst/>
        </p:spPr>
        <p:txBody>
          <a:bodyPr wrap="none" anchor="ctr"/>
          <a:lstStyle/>
          <a:p>
            <a:endParaRPr lang="zh-CN" altLang="en-US" i="0"/>
          </a:p>
        </p:txBody>
      </p:sp>
      <p:sp>
        <p:nvSpPr>
          <p:cNvPr id="33805" name="Line 34"/>
          <p:cNvSpPr>
            <a:spLocks noChangeShapeType="1"/>
          </p:cNvSpPr>
          <p:nvPr/>
        </p:nvSpPr>
        <p:spPr bwMode="auto">
          <a:xfrm>
            <a:off x="4742068" y="4191000"/>
            <a:ext cx="0" cy="487363"/>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3806" name="Line 35"/>
          <p:cNvSpPr>
            <a:spLocks noChangeShapeType="1"/>
          </p:cNvSpPr>
          <p:nvPr/>
        </p:nvSpPr>
        <p:spPr bwMode="auto">
          <a:xfrm flipH="1" flipV="1">
            <a:off x="4742068" y="4191000"/>
            <a:ext cx="2057400" cy="0"/>
          </a:xfrm>
          <a:prstGeom prst="line">
            <a:avLst/>
          </a:prstGeom>
          <a:noFill/>
          <a:ln w="19050">
            <a:solidFill>
              <a:schemeClr val="hlink"/>
            </a:solidFill>
            <a:round/>
            <a:headEnd/>
            <a:tailEnd/>
          </a:ln>
          <a:effectLst/>
        </p:spPr>
        <p:txBody>
          <a:bodyPr wrap="none" anchor="ctr"/>
          <a:lstStyle/>
          <a:p>
            <a:endParaRPr lang="zh-CN" altLang="en-US" i="0"/>
          </a:p>
        </p:txBody>
      </p:sp>
      <p:sp>
        <p:nvSpPr>
          <p:cNvPr id="33807" name="Line 36"/>
          <p:cNvSpPr>
            <a:spLocks noChangeShapeType="1"/>
          </p:cNvSpPr>
          <p:nvPr/>
        </p:nvSpPr>
        <p:spPr bwMode="auto">
          <a:xfrm flipH="1" flipV="1">
            <a:off x="6799468" y="3733800"/>
            <a:ext cx="0" cy="457200"/>
          </a:xfrm>
          <a:prstGeom prst="line">
            <a:avLst/>
          </a:prstGeom>
          <a:noFill/>
          <a:ln w="19050">
            <a:solidFill>
              <a:schemeClr val="hlink"/>
            </a:solidFill>
            <a:round/>
            <a:headEnd/>
            <a:tailEnd/>
          </a:ln>
          <a:effectLst/>
        </p:spPr>
        <p:txBody>
          <a:bodyPr wrap="none" anchor="ctr"/>
          <a:lstStyle/>
          <a:p>
            <a:endParaRPr lang="zh-CN" altLang="en-US" i="0"/>
          </a:p>
        </p:txBody>
      </p:sp>
      <p:sp>
        <p:nvSpPr>
          <p:cNvPr id="33808" name="Line 37"/>
          <p:cNvSpPr>
            <a:spLocks noChangeShapeType="1"/>
          </p:cNvSpPr>
          <p:nvPr/>
        </p:nvSpPr>
        <p:spPr bwMode="auto">
          <a:xfrm>
            <a:off x="7104268" y="4343400"/>
            <a:ext cx="0" cy="334963"/>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3809" name="Line 38"/>
          <p:cNvSpPr>
            <a:spLocks noChangeShapeType="1"/>
          </p:cNvSpPr>
          <p:nvPr/>
        </p:nvSpPr>
        <p:spPr bwMode="auto">
          <a:xfrm flipH="1" flipV="1">
            <a:off x="7104268" y="4343400"/>
            <a:ext cx="228600" cy="0"/>
          </a:xfrm>
          <a:prstGeom prst="line">
            <a:avLst/>
          </a:prstGeom>
          <a:noFill/>
          <a:ln w="19050">
            <a:solidFill>
              <a:schemeClr val="hlink"/>
            </a:solidFill>
            <a:round/>
            <a:headEnd/>
            <a:tailEnd/>
          </a:ln>
          <a:effectLst/>
        </p:spPr>
        <p:txBody>
          <a:bodyPr wrap="none" anchor="ctr"/>
          <a:lstStyle/>
          <a:p>
            <a:endParaRPr lang="zh-CN" altLang="en-US" i="0"/>
          </a:p>
        </p:txBody>
      </p:sp>
      <p:sp>
        <p:nvSpPr>
          <p:cNvPr id="33810" name="Line 39"/>
          <p:cNvSpPr>
            <a:spLocks noChangeShapeType="1"/>
          </p:cNvSpPr>
          <p:nvPr/>
        </p:nvSpPr>
        <p:spPr bwMode="auto">
          <a:xfrm flipH="1" flipV="1">
            <a:off x="7332868" y="3733800"/>
            <a:ext cx="0" cy="609600"/>
          </a:xfrm>
          <a:prstGeom prst="line">
            <a:avLst/>
          </a:prstGeom>
          <a:noFill/>
          <a:ln w="19050">
            <a:solidFill>
              <a:schemeClr val="hlink"/>
            </a:solidFill>
            <a:round/>
            <a:headEnd/>
            <a:tailEnd/>
          </a:ln>
          <a:effectLst/>
        </p:spPr>
        <p:txBody>
          <a:bodyPr wrap="none" anchor="ctr"/>
          <a:lstStyle/>
          <a:p>
            <a:endParaRPr lang="zh-CN" altLang="en-US" i="0"/>
          </a:p>
        </p:txBody>
      </p:sp>
      <p:sp>
        <p:nvSpPr>
          <p:cNvPr id="33811" name="Text Box 40"/>
          <p:cNvSpPr txBox="1">
            <a:spLocks noChangeArrowheads="1"/>
          </p:cNvSpPr>
          <p:nvPr/>
        </p:nvSpPr>
        <p:spPr bwMode="auto">
          <a:xfrm>
            <a:off x="1313068" y="4648200"/>
            <a:ext cx="762000" cy="396875"/>
          </a:xfrm>
          <a:prstGeom prst="rect">
            <a:avLst/>
          </a:prstGeom>
          <a:noFill/>
          <a:ln w="9525">
            <a:noFill/>
            <a:miter lim="800000"/>
            <a:headEnd/>
            <a:tailEnd/>
          </a:ln>
          <a:effectLst/>
        </p:spPr>
        <p:txBody>
          <a:bodyPr>
            <a:spAutoFit/>
          </a:bodyPr>
          <a:lstStyle/>
          <a:p>
            <a:pPr eaLnBrk="1" hangingPunct="1">
              <a:spcBef>
                <a:spcPct val="50000"/>
              </a:spcBef>
              <a:buFont typeface="Arial" pitchFamily="34" charset="0"/>
              <a:buNone/>
            </a:pPr>
            <a:r>
              <a:rPr lang="zh-CN" altLang="en-US" sz="2000" i="0"/>
              <a:t>主表</a:t>
            </a:r>
          </a:p>
        </p:txBody>
      </p:sp>
      <p:sp>
        <p:nvSpPr>
          <p:cNvPr id="33812" name="Text Box 41"/>
          <p:cNvSpPr txBox="1">
            <a:spLocks noChangeArrowheads="1"/>
          </p:cNvSpPr>
          <p:nvPr/>
        </p:nvSpPr>
        <p:spPr bwMode="auto">
          <a:xfrm>
            <a:off x="7713868" y="3200400"/>
            <a:ext cx="914400" cy="396875"/>
          </a:xfrm>
          <a:prstGeom prst="rect">
            <a:avLst/>
          </a:prstGeom>
          <a:noFill/>
          <a:ln w="9525">
            <a:noFill/>
            <a:miter lim="800000"/>
            <a:headEnd/>
            <a:tailEnd/>
          </a:ln>
          <a:effectLst/>
        </p:spPr>
        <p:txBody>
          <a:bodyPr lIns="0" rIns="0">
            <a:spAutoFit/>
          </a:bodyPr>
          <a:lstStyle/>
          <a:p>
            <a:pPr algn="ctr" eaLnBrk="1" hangingPunct="1">
              <a:spcBef>
                <a:spcPct val="50000"/>
              </a:spcBef>
              <a:buFont typeface="Arial" pitchFamily="34" charset="0"/>
              <a:buNone/>
            </a:pPr>
            <a:r>
              <a:rPr lang="zh-CN" altLang="en-US" sz="2000" i="0"/>
              <a:t>索引表</a:t>
            </a:r>
          </a:p>
        </p:txBody>
      </p:sp>
      <p:sp>
        <p:nvSpPr>
          <p:cNvPr id="33813" name="Line 42"/>
          <p:cNvSpPr>
            <a:spLocks noChangeShapeType="1"/>
          </p:cNvSpPr>
          <p:nvPr/>
        </p:nvSpPr>
        <p:spPr bwMode="auto">
          <a:xfrm>
            <a:off x="6799468" y="2590800"/>
            <a:ext cx="0" cy="381000"/>
          </a:xfrm>
          <a:prstGeom prst="line">
            <a:avLst/>
          </a:prstGeom>
          <a:noFill/>
          <a:ln w="9525">
            <a:solidFill>
              <a:schemeClr val="tx1"/>
            </a:solidFill>
            <a:round/>
            <a:headEnd/>
            <a:tailEnd type="triangle" w="med" len="med"/>
          </a:ln>
          <a:effectLst/>
        </p:spPr>
        <p:txBody>
          <a:bodyPr wrap="none"/>
          <a:lstStyle/>
          <a:p>
            <a:endParaRPr lang="zh-CN" altLang="en-US" i="0"/>
          </a:p>
        </p:txBody>
      </p:sp>
      <p:sp>
        <p:nvSpPr>
          <p:cNvPr id="33814" name="Line 43"/>
          <p:cNvSpPr>
            <a:spLocks noChangeShapeType="1"/>
          </p:cNvSpPr>
          <p:nvPr/>
        </p:nvSpPr>
        <p:spPr bwMode="auto">
          <a:xfrm flipV="1">
            <a:off x="4589668" y="5105400"/>
            <a:ext cx="0" cy="381000"/>
          </a:xfrm>
          <a:prstGeom prst="line">
            <a:avLst/>
          </a:prstGeom>
          <a:noFill/>
          <a:ln w="9525">
            <a:solidFill>
              <a:schemeClr val="tx1"/>
            </a:solidFill>
            <a:round/>
            <a:headEnd/>
            <a:tailEnd type="triangle" w="med" len="med"/>
          </a:ln>
          <a:effectLst/>
        </p:spPr>
        <p:txBody>
          <a:bodyPr wrap="none"/>
          <a:lstStyle/>
          <a:p>
            <a:endParaRPr lang="zh-CN" altLang="en-US" i="0"/>
          </a:p>
        </p:txBody>
      </p:sp>
      <p:sp>
        <p:nvSpPr>
          <p:cNvPr id="33815" name="Line 44"/>
          <p:cNvSpPr>
            <a:spLocks noChangeShapeType="1"/>
          </p:cNvSpPr>
          <p:nvPr/>
        </p:nvSpPr>
        <p:spPr bwMode="auto">
          <a:xfrm flipV="1">
            <a:off x="5199268" y="5105400"/>
            <a:ext cx="0" cy="381000"/>
          </a:xfrm>
          <a:prstGeom prst="line">
            <a:avLst/>
          </a:prstGeom>
          <a:noFill/>
          <a:ln w="9525">
            <a:solidFill>
              <a:schemeClr val="tx1"/>
            </a:solidFill>
            <a:round/>
            <a:headEnd/>
            <a:tailEnd type="triangle" w="med" len="med"/>
          </a:ln>
          <a:effectLst/>
        </p:spPr>
        <p:txBody>
          <a:bodyPr wrap="none"/>
          <a:lstStyle/>
          <a:p>
            <a:endParaRPr lang="zh-CN" altLang="en-US" i="0"/>
          </a:p>
        </p:txBody>
      </p:sp>
      <p:sp>
        <p:nvSpPr>
          <p:cNvPr id="33816" name="Line 45"/>
          <p:cNvSpPr>
            <a:spLocks noChangeShapeType="1"/>
          </p:cNvSpPr>
          <p:nvPr/>
        </p:nvSpPr>
        <p:spPr bwMode="auto">
          <a:xfrm flipV="1">
            <a:off x="5808868" y="5105400"/>
            <a:ext cx="0" cy="381000"/>
          </a:xfrm>
          <a:prstGeom prst="line">
            <a:avLst/>
          </a:prstGeom>
          <a:noFill/>
          <a:ln w="9525">
            <a:solidFill>
              <a:schemeClr val="tx1"/>
            </a:solidFill>
            <a:round/>
            <a:headEnd/>
            <a:tailEnd type="triangle" w="med" len="med"/>
          </a:ln>
          <a:effectLst/>
        </p:spPr>
        <p:txBody>
          <a:bodyPr wrap="none"/>
          <a:lstStyle/>
          <a:p>
            <a:endParaRPr lang="zh-CN" altLang="en-US" i="0"/>
          </a:p>
        </p:txBody>
      </p:sp>
      <p:sp>
        <p:nvSpPr>
          <p:cNvPr id="7" name="Text Box 4">
            <a:extLst>
              <a:ext uri="{FF2B5EF4-FFF2-40B4-BE49-F238E27FC236}">
                <a16:creationId xmlns:a16="http://schemas.microsoft.com/office/drawing/2014/main" id="{59BF3E75-2D7A-4791-84F7-21105F532A47}"/>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三、分块查找举例</a:t>
            </a:r>
          </a:p>
        </p:txBody>
      </p:sp>
      <p:sp>
        <p:nvSpPr>
          <p:cNvPr id="8" name="文本框 7">
            <a:extLst>
              <a:ext uri="{FF2B5EF4-FFF2-40B4-BE49-F238E27FC236}">
                <a16:creationId xmlns:a16="http://schemas.microsoft.com/office/drawing/2014/main" id="{456460E1-61CE-829F-837F-5C04C10A45F2}"/>
              </a:ext>
            </a:extLst>
          </p:cNvPr>
          <p:cNvSpPr txBox="1"/>
          <p:nvPr/>
        </p:nvSpPr>
        <p:spPr>
          <a:xfrm>
            <a:off x="1095255" y="2764840"/>
            <a:ext cx="1341782" cy="523220"/>
          </a:xfrm>
          <a:prstGeom prst="rect">
            <a:avLst/>
          </a:prstGeom>
          <a:noFill/>
        </p:spPr>
        <p:txBody>
          <a:bodyPr wrap="square" rtlCol="0">
            <a:spAutoFit/>
          </a:bodyPr>
          <a:lstStyle/>
          <a:p>
            <a:r>
              <a:rPr lang="zh-CN" altLang="en-US" sz="2800" b="0" i="0" dirty="0">
                <a:solidFill>
                  <a:srgbClr val="FF0000"/>
                </a:solidFill>
                <a:latin typeface="+mn-ea"/>
                <a:ea typeface="+mn-ea"/>
              </a:rPr>
              <a:t>查找</a:t>
            </a:r>
            <a:r>
              <a:rPr lang="en-US" altLang="zh-CN" sz="2800" b="0" i="0" dirty="0">
                <a:solidFill>
                  <a:srgbClr val="FF0000"/>
                </a:solidFill>
                <a:latin typeface="+mn-ea"/>
                <a:ea typeface="+mn-ea"/>
              </a:rPr>
              <a:t>64</a:t>
            </a:r>
            <a:endParaRPr lang="zh-CN" altLang="en-US" sz="2800" b="0" i="0" dirty="0">
              <a:solidFill>
                <a:srgbClr val="FF0000"/>
              </a:solidFill>
              <a:latin typeface="+mn-ea"/>
              <a:ea typeface="+mn-ea"/>
            </a:endParaRPr>
          </a:p>
        </p:txBody>
      </p:sp>
      <p:sp>
        <p:nvSpPr>
          <p:cNvPr id="9" name="Line 42">
            <a:extLst>
              <a:ext uri="{FF2B5EF4-FFF2-40B4-BE49-F238E27FC236}">
                <a16:creationId xmlns:a16="http://schemas.microsoft.com/office/drawing/2014/main" id="{E81DCA83-90C5-F860-27B8-585EB8EF2CF7}"/>
              </a:ext>
            </a:extLst>
          </p:cNvPr>
          <p:cNvSpPr>
            <a:spLocks noChangeShapeType="1"/>
          </p:cNvSpPr>
          <p:nvPr/>
        </p:nvSpPr>
        <p:spPr bwMode="auto">
          <a:xfrm>
            <a:off x="6281620" y="2590800"/>
            <a:ext cx="0" cy="381000"/>
          </a:xfrm>
          <a:prstGeom prst="line">
            <a:avLst/>
          </a:prstGeom>
          <a:noFill/>
          <a:ln w="9525">
            <a:solidFill>
              <a:schemeClr val="tx1"/>
            </a:solidFill>
            <a:round/>
            <a:headEnd/>
            <a:tailEnd type="triangle" w="med" len="med"/>
          </a:ln>
          <a:effectLst/>
        </p:spPr>
        <p:txBody>
          <a:bodyPr wrap="none"/>
          <a:lstStyle/>
          <a:p>
            <a:endParaRPr lang="zh-CN" altLang="en-US" i="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8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8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8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8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8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80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80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8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8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8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8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8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3797">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8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338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38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3381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38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379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2" grpId="0" animBg="1"/>
      <p:bldP spid="33803" grpId="0" animBg="1"/>
      <p:bldP spid="33804" grpId="0" animBg="1"/>
      <p:bldP spid="33805" grpId="0" animBg="1"/>
      <p:bldP spid="33806" grpId="0" animBg="1"/>
      <p:bldP spid="33807" grpId="0" animBg="1"/>
      <p:bldP spid="33808" grpId="0" animBg="1"/>
      <p:bldP spid="33809" grpId="0" animBg="1"/>
      <p:bldP spid="33810" grpId="0" animBg="1"/>
      <p:bldP spid="33811" grpId="0"/>
      <p:bldP spid="33812" grpId="0"/>
      <p:bldP spid="33813" grpId="0" animBg="1"/>
      <p:bldP spid="33814" grpId="0" animBg="1"/>
      <p:bldP spid="33814" grpId="1" animBg="1"/>
      <p:bldP spid="33815" grpId="0" animBg="1"/>
      <p:bldP spid="33815" grpId="1" animBg="1"/>
      <p:bldP spid="33816" grpId="0" animBg="1"/>
      <p:bldP spid="8" grpId="0"/>
      <p:bldP spid="9" grpId="0" animBg="1"/>
      <p:bldP spid="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DF09CE0E-1DE7-49AC-92B0-C4A7FF490A42}" type="slidenum">
              <a:rPr lang="zh-CN" altLang="en-US"/>
              <a:pPr algn="r" eaLnBrk="1" hangingPunct="1">
                <a:spcBef>
                  <a:spcPct val="50000"/>
                </a:spcBef>
                <a:buFont typeface="Arial" pitchFamily="34" charset="0"/>
                <a:buNone/>
              </a:pPr>
              <a:t>32</a:t>
            </a:fld>
            <a:endParaRPr lang="en-US" altLang="zh-CN"/>
          </a:p>
        </p:txBody>
      </p:sp>
      <p:sp>
        <p:nvSpPr>
          <p:cNvPr id="32773" name="Rectangle 5"/>
          <p:cNvSpPr>
            <a:spLocks noGrp="1" noChangeArrowheads="1"/>
          </p:cNvSpPr>
          <p:nvPr>
            <p:ph type="body" idx="4294967295"/>
          </p:nvPr>
        </p:nvSpPr>
        <p:spPr>
          <a:xfrm>
            <a:off x="542956" y="1340768"/>
            <a:ext cx="8763000"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若将长度为</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的表分成</a:t>
            </a:r>
            <a:r>
              <a:rPr lang="en-US" altLang="zh-CN" dirty="0">
                <a:latin typeface="黑体" pitchFamily="49" charset="-122"/>
                <a:ea typeface="黑体" pitchFamily="49" charset="-122"/>
              </a:rPr>
              <a:t>b</a:t>
            </a:r>
            <a:r>
              <a:rPr lang="zh-CN" altLang="en-US" dirty="0">
                <a:latin typeface="黑体" pitchFamily="49" charset="-122"/>
                <a:ea typeface="黑体" pitchFamily="49" charset="-122"/>
              </a:rPr>
              <a:t>块，每块含</a:t>
            </a:r>
            <a:r>
              <a:rPr lang="en-US" altLang="zh-CN" dirty="0">
                <a:latin typeface="黑体" pitchFamily="49" charset="-122"/>
                <a:ea typeface="黑体" pitchFamily="49" charset="-122"/>
              </a:rPr>
              <a:t>s</a:t>
            </a:r>
            <a:r>
              <a:rPr lang="zh-CN" altLang="en-US" dirty="0">
                <a:latin typeface="黑体" pitchFamily="49" charset="-122"/>
                <a:ea typeface="黑体" pitchFamily="49" charset="-122"/>
              </a:rPr>
              <a:t>个记录，并设表中每个记录查找概率相等</a:t>
            </a:r>
          </a:p>
          <a:p>
            <a:pPr eaLnBrk="1" hangingPunct="1">
              <a:lnSpc>
                <a:spcPct val="90000"/>
              </a:lnSpc>
              <a:spcBef>
                <a:spcPct val="50000"/>
              </a:spcBef>
            </a:pPr>
            <a:r>
              <a:rPr lang="zh-CN" altLang="en-US" dirty="0">
                <a:latin typeface="黑体" pitchFamily="49" charset="-122"/>
                <a:ea typeface="黑体" pitchFamily="49" charset="-122"/>
              </a:rPr>
              <a:t>用折半查找方法在索引表中查找索引块，　</a:t>
            </a:r>
            <a:r>
              <a:rPr lang="en-US" altLang="zh-CN" dirty="0">
                <a:latin typeface="黑体" pitchFamily="49" charset="-122"/>
                <a:ea typeface="黑体" pitchFamily="49" charset="-122"/>
              </a:rPr>
              <a:t>ASL</a:t>
            </a:r>
            <a:r>
              <a:rPr lang="zh-CN" altLang="en-US" baseline="-25000" dirty="0">
                <a:latin typeface="黑体" pitchFamily="49" charset="-122"/>
                <a:ea typeface="黑体" pitchFamily="49" charset="-122"/>
              </a:rPr>
              <a:t>块间</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log</a:t>
            </a:r>
            <a:r>
              <a:rPr lang="en-US" altLang="zh-CN" baseline="-25000" dirty="0">
                <a:latin typeface="黑体" pitchFamily="49" charset="-122"/>
                <a:ea typeface="黑体" pitchFamily="49" charset="-122"/>
              </a:rPr>
              <a:t>2</a:t>
            </a:r>
            <a:r>
              <a:rPr lang="en-US" altLang="zh-CN" dirty="0">
                <a:latin typeface="黑体" pitchFamily="49" charset="-122"/>
                <a:ea typeface="黑体" pitchFamily="49" charset="-122"/>
              </a:rPr>
              <a:t>(n/s+1)</a:t>
            </a:r>
          </a:p>
          <a:p>
            <a:pPr eaLnBrk="1" hangingPunct="1">
              <a:lnSpc>
                <a:spcPct val="90000"/>
              </a:lnSpc>
              <a:spcBef>
                <a:spcPct val="50000"/>
              </a:spcBef>
            </a:pPr>
            <a:r>
              <a:rPr lang="zh-CN" altLang="en-US" dirty="0">
                <a:latin typeface="黑体" pitchFamily="49" charset="-122"/>
                <a:ea typeface="黑体" pitchFamily="49" charset="-122"/>
              </a:rPr>
              <a:t>用顺序查找方法在主表对应块中查找记录，</a:t>
            </a:r>
            <a:r>
              <a:rPr lang="en-US" altLang="zh-CN" dirty="0">
                <a:latin typeface="黑体" pitchFamily="49" charset="-122"/>
                <a:ea typeface="黑体" pitchFamily="49" charset="-122"/>
              </a:rPr>
              <a:t>ASL</a:t>
            </a:r>
            <a:r>
              <a:rPr lang="zh-CN" altLang="en-US" baseline="-25000" dirty="0">
                <a:latin typeface="黑体" pitchFamily="49" charset="-122"/>
                <a:ea typeface="黑体" pitchFamily="49" charset="-122"/>
              </a:rPr>
              <a:t>块内</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(s+1)/2</a:t>
            </a:r>
          </a:p>
          <a:p>
            <a:pPr eaLnBrk="1" hangingPunct="1">
              <a:lnSpc>
                <a:spcPct val="90000"/>
              </a:lnSpc>
              <a:spcBef>
                <a:spcPct val="50000"/>
              </a:spcBef>
            </a:pPr>
            <a:r>
              <a:rPr lang="en-US" altLang="zh-CN" dirty="0">
                <a:latin typeface="黑体" pitchFamily="49" charset="-122"/>
                <a:ea typeface="黑体" pitchFamily="49" charset="-122"/>
              </a:rPr>
              <a:t>ASL</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log</a:t>
            </a:r>
            <a:r>
              <a:rPr lang="en-US" altLang="zh-CN" baseline="-25000" dirty="0">
                <a:latin typeface="黑体" pitchFamily="49" charset="-122"/>
                <a:ea typeface="黑体" pitchFamily="49" charset="-122"/>
              </a:rPr>
              <a:t>2</a:t>
            </a:r>
            <a:r>
              <a:rPr lang="en-US" altLang="zh-CN" dirty="0">
                <a:latin typeface="黑体" pitchFamily="49" charset="-122"/>
                <a:ea typeface="黑体" pitchFamily="49" charset="-122"/>
              </a:rPr>
              <a:t>(n/s+1) + (s+1)/2</a:t>
            </a:r>
          </a:p>
        </p:txBody>
      </p:sp>
      <p:sp>
        <p:nvSpPr>
          <p:cNvPr id="2" name="Text Box 4">
            <a:extLst>
              <a:ext uri="{FF2B5EF4-FFF2-40B4-BE49-F238E27FC236}">
                <a16:creationId xmlns:a16="http://schemas.microsoft.com/office/drawing/2014/main" id="{92258DF7-CB73-4887-98A6-F94374F9286B}"/>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三、分块查找性能分析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3">
                                            <p:txEl>
                                              <p:pRg st="1" end="1"/>
                                            </p:txEl>
                                          </p:spTgt>
                                        </p:tgtEl>
                                        <p:attrNameLst>
                                          <p:attrName>style.visibility</p:attrName>
                                        </p:attrNameLst>
                                      </p:cBhvr>
                                      <p:to>
                                        <p:strVal val="visible"/>
                                      </p:to>
                                    </p:set>
                                    <p:animEffect transition="in" filter="blinds(horizontal)">
                                      <p:cBhvr>
                                        <p:cTn id="7" dur="500"/>
                                        <p:tgtEl>
                                          <p:spTgt spid="3277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3">
                                            <p:txEl>
                                              <p:pRg st="2" end="2"/>
                                            </p:txEl>
                                          </p:spTgt>
                                        </p:tgtEl>
                                        <p:attrNameLst>
                                          <p:attrName>style.visibility</p:attrName>
                                        </p:attrNameLst>
                                      </p:cBhvr>
                                      <p:to>
                                        <p:strVal val="visible"/>
                                      </p:to>
                                    </p:set>
                                    <p:animEffect transition="in" filter="blinds(horizontal)">
                                      <p:cBhvr>
                                        <p:cTn id="12" dur="500"/>
                                        <p:tgtEl>
                                          <p:spTgt spid="3277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773">
                                            <p:txEl>
                                              <p:pRg st="3" end="3"/>
                                            </p:txEl>
                                          </p:spTgt>
                                        </p:tgtEl>
                                        <p:attrNameLst>
                                          <p:attrName>style.visibility</p:attrName>
                                        </p:attrNameLst>
                                      </p:cBhvr>
                                      <p:to>
                                        <p:strVal val="visible"/>
                                      </p:to>
                                    </p:set>
                                    <p:animEffect transition="in" filter="blinds(horizontal)">
                                      <p:cBhvr>
                                        <p:cTn id="17" dur="500"/>
                                        <p:tgtEl>
                                          <p:spTgt spid="327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DF09CE0E-1DE7-49AC-92B0-C4A7FF490A42}" type="slidenum">
              <a:rPr lang="zh-CN" altLang="en-US"/>
              <a:pPr algn="r" eaLnBrk="1" hangingPunct="1">
                <a:spcBef>
                  <a:spcPct val="50000"/>
                </a:spcBef>
                <a:buFont typeface="Arial" pitchFamily="34" charset="0"/>
                <a:buNone/>
              </a:pPr>
              <a:t>33</a:t>
            </a:fld>
            <a:endParaRPr lang="en-US" altLang="zh-CN"/>
          </a:p>
        </p:txBody>
      </p:sp>
      <p:sp>
        <p:nvSpPr>
          <p:cNvPr id="32773" name="Rectangle 5"/>
          <p:cNvSpPr>
            <a:spLocks noGrp="1" noChangeArrowheads="1"/>
          </p:cNvSpPr>
          <p:nvPr>
            <p:ph type="body" idx="4294967295"/>
          </p:nvPr>
        </p:nvSpPr>
        <p:spPr>
          <a:xfrm>
            <a:off x="516238" y="1340768"/>
            <a:ext cx="8511636" cy="1826096"/>
          </a:xfrm>
        </p:spPr>
        <p:txBody>
          <a:bodyPr/>
          <a:lstStyle/>
          <a:p>
            <a:pPr eaLnBrk="1" hangingPunct="1">
              <a:lnSpc>
                <a:spcPct val="90000"/>
              </a:lnSpc>
              <a:spcBef>
                <a:spcPct val="50000"/>
              </a:spcBef>
            </a:pPr>
            <a:r>
              <a:rPr lang="zh-CN" altLang="en-US" dirty="0">
                <a:latin typeface="黑体" pitchFamily="49" charset="-122"/>
                <a:ea typeface="黑体" pitchFamily="49" charset="-122"/>
              </a:rPr>
              <a:t>如何建立索引表？</a:t>
            </a:r>
            <a:endParaRPr lang="en-US" altLang="zh-CN" dirty="0">
              <a:latin typeface="黑体" pitchFamily="49" charset="-122"/>
              <a:ea typeface="黑体" pitchFamily="49" charset="-122"/>
            </a:endParaRPr>
          </a:p>
          <a:p>
            <a:pPr marL="0" indent="0" eaLnBrk="1" hangingPunct="1">
              <a:lnSpc>
                <a:spcPct val="90000"/>
              </a:lnSpc>
              <a:spcBef>
                <a:spcPct val="50000"/>
              </a:spcBef>
              <a:buNone/>
            </a:pPr>
            <a:r>
              <a:rPr lang="en-US" altLang="zh-CN" dirty="0">
                <a:latin typeface="黑体" pitchFamily="49" charset="-122"/>
                <a:ea typeface="黑体" pitchFamily="49" charset="-122"/>
              </a:rPr>
              <a:t>   OJ</a:t>
            </a:r>
            <a:r>
              <a:rPr lang="zh-CN" altLang="en-US" dirty="0">
                <a:latin typeface="黑体" pitchFamily="49" charset="-122"/>
                <a:ea typeface="黑体" pitchFamily="49" charset="-122"/>
              </a:rPr>
              <a:t>，已给出索引表每块最大关键字</a:t>
            </a:r>
            <a:endParaRPr lang="en-US" altLang="zh-CN" dirty="0">
              <a:latin typeface="黑体" pitchFamily="49" charset="-122"/>
              <a:ea typeface="黑体" pitchFamily="49" charset="-122"/>
            </a:endParaRPr>
          </a:p>
          <a:p>
            <a:pPr eaLnBrk="1" hangingPunct="1">
              <a:lnSpc>
                <a:spcPct val="90000"/>
              </a:lnSpc>
              <a:spcBef>
                <a:spcPct val="50000"/>
              </a:spcBef>
            </a:pPr>
            <a:r>
              <a:rPr lang="zh-CN" altLang="en-US" dirty="0">
                <a:latin typeface="黑体" pitchFamily="49" charset="-122"/>
                <a:ea typeface="黑体" pitchFamily="49" charset="-122"/>
              </a:rPr>
              <a:t>分块查找适用于链表吗？</a:t>
            </a:r>
            <a:endParaRPr lang="en-US" altLang="zh-CN"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92258DF7-CB73-4887-98A6-F94374F9286B}"/>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三、分块查找</a:t>
            </a:r>
          </a:p>
        </p:txBody>
      </p:sp>
      <p:sp>
        <p:nvSpPr>
          <p:cNvPr id="4" name="文本框 3">
            <a:extLst>
              <a:ext uri="{FF2B5EF4-FFF2-40B4-BE49-F238E27FC236}">
                <a16:creationId xmlns:a16="http://schemas.microsoft.com/office/drawing/2014/main" id="{C813BF66-E292-0DF9-1414-2D1E8624C9A5}"/>
              </a:ext>
            </a:extLst>
          </p:cNvPr>
          <p:cNvSpPr txBox="1"/>
          <p:nvPr/>
        </p:nvSpPr>
        <p:spPr>
          <a:xfrm>
            <a:off x="5796136" y="2492896"/>
            <a:ext cx="1800200" cy="523220"/>
          </a:xfrm>
          <a:prstGeom prst="rect">
            <a:avLst/>
          </a:prstGeom>
          <a:noFill/>
        </p:spPr>
        <p:txBody>
          <a:bodyPr wrap="square">
            <a:spAutoFit/>
          </a:bodyPr>
          <a:lstStyle/>
          <a:p>
            <a:r>
              <a:rPr lang="zh-CN" altLang="en-US" sz="2800" b="0" i="0" dirty="0">
                <a:solidFill>
                  <a:srgbClr val="FF0000"/>
                </a:solidFill>
                <a:latin typeface="黑体" pitchFamily="49" charset="-122"/>
                <a:ea typeface="黑体" pitchFamily="49" charset="-122"/>
              </a:rPr>
              <a:t>✔ ，跳表</a:t>
            </a:r>
            <a:endParaRPr lang="zh-CN" altLang="en-US" sz="2800" b="0" i="0" dirty="0">
              <a:solidFill>
                <a:srgbClr val="FF0000"/>
              </a:solidFill>
            </a:endParaRPr>
          </a:p>
        </p:txBody>
      </p:sp>
    </p:spTree>
    <p:extLst>
      <p:ext uri="{BB962C8B-B14F-4D97-AF65-F5344CB8AC3E}">
        <p14:creationId xmlns:p14="http://schemas.microsoft.com/office/powerpoint/2010/main" val="65072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565720" y="1052736"/>
            <a:ext cx="5715000" cy="685800"/>
          </a:xfrm>
        </p:spPr>
        <p:txBody>
          <a:bodyPr/>
          <a:lstStyle/>
          <a:p>
            <a:pPr algn="l" eaLnBrk="1" hangingPunct="1"/>
            <a:r>
              <a:rPr lang="zh-CN" altLang="en-US" sz="3200" dirty="0">
                <a:latin typeface="黑体" pitchFamily="49" charset="-122"/>
                <a:ea typeface="黑体" pitchFamily="49" charset="-122"/>
              </a:rPr>
              <a:t>一、动态查找表</a:t>
            </a:r>
          </a:p>
        </p:txBody>
      </p:sp>
      <p:sp>
        <p:nvSpPr>
          <p:cNvPr id="3584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B881565-B321-413D-9635-55659052DE23}" type="slidenum">
              <a:rPr lang="zh-CN" altLang="en-US"/>
              <a:pPr algn="r" eaLnBrk="1" hangingPunct="1">
                <a:spcBef>
                  <a:spcPct val="50000"/>
                </a:spcBef>
                <a:buFont typeface="Arial" pitchFamily="34" charset="0"/>
                <a:buNone/>
              </a:pPr>
              <a:t>34</a:t>
            </a:fld>
            <a:endParaRPr lang="en-US" altLang="zh-CN"/>
          </a:p>
        </p:txBody>
      </p:sp>
      <p:sp>
        <p:nvSpPr>
          <p:cNvPr id="35844" name="Text Box 4"/>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33797" name="Rectangle 5"/>
          <p:cNvSpPr>
            <a:spLocks noGrp="1" noChangeArrowheads="1"/>
          </p:cNvSpPr>
          <p:nvPr>
            <p:ph type="body" idx="4294967295"/>
          </p:nvPr>
        </p:nvSpPr>
        <p:spPr>
          <a:xfrm>
            <a:off x="489520" y="1890936"/>
            <a:ext cx="8763000" cy="4038600"/>
          </a:xfrm>
        </p:spPr>
        <p:txBody>
          <a:bodyPr/>
          <a:lstStyle/>
          <a:p>
            <a:pPr eaLnBrk="1" hangingPunct="1">
              <a:spcBef>
                <a:spcPct val="50000"/>
              </a:spcBef>
            </a:pPr>
            <a:r>
              <a:rPr lang="zh-CN" altLang="en-US" dirty="0">
                <a:latin typeface="黑体" pitchFamily="49" charset="-122"/>
                <a:ea typeface="黑体" pitchFamily="49" charset="-122"/>
              </a:rPr>
              <a:t>表结构本身是在查找过程中动态生成的</a:t>
            </a:r>
          </a:p>
          <a:p>
            <a:pPr eaLnBrk="1" hangingPunct="1">
              <a:spcBef>
                <a:spcPct val="50000"/>
              </a:spcBef>
            </a:pPr>
            <a:r>
              <a:rPr lang="zh-CN" altLang="en-US" dirty="0">
                <a:latin typeface="黑体" pitchFamily="49" charset="-122"/>
                <a:ea typeface="黑体" pitchFamily="49" charset="-122"/>
              </a:rPr>
              <a:t>若表中存在其关键字等于给定值</a:t>
            </a:r>
            <a:r>
              <a:rPr lang="en-US" altLang="zh-CN" dirty="0">
                <a:latin typeface="黑体" pitchFamily="49" charset="-122"/>
                <a:ea typeface="黑体" pitchFamily="49" charset="-122"/>
              </a:rPr>
              <a:t>key</a:t>
            </a:r>
            <a:r>
              <a:rPr lang="zh-CN" altLang="en-US" dirty="0">
                <a:latin typeface="黑体" pitchFamily="49" charset="-122"/>
                <a:ea typeface="黑体" pitchFamily="49" charset="-122"/>
              </a:rPr>
              <a:t>的记录,表明查找成功；</a:t>
            </a:r>
          </a:p>
          <a:p>
            <a:pPr eaLnBrk="1" hangingPunct="1">
              <a:spcBef>
                <a:spcPct val="50000"/>
              </a:spcBef>
            </a:pPr>
            <a:r>
              <a:rPr lang="zh-CN" altLang="en-US" dirty="0">
                <a:latin typeface="黑体" pitchFamily="49" charset="-122"/>
                <a:ea typeface="黑体" pitchFamily="49" charset="-122"/>
              </a:rPr>
              <a:t>否则插入关键字等于</a:t>
            </a:r>
            <a:r>
              <a:rPr lang="en-US" altLang="zh-CN" dirty="0">
                <a:latin typeface="黑体" pitchFamily="49" charset="-122"/>
                <a:ea typeface="黑体" pitchFamily="49" charset="-122"/>
              </a:rPr>
              <a:t>key</a:t>
            </a:r>
            <a:r>
              <a:rPr lang="zh-CN" altLang="en-US" dirty="0">
                <a:latin typeface="黑体" pitchFamily="49" charset="-122"/>
                <a:ea typeface="黑体" pitchFamily="49" charset="-122"/>
              </a:rPr>
              <a:t>的记录。</a:t>
            </a:r>
          </a:p>
        </p:txBody>
      </p:sp>
      <p:sp>
        <p:nvSpPr>
          <p:cNvPr id="33799" name="AutoShape 7"/>
          <p:cNvSpPr>
            <a:spLocks noChangeArrowheads="1"/>
          </p:cNvSpPr>
          <p:nvPr/>
        </p:nvSpPr>
        <p:spPr bwMode="auto">
          <a:xfrm>
            <a:off x="3203849" y="4889500"/>
            <a:ext cx="4320480" cy="1192436"/>
          </a:xfrm>
          <a:prstGeom prst="cloudCallout">
            <a:avLst>
              <a:gd name="adj1" fmla="val -61603"/>
              <a:gd name="adj2" fmla="val -99592"/>
            </a:avLst>
          </a:prstGeom>
          <a:solidFill>
            <a:srgbClr val="FFFF99"/>
          </a:solidFill>
          <a:ln w="9525">
            <a:solidFill>
              <a:srgbClr val="FFCC99"/>
            </a:solidFill>
            <a:round/>
            <a:headEnd/>
            <a:tailEnd/>
          </a:ln>
          <a:effectLst/>
        </p:spPr>
        <p:txBody>
          <a:bodyPr lIns="0" tIns="0" rIns="0" bIns="0"/>
          <a:lstStyle/>
          <a:p>
            <a:pPr eaLnBrk="1" hangingPunct="1">
              <a:buFont typeface="Arial" pitchFamily="34" charset="0"/>
              <a:buNone/>
            </a:pPr>
            <a:r>
              <a:rPr lang="zh-CN" altLang="en-US" sz="2400" i="0" dirty="0"/>
              <a:t>什么存储结构利于插入新的关键字呢？</a:t>
            </a:r>
          </a:p>
        </p:txBody>
      </p:sp>
      <p:sp>
        <p:nvSpPr>
          <p:cNvPr id="7" name="AutoShape 7">
            <a:extLst>
              <a:ext uri="{FF2B5EF4-FFF2-40B4-BE49-F238E27FC236}">
                <a16:creationId xmlns:a16="http://schemas.microsoft.com/office/drawing/2014/main" id="{F7D3D38C-42BC-42CE-82DF-B916F947B183}"/>
              </a:ext>
            </a:extLst>
          </p:cNvPr>
          <p:cNvSpPr>
            <a:spLocks noChangeArrowheads="1"/>
          </p:cNvSpPr>
          <p:nvPr/>
        </p:nvSpPr>
        <p:spPr bwMode="auto">
          <a:xfrm>
            <a:off x="3203848" y="4653868"/>
            <a:ext cx="5688632" cy="719348"/>
          </a:xfrm>
          <a:prstGeom prst="cloudCallout">
            <a:avLst>
              <a:gd name="adj1" fmla="val -61603"/>
              <a:gd name="adj2" fmla="val -99592"/>
            </a:avLst>
          </a:prstGeom>
          <a:solidFill>
            <a:srgbClr val="FFFF99"/>
          </a:solidFill>
          <a:ln w="9525">
            <a:solidFill>
              <a:srgbClr val="FFCC99"/>
            </a:solidFill>
            <a:round/>
            <a:headEnd/>
            <a:tailEnd/>
          </a:ln>
          <a:effectLst/>
        </p:spPr>
        <p:txBody>
          <a:bodyPr lIns="0" tIns="0" rIns="0" bIns="0"/>
          <a:lstStyle/>
          <a:p>
            <a:pPr eaLnBrk="1" hangingPunct="1">
              <a:buFont typeface="Arial" pitchFamily="34" charset="0"/>
              <a:buNone/>
            </a:pPr>
            <a:r>
              <a:rPr lang="zh-CN" altLang="en-US" sz="2400" i="0" dirty="0"/>
              <a:t>顺序表，移动元素，效率低。</a:t>
            </a:r>
          </a:p>
        </p:txBody>
      </p:sp>
      <p:sp>
        <p:nvSpPr>
          <p:cNvPr id="8" name="AutoShape 7">
            <a:extLst>
              <a:ext uri="{FF2B5EF4-FFF2-40B4-BE49-F238E27FC236}">
                <a16:creationId xmlns:a16="http://schemas.microsoft.com/office/drawing/2014/main" id="{FD5F5282-9B36-4CD3-8DDE-72FDCC6981AE}"/>
              </a:ext>
            </a:extLst>
          </p:cNvPr>
          <p:cNvSpPr>
            <a:spLocks noChangeArrowheads="1"/>
          </p:cNvSpPr>
          <p:nvPr/>
        </p:nvSpPr>
        <p:spPr bwMode="auto">
          <a:xfrm>
            <a:off x="3282198" y="4572354"/>
            <a:ext cx="4026106" cy="719348"/>
          </a:xfrm>
          <a:prstGeom prst="cloudCallout">
            <a:avLst>
              <a:gd name="adj1" fmla="val -61603"/>
              <a:gd name="adj2" fmla="val -99592"/>
            </a:avLst>
          </a:prstGeom>
          <a:solidFill>
            <a:srgbClr val="FFFF99"/>
          </a:solidFill>
          <a:ln w="9525">
            <a:solidFill>
              <a:srgbClr val="FFCC99"/>
            </a:solidFill>
            <a:round/>
            <a:headEnd/>
            <a:tailEnd/>
          </a:ln>
          <a:effectLst/>
        </p:spPr>
        <p:txBody>
          <a:bodyPr lIns="0" tIns="0" rIns="0" bIns="0"/>
          <a:lstStyle/>
          <a:p>
            <a:pPr eaLnBrk="1" hangingPunct="1">
              <a:buFont typeface="Arial" pitchFamily="34" charset="0"/>
              <a:buNone/>
            </a:pPr>
            <a:r>
              <a:rPr lang="zh-CN" altLang="en-US" sz="2400" i="0" dirty="0"/>
              <a:t>链表，查找效率低。</a:t>
            </a:r>
          </a:p>
        </p:txBody>
      </p:sp>
      <p:sp>
        <p:nvSpPr>
          <p:cNvPr id="9" name="AutoShape 7">
            <a:extLst>
              <a:ext uri="{FF2B5EF4-FFF2-40B4-BE49-F238E27FC236}">
                <a16:creationId xmlns:a16="http://schemas.microsoft.com/office/drawing/2014/main" id="{BF8BB74E-D262-4133-8A28-5ECA9D4A287C}"/>
              </a:ext>
            </a:extLst>
          </p:cNvPr>
          <p:cNvSpPr>
            <a:spLocks noChangeArrowheads="1"/>
          </p:cNvSpPr>
          <p:nvPr/>
        </p:nvSpPr>
        <p:spPr bwMode="auto">
          <a:xfrm>
            <a:off x="4541669" y="4566087"/>
            <a:ext cx="908662" cy="719348"/>
          </a:xfrm>
          <a:prstGeom prst="cloudCallout">
            <a:avLst>
              <a:gd name="adj1" fmla="val -61603"/>
              <a:gd name="adj2" fmla="val -99592"/>
            </a:avLst>
          </a:prstGeom>
          <a:solidFill>
            <a:srgbClr val="FFFF99"/>
          </a:solidFill>
          <a:ln w="9525">
            <a:solidFill>
              <a:srgbClr val="FFCC99"/>
            </a:solidFill>
            <a:round/>
            <a:headEnd/>
            <a:tailEnd/>
          </a:ln>
          <a:effectLst/>
        </p:spPr>
        <p:txBody>
          <a:bodyPr lIns="0" tIns="0" rIns="0" bIns="0"/>
          <a:lstStyle/>
          <a:p>
            <a:pPr eaLnBrk="1" hangingPunct="1">
              <a:buFont typeface="Arial" pitchFamily="34" charset="0"/>
              <a:buNone/>
            </a:pPr>
            <a:r>
              <a:rPr lang="zh-CN" altLang="en-US" sz="2400" i="0" dirty="0"/>
              <a:t>树？</a:t>
            </a:r>
          </a:p>
        </p:txBody>
      </p:sp>
      <p:sp>
        <p:nvSpPr>
          <p:cNvPr id="10" name="AutoShape 7">
            <a:extLst>
              <a:ext uri="{FF2B5EF4-FFF2-40B4-BE49-F238E27FC236}">
                <a16:creationId xmlns:a16="http://schemas.microsoft.com/office/drawing/2014/main" id="{2311C898-6223-4805-B771-121202B816E4}"/>
              </a:ext>
            </a:extLst>
          </p:cNvPr>
          <p:cNvSpPr>
            <a:spLocks noChangeArrowheads="1"/>
          </p:cNvSpPr>
          <p:nvPr/>
        </p:nvSpPr>
        <p:spPr bwMode="auto">
          <a:xfrm>
            <a:off x="4909458" y="4566087"/>
            <a:ext cx="2398846" cy="731882"/>
          </a:xfrm>
          <a:prstGeom prst="cloudCallout">
            <a:avLst>
              <a:gd name="adj1" fmla="val -61603"/>
              <a:gd name="adj2" fmla="val -99592"/>
            </a:avLst>
          </a:prstGeom>
          <a:solidFill>
            <a:srgbClr val="FFFF99"/>
          </a:solidFill>
          <a:ln w="9525">
            <a:solidFill>
              <a:srgbClr val="FFCC99"/>
            </a:solidFill>
            <a:round/>
            <a:headEnd/>
            <a:tailEnd/>
          </a:ln>
          <a:effectLst/>
        </p:spPr>
        <p:txBody>
          <a:bodyPr lIns="0" tIns="0" rIns="0" bIns="0"/>
          <a:lstStyle/>
          <a:p>
            <a:pPr eaLnBrk="1" hangingPunct="1">
              <a:buFont typeface="Arial" pitchFamily="34" charset="0"/>
              <a:buNone/>
            </a:pPr>
            <a:r>
              <a:rPr lang="zh-CN" altLang="en-US" sz="2400" i="0" dirty="0"/>
              <a:t>二叉排序树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7">
                                            <p:txEl>
                                              <p:pRg st="1" end="1"/>
                                            </p:txEl>
                                          </p:spTgt>
                                        </p:tgtEl>
                                        <p:attrNameLst>
                                          <p:attrName>style.visibility</p:attrName>
                                        </p:attrNameLst>
                                      </p:cBhvr>
                                      <p:to>
                                        <p:strVal val="visible"/>
                                      </p:to>
                                    </p:set>
                                    <p:animEffect transition="in" filter="blinds(horizontal)">
                                      <p:cBhvr>
                                        <p:cTn id="7" dur="500"/>
                                        <p:tgtEl>
                                          <p:spTgt spid="3379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797">
                                            <p:txEl>
                                              <p:pRg st="2" end="2"/>
                                            </p:txEl>
                                          </p:spTgt>
                                        </p:tgtEl>
                                        <p:attrNameLst>
                                          <p:attrName>style.visibility</p:attrName>
                                        </p:attrNameLst>
                                      </p:cBhvr>
                                      <p:to>
                                        <p:strVal val="visible"/>
                                      </p:to>
                                    </p:set>
                                    <p:animEffect transition="in" filter="blinds(horizontal)">
                                      <p:cBhvr>
                                        <p:cTn id="12" dur="500"/>
                                        <p:tgtEl>
                                          <p:spTgt spid="3379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3799"/>
                                        </p:tgtEl>
                                        <p:attrNameLst>
                                          <p:attrName>style.visibility</p:attrName>
                                        </p:attrNameLst>
                                      </p:cBhvr>
                                      <p:to>
                                        <p:strVal val="visible"/>
                                      </p:to>
                                    </p:set>
                                    <p:animEffect transition="in" filter="strips(downRight)">
                                      <p:cBhvr>
                                        <p:cTn id="17" dur="500"/>
                                        <p:tgtEl>
                                          <p:spTgt spid="3379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3379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strips(downRigh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strips(downRight)">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strips(downRight)">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strips(downRight)">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animBg="1" autoUpdateAnimBg="0"/>
      <p:bldP spid="33799" grpId="1" animBg="1"/>
      <p:bldP spid="7" grpId="0" animBg="1" autoUpdateAnimBg="0"/>
      <p:bldP spid="7" grpId="1" animBg="1"/>
      <p:bldP spid="8" grpId="0" animBg="1" autoUpdateAnimBg="0"/>
      <p:bldP spid="8" grpId="1" animBg="1"/>
      <p:bldP spid="9" grpId="0" animBg="1" autoUpdateAnimBg="0"/>
      <p:bldP spid="9" grpId="1" animBg="1"/>
      <p:bldP spid="10" grpId="0" animBg="1" autoUpdateAnimBg="0"/>
      <p:bldP spid="10"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543744" y="1072480"/>
            <a:ext cx="5715000" cy="685800"/>
          </a:xfrm>
        </p:spPr>
        <p:txBody>
          <a:bodyPr/>
          <a:lstStyle/>
          <a:p>
            <a:pPr algn="l" eaLnBrk="1" hangingPunct="1"/>
            <a:r>
              <a:rPr lang="zh-CN" altLang="en-US" sz="3200" dirty="0">
                <a:latin typeface="黑体" pitchFamily="49" charset="-122"/>
                <a:ea typeface="黑体" pitchFamily="49" charset="-122"/>
              </a:rPr>
              <a:t>二、二叉排序树</a:t>
            </a:r>
          </a:p>
        </p:txBody>
      </p:sp>
      <p:sp>
        <p:nvSpPr>
          <p:cNvPr id="3686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C16446D-0CE6-4A41-9086-EC9A111C82AD}" type="slidenum">
              <a:rPr lang="zh-CN" altLang="en-US"/>
              <a:pPr algn="r" eaLnBrk="1" hangingPunct="1">
                <a:spcBef>
                  <a:spcPct val="50000"/>
                </a:spcBef>
                <a:buFont typeface="Arial" pitchFamily="34" charset="0"/>
                <a:buNone/>
              </a:pPr>
              <a:t>35</a:t>
            </a:fld>
            <a:endParaRPr lang="en-US" altLang="zh-CN"/>
          </a:p>
        </p:txBody>
      </p:sp>
      <p:sp>
        <p:nvSpPr>
          <p:cNvPr id="34821" name="Rectangle 5"/>
          <p:cNvSpPr>
            <a:spLocks noGrp="1" noChangeArrowheads="1"/>
          </p:cNvSpPr>
          <p:nvPr>
            <p:ph type="body" idx="4294967295"/>
          </p:nvPr>
        </p:nvSpPr>
        <p:spPr>
          <a:xfrm>
            <a:off x="467544" y="1910680"/>
            <a:ext cx="8763000" cy="4038600"/>
          </a:xfrm>
        </p:spPr>
        <p:txBody>
          <a:bodyPr/>
          <a:lstStyle/>
          <a:p>
            <a:pPr eaLnBrk="1" hangingPunct="1">
              <a:lnSpc>
                <a:spcPct val="80000"/>
              </a:lnSpc>
              <a:spcBef>
                <a:spcPct val="70000"/>
              </a:spcBef>
            </a:pPr>
            <a:r>
              <a:rPr lang="zh-CN" altLang="en-US" dirty="0">
                <a:latin typeface="黑体" pitchFamily="49" charset="-122"/>
                <a:ea typeface="黑体" pitchFamily="49" charset="-122"/>
              </a:rPr>
              <a:t>空树或是具有如下特性的二叉树：</a:t>
            </a:r>
          </a:p>
          <a:p>
            <a:pPr eaLnBrk="1" hangingPunct="1">
              <a:spcBef>
                <a:spcPct val="50000"/>
              </a:spcBef>
              <a:buFont typeface="Wingdings" pitchFamily="2" charset="2"/>
              <a:buNone/>
            </a:pPr>
            <a:r>
              <a:rPr lang="zh-CN" altLang="en-US" dirty="0">
                <a:latin typeface="黑体" pitchFamily="49" charset="-122"/>
                <a:ea typeface="黑体" pitchFamily="49" charset="-122"/>
              </a:rPr>
              <a:t>⑴</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若它的左子树不空，则左子树上所有结点的值均小于根结点的值；</a:t>
            </a:r>
          </a:p>
          <a:p>
            <a:pPr eaLnBrk="1" hangingPunct="1">
              <a:spcBef>
                <a:spcPct val="50000"/>
              </a:spcBef>
              <a:buFont typeface="Wingdings" pitchFamily="2" charset="2"/>
              <a:buNone/>
            </a:pPr>
            <a:r>
              <a:rPr lang="zh-CN" altLang="en-US" dirty="0">
                <a:latin typeface="黑体" pitchFamily="49" charset="-122"/>
                <a:ea typeface="黑体" pitchFamily="49" charset="-122"/>
              </a:rPr>
              <a:t>⑵</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若它的右子树不空，则右子树上所有结点的值均大于根结点的值；</a:t>
            </a:r>
          </a:p>
          <a:p>
            <a:pPr eaLnBrk="1" hangingPunct="1">
              <a:lnSpc>
                <a:spcPct val="80000"/>
              </a:lnSpc>
              <a:spcBef>
                <a:spcPct val="70000"/>
              </a:spcBef>
              <a:buFont typeface="Wingdings" pitchFamily="2" charset="2"/>
              <a:buNone/>
            </a:pPr>
            <a:r>
              <a:rPr lang="zh-CN" altLang="en-US" dirty="0">
                <a:latin typeface="黑体" pitchFamily="49" charset="-122"/>
                <a:ea typeface="黑体" pitchFamily="49" charset="-122"/>
              </a:rPr>
              <a:t>⑶</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它的左、右子树分别是二叉排序树。</a:t>
            </a:r>
          </a:p>
        </p:txBody>
      </p:sp>
      <p:sp>
        <p:nvSpPr>
          <p:cNvPr id="2" name="Text Box 4">
            <a:extLst>
              <a:ext uri="{FF2B5EF4-FFF2-40B4-BE49-F238E27FC236}">
                <a16:creationId xmlns:a16="http://schemas.microsoft.com/office/drawing/2014/main" id="{9AFA4FA2-BF24-45C6-B8E9-34F22D0383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21">
                                            <p:txEl>
                                              <p:pRg st="1" end="1"/>
                                            </p:txEl>
                                          </p:spTgt>
                                        </p:tgtEl>
                                        <p:attrNameLst>
                                          <p:attrName>style.visibility</p:attrName>
                                        </p:attrNameLst>
                                      </p:cBhvr>
                                      <p:to>
                                        <p:strVal val="visible"/>
                                      </p:to>
                                    </p:set>
                                    <p:animEffect transition="in" filter="blinds(horizontal)">
                                      <p:cBhvr>
                                        <p:cTn id="7" dur="500"/>
                                        <p:tgtEl>
                                          <p:spTgt spid="3482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21">
                                            <p:txEl>
                                              <p:pRg st="2" end="2"/>
                                            </p:txEl>
                                          </p:spTgt>
                                        </p:tgtEl>
                                        <p:attrNameLst>
                                          <p:attrName>style.visibility</p:attrName>
                                        </p:attrNameLst>
                                      </p:cBhvr>
                                      <p:to>
                                        <p:strVal val="visible"/>
                                      </p:to>
                                    </p:set>
                                    <p:animEffect transition="in" filter="blinds(horizontal)">
                                      <p:cBhvr>
                                        <p:cTn id="12" dur="500"/>
                                        <p:tgtEl>
                                          <p:spTgt spid="348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821">
                                            <p:txEl>
                                              <p:pRg st="3" end="3"/>
                                            </p:txEl>
                                          </p:spTgt>
                                        </p:tgtEl>
                                        <p:attrNameLst>
                                          <p:attrName>style.visibility</p:attrName>
                                        </p:attrNameLst>
                                      </p:cBhvr>
                                      <p:to>
                                        <p:strVal val="visible"/>
                                      </p:to>
                                    </p:set>
                                    <p:animEffect transition="in" filter="blinds(horizontal)">
                                      <p:cBhvr>
                                        <p:cTn id="17" dur="500"/>
                                        <p:tgtEl>
                                          <p:spTgt spid="348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Text Box 6"/>
          <p:cNvSpPr txBox="1">
            <a:spLocks noChangeArrowheads="1"/>
          </p:cNvSpPr>
          <p:nvPr/>
        </p:nvSpPr>
        <p:spPr bwMode="auto">
          <a:xfrm>
            <a:off x="1137881" y="5300206"/>
            <a:ext cx="2546064" cy="523220"/>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800" b="0" i="0" dirty="0">
                <a:latin typeface="黑体" panose="02010609060101010101" pitchFamily="49" charset="-122"/>
                <a:ea typeface="黑体" panose="02010609060101010101" pitchFamily="49" charset="-122"/>
              </a:rPr>
              <a:t>二叉排序树</a:t>
            </a:r>
          </a:p>
        </p:txBody>
      </p:sp>
      <p:sp>
        <p:nvSpPr>
          <p:cNvPr id="35847" name="Text Box 7"/>
          <p:cNvSpPr txBox="1">
            <a:spLocks noChangeArrowheads="1"/>
          </p:cNvSpPr>
          <p:nvPr/>
        </p:nvSpPr>
        <p:spPr bwMode="auto">
          <a:xfrm>
            <a:off x="5619780" y="5346372"/>
            <a:ext cx="2363792" cy="523220"/>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800" i="0" dirty="0"/>
              <a:t>非二叉排序树</a:t>
            </a:r>
          </a:p>
        </p:txBody>
      </p:sp>
      <p:grpSp>
        <p:nvGrpSpPr>
          <p:cNvPr id="2" name="Group 8"/>
          <p:cNvGrpSpPr>
            <a:grpSpLocks/>
          </p:cNvGrpSpPr>
          <p:nvPr/>
        </p:nvGrpSpPr>
        <p:grpSpPr bwMode="auto">
          <a:xfrm>
            <a:off x="706151" y="1963569"/>
            <a:ext cx="3679825" cy="2770188"/>
            <a:chOff x="0" y="0"/>
            <a:chExt cx="2318" cy="1745"/>
          </a:xfrm>
        </p:grpSpPr>
        <p:sp>
          <p:nvSpPr>
            <p:cNvPr id="37921" name="Oval 9"/>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37922" name="Oval 10"/>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37923" name="Oval 11"/>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37924" name="Oval 12"/>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37925" name="Oval 13"/>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37926" name="Oval 14"/>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37927" name="Line 15"/>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37928" name="Line 16"/>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37929" name="Line 17"/>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37930" name="Line 18"/>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37931" name="Line 19"/>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37932" name="Line 20"/>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37933" name="Line 21"/>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37934" name="Line 22"/>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i="0"/>
            </a:p>
          </p:txBody>
        </p:sp>
        <p:sp>
          <p:nvSpPr>
            <p:cNvPr id="37935" name="Oval 23"/>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37936" name="Line 24"/>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37937" name="Oval 25"/>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37938" name="Oval 26"/>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37939" name="Oval 27"/>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37940" name="Line 28"/>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37941" name="Oval 29"/>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grpSp>
      <p:grpSp>
        <p:nvGrpSpPr>
          <p:cNvPr id="3" name="Group 30"/>
          <p:cNvGrpSpPr>
            <a:grpSpLocks/>
          </p:cNvGrpSpPr>
          <p:nvPr/>
        </p:nvGrpSpPr>
        <p:grpSpPr bwMode="auto">
          <a:xfrm>
            <a:off x="4829509" y="1974129"/>
            <a:ext cx="3679825" cy="2770188"/>
            <a:chOff x="0" y="0"/>
            <a:chExt cx="2318" cy="1745"/>
          </a:xfrm>
        </p:grpSpPr>
        <p:sp>
          <p:nvSpPr>
            <p:cNvPr id="37898" name="Oval 31"/>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37899" name="Oval 32"/>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37900" name="Oval 33"/>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37901" name="Oval 34"/>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37902" name="Oval 35"/>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37903" name="Oval 36"/>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37904" name="Line 37"/>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37905" name="Line 38"/>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37906" name="Line 39"/>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37907" name="Line 40"/>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37908" name="Line 41"/>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37909" name="Line 42"/>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37910" name="Line 43"/>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37911" name="Line 44"/>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i="0"/>
            </a:p>
          </p:txBody>
        </p:sp>
        <p:sp>
          <p:nvSpPr>
            <p:cNvPr id="37912" name="Oval 45"/>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37913" name="Line 46"/>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37914" name="Oval 47"/>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37915" name="Oval 48"/>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37916" name="Oval 49"/>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37917" name="Line 50"/>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37918" name="Oval 51"/>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37919" name="Oval 52"/>
            <p:cNvSpPr>
              <a:spLocks noChangeArrowheads="1"/>
            </p:cNvSpPr>
            <p:nvPr/>
          </p:nvSpPr>
          <p:spPr bwMode="auto">
            <a:xfrm>
              <a:off x="1248" y="1008"/>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60</a:t>
              </a:r>
            </a:p>
          </p:txBody>
        </p:sp>
        <p:sp>
          <p:nvSpPr>
            <p:cNvPr id="37920" name="Line 53"/>
            <p:cNvSpPr>
              <a:spLocks noChangeShapeType="1"/>
            </p:cNvSpPr>
            <p:nvPr/>
          </p:nvSpPr>
          <p:spPr bwMode="auto">
            <a:xfrm>
              <a:off x="1051" y="853"/>
              <a:ext cx="226" cy="194"/>
            </a:xfrm>
            <a:prstGeom prst="line">
              <a:avLst/>
            </a:prstGeom>
            <a:noFill/>
            <a:ln w="38100">
              <a:solidFill>
                <a:srgbClr val="336699"/>
              </a:solidFill>
              <a:round/>
              <a:headEnd/>
              <a:tailEnd/>
            </a:ln>
            <a:effectLst/>
          </p:spPr>
          <p:txBody>
            <a:bodyPr wrap="none" anchor="ctr"/>
            <a:lstStyle/>
            <a:p>
              <a:endParaRPr lang="zh-CN" altLang="en-US" i="0"/>
            </a:p>
          </p:txBody>
        </p:sp>
      </p:grpSp>
      <p:sp>
        <p:nvSpPr>
          <p:cNvPr id="4" name="Text Box 4">
            <a:extLst>
              <a:ext uri="{FF2B5EF4-FFF2-40B4-BE49-F238E27FC236}">
                <a16:creationId xmlns:a16="http://schemas.microsoft.com/office/drawing/2014/main" id="{094DC352-D04A-4703-93E2-010B3B477147}"/>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二叉排序树举例</a:t>
            </a:r>
          </a:p>
        </p:txBody>
      </p:sp>
      <p:sp>
        <p:nvSpPr>
          <p:cNvPr id="6" name="矩形 5">
            <a:extLst>
              <a:ext uri="{FF2B5EF4-FFF2-40B4-BE49-F238E27FC236}">
                <a16:creationId xmlns:a16="http://schemas.microsoft.com/office/drawing/2014/main" id="{F2A9FA3C-CEA3-4DDF-9577-380B88641001}"/>
              </a:ext>
            </a:extLst>
          </p:cNvPr>
          <p:cNvSpPr/>
          <p:nvPr/>
        </p:nvSpPr>
        <p:spPr bwMode="auto">
          <a:xfrm>
            <a:off x="6490795" y="3372717"/>
            <a:ext cx="908050" cy="785811"/>
          </a:xfrm>
          <a:prstGeom prst="rect">
            <a:avLst/>
          </a:prstGeom>
          <a:noFill/>
          <a:ln w="666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54" name="对话气泡: 圆角矩形 53">
            <a:extLst>
              <a:ext uri="{FF2B5EF4-FFF2-40B4-BE49-F238E27FC236}">
                <a16:creationId xmlns:a16="http://schemas.microsoft.com/office/drawing/2014/main" id="{3D2EF52E-BA0A-4AED-9C94-DE4ACFB13B5F}"/>
              </a:ext>
            </a:extLst>
          </p:cNvPr>
          <p:cNvSpPr/>
          <p:nvPr/>
        </p:nvSpPr>
        <p:spPr bwMode="auto">
          <a:xfrm>
            <a:off x="1892176" y="1639588"/>
            <a:ext cx="4015036" cy="476726"/>
          </a:xfrm>
          <a:prstGeom prst="wedgeRoundRectCallout">
            <a:avLst>
              <a:gd name="adj1" fmla="val -29019"/>
              <a:gd name="adj2" fmla="val 170167"/>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中序遍历得到升序序列。</a:t>
            </a:r>
          </a:p>
        </p:txBody>
      </p:sp>
      <p:sp>
        <p:nvSpPr>
          <p:cNvPr id="55" name="对话气泡: 圆角矩形 54">
            <a:extLst>
              <a:ext uri="{FF2B5EF4-FFF2-40B4-BE49-F238E27FC236}">
                <a16:creationId xmlns:a16="http://schemas.microsoft.com/office/drawing/2014/main" id="{4B1921CB-73A6-4745-89E1-993D0EFDC96D}"/>
              </a:ext>
            </a:extLst>
          </p:cNvPr>
          <p:cNvSpPr/>
          <p:nvPr/>
        </p:nvSpPr>
        <p:spPr bwMode="auto">
          <a:xfrm>
            <a:off x="5436096" y="1179403"/>
            <a:ext cx="3125072" cy="953453"/>
          </a:xfrm>
          <a:prstGeom prst="wedgeRoundRectCallout">
            <a:avLst>
              <a:gd name="adj1" fmla="val -17495"/>
              <a:gd name="adj2" fmla="val 40754"/>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折半查找的判定树即为二叉排序树。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5847"/>
                                        </p:tgtEl>
                                        <p:attrNameLst>
                                          <p:attrName>style.visibility</p:attrName>
                                        </p:attrNameLst>
                                      </p:cBhvr>
                                      <p:to>
                                        <p:strVal val="visible"/>
                                      </p:to>
                                    </p:set>
                                    <p:animEffect transition="in" filter="blinds(horizontal)">
                                      <p:cBhvr>
                                        <p:cTn id="16" dur="500"/>
                                        <p:tgtEl>
                                          <p:spTgt spid="3584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7" grpId="0" bldLvl="0" autoUpdateAnimBg="0"/>
      <p:bldP spid="6" grpId="0" animBg="1"/>
      <p:bldP spid="54" grpId="0" animBg="1"/>
      <p:bldP spid="54" grpId="1" animBg="1"/>
      <p:bldP spid="55" grpId="0" animBg="1"/>
      <p:bldP spid="55"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9C74BCD-FEE9-4E8C-A0D1-E7EFFAB423E7}" type="slidenum">
              <a:rPr lang="zh-CN" altLang="en-US"/>
              <a:pPr algn="r" eaLnBrk="1" hangingPunct="1">
                <a:spcBef>
                  <a:spcPct val="50000"/>
                </a:spcBef>
                <a:buFont typeface="Arial" pitchFamily="34" charset="0"/>
                <a:buNone/>
              </a:pPr>
              <a:t>37</a:t>
            </a:fld>
            <a:endParaRPr lang="en-US" altLang="zh-CN"/>
          </a:p>
        </p:txBody>
      </p:sp>
      <p:sp>
        <p:nvSpPr>
          <p:cNvPr id="38917" name="Rectangle 5"/>
          <p:cNvSpPr>
            <a:spLocks noGrp="1" noChangeArrowheads="1"/>
          </p:cNvSpPr>
          <p:nvPr>
            <p:ph type="body" idx="4294967295"/>
          </p:nvPr>
        </p:nvSpPr>
        <p:spPr>
          <a:xfrm>
            <a:off x="561385" y="1292690"/>
            <a:ext cx="4846589"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二叉排序树又称二叉查找树</a:t>
            </a:r>
          </a:p>
          <a:p>
            <a:pPr eaLnBrk="1" hangingPunct="1">
              <a:lnSpc>
                <a:spcPct val="90000"/>
              </a:lnSpc>
              <a:spcBef>
                <a:spcPct val="50000"/>
              </a:spcBef>
            </a:pPr>
            <a:r>
              <a:rPr lang="zh-CN" altLang="en-US" dirty="0">
                <a:latin typeface="黑体" pitchFamily="49" charset="-122"/>
                <a:ea typeface="黑体" pitchFamily="49" charset="-122"/>
              </a:rPr>
              <a:t>查找算法：</a:t>
            </a:r>
          </a:p>
          <a:p>
            <a:pPr eaLnBrk="1" hangingPunct="1">
              <a:lnSpc>
                <a:spcPct val="90000"/>
              </a:lnSpc>
              <a:spcBef>
                <a:spcPct val="50000"/>
              </a:spcBef>
              <a:buFont typeface="Wingdings" pitchFamily="2" charset="2"/>
              <a:buNone/>
            </a:pPr>
            <a:r>
              <a:rPr lang="zh-CN" altLang="en-US" dirty="0">
                <a:latin typeface="黑体" pitchFamily="49" charset="-122"/>
                <a:ea typeface="黑体" pitchFamily="49" charset="-122"/>
              </a:rPr>
              <a:t>  给定值与根结点比较：</a:t>
            </a:r>
          </a:p>
          <a:p>
            <a:pPr eaLnBrk="1" hangingPunct="1">
              <a:lnSpc>
                <a:spcPct val="90000"/>
              </a:lnSpc>
              <a:spcBef>
                <a:spcPct val="50000"/>
              </a:spcBef>
              <a:buFont typeface="Wingdings" pitchFamily="2" charset="2"/>
              <a:buNone/>
            </a:pPr>
            <a:r>
              <a:rPr lang="zh-CN" altLang="en-US" dirty="0">
                <a:latin typeface="黑体" pitchFamily="49" charset="-122"/>
                <a:ea typeface="黑体" pitchFamily="49" charset="-122"/>
              </a:rPr>
              <a:t>1.若相等，查找成功</a:t>
            </a:r>
          </a:p>
          <a:p>
            <a:pPr eaLnBrk="1" hangingPunct="1">
              <a:lnSpc>
                <a:spcPct val="90000"/>
              </a:lnSpc>
              <a:spcBef>
                <a:spcPct val="5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若小于，查找左子树</a:t>
            </a:r>
          </a:p>
          <a:p>
            <a:pPr eaLnBrk="1" hangingPunct="1">
              <a:lnSpc>
                <a:spcPct val="90000"/>
              </a:lnSpc>
              <a:spcBef>
                <a:spcPct val="50000"/>
              </a:spcBef>
              <a:buFont typeface="Wingdings" pitchFamily="2" charset="2"/>
              <a:buNone/>
            </a:pPr>
            <a:r>
              <a:rPr lang="en-US" altLang="zh-CN" dirty="0">
                <a:latin typeface="黑体" pitchFamily="49" charset="-122"/>
                <a:ea typeface="黑体" pitchFamily="49" charset="-122"/>
              </a:rPr>
              <a:t>3.</a:t>
            </a:r>
            <a:r>
              <a:rPr lang="zh-CN" altLang="en-US" dirty="0">
                <a:latin typeface="黑体" pitchFamily="49" charset="-122"/>
                <a:ea typeface="黑体" pitchFamily="49" charset="-122"/>
              </a:rPr>
              <a:t>若大于，查找右子树</a:t>
            </a:r>
          </a:p>
        </p:txBody>
      </p:sp>
      <p:sp>
        <p:nvSpPr>
          <p:cNvPr id="38919" name="Rectangle 7"/>
          <p:cNvSpPr>
            <a:spLocks noChangeArrowheads="1"/>
          </p:cNvSpPr>
          <p:nvPr/>
        </p:nvSpPr>
        <p:spPr bwMode="auto">
          <a:xfrm>
            <a:off x="4478786" y="5006637"/>
            <a:ext cx="4341685" cy="954107"/>
          </a:xfrm>
          <a:prstGeom prst="rect">
            <a:avLst/>
          </a:prstGeom>
          <a:noFill/>
          <a:ln w="9525">
            <a:noFill/>
            <a:miter lim="800000"/>
            <a:headEnd/>
            <a:tailEnd/>
          </a:ln>
          <a:effectLst/>
        </p:spPr>
        <p:txBody>
          <a:bodyPr wrap="square">
            <a:spAutoFit/>
          </a:bodyPr>
          <a:lstStyle/>
          <a:p>
            <a:pPr eaLnBrk="1" hangingPunct="1">
              <a:spcBef>
                <a:spcPct val="50000"/>
              </a:spcBef>
              <a:buFont typeface="Arial" pitchFamily="34" charset="0"/>
              <a:buNone/>
            </a:pPr>
            <a:r>
              <a:rPr lang="zh-CN" altLang="en-US" sz="2800" b="1" i="0" dirty="0">
                <a:solidFill>
                  <a:srgbClr val="CC3300"/>
                </a:solidFill>
                <a:latin typeface="黑体" pitchFamily="49" charset="-122"/>
                <a:ea typeface="黑体" pitchFamily="49" charset="-122"/>
              </a:rPr>
              <a:t>在二叉排序树中查找关键字值等于</a:t>
            </a:r>
            <a:endParaRPr lang="en-US" altLang="zh-CN" sz="2800" b="1" i="0" dirty="0">
              <a:solidFill>
                <a:srgbClr val="0CDD07"/>
              </a:solidFill>
              <a:latin typeface="黑体" pitchFamily="49" charset="-122"/>
              <a:ea typeface="黑体" pitchFamily="49" charset="-122"/>
            </a:endParaRPr>
          </a:p>
        </p:txBody>
      </p:sp>
      <p:grpSp>
        <p:nvGrpSpPr>
          <p:cNvPr id="2" name="Group 8"/>
          <p:cNvGrpSpPr>
            <a:grpSpLocks/>
          </p:cNvGrpSpPr>
          <p:nvPr/>
        </p:nvGrpSpPr>
        <p:grpSpPr bwMode="auto">
          <a:xfrm>
            <a:off x="4977262" y="1750938"/>
            <a:ext cx="3679825" cy="2770188"/>
            <a:chOff x="0" y="0"/>
            <a:chExt cx="2318" cy="1745"/>
          </a:xfrm>
        </p:grpSpPr>
        <p:sp>
          <p:nvSpPr>
            <p:cNvPr id="38930" name="Oval 9"/>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38931" name="Oval 10"/>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38932" name="Oval 11"/>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a:t>
              </a:r>
            </a:p>
          </p:txBody>
        </p:sp>
        <p:sp>
          <p:nvSpPr>
            <p:cNvPr id="38933" name="Oval 12"/>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38934" name="Oval 13"/>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37</a:t>
              </a:r>
            </a:p>
          </p:txBody>
        </p:sp>
        <p:sp>
          <p:nvSpPr>
            <p:cNvPr id="38935" name="Oval 14"/>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88</a:t>
              </a:r>
            </a:p>
          </p:txBody>
        </p:sp>
        <p:sp>
          <p:nvSpPr>
            <p:cNvPr id="38936" name="Line 15"/>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a:p>
          </p:txBody>
        </p:sp>
        <p:sp>
          <p:nvSpPr>
            <p:cNvPr id="38937" name="Line 16"/>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a:p>
          </p:txBody>
        </p:sp>
        <p:sp>
          <p:nvSpPr>
            <p:cNvPr id="38938" name="Line 17"/>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a:p>
          </p:txBody>
        </p:sp>
        <p:sp>
          <p:nvSpPr>
            <p:cNvPr id="38939" name="Line 18"/>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a:p>
          </p:txBody>
        </p:sp>
        <p:sp>
          <p:nvSpPr>
            <p:cNvPr id="38940" name="Line 19"/>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a:p>
          </p:txBody>
        </p:sp>
        <p:sp>
          <p:nvSpPr>
            <p:cNvPr id="38941" name="Line 20"/>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a:p>
          </p:txBody>
        </p:sp>
        <p:sp>
          <p:nvSpPr>
            <p:cNvPr id="38942" name="Line 21"/>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a:p>
          </p:txBody>
        </p:sp>
        <p:sp>
          <p:nvSpPr>
            <p:cNvPr id="38943" name="Line 22"/>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a:p>
          </p:txBody>
        </p:sp>
        <p:sp>
          <p:nvSpPr>
            <p:cNvPr id="38944" name="Oval 23"/>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19</a:t>
              </a:r>
            </a:p>
          </p:txBody>
        </p:sp>
        <p:sp>
          <p:nvSpPr>
            <p:cNvPr id="38945" name="Line 24"/>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a:p>
          </p:txBody>
        </p:sp>
        <p:sp>
          <p:nvSpPr>
            <p:cNvPr id="38946" name="Oval 25"/>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sp>
          <p:nvSpPr>
            <p:cNvPr id="38947" name="Oval 26"/>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21</a:t>
              </a:r>
            </a:p>
          </p:txBody>
        </p:sp>
        <p:sp>
          <p:nvSpPr>
            <p:cNvPr id="38948" name="Oval 27"/>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13</a:t>
              </a:r>
            </a:p>
          </p:txBody>
        </p:sp>
        <p:sp>
          <p:nvSpPr>
            <p:cNvPr id="38949" name="Line 28"/>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a:p>
          </p:txBody>
        </p:sp>
        <p:sp>
          <p:nvSpPr>
            <p:cNvPr id="38950" name="Oval 29"/>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75</a:t>
              </a:r>
            </a:p>
          </p:txBody>
        </p:sp>
      </p:grpSp>
      <p:sp>
        <p:nvSpPr>
          <p:cNvPr id="38921" name="Line 30"/>
          <p:cNvSpPr>
            <a:spLocks noChangeShapeType="1"/>
          </p:cNvSpPr>
          <p:nvPr/>
        </p:nvSpPr>
        <p:spPr bwMode="auto">
          <a:xfrm flipH="1">
            <a:off x="6092482" y="2129557"/>
            <a:ext cx="381000" cy="2286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8922" name="Line 31"/>
          <p:cNvSpPr>
            <a:spLocks noChangeShapeType="1"/>
          </p:cNvSpPr>
          <p:nvPr/>
        </p:nvSpPr>
        <p:spPr bwMode="auto">
          <a:xfrm>
            <a:off x="6241201" y="2490832"/>
            <a:ext cx="304800" cy="2286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8923" name="Line 32"/>
          <p:cNvSpPr>
            <a:spLocks noChangeShapeType="1"/>
          </p:cNvSpPr>
          <p:nvPr/>
        </p:nvSpPr>
        <p:spPr bwMode="auto">
          <a:xfrm>
            <a:off x="7072762" y="1888543"/>
            <a:ext cx="381000" cy="3048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38924" name="Line 33"/>
          <p:cNvSpPr>
            <a:spLocks noChangeShapeType="1"/>
          </p:cNvSpPr>
          <p:nvPr/>
        </p:nvSpPr>
        <p:spPr bwMode="auto">
          <a:xfrm>
            <a:off x="7834577" y="2440046"/>
            <a:ext cx="381000" cy="3048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38925" name="Line 34"/>
          <p:cNvSpPr>
            <a:spLocks noChangeShapeType="1"/>
          </p:cNvSpPr>
          <p:nvPr/>
        </p:nvSpPr>
        <p:spPr bwMode="auto">
          <a:xfrm>
            <a:off x="8041409" y="3654351"/>
            <a:ext cx="381000" cy="3048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38926" name="Line 35"/>
          <p:cNvSpPr>
            <a:spLocks noChangeShapeType="1"/>
          </p:cNvSpPr>
          <p:nvPr/>
        </p:nvSpPr>
        <p:spPr bwMode="auto">
          <a:xfrm flipH="1">
            <a:off x="7954911" y="3246634"/>
            <a:ext cx="304800" cy="2286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38927" name="Line 36"/>
          <p:cNvSpPr>
            <a:spLocks noChangeShapeType="1"/>
          </p:cNvSpPr>
          <p:nvPr/>
        </p:nvSpPr>
        <p:spPr bwMode="auto">
          <a:xfrm>
            <a:off x="7204454" y="1798965"/>
            <a:ext cx="381000" cy="304800"/>
          </a:xfrm>
          <a:prstGeom prst="line">
            <a:avLst/>
          </a:prstGeom>
          <a:noFill/>
          <a:ln w="9525">
            <a:solidFill>
              <a:srgbClr val="0CDD07"/>
            </a:solidFill>
            <a:round/>
            <a:headEnd/>
            <a:tailEnd type="triangle" w="med" len="med"/>
          </a:ln>
          <a:effectLst/>
        </p:spPr>
        <p:txBody>
          <a:bodyPr wrap="none"/>
          <a:lstStyle/>
          <a:p>
            <a:endParaRPr lang="zh-CN" altLang="en-US"/>
          </a:p>
        </p:txBody>
      </p:sp>
      <p:sp>
        <p:nvSpPr>
          <p:cNvPr id="38928" name="Line 37"/>
          <p:cNvSpPr>
            <a:spLocks noChangeShapeType="1"/>
          </p:cNvSpPr>
          <p:nvPr/>
        </p:nvSpPr>
        <p:spPr bwMode="auto">
          <a:xfrm>
            <a:off x="7924456" y="2321952"/>
            <a:ext cx="381000" cy="304800"/>
          </a:xfrm>
          <a:prstGeom prst="line">
            <a:avLst/>
          </a:prstGeom>
          <a:noFill/>
          <a:ln w="9525">
            <a:solidFill>
              <a:srgbClr val="0CDD07"/>
            </a:solidFill>
            <a:round/>
            <a:headEnd/>
            <a:tailEnd type="triangle" w="med" len="med"/>
          </a:ln>
          <a:effectLst/>
        </p:spPr>
        <p:txBody>
          <a:bodyPr wrap="none"/>
          <a:lstStyle/>
          <a:p>
            <a:endParaRPr lang="zh-CN" altLang="en-US"/>
          </a:p>
        </p:txBody>
      </p:sp>
      <p:sp>
        <p:nvSpPr>
          <p:cNvPr id="38929" name="Line 38"/>
          <p:cNvSpPr>
            <a:spLocks noChangeShapeType="1"/>
          </p:cNvSpPr>
          <p:nvPr/>
        </p:nvSpPr>
        <p:spPr bwMode="auto">
          <a:xfrm>
            <a:off x="8663253" y="3058772"/>
            <a:ext cx="228600" cy="228600"/>
          </a:xfrm>
          <a:prstGeom prst="line">
            <a:avLst/>
          </a:prstGeom>
          <a:noFill/>
          <a:ln w="9525">
            <a:solidFill>
              <a:srgbClr val="0CDD07"/>
            </a:solidFill>
            <a:round/>
            <a:headEnd/>
            <a:tailEnd type="triangle" w="med" len="med"/>
          </a:ln>
          <a:effectLst/>
        </p:spPr>
        <p:txBody>
          <a:bodyPr wrap="none"/>
          <a:lstStyle/>
          <a:p>
            <a:endParaRPr lang="zh-CN" altLang="en-US"/>
          </a:p>
        </p:txBody>
      </p:sp>
      <p:sp>
        <p:nvSpPr>
          <p:cNvPr id="3" name="Text Box 4">
            <a:extLst>
              <a:ext uri="{FF2B5EF4-FFF2-40B4-BE49-F238E27FC236}">
                <a16:creationId xmlns:a16="http://schemas.microsoft.com/office/drawing/2014/main" id="{9C7DB1BA-8380-4DF0-9643-669BF2ECD4A0}"/>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二、二叉排序树查找</a:t>
            </a:r>
          </a:p>
        </p:txBody>
      </p:sp>
      <p:sp>
        <p:nvSpPr>
          <p:cNvPr id="4" name="文本框 3">
            <a:extLst>
              <a:ext uri="{FF2B5EF4-FFF2-40B4-BE49-F238E27FC236}">
                <a16:creationId xmlns:a16="http://schemas.microsoft.com/office/drawing/2014/main" id="{9900712A-37DA-FFCA-70D1-7D4F9EADEE53}"/>
              </a:ext>
            </a:extLst>
          </p:cNvPr>
          <p:cNvSpPr txBox="1"/>
          <p:nvPr/>
        </p:nvSpPr>
        <p:spPr>
          <a:xfrm>
            <a:off x="6032155" y="5467668"/>
            <a:ext cx="588963" cy="523220"/>
          </a:xfrm>
          <a:prstGeom prst="rect">
            <a:avLst/>
          </a:prstGeom>
          <a:noFill/>
        </p:spPr>
        <p:txBody>
          <a:bodyPr wrap="square" rtlCol="0">
            <a:spAutoFit/>
          </a:bodyPr>
          <a:lstStyle/>
          <a:p>
            <a:r>
              <a:rPr lang="en-US" altLang="zh-CN" sz="2800" i="0" dirty="0">
                <a:latin typeface="+mn-ea"/>
                <a:ea typeface="+mn-ea"/>
              </a:rPr>
              <a:t>37</a:t>
            </a:r>
            <a:endParaRPr lang="zh-CN" altLang="en-US" sz="2800" i="0" dirty="0">
              <a:latin typeface="+mn-ea"/>
              <a:ea typeface="+mn-ea"/>
            </a:endParaRPr>
          </a:p>
        </p:txBody>
      </p:sp>
      <p:sp>
        <p:nvSpPr>
          <p:cNvPr id="5" name="文本框 4">
            <a:extLst>
              <a:ext uri="{FF2B5EF4-FFF2-40B4-BE49-F238E27FC236}">
                <a16:creationId xmlns:a16="http://schemas.microsoft.com/office/drawing/2014/main" id="{67603727-609D-7724-B118-FDA565BA3B9B}"/>
              </a:ext>
            </a:extLst>
          </p:cNvPr>
          <p:cNvSpPr txBox="1"/>
          <p:nvPr/>
        </p:nvSpPr>
        <p:spPr>
          <a:xfrm>
            <a:off x="6619980" y="5467668"/>
            <a:ext cx="946150" cy="523220"/>
          </a:xfrm>
          <a:prstGeom prst="rect">
            <a:avLst/>
          </a:prstGeom>
          <a:noFill/>
        </p:spPr>
        <p:txBody>
          <a:bodyPr wrap="square" rtlCol="0">
            <a:spAutoFit/>
          </a:bodyPr>
          <a:lstStyle/>
          <a:p>
            <a:r>
              <a:rPr lang="zh-CN" altLang="en-US" sz="2800" i="0" dirty="0">
                <a:latin typeface="+mn-ea"/>
                <a:ea typeface="+mn-ea"/>
              </a:rPr>
              <a:t>、</a:t>
            </a:r>
            <a:r>
              <a:rPr lang="en-US" altLang="zh-CN" sz="2800" i="0" dirty="0">
                <a:latin typeface="+mn-ea"/>
                <a:ea typeface="+mn-ea"/>
              </a:rPr>
              <a:t>88</a:t>
            </a:r>
            <a:endParaRPr lang="zh-CN" altLang="en-US" sz="2800" i="0" dirty="0">
              <a:latin typeface="+mn-ea"/>
              <a:ea typeface="+mn-ea"/>
            </a:endParaRPr>
          </a:p>
        </p:txBody>
      </p:sp>
      <p:sp>
        <p:nvSpPr>
          <p:cNvPr id="6" name="文本框 5">
            <a:extLst>
              <a:ext uri="{FF2B5EF4-FFF2-40B4-BE49-F238E27FC236}">
                <a16:creationId xmlns:a16="http://schemas.microsoft.com/office/drawing/2014/main" id="{F1900E81-B8A9-22C5-B234-2A12010D8F43}"/>
              </a:ext>
            </a:extLst>
          </p:cNvPr>
          <p:cNvSpPr txBox="1"/>
          <p:nvPr/>
        </p:nvSpPr>
        <p:spPr>
          <a:xfrm>
            <a:off x="7485645" y="5474980"/>
            <a:ext cx="946150" cy="523220"/>
          </a:xfrm>
          <a:prstGeom prst="rect">
            <a:avLst/>
          </a:prstGeom>
          <a:noFill/>
        </p:spPr>
        <p:txBody>
          <a:bodyPr wrap="square" rtlCol="0">
            <a:spAutoFit/>
          </a:bodyPr>
          <a:lstStyle/>
          <a:p>
            <a:r>
              <a:rPr lang="zh-CN" altLang="en-US" sz="2800" i="0" dirty="0">
                <a:latin typeface="+mn-ea"/>
                <a:ea typeface="+mn-ea"/>
              </a:rPr>
              <a:t>、</a:t>
            </a:r>
            <a:r>
              <a:rPr lang="en-US" altLang="zh-CN" sz="2800" i="0" dirty="0">
                <a:latin typeface="+mn-ea"/>
                <a:ea typeface="+mn-ea"/>
              </a:rPr>
              <a:t>94</a:t>
            </a:r>
            <a:endParaRPr lang="zh-CN" altLang="en-US" sz="2800"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9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9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9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9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9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9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9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9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9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p:bldP spid="38921" grpId="0" animBg="1"/>
      <p:bldP spid="38922" grpId="0" animBg="1"/>
      <p:bldP spid="38923" grpId="0" animBg="1"/>
      <p:bldP spid="38924" grpId="0" animBg="1"/>
      <p:bldP spid="38925" grpId="0" animBg="1"/>
      <p:bldP spid="38926" grpId="0" animBg="1"/>
      <p:bldP spid="38927" grpId="0" animBg="1"/>
      <p:bldP spid="38928" grpId="0" animBg="1"/>
      <p:bldP spid="38929" grpId="0" animBg="1"/>
      <p:bldP spid="4" grpId="0"/>
      <p:bldP spid="5"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1D920BB-33EA-48BB-92B3-CE9DCA302603}" type="slidenum">
              <a:rPr lang="zh-CN" altLang="en-US"/>
              <a:pPr algn="r" eaLnBrk="1" hangingPunct="1">
                <a:spcBef>
                  <a:spcPct val="50000"/>
                </a:spcBef>
                <a:buFont typeface="Arial" pitchFamily="34" charset="0"/>
                <a:buNone/>
              </a:pPr>
              <a:t>38</a:t>
            </a:fld>
            <a:endParaRPr lang="en-US" altLang="zh-CN"/>
          </a:p>
        </p:txBody>
      </p:sp>
      <p:sp>
        <p:nvSpPr>
          <p:cNvPr id="39941" name="Rectangle 5"/>
          <p:cNvSpPr>
            <a:spLocks noGrp="1" noChangeArrowheads="1"/>
          </p:cNvSpPr>
          <p:nvPr>
            <p:ph type="body" idx="4294967295"/>
          </p:nvPr>
        </p:nvSpPr>
        <p:spPr>
          <a:xfrm>
            <a:off x="533400" y="1409700"/>
            <a:ext cx="8763000"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二叉排序树是一种动态树表</a:t>
            </a:r>
          </a:p>
          <a:p>
            <a:pPr eaLnBrk="1" hangingPunct="1">
              <a:lnSpc>
                <a:spcPct val="90000"/>
              </a:lnSpc>
              <a:spcBef>
                <a:spcPct val="50000"/>
              </a:spcBef>
            </a:pPr>
            <a:r>
              <a:rPr lang="zh-CN" altLang="en-US" dirty="0">
                <a:latin typeface="黑体" pitchFamily="49" charset="-122"/>
                <a:ea typeface="黑体" pitchFamily="49" charset="-122"/>
              </a:rPr>
              <a:t>当树中不存在查找的结点时，作插入操作</a:t>
            </a:r>
          </a:p>
          <a:p>
            <a:pPr eaLnBrk="1" hangingPunct="1">
              <a:lnSpc>
                <a:spcPct val="90000"/>
              </a:lnSpc>
              <a:spcBef>
                <a:spcPct val="50000"/>
              </a:spcBef>
            </a:pPr>
            <a:r>
              <a:rPr lang="zh-CN" altLang="en-US" dirty="0">
                <a:latin typeface="黑体" pitchFamily="49" charset="-122"/>
                <a:ea typeface="黑体" pitchFamily="49" charset="-122"/>
              </a:rPr>
              <a:t>新插入的结点一定是叶子结点（只需改动一个结点的指针）</a:t>
            </a:r>
          </a:p>
          <a:p>
            <a:pPr eaLnBrk="1" hangingPunct="1">
              <a:lnSpc>
                <a:spcPct val="90000"/>
              </a:lnSpc>
              <a:spcBef>
                <a:spcPct val="50000"/>
              </a:spcBef>
            </a:pPr>
            <a:r>
              <a:rPr lang="zh-CN" altLang="en-US" dirty="0">
                <a:latin typeface="黑体" pitchFamily="49" charset="-122"/>
                <a:ea typeface="黑体" pitchFamily="49" charset="-122"/>
              </a:rPr>
              <a:t>该叶子结点是查找不成功时路径上访问的最后一个结点左孩子或右孩子</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新结点值小于或大于该结点值</a:t>
            </a:r>
            <a:r>
              <a:rPr lang="en-US" altLang="zh-CN" dirty="0">
                <a:latin typeface="黑体" pitchFamily="49" charset="-122"/>
                <a:ea typeface="黑体" pitchFamily="49" charset="-122"/>
              </a:rPr>
              <a:t>)</a:t>
            </a:r>
          </a:p>
        </p:txBody>
      </p:sp>
      <p:sp>
        <p:nvSpPr>
          <p:cNvPr id="2" name="Text Box 4">
            <a:extLst>
              <a:ext uri="{FF2B5EF4-FFF2-40B4-BE49-F238E27FC236}">
                <a16:creationId xmlns:a16="http://schemas.microsoft.com/office/drawing/2014/main" id="{5857077D-0041-4CE9-B710-C1F21AB27526}"/>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二、二叉排序树插入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4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4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506B55-509C-4037-A00B-B8C047E03784}" type="slidenum">
              <a:rPr lang="zh-CN" altLang="en-US"/>
              <a:pPr algn="r" eaLnBrk="1" hangingPunct="1">
                <a:spcBef>
                  <a:spcPct val="50000"/>
                </a:spcBef>
                <a:buFont typeface="Arial" pitchFamily="34" charset="0"/>
                <a:buNone/>
              </a:pPr>
              <a:t>39</a:t>
            </a:fld>
            <a:endParaRPr lang="en-US" altLang="zh-CN"/>
          </a:p>
        </p:txBody>
      </p:sp>
      <p:sp>
        <p:nvSpPr>
          <p:cNvPr id="40965" name="Rectangle 5"/>
          <p:cNvSpPr>
            <a:spLocks noGrp="1" noChangeArrowheads="1"/>
          </p:cNvSpPr>
          <p:nvPr>
            <p:ph type="body" idx="4294967295"/>
          </p:nvPr>
        </p:nvSpPr>
        <p:spPr>
          <a:xfrm>
            <a:off x="495300" y="1295723"/>
            <a:ext cx="8763000" cy="4038600"/>
          </a:xfrm>
        </p:spPr>
        <p:txBody>
          <a:bodyPr/>
          <a:lstStyle/>
          <a:p>
            <a:pPr eaLnBrk="1" hangingPunct="1">
              <a:spcBef>
                <a:spcPct val="30000"/>
              </a:spcBef>
            </a:pPr>
            <a:r>
              <a:rPr lang="zh-CN" altLang="en-US" dirty="0">
                <a:latin typeface="黑体" pitchFamily="49" charset="-122"/>
                <a:ea typeface="黑体" pitchFamily="49" charset="-122"/>
              </a:rPr>
              <a:t>插入结点</a:t>
            </a:r>
            <a:r>
              <a:rPr lang="en-US" altLang="zh-CN" dirty="0">
                <a:latin typeface="黑体" pitchFamily="49" charset="-122"/>
                <a:ea typeface="黑体" pitchFamily="49" charset="-122"/>
              </a:rPr>
              <a:t>94</a:t>
            </a:r>
          </a:p>
        </p:txBody>
      </p:sp>
      <p:sp>
        <p:nvSpPr>
          <p:cNvPr id="40970" name="Oval 8"/>
          <p:cNvSpPr>
            <a:spLocks noChangeArrowheads="1"/>
          </p:cNvSpPr>
          <p:nvPr/>
        </p:nvSpPr>
        <p:spPr bwMode="auto">
          <a:xfrm>
            <a:off x="4076378" y="2277120"/>
            <a:ext cx="406400" cy="43180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0971" name="Oval 9"/>
          <p:cNvSpPr>
            <a:spLocks noChangeArrowheads="1"/>
          </p:cNvSpPr>
          <p:nvPr/>
        </p:nvSpPr>
        <p:spPr bwMode="auto">
          <a:xfrm>
            <a:off x="4932040" y="2708920"/>
            <a:ext cx="404813" cy="430213"/>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0972" name="Oval 10"/>
          <p:cNvSpPr>
            <a:spLocks noChangeArrowheads="1"/>
          </p:cNvSpPr>
          <p:nvPr/>
        </p:nvSpPr>
        <p:spPr bwMode="auto">
          <a:xfrm>
            <a:off x="2547615" y="3262958"/>
            <a:ext cx="403225" cy="430213"/>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a:t>
            </a:r>
          </a:p>
        </p:txBody>
      </p:sp>
      <p:sp>
        <p:nvSpPr>
          <p:cNvPr id="40973" name="Oval 11"/>
          <p:cNvSpPr>
            <a:spLocks noChangeArrowheads="1"/>
          </p:cNvSpPr>
          <p:nvPr/>
        </p:nvSpPr>
        <p:spPr bwMode="auto">
          <a:xfrm>
            <a:off x="5606728" y="3262958"/>
            <a:ext cx="404813" cy="430213"/>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0974" name="Oval 12"/>
          <p:cNvSpPr>
            <a:spLocks noChangeArrowheads="1"/>
          </p:cNvSpPr>
          <p:nvPr/>
        </p:nvSpPr>
        <p:spPr bwMode="auto">
          <a:xfrm>
            <a:off x="3896990" y="3262958"/>
            <a:ext cx="404813" cy="430213"/>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37</a:t>
            </a:r>
          </a:p>
        </p:txBody>
      </p:sp>
      <p:sp>
        <p:nvSpPr>
          <p:cNvPr id="40975" name="Oval 13"/>
          <p:cNvSpPr>
            <a:spLocks noChangeArrowheads="1"/>
          </p:cNvSpPr>
          <p:nvPr/>
        </p:nvSpPr>
        <p:spPr bwMode="auto">
          <a:xfrm>
            <a:off x="5824215" y="4563120"/>
            <a:ext cx="403225" cy="43180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88</a:t>
            </a:r>
          </a:p>
        </p:txBody>
      </p:sp>
      <p:sp>
        <p:nvSpPr>
          <p:cNvPr id="40976" name="Line 14"/>
          <p:cNvSpPr>
            <a:spLocks noChangeShapeType="1"/>
          </p:cNvSpPr>
          <p:nvPr/>
        </p:nvSpPr>
        <p:spPr bwMode="auto">
          <a:xfrm flipH="1">
            <a:off x="3584253" y="2523183"/>
            <a:ext cx="492125" cy="307975"/>
          </a:xfrm>
          <a:prstGeom prst="line">
            <a:avLst/>
          </a:prstGeom>
          <a:noFill/>
          <a:ln w="38100">
            <a:solidFill>
              <a:srgbClr val="336699"/>
            </a:solidFill>
            <a:round/>
            <a:headEnd/>
            <a:tailEnd/>
          </a:ln>
          <a:effectLst/>
        </p:spPr>
        <p:txBody>
          <a:bodyPr wrap="none" anchor="ctr"/>
          <a:lstStyle/>
          <a:p>
            <a:endParaRPr lang="zh-CN" altLang="en-US"/>
          </a:p>
        </p:txBody>
      </p:sp>
      <p:sp>
        <p:nvSpPr>
          <p:cNvPr id="40977" name="Line 15"/>
          <p:cNvSpPr>
            <a:spLocks noChangeShapeType="1"/>
          </p:cNvSpPr>
          <p:nvPr/>
        </p:nvSpPr>
        <p:spPr bwMode="auto">
          <a:xfrm flipH="1">
            <a:off x="2906390" y="3066108"/>
            <a:ext cx="355600" cy="258763"/>
          </a:xfrm>
          <a:prstGeom prst="line">
            <a:avLst/>
          </a:prstGeom>
          <a:noFill/>
          <a:ln w="38100">
            <a:solidFill>
              <a:srgbClr val="666699"/>
            </a:solidFill>
            <a:round/>
            <a:headEnd/>
            <a:tailEnd/>
          </a:ln>
          <a:effectLst/>
        </p:spPr>
        <p:txBody>
          <a:bodyPr wrap="none" anchor="ctr"/>
          <a:lstStyle/>
          <a:p>
            <a:endParaRPr lang="zh-CN" altLang="en-US"/>
          </a:p>
        </p:txBody>
      </p:sp>
      <p:sp>
        <p:nvSpPr>
          <p:cNvPr id="40978" name="Line 16"/>
          <p:cNvSpPr>
            <a:spLocks noChangeShapeType="1"/>
          </p:cNvSpPr>
          <p:nvPr/>
        </p:nvSpPr>
        <p:spPr bwMode="auto">
          <a:xfrm>
            <a:off x="4482778" y="2523183"/>
            <a:ext cx="449263" cy="307975"/>
          </a:xfrm>
          <a:prstGeom prst="line">
            <a:avLst/>
          </a:prstGeom>
          <a:noFill/>
          <a:ln w="38100">
            <a:solidFill>
              <a:srgbClr val="336699"/>
            </a:solidFill>
            <a:round/>
            <a:headEnd/>
            <a:tailEnd/>
          </a:ln>
          <a:effectLst/>
        </p:spPr>
        <p:txBody>
          <a:bodyPr wrap="none" anchor="ctr"/>
          <a:lstStyle/>
          <a:p>
            <a:endParaRPr lang="zh-CN" altLang="en-US"/>
          </a:p>
        </p:txBody>
      </p:sp>
      <p:sp>
        <p:nvSpPr>
          <p:cNvPr id="40979" name="Line 17"/>
          <p:cNvSpPr>
            <a:spLocks noChangeShapeType="1"/>
          </p:cNvSpPr>
          <p:nvPr/>
        </p:nvSpPr>
        <p:spPr bwMode="auto">
          <a:xfrm>
            <a:off x="3584253" y="3016895"/>
            <a:ext cx="358775" cy="307975"/>
          </a:xfrm>
          <a:prstGeom prst="line">
            <a:avLst/>
          </a:prstGeom>
          <a:noFill/>
          <a:ln w="38100">
            <a:solidFill>
              <a:srgbClr val="336699"/>
            </a:solidFill>
            <a:round/>
            <a:headEnd/>
            <a:tailEnd/>
          </a:ln>
          <a:effectLst/>
        </p:spPr>
        <p:txBody>
          <a:bodyPr wrap="none" anchor="ctr"/>
          <a:lstStyle/>
          <a:p>
            <a:endParaRPr lang="zh-CN" altLang="en-US"/>
          </a:p>
        </p:txBody>
      </p:sp>
      <p:sp>
        <p:nvSpPr>
          <p:cNvPr id="40980" name="Line 18"/>
          <p:cNvSpPr>
            <a:spLocks noChangeShapeType="1"/>
          </p:cNvSpPr>
          <p:nvPr/>
        </p:nvSpPr>
        <p:spPr bwMode="auto">
          <a:xfrm flipH="1">
            <a:off x="3501703" y="3632845"/>
            <a:ext cx="441325" cy="423863"/>
          </a:xfrm>
          <a:prstGeom prst="line">
            <a:avLst/>
          </a:prstGeom>
          <a:noFill/>
          <a:ln w="38100">
            <a:solidFill>
              <a:srgbClr val="336699"/>
            </a:solidFill>
            <a:round/>
            <a:headEnd/>
            <a:tailEnd/>
          </a:ln>
          <a:effectLst/>
        </p:spPr>
        <p:txBody>
          <a:bodyPr wrap="none" anchor="ctr"/>
          <a:lstStyle/>
          <a:p>
            <a:endParaRPr lang="zh-CN" altLang="en-US"/>
          </a:p>
        </p:txBody>
      </p:sp>
      <p:sp>
        <p:nvSpPr>
          <p:cNvPr id="40981" name="Line 19"/>
          <p:cNvSpPr>
            <a:spLocks noChangeShapeType="1"/>
          </p:cNvSpPr>
          <p:nvPr/>
        </p:nvSpPr>
        <p:spPr bwMode="auto">
          <a:xfrm>
            <a:off x="5292403" y="3077220"/>
            <a:ext cx="360363" cy="247650"/>
          </a:xfrm>
          <a:prstGeom prst="line">
            <a:avLst/>
          </a:prstGeom>
          <a:noFill/>
          <a:ln w="38100">
            <a:solidFill>
              <a:srgbClr val="336699"/>
            </a:solidFill>
            <a:round/>
            <a:headEnd/>
            <a:tailEnd/>
          </a:ln>
          <a:effectLst/>
        </p:spPr>
        <p:txBody>
          <a:bodyPr wrap="none" anchor="ctr"/>
          <a:lstStyle/>
          <a:p>
            <a:endParaRPr lang="zh-CN" altLang="en-US"/>
          </a:p>
        </p:txBody>
      </p:sp>
      <p:sp>
        <p:nvSpPr>
          <p:cNvPr id="40982" name="Line 20"/>
          <p:cNvSpPr>
            <a:spLocks noChangeShapeType="1"/>
          </p:cNvSpPr>
          <p:nvPr/>
        </p:nvSpPr>
        <p:spPr bwMode="auto">
          <a:xfrm flipH="1">
            <a:off x="5382890" y="3675708"/>
            <a:ext cx="342900" cy="325438"/>
          </a:xfrm>
          <a:prstGeom prst="line">
            <a:avLst/>
          </a:prstGeom>
          <a:noFill/>
          <a:ln w="38100">
            <a:solidFill>
              <a:srgbClr val="336699"/>
            </a:solidFill>
            <a:round/>
            <a:headEnd/>
            <a:tailEnd/>
          </a:ln>
          <a:effectLst/>
        </p:spPr>
        <p:txBody>
          <a:bodyPr wrap="none" anchor="ctr"/>
          <a:lstStyle/>
          <a:p>
            <a:endParaRPr lang="zh-CN" altLang="en-US"/>
          </a:p>
        </p:txBody>
      </p:sp>
      <p:sp>
        <p:nvSpPr>
          <p:cNvPr id="40983" name="Line 21"/>
          <p:cNvSpPr>
            <a:spLocks noChangeShapeType="1"/>
          </p:cNvSpPr>
          <p:nvPr/>
        </p:nvSpPr>
        <p:spPr bwMode="auto">
          <a:xfrm>
            <a:off x="5470203" y="4307533"/>
            <a:ext cx="430213" cy="331788"/>
          </a:xfrm>
          <a:prstGeom prst="line">
            <a:avLst/>
          </a:prstGeom>
          <a:noFill/>
          <a:ln w="38100">
            <a:solidFill>
              <a:srgbClr val="336699"/>
            </a:solidFill>
            <a:round/>
            <a:headEnd/>
            <a:tailEnd/>
          </a:ln>
          <a:effectLst/>
        </p:spPr>
        <p:txBody>
          <a:bodyPr wrap="none" anchor="ctr"/>
          <a:lstStyle/>
          <a:p>
            <a:endParaRPr lang="zh-CN" altLang="en-US"/>
          </a:p>
        </p:txBody>
      </p:sp>
      <p:sp>
        <p:nvSpPr>
          <p:cNvPr id="40984" name="Oval 22"/>
          <p:cNvSpPr>
            <a:spLocks noChangeArrowheads="1"/>
          </p:cNvSpPr>
          <p:nvPr/>
        </p:nvSpPr>
        <p:spPr bwMode="auto">
          <a:xfrm>
            <a:off x="2773040" y="4615508"/>
            <a:ext cx="403225" cy="43180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19</a:t>
            </a:r>
          </a:p>
        </p:txBody>
      </p:sp>
      <p:sp>
        <p:nvSpPr>
          <p:cNvPr id="40985" name="Line 23"/>
          <p:cNvSpPr>
            <a:spLocks noChangeShapeType="1"/>
          </p:cNvSpPr>
          <p:nvPr/>
        </p:nvSpPr>
        <p:spPr bwMode="auto">
          <a:xfrm flipH="1">
            <a:off x="3042915" y="4247208"/>
            <a:ext cx="358775" cy="368300"/>
          </a:xfrm>
          <a:prstGeom prst="line">
            <a:avLst/>
          </a:prstGeom>
          <a:noFill/>
          <a:ln w="38100">
            <a:solidFill>
              <a:srgbClr val="336699"/>
            </a:solidFill>
            <a:round/>
            <a:headEnd/>
            <a:tailEnd/>
          </a:ln>
          <a:effectLst/>
        </p:spPr>
        <p:txBody>
          <a:bodyPr wrap="none" anchor="ctr"/>
          <a:lstStyle/>
          <a:p>
            <a:endParaRPr lang="zh-CN" altLang="en-US"/>
          </a:p>
        </p:txBody>
      </p:sp>
      <p:sp>
        <p:nvSpPr>
          <p:cNvPr id="40986" name="Oval 24"/>
          <p:cNvSpPr>
            <a:spLocks noChangeArrowheads="1"/>
          </p:cNvSpPr>
          <p:nvPr/>
        </p:nvSpPr>
        <p:spPr bwMode="auto">
          <a:xfrm>
            <a:off x="5111428" y="3940820"/>
            <a:ext cx="404813" cy="428625"/>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sp>
        <p:nvSpPr>
          <p:cNvPr id="40987" name="Oval 25"/>
          <p:cNvSpPr>
            <a:spLocks noChangeArrowheads="1"/>
          </p:cNvSpPr>
          <p:nvPr/>
        </p:nvSpPr>
        <p:spPr bwMode="auto">
          <a:xfrm>
            <a:off x="3261990" y="3904308"/>
            <a:ext cx="404813" cy="428625"/>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21</a:t>
            </a:r>
          </a:p>
        </p:txBody>
      </p:sp>
      <p:sp>
        <p:nvSpPr>
          <p:cNvPr id="40988" name="Oval 26"/>
          <p:cNvSpPr>
            <a:spLocks noChangeArrowheads="1"/>
          </p:cNvSpPr>
          <p:nvPr/>
        </p:nvSpPr>
        <p:spPr bwMode="auto">
          <a:xfrm>
            <a:off x="3222303" y="2708920"/>
            <a:ext cx="404813" cy="430213"/>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13</a:t>
            </a:r>
          </a:p>
        </p:txBody>
      </p:sp>
      <p:sp>
        <p:nvSpPr>
          <p:cNvPr id="40989" name="Line 27"/>
          <p:cNvSpPr>
            <a:spLocks noChangeShapeType="1"/>
          </p:cNvSpPr>
          <p:nvPr/>
        </p:nvSpPr>
        <p:spPr bwMode="auto">
          <a:xfrm flipH="1">
            <a:off x="4833615" y="4334520"/>
            <a:ext cx="342900" cy="325438"/>
          </a:xfrm>
          <a:prstGeom prst="line">
            <a:avLst/>
          </a:prstGeom>
          <a:noFill/>
          <a:ln w="38100">
            <a:solidFill>
              <a:srgbClr val="336699"/>
            </a:solidFill>
            <a:round/>
            <a:headEnd/>
            <a:tailEnd/>
          </a:ln>
          <a:effectLst/>
        </p:spPr>
        <p:txBody>
          <a:bodyPr wrap="none" anchor="ctr"/>
          <a:lstStyle/>
          <a:p>
            <a:endParaRPr lang="zh-CN" altLang="en-US"/>
          </a:p>
        </p:txBody>
      </p:sp>
      <p:sp>
        <p:nvSpPr>
          <p:cNvPr id="40990" name="Oval 28"/>
          <p:cNvSpPr>
            <a:spLocks noChangeArrowheads="1"/>
          </p:cNvSpPr>
          <p:nvPr/>
        </p:nvSpPr>
        <p:spPr bwMode="auto">
          <a:xfrm>
            <a:off x="4562153" y="4599633"/>
            <a:ext cx="404813" cy="428625"/>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75</a:t>
            </a:r>
          </a:p>
        </p:txBody>
      </p:sp>
      <p:sp>
        <p:nvSpPr>
          <p:cNvPr id="40991" name="Oval 29"/>
          <p:cNvSpPr>
            <a:spLocks noChangeArrowheads="1"/>
          </p:cNvSpPr>
          <p:nvPr/>
        </p:nvSpPr>
        <p:spPr bwMode="auto">
          <a:xfrm>
            <a:off x="6281415" y="3801120"/>
            <a:ext cx="404813" cy="430213"/>
          </a:xfrm>
          <a:prstGeom prst="ellipse">
            <a:avLst/>
          </a:prstGeom>
          <a:solidFill>
            <a:schemeClr val="hlink"/>
          </a:solidFill>
          <a:ln w="25400" cap="sq">
            <a:solidFill>
              <a:schemeClr val="hlink"/>
            </a:solidFill>
            <a:round/>
            <a:headEnd/>
            <a:tailEnd/>
          </a:ln>
          <a:effectLst/>
        </p:spPr>
        <p:txBody>
          <a:bodyPr wrap="none" anchor="ctr"/>
          <a:lstStyle/>
          <a:p>
            <a:pPr eaLnBrk="1" hangingPunct="1">
              <a:buFont typeface="Arial" pitchFamily="34" charset="0"/>
              <a:buNone/>
            </a:pPr>
            <a:r>
              <a:rPr lang="en-US" altLang="zh-CN" sz="1600" b="1" dirty="0">
                <a:solidFill>
                  <a:schemeClr val="bg1"/>
                </a:solidFill>
                <a:latin typeface="Times New Roman" pitchFamily="18" charset="0"/>
                <a:ea typeface="楷体_GB2312" pitchFamily="1" charset="-122"/>
              </a:rPr>
              <a:t>94</a:t>
            </a:r>
          </a:p>
        </p:txBody>
      </p:sp>
      <p:sp>
        <p:nvSpPr>
          <p:cNvPr id="40992" name="Line 30"/>
          <p:cNvSpPr>
            <a:spLocks noChangeShapeType="1"/>
          </p:cNvSpPr>
          <p:nvPr/>
        </p:nvSpPr>
        <p:spPr bwMode="auto">
          <a:xfrm>
            <a:off x="5967090" y="3615383"/>
            <a:ext cx="360363" cy="247650"/>
          </a:xfrm>
          <a:prstGeom prst="line">
            <a:avLst/>
          </a:prstGeom>
          <a:noFill/>
          <a:ln w="38100">
            <a:solidFill>
              <a:schemeClr val="hlink"/>
            </a:solidFill>
            <a:round/>
            <a:headEnd/>
            <a:tailEnd/>
          </a:ln>
          <a:effectLst/>
        </p:spPr>
        <p:txBody>
          <a:bodyPr wrap="none" anchor="ctr"/>
          <a:lstStyle/>
          <a:p>
            <a:endParaRPr lang="zh-CN" altLang="en-US"/>
          </a:p>
        </p:txBody>
      </p:sp>
      <p:sp>
        <p:nvSpPr>
          <p:cNvPr id="40968" name="Line 31"/>
          <p:cNvSpPr>
            <a:spLocks noChangeShapeType="1"/>
          </p:cNvSpPr>
          <p:nvPr/>
        </p:nvSpPr>
        <p:spPr bwMode="auto">
          <a:xfrm>
            <a:off x="4605015" y="2429520"/>
            <a:ext cx="381000" cy="3048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40969" name="Line 32"/>
          <p:cNvSpPr>
            <a:spLocks noChangeShapeType="1"/>
          </p:cNvSpPr>
          <p:nvPr/>
        </p:nvSpPr>
        <p:spPr bwMode="auto">
          <a:xfrm>
            <a:off x="5367015" y="2962920"/>
            <a:ext cx="381000" cy="3048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3" name="Text Box 4">
            <a:extLst>
              <a:ext uri="{FF2B5EF4-FFF2-40B4-BE49-F238E27FC236}">
                <a16:creationId xmlns:a16="http://schemas.microsoft.com/office/drawing/2014/main" id="{FC2FB905-BECA-4180-86F3-680560944E9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二叉排序树插入举例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1" grpId="0" animBg="1"/>
      <p:bldP spid="40992" grpId="0" animBg="1"/>
      <p:bldP spid="40968" grpId="0" animBg="1"/>
      <p:bldP spid="4096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71C8268-3634-4501-8F9C-02D86CE10098}" type="slidenum">
              <a:rPr lang="zh-CN" altLang="en-US"/>
              <a:pPr algn="r" eaLnBrk="1" hangingPunct="1">
                <a:spcBef>
                  <a:spcPct val="50000"/>
                </a:spcBef>
                <a:buFont typeface="Arial" pitchFamily="34" charset="0"/>
                <a:buNone/>
              </a:pPr>
              <a:t>4</a:t>
            </a:fld>
            <a:endParaRPr lang="en-US" altLang="zh-CN"/>
          </a:p>
        </p:txBody>
      </p:sp>
      <p:sp>
        <p:nvSpPr>
          <p:cNvPr id="8197" name="Rectangle 5"/>
          <p:cNvSpPr>
            <a:spLocks noGrp="1" noChangeArrowheads="1"/>
          </p:cNvSpPr>
          <p:nvPr>
            <p:ph type="body" idx="4294967295"/>
          </p:nvPr>
        </p:nvSpPr>
        <p:spPr>
          <a:xfrm>
            <a:off x="591135" y="1268760"/>
            <a:ext cx="8763000" cy="4038600"/>
          </a:xfrm>
        </p:spPr>
        <p:txBody>
          <a:bodyPr/>
          <a:lstStyle/>
          <a:p>
            <a:pPr eaLnBrk="1" hangingPunct="1">
              <a:spcBef>
                <a:spcPct val="70000"/>
              </a:spcBef>
            </a:pPr>
            <a:r>
              <a:rPr lang="zh-CN" altLang="en-US" dirty="0">
                <a:solidFill>
                  <a:srgbClr val="FF0000"/>
                </a:solidFill>
                <a:latin typeface="+mn-ea"/>
              </a:rPr>
              <a:t>关键字</a:t>
            </a:r>
            <a:r>
              <a:rPr lang="zh-CN" altLang="en-US" dirty="0">
                <a:latin typeface="+mn-ea"/>
              </a:rPr>
              <a:t>是数据元素（或记录）中某个数据项的值，用以标识（识别）一个数据元素（或记录）</a:t>
            </a:r>
          </a:p>
          <a:p>
            <a:pPr eaLnBrk="1" hangingPunct="1">
              <a:spcBef>
                <a:spcPct val="70000"/>
              </a:spcBef>
            </a:pPr>
            <a:endParaRPr lang="zh-CN" altLang="en-US" dirty="0">
              <a:latin typeface="+mn-ea"/>
            </a:endParaRPr>
          </a:p>
          <a:p>
            <a:pPr eaLnBrk="1" hangingPunct="1">
              <a:spcBef>
                <a:spcPct val="70000"/>
              </a:spcBef>
            </a:pPr>
            <a:r>
              <a:rPr lang="zh-CN" altLang="en-US" dirty="0">
                <a:latin typeface="+mn-ea"/>
              </a:rPr>
              <a:t>主关键字：可以识别唯一的一个记录的关键字</a:t>
            </a:r>
          </a:p>
          <a:p>
            <a:pPr eaLnBrk="1" hangingPunct="1">
              <a:spcBef>
                <a:spcPct val="70000"/>
              </a:spcBef>
            </a:pPr>
            <a:r>
              <a:rPr lang="zh-CN" altLang="en-US" dirty="0">
                <a:latin typeface="+mn-ea"/>
              </a:rPr>
              <a:t>次关键字：能识别若干记录的关键字</a:t>
            </a:r>
          </a:p>
        </p:txBody>
      </p:sp>
      <p:sp>
        <p:nvSpPr>
          <p:cNvPr id="7" name="Text Box 4"/>
          <p:cNvSpPr txBox="1">
            <a:spLocks noChangeArrowheads="1"/>
          </p:cNvSpPr>
          <p:nvPr/>
        </p:nvSpPr>
        <p:spPr bwMode="auto">
          <a:xfrm>
            <a:off x="614394" y="285728"/>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二、关键字</a:t>
            </a:r>
            <a:r>
              <a:rPr lang="en-US" altLang="zh-CN" sz="4400" i="0" dirty="0">
                <a:solidFill>
                  <a:schemeClr val="tx2"/>
                </a:solidFill>
                <a:latin typeface="Tahoma" panose="020B0604030504040204" pitchFamily="34" charset="0"/>
                <a:ea typeface="隶书" pitchFamily="49" charset="-122"/>
              </a:rPr>
              <a:t>(Key)</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7">
                                            <p:txEl>
                                              <p:pRg st="2" end="2"/>
                                            </p:txEl>
                                          </p:spTgt>
                                        </p:tgtEl>
                                        <p:attrNameLst>
                                          <p:attrName>style.visibility</p:attrName>
                                        </p:attrNameLst>
                                      </p:cBhvr>
                                      <p:to>
                                        <p:strVal val="visible"/>
                                      </p:to>
                                    </p:set>
                                    <p:animEffect transition="in" filter="blinds(horizontal)">
                                      <p:cBhvr>
                                        <p:cTn id="7" dur="500"/>
                                        <p:tgtEl>
                                          <p:spTgt spid="819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97">
                                            <p:txEl>
                                              <p:pRg st="3" end="3"/>
                                            </p:txEl>
                                          </p:spTgt>
                                        </p:tgtEl>
                                        <p:attrNameLst>
                                          <p:attrName>style.visibility</p:attrName>
                                        </p:attrNameLst>
                                      </p:cBhvr>
                                      <p:to>
                                        <p:strVal val="visible"/>
                                      </p:to>
                                    </p:set>
                                    <p:animEffect transition="in" filter="blinds(horizontal)">
                                      <p:cBhvr>
                                        <p:cTn id="12" dur="500"/>
                                        <p:tgtEl>
                                          <p:spTgt spid="81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506B55-509C-4037-A00B-B8C047E03784}" type="slidenum">
              <a:rPr lang="zh-CN" altLang="en-US"/>
              <a:pPr algn="r" eaLnBrk="1" hangingPunct="1">
                <a:spcBef>
                  <a:spcPct val="50000"/>
                </a:spcBef>
                <a:buFont typeface="Arial" pitchFamily="34" charset="0"/>
                <a:buNone/>
              </a:pPr>
              <a:t>40</a:t>
            </a:fld>
            <a:endParaRPr lang="en-US" altLang="zh-CN"/>
          </a:p>
        </p:txBody>
      </p:sp>
      <p:sp>
        <p:nvSpPr>
          <p:cNvPr id="40965" name="Rectangle 5"/>
          <p:cNvSpPr>
            <a:spLocks noGrp="1" noChangeArrowheads="1"/>
          </p:cNvSpPr>
          <p:nvPr>
            <p:ph type="body" idx="4294967295"/>
          </p:nvPr>
        </p:nvSpPr>
        <p:spPr>
          <a:xfrm>
            <a:off x="533400" y="1268760"/>
            <a:ext cx="8763000" cy="2546176"/>
          </a:xfrm>
        </p:spPr>
        <p:txBody>
          <a:bodyPr/>
          <a:lstStyle/>
          <a:p>
            <a:pPr eaLnBrk="1" hangingPunct="1">
              <a:spcBef>
                <a:spcPct val="30000"/>
              </a:spcBef>
            </a:pPr>
            <a:r>
              <a:rPr lang="en-US" altLang="zh-CN" dirty="0" err="1">
                <a:latin typeface="黑体" pitchFamily="49" charset="-122"/>
                <a:ea typeface="黑体" pitchFamily="49" charset="-122"/>
              </a:rPr>
              <a:t>BiTNode</a:t>
            </a:r>
            <a:r>
              <a:rPr lang="zh-CN" altLang="en-US" dirty="0">
                <a:latin typeface="黑体" pitchFamily="49" charset="-122"/>
                <a:ea typeface="黑体" pitchFamily="49" charset="-122"/>
              </a:rPr>
              <a:t>，二叉树结点第六章已定义，包含</a:t>
            </a:r>
            <a:r>
              <a:rPr lang="en-US" altLang="zh-CN" dirty="0" err="1">
                <a:latin typeface="黑体" pitchFamily="49" charset="-122"/>
                <a:ea typeface="黑体" pitchFamily="49" charset="-122"/>
              </a:rPr>
              <a:t>data,lchild,rchild</a:t>
            </a:r>
            <a:r>
              <a:rPr lang="zh-CN" altLang="en-US" dirty="0">
                <a:latin typeface="黑体" pitchFamily="49" charset="-122"/>
                <a:ea typeface="黑体" pitchFamily="49" charset="-122"/>
              </a:rPr>
              <a:t>。</a:t>
            </a:r>
            <a:endParaRPr lang="en-US" altLang="zh-CN" dirty="0">
              <a:latin typeface="黑体" pitchFamily="49" charset="-122"/>
              <a:ea typeface="黑体" pitchFamily="49" charset="-122"/>
            </a:endParaRPr>
          </a:p>
          <a:p>
            <a:pPr eaLnBrk="1" hangingPunct="1">
              <a:spcBef>
                <a:spcPct val="30000"/>
              </a:spcBef>
            </a:pPr>
            <a:r>
              <a:rPr lang="zh-CN" altLang="en-US" dirty="0">
                <a:latin typeface="黑体" pitchFamily="49" charset="-122"/>
                <a:ea typeface="黑体" pitchFamily="49" charset="-122"/>
              </a:rPr>
              <a:t>查找不成功，需插入，改变其双亲结点的</a:t>
            </a:r>
            <a:r>
              <a:rPr lang="en-US" altLang="zh-CN" dirty="0" err="1">
                <a:latin typeface="黑体" pitchFamily="49" charset="-122"/>
                <a:ea typeface="黑体" pitchFamily="49" charset="-122"/>
              </a:rPr>
              <a:t>lchild,rchild</a:t>
            </a:r>
            <a:r>
              <a:rPr lang="zh-CN" altLang="en-US" dirty="0">
                <a:latin typeface="黑体" pitchFamily="49" charset="-122"/>
                <a:ea typeface="黑体" pitchFamily="49" charset="-122"/>
              </a:rPr>
              <a:t>。故查找函数增加</a:t>
            </a:r>
            <a:r>
              <a:rPr lang="en-US" altLang="zh-CN" dirty="0">
                <a:latin typeface="黑体" pitchFamily="49" charset="-122"/>
                <a:ea typeface="黑体" pitchFamily="49" charset="-122"/>
              </a:rPr>
              <a:t>parent</a:t>
            </a:r>
            <a:r>
              <a:rPr lang="zh-CN" altLang="en-US" dirty="0">
                <a:latin typeface="黑体" pitchFamily="49" charset="-122"/>
                <a:ea typeface="黑体" pitchFamily="49" charset="-122"/>
              </a:rPr>
              <a:t>参数，增加</a:t>
            </a:r>
            <a:r>
              <a:rPr lang="en-US" altLang="zh-CN" dirty="0">
                <a:latin typeface="黑体" pitchFamily="49" charset="-122"/>
                <a:ea typeface="黑体" pitchFamily="49" charset="-122"/>
              </a:rPr>
              <a:t>p</a:t>
            </a:r>
            <a:r>
              <a:rPr lang="zh-CN" altLang="en-US" dirty="0">
                <a:latin typeface="黑体" pitchFamily="49" charset="-122"/>
                <a:ea typeface="黑体" pitchFamily="49" charset="-122"/>
              </a:rPr>
              <a:t>参数返回查找成功的结点或查找不成功的双亲。</a:t>
            </a:r>
            <a:endParaRPr lang="en-US" altLang="zh-CN" dirty="0">
              <a:latin typeface="黑体" pitchFamily="49" charset="-122"/>
              <a:ea typeface="黑体" pitchFamily="49" charset="-122"/>
            </a:endParaRPr>
          </a:p>
        </p:txBody>
      </p:sp>
      <p:sp>
        <p:nvSpPr>
          <p:cNvPr id="3" name="Text Box 4">
            <a:extLst>
              <a:ext uri="{FF2B5EF4-FFF2-40B4-BE49-F238E27FC236}">
                <a16:creationId xmlns:a16="http://schemas.microsoft.com/office/drawing/2014/main" id="{FC2FB905-BECA-4180-86F3-680560944E9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二、二叉排序树查找实现</a:t>
            </a:r>
          </a:p>
        </p:txBody>
      </p:sp>
      <p:sp>
        <p:nvSpPr>
          <p:cNvPr id="4" name="文本框 3">
            <a:extLst>
              <a:ext uri="{FF2B5EF4-FFF2-40B4-BE49-F238E27FC236}">
                <a16:creationId xmlns:a16="http://schemas.microsoft.com/office/drawing/2014/main" id="{BA5764A8-E3D0-DD63-5E81-48640DFB61F8}"/>
              </a:ext>
            </a:extLst>
          </p:cNvPr>
          <p:cNvSpPr txBox="1"/>
          <p:nvPr/>
        </p:nvSpPr>
        <p:spPr>
          <a:xfrm>
            <a:off x="690972" y="4145724"/>
            <a:ext cx="8447856" cy="2062103"/>
          </a:xfrm>
          <a:prstGeom prst="rect">
            <a:avLst/>
          </a:prstGeom>
          <a:noFill/>
        </p:spPr>
        <p:txBody>
          <a:bodyPr wrap="square">
            <a:spAutoFit/>
          </a:bodyPr>
          <a:lstStyle/>
          <a:p>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Search</a:t>
            </a:r>
            <a:r>
              <a:rPr lang="en-US" altLang="zh-CN" sz="2400" b="0" i="0" dirty="0">
                <a:solidFill>
                  <a:srgbClr val="000000"/>
                </a:solidFill>
                <a:effectLst/>
                <a:latin typeface="+mn-ea"/>
                <a:ea typeface="+mn-ea"/>
              </a:rPr>
              <a:t>(</a:t>
            </a:r>
            <a:r>
              <a:rPr lang="en-US" altLang="zh-CN" sz="2400" b="0" i="0" dirty="0" err="1">
                <a:solidFill>
                  <a:srgbClr val="001080"/>
                </a:solidFill>
                <a:effectLst/>
                <a:latin typeface="+mn-ea"/>
                <a:ea typeface="+mn-ea"/>
              </a:rPr>
              <a:t>BiTNode</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t>
            </a:r>
            <a:r>
              <a:rPr lang="en-US" altLang="zh-CN" sz="2400" b="0" i="0" dirty="0">
                <a:solidFill>
                  <a:srgbClr val="001080"/>
                </a:solidFill>
                <a:effectLst/>
                <a:latin typeface="+mn-ea"/>
                <a:ea typeface="+mn-ea"/>
              </a:rPr>
              <a:t>T</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key</a:t>
            </a:r>
            <a:r>
              <a:rPr lang="en-US" altLang="zh-CN" sz="2400" b="0" i="0" dirty="0" err="1">
                <a:solidFill>
                  <a:srgbClr val="000000"/>
                </a:solidFill>
                <a:effectLst/>
                <a:latin typeface="+mn-ea"/>
                <a:ea typeface="+mn-ea"/>
              </a:rPr>
              <a:t>,</a:t>
            </a:r>
            <a:r>
              <a:rPr lang="en-US" altLang="zh-CN" sz="2400" b="0" i="0" dirty="0" err="1">
                <a:solidFill>
                  <a:srgbClr val="267F99"/>
                </a:solidFill>
                <a:effectLst/>
                <a:latin typeface="+mn-ea"/>
                <a:ea typeface="+mn-ea"/>
              </a:rPr>
              <a:t>BiTNode</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t>
            </a:r>
            <a:r>
              <a:rPr lang="en-US" altLang="zh-CN" sz="2400" b="0" i="0" dirty="0" err="1">
                <a:solidFill>
                  <a:srgbClr val="001080"/>
                </a:solidFill>
                <a:effectLst/>
                <a:latin typeface="+mn-ea"/>
                <a:ea typeface="+mn-ea"/>
              </a:rPr>
              <a:t>parent</a:t>
            </a:r>
            <a:r>
              <a:rPr lang="en-US" altLang="zh-CN" sz="2400" b="0" i="0" dirty="0" err="1">
                <a:solidFill>
                  <a:srgbClr val="000000"/>
                </a:solidFill>
                <a:effectLst/>
                <a:latin typeface="+mn-ea"/>
                <a:ea typeface="+mn-ea"/>
              </a:rPr>
              <a:t>,</a:t>
            </a:r>
            <a:r>
              <a:rPr lang="en-US" altLang="zh-CN" sz="2400" b="0" i="0" dirty="0" err="1">
                <a:solidFill>
                  <a:srgbClr val="267F99"/>
                </a:solidFill>
                <a:effectLst/>
                <a:latin typeface="+mn-ea"/>
                <a:ea typeface="+mn-ea"/>
              </a:rPr>
              <a:t>BiTNode</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*&amp;</a:t>
            </a:r>
            <a:r>
              <a:rPr lang="en-US" altLang="zh-CN" sz="2400" b="0" i="0" dirty="0">
                <a:solidFill>
                  <a:srgbClr val="001080"/>
                </a:solidFill>
                <a:effectLst/>
                <a:latin typeface="+mn-ea"/>
                <a:ea typeface="+mn-ea"/>
              </a:rPr>
              <a:t>p</a:t>
            </a:r>
            <a:r>
              <a:rPr lang="en-US" altLang="zh-CN" sz="2400" b="0" i="0" dirty="0">
                <a:solidFill>
                  <a:srgbClr val="000000"/>
                </a:solidFill>
                <a:effectLst/>
                <a:latin typeface="+mn-ea"/>
                <a:ea typeface="+mn-ea"/>
              </a:rPr>
              <a:t>)</a:t>
            </a:r>
          </a:p>
          <a:p>
            <a:endParaRPr lang="en-US" altLang="zh-CN" sz="2400" b="0" i="0" dirty="0">
              <a:solidFill>
                <a:srgbClr val="000000"/>
              </a:solidFill>
              <a:latin typeface="+mn-ea"/>
              <a:ea typeface="+mn-ea"/>
            </a:endParaRPr>
          </a:p>
          <a:p>
            <a:r>
              <a:rPr lang="en-US" altLang="zh-CN" sz="2800" b="0" i="0" dirty="0">
                <a:solidFill>
                  <a:srgbClr val="008000"/>
                </a:solidFill>
                <a:latin typeface="+mn-ea"/>
                <a:ea typeface="+mn-ea"/>
              </a:rPr>
              <a:t>//T</a:t>
            </a:r>
            <a:r>
              <a:rPr lang="zh-CN" altLang="en-US" sz="2800" b="0" i="0" dirty="0">
                <a:solidFill>
                  <a:srgbClr val="008000"/>
                </a:solidFill>
                <a:latin typeface="+mn-ea"/>
                <a:ea typeface="+mn-ea"/>
              </a:rPr>
              <a:t>树查找</a:t>
            </a:r>
            <a:r>
              <a:rPr lang="en-US" altLang="zh-CN" sz="2800" b="0" i="0" dirty="0">
                <a:solidFill>
                  <a:srgbClr val="008000"/>
                </a:solidFill>
                <a:latin typeface="+mn-ea"/>
                <a:ea typeface="+mn-ea"/>
              </a:rPr>
              <a:t>key, parent</a:t>
            </a:r>
            <a:r>
              <a:rPr lang="zh-CN" altLang="en-US" sz="2800" b="0" i="0" dirty="0">
                <a:solidFill>
                  <a:srgbClr val="008000"/>
                </a:solidFill>
                <a:latin typeface="+mn-ea"/>
                <a:ea typeface="+mn-ea"/>
              </a:rPr>
              <a:t>为</a:t>
            </a:r>
            <a:r>
              <a:rPr lang="en-US" altLang="zh-CN" sz="2800" b="0" i="0" dirty="0">
                <a:solidFill>
                  <a:srgbClr val="008000"/>
                </a:solidFill>
                <a:latin typeface="+mn-ea"/>
                <a:ea typeface="+mn-ea"/>
              </a:rPr>
              <a:t>T</a:t>
            </a:r>
            <a:r>
              <a:rPr lang="zh-CN" altLang="en-US" sz="2800" b="0" i="0" dirty="0">
                <a:solidFill>
                  <a:srgbClr val="008000"/>
                </a:solidFill>
                <a:latin typeface="+mn-ea"/>
                <a:ea typeface="+mn-ea"/>
              </a:rPr>
              <a:t>的双亲， </a:t>
            </a:r>
            <a:r>
              <a:rPr lang="en-US" altLang="zh-CN" sz="2800" b="0" i="0" dirty="0">
                <a:solidFill>
                  <a:srgbClr val="008000"/>
                </a:solidFill>
                <a:latin typeface="+mn-ea"/>
                <a:ea typeface="+mn-ea"/>
              </a:rPr>
              <a:t>p</a:t>
            </a:r>
            <a:r>
              <a:rPr lang="zh-CN" altLang="en-US" sz="2800" b="0" i="0" dirty="0">
                <a:solidFill>
                  <a:srgbClr val="008000"/>
                </a:solidFill>
                <a:latin typeface="+mn-ea"/>
                <a:ea typeface="+mn-ea"/>
              </a:rPr>
              <a:t>保存插入位置</a:t>
            </a:r>
            <a:r>
              <a:rPr lang="en-US" altLang="zh-CN" sz="2800" b="0" i="0" dirty="0">
                <a:solidFill>
                  <a:srgbClr val="008000"/>
                </a:solidFill>
                <a:latin typeface="+mn-ea"/>
                <a:ea typeface="+mn-ea"/>
              </a:rPr>
              <a:t>//</a:t>
            </a:r>
            <a:r>
              <a:rPr lang="zh-CN" altLang="en-US" sz="2800" b="0" i="0" dirty="0">
                <a:solidFill>
                  <a:srgbClr val="008000"/>
                </a:solidFill>
                <a:latin typeface="+mn-ea"/>
                <a:ea typeface="+mn-ea"/>
              </a:rPr>
              <a:t>或成功结点，返回</a:t>
            </a:r>
            <a:r>
              <a:rPr lang="en-US" altLang="zh-CN" sz="2800" b="0" i="0" dirty="0">
                <a:solidFill>
                  <a:srgbClr val="008000"/>
                </a:solidFill>
                <a:latin typeface="+mn-ea"/>
                <a:ea typeface="+mn-ea"/>
              </a:rPr>
              <a:t>0</a:t>
            </a:r>
            <a:r>
              <a:rPr lang="zh-CN" altLang="en-US" sz="2800" b="0" i="0" dirty="0">
                <a:solidFill>
                  <a:srgbClr val="008000"/>
                </a:solidFill>
                <a:latin typeface="+mn-ea"/>
                <a:ea typeface="+mn-ea"/>
              </a:rPr>
              <a:t>或</a:t>
            </a:r>
            <a:r>
              <a:rPr lang="en-US" altLang="zh-CN" sz="2800" b="0" i="0" dirty="0">
                <a:solidFill>
                  <a:srgbClr val="008000"/>
                </a:solidFill>
                <a:latin typeface="+mn-ea"/>
                <a:ea typeface="+mn-ea"/>
              </a:rPr>
              <a:t>1</a:t>
            </a:r>
          </a:p>
        </p:txBody>
      </p:sp>
    </p:spTree>
    <p:extLst>
      <p:ext uri="{BB962C8B-B14F-4D97-AF65-F5344CB8AC3E}">
        <p14:creationId xmlns:p14="http://schemas.microsoft.com/office/powerpoint/2010/main" val="294529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506B55-509C-4037-A00B-B8C047E03784}" type="slidenum">
              <a:rPr lang="zh-CN" altLang="en-US"/>
              <a:pPr algn="r" eaLnBrk="1" hangingPunct="1">
                <a:spcBef>
                  <a:spcPct val="50000"/>
                </a:spcBef>
                <a:buFont typeface="Arial" pitchFamily="34" charset="0"/>
                <a:buNone/>
              </a:pPr>
              <a:t>41</a:t>
            </a:fld>
            <a:endParaRPr lang="en-US" altLang="zh-CN"/>
          </a:p>
        </p:txBody>
      </p:sp>
      <p:sp>
        <p:nvSpPr>
          <p:cNvPr id="2" name="Text Box 4">
            <a:extLst>
              <a:ext uri="{FF2B5EF4-FFF2-40B4-BE49-F238E27FC236}">
                <a16:creationId xmlns:a16="http://schemas.microsoft.com/office/drawing/2014/main" id="{B9450469-C589-A270-E6A6-EA77CD3ECE7A}"/>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二叉排序树查找实现</a:t>
            </a:r>
          </a:p>
        </p:txBody>
      </p:sp>
      <p:sp>
        <p:nvSpPr>
          <p:cNvPr id="6" name="文本框 5">
            <a:extLst>
              <a:ext uri="{FF2B5EF4-FFF2-40B4-BE49-F238E27FC236}">
                <a16:creationId xmlns:a16="http://schemas.microsoft.com/office/drawing/2014/main" id="{A49EE13A-CBB3-7307-0EAD-8BC2464C4F6F}"/>
              </a:ext>
            </a:extLst>
          </p:cNvPr>
          <p:cNvSpPr txBox="1"/>
          <p:nvPr/>
        </p:nvSpPr>
        <p:spPr>
          <a:xfrm>
            <a:off x="533400" y="1268760"/>
            <a:ext cx="9439200" cy="4524315"/>
          </a:xfrm>
          <a:prstGeom prst="rect">
            <a:avLst/>
          </a:prstGeom>
          <a:noFill/>
        </p:spPr>
        <p:txBody>
          <a:bodyPr wrap="square">
            <a:spAutoFit/>
          </a:bodyPr>
          <a:lstStyle/>
          <a:p>
            <a:r>
              <a:rPr lang="en-US" altLang="zh-CN" sz="2400" b="0" i="0" dirty="0">
                <a:solidFill>
                  <a:srgbClr val="0000FF"/>
                </a:solidFill>
                <a:effectLst/>
                <a:latin typeface="+mn-ea"/>
                <a:ea typeface="+mn-ea"/>
              </a:rPr>
              <a:t>bool</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Search</a:t>
            </a:r>
            <a:r>
              <a:rPr lang="en-US" altLang="zh-CN" sz="2400" b="0" i="0" dirty="0">
                <a:solidFill>
                  <a:srgbClr val="000000"/>
                </a:solidFill>
                <a:effectLst/>
                <a:latin typeface="+mn-ea"/>
                <a:ea typeface="+mn-ea"/>
              </a:rPr>
              <a:t>(</a:t>
            </a:r>
            <a:r>
              <a:rPr lang="en-US" altLang="zh-CN" sz="2400" b="0" i="0" dirty="0" err="1">
                <a:solidFill>
                  <a:srgbClr val="001080"/>
                </a:solidFill>
                <a:effectLst/>
                <a:latin typeface="+mn-ea"/>
                <a:ea typeface="+mn-ea"/>
              </a:rPr>
              <a:t>BiTNode</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t>
            </a:r>
            <a:r>
              <a:rPr lang="en-US" altLang="zh-CN" sz="2400" b="0" i="0" dirty="0">
                <a:solidFill>
                  <a:srgbClr val="001080"/>
                </a:solidFill>
                <a:effectLst/>
                <a:latin typeface="+mn-ea"/>
                <a:ea typeface="+mn-ea"/>
              </a:rPr>
              <a:t>T</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key</a:t>
            </a:r>
            <a:r>
              <a:rPr lang="en-US" altLang="zh-CN" sz="2400" b="0" i="0" dirty="0" err="1">
                <a:solidFill>
                  <a:srgbClr val="000000"/>
                </a:solidFill>
                <a:effectLst/>
                <a:latin typeface="+mn-ea"/>
                <a:ea typeface="+mn-ea"/>
              </a:rPr>
              <a:t>,</a:t>
            </a:r>
            <a:r>
              <a:rPr lang="en-US" altLang="zh-CN" sz="2400" b="0" i="0" dirty="0" err="1">
                <a:solidFill>
                  <a:srgbClr val="267F99"/>
                </a:solidFill>
                <a:effectLst/>
                <a:latin typeface="+mn-ea"/>
                <a:ea typeface="+mn-ea"/>
              </a:rPr>
              <a:t>BiTNode</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t>
            </a:r>
            <a:r>
              <a:rPr lang="en-US" altLang="zh-CN" sz="2400" b="0" i="0" dirty="0" err="1">
                <a:solidFill>
                  <a:srgbClr val="001080"/>
                </a:solidFill>
                <a:effectLst/>
                <a:latin typeface="+mn-ea"/>
                <a:ea typeface="+mn-ea"/>
              </a:rPr>
              <a:t>parent</a:t>
            </a:r>
            <a:r>
              <a:rPr lang="en-US" altLang="zh-CN" sz="2400" b="0" i="0" dirty="0" err="1">
                <a:solidFill>
                  <a:srgbClr val="000000"/>
                </a:solidFill>
                <a:effectLst/>
                <a:latin typeface="+mn-ea"/>
                <a:ea typeface="+mn-ea"/>
              </a:rPr>
              <a:t>,</a:t>
            </a:r>
            <a:r>
              <a:rPr lang="en-US" altLang="zh-CN" sz="2400" b="0" i="0" dirty="0" err="1">
                <a:solidFill>
                  <a:srgbClr val="267F99"/>
                </a:solidFill>
                <a:effectLst/>
                <a:latin typeface="+mn-ea"/>
                <a:ea typeface="+mn-ea"/>
              </a:rPr>
              <a:t>BiTNode</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*&amp;</a:t>
            </a:r>
            <a:r>
              <a:rPr lang="en-US" altLang="zh-CN" sz="2400" b="0" i="0" dirty="0">
                <a:solidFill>
                  <a:srgbClr val="001080"/>
                </a:solidFill>
                <a:effectLst/>
                <a:latin typeface="+mn-ea"/>
                <a:ea typeface="+mn-ea"/>
              </a:rPr>
              <a:t>p</a:t>
            </a:r>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     </a:t>
            </a:r>
            <a:r>
              <a:rPr lang="zh-CN" altLang="en-US" sz="2400" b="0" i="0" dirty="0">
                <a:solidFill>
                  <a:srgbClr val="000000"/>
                </a:solidFill>
                <a:effectLst/>
                <a:latin typeface="+mn-ea"/>
                <a:ea typeface="+mn-ea"/>
              </a:rPr>
              <a:t>若</a:t>
            </a:r>
            <a:r>
              <a:rPr lang="en-US" altLang="zh-CN" sz="2400" b="0" i="0" dirty="0">
                <a:solidFill>
                  <a:srgbClr val="000000"/>
                </a:solidFill>
                <a:effectLst/>
                <a:latin typeface="+mn-ea"/>
                <a:ea typeface="+mn-ea"/>
              </a:rPr>
              <a:t>T</a:t>
            </a:r>
            <a:r>
              <a:rPr lang="zh-CN" altLang="en-US" sz="2400" b="0" i="0" dirty="0">
                <a:solidFill>
                  <a:srgbClr val="000000"/>
                </a:solidFill>
                <a:effectLst/>
                <a:latin typeface="+mn-ea"/>
                <a:ea typeface="+mn-ea"/>
              </a:rPr>
              <a:t>空</a:t>
            </a:r>
          </a:p>
          <a:p>
            <a:r>
              <a:rPr lang="zh-CN" altLang="en-US" sz="2400" b="0" i="0" dirty="0">
                <a:solidFill>
                  <a:srgbClr val="000000"/>
                </a:solidFill>
                <a:effectLst/>
                <a:latin typeface="+mn-ea"/>
                <a:ea typeface="+mn-ea"/>
              </a:rPr>
              <a:t>        </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p</a:t>
            </a:r>
            <a:r>
              <a:rPr lang="en-US" altLang="zh-CN" sz="2400" b="0" i="0" dirty="0">
                <a:solidFill>
                  <a:srgbClr val="000000"/>
                </a:solidFill>
                <a:effectLst/>
                <a:latin typeface="+mn-ea"/>
                <a:ea typeface="+mn-ea"/>
              </a:rPr>
              <a:t> = </a:t>
            </a:r>
            <a:r>
              <a:rPr lang="en-US" altLang="zh-CN" sz="2400" b="0" i="0" dirty="0">
                <a:solidFill>
                  <a:srgbClr val="001080"/>
                </a:solidFill>
                <a:effectLst/>
                <a:latin typeface="+mn-ea"/>
                <a:ea typeface="+mn-ea"/>
              </a:rPr>
              <a:t>parent</a:t>
            </a:r>
            <a:r>
              <a:rPr lang="en-US" altLang="zh-CN" sz="2400" b="0" i="0" dirty="0">
                <a:solidFill>
                  <a:srgbClr val="000000"/>
                </a:solidFill>
                <a:effectLst/>
                <a:latin typeface="+mn-ea"/>
                <a:ea typeface="+mn-ea"/>
              </a:rPr>
              <a:t>, </a:t>
            </a:r>
            <a:r>
              <a:rPr lang="en-US" altLang="zh-CN" sz="2400" b="0" i="0" dirty="0">
                <a:solidFill>
                  <a:srgbClr val="AF00DB"/>
                </a:solidFill>
                <a:effectLst/>
                <a:latin typeface="+mn-ea"/>
                <a:ea typeface="+mn-ea"/>
              </a:rPr>
              <a:t>return</a:t>
            </a:r>
            <a:r>
              <a:rPr lang="en-US" altLang="zh-CN" sz="2400" b="0" i="0" dirty="0">
                <a:solidFill>
                  <a:srgbClr val="000000"/>
                </a:solidFill>
                <a:effectLst/>
                <a:latin typeface="+mn-ea"/>
                <a:ea typeface="+mn-ea"/>
              </a:rPr>
              <a:t> </a:t>
            </a:r>
            <a:r>
              <a:rPr lang="en-US" altLang="zh-CN" sz="2400" b="0" i="0" dirty="0">
                <a:solidFill>
                  <a:srgbClr val="098658"/>
                </a:solidFill>
                <a:latin typeface="+mn-ea"/>
                <a:ea typeface="+mn-ea"/>
              </a:rPr>
              <a:t>false</a:t>
            </a:r>
            <a:r>
              <a:rPr lang="en-US" altLang="zh-CN" sz="2400" b="0" i="0" dirty="0">
                <a:solidFill>
                  <a:srgbClr val="000000"/>
                </a:solidFill>
                <a:effectLst/>
                <a:latin typeface="+mn-ea"/>
                <a:ea typeface="+mn-ea"/>
              </a:rPr>
              <a:t>;</a:t>
            </a:r>
            <a:r>
              <a:rPr lang="en-US" altLang="zh-CN" sz="2400" b="0" i="0" dirty="0">
                <a:solidFill>
                  <a:srgbClr val="008000"/>
                </a:solidFill>
                <a:effectLst/>
                <a:latin typeface="+mn-ea"/>
                <a:ea typeface="+mn-ea"/>
              </a:rPr>
              <a:t> //</a:t>
            </a:r>
            <a:r>
              <a:rPr lang="zh-CN" altLang="en-US" sz="2400" b="0" i="0" dirty="0">
                <a:solidFill>
                  <a:srgbClr val="008000"/>
                </a:solidFill>
                <a:effectLst/>
                <a:latin typeface="+mn-ea"/>
                <a:ea typeface="+mn-ea"/>
              </a:rPr>
              <a:t>返回插入结点，不成功</a:t>
            </a:r>
            <a:endParaRPr lang="zh-CN" altLang="en-US" sz="2400" b="0" i="0" dirty="0">
              <a:solidFill>
                <a:srgbClr val="000000"/>
              </a:solidFill>
              <a:effectLst/>
              <a:latin typeface="+mn-ea"/>
              <a:ea typeface="+mn-ea"/>
            </a:endParaRPr>
          </a:p>
          <a:p>
            <a:r>
              <a:rPr lang="zh-CN" altLang="en-US" sz="2400" b="0" i="0" dirty="0">
                <a:solidFill>
                  <a:srgbClr val="000000"/>
                </a:solidFill>
                <a:effectLst/>
                <a:latin typeface="+mn-ea"/>
                <a:ea typeface="+mn-ea"/>
              </a:rPr>
              <a:t>     若</a:t>
            </a:r>
            <a:r>
              <a:rPr lang="en-US" altLang="zh-CN" sz="2400" b="0" i="0" dirty="0">
                <a:solidFill>
                  <a:srgbClr val="000000"/>
                </a:solidFill>
                <a:effectLst/>
                <a:latin typeface="+mn-ea"/>
                <a:ea typeface="+mn-ea"/>
              </a:rPr>
              <a:t>T</a:t>
            </a:r>
            <a:r>
              <a:rPr lang="zh-CN" altLang="en-US" sz="2400" b="0" i="0" dirty="0">
                <a:solidFill>
                  <a:srgbClr val="000000"/>
                </a:solidFill>
                <a:effectLst/>
                <a:latin typeface="+mn-ea"/>
                <a:ea typeface="+mn-ea"/>
              </a:rPr>
              <a:t>结点值等于</a:t>
            </a:r>
            <a:r>
              <a:rPr lang="en-US" altLang="zh-CN" sz="2400" b="0" i="0" dirty="0">
                <a:solidFill>
                  <a:srgbClr val="000000"/>
                </a:solidFill>
                <a:effectLst/>
                <a:latin typeface="+mn-ea"/>
                <a:ea typeface="+mn-ea"/>
              </a:rPr>
              <a:t>key</a:t>
            </a:r>
          </a:p>
          <a:p>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p</a:t>
            </a:r>
            <a:r>
              <a:rPr lang="en-US" altLang="zh-CN" sz="2400" b="0" i="0" dirty="0">
                <a:solidFill>
                  <a:srgbClr val="000000"/>
                </a:solidFill>
                <a:effectLst/>
                <a:latin typeface="+mn-ea"/>
                <a:ea typeface="+mn-ea"/>
              </a:rPr>
              <a:t> = </a:t>
            </a:r>
            <a:r>
              <a:rPr lang="en-US" altLang="zh-CN" sz="2400" b="0" i="0" dirty="0">
                <a:solidFill>
                  <a:srgbClr val="001080"/>
                </a:solidFill>
                <a:effectLst/>
                <a:latin typeface="+mn-ea"/>
                <a:ea typeface="+mn-ea"/>
              </a:rPr>
              <a:t>T</a:t>
            </a:r>
            <a:r>
              <a:rPr lang="en-US" altLang="zh-CN" sz="2400" b="0" i="0" dirty="0">
                <a:solidFill>
                  <a:srgbClr val="000000"/>
                </a:solidFill>
                <a:effectLst/>
                <a:latin typeface="+mn-ea"/>
                <a:ea typeface="+mn-ea"/>
              </a:rPr>
              <a:t>, </a:t>
            </a:r>
            <a:r>
              <a:rPr lang="en-US" altLang="zh-CN" sz="2400" b="0" i="0" dirty="0">
                <a:solidFill>
                  <a:srgbClr val="AF00DB"/>
                </a:solidFill>
                <a:effectLst/>
                <a:latin typeface="+mn-ea"/>
                <a:ea typeface="+mn-ea"/>
              </a:rPr>
              <a:t>return</a:t>
            </a:r>
            <a:r>
              <a:rPr lang="en-US" altLang="zh-CN" sz="2400" b="0" i="0" dirty="0">
                <a:solidFill>
                  <a:srgbClr val="000000"/>
                </a:solidFill>
                <a:effectLst/>
                <a:latin typeface="+mn-ea"/>
                <a:ea typeface="+mn-ea"/>
              </a:rPr>
              <a:t> </a:t>
            </a:r>
            <a:r>
              <a:rPr lang="en-US" altLang="zh-CN" sz="2400" b="0" i="0" dirty="0">
                <a:solidFill>
                  <a:srgbClr val="098658"/>
                </a:solidFill>
                <a:latin typeface="+mn-ea"/>
                <a:ea typeface="+mn-ea"/>
              </a:rPr>
              <a:t>true</a:t>
            </a:r>
            <a:r>
              <a:rPr lang="en-US" altLang="zh-CN" sz="2400" b="0" i="0" dirty="0">
                <a:solidFill>
                  <a:srgbClr val="000000"/>
                </a:solidFill>
                <a:effectLst/>
                <a:latin typeface="+mn-ea"/>
                <a:ea typeface="+mn-ea"/>
              </a:rPr>
              <a:t>;</a:t>
            </a:r>
            <a:r>
              <a:rPr lang="en-US" altLang="zh-CN" sz="2400" b="0" i="0" dirty="0">
                <a:solidFill>
                  <a:srgbClr val="008000"/>
                </a:solidFill>
                <a:effectLst/>
                <a:latin typeface="+mn-ea"/>
                <a:ea typeface="+mn-ea"/>
              </a:rPr>
              <a:t>      //</a:t>
            </a:r>
            <a:r>
              <a:rPr lang="zh-CN" altLang="en-US" sz="2400" b="0" i="0" dirty="0">
                <a:solidFill>
                  <a:srgbClr val="008000"/>
                </a:solidFill>
                <a:effectLst/>
                <a:latin typeface="+mn-ea"/>
                <a:ea typeface="+mn-ea"/>
              </a:rPr>
              <a:t>返回找到结点，成功</a:t>
            </a:r>
            <a:endParaRPr lang="zh-CN" altLang="en-US" sz="2400" b="0" i="0" dirty="0">
              <a:solidFill>
                <a:srgbClr val="000000"/>
              </a:solidFill>
              <a:effectLst/>
              <a:latin typeface="+mn-ea"/>
              <a:ea typeface="+mn-ea"/>
            </a:endParaRPr>
          </a:p>
          <a:p>
            <a:r>
              <a:rPr lang="zh-CN" altLang="en-US" sz="2400" b="0" i="0" dirty="0">
                <a:solidFill>
                  <a:srgbClr val="000000"/>
                </a:solidFill>
                <a:effectLst/>
                <a:latin typeface="+mn-ea"/>
                <a:ea typeface="+mn-ea"/>
              </a:rPr>
              <a:t>     否则</a:t>
            </a:r>
            <a:r>
              <a:rPr lang="en-US" altLang="zh-CN" sz="2400" b="0" i="0" dirty="0">
                <a:solidFill>
                  <a:srgbClr val="000000"/>
                </a:solidFill>
                <a:effectLst/>
                <a:latin typeface="+mn-ea"/>
                <a:ea typeface="+mn-ea"/>
              </a:rPr>
              <a:t>,</a:t>
            </a:r>
            <a:r>
              <a:rPr lang="zh-CN" altLang="en-US" sz="2400" b="0" i="0" dirty="0">
                <a:solidFill>
                  <a:srgbClr val="000000"/>
                </a:solidFill>
                <a:effectLst/>
                <a:latin typeface="+mn-ea"/>
                <a:ea typeface="+mn-ea"/>
              </a:rPr>
              <a:t>若</a:t>
            </a:r>
            <a:r>
              <a:rPr lang="en-US" altLang="zh-CN" sz="2400" b="0" i="0" dirty="0">
                <a:solidFill>
                  <a:srgbClr val="000000"/>
                </a:solidFill>
                <a:effectLst/>
                <a:latin typeface="+mn-ea"/>
                <a:ea typeface="+mn-ea"/>
              </a:rPr>
              <a:t>T</a:t>
            </a:r>
            <a:r>
              <a:rPr lang="zh-CN" altLang="en-US" sz="2400" b="0" i="0" dirty="0">
                <a:solidFill>
                  <a:srgbClr val="000000"/>
                </a:solidFill>
                <a:effectLst/>
                <a:latin typeface="+mn-ea"/>
                <a:ea typeface="+mn-ea"/>
              </a:rPr>
              <a:t>结点值大于</a:t>
            </a:r>
            <a:r>
              <a:rPr lang="en-US" altLang="zh-CN" sz="2400" b="0" i="0" dirty="0">
                <a:solidFill>
                  <a:srgbClr val="000000"/>
                </a:solidFill>
                <a:effectLst/>
                <a:latin typeface="+mn-ea"/>
                <a:ea typeface="+mn-ea"/>
              </a:rPr>
              <a:t>key</a:t>
            </a:r>
          </a:p>
          <a:p>
            <a:r>
              <a:rPr lang="en-US" altLang="zh-CN" sz="2400" b="0" i="0" dirty="0">
                <a:solidFill>
                  <a:srgbClr val="008000"/>
                </a:solidFill>
                <a:effectLst/>
                <a:latin typeface="+mn-ea"/>
                <a:ea typeface="+mn-ea"/>
              </a:rPr>
              <a:t>       	//</a:t>
            </a:r>
            <a:r>
              <a:rPr lang="zh-CN" altLang="en-US" sz="2400" b="0" i="0" dirty="0">
                <a:solidFill>
                  <a:srgbClr val="008000"/>
                </a:solidFill>
                <a:effectLst/>
                <a:latin typeface="+mn-ea"/>
                <a:ea typeface="+mn-ea"/>
              </a:rPr>
              <a:t>递归在</a:t>
            </a:r>
            <a:r>
              <a:rPr lang="en-US" altLang="zh-CN" sz="2400" b="0" i="0" dirty="0">
                <a:solidFill>
                  <a:srgbClr val="008000"/>
                </a:solidFill>
                <a:effectLst/>
                <a:latin typeface="+mn-ea"/>
                <a:ea typeface="+mn-ea"/>
              </a:rPr>
              <a:t>T</a:t>
            </a:r>
            <a:r>
              <a:rPr lang="zh-CN" altLang="en-US" sz="2400" b="0" i="0" dirty="0">
                <a:solidFill>
                  <a:srgbClr val="008000"/>
                </a:solidFill>
                <a:effectLst/>
                <a:latin typeface="+mn-ea"/>
                <a:ea typeface="+mn-ea"/>
              </a:rPr>
              <a:t>的左子树查并返回</a:t>
            </a:r>
            <a:endParaRPr lang="zh-CN" altLang="en-US" sz="2400" b="0" i="0" dirty="0">
              <a:solidFill>
                <a:srgbClr val="000000"/>
              </a:solidFill>
              <a:effectLst/>
              <a:latin typeface="+mn-ea"/>
              <a:ea typeface="+mn-ea"/>
            </a:endParaRPr>
          </a:p>
          <a:p>
            <a:r>
              <a:rPr lang="zh-CN" altLang="en-US" sz="2400" b="0" i="0" dirty="0">
                <a:solidFill>
                  <a:srgbClr val="000000"/>
                </a:solidFill>
                <a:effectLst/>
                <a:latin typeface="+mn-ea"/>
                <a:ea typeface="+mn-ea"/>
              </a:rPr>
              <a:t>       </a:t>
            </a:r>
            <a:r>
              <a:rPr lang="en-US" altLang="zh-CN" sz="2400" b="0" i="0" dirty="0">
                <a:solidFill>
                  <a:srgbClr val="000000"/>
                </a:solidFill>
                <a:effectLst/>
                <a:latin typeface="+mn-ea"/>
                <a:ea typeface="+mn-ea"/>
              </a:rPr>
              <a:t>	</a:t>
            </a:r>
            <a:r>
              <a:rPr lang="en-US" altLang="zh-CN" sz="2400" b="0" i="0" dirty="0">
                <a:solidFill>
                  <a:srgbClr val="AF00DB"/>
                </a:solidFill>
                <a:effectLst/>
                <a:latin typeface="+mn-ea"/>
                <a:ea typeface="+mn-ea"/>
              </a:rPr>
              <a:t>return</a:t>
            </a:r>
            <a:r>
              <a:rPr lang="en-US" altLang="zh-CN" sz="2400" b="0" i="0" dirty="0">
                <a:solidFill>
                  <a:srgbClr val="000000"/>
                </a:solidFill>
                <a:effectLst/>
                <a:latin typeface="+mn-ea"/>
                <a:ea typeface="+mn-ea"/>
              </a:rPr>
              <a:t> </a:t>
            </a:r>
            <a:r>
              <a:rPr lang="en-US" altLang="zh-CN" sz="2400" b="0" i="0" dirty="0">
                <a:solidFill>
                  <a:srgbClr val="795E26"/>
                </a:solidFill>
                <a:effectLst/>
                <a:latin typeface="+mn-ea"/>
                <a:ea typeface="+mn-ea"/>
              </a:rPr>
              <a:t>Search</a:t>
            </a:r>
            <a:r>
              <a:rPr lang="en-US" altLang="zh-CN" sz="2400" b="0" i="0" dirty="0">
                <a:solidFill>
                  <a:srgbClr val="000000"/>
                </a:solidFill>
                <a:effectLst/>
                <a:latin typeface="+mn-ea"/>
                <a:ea typeface="+mn-ea"/>
              </a:rPr>
              <a:t>(</a:t>
            </a:r>
            <a:r>
              <a:rPr lang="en-US" altLang="zh-CN" sz="2400" b="0" i="0" dirty="0">
                <a:solidFill>
                  <a:srgbClr val="001080"/>
                </a:solidFill>
                <a:effectLst/>
                <a:latin typeface="+mn-ea"/>
                <a:ea typeface="+mn-ea"/>
              </a:rPr>
              <a:t>T</a:t>
            </a:r>
            <a:r>
              <a:rPr lang="en-US" altLang="zh-CN" sz="2400" b="0" i="0" dirty="0">
                <a:solidFill>
                  <a:srgbClr val="000000"/>
                </a:solidFill>
                <a:effectLst/>
                <a:latin typeface="+mn-ea"/>
                <a:ea typeface="+mn-ea"/>
              </a:rPr>
              <a:t>-&gt;</a:t>
            </a:r>
            <a:r>
              <a:rPr lang="en-US" altLang="zh-CN" sz="2400" b="0" i="0" dirty="0" err="1">
                <a:solidFill>
                  <a:srgbClr val="001080"/>
                </a:solidFill>
                <a:effectLst/>
                <a:latin typeface="+mn-ea"/>
                <a:ea typeface="+mn-ea"/>
              </a:rPr>
              <a:t>lchild</a:t>
            </a:r>
            <a:r>
              <a:rPr lang="en-US" altLang="zh-CN" sz="2400" b="0" i="0" dirty="0" err="1">
                <a:solidFill>
                  <a:srgbClr val="000000"/>
                </a:solidFill>
                <a:effectLst/>
                <a:latin typeface="+mn-ea"/>
                <a:ea typeface="+mn-ea"/>
              </a:rPr>
              <a:t>,</a:t>
            </a:r>
            <a:r>
              <a:rPr lang="en-US" altLang="zh-CN" sz="2400" b="0" i="0" dirty="0" err="1">
                <a:solidFill>
                  <a:srgbClr val="001080"/>
                </a:solidFill>
                <a:effectLst/>
                <a:latin typeface="+mn-ea"/>
                <a:ea typeface="+mn-ea"/>
              </a:rPr>
              <a:t>key</a:t>
            </a:r>
            <a:r>
              <a:rPr lang="en-US" altLang="zh-CN" sz="2400" b="0" i="0" dirty="0" err="1">
                <a:solidFill>
                  <a:srgbClr val="000000"/>
                </a:solidFill>
                <a:effectLst/>
                <a:latin typeface="+mn-ea"/>
                <a:ea typeface="+mn-ea"/>
              </a:rPr>
              <a:t>,</a:t>
            </a:r>
            <a:r>
              <a:rPr lang="en-US" altLang="zh-CN" sz="2400" b="0" i="0" dirty="0" err="1">
                <a:solidFill>
                  <a:srgbClr val="001080"/>
                </a:solidFill>
                <a:effectLst/>
                <a:latin typeface="+mn-ea"/>
                <a:ea typeface="+mn-ea"/>
              </a:rPr>
              <a:t>T</a:t>
            </a:r>
            <a:r>
              <a:rPr lang="en-US" altLang="zh-CN" sz="2400" b="0" i="0" dirty="0" err="1">
                <a:solidFill>
                  <a:srgbClr val="000000"/>
                </a:solidFill>
                <a:effectLst/>
                <a:latin typeface="+mn-ea"/>
                <a:ea typeface="+mn-ea"/>
              </a:rPr>
              <a:t>,</a:t>
            </a:r>
            <a:r>
              <a:rPr lang="en-US" altLang="zh-CN" sz="2400" b="0" i="0" dirty="0" err="1">
                <a:solidFill>
                  <a:srgbClr val="001080"/>
                </a:solidFill>
                <a:effectLst/>
                <a:latin typeface="+mn-ea"/>
                <a:ea typeface="+mn-ea"/>
              </a:rPr>
              <a:t>p</a:t>
            </a:r>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     </a:t>
            </a:r>
            <a:r>
              <a:rPr lang="zh-CN" altLang="en-US" sz="2400" b="0" i="0" dirty="0">
                <a:solidFill>
                  <a:srgbClr val="000000"/>
                </a:solidFill>
                <a:effectLst/>
                <a:latin typeface="+mn-ea"/>
                <a:ea typeface="+mn-ea"/>
              </a:rPr>
              <a:t>否则</a:t>
            </a:r>
          </a:p>
          <a:p>
            <a:r>
              <a:rPr lang="zh-CN" altLang="en-US" sz="2400" b="0" i="0" dirty="0">
                <a:solidFill>
                  <a:srgbClr val="000000"/>
                </a:solidFill>
                <a:effectLst/>
                <a:latin typeface="+mn-ea"/>
                <a:ea typeface="+mn-ea"/>
              </a:rPr>
              <a:t>      </a:t>
            </a:r>
            <a:r>
              <a:rPr lang="en-US" altLang="zh-CN" sz="2400" b="0" i="0" dirty="0">
                <a:solidFill>
                  <a:srgbClr val="000000"/>
                </a:solidFill>
                <a:latin typeface="+mn-ea"/>
                <a:ea typeface="+mn-ea"/>
              </a:rPr>
              <a:t>	</a:t>
            </a:r>
            <a:r>
              <a:rPr lang="zh-CN" altLang="en-US" sz="2400" b="0" i="0" dirty="0">
                <a:solidFill>
                  <a:srgbClr val="000000"/>
                </a:solidFill>
                <a:effectLst/>
                <a:latin typeface="+mn-ea"/>
                <a:ea typeface="+mn-ea"/>
              </a:rPr>
              <a:t>递归在</a:t>
            </a:r>
            <a:r>
              <a:rPr lang="en-US" altLang="zh-CN" sz="2400" b="0" i="0" dirty="0">
                <a:solidFill>
                  <a:srgbClr val="000000"/>
                </a:solidFill>
                <a:effectLst/>
                <a:latin typeface="+mn-ea"/>
                <a:ea typeface="+mn-ea"/>
              </a:rPr>
              <a:t>T</a:t>
            </a:r>
            <a:r>
              <a:rPr lang="zh-CN" altLang="en-US" sz="2400" b="0" i="0" dirty="0">
                <a:solidFill>
                  <a:srgbClr val="000000"/>
                </a:solidFill>
                <a:effectLst/>
                <a:latin typeface="+mn-ea"/>
                <a:ea typeface="+mn-ea"/>
              </a:rPr>
              <a:t>的右子树查并返回</a:t>
            </a:r>
          </a:p>
          <a:p>
            <a:r>
              <a:rPr lang="en-US" altLang="zh-CN" sz="2400" b="0" i="0" dirty="0">
                <a:solidFill>
                  <a:srgbClr val="000000"/>
                </a:solidFill>
                <a:effectLst/>
                <a:latin typeface="+mn-ea"/>
                <a:ea typeface="+mn-ea"/>
              </a:rPr>
              <a:t>}  </a:t>
            </a:r>
          </a:p>
        </p:txBody>
      </p:sp>
    </p:spTree>
    <p:extLst>
      <p:ext uri="{BB962C8B-B14F-4D97-AF65-F5344CB8AC3E}">
        <p14:creationId xmlns:p14="http://schemas.microsoft.com/office/powerpoint/2010/main" val="390254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C7F4D-7AEF-EA8D-15B8-96EFD0853FF4}"/>
            </a:ext>
          </a:extLst>
        </p:cNvPr>
        <p:cNvGrpSpPr/>
        <p:nvPr/>
      </p:nvGrpSpPr>
      <p:grpSpPr>
        <a:xfrm>
          <a:off x="0" y="0"/>
          <a:ext cx="0" cy="0"/>
          <a:chOff x="0" y="0"/>
          <a:chExt cx="0" cy="0"/>
        </a:xfrm>
      </p:grpSpPr>
      <p:sp>
        <p:nvSpPr>
          <p:cNvPr id="40963" name="Text Box 3">
            <a:extLst>
              <a:ext uri="{FF2B5EF4-FFF2-40B4-BE49-F238E27FC236}">
                <a16:creationId xmlns:a16="http://schemas.microsoft.com/office/drawing/2014/main" id="{57D46448-89D1-2DFD-6F11-75295466DC2D}"/>
              </a:ext>
            </a:extLst>
          </p:cNvPr>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506B55-509C-4037-A00B-B8C047E03784}" type="slidenum">
              <a:rPr lang="zh-CN" altLang="en-US"/>
              <a:pPr algn="r" eaLnBrk="1" hangingPunct="1">
                <a:spcBef>
                  <a:spcPct val="50000"/>
                </a:spcBef>
                <a:buFont typeface="Arial" pitchFamily="34" charset="0"/>
                <a:buNone/>
              </a:pPr>
              <a:t>42</a:t>
            </a:fld>
            <a:endParaRPr lang="en-US" altLang="zh-CN"/>
          </a:p>
        </p:txBody>
      </p:sp>
      <p:sp>
        <p:nvSpPr>
          <p:cNvPr id="3" name="Text Box 4">
            <a:extLst>
              <a:ext uri="{FF2B5EF4-FFF2-40B4-BE49-F238E27FC236}">
                <a16:creationId xmlns:a16="http://schemas.microsoft.com/office/drawing/2014/main" id="{F686542A-EC32-02DE-9145-DADD52D813C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二、二叉排序树插入实现</a:t>
            </a:r>
          </a:p>
        </p:txBody>
      </p:sp>
      <p:sp>
        <p:nvSpPr>
          <p:cNvPr id="4" name="文本框 3">
            <a:extLst>
              <a:ext uri="{FF2B5EF4-FFF2-40B4-BE49-F238E27FC236}">
                <a16:creationId xmlns:a16="http://schemas.microsoft.com/office/drawing/2014/main" id="{D1D1FFAC-D2A4-A1B0-0AA7-06A3A51C9B21}"/>
              </a:ext>
            </a:extLst>
          </p:cNvPr>
          <p:cNvSpPr txBox="1"/>
          <p:nvPr/>
        </p:nvSpPr>
        <p:spPr>
          <a:xfrm>
            <a:off x="564456" y="1268760"/>
            <a:ext cx="8447856" cy="2246769"/>
          </a:xfrm>
          <a:prstGeom prst="rect">
            <a:avLst/>
          </a:prstGeom>
          <a:noFill/>
        </p:spPr>
        <p:txBody>
          <a:bodyPr wrap="square">
            <a:spAutoFit/>
          </a:bodyPr>
          <a:lstStyle/>
          <a:p>
            <a:pPr marL="342900" indent="-342900">
              <a:buClr>
                <a:srgbClr val="FF0000"/>
              </a:buClr>
              <a:buFont typeface="Wingdings" panose="05000000000000000000" pitchFamily="2" charset="2"/>
              <a:buChar char="p"/>
            </a:pPr>
            <a:r>
              <a:rPr lang="zh-CN" altLang="en-US" sz="2800" b="0" i="0" dirty="0">
                <a:solidFill>
                  <a:srgbClr val="000000"/>
                </a:solidFill>
                <a:latin typeface="+mn-ea"/>
                <a:ea typeface="+mn-ea"/>
              </a:rPr>
              <a:t>根据</a:t>
            </a:r>
            <a:r>
              <a:rPr lang="en-US" altLang="zh-CN" sz="2800" b="0" i="0" dirty="0">
                <a:solidFill>
                  <a:srgbClr val="000000"/>
                </a:solidFill>
                <a:latin typeface="+mn-ea"/>
                <a:ea typeface="+mn-ea"/>
              </a:rPr>
              <a:t>Search</a:t>
            </a:r>
            <a:r>
              <a:rPr lang="zh-CN" altLang="en-US" sz="2800" b="0" i="0" dirty="0">
                <a:solidFill>
                  <a:srgbClr val="000000"/>
                </a:solidFill>
                <a:latin typeface="+mn-ea"/>
                <a:ea typeface="+mn-ea"/>
              </a:rPr>
              <a:t>返回结果，</a:t>
            </a:r>
            <a:endParaRPr lang="en-US" altLang="zh-CN" sz="2800" b="0" i="0" dirty="0">
              <a:solidFill>
                <a:srgbClr val="000000"/>
              </a:solidFill>
              <a:latin typeface="+mn-ea"/>
              <a:ea typeface="+mn-ea"/>
            </a:endParaRPr>
          </a:p>
          <a:p>
            <a:pPr>
              <a:buClr>
                <a:srgbClr val="FF0000"/>
              </a:buClr>
            </a:pPr>
            <a:r>
              <a:rPr lang="en-US" altLang="zh-CN" sz="2800" b="0" i="0" dirty="0">
                <a:solidFill>
                  <a:srgbClr val="000000"/>
                </a:solidFill>
                <a:latin typeface="+mn-ea"/>
                <a:ea typeface="+mn-ea"/>
              </a:rPr>
              <a:t>  </a:t>
            </a:r>
            <a:r>
              <a:rPr lang="zh-CN" altLang="en-US" sz="2800" b="0" i="0" dirty="0">
                <a:solidFill>
                  <a:srgbClr val="000000"/>
                </a:solidFill>
                <a:latin typeface="+mn-ea"/>
                <a:ea typeface="+mn-ea"/>
              </a:rPr>
              <a:t>若查找不成功</a:t>
            </a:r>
            <a:endParaRPr lang="en-US" altLang="zh-CN" sz="2800" b="0" i="0" dirty="0">
              <a:solidFill>
                <a:srgbClr val="000000"/>
              </a:solidFill>
              <a:latin typeface="+mn-ea"/>
              <a:ea typeface="+mn-ea"/>
            </a:endParaRPr>
          </a:p>
          <a:p>
            <a:pPr>
              <a:buClr>
                <a:srgbClr val="FF0000"/>
              </a:buClr>
            </a:pPr>
            <a:r>
              <a:rPr lang="en-US" altLang="zh-CN" sz="2800" b="0" i="0" dirty="0">
                <a:solidFill>
                  <a:srgbClr val="000000"/>
                </a:solidFill>
                <a:latin typeface="+mn-ea"/>
                <a:ea typeface="+mn-ea"/>
              </a:rPr>
              <a:t>     </a:t>
            </a:r>
            <a:r>
              <a:rPr lang="zh-CN" altLang="en-US" sz="2800" b="0" i="0" dirty="0">
                <a:solidFill>
                  <a:srgbClr val="000000"/>
                </a:solidFill>
                <a:latin typeface="+mn-ea"/>
                <a:ea typeface="+mn-ea"/>
              </a:rPr>
              <a:t>若</a:t>
            </a:r>
            <a:r>
              <a:rPr lang="en-US" altLang="zh-CN" sz="2800" b="0" i="0" dirty="0">
                <a:solidFill>
                  <a:srgbClr val="000000"/>
                </a:solidFill>
                <a:latin typeface="+mn-ea"/>
                <a:ea typeface="+mn-ea"/>
              </a:rPr>
              <a:t>p</a:t>
            </a:r>
            <a:r>
              <a:rPr lang="zh-CN" altLang="en-US" sz="2800" b="0" i="0" dirty="0">
                <a:solidFill>
                  <a:srgbClr val="000000"/>
                </a:solidFill>
                <a:latin typeface="+mn-ea"/>
                <a:ea typeface="+mn-ea"/>
              </a:rPr>
              <a:t>空，树根；</a:t>
            </a:r>
            <a:endParaRPr lang="en-US" altLang="zh-CN" sz="2800" b="0" i="0" dirty="0">
              <a:solidFill>
                <a:srgbClr val="000000"/>
              </a:solidFill>
              <a:latin typeface="+mn-ea"/>
              <a:ea typeface="+mn-ea"/>
            </a:endParaRPr>
          </a:p>
          <a:p>
            <a:pPr>
              <a:buClr>
                <a:srgbClr val="FF0000"/>
              </a:buClr>
            </a:pPr>
            <a:r>
              <a:rPr lang="en-US" altLang="zh-CN" sz="2800" b="0" i="0" dirty="0">
                <a:solidFill>
                  <a:srgbClr val="000000"/>
                </a:solidFill>
                <a:latin typeface="+mn-ea"/>
                <a:ea typeface="+mn-ea"/>
              </a:rPr>
              <a:t>     </a:t>
            </a:r>
            <a:r>
              <a:rPr lang="zh-CN" altLang="en-US" sz="2800" b="0" i="0" dirty="0">
                <a:solidFill>
                  <a:srgbClr val="000000"/>
                </a:solidFill>
                <a:latin typeface="+mn-ea"/>
                <a:ea typeface="+mn-ea"/>
              </a:rPr>
              <a:t>否则，判断</a:t>
            </a:r>
            <a:r>
              <a:rPr lang="en-US" altLang="zh-CN" sz="2800" b="0" i="0" dirty="0">
                <a:solidFill>
                  <a:srgbClr val="000000"/>
                </a:solidFill>
                <a:latin typeface="+mn-ea"/>
                <a:ea typeface="+mn-ea"/>
              </a:rPr>
              <a:t>key</a:t>
            </a:r>
            <a:r>
              <a:rPr lang="zh-CN" altLang="en-US" sz="2800" b="0" i="0" dirty="0">
                <a:solidFill>
                  <a:srgbClr val="000000"/>
                </a:solidFill>
                <a:latin typeface="+mn-ea"/>
                <a:ea typeface="+mn-ea"/>
              </a:rPr>
              <a:t>与</a:t>
            </a:r>
            <a:r>
              <a:rPr lang="en-US" altLang="zh-CN" sz="2800" b="0" i="0" dirty="0">
                <a:solidFill>
                  <a:srgbClr val="000000"/>
                </a:solidFill>
                <a:latin typeface="+mn-ea"/>
                <a:ea typeface="+mn-ea"/>
              </a:rPr>
              <a:t>p</a:t>
            </a:r>
            <a:r>
              <a:rPr lang="zh-CN" altLang="en-US" sz="2800" b="0" i="0" dirty="0">
                <a:solidFill>
                  <a:srgbClr val="000000"/>
                </a:solidFill>
                <a:latin typeface="+mn-ea"/>
                <a:ea typeface="+mn-ea"/>
              </a:rPr>
              <a:t>结点值关系，修改</a:t>
            </a:r>
            <a:r>
              <a:rPr lang="en-US" altLang="zh-CN" sz="2800" b="0" i="0" dirty="0">
                <a:solidFill>
                  <a:srgbClr val="000000"/>
                </a:solidFill>
                <a:latin typeface="+mn-ea"/>
                <a:ea typeface="+mn-ea"/>
              </a:rPr>
              <a:t>p</a:t>
            </a:r>
            <a:r>
              <a:rPr lang="zh-CN" altLang="en-US" sz="2800" b="0" i="0" dirty="0">
                <a:solidFill>
                  <a:srgbClr val="000000"/>
                </a:solidFill>
                <a:latin typeface="+mn-ea"/>
                <a:ea typeface="+mn-ea"/>
              </a:rPr>
              <a:t>的</a:t>
            </a:r>
            <a:r>
              <a:rPr lang="en-US" altLang="zh-CN" sz="2800" b="0" i="0" dirty="0" err="1">
                <a:solidFill>
                  <a:srgbClr val="000000"/>
                </a:solidFill>
                <a:latin typeface="+mn-ea"/>
                <a:ea typeface="+mn-ea"/>
              </a:rPr>
              <a:t>lchild</a:t>
            </a:r>
            <a:endParaRPr lang="en-US" altLang="zh-CN" sz="2800" b="0" i="0" dirty="0">
              <a:solidFill>
                <a:srgbClr val="000000"/>
              </a:solidFill>
              <a:latin typeface="+mn-ea"/>
              <a:ea typeface="+mn-ea"/>
            </a:endParaRPr>
          </a:p>
          <a:p>
            <a:pPr>
              <a:buClr>
                <a:srgbClr val="FF0000"/>
              </a:buClr>
            </a:pPr>
            <a:r>
              <a:rPr lang="en-US" altLang="zh-CN" sz="2800" b="0" i="0" dirty="0">
                <a:solidFill>
                  <a:srgbClr val="000000"/>
                </a:solidFill>
                <a:latin typeface="+mn-ea"/>
                <a:ea typeface="+mn-ea"/>
              </a:rPr>
              <a:t>                                      </a:t>
            </a:r>
            <a:r>
              <a:rPr lang="zh-CN" altLang="en-US" sz="2800" b="0" i="0" dirty="0">
                <a:solidFill>
                  <a:srgbClr val="000000"/>
                </a:solidFill>
                <a:latin typeface="+mn-ea"/>
                <a:ea typeface="+mn-ea"/>
              </a:rPr>
              <a:t>或</a:t>
            </a:r>
            <a:r>
              <a:rPr lang="en-US" altLang="zh-CN" sz="2800" b="0" i="0" dirty="0" err="1">
                <a:solidFill>
                  <a:srgbClr val="000000"/>
                </a:solidFill>
                <a:latin typeface="+mn-ea"/>
                <a:ea typeface="+mn-ea"/>
              </a:rPr>
              <a:t>rchild</a:t>
            </a:r>
            <a:endParaRPr lang="en-US" altLang="zh-CN" sz="2800" b="0" i="0" dirty="0">
              <a:solidFill>
                <a:srgbClr val="000000"/>
              </a:solidFill>
              <a:latin typeface="+mn-ea"/>
              <a:ea typeface="+mn-ea"/>
            </a:endParaRPr>
          </a:p>
        </p:txBody>
      </p:sp>
    </p:spTree>
    <p:extLst>
      <p:ext uri="{BB962C8B-B14F-4D97-AF65-F5344CB8AC3E}">
        <p14:creationId xmlns:p14="http://schemas.microsoft.com/office/powerpoint/2010/main" val="108139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506B55-509C-4037-A00B-B8C047E03784}" type="slidenum">
              <a:rPr lang="zh-CN" altLang="en-US"/>
              <a:pPr algn="r" eaLnBrk="1" hangingPunct="1">
                <a:spcBef>
                  <a:spcPct val="50000"/>
                </a:spcBef>
                <a:buFont typeface="Arial" pitchFamily="34" charset="0"/>
                <a:buNone/>
              </a:pPr>
              <a:t>43</a:t>
            </a:fld>
            <a:endParaRPr lang="en-US" altLang="zh-CN"/>
          </a:p>
        </p:txBody>
      </p:sp>
      <p:sp>
        <p:nvSpPr>
          <p:cNvPr id="3" name="Text Box 4">
            <a:extLst>
              <a:ext uri="{FF2B5EF4-FFF2-40B4-BE49-F238E27FC236}">
                <a16:creationId xmlns:a16="http://schemas.microsoft.com/office/drawing/2014/main" id="{FC2FB905-BECA-4180-86F3-680560944E9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二叉排序树插入实现</a:t>
            </a:r>
          </a:p>
        </p:txBody>
      </p:sp>
      <p:sp>
        <p:nvSpPr>
          <p:cNvPr id="5" name="文本框 4">
            <a:extLst>
              <a:ext uri="{FF2B5EF4-FFF2-40B4-BE49-F238E27FC236}">
                <a16:creationId xmlns:a16="http://schemas.microsoft.com/office/drawing/2014/main" id="{5EFB5DCE-547B-92AD-7A80-9960F9984452}"/>
              </a:ext>
            </a:extLst>
          </p:cNvPr>
          <p:cNvSpPr txBox="1"/>
          <p:nvPr/>
        </p:nvSpPr>
        <p:spPr>
          <a:xfrm>
            <a:off x="533400" y="1268760"/>
            <a:ext cx="8143056" cy="5016758"/>
          </a:xfrm>
          <a:prstGeom prst="rect">
            <a:avLst/>
          </a:prstGeom>
          <a:noFill/>
        </p:spPr>
        <p:txBody>
          <a:bodyPr wrap="square">
            <a:spAutoFit/>
          </a:bodyPr>
          <a:lstStyle/>
          <a:p>
            <a:r>
              <a:rPr lang="en-US" altLang="zh-CN" sz="2000" b="0" i="0" dirty="0">
                <a:solidFill>
                  <a:srgbClr val="0000FF"/>
                </a:solidFill>
                <a:effectLst/>
                <a:latin typeface="+mn-ea"/>
                <a:ea typeface="+mn-ea"/>
              </a:rPr>
              <a:t>bool</a:t>
            </a:r>
            <a:r>
              <a:rPr lang="en-US" altLang="zh-CN" sz="2000" b="0" i="0" dirty="0">
                <a:solidFill>
                  <a:srgbClr val="000000"/>
                </a:solidFill>
                <a:effectLst/>
                <a:latin typeface="+mn-ea"/>
                <a:ea typeface="+mn-ea"/>
              </a:rPr>
              <a:t> </a:t>
            </a:r>
            <a:r>
              <a:rPr lang="en-US" altLang="zh-CN" sz="2000" b="0" i="0" dirty="0" err="1">
                <a:solidFill>
                  <a:srgbClr val="795E26"/>
                </a:solidFill>
                <a:effectLst/>
                <a:latin typeface="+mn-ea"/>
                <a:ea typeface="+mn-ea"/>
              </a:rPr>
              <a:t>InsertBST</a:t>
            </a:r>
            <a:r>
              <a:rPr lang="en-US" altLang="zh-CN" sz="2000" b="0" i="0" dirty="0">
                <a:solidFill>
                  <a:srgbClr val="000000"/>
                </a:solidFill>
                <a:effectLst/>
                <a:latin typeface="+mn-ea"/>
                <a:ea typeface="+mn-ea"/>
              </a:rPr>
              <a:t>(</a:t>
            </a:r>
            <a:r>
              <a:rPr lang="en-US" altLang="zh-CN" sz="2000" b="0" i="0" dirty="0" err="1">
                <a:solidFill>
                  <a:srgbClr val="267F99"/>
                </a:solidFill>
                <a:effectLst/>
                <a:latin typeface="+mn-ea"/>
                <a:ea typeface="+mn-ea"/>
              </a:rPr>
              <a:t>BiTNode</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*&amp;</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err="1">
                <a:solidFill>
                  <a:srgbClr val="267F99"/>
                </a:solidFill>
                <a:effectLst/>
                <a:latin typeface="+mn-ea"/>
                <a:ea typeface="+mn-ea"/>
              </a:rPr>
              <a:t>BiTNode</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err="1">
                <a:solidFill>
                  <a:srgbClr val="795E26"/>
                </a:solidFill>
                <a:effectLst/>
                <a:latin typeface="+mn-ea"/>
                <a:ea typeface="+mn-ea"/>
              </a:rPr>
              <a:t>SearchBST</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 </a:t>
            </a:r>
            <a:r>
              <a:rPr lang="en-US" altLang="zh-CN" sz="2000" b="0" i="0" dirty="0" err="1">
                <a:solidFill>
                  <a:srgbClr val="0000FF"/>
                </a:solidFill>
                <a:effectLst/>
                <a:latin typeface="+mn-ea"/>
                <a:ea typeface="+mn-ea"/>
              </a:rPr>
              <a:t>nullptr</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不存在</a:t>
            </a:r>
            <a:r>
              <a:rPr lang="en-US" altLang="zh-CN" sz="2000" b="0" i="0" dirty="0">
                <a:solidFill>
                  <a:srgbClr val="008000"/>
                </a:solidFill>
                <a:effectLst/>
                <a:latin typeface="+mn-ea"/>
                <a:ea typeface="+mn-ea"/>
              </a:rPr>
              <a:t>key</a:t>
            </a:r>
            <a:endParaRPr lang="en-US" altLang="zh-CN" sz="2000" b="0" i="0" dirty="0">
              <a:solidFill>
                <a:srgbClr val="000000"/>
              </a:solidFill>
              <a:effectLst/>
              <a:latin typeface="+mn-ea"/>
              <a:ea typeface="+mn-ea"/>
            </a:endParaRP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new</a:t>
            </a:r>
            <a:r>
              <a:rPr lang="zh-CN" altLang="en-US" sz="2000" b="0" i="0" dirty="0">
                <a:solidFill>
                  <a:srgbClr val="000000"/>
                </a:solidFill>
                <a:effectLst/>
                <a:latin typeface="+mn-ea"/>
                <a:ea typeface="+mn-ea"/>
              </a:rPr>
              <a:t>新结点</a:t>
            </a:r>
            <a:r>
              <a:rPr lang="en-US" altLang="zh-CN" sz="2000" b="0" i="0" dirty="0">
                <a:solidFill>
                  <a:srgbClr val="000000"/>
                </a:solidFill>
                <a:effectLst/>
                <a:latin typeface="+mn-ea"/>
                <a:ea typeface="+mn-ea"/>
              </a:rPr>
              <a:t>s, </a:t>
            </a:r>
            <a:r>
              <a:rPr lang="zh-CN" altLang="en-US" sz="2000" b="0" i="0" dirty="0">
                <a:solidFill>
                  <a:srgbClr val="000000"/>
                </a:solidFill>
                <a:effectLst/>
                <a:latin typeface="+mn-ea"/>
                <a:ea typeface="+mn-ea"/>
              </a:rPr>
              <a:t>值</a:t>
            </a:r>
            <a:r>
              <a:rPr lang="en-US" altLang="zh-CN" sz="2000" b="0" i="0" dirty="0">
                <a:solidFill>
                  <a:srgbClr val="000000"/>
                </a:solidFill>
                <a:effectLst/>
                <a:latin typeface="+mn-ea"/>
                <a:ea typeface="+mn-ea"/>
              </a:rPr>
              <a:t>key</a:t>
            </a:r>
          </a:p>
          <a:p>
            <a:r>
              <a:rPr lang="en-US" altLang="zh-CN" sz="2000" b="0" i="0" dirty="0">
                <a:solidFill>
                  <a:srgbClr val="000000"/>
                </a:solidFill>
                <a:effectLst/>
                <a:latin typeface="+mn-ea"/>
                <a:ea typeface="+mn-ea"/>
              </a:rPr>
              <a:t>        </a:t>
            </a:r>
            <a:r>
              <a:rPr lang="zh-CN" altLang="en-US" sz="2000" b="0" i="0" dirty="0">
                <a:solidFill>
                  <a:srgbClr val="000000"/>
                </a:solidFill>
                <a:effectLst/>
                <a:latin typeface="+mn-ea"/>
                <a:ea typeface="+mn-ea"/>
              </a:rPr>
              <a:t>若</a:t>
            </a:r>
            <a:r>
              <a:rPr lang="en-US" altLang="zh-CN" sz="2000" b="0" i="0" dirty="0">
                <a:solidFill>
                  <a:srgbClr val="000000"/>
                </a:solidFill>
                <a:effectLst/>
                <a:latin typeface="+mn-ea"/>
                <a:ea typeface="+mn-ea"/>
              </a:rPr>
              <a:t>p</a:t>
            </a:r>
            <a:r>
              <a:rPr lang="zh-CN" altLang="en-US" sz="2000" b="0" i="0" dirty="0">
                <a:solidFill>
                  <a:srgbClr val="000000"/>
                </a:solidFill>
                <a:effectLst/>
                <a:latin typeface="+mn-ea"/>
                <a:ea typeface="+mn-ea"/>
              </a:rPr>
              <a:t>为空</a:t>
            </a:r>
            <a:r>
              <a:rPr lang="zh-CN" altLang="en-US" sz="2000" b="0" i="0" dirty="0">
                <a:solidFill>
                  <a:srgbClr val="008000"/>
                </a:solidFill>
                <a:effectLst/>
                <a:latin typeface="+mn-ea"/>
                <a:ea typeface="+mn-ea"/>
              </a:rPr>
              <a:t>    </a:t>
            </a:r>
            <a:r>
              <a:rPr lang="en-US" altLang="zh-CN" sz="2000" b="0" i="0" dirty="0">
                <a:solidFill>
                  <a:srgbClr val="008000"/>
                </a:solidFill>
                <a:effectLst/>
                <a:latin typeface="+mn-ea"/>
                <a:ea typeface="+mn-ea"/>
              </a:rPr>
              <a:t>// </a:t>
            </a:r>
            <a:r>
              <a:rPr lang="zh-CN" altLang="en-US" sz="2000" b="0" i="0" dirty="0">
                <a:solidFill>
                  <a:srgbClr val="008000"/>
                </a:solidFill>
                <a:effectLst/>
                <a:latin typeface="+mn-ea"/>
                <a:ea typeface="+mn-ea"/>
              </a:rPr>
              <a:t>空树</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s</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s</a:t>
            </a:r>
            <a:r>
              <a:rPr lang="zh-CN" altLang="en-US" sz="2000" b="0" i="0" dirty="0">
                <a:solidFill>
                  <a:srgbClr val="008000"/>
                </a:solidFill>
                <a:effectLst/>
                <a:latin typeface="+mn-ea"/>
                <a:ea typeface="+mn-ea"/>
              </a:rPr>
              <a:t>结点是树根</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否则</a:t>
            </a:r>
            <a:r>
              <a:rPr lang="en-US" altLang="zh-CN" sz="2000" b="0" i="0" dirty="0">
                <a:solidFill>
                  <a:srgbClr val="000000"/>
                </a:solidFill>
                <a:effectLst/>
                <a:latin typeface="+mn-ea"/>
                <a:ea typeface="+mn-ea"/>
              </a:rPr>
              <a:t>, </a:t>
            </a:r>
            <a:r>
              <a:rPr lang="zh-CN" altLang="en-US" sz="2000" b="0" i="0" dirty="0">
                <a:solidFill>
                  <a:srgbClr val="000000"/>
                </a:solidFill>
                <a:effectLst/>
                <a:latin typeface="+mn-ea"/>
                <a:ea typeface="+mn-ea"/>
              </a:rPr>
              <a:t>若</a:t>
            </a:r>
            <a:r>
              <a:rPr lang="en-US" altLang="zh-CN" sz="2000" b="0" i="0" dirty="0">
                <a:solidFill>
                  <a:srgbClr val="000000"/>
                </a:solidFill>
                <a:effectLst/>
                <a:latin typeface="+mn-ea"/>
                <a:ea typeface="+mn-ea"/>
              </a:rPr>
              <a:t>key</a:t>
            </a:r>
            <a:r>
              <a:rPr lang="zh-CN" altLang="en-US" sz="2000" b="0" i="0" dirty="0">
                <a:solidFill>
                  <a:srgbClr val="000000"/>
                </a:solidFill>
                <a:effectLst/>
                <a:latin typeface="+mn-ea"/>
                <a:ea typeface="+mn-ea"/>
              </a:rPr>
              <a:t>小于</a:t>
            </a:r>
            <a:r>
              <a:rPr lang="en-US" altLang="zh-CN" sz="2000" b="0" i="0" dirty="0">
                <a:solidFill>
                  <a:srgbClr val="000000"/>
                </a:solidFill>
                <a:effectLst/>
                <a:latin typeface="+mn-ea"/>
                <a:ea typeface="+mn-ea"/>
              </a:rPr>
              <a:t>p</a:t>
            </a:r>
            <a:r>
              <a:rPr lang="zh-CN" altLang="en-US" sz="2000" b="0" i="0" dirty="0">
                <a:solidFill>
                  <a:srgbClr val="000000"/>
                </a:solidFill>
                <a:effectLst/>
                <a:latin typeface="+mn-ea"/>
                <a:ea typeface="+mn-ea"/>
              </a:rPr>
              <a:t>结点值</a:t>
            </a:r>
          </a:p>
          <a:p>
            <a:r>
              <a:rPr lang="zh-CN" altLang="en-US" sz="2000" b="0" i="0" dirty="0">
                <a:solidFill>
                  <a:srgbClr val="000000"/>
                </a:solidFill>
                <a:effectLst/>
                <a:latin typeface="+mn-ea"/>
                <a:ea typeface="+mn-ea"/>
              </a:rPr>
              <a:t>            </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-&gt;</a:t>
            </a:r>
            <a:r>
              <a:rPr lang="en-US" altLang="zh-CN" sz="2000" b="0" i="0" dirty="0" err="1">
                <a:solidFill>
                  <a:srgbClr val="001080"/>
                </a:solidFill>
                <a:effectLst/>
                <a:latin typeface="+mn-ea"/>
                <a:ea typeface="+mn-ea"/>
              </a:rPr>
              <a:t>lchild</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s</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s</a:t>
            </a:r>
            <a:r>
              <a:rPr lang="zh-CN" altLang="en-US" sz="2000" b="0" i="0" dirty="0">
                <a:solidFill>
                  <a:srgbClr val="008000"/>
                </a:solidFill>
                <a:effectLst/>
                <a:latin typeface="+mn-ea"/>
                <a:ea typeface="+mn-ea"/>
              </a:rPr>
              <a:t>是</a:t>
            </a:r>
            <a:r>
              <a:rPr lang="en-US" altLang="zh-CN" sz="2000" b="0" i="0" dirty="0">
                <a:solidFill>
                  <a:srgbClr val="008000"/>
                </a:solidFill>
                <a:effectLst/>
                <a:latin typeface="+mn-ea"/>
                <a:ea typeface="+mn-ea"/>
              </a:rPr>
              <a:t>p</a:t>
            </a:r>
            <a:r>
              <a:rPr lang="zh-CN" altLang="en-US" sz="2000" b="0" i="0" dirty="0">
                <a:solidFill>
                  <a:srgbClr val="008000"/>
                </a:solidFill>
                <a:effectLst/>
                <a:latin typeface="+mn-ea"/>
                <a:ea typeface="+mn-ea"/>
              </a:rPr>
              <a:t>的左孩子</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否则</a:t>
            </a:r>
          </a:p>
          <a:p>
            <a:r>
              <a:rPr lang="zh-CN" altLang="en-US" sz="2000" b="0" i="0" dirty="0">
                <a:solidFill>
                  <a:srgbClr val="000000"/>
                </a:solidFill>
                <a:effectLst/>
                <a:latin typeface="+mn-ea"/>
                <a:ea typeface="+mn-ea"/>
              </a:rPr>
              <a:t>            </a:t>
            </a:r>
            <a:r>
              <a:rPr lang="en-US" altLang="zh-CN" sz="2000" b="0" i="0" dirty="0">
                <a:solidFill>
                  <a:srgbClr val="000000"/>
                </a:solidFill>
                <a:effectLst/>
                <a:latin typeface="+mn-ea"/>
                <a:ea typeface="+mn-ea"/>
              </a:rPr>
              <a:t>s</a:t>
            </a:r>
            <a:r>
              <a:rPr lang="zh-CN" altLang="en-US" sz="2000" b="0" i="0" dirty="0">
                <a:solidFill>
                  <a:srgbClr val="000000"/>
                </a:solidFill>
                <a:effectLst/>
                <a:latin typeface="+mn-ea"/>
                <a:ea typeface="+mn-ea"/>
              </a:rPr>
              <a:t>是</a:t>
            </a:r>
            <a:r>
              <a:rPr lang="en-US" altLang="zh-CN" sz="2000" b="0" i="0" dirty="0">
                <a:solidFill>
                  <a:srgbClr val="000000"/>
                </a:solidFill>
                <a:effectLst/>
                <a:latin typeface="+mn-ea"/>
                <a:ea typeface="+mn-ea"/>
              </a:rPr>
              <a:t>p</a:t>
            </a:r>
            <a:r>
              <a:rPr lang="zh-CN" altLang="en-US" sz="2000" b="0" i="0" dirty="0">
                <a:solidFill>
                  <a:srgbClr val="000000"/>
                </a:solidFill>
                <a:effectLst/>
                <a:latin typeface="+mn-ea"/>
                <a:ea typeface="+mn-ea"/>
              </a:rPr>
              <a:t>的右孩子</a:t>
            </a: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return</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true</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return</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false</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存在</a:t>
            </a:r>
            <a:r>
              <a:rPr lang="en-US" altLang="zh-CN" sz="2000" b="0" i="0" dirty="0">
                <a:solidFill>
                  <a:srgbClr val="008000"/>
                </a:solidFill>
                <a:effectLst/>
                <a:latin typeface="+mn-ea"/>
                <a:ea typeface="+mn-ea"/>
              </a:rPr>
              <a:t>key,</a:t>
            </a:r>
            <a:r>
              <a:rPr lang="zh-CN" altLang="en-US" sz="2000" b="0" i="0" dirty="0">
                <a:solidFill>
                  <a:srgbClr val="008000"/>
                </a:solidFill>
                <a:effectLst/>
                <a:latin typeface="+mn-ea"/>
                <a:ea typeface="+mn-ea"/>
              </a:rPr>
              <a:t>插入不成功</a:t>
            </a:r>
            <a:endParaRPr lang="zh-CN" altLang="en-US" sz="2000" b="0" i="0" dirty="0">
              <a:solidFill>
                <a:srgbClr val="000000"/>
              </a:solidFill>
              <a:effectLst/>
              <a:latin typeface="+mn-ea"/>
              <a:ea typeface="+mn-ea"/>
            </a:endParaRPr>
          </a:p>
          <a:p>
            <a:r>
              <a:rPr lang="en-US" altLang="zh-CN" sz="2000" b="0" i="0" dirty="0">
                <a:solidFill>
                  <a:srgbClr val="000000"/>
                </a:solidFill>
                <a:effectLst/>
                <a:latin typeface="+mn-ea"/>
                <a:ea typeface="+mn-ea"/>
              </a:rPr>
              <a:t>}</a:t>
            </a:r>
          </a:p>
        </p:txBody>
      </p:sp>
    </p:spTree>
    <p:extLst>
      <p:ext uri="{BB962C8B-B14F-4D97-AF65-F5344CB8AC3E}">
        <p14:creationId xmlns:p14="http://schemas.microsoft.com/office/powerpoint/2010/main" val="162070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C6F1ABA-5F5E-4D19-945D-24418E1EA969}" type="slidenum">
              <a:rPr lang="zh-CN" altLang="en-US"/>
              <a:pPr algn="r" eaLnBrk="1" hangingPunct="1">
                <a:spcBef>
                  <a:spcPct val="50000"/>
                </a:spcBef>
                <a:buFont typeface="Arial" pitchFamily="34" charset="0"/>
                <a:buNone/>
              </a:pPr>
              <a:t>44</a:t>
            </a:fld>
            <a:endParaRPr lang="en-US" altLang="zh-CN"/>
          </a:p>
        </p:txBody>
      </p:sp>
      <p:sp>
        <p:nvSpPr>
          <p:cNvPr id="41989" name="Rectangle 5"/>
          <p:cNvSpPr>
            <a:spLocks noGrp="1" noChangeArrowheads="1"/>
          </p:cNvSpPr>
          <p:nvPr>
            <p:ph type="body" idx="4294967295"/>
          </p:nvPr>
        </p:nvSpPr>
        <p:spPr>
          <a:xfrm>
            <a:off x="508000" y="1249586"/>
            <a:ext cx="8763000" cy="4038600"/>
          </a:xfrm>
        </p:spPr>
        <p:txBody>
          <a:bodyPr/>
          <a:lstStyle/>
          <a:p>
            <a:pPr eaLnBrk="1" hangingPunct="1">
              <a:spcBef>
                <a:spcPct val="30000"/>
              </a:spcBef>
            </a:pPr>
            <a:r>
              <a:rPr lang="zh-CN" altLang="en-US" dirty="0">
                <a:latin typeface="黑体" pitchFamily="49" charset="-122"/>
                <a:ea typeface="黑体" pitchFamily="49" charset="-122"/>
              </a:rPr>
              <a:t>画出在初始为空的二叉排序树中依次插入</a:t>
            </a:r>
            <a:r>
              <a:rPr lang="en-US" altLang="zh-CN" dirty="0">
                <a:latin typeface="黑体" pitchFamily="49" charset="-122"/>
                <a:ea typeface="黑体" pitchFamily="49" charset="-122"/>
              </a:rPr>
              <a:t>56,64,92,</a:t>
            </a:r>
          </a:p>
          <a:p>
            <a:pPr marL="0" indent="0" eaLnBrk="1" hangingPunct="1">
              <a:spcBef>
                <a:spcPct val="30000"/>
              </a:spcBef>
              <a:buNone/>
            </a:pPr>
            <a:r>
              <a:rPr lang="en-US" altLang="zh-CN" dirty="0">
                <a:latin typeface="黑体" pitchFamily="49" charset="-122"/>
                <a:ea typeface="黑体" pitchFamily="49" charset="-122"/>
              </a:rPr>
              <a:t>   80,88,75</a:t>
            </a:r>
            <a:r>
              <a:rPr lang="zh-CN" altLang="en-US" dirty="0">
                <a:latin typeface="黑体" pitchFamily="49" charset="-122"/>
                <a:ea typeface="黑体" pitchFamily="49" charset="-122"/>
              </a:rPr>
              <a:t>时该树的生长全过程</a:t>
            </a:r>
          </a:p>
        </p:txBody>
      </p:sp>
      <p:grpSp>
        <p:nvGrpSpPr>
          <p:cNvPr id="2" name="Group 7"/>
          <p:cNvGrpSpPr>
            <a:grpSpLocks/>
          </p:cNvGrpSpPr>
          <p:nvPr/>
        </p:nvGrpSpPr>
        <p:grpSpPr bwMode="auto">
          <a:xfrm>
            <a:off x="5344269" y="2836992"/>
            <a:ext cx="2057400" cy="2438400"/>
            <a:chOff x="0" y="0"/>
            <a:chExt cx="1389" cy="1745"/>
          </a:xfrm>
        </p:grpSpPr>
        <p:sp>
          <p:nvSpPr>
            <p:cNvPr id="42023" name="Oval 8"/>
            <p:cNvSpPr>
              <a:spLocks noChangeArrowheads="1"/>
            </p:cNvSpPr>
            <p:nvPr/>
          </p:nvSpPr>
          <p:spPr bwMode="auto">
            <a:xfrm>
              <a:off x="0" y="0"/>
              <a:ext cx="256"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2024" name="Oval 9"/>
            <p:cNvSpPr>
              <a:spLocks noChangeArrowheads="1"/>
            </p:cNvSpPr>
            <p:nvPr/>
          </p:nvSpPr>
          <p:spPr bwMode="auto">
            <a:xfrm>
              <a:off x="539"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2025" name="Oval 10"/>
            <p:cNvSpPr>
              <a:spLocks noChangeArrowheads="1"/>
            </p:cNvSpPr>
            <p:nvPr/>
          </p:nvSpPr>
          <p:spPr bwMode="auto">
            <a:xfrm>
              <a:off x="964"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2026" name="Oval 11"/>
            <p:cNvSpPr>
              <a:spLocks noChangeArrowheads="1"/>
            </p:cNvSpPr>
            <p:nvPr/>
          </p:nvSpPr>
          <p:spPr bwMode="auto">
            <a:xfrm>
              <a:off x="1135" y="1473"/>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88</a:t>
              </a:r>
            </a:p>
          </p:txBody>
        </p:sp>
        <p:sp>
          <p:nvSpPr>
            <p:cNvPr id="42027" name="Line 12"/>
            <p:cNvSpPr>
              <a:spLocks noChangeShapeType="1"/>
            </p:cNvSpPr>
            <p:nvPr/>
          </p:nvSpPr>
          <p:spPr bwMode="auto">
            <a:xfrm>
              <a:off x="256" y="155"/>
              <a:ext cx="283" cy="194"/>
            </a:xfrm>
            <a:prstGeom prst="line">
              <a:avLst/>
            </a:prstGeom>
            <a:noFill/>
            <a:ln w="38100">
              <a:solidFill>
                <a:srgbClr val="336699"/>
              </a:solidFill>
              <a:round/>
              <a:headEnd/>
              <a:tailEnd/>
            </a:ln>
            <a:effectLst/>
          </p:spPr>
          <p:txBody>
            <a:bodyPr wrap="none" anchor="ctr"/>
            <a:lstStyle/>
            <a:p>
              <a:endParaRPr lang="zh-CN" altLang="en-US"/>
            </a:p>
          </p:txBody>
        </p:sp>
        <p:sp>
          <p:nvSpPr>
            <p:cNvPr id="42028" name="Line 13"/>
            <p:cNvSpPr>
              <a:spLocks noChangeShapeType="1"/>
            </p:cNvSpPr>
            <p:nvPr/>
          </p:nvSpPr>
          <p:spPr bwMode="auto">
            <a:xfrm>
              <a:off x="766" y="504"/>
              <a:ext cx="227" cy="156"/>
            </a:xfrm>
            <a:prstGeom prst="line">
              <a:avLst/>
            </a:prstGeom>
            <a:noFill/>
            <a:ln w="38100">
              <a:solidFill>
                <a:srgbClr val="336699"/>
              </a:solidFill>
              <a:round/>
              <a:headEnd/>
              <a:tailEnd/>
            </a:ln>
            <a:effectLst/>
          </p:spPr>
          <p:txBody>
            <a:bodyPr wrap="none" anchor="ctr"/>
            <a:lstStyle/>
            <a:p>
              <a:endParaRPr lang="zh-CN" altLang="en-US"/>
            </a:p>
          </p:txBody>
        </p:sp>
        <p:sp>
          <p:nvSpPr>
            <p:cNvPr id="42029" name="Line 14"/>
            <p:cNvSpPr>
              <a:spLocks noChangeShapeType="1"/>
            </p:cNvSpPr>
            <p:nvPr/>
          </p:nvSpPr>
          <p:spPr bwMode="auto">
            <a:xfrm flipH="1">
              <a:off x="823" y="881"/>
              <a:ext cx="216" cy="205"/>
            </a:xfrm>
            <a:prstGeom prst="line">
              <a:avLst/>
            </a:prstGeom>
            <a:noFill/>
            <a:ln w="38100">
              <a:solidFill>
                <a:srgbClr val="336699"/>
              </a:solidFill>
              <a:round/>
              <a:headEnd/>
              <a:tailEnd/>
            </a:ln>
            <a:effectLst/>
          </p:spPr>
          <p:txBody>
            <a:bodyPr wrap="none" anchor="ctr"/>
            <a:lstStyle/>
            <a:p>
              <a:endParaRPr lang="zh-CN" altLang="en-US"/>
            </a:p>
          </p:txBody>
        </p:sp>
        <p:sp>
          <p:nvSpPr>
            <p:cNvPr id="42030" name="Line 15"/>
            <p:cNvSpPr>
              <a:spLocks noChangeShapeType="1"/>
            </p:cNvSpPr>
            <p:nvPr/>
          </p:nvSpPr>
          <p:spPr bwMode="auto">
            <a:xfrm>
              <a:off x="878" y="1279"/>
              <a:ext cx="285" cy="233"/>
            </a:xfrm>
            <a:prstGeom prst="line">
              <a:avLst/>
            </a:prstGeom>
            <a:noFill/>
            <a:ln w="38100">
              <a:solidFill>
                <a:srgbClr val="336699"/>
              </a:solidFill>
              <a:round/>
              <a:headEnd/>
              <a:tailEnd/>
            </a:ln>
            <a:effectLst/>
          </p:spPr>
          <p:txBody>
            <a:bodyPr wrap="none" anchor="ctr"/>
            <a:lstStyle/>
            <a:p>
              <a:endParaRPr lang="zh-CN" altLang="en-US"/>
            </a:p>
          </p:txBody>
        </p:sp>
        <p:sp>
          <p:nvSpPr>
            <p:cNvPr id="42031" name="Oval 16"/>
            <p:cNvSpPr>
              <a:spLocks noChangeArrowheads="1"/>
            </p:cNvSpPr>
            <p:nvPr/>
          </p:nvSpPr>
          <p:spPr bwMode="auto">
            <a:xfrm>
              <a:off x="652" y="1048"/>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grpSp>
      <p:grpSp>
        <p:nvGrpSpPr>
          <p:cNvPr id="3" name="Group 17"/>
          <p:cNvGrpSpPr>
            <a:grpSpLocks/>
          </p:cNvGrpSpPr>
          <p:nvPr/>
        </p:nvGrpSpPr>
        <p:grpSpPr bwMode="auto">
          <a:xfrm>
            <a:off x="3721844" y="2836992"/>
            <a:ext cx="1804988" cy="1841500"/>
            <a:chOff x="0" y="0"/>
            <a:chExt cx="1137" cy="1160"/>
          </a:xfrm>
        </p:grpSpPr>
        <p:sp>
          <p:nvSpPr>
            <p:cNvPr id="42016" name="Oval 18"/>
            <p:cNvSpPr>
              <a:spLocks noChangeArrowheads="1"/>
            </p:cNvSpPr>
            <p:nvPr/>
          </p:nvSpPr>
          <p:spPr bwMode="auto">
            <a:xfrm>
              <a:off x="0" y="0"/>
              <a:ext cx="239"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2017" name="Oval 19"/>
            <p:cNvSpPr>
              <a:spLocks noChangeArrowheads="1"/>
            </p:cNvSpPr>
            <p:nvPr/>
          </p:nvSpPr>
          <p:spPr bwMode="auto">
            <a:xfrm>
              <a:off x="503" y="239"/>
              <a:ext cx="238"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2018" name="Oval 20"/>
            <p:cNvSpPr>
              <a:spLocks noChangeArrowheads="1"/>
            </p:cNvSpPr>
            <p:nvPr/>
          </p:nvSpPr>
          <p:spPr bwMode="auto">
            <a:xfrm>
              <a:off x="899" y="547"/>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2019" name="Line 21"/>
            <p:cNvSpPr>
              <a:spLocks noChangeShapeType="1"/>
            </p:cNvSpPr>
            <p:nvPr/>
          </p:nvSpPr>
          <p:spPr bwMode="auto">
            <a:xfrm>
              <a:off x="239" y="136"/>
              <a:ext cx="264" cy="171"/>
            </a:xfrm>
            <a:prstGeom prst="line">
              <a:avLst/>
            </a:prstGeom>
            <a:noFill/>
            <a:ln w="38100">
              <a:solidFill>
                <a:srgbClr val="336699"/>
              </a:solidFill>
              <a:round/>
              <a:headEnd/>
              <a:tailEnd/>
            </a:ln>
            <a:effectLst/>
          </p:spPr>
          <p:txBody>
            <a:bodyPr wrap="none" anchor="ctr"/>
            <a:lstStyle/>
            <a:p>
              <a:endParaRPr lang="zh-CN" altLang="en-US"/>
            </a:p>
          </p:txBody>
        </p:sp>
        <p:sp>
          <p:nvSpPr>
            <p:cNvPr id="42020" name="Line 22"/>
            <p:cNvSpPr>
              <a:spLocks noChangeShapeType="1"/>
            </p:cNvSpPr>
            <p:nvPr/>
          </p:nvSpPr>
          <p:spPr bwMode="auto">
            <a:xfrm>
              <a:off x="715" y="444"/>
              <a:ext cx="212" cy="137"/>
            </a:xfrm>
            <a:prstGeom prst="line">
              <a:avLst/>
            </a:prstGeom>
            <a:noFill/>
            <a:ln w="38100">
              <a:solidFill>
                <a:srgbClr val="336699"/>
              </a:solidFill>
              <a:round/>
              <a:headEnd/>
              <a:tailEnd/>
            </a:ln>
            <a:effectLst/>
          </p:spPr>
          <p:txBody>
            <a:bodyPr wrap="none" anchor="ctr"/>
            <a:lstStyle/>
            <a:p>
              <a:endParaRPr lang="zh-CN" altLang="en-US"/>
            </a:p>
          </p:txBody>
        </p:sp>
        <p:sp>
          <p:nvSpPr>
            <p:cNvPr id="42021" name="Line 23"/>
            <p:cNvSpPr>
              <a:spLocks noChangeShapeType="1"/>
            </p:cNvSpPr>
            <p:nvPr/>
          </p:nvSpPr>
          <p:spPr bwMode="auto">
            <a:xfrm flipH="1">
              <a:off x="768" y="775"/>
              <a:ext cx="201" cy="181"/>
            </a:xfrm>
            <a:prstGeom prst="line">
              <a:avLst/>
            </a:prstGeom>
            <a:noFill/>
            <a:ln w="38100">
              <a:solidFill>
                <a:srgbClr val="336699"/>
              </a:solidFill>
              <a:round/>
              <a:headEnd/>
              <a:tailEnd/>
            </a:ln>
            <a:effectLst/>
          </p:spPr>
          <p:txBody>
            <a:bodyPr wrap="none" anchor="ctr"/>
            <a:lstStyle/>
            <a:p>
              <a:endParaRPr lang="zh-CN" altLang="en-US"/>
            </a:p>
          </p:txBody>
        </p:sp>
        <p:sp>
          <p:nvSpPr>
            <p:cNvPr id="42022" name="Oval 24"/>
            <p:cNvSpPr>
              <a:spLocks noChangeArrowheads="1"/>
            </p:cNvSpPr>
            <p:nvPr/>
          </p:nvSpPr>
          <p:spPr bwMode="auto">
            <a:xfrm>
              <a:off x="608" y="922"/>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grpSp>
      <p:grpSp>
        <p:nvGrpSpPr>
          <p:cNvPr id="4" name="Group 25"/>
          <p:cNvGrpSpPr>
            <a:grpSpLocks/>
          </p:cNvGrpSpPr>
          <p:nvPr/>
        </p:nvGrpSpPr>
        <p:grpSpPr bwMode="auto">
          <a:xfrm>
            <a:off x="2372469" y="2836992"/>
            <a:ext cx="1804988" cy="1246188"/>
            <a:chOff x="0" y="0"/>
            <a:chExt cx="1137" cy="785"/>
          </a:xfrm>
        </p:grpSpPr>
        <p:sp>
          <p:nvSpPr>
            <p:cNvPr id="42011" name="Oval 26"/>
            <p:cNvSpPr>
              <a:spLocks noChangeArrowheads="1"/>
            </p:cNvSpPr>
            <p:nvPr/>
          </p:nvSpPr>
          <p:spPr bwMode="auto">
            <a:xfrm>
              <a:off x="0" y="0"/>
              <a:ext cx="239"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2012" name="Oval 27"/>
            <p:cNvSpPr>
              <a:spLocks noChangeArrowheads="1"/>
            </p:cNvSpPr>
            <p:nvPr/>
          </p:nvSpPr>
          <p:spPr bwMode="auto">
            <a:xfrm>
              <a:off x="503" y="239"/>
              <a:ext cx="238"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2013" name="Oval 28"/>
            <p:cNvSpPr>
              <a:spLocks noChangeArrowheads="1"/>
            </p:cNvSpPr>
            <p:nvPr/>
          </p:nvSpPr>
          <p:spPr bwMode="auto">
            <a:xfrm>
              <a:off x="899" y="547"/>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2014" name="Line 29"/>
            <p:cNvSpPr>
              <a:spLocks noChangeShapeType="1"/>
            </p:cNvSpPr>
            <p:nvPr/>
          </p:nvSpPr>
          <p:spPr bwMode="auto">
            <a:xfrm>
              <a:off x="239" y="136"/>
              <a:ext cx="264" cy="171"/>
            </a:xfrm>
            <a:prstGeom prst="line">
              <a:avLst/>
            </a:prstGeom>
            <a:noFill/>
            <a:ln w="38100">
              <a:solidFill>
                <a:srgbClr val="336699"/>
              </a:solidFill>
              <a:round/>
              <a:headEnd/>
              <a:tailEnd/>
            </a:ln>
            <a:effectLst/>
          </p:spPr>
          <p:txBody>
            <a:bodyPr wrap="none" anchor="ctr"/>
            <a:lstStyle/>
            <a:p>
              <a:endParaRPr lang="zh-CN" altLang="en-US"/>
            </a:p>
          </p:txBody>
        </p:sp>
        <p:sp>
          <p:nvSpPr>
            <p:cNvPr id="42015" name="Line 30"/>
            <p:cNvSpPr>
              <a:spLocks noChangeShapeType="1"/>
            </p:cNvSpPr>
            <p:nvPr/>
          </p:nvSpPr>
          <p:spPr bwMode="auto">
            <a:xfrm>
              <a:off x="715" y="444"/>
              <a:ext cx="212" cy="137"/>
            </a:xfrm>
            <a:prstGeom prst="line">
              <a:avLst/>
            </a:prstGeom>
            <a:noFill/>
            <a:ln w="38100">
              <a:solidFill>
                <a:srgbClr val="336699"/>
              </a:solidFill>
              <a:round/>
              <a:headEnd/>
              <a:tailEnd/>
            </a:ln>
            <a:effectLst/>
          </p:spPr>
          <p:txBody>
            <a:bodyPr wrap="none" anchor="ctr"/>
            <a:lstStyle/>
            <a:p>
              <a:endParaRPr lang="zh-CN" altLang="en-US"/>
            </a:p>
          </p:txBody>
        </p:sp>
      </p:grpSp>
      <p:grpSp>
        <p:nvGrpSpPr>
          <p:cNvPr id="5" name="Group 31"/>
          <p:cNvGrpSpPr>
            <a:grpSpLocks/>
          </p:cNvGrpSpPr>
          <p:nvPr/>
        </p:nvGrpSpPr>
        <p:grpSpPr bwMode="auto">
          <a:xfrm>
            <a:off x="1202482" y="2871917"/>
            <a:ext cx="1176337" cy="758825"/>
            <a:chOff x="0" y="0"/>
            <a:chExt cx="741" cy="478"/>
          </a:xfrm>
        </p:grpSpPr>
        <p:sp>
          <p:nvSpPr>
            <p:cNvPr id="42008" name="Oval 32"/>
            <p:cNvSpPr>
              <a:spLocks noChangeArrowheads="1"/>
            </p:cNvSpPr>
            <p:nvPr/>
          </p:nvSpPr>
          <p:spPr bwMode="auto">
            <a:xfrm>
              <a:off x="0" y="0"/>
              <a:ext cx="239"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2009" name="Oval 33"/>
            <p:cNvSpPr>
              <a:spLocks noChangeArrowheads="1"/>
            </p:cNvSpPr>
            <p:nvPr/>
          </p:nvSpPr>
          <p:spPr bwMode="auto">
            <a:xfrm>
              <a:off x="503" y="239"/>
              <a:ext cx="238"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2010" name="Line 34"/>
            <p:cNvSpPr>
              <a:spLocks noChangeShapeType="1"/>
            </p:cNvSpPr>
            <p:nvPr/>
          </p:nvSpPr>
          <p:spPr bwMode="auto">
            <a:xfrm>
              <a:off x="239" y="136"/>
              <a:ext cx="264" cy="171"/>
            </a:xfrm>
            <a:prstGeom prst="line">
              <a:avLst/>
            </a:prstGeom>
            <a:noFill/>
            <a:ln w="38100">
              <a:solidFill>
                <a:srgbClr val="336699"/>
              </a:solidFill>
              <a:round/>
              <a:headEnd/>
              <a:tailEnd/>
            </a:ln>
            <a:effectLst/>
          </p:spPr>
          <p:txBody>
            <a:bodyPr wrap="none" anchor="ctr"/>
            <a:lstStyle/>
            <a:p>
              <a:endParaRPr lang="zh-CN" altLang="en-US"/>
            </a:p>
          </p:txBody>
        </p:sp>
      </p:grpSp>
      <p:sp>
        <p:nvSpPr>
          <p:cNvPr id="39971" name="Oval 35"/>
          <p:cNvSpPr>
            <a:spLocks noChangeArrowheads="1"/>
          </p:cNvSpPr>
          <p:nvPr/>
        </p:nvSpPr>
        <p:spPr bwMode="auto">
          <a:xfrm>
            <a:off x="508744" y="2891785"/>
            <a:ext cx="379413" cy="379413"/>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grpSp>
        <p:nvGrpSpPr>
          <p:cNvPr id="6" name="Group 36"/>
          <p:cNvGrpSpPr>
            <a:grpSpLocks/>
          </p:cNvGrpSpPr>
          <p:nvPr/>
        </p:nvGrpSpPr>
        <p:grpSpPr bwMode="auto">
          <a:xfrm>
            <a:off x="7138144" y="2802067"/>
            <a:ext cx="2057400" cy="2438400"/>
            <a:chOff x="0" y="0"/>
            <a:chExt cx="1296" cy="1536"/>
          </a:xfrm>
        </p:grpSpPr>
        <p:sp>
          <p:nvSpPr>
            <p:cNvPr id="41997" name="Oval 37"/>
            <p:cNvSpPr>
              <a:spLocks noChangeArrowheads="1"/>
            </p:cNvSpPr>
            <p:nvPr/>
          </p:nvSpPr>
          <p:spPr bwMode="auto">
            <a:xfrm>
              <a:off x="0" y="0"/>
              <a:ext cx="239"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1998" name="Oval 38"/>
            <p:cNvSpPr>
              <a:spLocks noChangeArrowheads="1"/>
            </p:cNvSpPr>
            <p:nvPr/>
          </p:nvSpPr>
          <p:spPr bwMode="auto">
            <a:xfrm>
              <a:off x="503" y="239"/>
              <a:ext cx="238"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1999" name="Oval 39"/>
            <p:cNvSpPr>
              <a:spLocks noChangeArrowheads="1"/>
            </p:cNvSpPr>
            <p:nvPr/>
          </p:nvSpPr>
          <p:spPr bwMode="auto">
            <a:xfrm>
              <a:off x="899" y="547"/>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2000" name="Oval 40"/>
            <p:cNvSpPr>
              <a:spLocks noChangeArrowheads="1"/>
            </p:cNvSpPr>
            <p:nvPr/>
          </p:nvSpPr>
          <p:spPr bwMode="auto">
            <a:xfrm>
              <a:off x="1059" y="1297"/>
              <a:ext cx="237"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88</a:t>
              </a:r>
            </a:p>
          </p:txBody>
        </p:sp>
        <p:sp>
          <p:nvSpPr>
            <p:cNvPr id="42001" name="Line 41"/>
            <p:cNvSpPr>
              <a:spLocks noChangeShapeType="1"/>
            </p:cNvSpPr>
            <p:nvPr/>
          </p:nvSpPr>
          <p:spPr bwMode="auto">
            <a:xfrm>
              <a:off x="239" y="136"/>
              <a:ext cx="264" cy="171"/>
            </a:xfrm>
            <a:prstGeom prst="line">
              <a:avLst/>
            </a:prstGeom>
            <a:noFill/>
            <a:ln w="38100">
              <a:solidFill>
                <a:srgbClr val="336699"/>
              </a:solidFill>
              <a:round/>
              <a:headEnd/>
              <a:tailEnd/>
            </a:ln>
            <a:effectLst/>
          </p:spPr>
          <p:txBody>
            <a:bodyPr wrap="none" anchor="ctr"/>
            <a:lstStyle/>
            <a:p>
              <a:endParaRPr lang="zh-CN" altLang="en-US"/>
            </a:p>
          </p:txBody>
        </p:sp>
        <p:sp>
          <p:nvSpPr>
            <p:cNvPr id="42002" name="Line 42"/>
            <p:cNvSpPr>
              <a:spLocks noChangeShapeType="1"/>
            </p:cNvSpPr>
            <p:nvPr/>
          </p:nvSpPr>
          <p:spPr bwMode="auto">
            <a:xfrm>
              <a:off x="715" y="444"/>
              <a:ext cx="212" cy="137"/>
            </a:xfrm>
            <a:prstGeom prst="line">
              <a:avLst/>
            </a:prstGeom>
            <a:noFill/>
            <a:ln w="38100">
              <a:solidFill>
                <a:srgbClr val="336699"/>
              </a:solidFill>
              <a:round/>
              <a:headEnd/>
              <a:tailEnd/>
            </a:ln>
            <a:effectLst/>
          </p:spPr>
          <p:txBody>
            <a:bodyPr wrap="none" anchor="ctr"/>
            <a:lstStyle/>
            <a:p>
              <a:endParaRPr lang="zh-CN" altLang="en-US"/>
            </a:p>
          </p:txBody>
        </p:sp>
        <p:sp>
          <p:nvSpPr>
            <p:cNvPr id="42003" name="Line 43"/>
            <p:cNvSpPr>
              <a:spLocks noChangeShapeType="1"/>
            </p:cNvSpPr>
            <p:nvPr/>
          </p:nvSpPr>
          <p:spPr bwMode="auto">
            <a:xfrm flipH="1">
              <a:off x="768" y="775"/>
              <a:ext cx="201" cy="181"/>
            </a:xfrm>
            <a:prstGeom prst="line">
              <a:avLst/>
            </a:prstGeom>
            <a:noFill/>
            <a:ln w="38100">
              <a:solidFill>
                <a:srgbClr val="336699"/>
              </a:solidFill>
              <a:round/>
              <a:headEnd/>
              <a:tailEnd/>
            </a:ln>
            <a:effectLst/>
          </p:spPr>
          <p:txBody>
            <a:bodyPr wrap="none" anchor="ctr"/>
            <a:lstStyle/>
            <a:p>
              <a:endParaRPr lang="zh-CN" altLang="en-US"/>
            </a:p>
          </p:txBody>
        </p:sp>
        <p:sp>
          <p:nvSpPr>
            <p:cNvPr id="42004" name="Line 44"/>
            <p:cNvSpPr>
              <a:spLocks noChangeShapeType="1"/>
            </p:cNvSpPr>
            <p:nvPr/>
          </p:nvSpPr>
          <p:spPr bwMode="auto">
            <a:xfrm>
              <a:off x="819" y="1126"/>
              <a:ext cx="266" cy="205"/>
            </a:xfrm>
            <a:prstGeom prst="line">
              <a:avLst/>
            </a:prstGeom>
            <a:noFill/>
            <a:ln w="38100">
              <a:solidFill>
                <a:srgbClr val="336699"/>
              </a:solidFill>
              <a:round/>
              <a:headEnd/>
              <a:tailEnd/>
            </a:ln>
            <a:effectLst/>
          </p:spPr>
          <p:txBody>
            <a:bodyPr wrap="none" anchor="ctr"/>
            <a:lstStyle/>
            <a:p>
              <a:endParaRPr lang="zh-CN" altLang="en-US"/>
            </a:p>
          </p:txBody>
        </p:sp>
        <p:sp>
          <p:nvSpPr>
            <p:cNvPr id="42005" name="Oval 45"/>
            <p:cNvSpPr>
              <a:spLocks noChangeArrowheads="1"/>
            </p:cNvSpPr>
            <p:nvPr/>
          </p:nvSpPr>
          <p:spPr bwMode="auto">
            <a:xfrm>
              <a:off x="608" y="922"/>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sp>
          <p:nvSpPr>
            <p:cNvPr id="42006" name="Line 46"/>
            <p:cNvSpPr>
              <a:spLocks noChangeShapeType="1"/>
            </p:cNvSpPr>
            <p:nvPr/>
          </p:nvSpPr>
          <p:spPr bwMode="auto">
            <a:xfrm flipH="1">
              <a:off x="432" y="1104"/>
              <a:ext cx="201" cy="181"/>
            </a:xfrm>
            <a:prstGeom prst="line">
              <a:avLst/>
            </a:prstGeom>
            <a:noFill/>
            <a:ln w="38100">
              <a:solidFill>
                <a:srgbClr val="336699"/>
              </a:solidFill>
              <a:round/>
              <a:headEnd/>
              <a:tailEnd/>
            </a:ln>
            <a:effectLst/>
          </p:spPr>
          <p:txBody>
            <a:bodyPr wrap="none" anchor="ctr"/>
            <a:lstStyle/>
            <a:p>
              <a:endParaRPr lang="zh-CN" altLang="en-US"/>
            </a:p>
          </p:txBody>
        </p:sp>
        <p:sp>
          <p:nvSpPr>
            <p:cNvPr id="42007" name="Oval 47"/>
            <p:cNvSpPr>
              <a:spLocks noChangeArrowheads="1"/>
            </p:cNvSpPr>
            <p:nvPr/>
          </p:nvSpPr>
          <p:spPr bwMode="auto">
            <a:xfrm>
              <a:off x="272" y="1251"/>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75</a:t>
              </a:r>
            </a:p>
          </p:txBody>
        </p:sp>
      </p:grpSp>
      <p:sp>
        <p:nvSpPr>
          <p:cNvPr id="7" name="Text Box 4">
            <a:extLst>
              <a:ext uri="{FF2B5EF4-FFF2-40B4-BE49-F238E27FC236}">
                <a16:creationId xmlns:a16="http://schemas.microsoft.com/office/drawing/2014/main" id="{EFB1D6E7-0D5D-4722-879F-47B819AC49C0}"/>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二叉排序树生成举例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39971"/>
                                        </p:tgtEl>
                                        <p:attrNameLst>
                                          <p:attrName>style.visibility</p:attrName>
                                        </p:attrNameLst>
                                      </p:cBhvr>
                                      <p:to>
                                        <p:strVal val="visible"/>
                                      </p:to>
                                    </p:set>
                                    <p:animEffect transition="in" filter="slide(fromTop)">
                                      <p:cBhvr>
                                        <p:cTn id="7" dur="500"/>
                                        <p:tgtEl>
                                          <p:spTgt spid="399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downRigh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trips(downRigh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strips(downRight)">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71"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D36F5A5-7A9D-4E54-8B33-7DD10A8EE59A}" type="slidenum">
              <a:rPr lang="zh-CN" altLang="en-US"/>
              <a:pPr algn="r" eaLnBrk="1" hangingPunct="1">
                <a:spcBef>
                  <a:spcPct val="50000"/>
                </a:spcBef>
                <a:buFont typeface="Arial" pitchFamily="34" charset="0"/>
                <a:buNone/>
              </a:pPr>
              <a:t>45</a:t>
            </a:fld>
            <a:endParaRPr lang="en-US" altLang="zh-CN"/>
          </a:p>
        </p:txBody>
      </p:sp>
      <p:sp>
        <p:nvSpPr>
          <p:cNvPr id="43013" name="Rectangle 5"/>
          <p:cNvSpPr>
            <a:spLocks noGrp="1" noChangeArrowheads="1"/>
          </p:cNvSpPr>
          <p:nvPr>
            <p:ph type="body" idx="4294967295"/>
          </p:nvPr>
        </p:nvSpPr>
        <p:spPr>
          <a:xfrm>
            <a:off x="640642" y="1293813"/>
            <a:ext cx="8763000" cy="4038600"/>
          </a:xfrm>
        </p:spPr>
        <p:txBody>
          <a:bodyPr/>
          <a:lstStyle/>
          <a:p>
            <a:pPr eaLnBrk="1" hangingPunct="1">
              <a:spcBef>
                <a:spcPct val="30000"/>
              </a:spcBef>
            </a:pPr>
            <a:r>
              <a:rPr lang="zh-CN" altLang="en-US" dirty="0">
                <a:latin typeface="黑体" pitchFamily="49" charset="-122"/>
                <a:ea typeface="黑体" pitchFamily="49" charset="-122"/>
              </a:rPr>
              <a:t>中序遍历二叉排序树，可得到一个关键字的有序序列</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如下图二叉排序树：</a:t>
            </a:r>
            <a:endParaRPr lang="en-US" altLang="zh-CN" dirty="0">
              <a:latin typeface="黑体" pitchFamily="49" charset="-122"/>
              <a:ea typeface="黑体" pitchFamily="49" charset="-122"/>
            </a:endParaRPr>
          </a:p>
        </p:txBody>
      </p:sp>
      <p:grpSp>
        <p:nvGrpSpPr>
          <p:cNvPr id="2" name="Group 7"/>
          <p:cNvGrpSpPr>
            <a:grpSpLocks/>
          </p:cNvGrpSpPr>
          <p:nvPr/>
        </p:nvGrpSpPr>
        <p:grpSpPr bwMode="auto">
          <a:xfrm>
            <a:off x="4995538" y="3291265"/>
            <a:ext cx="3679825" cy="2770187"/>
            <a:chOff x="0" y="0"/>
            <a:chExt cx="2318" cy="1745"/>
          </a:xfrm>
        </p:grpSpPr>
        <p:sp>
          <p:nvSpPr>
            <p:cNvPr id="43016" name="Oval 8"/>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3017" name="Oval 9"/>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3018" name="Oval 10"/>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a:t>
              </a:r>
            </a:p>
          </p:txBody>
        </p:sp>
        <p:sp>
          <p:nvSpPr>
            <p:cNvPr id="43019" name="Oval 11"/>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3020" name="Oval 12"/>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37</a:t>
              </a:r>
            </a:p>
          </p:txBody>
        </p:sp>
        <p:sp>
          <p:nvSpPr>
            <p:cNvPr id="43021" name="Oval 13"/>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88</a:t>
              </a:r>
            </a:p>
          </p:txBody>
        </p:sp>
        <p:sp>
          <p:nvSpPr>
            <p:cNvPr id="43022" name="Line 14"/>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a:p>
          </p:txBody>
        </p:sp>
        <p:sp>
          <p:nvSpPr>
            <p:cNvPr id="43023" name="Line 15"/>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a:p>
          </p:txBody>
        </p:sp>
        <p:sp>
          <p:nvSpPr>
            <p:cNvPr id="43024" name="Line 16"/>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a:p>
          </p:txBody>
        </p:sp>
        <p:sp>
          <p:nvSpPr>
            <p:cNvPr id="43025" name="Line 17"/>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a:p>
          </p:txBody>
        </p:sp>
        <p:sp>
          <p:nvSpPr>
            <p:cNvPr id="43026" name="Line 18"/>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a:p>
          </p:txBody>
        </p:sp>
        <p:sp>
          <p:nvSpPr>
            <p:cNvPr id="43027" name="Line 19"/>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a:p>
          </p:txBody>
        </p:sp>
        <p:sp>
          <p:nvSpPr>
            <p:cNvPr id="43028" name="Line 20"/>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a:p>
          </p:txBody>
        </p:sp>
        <p:sp>
          <p:nvSpPr>
            <p:cNvPr id="43029" name="Line 21"/>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a:p>
          </p:txBody>
        </p:sp>
        <p:sp>
          <p:nvSpPr>
            <p:cNvPr id="43030" name="Oval 22"/>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19</a:t>
              </a:r>
            </a:p>
          </p:txBody>
        </p:sp>
        <p:sp>
          <p:nvSpPr>
            <p:cNvPr id="43031" name="Line 23"/>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a:p>
          </p:txBody>
        </p:sp>
        <p:sp>
          <p:nvSpPr>
            <p:cNvPr id="43032" name="Oval 24"/>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sp>
          <p:nvSpPr>
            <p:cNvPr id="43033" name="Oval 25"/>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21</a:t>
              </a:r>
            </a:p>
          </p:txBody>
        </p:sp>
        <p:sp>
          <p:nvSpPr>
            <p:cNvPr id="43034" name="Oval 26"/>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13</a:t>
              </a:r>
            </a:p>
          </p:txBody>
        </p:sp>
        <p:sp>
          <p:nvSpPr>
            <p:cNvPr id="43035" name="Line 27"/>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a:p>
          </p:txBody>
        </p:sp>
        <p:sp>
          <p:nvSpPr>
            <p:cNvPr id="43036" name="Oval 28"/>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75</a:t>
              </a:r>
            </a:p>
          </p:txBody>
        </p:sp>
      </p:grpSp>
      <p:sp>
        <p:nvSpPr>
          <p:cNvPr id="3" name="Text Box 4">
            <a:extLst>
              <a:ext uri="{FF2B5EF4-FFF2-40B4-BE49-F238E27FC236}">
                <a16:creationId xmlns:a16="http://schemas.microsoft.com/office/drawing/2014/main" id="{622ABFFF-F6AD-47A1-9EF9-971DAFB6FCE0}"/>
              </a:ext>
            </a:extLst>
          </p:cNvPr>
          <p:cNvSpPr txBox="1">
            <a:spLocks noChangeArrowheads="1"/>
          </p:cNvSpPr>
          <p:nvPr/>
        </p:nvSpPr>
        <p:spPr bwMode="auto">
          <a:xfrm>
            <a:off x="395536" y="139279"/>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二叉排序树中序遍历</a:t>
            </a:r>
          </a:p>
        </p:txBody>
      </p:sp>
      <p:sp>
        <p:nvSpPr>
          <p:cNvPr id="4" name="文本框 3">
            <a:extLst>
              <a:ext uri="{FF2B5EF4-FFF2-40B4-BE49-F238E27FC236}">
                <a16:creationId xmlns:a16="http://schemas.microsoft.com/office/drawing/2014/main" id="{0DC03539-227F-7EC7-CFA1-F708A654E489}"/>
              </a:ext>
            </a:extLst>
          </p:cNvPr>
          <p:cNvSpPr txBox="1"/>
          <p:nvPr/>
        </p:nvSpPr>
        <p:spPr>
          <a:xfrm>
            <a:off x="4783329" y="1772816"/>
            <a:ext cx="576064" cy="523220"/>
          </a:xfrm>
          <a:prstGeom prst="rect">
            <a:avLst/>
          </a:prstGeom>
          <a:noFill/>
        </p:spPr>
        <p:txBody>
          <a:bodyPr wrap="square" rtlCol="0">
            <a:spAutoFit/>
          </a:bodyPr>
          <a:lstStyle/>
          <a:p>
            <a:r>
              <a:rPr lang="en-US" altLang="zh-CN" sz="2800" b="0" i="0" dirty="0">
                <a:latin typeface="+mn-ea"/>
                <a:ea typeface="+mn-ea"/>
              </a:rPr>
              <a:t>5</a:t>
            </a:r>
            <a:endParaRPr lang="zh-CN" altLang="en-US" sz="2800" b="0" i="0" dirty="0">
              <a:latin typeface="+mn-ea"/>
              <a:ea typeface="+mn-ea"/>
            </a:endParaRPr>
          </a:p>
        </p:txBody>
      </p:sp>
      <p:sp>
        <p:nvSpPr>
          <p:cNvPr id="5" name="文本框 4">
            <a:extLst>
              <a:ext uri="{FF2B5EF4-FFF2-40B4-BE49-F238E27FC236}">
                <a16:creationId xmlns:a16="http://schemas.microsoft.com/office/drawing/2014/main" id="{D751DB9E-2719-0DDC-51B2-3014EEE22761}"/>
              </a:ext>
            </a:extLst>
          </p:cNvPr>
          <p:cNvSpPr txBox="1"/>
          <p:nvPr/>
        </p:nvSpPr>
        <p:spPr>
          <a:xfrm>
            <a:off x="5335970" y="1772816"/>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13</a:t>
            </a:r>
            <a:endParaRPr lang="zh-CN" altLang="en-US" sz="2800" b="0" i="0" dirty="0">
              <a:latin typeface="+mn-ea"/>
              <a:ea typeface="+mn-ea"/>
            </a:endParaRPr>
          </a:p>
        </p:txBody>
      </p:sp>
      <p:sp>
        <p:nvSpPr>
          <p:cNvPr id="6" name="文本框 5">
            <a:extLst>
              <a:ext uri="{FF2B5EF4-FFF2-40B4-BE49-F238E27FC236}">
                <a16:creationId xmlns:a16="http://schemas.microsoft.com/office/drawing/2014/main" id="{182DD7B2-08A0-1C11-7B9F-F3FCD09A700E}"/>
              </a:ext>
            </a:extLst>
          </p:cNvPr>
          <p:cNvSpPr txBox="1"/>
          <p:nvPr/>
        </p:nvSpPr>
        <p:spPr>
          <a:xfrm>
            <a:off x="6207316" y="1772816"/>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19</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394CA5C2-12EF-B38B-537A-974B848DA3D3}"/>
              </a:ext>
            </a:extLst>
          </p:cNvPr>
          <p:cNvSpPr txBox="1"/>
          <p:nvPr/>
        </p:nvSpPr>
        <p:spPr>
          <a:xfrm>
            <a:off x="7047170" y="1772816"/>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21</a:t>
            </a:r>
            <a:endParaRPr lang="zh-CN" altLang="en-US" sz="2800" b="0" i="0" dirty="0">
              <a:latin typeface="+mn-ea"/>
              <a:ea typeface="+mn-ea"/>
            </a:endParaRPr>
          </a:p>
        </p:txBody>
      </p:sp>
      <p:sp>
        <p:nvSpPr>
          <p:cNvPr id="8" name="文本框 7">
            <a:extLst>
              <a:ext uri="{FF2B5EF4-FFF2-40B4-BE49-F238E27FC236}">
                <a16:creationId xmlns:a16="http://schemas.microsoft.com/office/drawing/2014/main" id="{3763C381-9ED3-12BD-BBAF-E7AC8F0B2DB0}"/>
              </a:ext>
            </a:extLst>
          </p:cNvPr>
          <p:cNvSpPr txBox="1"/>
          <p:nvPr/>
        </p:nvSpPr>
        <p:spPr>
          <a:xfrm>
            <a:off x="7918516" y="1772816"/>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37</a:t>
            </a:r>
            <a:endParaRPr lang="zh-CN" altLang="en-US" sz="2800" b="0" i="0" dirty="0">
              <a:latin typeface="+mn-ea"/>
              <a:ea typeface="+mn-ea"/>
            </a:endParaRPr>
          </a:p>
        </p:txBody>
      </p:sp>
      <p:sp>
        <p:nvSpPr>
          <p:cNvPr id="9" name="文本框 8">
            <a:extLst>
              <a:ext uri="{FF2B5EF4-FFF2-40B4-BE49-F238E27FC236}">
                <a16:creationId xmlns:a16="http://schemas.microsoft.com/office/drawing/2014/main" id="{E1B129E8-5A58-AAE6-1475-3A29828F1236}"/>
              </a:ext>
            </a:extLst>
          </p:cNvPr>
          <p:cNvSpPr txBox="1"/>
          <p:nvPr/>
        </p:nvSpPr>
        <p:spPr>
          <a:xfrm>
            <a:off x="1164350" y="2384539"/>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56</a:t>
            </a:r>
            <a:endParaRPr lang="zh-CN" altLang="en-US" sz="2800" b="0" i="0" dirty="0">
              <a:latin typeface="+mn-ea"/>
              <a:ea typeface="+mn-ea"/>
            </a:endParaRPr>
          </a:p>
        </p:txBody>
      </p:sp>
      <p:sp>
        <p:nvSpPr>
          <p:cNvPr id="10" name="文本框 9">
            <a:extLst>
              <a:ext uri="{FF2B5EF4-FFF2-40B4-BE49-F238E27FC236}">
                <a16:creationId xmlns:a16="http://schemas.microsoft.com/office/drawing/2014/main" id="{3F2B3E23-E592-D7CE-36C5-A0E3A50D6E8C}"/>
              </a:ext>
            </a:extLst>
          </p:cNvPr>
          <p:cNvSpPr txBox="1"/>
          <p:nvPr/>
        </p:nvSpPr>
        <p:spPr>
          <a:xfrm>
            <a:off x="2049286" y="2331695"/>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64</a:t>
            </a:r>
            <a:endParaRPr lang="zh-CN" altLang="en-US" sz="2800" b="0" i="0" dirty="0">
              <a:latin typeface="+mn-ea"/>
              <a:ea typeface="+mn-ea"/>
            </a:endParaRPr>
          </a:p>
        </p:txBody>
      </p:sp>
      <p:sp>
        <p:nvSpPr>
          <p:cNvPr id="11" name="文本框 10">
            <a:extLst>
              <a:ext uri="{FF2B5EF4-FFF2-40B4-BE49-F238E27FC236}">
                <a16:creationId xmlns:a16="http://schemas.microsoft.com/office/drawing/2014/main" id="{F8EE4528-6D66-CFB2-5A86-44384F046C91}"/>
              </a:ext>
            </a:extLst>
          </p:cNvPr>
          <p:cNvSpPr txBox="1"/>
          <p:nvPr/>
        </p:nvSpPr>
        <p:spPr>
          <a:xfrm>
            <a:off x="3104499" y="2316942"/>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75</a:t>
            </a:r>
            <a:endParaRPr lang="zh-CN" altLang="en-US" sz="2800" b="0" i="0" dirty="0">
              <a:latin typeface="+mn-ea"/>
              <a:ea typeface="+mn-ea"/>
            </a:endParaRPr>
          </a:p>
        </p:txBody>
      </p:sp>
      <p:sp>
        <p:nvSpPr>
          <p:cNvPr id="12" name="文本框 11">
            <a:extLst>
              <a:ext uri="{FF2B5EF4-FFF2-40B4-BE49-F238E27FC236}">
                <a16:creationId xmlns:a16="http://schemas.microsoft.com/office/drawing/2014/main" id="{EEC13B73-7DBD-48D9-7320-011877B72597}"/>
              </a:ext>
            </a:extLst>
          </p:cNvPr>
          <p:cNvSpPr txBox="1"/>
          <p:nvPr/>
        </p:nvSpPr>
        <p:spPr>
          <a:xfrm>
            <a:off x="4025389" y="2315979"/>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80</a:t>
            </a:r>
            <a:endParaRPr lang="zh-CN" altLang="en-US" sz="2800" b="0" i="0" dirty="0">
              <a:latin typeface="+mn-ea"/>
              <a:ea typeface="+mn-ea"/>
            </a:endParaRPr>
          </a:p>
        </p:txBody>
      </p:sp>
      <p:sp>
        <p:nvSpPr>
          <p:cNvPr id="13" name="文本框 12">
            <a:extLst>
              <a:ext uri="{FF2B5EF4-FFF2-40B4-BE49-F238E27FC236}">
                <a16:creationId xmlns:a16="http://schemas.microsoft.com/office/drawing/2014/main" id="{418D8B4E-43E6-E1C7-DF5A-5A0AE73EAD69}"/>
              </a:ext>
            </a:extLst>
          </p:cNvPr>
          <p:cNvSpPr txBox="1"/>
          <p:nvPr/>
        </p:nvSpPr>
        <p:spPr>
          <a:xfrm>
            <a:off x="4779066" y="2315979"/>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88</a:t>
            </a:r>
            <a:endParaRPr lang="zh-CN" altLang="en-US" sz="2800" b="0" i="0" dirty="0">
              <a:latin typeface="+mn-ea"/>
              <a:ea typeface="+mn-ea"/>
            </a:endParaRPr>
          </a:p>
        </p:txBody>
      </p:sp>
      <p:sp>
        <p:nvSpPr>
          <p:cNvPr id="14" name="文本框 13">
            <a:extLst>
              <a:ext uri="{FF2B5EF4-FFF2-40B4-BE49-F238E27FC236}">
                <a16:creationId xmlns:a16="http://schemas.microsoft.com/office/drawing/2014/main" id="{B4D0970D-3B2E-4E4F-83F2-DC16626C1DE8}"/>
              </a:ext>
            </a:extLst>
          </p:cNvPr>
          <p:cNvSpPr txBox="1"/>
          <p:nvPr/>
        </p:nvSpPr>
        <p:spPr>
          <a:xfrm>
            <a:off x="5589953" y="2315979"/>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92</a:t>
            </a:r>
            <a:endParaRPr lang="zh-CN" altLang="en-US" sz="2800" b="0"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81BA44F-BDA3-45EA-BA44-D8DF897042A9}" type="slidenum">
              <a:rPr lang="zh-CN" altLang="en-US"/>
              <a:pPr algn="r" eaLnBrk="1" hangingPunct="1">
                <a:spcBef>
                  <a:spcPct val="50000"/>
                </a:spcBef>
                <a:buFont typeface="Arial" pitchFamily="34" charset="0"/>
                <a:buNone/>
              </a:pPr>
              <a:t>46</a:t>
            </a:fld>
            <a:endParaRPr lang="en-US" altLang="zh-CN"/>
          </a:p>
        </p:txBody>
      </p:sp>
      <p:sp>
        <p:nvSpPr>
          <p:cNvPr id="44037" name="Rectangle 5"/>
          <p:cNvSpPr>
            <a:spLocks noGrp="1" noChangeArrowheads="1"/>
          </p:cNvSpPr>
          <p:nvPr>
            <p:ph type="body" idx="4294967295"/>
          </p:nvPr>
        </p:nvSpPr>
        <p:spPr>
          <a:xfrm>
            <a:off x="533400" y="1196752"/>
            <a:ext cx="8763000" cy="4038600"/>
          </a:xfrm>
        </p:spPr>
        <p:txBody>
          <a:bodyPr/>
          <a:lstStyle/>
          <a:p>
            <a:pPr eaLnBrk="1" hangingPunct="1">
              <a:spcBef>
                <a:spcPct val="30000"/>
              </a:spcBef>
            </a:pPr>
            <a:r>
              <a:rPr lang="zh-CN" altLang="en-US" dirty="0">
                <a:latin typeface="黑体" pitchFamily="49" charset="-122"/>
                <a:ea typeface="黑体" pitchFamily="49" charset="-122"/>
              </a:rPr>
              <a:t>删除二叉排序树中的一个结点后，必须保持二叉排序树的特性（左子树的所有结点值小于根结点，右子树的所有结点值大于根结点）</a:t>
            </a:r>
          </a:p>
          <a:p>
            <a:pPr eaLnBrk="1" hangingPunct="1">
              <a:spcBef>
                <a:spcPct val="30000"/>
              </a:spcBef>
            </a:pPr>
            <a:r>
              <a:rPr lang="zh-CN" altLang="en-US" dirty="0">
                <a:latin typeface="黑体" pitchFamily="49" charset="-122"/>
                <a:ea typeface="黑体" pitchFamily="49" charset="-122"/>
              </a:rPr>
              <a:t>也即保持中序遍历后，输出为有序序列</a:t>
            </a:r>
          </a:p>
        </p:txBody>
      </p:sp>
      <p:sp>
        <p:nvSpPr>
          <p:cNvPr id="2" name="Text Box 4">
            <a:extLst>
              <a:ext uri="{FF2B5EF4-FFF2-40B4-BE49-F238E27FC236}">
                <a16:creationId xmlns:a16="http://schemas.microsoft.com/office/drawing/2014/main" id="{AE7DD0B2-3274-433D-BB6C-2AA19527C344}"/>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二、二叉排序树删除</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D839989-30B7-4CC2-8CFC-C4A8D38B50FB}" type="slidenum">
              <a:rPr lang="zh-CN" altLang="en-US"/>
              <a:pPr algn="r" eaLnBrk="1" hangingPunct="1">
                <a:spcBef>
                  <a:spcPct val="50000"/>
                </a:spcBef>
                <a:buFont typeface="Arial" pitchFamily="34" charset="0"/>
                <a:buNone/>
              </a:pPr>
              <a:t>47</a:t>
            </a:fld>
            <a:endParaRPr lang="en-US" altLang="zh-CN"/>
          </a:p>
        </p:txBody>
      </p:sp>
      <p:sp>
        <p:nvSpPr>
          <p:cNvPr id="45061" name="Rectangle 5"/>
          <p:cNvSpPr>
            <a:spLocks noGrp="1" noChangeArrowheads="1"/>
          </p:cNvSpPr>
          <p:nvPr>
            <p:ph type="body" idx="4294967295"/>
          </p:nvPr>
        </p:nvSpPr>
        <p:spPr>
          <a:xfrm>
            <a:off x="551056" y="1409700"/>
            <a:ext cx="8763000" cy="4038600"/>
          </a:xfrm>
        </p:spPr>
        <p:txBody>
          <a:bodyPr/>
          <a:lstStyle/>
          <a:p>
            <a:pPr eaLnBrk="1" hangingPunct="1">
              <a:spcBef>
                <a:spcPct val="30000"/>
              </a:spcBef>
            </a:pPr>
            <a:r>
              <a:rPr lang="zh-CN" altLang="en-US" dirty="0">
                <a:latin typeface="黑体" pitchFamily="49" charset="-122"/>
                <a:ea typeface="黑体" pitchFamily="49" charset="-122"/>
              </a:rPr>
              <a:t>被删除结点具有以下三种情况：</a:t>
            </a:r>
          </a:p>
          <a:p>
            <a:pPr eaLnBrk="1" hangingPunct="1">
              <a:spcBef>
                <a:spcPct val="30000"/>
              </a:spcBef>
              <a:buFont typeface="Wingdings" pitchFamily="2" charset="2"/>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是叶子结点</a:t>
            </a:r>
          </a:p>
          <a:p>
            <a:pPr eaLnBrk="1" hangingPunct="1">
              <a:spcBef>
                <a:spcPct val="3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只有左子树或右子树</a:t>
            </a:r>
          </a:p>
          <a:p>
            <a:pPr eaLnBrk="1" hangingPunct="1">
              <a:spcBef>
                <a:spcPct val="30000"/>
              </a:spcBef>
              <a:buFont typeface="Wingdings" pitchFamily="2" charset="2"/>
              <a:buNone/>
            </a:pPr>
            <a:r>
              <a:rPr lang="en-US" altLang="zh-CN" dirty="0">
                <a:latin typeface="黑体" pitchFamily="49" charset="-122"/>
                <a:ea typeface="黑体" pitchFamily="49" charset="-122"/>
              </a:rPr>
              <a:t>3.</a:t>
            </a:r>
            <a:r>
              <a:rPr lang="zh-CN" altLang="en-US" dirty="0">
                <a:latin typeface="黑体" pitchFamily="49" charset="-122"/>
                <a:ea typeface="黑体" pitchFamily="49" charset="-122"/>
              </a:rPr>
              <a:t>同时有左、右子树</a:t>
            </a:r>
          </a:p>
        </p:txBody>
      </p:sp>
      <p:sp>
        <p:nvSpPr>
          <p:cNvPr id="2" name="Text Box 4">
            <a:extLst>
              <a:ext uri="{FF2B5EF4-FFF2-40B4-BE49-F238E27FC236}">
                <a16:creationId xmlns:a16="http://schemas.microsoft.com/office/drawing/2014/main" id="{48EF93C8-6EDC-40F4-A754-978760EC68A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二、二叉排序树删除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996F9583-3501-4B7A-B716-6BAC639439BB}" type="slidenum">
              <a:rPr lang="zh-CN" altLang="en-US"/>
              <a:pPr algn="r" eaLnBrk="1" hangingPunct="1">
                <a:spcBef>
                  <a:spcPct val="50000"/>
                </a:spcBef>
                <a:buFont typeface="Arial" pitchFamily="34" charset="0"/>
                <a:buNone/>
              </a:pPr>
              <a:t>48</a:t>
            </a:fld>
            <a:endParaRPr lang="en-US" altLang="zh-CN"/>
          </a:p>
        </p:txBody>
      </p:sp>
      <p:sp>
        <p:nvSpPr>
          <p:cNvPr id="46085" name="Rectangle 5"/>
          <p:cNvSpPr>
            <a:spLocks noGrp="1" noChangeArrowheads="1"/>
          </p:cNvSpPr>
          <p:nvPr>
            <p:ph type="body" idx="4294967295"/>
          </p:nvPr>
        </p:nvSpPr>
        <p:spPr>
          <a:xfrm>
            <a:off x="533400" y="1394966"/>
            <a:ext cx="8763000" cy="4038600"/>
          </a:xfrm>
        </p:spPr>
        <p:txBody>
          <a:bodyPr/>
          <a:lstStyle/>
          <a:p>
            <a:pPr eaLnBrk="1" hangingPunct="1">
              <a:spcBef>
                <a:spcPct val="30000"/>
              </a:spcBef>
              <a:buFont typeface="Wingdings" pitchFamily="2" charset="2"/>
              <a:buNone/>
            </a:pPr>
            <a:r>
              <a:rPr lang="en-US" altLang="zh-CN" b="1" dirty="0">
                <a:latin typeface="黑体" pitchFamily="49" charset="-122"/>
                <a:ea typeface="黑体" pitchFamily="49" charset="-122"/>
              </a:rPr>
              <a:t>1.</a:t>
            </a:r>
            <a:r>
              <a:rPr lang="zh-CN" altLang="en-US" dirty="0">
                <a:latin typeface="黑体" pitchFamily="49" charset="-122"/>
                <a:ea typeface="黑体" pitchFamily="49" charset="-122"/>
              </a:rPr>
              <a:t>被删除结点是叶子结点</a:t>
            </a:r>
          </a:p>
          <a:p>
            <a:pPr eaLnBrk="1" hangingPunct="1">
              <a:spcBef>
                <a:spcPct val="30000"/>
              </a:spcBef>
            </a:pPr>
            <a:r>
              <a:rPr lang="zh-CN" altLang="en-US" dirty="0">
                <a:latin typeface="黑体" pitchFamily="49" charset="-122"/>
                <a:ea typeface="黑体" pitchFamily="49" charset="-122"/>
              </a:rPr>
              <a:t>直接删除结点，并让其父结点指向该结点的指针变为空</a:t>
            </a:r>
          </a:p>
        </p:txBody>
      </p:sp>
      <p:grpSp>
        <p:nvGrpSpPr>
          <p:cNvPr id="2" name="Group 7"/>
          <p:cNvGrpSpPr>
            <a:grpSpLocks/>
          </p:cNvGrpSpPr>
          <p:nvPr/>
        </p:nvGrpSpPr>
        <p:grpSpPr bwMode="auto">
          <a:xfrm>
            <a:off x="4762500" y="3100264"/>
            <a:ext cx="3679825" cy="2770187"/>
            <a:chOff x="0" y="0"/>
            <a:chExt cx="2318" cy="1745"/>
          </a:xfrm>
        </p:grpSpPr>
        <p:sp>
          <p:nvSpPr>
            <p:cNvPr id="46089" name="Oval 8"/>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46090" name="Oval 9"/>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6091" name="Oval 10"/>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6092" name="Oval 11"/>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6093" name="Oval 12"/>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46094" name="Oval 13"/>
            <p:cNvSpPr>
              <a:spLocks noChangeArrowheads="1"/>
            </p:cNvSpPr>
            <p:nvPr/>
          </p:nvSpPr>
          <p:spPr bwMode="auto">
            <a:xfrm>
              <a:off x="2064" y="1440"/>
              <a:ext cx="254" cy="272"/>
            </a:xfrm>
            <a:prstGeom prst="ellipse">
              <a:avLst/>
            </a:prstGeom>
            <a:solidFill>
              <a:srgbClr val="FFFFFF"/>
            </a:solidFill>
            <a:ln w="25400" cap="rnd">
              <a:solidFill>
                <a:srgbClr val="C0C0C0"/>
              </a:solidFill>
              <a:prstDash val="sysDot"/>
              <a:round/>
              <a:headEnd/>
              <a:tailEnd/>
            </a:ln>
            <a:effectLst/>
          </p:spPr>
          <p:txBody>
            <a:bodyPr wrap="none" anchor="ctr"/>
            <a:lstStyle/>
            <a:p>
              <a:pPr eaLnBrk="1" hangingPunct="1">
                <a:buFont typeface="Arial" pitchFamily="34" charset="0"/>
                <a:buNone/>
              </a:pPr>
              <a:r>
                <a:rPr lang="en-US" altLang="zh-CN" sz="1600" b="1" i="0">
                  <a:solidFill>
                    <a:srgbClr val="DDDDDD"/>
                  </a:solidFill>
                  <a:latin typeface="Times New Roman" pitchFamily="18" charset="0"/>
                  <a:ea typeface="楷体_GB2312" pitchFamily="1" charset="-122"/>
                </a:rPr>
                <a:t>88</a:t>
              </a:r>
            </a:p>
          </p:txBody>
        </p:sp>
        <p:sp>
          <p:nvSpPr>
            <p:cNvPr id="46095" name="Line 14"/>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46096" name="Line 15"/>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46097" name="Line 16"/>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46098" name="Line 17"/>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46099" name="Line 18"/>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46100" name="Line 19"/>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46101" name="Line 20"/>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6102" name="Line 21"/>
            <p:cNvSpPr>
              <a:spLocks noChangeShapeType="1"/>
            </p:cNvSpPr>
            <p:nvPr/>
          </p:nvSpPr>
          <p:spPr bwMode="auto">
            <a:xfrm>
              <a:off x="1841" y="1279"/>
              <a:ext cx="271" cy="209"/>
            </a:xfrm>
            <a:prstGeom prst="line">
              <a:avLst/>
            </a:prstGeom>
            <a:noFill/>
            <a:ln w="38100" cap="rnd">
              <a:solidFill>
                <a:srgbClr val="C0C0C0"/>
              </a:solidFill>
              <a:prstDash val="sysDot"/>
              <a:round/>
              <a:headEnd/>
              <a:tailEnd/>
            </a:ln>
            <a:effectLst/>
          </p:spPr>
          <p:txBody>
            <a:bodyPr wrap="none" anchor="ctr"/>
            <a:lstStyle/>
            <a:p>
              <a:endParaRPr lang="zh-CN" altLang="en-US" i="0"/>
            </a:p>
          </p:txBody>
        </p:sp>
        <p:sp>
          <p:nvSpPr>
            <p:cNvPr id="46103" name="Oval 22"/>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6104" name="Line 23"/>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46105" name="Oval 24"/>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6106" name="Oval 25"/>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6107" name="Oval 26"/>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46108" name="Line 27"/>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6109" name="Oval 28"/>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grpSp>
      <p:sp>
        <p:nvSpPr>
          <p:cNvPr id="46088" name="Text Box 29"/>
          <p:cNvSpPr txBox="1">
            <a:spLocks noChangeArrowheads="1"/>
          </p:cNvSpPr>
          <p:nvPr/>
        </p:nvSpPr>
        <p:spPr bwMode="auto">
          <a:xfrm>
            <a:off x="1859384" y="4317735"/>
            <a:ext cx="2337048" cy="523220"/>
          </a:xfrm>
          <a:prstGeom prst="rect">
            <a:avLst/>
          </a:prstGeom>
          <a:noFill/>
          <a:ln w="9525">
            <a:noFill/>
            <a:miter lim="800000"/>
            <a:headEnd/>
            <a:tailEnd/>
          </a:ln>
          <a:effectLst/>
        </p:spPr>
        <p:txBody>
          <a:bodyPr wrap="square">
            <a:spAutoFit/>
          </a:bodyPr>
          <a:lstStyle/>
          <a:p>
            <a:pPr eaLnBrk="1" hangingPunct="1">
              <a:spcBef>
                <a:spcPct val="50000"/>
              </a:spcBef>
              <a:buFont typeface="Arial" pitchFamily="34" charset="0"/>
              <a:buNone/>
            </a:pPr>
            <a:r>
              <a:rPr lang="zh-CN" altLang="en-US" sz="2800" b="0" i="0" dirty="0">
                <a:solidFill>
                  <a:srgbClr val="FF0000"/>
                </a:solidFill>
                <a:latin typeface="+mn-ea"/>
                <a:ea typeface="+mn-ea"/>
              </a:rPr>
              <a:t>删除结点</a:t>
            </a:r>
            <a:r>
              <a:rPr lang="en-US" altLang="zh-CN" sz="2800" b="0" i="0" dirty="0">
                <a:solidFill>
                  <a:srgbClr val="FF0000"/>
                </a:solidFill>
                <a:latin typeface="+mn-ea"/>
                <a:ea typeface="+mn-ea"/>
              </a:rPr>
              <a:t>88</a:t>
            </a:r>
          </a:p>
        </p:txBody>
      </p:sp>
      <p:sp>
        <p:nvSpPr>
          <p:cNvPr id="3" name="Text Box 4">
            <a:extLst>
              <a:ext uri="{FF2B5EF4-FFF2-40B4-BE49-F238E27FC236}">
                <a16:creationId xmlns:a16="http://schemas.microsoft.com/office/drawing/2014/main" id="{8F19D9F0-2AF2-444F-96A6-3C441A7F60B4}"/>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二、二叉排序树删除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body" idx="4294967295"/>
          </p:nvPr>
        </p:nvSpPr>
        <p:spPr>
          <a:xfrm>
            <a:off x="553162" y="1317038"/>
            <a:ext cx="8763000" cy="1607332"/>
          </a:xfrm>
        </p:spPr>
        <p:txBody>
          <a:bodyPr/>
          <a:lstStyle/>
          <a:p>
            <a:pPr eaLnBrk="1" hangingPunct="1">
              <a:spcBef>
                <a:spcPct val="30000"/>
              </a:spcBef>
              <a:buFont typeface="Wingdings" pitchFamily="2" charset="2"/>
              <a:buNone/>
            </a:pPr>
            <a:r>
              <a:rPr lang="en-US" altLang="zh-CN" sz="2800" b="1" dirty="0">
                <a:latin typeface="黑体" pitchFamily="49" charset="-122"/>
                <a:ea typeface="黑体" pitchFamily="49" charset="-122"/>
              </a:rPr>
              <a:t>2.</a:t>
            </a:r>
            <a:r>
              <a:rPr lang="zh-CN" altLang="en-US" sz="2800" dirty="0">
                <a:latin typeface="黑体" pitchFamily="49" charset="-122"/>
                <a:ea typeface="黑体" pitchFamily="49" charset="-122"/>
              </a:rPr>
              <a:t>被删除结点只有左子树或右子树</a:t>
            </a:r>
          </a:p>
          <a:p>
            <a:pPr eaLnBrk="1" hangingPunct="1">
              <a:spcBef>
                <a:spcPct val="30000"/>
              </a:spcBef>
            </a:pPr>
            <a:r>
              <a:rPr lang="zh-CN" altLang="en-US" sz="2800" dirty="0">
                <a:latin typeface="黑体" pitchFamily="49" charset="-122"/>
                <a:ea typeface="黑体" pitchFamily="49" charset="-122"/>
              </a:rPr>
              <a:t>删除结点</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让其父结点指向该结点的指针指向其左子树</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或右子树</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即用孩子结点替代被删除结点即可</a:t>
            </a:r>
          </a:p>
        </p:txBody>
      </p:sp>
      <p:sp>
        <p:nvSpPr>
          <p:cNvPr id="47156" name="Oval 7"/>
          <p:cNvSpPr>
            <a:spLocks noChangeArrowheads="1"/>
          </p:cNvSpPr>
          <p:nvPr/>
        </p:nvSpPr>
        <p:spPr bwMode="auto">
          <a:xfrm>
            <a:off x="4552058" y="3426296"/>
            <a:ext cx="292100" cy="3508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47157" name="Oval 8"/>
          <p:cNvSpPr>
            <a:spLocks noChangeArrowheads="1"/>
          </p:cNvSpPr>
          <p:nvPr/>
        </p:nvSpPr>
        <p:spPr bwMode="auto">
          <a:xfrm>
            <a:off x="5168008" y="3777134"/>
            <a:ext cx="290513"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7158" name="Oval 9"/>
          <p:cNvSpPr>
            <a:spLocks noChangeArrowheads="1"/>
          </p:cNvSpPr>
          <p:nvPr/>
        </p:nvSpPr>
        <p:spPr bwMode="auto">
          <a:xfrm>
            <a:off x="3451920" y="4226396"/>
            <a:ext cx="290513"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7159" name="Oval 10"/>
          <p:cNvSpPr>
            <a:spLocks noChangeArrowheads="1"/>
          </p:cNvSpPr>
          <p:nvPr/>
        </p:nvSpPr>
        <p:spPr bwMode="auto">
          <a:xfrm>
            <a:off x="5652195" y="4226396"/>
            <a:ext cx="292100"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7160" name="Oval 11"/>
          <p:cNvSpPr>
            <a:spLocks noChangeArrowheads="1"/>
          </p:cNvSpPr>
          <p:nvPr/>
        </p:nvSpPr>
        <p:spPr bwMode="auto">
          <a:xfrm>
            <a:off x="5809358" y="5282084"/>
            <a:ext cx="290513"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47161" name="Line 12"/>
          <p:cNvSpPr>
            <a:spLocks noChangeShapeType="1"/>
          </p:cNvSpPr>
          <p:nvPr/>
        </p:nvSpPr>
        <p:spPr bwMode="auto">
          <a:xfrm flipH="1">
            <a:off x="4198045" y="3626321"/>
            <a:ext cx="354013" cy="249238"/>
          </a:xfrm>
          <a:prstGeom prst="line">
            <a:avLst/>
          </a:prstGeom>
          <a:noFill/>
          <a:ln w="38100">
            <a:solidFill>
              <a:srgbClr val="336699"/>
            </a:solidFill>
            <a:round/>
            <a:headEnd/>
            <a:tailEnd/>
          </a:ln>
          <a:effectLst/>
        </p:spPr>
        <p:txBody>
          <a:bodyPr wrap="none" anchor="ctr"/>
          <a:lstStyle/>
          <a:p>
            <a:endParaRPr lang="zh-CN" altLang="en-US" i="0"/>
          </a:p>
        </p:txBody>
      </p:sp>
      <p:sp>
        <p:nvSpPr>
          <p:cNvPr id="47162" name="Line 13"/>
          <p:cNvSpPr>
            <a:spLocks noChangeShapeType="1"/>
          </p:cNvSpPr>
          <p:nvPr/>
        </p:nvSpPr>
        <p:spPr bwMode="auto">
          <a:xfrm flipH="1">
            <a:off x="3710683" y="4066059"/>
            <a:ext cx="255588" cy="211138"/>
          </a:xfrm>
          <a:prstGeom prst="line">
            <a:avLst/>
          </a:prstGeom>
          <a:noFill/>
          <a:ln w="38100">
            <a:solidFill>
              <a:srgbClr val="666699"/>
            </a:solidFill>
            <a:round/>
            <a:headEnd/>
            <a:tailEnd/>
          </a:ln>
          <a:effectLst/>
        </p:spPr>
        <p:txBody>
          <a:bodyPr wrap="none" anchor="ctr"/>
          <a:lstStyle/>
          <a:p>
            <a:endParaRPr lang="zh-CN" altLang="en-US" i="0"/>
          </a:p>
        </p:txBody>
      </p:sp>
      <p:sp>
        <p:nvSpPr>
          <p:cNvPr id="47163" name="Line 14"/>
          <p:cNvSpPr>
            <a:spLocks noChangeShapeType="1"/>
          </p:cNvSpPr>
          <p:nvPr/>
        </p:nvSpPr>
        <p:spPr bwMode="auto">
          <a:xfrm>
            <a:off x="4844158" y="3626321"/>
            <a:ext cx="323850" cy="249238"/>
          </a:xfrm>
          <a:prstGeom prst="line">
            <a:avLst/>
          </a:prstGeom>
          <a:noFill/>
          <a:ln w="38100">
            <a:solidFill>
              <a:srgbClr val="336699"/>
            </a:solidFill>
            <a:round/>
            <a:headEnd/>
            <a:tailEnd/>
          </a:ln>
          <a:effectLst/>
        </p:spPr>
        <p:txBody>
          <a:bodyPr wrap="none" anchor="ctr"/>
          <a:lstStyle/>
          <a:p>
            <a:endParaRPr lang="zh-CN" altLang="en-US" i="0"/>
          </a:p>
        </p:txBody>
      </p:sp>
      <p:sp>
        <p:nvSpPr>
          <p:cNvPr id="47164" name="Line 15"/>
          <p:cNvSpPr>
            <a:spLocks noChangeShapeType="1"/>
          </p:cNvSpPr>
          <p:nvPr/>
        </p:nvSpPr>
        <p:spPr bwMode="auto">
          <a:xfrm>
            <a:off x="4177408" y="4035896"/>
            <a:ext cx="293688" cy="304800"/>
          </a:xfrm>
          <a:prstGeom prst="line">
            <a:avLst/>
          </a:prstGeom>
          <a:noFill/>
          <a:ln w="38100">
            <a:solidFill>
              <a:srgbClr val="336699"/>
            </a:solidFill>
            <a:round/>
            <a:headEnd/>
            <a:tailEnd/>
          </a:ln>
          <a:effectLst/>
        </p:spPr>
        <p:txBody>
          <a:bodyPr wrap="none" anchor="ctr"/>
          <a:lstStyle/>
          <a:p>
            <a:endParaRPr lang="zh-CN" altLang="en-US" i="0"/>
          </a:p>
        </p:txBody>
      </p:sp>
      <p:sp>
        <p:nvSpPr>
          <p:cNvPr id="47165" name="Line 16"/>
          <p:cNvSpPr>
            <a:spLocks noChangeShapeType="1"/>
          </p:cNvSpPr>
          <p:nvPr/>
        </p:nvSpPr>
        <p:spPr bwMode="auto">
          <a:xfrm>
            <a:off x="5426770" y="4075584"/>
            <a:ext cx="260350" cy="201613"/>
          </a:xfrm>
          <a:prstGeom prst="line">
            <a:avLst/>
          </a:prstGeom>
          <a:noFill/>
          <a:ln w="38100">
            <a:solidFill>
              <a:srgbClr val="336699"/>
            </a:solidFill>
            <a:round/>
            <a:headEnd/>
            <a:tailEnd/>
          </a:ln>
          <a:effectLst/>
        </p:spPr>
        <p:txBody>
          <a:bodyPr wrap="none" anchor="ctr"/>
          <a:lstStyle/>
          <a:p>
            <a:endParaRPr lang="zh-CN" altLang="en-US" i="0"/>
          </a:p>
        </p:txBody>
      </p:sp>
      <p:sp>
        <p:nvSpPr>
          <p:cNvPr id="47166" name="Line 17"/>
          <p:cNvSpPr>
            <a:spLocks noChangeShapeType="1"/>
          </p:cNvSpPr>
          <p:nvPr/>
        </p:nvSpPr>
        <p:spPr bwMode="auto">
          <a:xfrm flipH="1">
            <a:off x="5491858" y="4561359"/>
            <a:ext cx="247650" cy="263525"/>
          </a:xfrm>
          <a:prstGeom prst="line">
            <a:avLst/>
          </a:prstGeom>
          <a:noFill/>
          <a:ln w="38100">
            <a:solidFill>
              <a:srgbClr val="336699"/>
            </a:solidFill>
            <a:round/>
            <a:headEnd/>
            <a:tailEnd/>
          </a:ln>
          <a:effectLst/>
        </p:spPr>
        <p:txBody>
          <a:bodyPr wrap="none" anchor="ctr"/>
          <a:lstStyle/>
          <a:p>
            <a:endParaRPr lang="zh-CN" altLang="en-US" i="0"/>
          </a:p>
        </p:txBody>
      </p:sp>
      <p:sp>
        <p:nvSpPr>
          <p:cNvPr id="47167" name="Line 18"/>
          <p:cNvSpPr>
            <a:spLocks noChangeShapeType="1"/>
          </p:cNvSpPr>
          <p:nvPr/>
        </p:nvSpPr>
        <p:spPr bwMode="auto">
          <a:xfrm>
            <a:off x="5555358" y="5074121"/>
            <a:ext cx="309563" cy="268288"/>
          </a:xfrm>
          <a:prstGeom prst="line">
            <a:avLst/>
          </a:prstGeom>
          <a:noFill/>
          <a:ln w="38100">
            <a:solidFill>
              <a:srgbClr val="336699"/>
            </a:solidFill>
            <a:round/>
            <a:headEnd/>
            <a:tailEnd/>
          </a:ln>
          <a:effectLst/>
        </p:spPr>
        <p:txBody>
          <a:bodyPr wrap="none" anchor="ctr"/>
          <a:lstStyle/>
          <a:p>
            <a:endParaRPr lang="zh-CN" altLang="en-US" i="0"/>
          </a:p>
        </p:txBody>
      </p:sp>
      <p:sp>
        <p:nvSpPr>
          <p:cNvPr id="47168" name="Oval 19"/>
          <p:cNvSpPr>
            <a:spLocks noChangeArrowheads="1"/>
          </p:cNvSpPr>
          <p:nvPr/>
        </p:nvSpPr>
        <p:spPr bwMode="auto">
          <a:xfrm>
            <a:off x="4051995" y="4916959"/>
            <a:ext cx="290513" cy="3508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7169" name="Line 20"/>
          <p:cNvSpPr>
            <a:spLocks noChangeShapeType="1"/>
          </p:cNvSpPr>
          <p:nvPr/>
        </p:nvSpPr>
        <p:spPr bwMode="auto">
          <a:xfrm flipH="1">
            <a:off x="4245670" y="4618509"/>
            <a:ext cx="257175" cy="298450"/>
          </a:xfrm>
          <a:prstGeom prst="line">
            <a:avLst/>
          </a:prstGeom>
          <a:noFill/>
          <a:ln w="38100">
            <a:solidFill>
              <a:srgbClr val="336699"/>
            </a:solidFill>
            <a:round/>
            <a:headEnd/>
            <a:tailEnd/>
          </a:ln>
          <a:effectLst/>
        </p:spPr>
        <p:txBody>
          <a:bodyPr wrap="none" anchor="ctr"/>
          <a:lstStyle/>
          <a:p>
            <a:endParaRPr lang="zh-CN" altLang="en-US" i="0"/>
          </a:p>
        </p:txBody>
      </p:sp>
      <p:sp>
        <p:nvSpPr>
          <p:cNvPr id="47170" name="Oval 21"/>
          <p:cNvSpPr>
            <a:spLocks noChangeArrowheads="1"/>
          </p:cNvSpPr>
          <p:nvPr/>
        </p:nvSpPr>
        <p:spPr bwMode="auto">
          <a:xfrm>
            <a:off x="5296595" y="4775671"/>
            <a:ext cx="290513"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7171" name="Oval 22"/>
          <p:cNvSpPr>
            <a:spLocks noChangeArrowheads="1"/>
          </p:cNvSpPr>
          <p:nvPr/>
        </p:nvSpPr>
        <p:spPr bwMode="auto">
          <a:xfrm>
            <a:off x="4402833" y="4340696"/>
            <a:ext cx="290513" cy="347663"/>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7172" name="Oval 23"/>
          <p:cNvSpPr>
            <a:spLocks noChangeArrowheads="1"/>
          </p:cNvSpPr>
          <p:nvPr/>
        </p:nvSpPr>
        <p:spPr bwMode="auto">
          <a:xfrm>
            <a:off x="3937695" y="3777134"/>
            <a:ext cx="290513"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47173" name="Line 24"/>
          <p:cNvSpPr>
            <a:spLocks noChangeShapeType="1"/>
          </p:cNvSpPr>
          <p:nvPr/>
        </p:nvSpPr>
        <p:spPr bwMode="auto">
          <a:xfrm flipH="1">
            <a:off x="5096570" y="5096346"/>
            <a:ext cx="246063" cy="263525"/>
          </a:xfrm>
          <a:prstGeom prst="line">
            <a:avLst/>
          </a:prstGeom>
          <a:noFill/>
          <a:ln w="38100">
            <a:solidFill>
              <a:srgbClr val="336699"/>
            </a:solidFill>
            <a:round/>
            <a:headEnd/>
            <a:tailEnd/>
          </a:ln>
          <a:effectLst/>
        </p:spPr>
        <p:txBody>
          <a:bodyPr wrap="none" anchor="ctr"/>
          <a:lstStyle/>
          <a:p>
            <a:endParaRPr lang="zh-CN" altLang="en-US" i="0"/>
          </a:p>
        </p:txBody>
      </p:sp>
      <p:sp>
        <p:nvSpPr>
          <p:cNvPr id="47174" name="Oval 25"/>
          <p:cNvSpPr>
            <a:spLocks noChangeArrowheads="1"/>
          </p:cNvSpPr>
          <p:nvPr/>
        </p:nvSpPr>
        <p:spPr bwMode="auto">
          <a:xfrm>
            <a:off x="4901308" y="5310659"/>
            <a:ext cx="292100" cy="347663"/>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47137" name="Oval 27"/>
          <p:cNvSpPr>
            <a:spLocks noChangeArrowheads="1"/>
          </p:cNvSpPr>
          <p:nvPr/>
        </p:nvSpPr>
        <p:spPr bwMode="auto">
          <a:xfrm>
            <a:off x="7938195" y="3502496"/>
            <a:ext cx="288925" cy="3508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56</a:t>
            </a:r>
          </a:p>
        </p:txBody>
      </p:sp>
      <p:sp>
        <p:nvSpPr>
          <p:cNvPr id="47139" name="Oval 29"/>
          <p:cNvSpPr>
            <a:spLocks noChangeArrowheads="1"/>
          </p:cNvSpPr>
          <p:nvPr/>
        </p:nvSpPr>
        <p:spPr bwMode="auto">
          <a:xfrm>
            <a:off x="8498583" y="3958109"/>
            <a:ext cx="288925"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92</a:t>
            </a:r>
          </a:p>
        </p:txBody>
      </p:sp>
      <p:sp>
        <p:nvSpPr>
          <p:cNvPr id="47141" name="Oval 31"/>
          <p:cNvSpPr>
            <a:spLocks noChangeArrowheads="1"/>
          </p:cNvSpPr>
          <p:nvPr/>
        </p:nvSpPr>
        <p:spPr bwMode="auto">
          <a:xfrm>
            <a:off x="8654158" y="5013796"/>
            <a:ext cx="287338"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grpSp>
        <p:nvGrpSpPr>
          <p:cNvPr id="9" name="组合 8">
            <a:extLst>
              <a:ext uri="{FF2B5EF4-FFF2-40B4-BE49-F238E27FC236}">
                <a16:creationId xmlns:a16="http://schemas.microsoft.com/office/drawing/2014/main" id="{79FA114B-2443-F778-9F76-1C0D4676BC04}"/>
              </a:ext>
            </a:extLst>
          </p:cNvPr>
          <p:cNvGrpSpPr/>
          <p:nvPr/>
        </p:nvGrpSpPr>
        <p:grpSpPr>
          <a:xfrm>
            <a:off x="7466708" y="3731096"/>
            <a:ext cx="511175" cy="920750"/>
            <a:chOff x="7476108" y="4165848"/>
            <a:chExt cx="511175" cy="920750"/>
          </a:xfrm>
        </p:grpSpPr>
        <p:sp>
          <p:nvSpPr>
            <p:cNvPr id="47140" name="Oval 30"/>
            <p:cNvSpPr>
              <a:spLocks noChangeArrowheads="1"/>
            </p:cNvSpPr>
            <p:nvPr/>
          </p:nvSpPr>
          <p:spPr bwMode="auto">
            <a:xfrm>
              <a:off x="7698358" y="4737348"/>
              <a:ext cx="288925"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37</a:t>
              </a:r>
            </a:p>
          </p:txBody>
        </p:sp>
        <p:sp>
          <p:nvSpPr>
            <p:cNvPr id="47142" name="Line 32"/>
            <p:cNvSpPr>
              <a:spLocks noChangeShapeType="1"/>
            </p:cNvSpPr>
            <p:nvPr/>
          </p:nvSpPr>
          <p:spPr bwMode="auto">
            <a:xfrm flipH="1">
              <a:off x="7476108" y="4165848"/>
              <a:ext cx="471488" cy="220663"/>
            </a:xfrm>
            <a:prstGeom prst="line">
              <a:avLst/>
            </a:prstGeom>
            <a:noFill/>
            <a:ln w="38100">
              <a:solidFill>
                <a:srgbClr val="336699"/>
              </a:solidFill>
              <a:round/>
              <a:headEnd/>
              <a:tailEnd/>
            </a:ln>
            <a:effectLst/>
          </p:spPr>
          <p:txBody>
            <a:bodyPr wrap="none" anchor="ctr"/>
            <a:lstStyle/>
            <a:p>
              <a:endParaRPr lang="zh-CN" altLang="en-US" i="0"/>
            </a:p>
          </p:txBody>
        </p:sp>
      </p:grpSp>
      <p:sp>
        <p:nvSpPr>
          <p:cNvPr id="47146" name="Line 36"/>
          <p:cNvSpPr>
            <a:spLocks noChangeShapeType="1"/>
          </p:cNvSpPr>
          <p:nvPr/>
        </p:nvSpPr>
        <p:spPr bwMode="auto">
          <a:xfrm>
            <a:off x="8208070" y="3807296"/>
            <a:ext cx="325438" cy="201613"/>
          </a:xfrm>
          <a:prstGeom prst="line">
            <a:avLst/>
          </a:prstGeom>
          <a:noFill/>
          <a:ln w="38100">
            <a:solidFill>
              <a:srgbClr val="336699"/>
            </a:solidFill>
            <a:round/>
            <a:headEnd/>
            <a:tailEnd/>
          </a:ln>
          <a:effectLst/>
        </p:spPr>
        <p:txBody>
          <a:bodyPr wrap="none" anchor="ctr"/>
          <a:lstStyle/>
          <a:p>
            <a:endParaRPr lang="zh-CN" altLang="en-US" i="0"/>
          </a:p>
        </p:txBody>
      </p:sp>
      <p:sp>
        <p:nvSpPr>
          <p:cNvPr id="47147" name="Line 37"/>
          <p:cNvSpPr>
            <a:spLocks noChangeShapeType="1"/>
          </p:cNvSpPr>
          <p:nvPr/>
        </p:nvSpPr>
        <p:spPr bwMode="auto">
          <a:xfrm flipH="1">
            <a:off x="8339833" y="4293071"/>
            <a:ext cx="244475" cy="263525"/>
          </a:xfrm>
          <a:prstGeom prst="line">
            <a:avLst/>
          </a:prstGeom>
          <a:noFill/>
          <a:ln w="38100">
            <a:solidFill>
              <a:srgbClr val="336699"/>
            </a:solidFill>
            <a:round/>
            <a:headEnd/>
            <a:tailEnd/>
          </a:ln>
          <a:effectLst/>
        </p:spPr>
        <p:txBody>
          <a:bodyPr wrap="none" anchor="ctr"/>
          <a:lstStyle/>
          <a:p>
            <a:endParaRPr lang="zh-CN" altLang="en-US" i="0"/>
          </a:p>
        </p:txBody>
      </p:sp>
      <p:sp>
        <p:nvSpPr>
          <p:cNvPr id="47148" name="Line 38"/>
          <p:cNvSpPr>
            <a:spLocks noChangeShapeType="1"/>
          </p:cNvSpPr>
          <p:nvPr/>
        </p:nvSpPr>
        <p:spPr bwMode="auto">
          <a:xfrm>
            <a:off x="8403333" y="4805834"/>
            <a:ext cx="306388" cy="268288"/>
          </a:xfrm>
          <a:prstGeom prst="line">
            <a:avLst/>
          </a:prstGeom>
          <a:noFill/>
          <a:ln w="38100">
            <a:solidFill>
              <a:srgbClr val="336699"/>
            </a:solidFill>
            <a:round/>
            <a:headEnd/>
            <a:tailEnd/>
          </a:ln>
          <a:effectLst/>
        </p:spPr>
        <p:txBody>
          <a:bodyPr wrap="none" anchor="ctr"/>
          <a:lstStyle/>
          <a:p>
            <a:endParaRPr lang="zh-CN" altLang="en-US" i="0"/>
          </a:p>
        </p:txBody>
      </p:sp>
      <p:sp>
        <p:nvSpPr>
          <p:cNvPr id="47151" name="Oval 41"/>
          <p:cNvSpPr>
            <a:spLocks noChangeArrowheads="1"/>
          </p:cNvSpPr>
          <p:nvPr/>
        </p:nvSpPr>
        <p:spPr bwMode="auto">
          <a:xfrm>
            <a:off x="8146158" y="4507384"/>
            <a:ext cx="288925"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7154" name="Line 44"/>
          <p:cNvSpPr>
            <a:spLocks noChangeShapeType="1"/>
          </p:cNvSpPr>
          <p:nvPr/>
        </p:nvSpPr>
        <p:spPr bwMode="auto">
          <a:xfrm flipH="1">
            <a:off x="7949308" y="4828059"/>
            <a:ext cx="242888" cy="263525"/>
          </a:xfrm>
          <a:prstGeom prst="line">
            <a:avLst/>
          </a:prstGeom>
          <a:noFill/>
          <a:ln w="38100">
            <a:solidFill>
              <a:srgbClr val="336699"/>
            </a:solidFill>
            <a:round/>
            <a:headEnd/>
            <a:tailEnd/>
          </a:ln>
          <a:effectLst/>
        </p:spPr>
        <p:txBody>
          <a:bodyPr wrap="none" anchor="ctr"/>
          <a:lstStyle/>
          <a:p>
            <a:endParaRPr lang="zh-CN" altLang="en-US" i="0"/>
          </a:p>
        </p:txBody>
      </p:sp>
      <p:sp>
        <p:nvSpPr>
          <p:cNvPr id="47155" name="Oval 45"/>
          <p:cNvSpPr>
            <a:spLocks noChangeArrowheads="1"/>
          </p:cNvSpPr>
          <p:nvPr/>
        </p:nvSpPr>
        <p:spPr bwMode="auto">
          <a:xfrm>
            <a:off x="7755633" y="5042371"/>
            <a:ext cx="288925" cy="347663"/>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47112" name="Text Box 46"/>
          <p:cNvSpPr txBox="1">
            <a:spLocks noChangeArrowheads="1"/>
          </p:cNvSpPr>
          <p:nvPr/>
        </p:nvSpPr>
        <p:spPr bwMode="auto">
          <a:xfrm>
            <a:off x="6271320" y="5696421"/>
            <a:ext cx="2971800" cy="954107"/>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2800" b="0" i="0" dirty="0">
                <a:solidFill>
                  <a:srgbClr val="FF0000"/>
                </a:solidFill>
                <a:latin typeface="+mn-ea"/>
                <a:ea typeface="+mn-ea"/>
              </a:rPr>
              <a:t>删除结点</a:t>
            </a:r>
            <a:r>
              <a:rPr lang="en-US" altLang="zh-CN" sz="2800" b="0" i="0" dirty="0">
                <a:solidFill>
                  <a:srgbClr val="FF0000"/>
                </a:solidFill>
                <a:latin typeface="+mn-ea"/>
                <a:ea typeface="+mn-ea"/>
              </a:rPr>
              <a:t>64(</a:t>
            </a:r>
            <a:r>
              <a:rPr lang="zh-CN" altLang="en-US" sz="2800" b="0" i="0" dirty="0">
                <a:solidFill>
                  <a:srgbClr val="FF0000"/>
                </a:solidFill>
                <a:latin typeface="+mn-ea"/>
                <a:ea typeface="+mn-ea"/>
              </a:rPr>
              <a:t>只有右子树</a:t>
            </a:r>
            <a:r>
              <a:rPr lang="en-US" altLang="zh-CN" sz="2800" b="0" i="0" dirty="0">
                <a:solidFill>
                  <a:srgbClr val="FF0000"/>
                </a:solidFill>
                <a:latin typeface="+mn-ea"/>
                <a:ea typeface="+mn-ea"/>
              </a:rPr>
              <a:t>)</a:t>
            </a:r>
          </a:p>
        </p:txBody>
      </p:sp>
      <p:sp>
        <p:nvSpPr>
          <p:cNvPr id="47113" name="Text Box 47"/>
          <p:cNvSpPr txBox="1">
            <a:spLocks noChangeArrowheads="1"/>
          </p:cNvSpPr>
          <p:nvPr/>
        </p:nvSpPr>
        <p:spPr bwMode="auto">
          <a:xfrm>
            <a:off x="3070920" y="5696421"/>
            <a:ext cx="3048000" cy="954107"/>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2800" b="0" i="0" dirty="0">
                <a:solidFill>
                  <a:srgbClr val="FF0000"/>
                </a:solidFill>
                <a:latin typeface="+mn-ea"/>
                <a:ea typeface="+mn-ea"/>
              </a:rPr>
              <a:t>删除结点</a:t>
            </a:r>
            <a:r>
              <a:rPr lang="en-US" altLang="zh-CN" sz="2800" b="0" i="0" dirty="0">
                <a:solidFill>
                  <a:srgbClr val="FF0000"/>
                </a:solidFill>
                <a:latin typeface="+mn-ea"/>
                <a:ea typeface="+mn-ea"/>
              </a:rPr>
              <a:t>37(</a:t>
            </a:r>
            <a:r>
              <a:rPr lang="zh-CN" altLang="en-US" sz="2800" b="0" i="0" dirty="0">
                <a:solidFill>
                  <a:srgbClr val="FF0000"/>
                </a:solidFill>
                <a:latin typeface="+mn-ea"/>
                <a:ea typeface="+mn-ea"/>
              </a:rPr>
              <a:t>只有左子树</a:t>
            </a:r>
            <a:r>
              <a:rPr lang="en-US" altLang="zh-CN" sz="2800" b="0" i="0" dirty="0">
                <a:solidFill>
                  <a:srgbClr val="FF0000"/>
                </a:solidFill>
                <a:latin typeface="+mn-ea"/>
                <a:ea typeface="+mn-ea"/>
              </a:rPr>
              <a:t>)</a:t>
            </a:r>
          </a:p>
        </p:txBody>
      </p:sp>
      <p:grpSp>
        <p:nvGrpSpPr>
          <p:cNvPr id="4" name="Group 48"/>
          <p:cNvGrpSpPr>
            <a:grpSpLocks/>
          </p:cNvGrpSpPr>
          <p:nvPr/>
        </p:nvGrpSpPr>
        <p:grpSpPr bwMode="auto">
          <a:xfrm>
            <a:off x="251520" y="3502496"/>
            <a:ext cx="2667000" cy="2057400"/>
            <a:chOff x="0" y="0"/>
            <a:chExt cx="2318" cy="1745"/>
          </a:xfrm>
        </p:grpSpPr>
        <p:sp>
          <p:nvSpPr>
            <p:cNvPr id="47116" name="Oval 49"/>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47117" name="Oval 50"/>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7118" name="Oval 51"/>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7119" name="Oval 52"/>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7120" name="Oval 53"/>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47121" name="Oval 54"/>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47122" name="Line 55"/>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47123" name="Line 56"/>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47124" name="Line 57"/>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47125" name="Line 58"/>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47126" name="Line 59"/>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47127" name="Line 60"/>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47128" name="Line 61"/>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7129" name="Line 62"/>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i="0"/>
            </a:p>
          </p:txBody>
        </p:sp>
        <p:sp>
          <p:nvSpPr>
            <p:cNvPr id="47130" name="Oval 63"/>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7131" name="Line 64"/>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47132" name="Oval 65"/>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7133" name="Oval 66"/>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7134" name="Oval 67"/>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47135" name="Line 68"/>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7136" name="Oval 69"/>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grpSp>
      <p:sp>
        <p:nvSpPr>
          <p:cNvPr id="47115" name="Text Box 70"/>
          <p:cNvSpPr txBox="1">
            <a:spLocks noChangeArrowheads="1"/>
          </p:cNvSpPr>
          <p:nvPr/>
        </p:nvSpPr>
        <p:spPr bwMode="auto">
          <a:xfrm>
            <a:off x="327720" y="5696421"/>
            <a:ext cx="2209800" cy="523220"/>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2800" b="0" i="0" dirty="0">
                <a:solidFill>
                  <a:srgbClr val="FF0000"/>
                </a:solidFill>
                <a:latin typeface="黑体" panose="02010609060101010101" pitchFamily="49" charset="-122"/>
                <a:ea typeface="黑体" panose="02010609060101010101" pitchFamily="49" charset="-122"/>
              </a:rPr>
              <a:t>原树</a:t>
            </a:r>
          </a:p>
        </p:txBody>
      </p:sp>
      <p:sp>
        <p:nvSpPr>
          <p:cNvPr id="5" name="Text Box 4">
            <a:extLst>
              <a:ext uri="{FF2B5EF4-FFF2-40B4-BE49-F238E27FC236}">
                <a16:creationId xmlns:a16="http://schemas.microsoft.com/office/drawing/2014/main" id="{DCD1004C-0130-4836-B6CB-90A68A9FB907}"/>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二、二叉排序树删除</a:t>
            </a:r>
          </a:p>
        </p:txBody>
      </p:sp>
      <p:grpSp>
        <p:nvGrpSpPr>
          <p:cNvPr id="8" name="组合 7">
            <a:extLst>
              <a:ext uri="{FF2B5EF4-FFF2-40B4-BE49-F238E27FC236}">
                <a16:creationId xmlns:a16="http://schemas.microsoft.com/office/drawing/2014/main" id="{87D8B485-5298-7FE4-2DE0-FCEAEC2F033F}"/>
              </a:ext>
            </a:extLst>
          </p:cNvPr>
          <p:cNvGrpSpPr/>
          <p:nvPr/>
        </p:nvGrpSpPr>
        <p:grpSpPr>
          <a:xfrm>
            <a:off x="6728520" y="3853334"/>
            <a:ext cx="995363" cy="1897063"/>
            <a:chOff x="6737920" y="4288086"/>
            <a:chExt cx="995363" cy="1897063"/>
          </a:xfrm>
        </p:grpSpPr>
        <p:sp>
          <p:nvSpPr>
            <p:cNvPr id="47138" name="Oval 28"/>
            <p:cNvSpPr>
              <a:spLocks noChangeArrowheads="1"/>
            </p:cNvSpPr>
            <p:nvPr/>
          </p:nvSpPr>
          <p:spPr bwMode="auto">
            <a:xfrm>
              <a:off x="6737920" y="4737348"/>
              <a:ext cx="287338"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7143" name="Line 33"/>
            <p:cNvSpPr>
              <a:spLocks noChangeShapeType="1"/>
            </p:cNvSpPr>
            <p:nvPr/>
          </p:nvSpPr>
          <p:spPr bwMode="auto">
            <a:xfrm flipH="1">
              <a:off x="6993508" y="4577011"/>
              <a:ext cx="252413" cy="211138"/>
            </a:xfrm>
            <a:prstGeom prst="line">
              <a:avLst/>
            </a:prstGeom>
            <a:noFill/>
            <a:ln w="38100">
              <a:solidFill>
                <a:srgbClr val="666699"/>
              </a:solidFill>
              <a:round/>
              <a:headEnd/>
              <a:tailEnd/>
            </a:ln>
            <a:effectLst/>
          </p:spPr>
          <p:txBody>
            <a:bodyPr wrap="none" anchor="ctr"/>
            <a:lstStyle/>
            <a:p>
              <a:endParaRPr lang="zh-CN" altLang="en-US" i="0"/>
            </a:p>
          </p:txBody>
        </p:sp>
        <p:sp>
          <p:nvSpPr>
            <p:cNvPr id="47144" name="Line 34"/>
            <p:cNvSpPr>
              <a:spLocks noChangeShapeType="1"/>
            </p:cNvSpPr>
            <p:nvPr/>
          </p:nvSpPr>
          <p:spPr bwMode="auto">
            <a:xfrm>
              <a:off x="7476108" y="4537323"/>
              <a:ext cx="257175" cy="250825"/>
            </a:xfrm>
            <a:prstGeom prst="line">
              <a:avLst/>
            </a:prstGeom>
            <a:noFill/>
            <a:ln w="38100">
              <a:solidFill>
                <a:srgbClr val="336699"/>
              </a:solidFill>
              <a:round/>
              <a:headEnd/>
              <a:tailEnd/>
            </a:ln>
            <a:effectLst/>
          </p:spPr>
          <p:txBody>
            <a:bodyPr wrap="none" anchor="ctr"/>
            <a:lstStyle/>
            <a:p>
              <a:endParaRPr lang="zh-CN" altLang="en-US" i="0"/>
            </a:p>
          </p:txBody>
        </p:sp>
        <p:sp>
          <p:nvSpPr>
            <p:cNvPr id="47145" name="Line 35"/>
            <p:cNvSpPr>
              <a:spLocks noChangeShapeType="1"/>
            </p:cNvSpPr>
            <p:nvPr/>
          </p:nvSpPr>
          <p:spPr bwMode="auto">
            <a:xfrm flipH="1">
              <a:off x="7417370" y="5037386"/>
              <a:ext cx="315913" cy="344488"/>
            </a:xfrm>
            <a:prstGeom prst="line">
              <a:avLst/>
            </a:prstGeom>
            <a:noFill/>
            <a:ln w="38100">
              <a:solidFill>
                <a:srgbClr val="336699"/>
              </a:solidFill>
              <a:round/>
              <a:headEnd/>
              <a:tailEnd/>
            </a:ln>
            <a:effectLst/>
          </p:spPr>
          <p:txBody>
            <a:bodyPr wrap="none" anchor="ctr"/>
            <a:lstStyle/>
            <a:p>
              <a:endParaRPr lang="zh-CN" altLang="en-US" i="0"/>
            </a:p>
          </p:txBody>
        </p:sp>
        <p:sp>
          <p:nvSpPr>
            <p:cNvPr id="47149" name="Oval 39"/>
            <p:cNvSpPr>
              <a:spLocks noChangeArrowheads="1"/>
            </p:cNvSpPr>
            <p:nvPr/>
          </p:nvSpPr>
          <p:spPr bwMode="auto">
            <a:xfrm>
              <a:off x="6898258" y="5834311"/>
              <a:ext cx="287338" cy="3508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7150" name="Line 40"/>
            <p:cNvSpPr>
              <a:spLocks noChangeShapeType="1"/>
            </p:cNvSpPr>
            <p:nvPr/>
          </p:nvSpPr>
          <p:spPr bwMode="auto">
            <a:xfrm flipH="1">
              <a:off x="7090345" y="5535861"/>
              <a:ext cx="255588" cy="298450"/>
            </a:xfrm>
            <a:prstGeom prst="line">
              <a:avLst/>
            </a:prstGeom>
            <a:noFill/>
            <a:ln w="38100">
              <a:solidFill>
                <a:srgbClr val="336699"/>
              </a:solidFill>
              <a:round/>
              <a:headEnd/>
              <a:tailEnd/>
            </a:ln>
            <a:effectLst/>
          </p:spPr>
          <p:txBody>
            <a:bodyPr wrap="none" anchor="ctr"/>
            <a:lstStyle/>
            <a:p>
              <a:endParaRPr lang="zh-CN" altLang="en-US" i="0"/>
            </a:p>
          </p:txBody>
        </p:sp>
        <p:sp>
          <p:nvSpPr>
            <p:cNvPr id="47152" name="Oval 42"/>
            <p:cNvSpPr>
              <a:spLocks noChangeArrowheads="1"/>
            </p:cNvSpPr>
            <p:nvPr/>
          </p:nvSpPr>
          <p:spPr bwMode="auto">
            <a:xfrm>
              <a:off x="7245920" y="5258048"/>
              <a:ext cx="288925" cy="347663"/>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7153" name="Oval 43"/>
            <p:cNvSpPr>
              <a:spLocks noChangeArrowheads="1"/>
            </p:cNvSpPr>
            <p:nvPr/>
          </p:nvSpPr>
          <p:spPr bwMode="auto">
            <a:xfrm>
              <a:off x="7218933" y="4288086"/>
              <a:ext cx="287338"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13</a:t>
              </a:r>
            </a:p>
          </p:txBody>
        </p:sp>
        <p:sp>
          <p:nvSpPr>
            <p:cNvPr id="6" name="Line 33">
              <a:extLst>
                <a:ext uri="{FF2B5EF4-FFF2-40B4-BE49-F238E27FC236}">
                  <a16:creationId xmlns:a16="http://schemas.microsoft.com/office/drawing/2014/main" id="{DD795472-26A3-BF7B-9F60-2AC42194CA35}"/>
                </a:ext>
              </a:extLst>
            </p:cNvPr>
            <p:cNvSpPr>
              <a:spLocks noChangeShapeType="1"/>
            </p:cNvSpPr>
            <p:nvPr/>
          </p:nvSpPr>
          <p:spPr bwMode="auto">
            <a:xfrm flipH="1">
              <a:off x="7022082" y="4577011"/>
              <a:ext cx="252413" cy="211138"/>
            </a:xfrm>
            <a:prstGeom prst="line">
              <a:avLst/>
            </a:prstGeom>
            <a:noFill/>
            <a:ln w="38100">
              <a:solidFill>
                <a:srgbClr val="666699"/>
              </a:solidFill>
              <a:round/>
              <a:headEnd/>
              <a:tailEnd/>
            </a:ln>
            <a:effectLst/>
          </p:spPr>
          <p:txBody>
            <a:bodyPr wrap="none" anchor="ctr"/>
            <a:lstStyle/>
            <a:p>
              <a:endParaRPr lang="zh-CN" altLang="en-US" i="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1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1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1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1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1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1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1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1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1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64" grpId="0" animBg="1"/>
      <p:bldP spid="47168" grpId="0" animBg="1"/>
      <p:bldP spid="47169" grpId="0" animBg="1"/>
      <p:bldP spid="47171" grpId="0" animBg="1"/>
      <p:bldP spid="47137" grpId="0" animBg="1"/>
      <p:bldP spid="47139" grpId="0" animBg="1"/>
      <p:bldP spid="47141" grpId="0" animBg="1"/>
      <p:bldP spid="47146" grpId="0" animBg="1"/>
      <p:bldP spid="47147" grpId="0" animBg="1"/>
      <p:bldP spid="47148" grpId="0" animBg="1"/>
      <p:bldP spid="47151" grpId="0" animBg="1"/>
      <p:bldP spid="47154" grpId="0" animBg="1"/>
      <p:bldP spid="47155" grpId="0" animBg="1"/>
      <p:bldP spid="471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38FDE86-17FF-490F-9EA3-961648D4ADAB}" type="slidenum">
              <a:rPr lang="zh-CN" altLang="en-US"/>
              <a:pPr algn="r" eaLnBrk="1" hangingPunct="1">
                <a:spcBef>
                  <a:spcPct val="50000"/>
                </a:spcBef>
                <a:buFont typeface="Arial" pitchFamily="34" charset="0"/>
                <a:buNone/>
              </a:pPr>
              <a:t>5</a:t>
            </a:fld>
            <a:endParaRPr lang="en-US" altLang="zh-CN"/>
          </a:p>
        </p:txBody>
      </p:sp>
      <p:sp>
        <p:nvSpPr>
          <p:cNvPr id="9221" name="Rectangle 5"/>
          <p:cNvSpPr>
            <a:spLocks noGrp="1" noChangeArrowheads="1"/>
          </p:cNvSpPr>
          <p:nvPr>
            <p:ph type="body" idx="4294967295"/>
          </p:nvPr>
        </p:nvSpPr>
        <p:spPr>
          <a:xfrm>
            <a:off x="614394" y="1268760"/>
            <a:ext cx="8763000" cy="4038600"/>
          </a:xfrm>
        </p:spPr>
        <p:txBody>
          <a:bodyPr/>
          <a:lstStyle/>
          <a:p>
            <a:pPr eaLnBrk="1" hangingPunct="1">
              <a:spcBef>
                <a:spcPct val="70000"/>
              </a:spcBef>
            </a:pPr>
            <a:r>
              <a:rPr lang="zh-CN" altLang="en-US" dirty="0">
                <a:solidFill>
                  <a:srgbClr val="FF0000"/>
                </a:solidFill>
                <a:latin typeface="黑体" pitchFamily="49" charset="-122"/>
                <a:ea typeface="黑体" pitchFamily="49" charset="-122"/>
              </a:rPr>
              <a:t>查找</a:t>
            </a:r>
            <a:r>
              <a:rPr lang="zh-CN" altLang="en-US" dirty="0">
                <a:latin typeface="黑体" pitchFamily="49" charset="-122"/>
                <a:ea typeface="黑体" pitchFamily="49" charset="-122"/>
              </a:rPr>
              <a:t>是根据给定的某个值，在查找表中确定一个其关键字等于给定值的数据元素（或记录）。 </a:t>
            </a:r>
          </a:p>
          <a:p>
            <a:pPr eaLnBrk="1" hangingPunct="1">
              <a:spcBef>
                <a:spcPct val="70000"/>
              </a:spcBef>
            </a:pPr>
            <a:endParaRPr lang="zh-CN" altLang="en-US" dirty="0">
              <a:latin typeface="黑体" pitchFamily="49" charset="-122"/>
              <a:ea typeface="黑体" pitchFamily="49" charset="-122"/>
            </a:endParaRPr>
          </a:p>
          <a:p>
            <a:pPr eaLnBrk="1" hangingPunct="1">
              <a:spcBef>
                <a:spcPct val="70000"/>
              </a:spcBef>
            </a:pPr>
            <a:r>
              <a:rPr lang="zh-CN" altLang="en-US" dirty="0">
                <a:latin typeface="黑体" pitchFamily="49" charset="-122"/>
                <a:ea typeface="黑体" pitchFamily="49" charset="-122"/>
              </a:rPr>
              <a:t>查找成功：在查找表中查找到指定的记录</a:t>
            </a:r>
          </a:p>
          <a:p>
            <a:pPr eaLnBrk="1" hangingPunct="1">
              <a:spcBef>
                <a:spcPct val="70000"/>
              </a:spcBef>
            </a:pPr>
            <a:r>
              <a:rPr lang="zh-CN" altLang="en-US" dirty="0">
                <a:latin typeface="黑体" pitchFamily="49" charset="-122"/>
                <a:ea typeface="黑体" pitchFamily="49" charset="-122"/>
              </a:rPr>
              <a:t>查找不成功：在查找表中没有找到指定记录</a:t>
            </a:r>
          </a:p>
        </p:txBody>
      </p:sp>
      <p:sp>
        <p:nvSpPr>
          <p:cNvPr id="7" name="Text Box 4"/>
          <p:cNvSpPr txBox="1">
            <a:spLocks noChangeArrowheads="1"/>
          </p:cNvSpPr>
          <p:nvPr/>
        </p:nvSpPr>
        <p:spPr bwMode="auto">
          <a:xfrm>
            <a:off x="614394" y="21429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三、查找</a:t>
            </a:r>
            <a:r>
              <a:rPr lang="en-US" altLang="zh-CN" sz="4400" i="0" dirty="0">
                <a:solidFill>
                  <a:schemeClr val="tx2"/>
                </a:solidFill>
                <a:latin typeface="Tahoma" panose="020B0604030504040204" pitchFamily="34" charset="0"/>
                <a:ea typeface="隶书" pitchFamily="49" charset="-122"/>
              </a:rPr>
              <a:t>(Searching)</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21">
                                            <p:txEl>
                                              <p:pRg st="2" end="2"/>
                                            </p:txEl>
                                          </p:spTgt>
                                        </p:tgtEl>
                                        <p:attrNameLst>
                                          <p:attrName>style.visibility</p:attrName>
                                        </p:attrNameLst>
                                      </p:cBhvr>
                                      <p:to>
                                        <p:strVal val="visible"/>
                                      </p:to>
                                    </p:set>
                                    <p:animEffect transition="in" filter="blinds(horizontal)">
                                      <p:cBhvr>
                                        <p:cTn id="7" dur="500"/>
                                        <p:tgtEl>
                                          <p:spTgt spid="922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21">
                                            <p:txEl>
                                              <p:pRg st="3" end="3"/>
                                            </p:txEl>
                                          </p:spTgt>
                                        </p:tgtEl>
                                        <p:attrNameLst>
                                          <p:attrName>style.visibility</p:attrName>
                                        </p:attrNameLst>
                                      </p:cBhvr>
                                      <p:to>
                                        <p:strVal val="visible"/>
                                      </p:to>
                                    </p:set>
                                    <p:animEffect transition="in" filter="blinds(horizontal)">
                                      <p:cBhvr>
                                        <p:cTn id="12" dur="500"/>
                                        <p:tgtEl>
                                          <p:spTgt spid="92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907553C-5624-4A46-B365-A961E5AAC80F}" type="slidenum">
              <a:rPr lang="zh-CN" altLang="en-US"/>
              <a:pPr algn="r" eaLnBrk="1" hangingPunct="1">
                <a:spcBef>
                  <a:spcPct val="50000"/>
                </a:spcBef>
                <a:buFont typeface="Arial" pitchFamily="34" charset="0"/>
                <a:buNone/>
              </a:pPr>
              <a:t>50</a:t>
            </a:fld>
            <a:endParaRPr lang="en-US" altLang="zh-CN"/>
          </a:p>
        </p:txBody>
      </p:sp>
      <p:sp>
        <p:nvSpPr>
          <p:cNvPr id="48133" name="Rectangle 5"/>
          <p:cNvSpPr>
            <a:spLocks noGrp="1" noChangeArrowheads="1"/>
          </p:cNvSpPr>
          <p:nvPr>
            <p:ph type="body" idx="4294967295"/>
          </p:nvPr>
        </p:nvSpPr>
        <p:spPr>
          <a:xfrm>
            <a:off x="577850" y="1335137"/>
            <a:ext cx="5181600" cy="4038600"/>
          </a:xfrm>
        </p:spPr>
        <p:txBody>
          <a:bodyPr/>
          <a:lstStyle/>
          <a:p>
            <a:pPr eaLnBrk="1" hangingPunct="1">
              <a:spcBef>
                <a:spcPct val="30000"/>
              </a:spcBef>
              <a:buFont typeface="Wingdings" pitchFamily="2" charset="2"/>
              <a:buNone/>
            </a:pPr>
            <a:r>
              <a:rPr lang="zh-CN" altLang="en-US" b="1" dirty="0">
                <a:latin typeface="黑体" pitchFamily="49" charset="-122"/>
                <a:ea typeface="黑体" pitchFamily="49" charset="-122"/>
              </a:rPr>
              <a:t>3.</a:t>
            </a:r>
            <a:r>
              <a:rPr lang="zh-CN" altLang="en-US" dirty="0">
                <a:latin typeface="黑体" pitchFamily="49" charset="-122"/>
                <a:ea typeface="黑体" pitchFamily="49" charset="-122"/>
              </a:rPr>
              <a:t>被删除结点</a:t>
            </a:r>
            <a:r>
              <a:rPr lang="en-US" altLang="zh-CN" dirty="0">
                <a:solidFill>
                  <a:srgbClr val="00FF00"/>
                </a:solidFill>
                <a:latin typeface="黑体" pitchFamily="49" charset="-122"/>
                <a:ea typeface="黑体" pitchFamily="49" charset="-122"/>
              </a:rPr>
              <a:t>p</a:t>
            </a:r>
            <a:r>
              <a:rPr lang="zh-CN" altLang="en-US" dirty="0">
                <a:latin typeface="黑体" pitchFamily="49" charset="-122"/>
                <a:ea typeface="黑体" pitchFamily="49" charset="-122"/>
              </a:rPr>
              <a:t>既有左子树，又有右子树</a:t>
            </a:r>
          </a:p>
          <a:p>
            <a:pPr eaLnBrk="1" hangingPunct="1">
              <a:spcBef>
                <a:spcPct val="30000"/>
              </a:spcBef>
            </a:pPr>
            <a:r>
              <a:rPr lang="zh-CN" altLang="en-US" dirty="0">
                <a:latin typeface="黑体" pitchFamily="49" charset="-122"/>
                <a:ea typeface="黑体" pitchFamily="49" charset="-122"/>
              </a:rPr>
              <a:t>以中序遍历时的直接前驱</a:t>
            </a:r>
            <a:r>
              <a:rPr lang="en-US" altLang="zh-CN" dirty="0">
                <a:solidFill>
                  <a:srgbClr val="00FF00"/>
                </a:solidFill>
                <a:latin typeface="黑体" pitchFamily="49" charset="-122"/>
                <a:ea typeface="黑体" pitchFamily="49" charset="-122"/>
              </a:rPr>
              <a:t>s</a:t>
            </a:r>
            <a:r>
              <a:rPr lang="zh-CN" altLang="en-US" dirty="0">
                <a:latin typeface="黑体" pitchFamily="49" charset="-122"/>
                <a:ea typeface="黑体" pitchFamily="49" charset="-122"/>
              </a:rPr>
              <a:t>替代被删除结点</a:t>
            </a:r>
            <a:r>
              <a:rPr lang="en-US" altLang="zh-CN" dirty="0">
                <a:solidFill>
                  <a:srgbClr val="00FF00"/>
                </a:solidFill>
                <a:latin typeface="黑体" pitchFamily="49" charset="-122"/>
                <a:ea typeface="黑体" pitchFamily="49" charset="-122"/>
              </a:rPr>
              <a:t>p</a:t>
            </a:r>
            <a:r>
              <a:rPr lang="zh-CN" altLang="en-US" dirty="0">
                <a:latin typeface="黑体" pitchFamily="49" charset="-122"/>
                <a:ea typeface="黑体" pitchFamily="49" charset="-122"/>
              </a:rPr>
              <a:t>，然后再删除该直接前驱（只可能有左孩子）</a:t>
            </a:r>
          </a:p>
        </p:txBody>
      </p:sp>
      <p:grpSp>
        <p:nvGrpSpPr>
          <p:cNvPr id="2" name="Group 7"/>
          <p:cNvGrpSpPr>
            <a:grpSpLocks/>
          </p:cNvGrpSpPr>
          <p:nvPr/>
        </p:nvGrpSpPr>
        <p:grpSpPr bwMode="auto">
          <a:xfrm>
            <a:off x="5970661" y="1335137"/>
            <a:ext cx="2874963" cy="3886200"/>
            <a:chOff x="0" y="0"/>
            <a:chExt cx="1811" cy="2448"/>
          </a:xfrm>
        </p:grpSpPr>
        <p:sp>
          <p:nvSpPr>
            <p:cNvPr id="48136" name="Oval 8"/>
            <p:cNvSpPr>
              <a:spLocks noChangeArrowheads="1"/>
            </p:cNvSpPr>
            <p:nvPr/>
          </p:nvSpPr>
          <p:spPr bwMode="auto">
            <a:xfrm>
              <a:off x="769" y="830"/>
              <a:ext cx="292" cy="217"/>
            </a:xfrm>
            <a:prstGeom prst="ellipse">
              <a:avLst/>
            </a:prstGeom>
            <a:noFill/>
            <a:ln w="38100">
              <a:solidFill>
                <a:schemeClr val="tx1"/>
              </a:solidFill>
              <a:round/>
              <a:headEnd/>
              <a:tailEnd/>
            </a:ln>
            <a:effectLst/>
          </p:spPr>
          <p:txBody>
            <a:bodyPr wrap="none" anchor="ctr"/>
            <a:lstStyle/>
            <a:p>
              <a:pPr algn="ctr" eaLnBrk="1" hangingPunct="1">
                <a:buFont typeface="Arial" pitchFamily="34" charset="0"/>
                <a:buNone/>
              </a:pPr>
              <a:r>
                <a:rPr lang="en-US" altLang="zh-CN" sz="1800" b="1" i="0">
                  <a:solidFill>
                    <a:srgbClr val="00FF00"/>
                  </a:solidFill>
                  <a:latin typeface="Times New Roman" pitchFamily="18" charset="0"/>
                </a:rPr>
                <a:t>P</a:t>
              </a:r>
            </a:p>
          </p:txBody>
        </p:sp>
        <p:sp>
          <p:nvSpPr>
            <p:cNvPr id="48137" name="Oval 9"/>
            <p:cNvSpPr>
              <a:spLocks noChangeArrowheads="1"/>
            </p:cNvSpPr>
            <p:nvPr/>
          </p:nvSpPr>
          <p:spPr bwMode="auto">
            <a:xfrm>
              <a:off x="352" y="1138"/>
              <a:ext cx="291" cy="217"/>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C</a:t>
              </a:r>
            </a:p>
          </p:txBody>
        </p:sp>
        <p:sp>
          <p:nvSpPr>
            <p:cNvPr id="48138" name="Line 10"/>
            <p:cNvSpPr>
              <a:spLocks noChangeShapeType="1"/>
            </p:cNvSpPr>
            <p:nvPr/>
          </p:nvSpPr>
          <p:spPr bwMode="auto">
            <a:xfrm flipH="1">
              <a:off x="226" y="1324"/>
              <a:ext cx="167" cy="185"/>
            </a:xfrm>
            <a:prstGeom prst="line">
              <a:avLst/>
            </a:prstGeom>
            <a:noFill/>
            <a:ln w="28575">
              <a:solidFill>
                <a:srgbClr val="6600CC"/>
              </a:solidFill>
              <a:round/>
              <a:headEnd/>
              <a:tailEnd/>
            </a:ln>
            <a:effectLst/>
          </p:spPr>
          <p:txBody>
            <a:bodyPr wrap="none" anchor="ctr"/>
            <a:lstStyle/>
            <a:p>
              <a:endParaRPr lang="zh-CN" altLang="en-US" i="0"/>
            </a:p>
          </p:txBody>
        </p:sp>
        <p:sp>
          <p:nvSpPr>
            <p:cNvPr id="48139" name="Line 11"/>
            <p:cNvSpPr>
              <a:spLocks noChangeShapeType="1"/>
            </p:cNvSpPr>
            <p:nvPr/>
          </p:nvSpPr>
          <p:spPr bwMode="auto">
            <a:xfrm>
              <a:off x="602" y="1324"/>
              <a:ext cx="167" cy="215"/>
            </a:xfrm>
            <a:prstGeom prst="line">
              <a:avLst/>
            </a:prstGeom>
            <a:noFill/>
            <a:ln w="28575">
              <a:solidFill>
                <a:srgbClr val="6600CC"/>
              </a:solidFill>
              <a:round/>
              <a:headEnd/>
              <a:tailEnd/>
            </a:ln>
            <a:effectLst/>
          </p:spPr>
          <p:txBody>
            <a:bodyPr wrap="none" anchor="ctr"/>
            <a:lstStyle/>
            <a:p>
              <a:endParaRPr lang="zh-CN" altLang="en-US" i="0"/>
            </a:p>
          </p:txBody>
        </p:sp>
        <p:sp>
          <p:nvSpPr>
            <p:cNvPr id="48140" name="Line 12"/>
            <p:cNvSpPr>
              <a:spLocks noChangeShapeType="1"/>
            </p:cNvSpPr>
            <p:nvPr/>
          </p:nvSpPr>
          <p:spPr bwMode="auto">
            <a:xfrm flipH="1">
              <a:off x="602" y="1016"/>
              <a:ext cx="208" cy="154"/>
            </a:xfrm>
            <a:prstGeom prst="line">
              <a:avLst/>
            </a:prstGeom>
            <a:noFill/>
            <a:ln w="31750">
              <a:solidFill>
                <a:srgbClr val="006600"/>
              </a:solidFill>
              <a:round/>
              <a:headEnd/>
              <a:tailEnd/>
            </a:ln>
            <a:effectLst/>
          </p:spPr>
          <p:txBody>
            <a:bodyPr wrap="none" anchor="ctr"/>
            <a:lstStyle/>
            <a:p>
              <a:endParaRPr lang="zh-CN" altLang="en-US" i="0"/>
            </a:p>
          </p:txBody>
        </p:sp>
        <p:sp>
          <p:nvSpPr>
            <p:cNvPr id="48141" name="Line 13"/>
            <p:cNvSpPr>
              <a:spLocks noChangeShapeType="1"/>
            </p:cNvSpPr>
            <p:nvPr/>
          </p:nvSpPr>
          <p:spPr bwMode="auto">
            <a:xfrm flipH="1">
              <a:off x="976" y="646"/>
              <a:ext cx="293" cy="216"/>
            </a:xfrm>
            <a:prstGeom prst="line">
              <a:avLst/>
            </a:prstGeom>
            <a:noFill/>
            <a:ln w="31750">
              <a:solidFill>
                <a:srgbClr val="006600"/>
              </a:solidFill>
              <a:round/>
              <a:headEnd/>
              <a:tailEnd/>
            </a:ln>
            <a:effectLst/>
          </p:spPr>
          <p:txBody>
            <a:bodyPr wrap="none" anchor="ctr"/>
            <a:lstStyle/>
            <a:p>
              <a:endParaRPr lang="zh-CN" altLang="en-US" i="0"/>
            </a:p>
          </p:txBody>
        </p:sp>
        <p:sp>
          <p:nvSpPr>
            <p:cNvPr id="48142" name="Text Box 14"/>
            <p:cNvSpPr txBox="1">
              <a:spLocks noChangeArrowheads="1"/>
            </p:cNvSpPr>
            <p:nvPr/>
          </p:nvSpPr>
          <p:spPr bwMode="auto">
            <a:xfrm>
              <a:off x="476" y="324"/>
              <a:ext cx="196" cy="231"/>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1800" b="1" i="0">
                  <a:solidFill>
                    <a:srgbClr val="003366"/>
                  </a:solidFill>
                  <a:latin typeface="Times New Roman" pitchFamily="18" charset="0"/>
                </a:rPr>
                <a:t>p</a:t>
              </a:r>
            </a:p>
          </p:txBody>
        </p:sp>
        <p:sp>
          <p:nvSpPr>
            <p:cNvPr id="48143" name="Oval 15"/>
            <p:cNvSpPr>
              <a:spLocks noChangeArrowheads="1"/>
            </p:cNvSpPr>
            <p:nvPr/>
          </p:nvSpPr>
          <p:spPr bwMode="auto">
            <a:xfrm>
              <a:off x="1227" y="462"/>
              <a:ext cx="292" cy="215"/>
            </a:xfrm>
            <a:prstGeom prst="ellipse">
              <a:avLst/>
            </a:prstGeom>
            <a:noFill/>
            <a:ln w="38100">
              <a:solidFill>
                <a:srgbClr val="808000"/>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F</a:t>
              </a:r>
            </a:p>
          </p:txBody>
        </p:sp>
        <p:sp>
          <p:nvSpPr>
            <p:cNvPr id="48144" name="Line 16"/>
            <p:cNvSpPr>
              <a:spLocks noChangeShapeType="1"/>
            </p:cNvSpPr>
            <p:nvPr/>
          </p:nvSpPr>
          <p:spPr bwMode="auto">
            <a:xfrm>
              <a:off x="602" y="492"/>
              <a:ext cx="250" cy="338"/>
            </a:xfrm>
            <a:prstGeom prst="line">
              <a:avLst/>
            </a:prstGeom>
            <a:noFill/>
            <a:ln w="38100">
              <a:solidFill>
                <a:srgbClr val="800000"/>
              </a:solidFill>
              <a:round/>
              <a:headEnd/>
              <a:tailEnd type="triangle" w="med" len="lg"/>
            </a:ln>
            <a:effectLst/>
          </p:spPr>
          <p:txBody>
            <a:bodyPr/>
            <a:lstStyle/>
            <a:p>
              <a:endParaRPr lang="zh-CN" altLang="en-US" i="0"/>
            </a:p>
          </p:txBody>
        </p:sp>
        <p:sp>
          <p:nvSpPr>
            <p:cNvPr id="48145" name="Line 17"/>
            <p:cNvSpPr>
              <a:spLocks noChangeShapeType="1"/>
            </p:cNvSpPr>
            <p:nvPr/>
          </p:nvSpPr>
          <p:spPr bwMode="auto">
            <a:xfrm>
              <a:off x="1478" y="646"/>
              <a:ext cx="333" cy="247"/>
            </a:xfrm>
            <a:prstGeom prst="line">
              <a:avLst/>
            </a:prstGeom>
            <a:noFill/>
            <a:ln w="31750">
              <a:solidFill>
                <a:srgbClr val="006600"/>
              </a:solidFill>
              <a:round/>
              <a:headEnd/>
              <a:tailEnd/>
            </a:ln>
            <a:effectLst/>
          </p:spPr>
          <p:txBody>
            <a:bodyPr wrap="none" anchor="ctr"/>
            <a:lstStyle/>
            <a:p>
              <a:endParaRPr lang="zh-CN" altLang="en-US" i="0"/>
            </a:p>
          </p:txBody>
        </p:sp>
        <p:sp>
          <p:nvSpPr>
            <p:cNvPr id="48146" name="Oval 18"/>
            <p:cNvSpPr>
              <a:spLocks noChangeArrowheads="1"/>
            </p:cNvSpPr>
            <p:nvPr/>
          </p:nvSpPr>
          <p:spPr bwMode="auto">
            <a:xfrm>
              <a:off x="1042" y="1163"/>
              <a:ext cx="293" cy="216"/>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P</a:t>
              </a:r>
              <a:r>
                <a:rPr lang="en-US" altLang="zh-CN" sz="1800" b="1" i="0" baseline="-25000">
                  <a:solidFill>
                    <a:srgbClr val="003366"/>
                  </a:solidFill>
                  <a:latin typeface="Times New Roman" pitchFamily="18" charset="0"/>
                </a:rPr>
                <a:t>R</a:t>
              </a:r>
            </a:p>
          </p:txBody>
        </p:sp>
        <p:sp>
          <p:nvSpPr>
            <p:cNvPr id="48147" name="Text Box 19"/>
            <p:cNvSpPr txBox="1">
              <a:spLocks noChangeArrowheads="1"/>
            </p:cNvSpPr>
            <p:nvPr/>
          </p:nvSpPr>
          <p:spPr bwMode="auto">
            <a:xfrm>
              <a:off x="852" y="0"/>
              <a:ext cx="184" cy="231"/>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1800" b="1" i="0">
                  <a:solidFill>
                    <a:srgbClr val="003366"/>
                  </a:solidFill>
                  <a:latin typeface="Times New Roman" pitchFamily="18" charset="0"/>
                </a:rPr>
                <a:t>f</a:t>
              </a:r>
            </a:p>
          </p:txBody>
        </p:sp>
        <p:sp>
          <p:nvSpPr>
            <p:cNvPr id="48148" name="Line 20"/>
            <p:cNvSpPr>
              <a:spLocks noChangeShapeType="1"/>
            </p:cNvSpPr>
            <p:nvPr/>
          </p:nvSpPr>
          <p:spPr bwMode="auto">
            <a:xfrm>
              <a:off x="1019" y="184"/>
              <a:ext cx="250" cy="278"/>
            </a:xfrm>
            <a:prstGeom prst="line">
              <a:avLst/>
            </a:prstGeom>
            <a:noFill/>
            <a:ln w="38100">
              <a:solidFill>
                <a:srgbClr val="800000"/>
              </a:solidFill>
              <a:round/>
              <a:headEnd/>
              <a:tailEnd type="triangle" w="med" len="lg"/>
            </a:ln>
            <a:effectLst/>
          </p:spPr>
          <p:txBody>
            <a:bodyPr/>
            <a:lstStyle/>
            <a:p>
              <a:endParaRPr lang="zh-CN" altLang="en-US" i="0"/>
            </a:p>
          </p:txBody>
        </p:sp>
        <p:sp>
          <p:nvSpPr>
            <p:cNvPr id="48149" name="Line 21"/>
            <p:cNvSpPr>
              <a:spLocks noChangeShapeType="1"/>
            </p:cNvSpPr>
            <p:nvPr/>
          </p:nvSpPr>
          <p:spPr bwMode="auto">
            <a:xfrm>
              <a:off x="1042" y="992"/>
              <a:ext cx="96" cy="171"/>
            </a:xfrm>
            <a:prstGeom prst="line">
              <a:avLst/>
            </a:prstGeom>
            <a:noFill/>
            <a:ln w="31750">
              <a:solidFill>
                <a:srgbClr val="006600"/>
              </a:solidFill>
              <a:round/>
              <a:headEnd/>
              <a:tailEnd/>
            </a:ln>
            <a:effectLst/>
          </p:spPr>
          <p:txBody>
            <a:bodyPr wrap="none" anchor="ctr"/>
            <a:lstStyle/>
            <a:p>
              <a:endParaRPr lang="zh-CN" altLang="en-US" i="0"/>
            </a:p>
          </p:txBody>
        </p:sp>
        <p:sp>
          <p:nvSpPr>
            <p:cNvPr id="48150" name="Oval 22"/>
            <p:cNvSpPr>
              <a:spLocks noChangeArrowheads="1"/>
            </p:cNvSpPr>
            <p:nvPr/>
          </p:nvSpPr>
          <p:spPr bwMode="auto">
            <a:xfrm>
              <a:off x="0" y="1501"/>
              <a:ext cx="291" cy="216"/>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C</a:t>
              </a:r>
              <a:r>
                <a:rPr lang="en-US" altLang="zh-CN" sz="1800" b="1" i="0" baseline="-25000">
                  <a:solidFill>
                    <a:srgbClr val="003366"/>
                  </a:solidFill>
                  <a:latin typeface="Times New Roman" pitchFamily="18" charset="0"/>
                </a:rPr>
                <a:t>L</a:t>
              </a:r>
            </a:p>
          </p:txBody>
        </p:sp>
        <p:sp>
          <p:nvSpPr>
            <p:cNvPr id="48151" name="Oval 23"/>
            <p:cNvSpPr>
              <a:spLocks noChangeArrowheads="1"/>
            </p:cNvSpPr>
            <p:nvPr/>
          </p:nvSpPr>
          <p:spPr bwMode="auto">
            <a:xfrm>
              <a:off x="679" y="1501"/>
              <a:ext cx="292" cy="216"/>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Q</a:t>
              </a:r>
            </a:p>
          </p:txBody>
        </p:sp>
        <p:sp>
          <p:nvSpPr>
            <p:cNvPr id="48152" name="Oval 24"/>
            <p:cNvSpPr>
              <a:spLocks noChangeArrowheads="1"/>
            </p:cNvSpPr>
            <p:nvPr/>
          </p:nvSpPr>
          <p:spPr bwMode="auto">
            <a:xfrm>
              <a:off x="589" y="2232"/>
              <a:ext cx="291" cy="216"/>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S</a:t>
              </a:r>
              <a:r>
                <a:rPr lang="en-US" altLang="zh-CN" sz="1800" b="1" i="0" baseline="-25000">
                  <a:solidFill>
                    <a:srgbClr val="003366"/>
                  </a:solidFill>
                  <a:latin typeface="Times New Roman" pitchFamily="18" charset="0"/>
                </a:rPr>
                <a:t>L</a:t>
              </a:r>
            </a:p>
          </p:txBody>
        </p:sp>
        <p:sp>
          <p:nvSpPr>
            <p:cNvPr id="48153" name="Oval 25"/>
            <p:cNvSpPr>
              <a:spLocks noChangeArrowheads="1"/>
            </p:cNvSpPr>
            <p:nvPr/>
          </p:nvSpPr>
          <p:spPr bwMode="auto">
            <a:xfrm>
              <a:off x="407" y="1885"/>
              <a:ext cx="292" cy="217"/>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Q</a:t>
              </a:r>
              <a:r>
                <a:rPr lang="en-US" altLang="zh-CN" sz="1800" b="1" i="0" baseline="-25000">
                  <a:solidFill>
                    <a:srgbClr val="003366"/>
                  </a:solidFill>
                  <a:latin typeface="Times New Roman" pitchFamily="18" charset="0"/>
                </a:rPr>
                <a:t>L</a:t>
              </a:r>
            </a:p>
          </p:txBody>
        </p:sp>
        <p:sp>
          <p:nvSpPr>
            <p:cNvPr id="48154" name="Oval 26"/>
            <p:cNvSpPr>
              <a:spLocks noChangeArrowheads="1"/>
            </p:cNvSpPr>
            <p:nvPr/>
          </p:nvSpPr>
          <p:spPr bwMode="auto">
            <a:xfrm>
              <a:off x="905" y="1885"/>
              <a:ext cx="292" cy="217"/>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chemeClr val="hlink"/>
                  </a:solidFill>
                  <a:latin typeface="Times New Roman" pitchFamily="18" charset="0"/>
                </a:rPr>
                <a:t>S</a:t>
              </a:r>
            </a:p>
          </p:txBody>
        </p:sp>
        <p:sp>
          <p:nvSpPr>
            <p:cNvPr id="48155" name="Line 27"/>
            <p:cNvSpPr>
              <a:spLocks noChangeShapeType="1"/>
            </p:cNvSpPr>
            <p:nvPr/>
          </p:nvSpPr>
          <p:spPr bwMode="auto">
            <a:xfrm flipH="1">
              <a:off x="589" y="1693"/>
              <a:ext cx="167" cy="184"/>
            </a:xfrm>
            <a:prstGeom prst="line">
              <a:avLst/>
            </a:prstGeom>
            <a:noFill/>
            <a:ln w="28575">
              <a:solidFill>
                <a:srgbClr val="6600CC"/>
              </a:solidFill>
              <a:round/>
              <a:headEnd/>
              <a:tailEnd/>
            </a:ln>
            <a:effectLst/>
          </p:spPr>
          <p:txBody>
            <a:bodyPr wrap="none" anchor="ctr"/>
            <a:lstStyle/>
            <a:p>
              <a:endParaRPr lang="zh-CN" altLang="en-US" i="0"/>
            </a:p>
          </p:txBody>
        </p:sp>
        <p:sp>
          <p:nvSpPr>
            <p:cNvPr id="48156" name="Line 28"/>
            <p:cNvSpPr>
              <a:spLocks noChangeShapeType="1"/>
            </p:cNvSpPr>
            <p:nvPr/>
          </p:nvSpPr>
          <p:spPr bwMode="auto">
            <a:xfrm>
              <a:off x="860" y="1693"/>
              <a:ext cx="150" cy="192"/>
            </a:xfrm>
            <a:prstGeom prst="line">
              <a:avLst/>
            </a:prstGeom>
            <a:noFill/>
            <a:ln w="28575">
              <a:solidFill>
                <a:srgbClr val="6600CC"/>
              </a:solidFill>
              <a:round/>
              <a:headEnd/>
              <a:tailEnd/>
            </a:ln>
            <a:effectLst/>
          </p:spPr>
          <p:txBody>
            <a:bodyPr wrap="none" anchor="ctr"/>
            <a:lstStyle/>
            <a:p>
              <a:endParaRPr lang="zh-CN" altLang="en-US" i="0"/>
            </a:p>
          </p:txBody>
        </p:sp>
        <p:sp>
          <p:nvSpPr>
            <p:cNvPr id="48157" name="Line 29"/>
            <p:cNvSpPr>
              <a:spLocks noChangeShapeType="1"/>
            </p:cNvSpPr>
            <p:nvPr/>
          </p:nvSpPr>
          <p:spPr bwMode="auto">
            <a:xfrm flipH="1">
              <a:off x="815" y="2078"/>
              <a:ext cx="167" cy="184"/>
            </a:xfrm>
            <a:prstGeom prst="line">
              <a:avLst/>
            </a:prstGeom>
            <a:noFill/>
            <a:ln w="28575">
              <a:solidFill>
                <a:srgbClr val="6600CC"/>
              </a:solidFill>
              <a:round/>
              <a:headEnd/>
              <a:tailEnd/>
            </a:ln>
            <a:effectLst/>
          </p:spPr>
          <p:txBody>
            <a:bodyPr wrap="none" anchor="ctr"/>
            <a:lstStyle/>
            <a:p>
              <a:endParaRPr lang="zh-CN" altLang="en-US" i="0"/>
            </a:p>
          </p:txBody>
        </p:sp>
        <p:sp>
          <p:nvSpPr>
            <p:cNvPr id="48158" name="Text Box 30"/>
            <p:cNvSpPr txBox="1">
              <a:spLocks noChangeArrowheads="1"/>
            </p:cNvSpPr>
            <p:nvPr/>
          </p:nvSpPr>
          <p:spPr bwMode="auto">
            <a:xfrm>
              <a:off x="1313" y="1410"/>
              <a:ext cx="196" cy="231"/>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1800" b="1" i="0">
                  <a:solidFill>
                    <a:srgbClr val="003366"/>
                  </a:solidFill>
                  <a:latin typeface="Times New Roman" pitchFamily="18" charset="0"/>
                </a:rPr>
                <a:t>q</a:t>
              </a:r>
            </a:p>
          </p:txBody>
        </p:sp>
        <p:sp>
          <p:nvSpPr>
            <p:cNvPr id="48159" name="Text Box 31"/>
            <p:cNvSpPr txBox="1">
              <a:spLocks noChangeArrowheads="1"/>
            </p:cNvSpPr>
            <p:nvPr/>
          </p:nvSpPr>
          <p:spPr bwMode="auto">
            <a:xfrm>
              <a:off x="1539" y="1717"/>
              <a:ext cx="172" cy="231"/>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1800" b="1" i="0">
                  <a:solidFill>
                    <a:srgbClr val="003366"/>
                  </a:solidFill>
                  <a:latin typeface="Times New Roman" pitchFamily="18" charset="0"/>
                </a:rPr>
                <a:t>s</a:t>
              </a:r>
            </a:p>
          </p:txBody>
        </p:sp>
        <p:sp>
          <p:nvSpPr>
            <p:cNvPr id="48160" name="Line 32"/>
            <p:cNvSpPr>
              <a:spLocks noChangeShapeType="1"/>
            </p:cNvSpPr>
            <p:nvPr/>
          </p:nvSpPr>
          <p:spPr bwMode="auto">
            <a:xfrm flipH="1">
              <a:off x="951" y="1501"/>
              <a:ext cx="407" cy="76"/>
            </a:xfrm>
            <a:prstGeom prst="line">
              <a:avLst/>
            </a:prstGeom>
            <a:noFill/>
            <a:ln w="38100">
              <a:solidFill>
                <a:srgbClr val="800000"/>
              </a:solidFill>
              <a:round/>
              <a:headEnd/>
              <a:tailEnd type="triangle" w="med" len="lg"/>
            </a:ln>
            <a:effectLst/>
          </p:spPr>
          <p:txBody>
            <a:bodyPr/>
            <a:lstStyle/>
            <a:p>
              <a:endParaRPr lang="zh-CN" altLang="en-US" i="0"/>
            </a:p>
          </p:txBody>
        </p:sp>
        <p:sp>
          <p:nvSpPr>
            <p:cNvPr id="48161" name="Line 33"/>
            <p:cNvSpPr>
              <a:spLocks noChangeShapeType="1"/>
            </p:cNvSpPr>
            <p:nvPr/>
          </p:nvSpPr>
          <p:spPr bwMode="auto">
            <a:xfrm flipH="1">
              <a:off x="1177" y="1808"/>
              <a:ext cx="408" cy="116"/>
            </a:xfrm>
            <a:prstGeom prst="line">
              <a:avLst/>
            </a:prstGeom>
            <a:noFill/>
            <a:ln w="38100">
              <a:solidFill>
                <a:srgbClr val="800000"/>
              </a:solidFill>
              <a:round/>
              <a:headEnd/>
              <a:tailEnd type="triangle" w="med" len="lg"/>
            </a:ln>
            <a:effectLst/>
          </p:spPr>
          <p:txBody>
            <a:bodyPr/>
            <a:lstStyle/>
            <a:p>
              <a:endParaRPr lang="zh-CN" altLang="en-US" i="0"/>
            </a:p>
          </p:txBody>
        </p:sp>
      </p:grpSp>
      <p:sp>
        <p:nvSpPr>
          <p:cNvPr id="3" name="Text Box 4">
            <a:extLst>
              <a:ext uri="{FF2B5EF4-FFF2-40B4-BE49-F238E27FC236}">
                <a16:creationId xmlns:a16="http://schemas.microsoft.com/office/drawing/2014/main" id="{4FC6C240-0D89-428D-A95C-4FAF920D8B8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二、二叉排序树删除</a:t>
            </a:r>
          </a:p>
        </p:txBody>
      </p:sp>
      <p:sp>
        <p:nvSpPr>
          <p:cNvPr id="4" name="文本框 3">
            <a:extLst>
              <a:ext uri="{FF2B5EF4-FFF2-40B4-BE49-F238E27FC236}">
                <a16:creationId xmlns:a16="http://schemas.microsoft.com/office/drawing/2014/main" id="{8E5DFEA3-66F6-42C7-8D5E-6CE25772BB1E}"/>
              </a:ext>
            </a:extLst>
          </p:cNvPr>
          <p:cNvSpPr txBox="1"/>
          <p:nvPr/>
        </p:nvSpPr>
        <p:spPr>
          <a:xfrm>
            <a:off x="582017" y="4872276"/>
            <a:ext cx="5820371" cy="954107"/>
          </a:xfrm>
          <a:prstGeom prst="rect">
            <a:avLst/>
          </a:prstGeom>
          <a:noFill/>
        </p:spPr>
        <p:txBody>
          <a:bodyPr wrap="square" rtlCol="0">
            <a:spAutoFit/>
          </a:bodyPr>
          <a:lstStyle/>
          <a:p>
            <a:r>
              <a:rPr lang="zh-CN" altLang="en-US" sz="2800" i="0" dirty="0">
                <a:solidFill>
                  <a:srgbClr val="FF0000"/>
                </a:solidFill>
              </a:rPr>
              <a:t>删除方法不唯一。书上另一种，</a:t>
            </a:r>
            <a:r>
              <a:rPr lang="en-US" altLang="zh-CN" sz="2800" i="0" dirty="0">
                <a:solidFill>
                  <a:srgbClr val="FF0000"/>
                </a:solidFill>
              </a:rPr>
              <a:t>F</a:t>
            </a:r>
            <a:r>
              <a:rPr lang="zh-CN" altLang="en-US" sz="2800" i="0" dirty="0">
                <a:solidFill>
                  <a:srgbClr val="FF0000"/>
                </a:solidFill>
              </a:rPr>
              <a:t>的左孩子为</a:t>
            </a:r>
            <a:r>
              <a:rPr lang="en-US" altLang="zh-CN" sz="2800" i="0" dirty="0">
                <a:solidFill>
                  <a:srgbClr val="FF0000"/>
                </a:solidFill>
              </a:rPr>
              <a:t>C</a:t>
            </a:r>
            <a:r>
              <a:rPr lang="zh-CN" altLang="en-US" sz="2800" i="0" dirty="0">
                <a:solidFill>
                  <a:srgbClr val="FF0000"/>
                </a:solidFill>
              </a:rPr>
              <a:t>，</a:t>
            </a:r>
            <a:r>
              <a:rPr lang="en-US" altLang="zh-CN" sz="2800" i="0" dirty="0">
                <a:solidFill>
                  <a:srgbClr val="FF0000"/>
                </a:solidFill>
              </a:rPr>
              <a:t>P</a:t>
            </a:r>
            <a:r>
              <a:rPr lang="en-US" altLang="zh-CN" sz="2800" i="0" baseline="-25000" dirty="0">
                <a:solidFill>
                  <a:srgbClr val="FF0000"/>
                </a:solidFill>
              </a:rPr>
              <a:t>R</a:t>
            </a:r>
            <a:r>
              <a:rPr lang="zh-CN" altLang="en-US" sz="2800" i="0" dirty="0">
                <a:solidFill>
                  <a:srgbClr val="FF0000"/>
                </a:solidFill>
              </a:rPr>
              <a:t>作为</a:t>
            </a:r>
            <a:r>
              <a:rPr lang="en-US" altLang="zh-CN" sz="2800" i="0" dirty="0">
                <a:solidFill>
                  <a:srgbClr val="FF0000"/>
                </a:solidFill>
              </a:rPr>
              <a:t>S</a:t>
            </a:r>
            <a:r>
              <a:rPr lang="zh-CN" altLang="en-US" sz="2800" i="0" dirty="0">
                <a:solidFill>
                  <a:srgbClr val="FF0000"/>
                </a:solidFill>
              </a:rPr>
              <a:t>的右孩子。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5"/>
          <p:cNvSpPr>
            <a:spLocks noGrp="1" noChangeArrowheads="1"/>
          </p:cNvSpPr>
          <p:nvPr>
            <p:ph type="body" idx="4294967295"/>
          </p:nvPr>
        </p:nvSpPr>
        <p:spPr>
          <a:xfrm>
            <a:off x="574750" y="1379307"/>
            <a:ext cx="8763000" cy="603770"/>
          </a:xfrm>
        </p:spPr>
        <p:txBody>
          <a:bodyPr/>
          <a:lstStyle/>
          <a:p>
            <a:pPr eaLnBrk="1" hangingPunct="1">
              <a:spcBef>
                <a:spcPct val="30000"/>
              </a:spcBef>
              <a:buFont typeface="Wingdings" pitchFamily="2" charset="2"/>
              <a:buNone/>
            </a:pPr>
            <a:r>
              <a:rPr lang="en-US" altLang="zh-CN" b="1" dirty="0">
                <a:latin typeface="黑体" pitchFamily="49" charset="-122"/>
                <a:ea typeface="黑体" pitchFamily="49" charset="-122"/>
              </a:rPr>
              <a:t>3.</a:t>
            </a:r>
            <a:r>
              <a:rPr lang="zh-CN" altLang="en-US" dirty="0">
                <a:latin typeface="黑体" pitchFamily="49" charset="-122"/>
                <a:ea typeface="黑体" pitchFamily="49" charset="-122"/>
              </a:rPr>
              <a:t>被删除结点既有左子树，又有右子树</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举例</a:t>
            </a:r>
            <a:r>
              <a:rPr lang="en-US" altLang="zh-CN" dirty="0">
                <a:latin typeface="黑体" pitchFamily="49" charset="-122"/>
                <a:ea typeface="黑体" pitchFamily="49" charset="-122"/>
              </a:rPr>
              <a:t>)</a:t>
            </a:r>
          </a:p>
        </p:txBody>
      </p:sp>
      <p:grpSp>
        <p:nvGrpSpPr>
          <p:cNvPr id="2" name="Group 7"/>
          <p:cNvGrpSpPr>
            <a:grpSpLocks/>
          </p:cNvGrpSpPr>
          <p:nvPr/>
        </p:nvGrpSpPr>
        <p:grpSpPr bwMode="auto">
          <a:xfrm>
            <a:off x="188912" y="2564904"/>
            <a:ext cx="2819400" cy="2133600"/>
            <a:chOff x="0" y="0"/>
            <a:chExt cx="2318" cy="1745"/>
          </a:xfrm>
        </p:grpSpPr>
        <p:sp>
          <p:nvSpPr>
            <p:cNvPr id="49203" name="Oval 8"/>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49204" name="Oval 9"/>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9205" name="Oval 10"/>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9206" name="Oval 11"/>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9207" name="Oval 12"/>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49208" name="Oval 13"/>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49209" name="Line 14"/>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49210" name="Line 15"/>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49211" name="Line 16"/>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49212" name="Line 17"/>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49213" name="Line 18"/>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49214" name="Line 19"/>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49215" name="Line 20"/>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9216" name="Line 21"/>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i="0"/>
            </a:p>
          </p:txBody>
        </p:sp>
        <p:sp>
          <p:nvSpPr>
            <p:cNvPr id="49217" name="Oval 22"/>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9218" name="Line 23"/>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49219" name="Oval 24"/>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9220" name="Oval 25"/>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9221" name="Oval 26"/>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49222" name="Line 27"/>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9223" name="Oval 28"/>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grpSp>
      <p:sp>
        <p:nvSpPr>
          <p:cNvPr id="49184" name="Oval 30"/>
          <p:cNvSpPr>
            <a:spLocks noChangeArrowheads="1"/>
          </p:cNvSpPr>
          <p:nvPr/>
        </p:nvSpPr>
        <p:spPr bwMode="auto">
          <a:xfrm>
            <a:off x="4408487" y="2564904"/>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49185" name="Oval 31"/>
          <p:cNvSpPr>
            <a:spLocks noChangeArrowheads="1"/>
          </p:cNvSpPr>
          <p:nvPr/>
        </p:nvSpPr>
        <p:spPr bwMode="auto">
          <a:xfrm>
            <a:off x="5064125" y="2896692"/>
            <a:ext cx="309562"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9186" name="Oval 32"/>
          <p:cNvSpPr>
            <a:spLocks noChangeArrowheads="1"/>
          </p:cNvSpPr>
          <p:nvPr/>
        </p:nvSpPr>
        <p:spPr bwMode="auto">
          <a:xfrm>
            <a:off x="5580062" y="3323729"/>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9187" name="Oval 33"/>
          <p:cNvSpPr>
            <a:spLocks noChangeArrowheads="1"/>
          </p:cNvSpPr>
          <p:nvPr/>
        </p:nvSpPr>
        <p:spPr bwMode="auto">
          <a:xfrm>
            <a:off x="4270375" y="3323729"/>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49188" name="Oval 34"/>
          <p:cNvSpPr>
            <a:spLocks noChangeArrowheads="1"/>
          </p:cNvSpPr>
          <p:nvPr/>
        </p:nvSpPr>
        <p:spPr bwMode="auto">
          <a:xfrm>
            <a:off x="5746750" y="4325442"/>
            <a:ext cx="309562" cy="333375"/>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49189" name="Line 35"/>
          <p:cNvSpPr>
            <a:spLocks noChangeShapeType="1"/>
          </p:cNvSpPr>
          <p:nvPr/>
        </p:nvSpPr>
        <p:spPr bwMode="auto">
          <a:xfrm flipH="1">
            <a:off x="4030662" y="2753817"/>
            <a:ext cx="377825" cy="238125"/>
          </a:xfrm>
          <a:prstGeom prst="line">
            <a:avLst/>
          </a:prstGeom>
          <a:noFill/>
          <a:ln w="38100">
            <a:solidFill>
              <a:srgbClr val="336699"/>
            </a:solidFill>
            <a:round/>
            <a:headEnd/>
            <a:tailEnd/>
          </a:ln>
          <a:effectLst/>
        </p:spPr>
        <p:txBody>
          <a:bodyPr wrap="none" anchor="ctr"/>
          <a:lstStyle/>
          <a:p>
            <a:endParaRPr lang="zh-CN" altLang="en-US" i="0"/>
          </a:p>
        </p:txBody>
      </p:sp>
      <p:sp>
        <p:nvSpPr>
          <p:cNvPr id="49190" name="Line 36"/>
          <p:cNvSpPr>
            <a:spLocks noChangeShapeType="1"/>
          </p:cNvSpPr>
          <p:nvPr/>
        </p:nvSpPr>
        <p:spPr bwMode="auto">
          <a:xfrm>
            <a:off x="4719637" y="2753817"/>
            <a:ext cx="344487" cy="238125"/>
          </a:xfrm>
          <a:prstGeom prst="line">
            <a:avLst/>
          </a:prstGeom>
          <a:noFill/>
          <a:ln w="38100">
            <a:solidFill>
              <a:srgbClr val="336699"/>
            </a:solidFill>
            <a:round/>
            <a:headEnd/>
            <a:tailEnd/>
          </a:ln>
          <a:effectLst/>
        </p:spPr>
        <p:txBody>
          <a:bodyPr wrap="none" anchor="ctr"/>
          <a:lstStyle/>
          <a:p>
            <a:endParaRPr lang="zh-CN" altLang="en-US" i="0"/>
          </a:p>
        </p:txBody>
      </p:sp>
      <p:sp>
        <p:nvSpPr>
          <p:cNvPr id="49191" name="Line 37"/>
          <p:cNvSpPr>
            <a:spLocks noChangeShapeType="1"/>
          </p:cNvSpPr>
          <p:nvPr/>
        </p:nvSpPr>
        <p:spPr bwMode="auto">
          <a:xfrm>
            <a:off x="4030662" y="3134817"/>
            <a:ext cx="274637" cy="236538"/>
          </a:xfrm>
          <a:prstGeom prst="line">
            <a:avLst/>
          </a:prstGeom>
          <a:noFill/>
          <a:ln w="38100">
            <a:solidFill>
              <a:srgbClr val="336699"/>
            </a:solidFill>
            <a:round/>
            <a:headEnd/>
            <a:tailEnd/>
          </a:ln>
          <a:effectLst/>
        </p:spPr>
        <p:txBody>
          <a:bodyPr wrap="none" anchor="ctr"/>
          <a:lstStyle/>
          <a:p>
            <a:endParaRPr lang="zh-CN" altLang="en-US" i="0"/>
          </a:p>
        </p:txBody>
      </p:sp>
      <p:sp>
        <p:nvSpPr>
          <p:cNvPr id="49192" name="Line 38"/>
          <p:cNvSpPr>
            <a:spLocks noChangeShapeType="1"/>
          </p:cNvSpPr>
          <p:nvPr/>
        </p:nvSpPr>
        <p:spPr bwMode="auto">
          <a:xfrm flipH="1">
            <a:off x="3967162" y="3609479"/>
            <a:ext cx="338137" cy="325438"/>
          </a:xfrm>
          <a:prstGeom prst="line">
            <a:avLst/>
          </a:prstGeom>
          <a:noFill/>
          <a:ln w="38100">
            <a:solidFill>
              <a:srgbClr val="336699"/>
            </a:solidFill>
            <a:round/>
            <a:headEnd/>
            <a:tailEnd/>
          </a:ln>
          <a:effectLst/>
        </p:spPr>
        <p:txBody>
          <a:bodyPr wrap="none" anchor="ctr"/>
          <a:lstStyle/>
          <a:p>
            <a:endParaRPr lang="zh-CN" altLang="en-US" i="0"/>
          </a:p>
        </p:txBody>
      </p:sp>
      <p:sp>
        <p:nvSpPr>
          <p:cNvPr id="49193" name="Line 39"/>
          <p:cNvSpPr>
            <a:spLocks noChangeShapeType="1"/>
          </p:cNvSpPr>
          <p:nvPr/>
        </p:nvSpPr>
        <p:spPr bwMode="auto">
          <a:xfrm>
            <a:off x="5340350" y="3180854"/>
            <a:ext cx="276225" cy="190500"/>
          </a:xfrm>
          <a:prstGeom prst="line">
            <a:avLst/>
          </a:prstGeom>
          <a:noFill/>
          <a:ln w="38100">
            <a:solidFill>
              <a:srgbClr val="336699"/>
            </a:solidFill>
            <a:round/>
            <a:headEnd/>
            <a:tailEnd/>
          </a:ln>
          <a:effectLst/>
        </p:spPr>
        <p:txBody>
          <a:bodyPr wrap="none" anchor="ctr"/>
          <a:lstStyle/>
          <a:p>
            <a:endParaRPr lang="zh-CN" altLang="en-US" i="0"/>
          </a:p>
        </p:txBody>
      </p:sp>
      <p:sp>
        <p:nvSpPr>
          <p:cNvPr id="49194" name="Line 40"/>
          <p:cNvSpPr>
            <a:spLocks noChangeShapeType="1"/>
          </p:cNvSpPr>
          <p:nvPr/>
        </p:nvSpPr>
        <p:spPr bwMode="auto">
          <a:xfrm flipH="1">
            <a:off x="5408612" y="3642817"/>
            <a:ext cx="263525" cy="249238"/>
          </a:xfrm>
          <a:prstGeom prst="line">
            <a:avLst/>
          </a:prstGeom>
          <a:noFill/>
          <a:ln w="38100">
            <a:solidFill>
              <a:srgbClr val="336699"/>
            </a:solidFill>
            <a:round/>
            <a:headEnd/>
            <a:tailEnd/>
          </a:ln>
          <a:effectLst/>
        </p:spPr>
        <p:txBody>
          <a:bodyPr wrap="none" anchor="ctr"/>
          <a:lstStyle/>
          <a:p>
            <a:endParaRPr lang="zh-CN" altLang="en-US" i="0"/>
          </a:p>
        </p:txBody>
      </p:sp>
      <p:sp>
        <p:nvSpPr>
          <p:cNvPr id="49195" name="Line 41"/>
          <p:cNvSpPr>
            <a:spLocks noChangeShapeType="1"/>
          </p:cNvSpPr>
          <p:nvPr/>
        </p:nvSpPr>
        <p:spPr bwMode="auto">
          <a:xfrm>
            <a:off x="5476875" y="4128592"/>
            <a:ext cx="328612" cy="255588"/>
          </a:xfrm>
          <a:prstGeom prst="line">
            <a:avLst/>
          </a:prstGeom>
          <a:noFill/>
          <a:ln w="38100">
            <a:solidFill>
              <a:srgbClr val="336699"/>
            </a:solidFill>
            <a:round/>
            <a:headEnd/>
            <a:tailEnd/>
          </a:ln>
          <a:effectLst/>
        </p:spPr>
        <p:txBody>
          <a:bodyPr wrap="none" anchor="ctr"/>
          <a:lstStyle/>
          <a:p>
            <a:endParaRPr lang="zh-CN" altLang="en-US" i="0"/>
          </a:p>
        </p:txBody>
      </p:sp>
      <p:sp>
        <p:nvSpPr>
          <p:cNvPr id="49196" name="Oval 42"/>
          <p:cNvSpPr>
            <a:spLocks noChangeArrowheads="1"/>
          </p:cNvSpPr>
          <p:nvPr/>
        </p:nvSpPr>
        <p:spPr bwMode="auto">
          <a:xfrm>
            <a:off x="3409950" y="4366717"/>
            <a:ext cx="307975"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9197" name="Line 43"/>
          <p:cNvSpPr>
            <a:spLocks noChangeShapeType="1"/>
          </p:cNvSpPr>
          <p:nvPr/>
        </p:nvSpPr>
        <p:spPr bwMode="auto">
          <a:xfrm flipH="1">
            <a:off x="3616325" y="4082554"/>
            <a:ext cx="274637" cy="284163"/>
          </a:xfrm>
          <a:prstGeom prst="line">
            <a:avLst/>
          </a:prstGeom>
          <a:noFill/>
          <a:ln w="38100">
            <a:solidFill>
              <a:srgbClr val="336699"/>
            </a:solidFill>
            <a:round/>
            <a:headEnd/>
            <a:tailEnd/>
          </a:ln>
          <a:effectLst/>
        </p:spPr>
        <p:txBody>
          <a:bodyPr wrap="none" anchor="ctr"/>
          <a:lstStyle/>
          <a:p>
            <a:endParaRPr lang="zh-CN" altLang="en-US" i="0"/>
          </a:p>
        </p:txBody>
      </p:sp>
      <p:sp>
        <p:nvSpPr>
          <p:cNvPr id="49198" name="Oval 44"/>
          <p:cNvSpPr>
            <a:spLocks noChangeArrowheads="1"/>
          </p:cNvSpPr>
          <p:nvPr/>
        </p:nvSpPr>
        <p:spPr bwMode="auto">
          <a:xfrm>
            <a:off x="5200650" y="3846017"/>
            <a:ext cx="311150"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9199" name="Oval 45"/>
          <p:cNvSpPr>
            <a:spLocks noChangeArrowheads="1"/>
          </p:cNvSpPr>
          <p:nvPr/>
        </p:nvSpPr>
        <p:spPr bwMode="auto">
          <a:xfrm>
            <a:off x="3784600" y="3817442"/>
            <a:ext cx="309562"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9200" name="Oval 46"/>
          <p:cNvSpPr>
            <a:spLocks noChangeArrowheads="1"/>
          </p:cNvSpPr>
          <p:nvPr/>
        </p:nvSpPr>
        <p:spPr bwMode="auto">
          <a:xfrm>
            <a:off x="3754437" y="2896692"/>
            <a:ext cx="309562"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9201" name="Line 47"/>
          <p:cNvSpPr>
            <a:spLocks noChangeShapeType="1"/>
          </p:cNvSpPr>
          <p:nvPr/>
        </p:nvSpPr>
        <p:spPr bwMode="auto">
          <a:xfrm flipH="1">
            <a:off x="4987925" y="4149229"/>
            <a:ext cx="263525" cy="250825"/>
          </a:xfrm>
          <a:prstGeom prst="line">
            <a:avLst/>
          </a:prstGeom>
          <a:noFill/>
          <a:ln w="38100">
            <a:solidFill>
              <a:srgbClr val="336699"/>
            </a:solidFill>
            <a:round/>
            <a:headEnd/>
            <a:tailEnd/>
          </a:ln>
          <a:effectLst/>
        </p:spPr>
        <p:txBody>
          <a:bodyPr wrap="none" anchor="ctr"/>
          <a:lstStyle/>
          <a:p>
            <a:endParaRPr lang="zh-CN" altLang="en-US" i="0"/>
          </a:p>
        </p:txBody>
      </p:sp>
      <p:sp>
        <p:nvSpPr>
          <p:cNvPr id="49202" name="Oval 48"/>
          <p:cNvSpPr>
            <a:spLocks noChangeArrowheads="1"/>
          </p:cNvSpPr>
          <p:nvPr/>
        </p:nvSpPr>
        <p:spPr bwMode="auto">
          <a:xfrm>
            <a:off x="4779962" y="4354017"/>
            <a:ext cx="311150"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49165" name="Oval 50"/>
          <p:cNvSpPr>
            <a:spLocks noChangeArrowheads="1"/>
          </p:cNvSpPr>
          <p:nvPr/>
        </p:nvSpPr>
        <p:spPr bwMode="auto">
          <a:xfrm>
            <a:off x="7532687" y="2564904"/>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37</a:t>
            </a:r>
          </a:p>
        </p:txBody>
      </p:sp>
      <p:sp>
        <p:nvSpPr>
          <p:cNvPr id="49166" name="Oval 51"/>
          <p:cNvSpPr>
            <a:spLocks noChangeArrowheads="1"/>
          </p:cNvSpPr>
          <p:nvPr/>
        </p:nvSpPr>
        <p:spPr bwMode="auto">
          <a:xfrm>
            <a:off x="8188325" y="2896692"/>
            <a:ext cx="309563"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9167" name="Oval 52"/>
          <p:cNvSpPr>
            <a:spLocks noChangeArrowheads="1"/>
          </p:cNvSpPr>
          <p:nvPr/>
        </p:nvSpPr>
        <p:spPr bwMode="auto">
          <a:xfrm>
            <a:off x="6361112" y="3323729"/>
            <a:ext cx="309563"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9168" name="Oval 53"/>
          <p:cNvSpPr>
            <a:spLocks noChangeArrowheads="1"/>
          </p:cNvSpPr>
          <p:nvPr/>
        </p:nvSpPr>
        <p:spPr bwMode="auto">
          <a:xfrm>
            <a:off x="8704262" y="3323729"/>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9169" name="Oval 54"/>
          <p:cNvSpPr>
            <a:spLocks noChangeArrowheads="1"/>
          </p:cNvSpPr>
          <p:nvPr/>
        </p:nvSpPr>
        <p:spPr bwMode="auto">
          <a:xfrm>
            <a:off x="7394575" y="3323729"/>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9170" name="Oval 55"/>
          <p:cNvSpPr>
            <a:spLocks noChangeArrowheads="1"/>
          </p:cNvSpPr>
          <p:nvPr/>
        </p:nvSpPr>
        <p:spPr bwMode="auto">
          <a:xfrm>
            <a:off x="8870950" y="4325442"/>
            <a:ext cx="309563" cy="333375"/>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49171" name="Line 56"/>
          <p:cNvSpPr>
            <a:spLocks noChangeShapeType="1"/>
          </p:cNvSpPr>
          <p:nvPr/>
        </p:nvSpPr>
        <p:spPr bwMode="auto">
          <a:xfrm flipH="1">
            <a:off x="7154862" y="2753817"/>
            <a:ext cx="377825" cy="238125"/>
          </a:xfrm>
          <a:prstGeom prst="line">
            <a:avLst/>
          </a:prstGeom>
          <a:noFill/>
          <a:ln w="38100">
            <a:solidFill>
              <a:srgbClr val="336699"/>
            </a:solidFill>
            <a:round/>
            <a:headEnd/>
            <a:tailEnd/>
          </a:ln>
          <a:effectLst/>
        </p:spPr>
        <p:txBody>
          <a:bodyPr wrap="none" anchor="ctr"/>
          <a:lstStyle/>
          <a:p>
            <a:endParaRPr lang="zh-CN" altLang="en-US" i="0"/>
          </a:p>
        </p:txBody>
      </p:sp>
      <p:sp>
        <p:nvSpPr>
          <p:cNvPr id="49172" name="Line 57"/>
          <p:cNvSpPr>
            <a:spLocks noChangeShapeType="1"/>
          </p:cNvSpPr>
          <p:nvPr/>
        </p:nvSpPr>
        <p:spPr bwMode="auto">
          <a:xfrm flipH="1">
            <a:off x="6635750" y="3172917"/>
            <a:ext cx="273050" cy="198438"/>
          </a:xfrm>
          <a:prstGeom prst="line">
            <a:avLst/>
          </a:prstGeom>
          <a:noFill/>
          <a:ln w="38100">
            <a:solidFill>
              <a:srgbClr val="666699"/>
            </a:solidFill>
            <a:round/>
            <a:headEnd/>
            <a:tailEnd/>
          </a:ln>
          <a:effectLst/>
        </p:spPr>
        <p:txBody>
          <a:bodyPr wrap="none" anchor="ctr"/>
          <a:lstStyle/>
          <a:p>
            <a:endParaRPr lang="zh-CN" altLang="en-US" i="0"/>
          </a:p>
        </p:txBody>
      </p:sp>
      <p:sp>
        <p:nvSpPr>
          <p:cNvPr id="49173" name="Line 58"/>
          <p:cNvSpPr>
            <a:spLocks noChangeShapeType="1"/>
          </p:cNvSpPr>
          <p:nvPr/>
        </p:nvSpPr>
        <p:spPr bwMode="auto">
          <a:xfrm>
            <a:off x="7843837" y="2753817"/>
            <a:ext cx="344488" cy="238125"/>
          </a:xfrm>
          <a:prstGeom prst="line">
            <a:avLst/>
          </a:prstGeom>
          <a:noFill/>
          <a:ln w="38100">
            <a:solidFill>
              <a:srgbClr val="336699"/>
            </a:solidFill>
            <a:round/>
            <a:headEnd/>
            <a:tailEnd/>
          </a:ln>
          <a:effectLst/>
        </p:spPr>
        <p:txBody>
          <a:bodyPr wrap="none" anchor="ctr"/>
          <a:lstStyle/>
          <a:p>
            <a:endParaRPr lang="zh-CN" altLang="en-US" i="0"/>
          </a:p>
        </p:txBody>
      </p:sp>
      <p:sp>
        <p:nvSpPr>
          <p:cNvPr id="49174" name="Line 59"/>
          <p:cNvSpPr>
            <a:spLocks noChangeShapeType="1"/>
          </p:cNvSpPr>
          <p:nvPr/>
        </p:nvSpPr>
        <p:spPr bwMode="auto">
          <a:xfrm>
            <a:off x="7154862" y="3134817"/>
            <a:ext cx="274638" cy="236538"/>
          </a:xfrm>
          <a:prstGeom prst="line">
            <a:avLst/>
          </a:prstGeom>
          <a:noFill/>
          <a:ln w="38100">
            <a:solidFill>
              <a:srgbClr val="336699"/>
            </a:solidFill>
            <a:round/>
            <a:headEnd/>
            <a:tailEnd/>
          </a:ln>
          <a:effectLst/>
        </p:spPr>
        <p:txBody>
          <a:bodyPr wrap="none" anchor="ctr"/>
          <a:lstStyle/>
          <a:p>
            <a:endParaRPr lang="zh-CN" altLang="en-US" i="0"/>
          </a:p>
        </p:txBody>
      </p:sp>
      <p:sp>
        <p:nvSpPr>
          <p:cNvPr id="49175" name="Line 60"/>
          <p:cNvSpPr>
            <a:spLocks noChangeShapeType="1"/>
          </p:cNvSpPr>
          <p:nvPr/>
        </p:nvSpPr>
        <p:spPr bwMode="auto">
          <a:xfrm flipH="1">
            <a:off x="7091362" y="3609479"/>
            <a:ext cx="338138" cy="325438"/>
          </a:xfrm>
          <a:prstGeom prst="line">
            <a:avLst/>
          </a:prstGeom>
          <a:noFill/>
          <a:ln w="38100">
            <a:solidFill>
              <a:srgbClr val="336699"/>
            </a:solidFill>
            <a:round/>
            <a:headEnd/>
            <a:tailEnd/>
          </a:ln>
          <a:effectLst/>
        </p:spPr>
        <p:txBody>
          <a:bodyPr wrap="none" anchor="ctr"/>
          <a:lstStyle/>
          <a:p>
            <a:endParaRPr lang="zh-CN" altLang="en-US" i="0"/>
          </a:p>
        </p:txBody>
      </p:sp>
      <p:sp>
        <p:nvSpPr>
          <p:cNvPr id="49176" name="Line 61"/>
          <p:cNvSpPr>
            <a:spLocks noChangeShapeType="1"/>
          </p:cNvSpPr>
          <p:nvPr/>
        </p:nvSpPr>
        <p:spPr bwMode="auto">
          <a:xfrm>
            <a:off x="8464550" y="3180854"/>
            <a:ext cx="276225" cy="190500"/>
          </a:xfrm>
          <a:prstGeom prst="line">
            <a:avLst/>
          </a:prstGeom>
          <a:noFill/>
          <a:ln w="38100">
            <a:solidFill>
              <a:srgbClr val="336699"/>
            </a:solidFill>
            <a:round/>
            <a:headEnd/>
            <a:tailEnd/>
          </a:ln>
          <a:effectLst/>
        </p:spPr>
        <p:txBody>
          <a:bodyPr wrap="none" anchor="ctr"/>
          <a:lstStyle/>
          <a:p>
            <a:endParaRPr lang="zh-CN" altLang="en-US" i="0"/>
          </a:p>
        </p:txBody>
      </p:sp>
      <p:sp>
        <p:nvSpPr>
          <p:cNvPr id="49177" name="Line 62"/>
          <p:cNvSpPr>
            <a:spLocks noChangeShapeType="1"/>
          </p:cNvSpPr>
          <p:nvPr/>
        </p:nvSpPr>
        <p:spPr bwMode="auto">
          <a:xfrm flipH="1">
            <a:off x="8532812" y="3642817"/>
            <a:ext cx="263525" cy="249238"/>
          </a:xfrm>
          <a:prstGeom prst="line">
            <a:avLst/>
          </a:prstGeom>
          <a:noFill/>
          <a:ln w="38100">
            <a:solidFill>
              <a:srgbClr val="336699"/>
            </a:solidFill>
            <a:round/>
            <a:headEnd/>
            <a:tailEnd/>
          </a:ln>
          <a:effectLst/>
        </p:spPr>
        <p:txBody>
          <a:bodyPr wrap="none" anchor="ctr"/>
          <a:lstStyle/>
          <a:p>
            <a:endParaRPr lang="zh-CN" altLang="en-US" i="0"/>
          </a:p>
        </p:txBody>
      </p:sp>
      <p:sp>
        <p:nvSpPr>
          <p:cNvPr id="49178" name="Line 63"/>
          <p:cNvSpPr>
            <a:spLocks noChangeShapeType="1"/>
          </p:cNvSpPr>
          <p:nvPr/>
        </p:nvSpPr>
        <p:spPr bwMode="auto">
          <a:xfrm>
            <a:off x="8601075" y="4128592"/>
            <a:ext cx="328613" cy="255588"/>
          </a:xfrm>
          <a:prstGeom prst="line">
            <a:avLst/>
          </a:prstGeom>
          <a:noFill/>
          <a:ln w="38100">
            <a:solidFill>
              <a:srgbClr val="336699"/>
            </a:solidFill>
            <a:round/>
            <a:headEnd/>
            <a:tailEnd/>
          </a:ln>
          <a:effectLst/>
        </p:spPr>
        <p:txBody>
          <a:bodyPr wrap="none" anchor="ctr"/>
          <a:lstStyle/>
          <a:p>
            <a:endParaRPr lang="zh-CN" altLang="en-US" i="0"/>
          </a:p>
        </p:txBody>
      </p:sp>
      <p:sp>
        <p:nvSpPr>
          <p:cNvPr id="49179" name="Oval 64"/>
          <p:cNvSpPr>
            <a:spLocks noChangeArrowheads="1"/>
          </p:cNvSpPr>
          <p:nvPr/>
        </p:nvSpPr>
        <p:spPr bwMode="auto">
          <a:xfrm>
            <a:off x="8324850" y="3846017"/>
            <a:ext cx="311150"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9180" name="Oval 65"/>
          <p:cNvSpPr>
            <a:spLocks noChangeArrowheads="1"/>
          </p:cNvSpPr>
          <p:nvPr/>
        </p:nvSpPr>
        <p:spPr bwMode="auto">
          <a:xfrm>
            <a:off x="6908800" y="3817442"/>
            <a:ext cx="309563"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9181" name="Oval 66"/>
          <p:cNvSpPr>
            <a:spLocks noChangeArrowheads="1"/>
          </p:cNvSpPr>
          <p:nvPr/>
        </p:nvSpPr>
        <p:spPr bwMode="auto">
          <a:xfrm>
            <a:off x="6878637" y="2896692"/>
            <a:ext cx="309563"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49182" name="Line 67"/>
          <p:cNvSpPr>
            <a:spLocks noChangeShapeType="1"/>
          </p:cNvSpPr>
          <p:nvPr/>
        </p:nvSpPr>
        <p:spPr bwMode="auto">
          <a:xfrm flipH="1">
            <a:off x="8112125" y="4149229"/>
            <a:ext cx="263525" cy="250825"/>
          </a:xfrm>
          <a:prstGeom prst="line">
            <a:avLst/>
          </a:prstGeom>
          <a:noFill/>
          <a:ln w="38100">
            <a:solidFill>
              <a:srgbClr val="336699"/>
            </a:solidFill>
            <a:round/>
            <a:headEnd/>
            <a:tailEnd/>
          </a:ln>
          <a:effectLst/>
        </p:spPr>
        <p:txBody>
          <a:bodyPr wrap="none" anchor="ctr"/>
          <a:lstStyle/>
          <a:p>
            <a:endParaRPr lang="zh-CN" altLang="en-US" i="0"/>
          </a:p>
        </p:txBody>
      </p:sp>
      <p:sp>
        <p:nvSpPr>
          <p:cNvPr id="49183" name="Oval 68"/>
          <p:cNvSpPr>
            <a:spLocks noChangeArrowheads="1"/>
          </p:cNvSpPr>
          <p:nvPr/>
        </p:nvSpPr>
        <p:spPr bwMode="auto">
          <a:xfrm>
            <a:off x="7904162" y="4354017"/>
            <a:ext cx="311150"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49162" name="Text Box 69"/>
          <p:cNvSpPr txBox="1">
            <a:spLocks noChangeArrowheads="1"/>
          </p:cNvSpPr>
          <p:nvPr/>
        </p:nvSpPr>
        <p:spPr bwMode="auto">
          <a:xfrm>
            <a:off x="874712" y="4850904"/>
            <a:ext cx="1295400" cy="523220"/>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2800" i="0" dirty="0">
                <a:solidFill>
                  <a:srgbClr val="FF0000"/>
                </a:solidFill>
                <a:latin typeface="黑体" panose="02010609060101010101" pitchFamily="49" charset="-122"/>
                <a:ea typeface="黑体" panose="02010609060101010101" pitchFamily="49" charset="-122"/>
              </a:rPr>
              <a:t>原图</a:t>
            </a:r>
          </a:p>
        </p:txBody>
      </p:sp>
      <p:sp>
        <p:nvSpPr>
          <p:cNvPr id="49163" name="Text Box 70"/>
          <p:cNvSpPr txBox="1">
            <a:spLocks noChangeArrowheads="1"/>
          </p:cNvSpPr>
          <p:nvPr/>
        </p:nvSpPr>
        <p:spPr bwMode="auto">
          <a:xfrm>
            <a:off x="3617912" y="4850904"/>
            <a:ext cx="2128838" cy="523220"/>
          </a:xfrm>
          <a:prstGeom prst="rect">
            <a:avLst/>
          </a:prstGeom>
          <a:noFill/>
          <a:ln w="9525">
            <a:noFill/>
            <a:miter lim="800000"/>
            <a:headEnd/>
            <a:tailEnd/>
          </a:ln>
          <a:effectLst/>
        </p:spPr>
        <p:txBody>
          <a:bodyPr wrap="square">
            <a:spAutoFit/>
          </a:bodyPr>
          <a:lstStyle/>
          <a:p>
            <a:pPr eaLnBrk="1" hangingPunct="1">
              <a:spcBef>
                <a:spcPct val="50000"/>
              </a:spcBef>
              <a:buFont typeface="Arial" pitchFamily="34" charset="0"/>
              <a:buNone/>
            </a:pPr>
            <a:r>
              <a:rPr lang="zh-CN" altLang="en-US" sz="2800" i="0" dirty="0">
                <a:solidFill>
                  <a:srgbClr val="FF0000"/>
                </a:solidFill>
                <a:latin typeface="+mn-ea"/>
                <a:ea typeface="+mn-ea"/>
              </a:rPr>
              <a:t>删除结点</a:t>
            </a:r>
            <a:r>
              <a:rPr lang="en-US" altLang="zh-CN" sz="2800" i="0" dirty="0">
                <a:solidFill>
                  <a:srgbClr val="FF0000"/>
                </a:solidFill>
                <a:latin typeface="+mn-ea"/>
                <a:ea typeface="+mn-ea"/>
              </a:rPr>
              <a:t>13</a:t>
            </a:r>
          </a:p>
        </p:txBody>
      </p:sp>
      <p:sp>
        <p:nvSpPr>
          <p:cNvPr id="49164" name="Text Box 71"/>
          <p:cNvSpPr txBox="1">
            <a:spLocks noChangeArrowheads="1"/>
          </p:cNvSpPr>
          <p:nvPr/>
        </p:nvSpPr>
        <p:spPr bwMode="auto">
          <a:xfrm>
            <a:off x="6894512" y="4850904"/>
            <a:ext cx="2097088" cy="523220"/>
          </a:xfrm>
          <a:prstGeom prst="rect">
            <a:avLst/>
          </a:prstGeom>
          <a:noFill/>
          <a:ln w="9525">
            <a:noFill/>
            <a:miter lim="800000"/>
            <a:headEnd/>
            <a:tailEnd/>
          </a:ln>
          <a:effectLst/>
        </p:spPr>
        <p:txBody>
          <a:bodyPr wrap="square">
            <a:spAutoFit/>
          </a:bodyPr>
          <a:lstStyle/>
          <a:p>
            <a:pPr eaLnBrk="1" hangingPunct="1">
              <a:spcBef>
                <a:spcPct val="50000"/>
              </a:spcBef>
              <a:buFont typeface="Arial" pitchFamily="34" charset="0"/>
              <a:buNone/>
            </a:pPr>
            <a:r>
              <a:rPr lang="zh-CN" altLang="en-US" sz="2800" b="0" i="0" dirty="0">
                <a:solidFill>
                  <a:srgbClr val="FF0000"/>
                </a:solidFill>
                <a:latin typeface="+mn-ea"/>
                <a:ea typeface="+mn-ea"/>
              </a:rPr>
              <a:t>删除结点</a:t>
            </a:r>
            <a:r>
              <a:rPr lang="en-US" altLang="zh-CN" sz="2800" b="0" i="0" dirty="0">
                <a:solidFill>
                  <a:srgbClr val="FF0000"/>
                </a:solidFill>
                <a:latin typeface="+mn-ea"/>
                <a:ea typeface="+mn-ea"/>
              </a:rPr>
              <a:t>56</a:t>
            </a:r>
          </a:p>
        </p:txBody>
      </p:sp>
      <p:sp>
        <p:nvSpPr>
          <p:cNvPr id="5" name="Text Box 4">
            <a:extLst>
              <a:ext uri="{FF2B5EF4-FFF2-40B4-BE49-F238E27FC236}">
                <a16:creationId xmlns:a16="http://schemas.microsoft.com/office/drawing/2014/main" id="{50BA0FD7-3BD3-401D-AA3F-A8C1AA7F497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二、二叉排序树删除</a:t>
            </a:r>
          </a:p>
        </p:txBody>
      </p:sp>
      <p:sp>
        <p:nvSpPr>
          <p:cNvPr id="6" name="矩形 5">
            <a:extLst>
              <a:ext uri="{FF2B5EF4-FFF2-40B4-BE49-F238E27FC236}">
                <a16:creationId xmlns:a16="http://schemas.microsoft.com/office/drawing/2014/main" id="{91DAEEA7-EE4C-C2F2-8231-8582D81AA925}"/>
              </a:ext>
            </a:extLst>
          </p:cNvPr>
          <p:cNvSpPr/>
          <p:nvPr/>
        </p:nvSpPr>
        <p:spPr bwMode="auto">
          <a:xfrm>
            <a:off x="0" y="3180854"/>
            <a:ext cx="638673" cy="56884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7" name="矩形 6">
            <a:extLst>
              <a:ext uri="{FF2B5EF4-FFF2-40B4-BE49-F238E27FC236}">
                <a16:creationId xmlns:a16="http://schemas.microsoft.com/office/drawing/2014/main" id="{330F44A2-3F1A-7390-9935-784A71B406FA}"/>
              </a:ext>
            </a:extLst>
          </p:cNvPr>
          <p:cNvSpPr/>
          <p:nvPr/>
        </p:nvSpPr>
        <p:spPr bwMode="auto">
          <a:xfrm>
            <a:off x="1066648" y="3198582"/>
            <a:ext cx="638673" cy="56884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2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1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1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17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00" grpId="0" animBg="1"/>
      <p:bldP spid="49165" grpId="0" animBg="1"/>
      <p:bldP spid="49169" grpId="0" animBg="1"/>
      <p:bldP spid="49174" grpId="0" animBg="1"/>
      <p:bldP spid="49175" grpId="0" animBg="1"/>
      <p:bldP spid="49180" grpId="0" animBg="1"/>
      <p:bldP spid="6" grpId="0" animBg="1"/>
      <p:bldP spid="6" grpId="1"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E93A3-19D2-1066-2A03-AD1B83AB6E74}"/>
            </a:ext>
          </a:extLst>
        </p:cNvPr>
        <p:cNvGrpSpPr/>
        <p:nvPr/>
      </p:nvGrpSpPr>
      <p:grpSpPr>
        <a:xfrm>
          <a:off x="0" y="0"/>
          <a:ext cx="0" cy="0"/>
          <a:chOff x="0" y="0"/>
          <a:chExt cx="0" cy="0"/>
        </a:xfrm>
      </p:grpSpPr>
      <p:sp>
        <p:nvSpPr>
          <p:cNvPr id="49157" name="Rectangle 5">
            <a:extLst>
              <a:ext uri="{FF2B5EF4-FFF2-40B4-BE49-F238E27FC236}">
                <a16:creationId xmlns:a16="http://schemas.microsoft.com/office/drawing/2014/main" id="{0670FFF3-30B7-8415-B752-9CF1AA1CD7E2}"/>
              </a:ext>
            </a:extLst>
          </p:cNvPr>
          <p:cNvSpPr>
            <a:spLocks noGrp="1" noChangeArrowheads="1"/>
          </p:cNvSpPr>
          <p:nvPr>
            <p:ph type="body" idx="4294967295"/>
          </p:nvPr>
        </p:nvSpPr>
        <p:spPr>
          <a:xfrm>
            <a:off x="539552" y="1340768"/>
            <a:ext cx="8763000" cy="603770"/>
          </a:xfrm>
        </p:spPr>
        <p:txBody>
          <a:bodyPr/>
          <a:lstStyle/>
          <a:p>
            <a:pPr eaLnBrk="1" hangingPunct="1">
              <a:spcBef>
                <a:spcPct val="30000"/>
              </a:spcBef>
            </a:pPr>
            <a:r>
              <a:rPr lang="zh-CN" altLang="en-US" dirty="0">
                <a:latin typeface="黑体" pitchFamily="49" charset="-122"/>
                <a:ea typeface="黑体" pitchFamily="49" charset="-122"/>
              </a:rPr>
              <a:t>找到被删结点的双亲，分上述三种情况执行删除。</a:t>
            </a:r>
            <a:endParaRPr lang="en-US" altLang="zh-CN" dirty="0">
              <a:latin typeface="黑体" pitchFamily="49" charset="-122"/>
              <a:ea typeface="黑体" pitchFamily="49" charset="-122"/>
            </a:endParaRPr>
          </a:p>
          <a:p>
            <a:pPr eaLnBrk="1" hangingPunct="1">
              <a:spcBef>
                <a:spcPct val="30000"/>
              </a:spcBef>
            </a:pPr>
            <a:r>
              <a:rPr lang="zh-CN" altLang="en-US" dirty="0">
                <a:latin typeface="黑体" pitchFamily="49" charset="-122"/>
                <a:ea typeface="黑体" pitchFamily="49" charset="-122"/>
              </a:rPr>
              <a:t>或</a:t>
            </a:r>
            <a:r>
              <a:rPr lang="zh-CN" altLang="en-US" dirty="0">
                <a:solidFill>
                  <a:srgbClr val="FF0000"/>
                </a:solidFill>
                <a:latin typeface="黑体" pitchFamily="49" charset="-122"/>
                <a:ea typeface="黑体" pitchFamily="49" charset="-122"/>
              </a:rPr>
              <a:t>书上</a:t>
            </a:r>
            <a:r>
              <a:rPr lang="zh-CN" altLang="en-US" dirty="0">
                <a:latin typeface="黑体" pitchFamily="49" charset="-122"/>
                <a:ea typeface="黑体" pitchFamily="49" charset="-122"/>
              </a:rPr>
              <a:t>，</a:t>
            </a:r>
            <a:r>
              <a:rPr lang="en-US" altLang="zh-CN" dirty="0">
                <a:solidFill>
                  <a:srgbClr val="FF0000"/>
                </a:solidFill>
                <a:latin typeface="黑体" pitchFamily="49" charset="-122"/>
                <a:ea typeface="黑体" pitchFamily="49" charset="-122"/>
              </a:rPr>
              <a:t>bool Delete</a:t>
            </a:r>
            <a:r>
              <a:rPr lang="zh-CN" altLang="en-US" dirty="0">
                <a:solidFill>
                  <a:srgbClr val="FF0000"/>
                </a:solidFill>
                <a:latin typeface="黑体" pitchFamily="49" charset="-122"/>
                <a:ea typeface="黑体" pitchFamily="49" charset="-122"/>
              </a:rPr>
              <a:t>（</a:t>
            </a:r>
            <a:r>
              <a:rPr lang="en-US" altLang="zh-CN" dirty="0" err="1">
                <a:solidFill>
                  <a:srgbClr val="FF0000"/>
                </a:solidFill>
                <a:latin typeface="黑体" pitchFamily="49" charset="-122"/>
                <a:ea typeface="黑体" pitchFamily="49" charset="-122"/>
              </a:rPr>
              <a:t>BiTree</a:t>
            </a:r>
            <a:r>
              <a:rPr lang="en-US" altLang="zh-CN" dirty="0">
                <a:solidFill>
                  <a:srgbClr val="FF0000"/>
                </a:solidFill>
                <a:latin typeface="黑体" pitchFamily="49" charset="-122"/>
                <a:ea typeface="黑体" pitchFamily="49" charset="-122"/>
              </a:rPr>
              <a:t> &amp;p); </a:t>
            </a:r>
            <a:r>
              <a:rPr lang="zh-CN" altLang="en-US" dirty="0">
                <a:latin typeface="黑体" pitchFamily="49" charset="-122"/>
                <a:ea typeface="黑体" pitchFamily="49" charset="-122"/>
              </a:rPr>
              <a:t>分上述三种情况修改</a:t>
            </a:r>
            <a:r>
              <a:rPr lang="en-US" altLang="zh-CN" dirty="0">
                <a:latin typeface="黑体" pitchFamily="49" charset="-122"/>
                <a:ea typeface="黑体" pitchFamily="49" charset="-122"/>
              </a:rPr>
              <a:t>p</a:t>
            </a:r>
            <a:r>
              <a:rPr lang="zh-CN" altLang="en-US" dirty="0">
                <a:latin typeface="黑体" pitchFamily="49" charset="-122"/>
                <a:ea typeface="黑体" pitchFamily="49" charset="-122"/>
              </a:rPr>
              <a:t>的值。</a:t>
            </a:r>
            <a:endParaRPr lang="en-US" altLang="zh-CN" dirty="0">
              <a:latin typeface="黑体" pitchFamily="49" charset="-122"/>
              <a:ea typeface="黑体" pitchFamily="49" charset="-122"/>
            </a:endParaRPr>
          </a:p>
          <a:p>
            <a:pPr marL="0" indent="0" eaLnBrk="1" hangingPunct="1">
              <a:spcBef>
                <a:spcPct val="30000"/>
              </a:spcBef>
              <a:buNone/>
            </a:pPr>
            <a:r>
              <a:rPr lang="en-US" altLang="zh-CN" dirty="0">
                <a:latin typeface="黑体" pitchFamily="49" charset="-122"/>
                <a:ea typeface="黑体" pitchFamily="49" charset="-122"/>
              </a:rPr>
              <a:t>   </a:t>
            </a:r>
            <a:r>
              <a:rPr lang="en-US" altLang="zh-CN" dirty="0">
                <a:solidFill>
                  <a:srgbClr val="FF0000"/>
                </a:solidFill>
                <a:latin typeface="黑体" pitchFamily="49" charset="-122"/>
                <a:ea typeface="黑体" pitchFamily="49" charset="-122"/>
              </a:rPr>
              <a:t>bool </a:t>
            </a:r>
            <a:r>
              <a:rPr lang="en-US" altLang="zh-CN" dirty="0" err="1">
                <a:solidFill>
                  <a:srgbClr val="FF0000"/>
                </a:solidFill>
                <a:latin typeface="黑体" pitchFamily="49" charset="-122"/>
                <a:ea typeface="黑体" pitchFamily="49" charset="-122"/>
              </a:rPr>
              <a:t>DeleteBST</a:t>
            </a:r>
            <a:r>
              <a:rPr lang="en-US" altLang="zh-CN" dirty="0">
                <a:solidFill>
                  <a:srgbClr val="FF0000"/>
                </a:solidFill>
                <a:latin typeface="黑体" pitchFamily="49" charset="-122"/>
                <a:ea typeface="黑体" pitchFamily="49" charset="-122"/>
              </a:rPr>
              <a:t>(</a:t>
            </a:r>
            <a:r>
              <a:rPr lang="en-US" altLang="zh-CN" dirty="0" err="1">
                <a:solidFill>
                  <a:srgbClr val="FF0000"/>
                </a:solidFill>
                <a:latin typeface="黑体" pitchFamily="49" charset="-122"/>
                <a:ea typeface="黑体" pitchFamily="49" charset="-122"/>
              </a:rPr>
              <a:t>BiTree</a:t>
            </a:r>
            <a:r>
              <a:rPr lang="en-US" altLang="zh-CN" dirty="0">
                <a:solidFill>
                  <a:srgbClr val="FF0000"/>
                </a:solidFill>
                <a:latin typeface="黑体" pitchFamily="49" charset="-122"/>
                <a:ea typeface="黑体" pitchFamily="49" charset="-122"/>
              </a:rPr>
              <a:t> &amp;T, int key);</a:t>
            </a:r>
          </a:p>
          <a:p>
            <a:pPr marL="0" indent="0" eaLnBrk="1" hangingPunct="1">
              <a:spcBef>
                <a:spcPct val="30000"/>
              </a:spcBef>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递归删除</a:t>
            </a:r>
            <a:r>
              <a:rPr lang="en-US" altLang="zh-CN" dirty="0">
                <a:latin typeface="黑体" pitchFamily="49" charset="-122"/>
                <a:ea typeface="黑体" pitchFamily="49" charset="-122"/>
              </a:rPr>
              <a:t>T</a:t>
            </a:r>
            <a:r>
              <a:rPr lang="zh-CN" altLang="en-US" dirty="0">
                <a:latin typeface="黑体" pitchFamily="49" charset="-122"/>
                <a:ea typeface="黑体" pitchFamily="49" charset="-122"/>
              </a:rPr>
              <a:t>树上的</a:t>
            </a:r>
            <a:r>
              <a:rPr lang="en-US" altLang="zh-CN" dirty="0">
                <a:latin typeface="黑体" pitchFamily="49" charset="-122"/>
                <a:ea typeface="黑体" pitchFamily="49" charset="-122"/>
              </a:rPr>
              <a:t>key</a:t>
            </a:r>
            <a:r>
              <a:rPr lang="zh-CN" altLang="en-US" dirty="0">
                <a:latin typeface="黑体" pitchFamily="49" charset="-122"/>
                <a:ea typeface="黑体" pitchFamily="49" charset="-122"/>
              </a:rPr>
              <a:t>结点</a:t>
            </a:r>
            <a:endParaRPr lang="en-US" altLang="zh-CN" dirty="0">
              <a:latin typeface="黑体" pitchFamily="49" charset="-122"/>
              <a:ea typeface="黑体" pitchFamily="49" charset="-122"/>
            </a:endParaRPr>
          </a:p>
          <a:p>
            <a:pPr marL="0" indent="0" eaLnBrk="1" hangingPunct="1">
              <a:spcBef>
                <a:spcPct val="30000"/>
              </a:spcBef>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返回</a:t>
            </a:r>
            <a:r>
              <a:rPr lang="en-US" altLang="zh-CN" dirty="0">
                <a:latin typeface="黑体" pitchFamily="49" charset="-122"/>
                <a:ea typeface="黑体" pitchFamily="49" charset="-122"/>
              </a:rPr>
              <a:t>true</a:t>
            </a:r>
            <a:r>
              <a:rPr lang="zh-CN" altLang="en-US" dirty="0">
                <a:latin typeface="黑体" pitchFamily="49" charset="-122"/>
                <a:ea typeface="黑体" pitchFamily="49" charset="-122"/>
              </a:rPr>
              <a:t>或</a:t>
            </a:r>
            <a:r>
              <a:rPr lang="en-US" altLang="zh-CN" dirty="0">
                <a:latin typeface="黑体" pitchFamily="49" charset="-122"/>
                <a:ea typeface="黑体" pitchFamily="49" charset="-122"/>
              </a:rPr>
              <a:t>false</a:t>
            </a:r>
          </a:p>
        </p:txBody>
      </p:sp>
      <p:sp>
        <p:nvSpPr>
          <p:cNvPr id="5" name="Text Box 4">
            <a:extLst>
              <a:ext uri="{FF2B5EF4-FFF2-40B4-BE49-F238E27FC236}">
                <a16:creationId xmlns:a16="http://schemas.microsoft.com/office/drawing/2014/main" id="{236DEA5A-012F-82FB-F3FF-5A1E05623AB4}"/>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二叉排序树删除实现</a:t>
            </a:r>
          </a:p>
        </p:txBody>
      </p:sp>
    </p:spTree>
    <p:extLst>
      <p:ext uri="{BB962C8B-B14F-4D97-AF65-F5344CB8AC3E}">
        <p14:creationId xmlns:p14="http://schemas.microsoft.com/office/powerpoint/2010/main" val="2146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15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50BA0FD7-3BD3-401D-AA3F-A8C1AA7F497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二叉排序树删除非递归实现</a:t>
            </a:r>
          </a:p>
        </p:txBody>
      </p:sp>
      <p:sp>
        <p:nvSpPr>
          <p:cNvPr id="3" name="文本框 2">
            <a:extLst>
              <a:ext uri="{FF2B5EF4-FFF2-40B4-BE49-F238E27FC236}">
                <a16:creationId xmlns:a16="http://schemas.microsoft.com/office/drawing/2014/main" id="{2C3C8FAD-FA41-8020-0C2E-38ED25979A9A}"/>
              </a:ext>
            </a:extLst>
          </p:cNvPr>
          <p:cNvSpPr txBox="1"/>
          <p:nvPr/>
        </p:nvSpPr>
        <p:spPr>
          <a:xfrm>
            <a:off x="542048" y="1268760"/>
            <a:ext cx="8629560" cy="5632311"/>
          </a:xfrm>
          <a:prstGeom prst="rect">
            <a:avLst/>
          </a:prstGeom>
          <a:noFill/>
        </p:spPr>
        <p:txBody>
          <a:bodyPr wrap="square">
            <a:spAutoFit/>
          </a:bodyPr>
          <a:lstStyle/>
          <a:p>
            <a:r>
              <a:rPr lang="en-US" altLang="zh-CN" b="0" i="0" dirty="0">
                <a:solidFill>
                  <a:srgbClr val="0000FF"/>
                </a:solidFill>
                <a:effectLst/>
                <a:latin typeface="+mn-ea"/>
                <a:ea typeface="+mn-ea"/>
              </a:rPr>
              <a:t>int</a:t>
            </a:r>
            <a:r>
              <a:rPr lang="en-US" altLang="zh-CN" b="0" i="0" dirty="0">
                <a:solidFill>
                  <a:srgbClr val="000000"/>
                </a:solidFill>
                <a:effectLst/>
                <a:latin typeface="+mn-ea"/>
                <a:ea typeface="+mn-ea"/>
              </a:rPr>
              <a:t> </a:t>
            </a:r>
            <a:r>
              <a:rPr lang="en-US" altLang="zh-CN" b="0" i="0" dirty="0" err="1">
                <a:solidFill>
                  <a:srgbClr val="795E26"/>
                </a:solidFill>
                <a:effectLst/>
                <a:latin typeface="+mn-ea"/>
                <a:ea typeface="+mn-ea"/>
              </a:rPr>
              <a:t>DeleteBST</a:t>
            </a:r>
            <a:r>
              <a:rPr lang="en-US" altLang="zh-CN" b="0" i="0" dirty="0">
                <a:solidFill>
                  <a:srgbClr val="000000"/>
                </a:solidFill>
                <a:effectLst/>
                <a:latin typeface="+mn-ea"/>
                <a:ea typeface="+mn-ea"/>
              </a:rPr>
              <a:t>(</a:t>
            </a:r>
            <a:r>
              <a:rPr lang="en-US" altLang="zh-CN" b="0" i="0" dirty="0" err="1">
                <a:solidFill>
                  <a:srgbClr val="267F99"/>
                </a:solidFill>
                <a:effectLst/>
                <a:latin typeface="+mn-ea"/>
                <a:ea typeface="+mn-ea"/>
              </a:rPr>
              <a:t>BiTree</a:t>
            </a: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&amp;</a:t>
            </a:r>
            <a:r>
              <a:rPr lang="en-US" altLang="zh-CN" b="0" i="0" dirty="0">
                <a:solidFill>
                  <a:srgbClr val="001080"/>
                </a:solidFill>
                <a:effectLst/>
                <a:latin typeface="+mn-ea"/>
                <a:ea typeface="+mn-ea"/>
              </a:rPr>
              <a:t>T</a:t>
            </a: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int</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key</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a:t>
            </a:r>
            <a:r>
              <a:rPr lang="en-US" altLang="zh-CN" b="0" i="0" dirty="0" err="1">
                <a:solidFill>
                  <a:srgbClr val="267F99"/>
                </a:solidFill>
                <a:effectLst/>
                <a:latin typeface="+mn-ea"/>
                <a:ea typeface="+mn-ea"/>
              </a:rPr>
              <a:t>BiTNode</a:t>
            </a: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a:t>
            </a:r>
            <a:r>
              <a:rPr lang="en-US" altLang="zh-CN" b="0" i="0" dirty="0">
                <a:solidFill>
                  <a:srgbClr val="001080"/>
                </a:solidFill>
                <a:effectLst/>
                <a:latin typeface="+mn-ea"/>
                <a:ea typeface="+mn-ea"/>
              </a:rPr>
              <a:t>p</a:t>
            </a:r>
            <a:r>
              <a:rPr lang="en-US" altLang="zh-CN" b="0" i="0" dirty="0">
                <a:solidFill>
                  <a:srgbClr val="000000"/>
                </a:solidFill>
                <a:effectLst/>
                <a:latin typeface="+mn-ea"/>
                <a:ea typeface="+mn-ea"/>
              </a:rPr>
              <a:t> = </a:t>
            </a:r>
            <a:r>
              <a:rPr lang="en-US" altLang="zh-CN" b="0" i="0" dirty="0" err="1">
                <a:solidFill>
                  <a:srgbClr val="0000FF"/>
                </a:solidFill>
                <a:effectLst/>
                <a:latin typeface="+mn-ea"/>
                <a:ea typeface="+mn-ea"/>
              </a:rPr>
              <a:t>nullptr</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T</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p</a:t>
            </a:r>
            <a:r>
              <a:rPr lang="zh-CN" altLang="en-US" b="0" i="0" dirty="0">
                <a:solidFill>
                  <a:srgbClr val="008000"/>
                </a:solidFill>
                <a:effectLst/>
                <a:latin typeface="+mn-ea"/>
                <a:ea typeface="+mn-ea"/>
              </a:rPr>
              <a:t>是</a:t>
            </a:r>
            <a:r>
              <a:rPr lang="en-US" altLang="zh-CN" b="0" i="0" dirty="0">
                <a:solidFill>
                  <a:srgbClr val="008000"/>
                </a:solidFill>
                <a:effectLst/>
                <a:latin typeface="+mn-ea"/>
                <a:ea typeface="+mn-ea"/>
              </a:rPr>
              <a:t>q</a:t>
            </a:r>
            <a:r>
              <a:rPr lang="zh-CN" altLang="en-US" b="0" i="0" dirty="0">
                <a:solidFill>
                  <a:srgbClr val="008000"/>
                </a:solidFill>
                <a:effectLst/>
                <a:latin typeface="+mn-ea"/>
                <a:ea typeface="+mn-ea"/>
              </a:rPr>
              <a:t>的双亲</a:t>
            </a:r>
            <a:endParaRPr lang="zh-CN" altLang="en-US" b="0" i="0" dirty="0">
              <a:solidFill>
                <a:srgbClr val="000000"/>
              </a:solidFill>
              <a:effectLst/>
              <a:latin typeface="+mn-ea"/>
              <a:ea typeface="+mn-ea"/>
            </a:endParaRPr>
          </a:p>
          <a:p>
            <a:br>
              <a:rPr lang="zh-CN" altLang="en-US" b="0" i="0" dirty="0">
                <a:solidFill>
                  <a:srgbClr val="000000"/>
                </a:solidFill>
                <a:effectLst/>
                <a:latin typeface="+mn-ea"/>
                <a:ea typeface="+mn-ea"/>
              </a:rPr>
            </a:br>
            <a:r>
              <a:rPr lang="zh-CN" altLang="en-US" b="0" i="0" dirty="0">
                <a:solidFill>
                  <a:srgbClr val="000000"/>
                </a:solidFill>
                <a:effectLst/>
                <a:latin typeface="+mn-ea"/>
                <a:ea typeface="+mn-ea"/>
              </a:rPr>
              <a:t>    </a:t>
            </a:r>
            <a:r>
              <a:rPr lang="en-US" altLang="zh-CN" b="0" i="0" dirty="0">
                <a:solidFill>
                  <a:srgbClr val="AF00DB"/>
                </a:solidFill>
                <a:effectLst/>
                <a:latin typeface="+mn-ea"/>
                <a:ea typeface="+mn-ea"/>
              </a:rPr>
              <a:t>while</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a:t>
            </a:r>
          </a:p>
          <a:p>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if</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data</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key</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a:t>
            </a:r>
            <a:r>
              <a:rPr lang="en-US" altLang="zh-CN" b="0" i="0" dirty="0">
                <a:solidFill>
                  <a:srgbClr val="AF00DB"/>
                </a:solidFill>
                <a:effectLst/>
                <a:latin typeface="+mn-ea"/>
                <a:ea typeface="+mn-ea"/>
              </a:rPr>
              <a:t>break</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a:t>
            </a:r>
            <a:r>
              <a:rPr lang="zh-CN" altLang="en-US" b="0" i="0" dirty="0">
                <a:solidFill>
                  <a:srgbClr val="008000"/>
                </a:solidFill>
                <a:effectLst/>
                <a:latin typeface="+mn-ea"/>
                <a:ea typeface="+mn-ea"/>
              </a:rPr>
              <a:t>找到</a:t>
            </a:r>
            <a:r>
              <a:rPr lang="en-US" altLang="zh-CN" b="0" i="0" dirty="0">
                <a:solidFill>
                  <a:srgbClr val="008000"/>
                </a:solidFill>
                <a:effectLst/>
                <a:latin typeface="+mn-ea"/>
                <a:ea typeface="+mn-ea"/>
              </a:rPr>
              <a:t>key</a:t>
            </a:r>
            <a:endParaRPr lang="en-US" altLang="zh-CN" b="0" i="0" dirty="0">
              <a:solidFill>
                <a:srgbClr val="000000"/>
              </a:solidFill>
              <a:effectLst/>
              <a:latin typeface="+mn-ea"/>
              <a:ea typeface="+mn-ea"/>
            </a:endParaRPr>
          </a:p>
          <a:p>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p</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 </a:t>
            </a:r>
            <a:r>
              <a:rPr lang="en-US" altLang="zh-CN" b="0" i="0" dirty="0">
                <a:solidFill>
                  <a:srgbClr val="008000"/>
                </a:solidFill>
                <a:effectLst/>
                <a:latin typeface="+mn-ea"/>
                <a:ea typeface="+mn-ea"/>
              </a:rPr>
              <a:t>// p</a:t>
            </a:r>
            <a:r>
              <a:rPr lang="zh-CN" altLang="en-US" b="0" i="0" dirty="0">
                <a:solidFill>
                  <a:srgbClr val="008000"/>
                </a:solidFill>
                <a:effectLst/>
                <a:latin typeface="+mn-ea"/>
                <a:ea typeface="+mn-ea"/>
              </a:rPr>
              <a:t>是</a:t>
            </a:r>
            <a:r>
              <a:rPr lang="en-US" altLang="zh-CN" b="0" i="0" dirty="0">
                <a:solidFill>
                  <a:srgbClr val="008000"/>
                </a:solidFill>
                <a:effectLst/>
                <a:latin typeface="+mn-ea"/>
                <a:ea typeface="+mn-ea"/>
              </a:rPr>
              <a:t>q</a:t>
            </a:r>
            <a:r>
              <a:rPr lang="zh-CN" altLang="en-US" b="0" i="0" dirty="0">
                <a:solidFill>
                  <a:srgbClr val="008000"/>
                </a:solidFill>
                <a:effectLst/>
                <a:latin typeface="+mn-ea"/>
                <a:ea typeface="+mn-ea"/>
              </a:rPr>
              <a:t>的双亲</a:t>
            </a:r>
            <a:endParaRPr lang="en-US" altLang="zh-CN" b="0" i="0" dirty="0">
              <a:solidFill>
                <a:srgbClr val="000000"/>
              </a:solidFill>
              <a:effectLst/>
              <a:latin typeface="+mn-ea"/>
              <a:ea typeface="+mn-ea"/>
            </a:endParaRPr>
          </a:p>
          <a:p>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if</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data</a:t>
            </a:r>
            <a:r>
              <a:rPr lang="en-US" altLang="zh-CN" b="0" i="0" dirty="0">
                <a:solidFill>
                  <a:srgbClr val="000000"/>
                </a:solidFill>
                <a:effectLst/>
                <a:latin typeface="+mn-ea"/>
                <a:ea typeface="+mn-ea"/>
              </a:rPr>
              <a:t> &lt; </a:t>
            </a:r>
            <a:r>
              <a:rPr lang="en-US" altLang="zh-CN" b="0" i="0" dirty="0">
                <a:solidFill>
                  <a:srgbClr val="001080"/>
                </a:solidFill>
                <a:effectLst/>
                <a:latin typeface="+mn-ea"/>
                <a:ea typeface="+mn-ea"/>
              </a:rPr>
              <a:t>key</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err="1">
                <a:solidFill>
                  <a:srgbClr val="001080"/>
                </a:solidFill>
                <a:effectLst/>
                <a:latin typeface="+mn-ea"/>
                <a:ea typeface="+mn-ea"/>
              </a:rPr>
              <a:t>rchild</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else</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err="1">
                <a:solidFill>
                  <a:srgbClr val="001080"/>
                </a:solidFill>
                <a:effectLst/>
                <a:latin typeface="+mn-ea"/>
                <a:ea typeface="+mn-ea"/>
              </a:rPr>
              <a:t>lchild</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a:t>
            </a:r>
          </a:p>
          <a:p>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if</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a:t>
            </a:r>
            <a:r>
              <a:rPr lang="zh-CN" altLang="en-US" b="0" i="0" dirty="0">
                <a:solidFill>
                  <a:srgbClr val="008000"/>
                </a:solidFill>
                <a:effectLst/>
                <a:latin typeface="+mn-ea"/>
                <a:ea typeface="+mn-ea"/>
              </a:rPr>
              <a:t>未找到，删除失败</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a:t>
            </a:r>
            <a:r>
              <a:rPr lang="en-US" altLang="zh-CN" b="0" i="0" dirty="0">
                <a:solidFill>
                  <a:srgbClr val="AF00DB"/>
                </a:solidFill>
                <a:effectLst/>
                <a:latin typeface="+mn-ea"/>
                <a:ea typeface="+mn-ea"/>
              </a:rPr>
              <a:t>return</a:t>
            </a: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false</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else</a:t>
            </a:r>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if</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p</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p</a:t>
            </a:r>
            <a:r>
              <a:rPr lang="zh-CN" altLang="en-US" b="0" i="0" dirty="0">
                <a:solidFill>
                  <a:srgbClr val="008000"/>
                </a:solidFill>
                <a:effectLst/>
                <a:latin typeface="+mn-ea"/>
                <a:ea typeface="+mn-ea"/>
              </a:rPr>
              <a:t>空，找到的是树根</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a:t>
            </a:r>
            <a:r>
              <a:rPr lang="en-US" altLang="zh-CN" b="0" i="0" dirty="0">
                <a:solidFill>
                  <a:srgbClr val="AF00DB"/>
                </a:solidFill>
                <a:effectLst/>
                <a:latin typeface="+mn-ea"/>
                <a:ea typeface="+mn-ea"/>
              </a:rPr>
              <a:t>return</a:t>
            </a:r>
            <a:r>
              <a:rPr lang="en-US" altLang="zh-CN" b="0" i="0" dirty="0">
                <a:solidFill>
                  <a:srgbClr val="000000"/>
                </a:solidFill>
                <a:effectLst/>
                <a:latin typeface="+mn-ea"/>
                <a:ea typeface="+mn-ea"/>
              </a:rPr>
              <a:t> </a:t>
            </a:r>
            <a:r>
              <a:rPr lang="en-US" altLang="zh-CN" b="0" i="0" dirty="0">
                <a:solidFill>
                  <a:srgbClr val="795E26"/>
                </a:solidFill>
                <a:effectLst/>
                <a:latin typeface="+mn-ea"/>
                <a:ea typeface="+mn-ea"/>
              </a:rPr>
              <a:t>Delete</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T</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a:t>
            </a:r>
            <a:r>
              <a:rPr lang="zh-CN" altLang="en-US" b="0" i="0" dirty="0">
                <a:solidFill>
                  <a:srgbClr val="008000"/>
                </a:solidFill>
                <a:effectLst/>
                <a:latin typeface="+mn-ea"/>
                <a:ea typeface="+mn-ea"/>
              </a:rPr>
              <a:t>删除树根</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否则，若</a:t>
            </a:r>
            <a:r>
              <a:rPr lang="en-US" altLang="zh-CN" b="0" i="0" dirty="0">
                <a:solidFill>
                  <a:srgbClr val="000000"/>
                </a:solidFill>
                <a:effectLst/>
                <a:latin typeface="+mn-ea"/>
                <a:ea typeface="+mn-ea"/>
              </a:rPr>
              <a:t>q</a:t>
            </a:r>
            <a:r>
              <a:rPr lang="zh-CN" altLang="en-US" b="0" i="0" dirty="0">
                <a:solidFill>
                  <a:srgbClr val="000000"/>
                </a:solidFill>
                <a:effectLst/>
                <a:latin typeface="+mn-ea"/>
                <a:ea typeface="+mn-ea"/>
              </a:rPr>
              <a:t>是</a:t>
            </a:r>
            <a:r>
              <a:rPr lang="en-US" altLang="zh-CN" b="0" i="0" dirty="0">
                <a:solidFill>
                  <a:srgbClr val="000000"/>
                </a:solidFill>
                <a:effectLst/>
                <a:latin typeface="+mn-ea"/>
                <a:ea typeface="+mn-ea"/>
              </a:rPr>
              <a:t>p</a:t>
            </a:r>
            <a:r>
              <a:rPr lang="zh-CN" altLang="en-US" b="0" i="0" dirty="0">
                <a:solidFill>
                  <a:srgbClr val="000000"/>
                </a:solidFill>
                <a:effectLst/>
                <a:latin typeface="+mn-ea"/>
                <a:ea typeface="+mn-ea"/>
              </a:rPr>
              <a:t>的左孩子</a:t>
            </a:r>
          </a:p>
          <a:p>
            <a:r>
              <a:rPr lang="zh-CN" altLang="en-US" b="0" i="0" dirty="0">
                <a:solidFill>
                  <a:srgbClr val="000000"/>
                </a:solidFill>
                <a:effectLst/>
                <a:latin typeface="+mn-ea"/>
                <a:ea typeface="+mn-ea"/>
              </a:rPr>
              <a:t>        </a:t>
            </a:r>
            <a:r>
              <a:rPr lang="zh-CN" altLang="en-US" b="0" i="0" dirty="0">
                <a:solidFill>
                  <a:srgbClr val="001080"/>
                </a:solidFill>
                <a:effectLst/>
                <a:latin typeface="+mn-ea"/>
                <a:ea typeface="+mn-ea"/>
              </a:rPr>
              <a:t>删除左子树并返回</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否则</a:t>
            </a:r>
          </a:p>
          <a:p>
            <a:r>
              <a:rPr lang="zh-CN" altLang="en-US" b="0" i="0" dirty="0">
                <a:solidFill>
                  <a:srgbClr val="000000"/>
                </a:solidFill>
                <a:effectLst/>
                <a:latin typeface="+mn-ea"/>
                <a:ea typeface="+mn-ea"/>
              </a:rPr>
              <a:t>        删除右子树并返回</a:t>
            </a:r>
          </a:p>
          <a:p>
            <a:r>
              <a:rPr lang="en-US" altLang="zh-CN" b="0" i="0" dirty="0">
                <a:solidFill>
                  <a:srgbClr val="000000"/>
                </a:solidFill>
                <a:effectLst/>
                <a:latin typeface="+mn-ea"/>
                <a:ea typeface="+mn-ea"/>
              </a:rPr>
              <a:t>}</a:t>
            </a:r>
          </a:p>
        </p:txBody>
      </p:sp>
    </p:spTree>
    <p:extLst>
      <p:ext uri="{BB962C8B-B14F-4D97-AF65-F5344CB8AC3E}">
        <p14:creationId xmlns:p14="http://schemas.microsoft.com/office/powerpoint/2010/main" val="41617344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3FF37-BF7F-A570-BEDE-4282AB42AF95}"/>
            </a:ext>
          </a:extLst>
        </p:cNvPr>
        <p:cNvGrpSpPr/>
        <p:nvPr/>
      </p:nvGrpSpPr>
      <p:grpSpPr>
        <a:xfrm>
          <a:off x="0" y="0"/>
          <a:ext cx="0" cy="0"/>
          <a:chOff x="0" y="0"/>
          <a:chExt cx="0" cy="0"/>
        </a:xfrm>
      </p:grpSpPr>
      <p:sp>
        <p:nvSpPr>
          <p:cNvPr id="5" name="Text Box 4">
            <a:extLst>
              <a:ext uri="{FF2B5EF4-FFF2-40B4-BE49-F238E27FC236}">
                <a16:creationId xmlns:a16="http://schemas.microsoft.com/office/drawing/2014/main" id="{328CB0DD-35F9-B91F-FFB9-B2F0EE418D4A}"/>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二叉排序树删除实现</a:t>
            </a:r>
          </a:p>
        </p:txBody>
      </p:sp>
      <p:sp>
        <p:nvSpPr>
          <p:cNvPr id="4" name="文本框 3">
            <a:extLst>
              <a:ext uri="{FF2B5EF4-FFF2-40B4-BE49-F238E27FC236}">
                <a16:creationId xmlns:a16="http://schemas.microsoft.com/office/drawing/2014/main" id="{633539D4-3D48-5157-4F83-5510A17FFEEB}"/>
              </a:ext>
            </a:extLst>
          </p:cNvPr>
          <p:cNvSpPr txBox="1"/>
          <p:nvPr/>
        </p:nvSpPr>
        <p:spPr>
          <a:xfrm>
            <a:off x="533400" y="1268760"/>
            <a:ext cx="8458200" cy="5632311"/>
          </a:xfrm>
          <a:prstGeom prst="rect">
            <a:avLst/>
          </a:prstGeom>
          <a:noFill/>
        </p:spPr>
        <p:txBody>
          <a:bodyPr wrap="square">
            <a:spAutoFit/>
          </a:bodyPr>
          <a:lstStyle/>
          <a:p>
            <a:r>
              <a:rPr lang="en-US" altLang="zh-CN" sz="2000" b="0" i="0" dirty="0">
                <a:solidFill>
                  <a:srgbClr val="0000FF"/>
                </a:solidFill>
                <a:effectLst/>
                <a:latin typeface="+mn-ea"/>
                <a:ea typeface="+mn-ea"/>
              </a:rPr>
              <a:t>bool</a:t>
            </a:r>
            <a:r>
              <a:rPr lang="en-US" altLang="zh-CN" sz="2000" b="0" i="0" dirty="0">
                <a:solidFill>
                  <a:srgbClr val="000000"/>
                </a:solidFill>
                <a:effectLst/>
                <a:latin typeface="+mn-ea"/>
                <a:ea typeface="+mn-ea"/>
              </a:rPr>
              <a:t> </a:t>
            </a:r>
            <a:r>
              <a:rPr lang="en-US" altLang="zh-CN" sz="2000" b="0" i="0" dirty="0">
                <a:solidFill>
                  <a:srgbClr val="795E26"/>
                </a:solidFill>
                <a:effectLst/>
                <a:latin typeface="+mn-ea"/>
                <a:ea typeface="+mn-ea"/>
              </a:rPr>
              <a:t>Delete</a:t>
            </a:r>
            <a:r>
              <a:rPr lang="en-US" altLang="zh-CN" sz="2000" b="0" i="0" dirty="0">
                <a:solidFill>
                  <a:srgbClr val="000000"/>
                </a:solidFill>
                <a:effectLst/>
                <a:latin typeface="+mn-ea"/>
                <a:ea typeface="+mn-ea"/>
              </a:rPr>
              <a:t>(</a:t>
            </a:r>
            <a:r>
              <a:rPr lang="en-US" altLang="zh-CN" sz="2000" b="0" i="0" dirty="0" err="1">
                <a:solidFill>
                  <a:srgbClr val="267F99"/>
                </a:solidFill>
                <a:effectLst/>
                <a:latin typeface="+mn-ea"/>
                <a:ea typeface="+mn-ea"/>
              </a:rPr>
              <a:t>BiTree</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&amp;</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err="1">
                <a:solidFill>
                  <a:srgbClr val="267F99"/>
                </a:solidFill>
                <a:effectLst/>
                <a:latin typeface="+mn-ea"/>
                <a:ea typeface="+mn-ea"/>
              </a:rPr>
              <a:t>BiTNode</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-&gt;</a:t>
            </a:r>
            <a:r>
              <a:rPr lang="en-US" altLang="zh-CN" sz="2000" b="0" i="0" dirty="0" err="1">
                <a:solidFill>
                  <a:srgbClr val="001080"/>
                </a:solidFill>
                <a:effectLst/>
                <a:latin typeface="+mn-ea"/>
                <a:ea typeface="+mn-ea"/>
              </a:rPr>
              <a:t>lchild</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若左子树空</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-&gt;</a:t>
            </a:r>
            <a:r>
              <a:rPr lang="en-US" altLang="zh-CN" sz="2000" b="0" i="0" dirty="0" err="1">
                <a:solidFill>
                  <a:srgbClr val="001080"/>
                </a:solidFill>
                <a:effectLst/>
                <a:latin typeface="+mn-ea"/>
                <a:ea typeface="+mn-ea"/>
              </a:rPr>
              <a:t>rchild</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指向</a:t>
            </a:r>
            <a:r>
              <a:rPr lang="en-US" altLang="zh-CN" sz="2000" b="0" i="0" dirty="0">
                <a:solidFill>
                  <a:srgbClr val="008000"/>
                </a:solidFill>
                <a:effectLst/>
                <a:latin typeface="+mn-ea"/>
                <a:ea typeface="+mn-ea"/>
              </a:rPr>
              <a:t>T</a:t>
            </a:r>
            <a:r>
              <a:rPr lang="zh-CN" altLang="en-US" sz="2000" b="0" i="0" dirty="0">
                <a:solidFill>
                  <a:srgbClr val="008000"/>
                </a:solidFill>
                <a:effectLst/>
                <a:latin typeface="+mn-ea"/>
                <a:ea typeface="+mn-ea"/>
              </a:rPr>
              <a:t>的右子树</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delete</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else</a:t>
            </a:r>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-&gt;</a:t>
            </a:r>
            <a:r>
              <a:rPr lang="en-US" altLang="zh-CN" sz="2000" b="0" i="0" dirty="0" err="1">
                <a:solidFill>
                  <a:srgbClr val="001080"/>
                </a:solidFill>
                <a:effectLst/>
                <a:latin typeface="+mn-ea"/>
                <a:ea typeface="+mn-ea"/>
              </a:rPr>
              <a:t>rchild</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若右子树空</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-&gt;</a:t>
            </a:r>
            <a:r>
              <a:rPr lang="en-US" altLang="zh-CN" sz="2000" b="0" i="0" dirty="0" err="1">
                <a:solidFill>
                  <a:srgbClr val="001080"/>
                </a:solidFill>
                <a:effectLst/>
                <a:latin typeface="+mn-ea"/>
                <a:ea typeface="+mn-ea"/>
              </a:rPr>
              <a:t>lchild</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指向</a:t>
            </a:r>
            <a:r>
              <a:rPr lang="en-US" altLang="zh-CN" sz="2000" b="0" i="0" dirty="0">
                <a:solidFill>
                  <a:srgbClr val="008000"/>
                </a:solidFill>
                <a:effectLst/>
                <a:latin typeface="+mn-ea"/>
                <a:ea typeface="+mn-ea"/>
              </a:rPr>
              <a:t>T</a:t>
            </a:r>
            <a:r>
              <a:rPr lang="zh-CN" altLang="en-US" sz="2000" b="0" i="0" dirty="0">
                <a:solidFill>
                  <a:srgbClr val="008000"/>
                </a:solidFill>
                <a:effectLst/>
                <a:latin typeface="+mn-ea"/>
                <a:ea typeface="+mn-ea"/>
              </a:rPr>
              <a:t>的左子树</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delete</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else</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若左右非空</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err="1">
                <a:solidFill>
                  <a:srgbClr val="267F99"/>
                </a:solidFill>
                <a:effectLst/>
                <a:latin typeface="+mn-ea"/>
                <a:ea typeface="+mn-ea"/>
              </a:rPr>
              <a:t>BiTNode</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-&gt;</a:t>
            </a:r>
            <a:r>
              <a:rPr lang="en-US" altLang="zh-CN" sz="2000" b="0" i="0" dirty="0" err="1">
                <a:solidFill>
                  <a:srgbClr val="001080"/>
                </a:solidFill>
                <a:effectLst/>
                <a:latin typeface="+mn-ea"/>
                <a:ea typeface="+mn-ea"/>
              </a:rPr>
              <a:t>lchild</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走</a:t>
            </a:r>
            <a:r>
              <a:rPr lang="en-US" altLang="zh-CN" sz="2000" b="0" i="0" dirty="0">
                <a:solidFill>
                  <a:srgbClr val="008000"/>
                </a:solidFill>
                <a:effectLst/>
                <a:latin typeface="+mn-ea"/>
                <a:ea typeface="+mn-ea"/>
              </a:rPr>
              <a:t>T</a:t>
            </a:r>
            <a:r>
              <a:rPr lang="zh-CN" altLang="en-US" sz="2000" b="0" i="0" dirty="0">
                <a:solidFill>
                  <a:srgbClr val="008000"/>
                </a:solidFill>
                <a:effectLst/>
                <a:latin typeface="+mn-ea"/>
                <a:ea typeface="+mn-ea"/>
              </a:rPr>
              <a:t>的左子树</a:t>
            </a:r>
            <a:endParaRPr lang="zh-CN" altLang="en-US" sz="2000" b="0" i="0" dirty="0">
              <a:solidFill>
                <a:srgbClr val="000000"/>
              </a:solidFill>
              <a:effectLst/>
              <a:latin typeface="+mn-ea"/>
              <a:ea typeface="+mn-ea"/>
            </a:endParaRPr>
          </a:p>
          <a:p>
            <a:br>
              <a:rPr lang="zh-CN" altLang="en-US" sz="2000" b="0" i="0" dirty="0">
                <a:solidFill>
                  <a:srgbClr val="000000"/>
                </a:solidFill>
                <a:effectLst/>
                <a:latin typeface="+mn-ea"/>
                <a:ea typeface="+mn-ea"/>
              </a:rPr>
            </a:br>
            <a:r>
              <a:rPr lang="zh-CN" altLang="en-US" sz="2000" b="0" i="0" dirty="0">
                <a:solidFill>
                  <a:srgbClr val="000000"/>
                </a:solidFill>
                <a:effectLst/>
                <a:latin typeface="+mn-ea"/>
                <a:ea typeface="+mn-ea"/>
              </a:rPr>
              <a:t>       </a:t>
            </a:r>
            <a:endParaRPr lang="en-US" altLang="zh-CN" sz="2000" b="0" i="0" dirty="0">
              <a:solidFill>
                <a:srgbClr val="000000"/>
              </a:solidFill>
              <a:effectLst/>
              <a:latin typeface="+mn-ea"/>
              <a:ea typeface="+mn-ea"/>
            </a:endParaRPr>
          </a:p>
        </p:txBody>
      </p:sp>
    </p:spTree>
    <p:extLst>
      <p:ext uri="{BB962C8B-B14F-4D97-AF65-F5344CB8AC3E}">
        <p14:creationId xmlns:p14="http://schemas.microsoft.com/office/powerpoint/2010/main" val="24700824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79ED4-209F-E17B-D4B5-B21B4B1C40AC}"/>
            </a:ext>
          </a:extLst>
        </p:cNvPr>
        <p:cNvGrpSpPr/>
        <p:nvPr/>
      </p:nvGrpSpPr>
      <p:grpSpPr>
        <a:xfrm>
          <a:off x="0" y="0"/>
          <a:ext cx="0" cy="0"/>
          <a:chOff x="0" y="0"/>
          <a:chExt cx="0" cy="0"/>
        </a:xfrm>
      </p:grpSpPr>
      <p:sp>
        <p:nvSpPr>
          <p:cNvPr id="5" name="Text Box 4">
            <a:extLst>
              <a:ext uri="{FF2B5EF4-FFF2-40B4-BE49-F238E27FC236}">
                <a16:creationId xmlns:a16="http://schemas.microsoft.com/office/drawing/2014/main" id="{6D2F36B8-87D5-9C95-0E92-284BF055965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二叉排序树删除实现</a:t>
            </a:r>
          </a:p>
        </p:txBody>
      </p:sp>
      <p:sp>
        <p:nvSpPr>
          <p:cNvPr id="4" name="文本框 3">
            <a:extLst>
              <a:ext uri="{FF2B5EF4-FFF2-40B4-BE49-F238E27FC236}">
                <a16:creationId xmlns:a16="http://schemas.microsoft.com/office/drawing/2014/main" id="{A4ACCC66-714E-0516-501F-96CA21D139B9}"/>
              </a:ext>
            </a:extLst>
          </p:cNvPr>
          <p:cNvSpPr txBox="1"/>
          <p:nvPr/>
        </p:nvSpPr>
        <p:spPr>
          <a:xfrm>
            <a:off x="533400" y="1268760"/>
            <a:ext cx="8458200" cy="4524315"/>
          </a:xfrm>
          <a:prstGeom prst="rect">
            <a:avLst/>
          </a:prstGeom>
          <a:noFill/>
        </p:spPr>
        <p:txBody>
          <a:bodyPr wrap="square">
            <a:spAutoFit/>
          </a:bodyPr>
          <a:lstStyle/>
          <a:p>
            <a:r>
              <a:rPr lang="en-US" altLang="zh-CN" b="0" i="0" dirty="0">
                <a:solidFill>
                  <a:srgbClr val="AF00DB"/>
                </a:solidFill>
                <a:latin typeface="+mn-ea"/>
                <a:ea typeface="+mn-ea"/>
              </a:rPr>
              <a:t>      </a:t>
            </a:r>
            <a:r>
              <a:rPr lang="en-US" altLang="zh-CN" b="0" i="0" dirty="0">
                <a:solidFill>
                  <a:srgbClr val="AF00DB"/>
                </a:solidFill>
                <a:effectLst/>
                <a:latin typeface="+mn-ea"/>
                <a:ea typeface="+mn-ea"/>
              </a:rPr>
              <a:t>while</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err="1">
                <a:solidFill>
                  <a:srgbClr val="001080"/>
                </a:solidFill>
                <a:effectLst/>
                <a:latin typeface="+mn-ea"/>
                <a:ea typeface="+mn-ea"/>
              </a:rPr>
              <a:t>rchild</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T</a:t>
            </a:r>
            <a:r>
              <a:rPr lang="zh-CN" altLang="en-US" b="0" i="0" dirty="0">
                <a:solidFill>
                  <a:srgbClr val="008000"/>
                </a:solidFill>
                <a:effectLst/>
                <a:latin typeface="+mn-ea"/>
                <a:ea typeface="+mn-ea"/>
              </a:rPr>
              <a:t>的左子树的右子树走到底，</a:t>
            </a:r>
            <a:r>
              <a:rPr lang="en-US" altLang="zh-CN" b="0" i="0" dirty="0">
                <a:solidFill>
                  <a:srgbClr val="008000"/>
                </a:solidFill>
                <a:effectLst/>
                <a:latin typeface="+mn-ea"/>
                <a:ea typeface="+mn-ea"/>
              </a:rPr>
              <a:t>q</a:t>
            </a:r>
            <a:r>
              <a:rPr lang="zh-CN" altLang="en-US" b="0" i="0" dirty="0">
                <a:solidFill>
                  <a:srgbClr val="008000"/>
                </a:solidFill>
                <a:effectLst/>
                <a:latin typeface="+mn-ea"/>
                <a:ea typeface="+mn-ea"/>
              </a:rPr>
              <a:t>结点</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p</a:t>
            </a:r>
            <a:r>
              <a:rPr lang="zh-CN" altLang="en-US" b="0" i="0" dirty="0">
                <a:solidFill>
                  <a:srgbClr val="000000"/>
                </a:solidFill>
                <a:effectLst/>
                <a:latin typeface="+mn-ea"/>
                <a:ea typeface="+mn-ea"/>
              </a:rPr>
              <a:t>是</a:t>
            </a:r>
            <a:r>
              <a:rPr lang="en-US" altLang="zh-CN" b="0" i="0" dirty="0">
                <a:solidFill>
                  <a:srgbClr val="000000"/>
                </a:solidFill>
                <a:effectLst/>
                <a:latin typeface="+mn-ea"/>
                <a:ea typeface="+mn-ea"/>
              </a:rPr>
              <a:t>q</a:t>
            </a:r>
            <a:r>
              <a:rPr lang="zh-CN" altLang="en-US" b="0" i="0" dirty="0">
                <a:solidFill>
                  <a:srgbClr val="000000"/>
                </a:solidFill>
                <a:effectLst/>
                <a:latin typeface="+mn-ea"/>
                <a:ea typeface="+mn-ea"/>
              </a:rPr>
              <a:t>的双亲</a:t>
            </a:r>
          </a:p>
          <a:p>
            <a:r>
              <a:rPr lang="zh-CN" altLang="en-US" b="0" i="0" dirty="0">
                <a:solidFill>
                  <a:srgbClr val="000000"/>
                </a:solidFill>
                <a:effectLst/>
                <a:latin typeface="+mn-ea"/>
                <a:ea typeface="+mn-ea"/>
              </a:rPr>
              <a:t>            </a:t>
            </a:r>
            <a:r>
              <a:rPr lang="en-US" altLang="zh-CN" b="0" i="0" dirty="0">
                <a:solidFill>
                  <a:srgbClr val="001080"/>
                </a:solidFill>
                <a:effectLst/>
                <a:latin typeface="+mn-ea"/>
                <a:ea typeface="+mn-ea"/>
              </a:rPr>
              <a:t>q</a:t>
            </a:r>
            <a:r>
              <a:rPr lang="zh-CN" altLang="en-US" b="0" i="0" dirty="0">
                <a:solidFill>
                  <a:srgbClr val="001080"/>
                </a:solidFill>
                <a:effectLst/>
                <a:latin typeface="+mn-ea"/>
                <a:ea typeface="+mn-ea"/>
              </a:rPr>
              <a:t>的右子树替换</a:t>
            </a:r>
            <a:r>
              <a:rPr lang="en-US" altLang="zh-CN" b="0" i="0" dirty="0">
                <a:solidFill>
                  <a:srgbClr val="001080"/>
                </a:solidFill>
                <a:effectLst/>
                <a:latin typeface="+mn-ea"/>
                <a:ea typeface="+mn-ea"/>
              </a:rPr>
              <a:t>q</a:t>
            </a:r>
            <a:endParaRPr lang="en-US" altLang="zh-CN" b="0" i="0" dirty="0">
              <a:solidFill>
                <a:srgbClr val="000000"/>
              </a:solidFill>
              <a:effectLst/>
              <a:latin typeface="+mn-ea"/>
              <a:ea typeface="+mn-ea"/>
            </a:endParaRPr>
          </a:p>
          <a:p>
            <a:r>
              <a:rPr lang="en-US" altLang="zh-CN" b="0" i="0" dirty="0">
                <a:solidFill>
                  <a:srgbClr val="000000"/>
                </a:solidFill>
                <a:effectLst/>
                <a:latin typeface="+mn-ea"/>
                <a:ea typeface="+mn-ea"/>
              </a:rPr>
              <a:t>        }</a:t>
            </a:r>
          </a:p>
          <a:p>
            <a:br>
              <a:rPr lang="en-US" altLang="zh-CN" b="0" i="0" dirty="0">
                <a:solidFill>
                  <a:srgbClr val="000000"/>
                </a:solidFill>
                <a:effectLst/>
                <a:latin typeface="+mn-ea"/>
                <a:ea typeface="+mn-ea"/>
              </a:rPr>
            </a:b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T</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data</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data</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q</a:t>
            </a:r>
            <a:r>
              <a:rPr lang="zh-CN" altLang="en-US" b="0" i="0" dirty="0">
                <a:solidFill>
                  <a:srgbClr val="008000"/>
                </a:solidFill>
                <a:effectLst/>
                <a:latin typeface="+mn-ea"/>
                <a:ea typeface="+mn-ea"/>
              </a:rPr>
              <a:t>结点数据替换</a:t>
            </a:r>
            <a:r>
              <a:rPr lang="en-US" altLang="zh-CN" b="0" i="0" dirty="0">
                <a:solidFill>
                  <a:srgbClr val="008000"/>
                </a:solidFill>
                <a:effectLst/>
                <a:latin typeface="+mn-ea"/>
                <a:ea typeface="+mn-ea"/>
              </a:rPr>
              <a:t>T</a:t>
            </a:r>
            <a:r>
              <a:rPr lang="zh-CN" altLang="en-US" b="0" i="0" dirty="0">
                <a:solidFill>
                  <a:srgbClr val="008000"/>
                </a:solidFill>
                <a:effectLst/>
                <a:latin typeface="+mn-ea"/>
                <a:ea typeface="+mn-ea"/>
              </a:rPr>
              <a:t>结点数据</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若左子树无右结点</a:t>
            </a:r>
          </a:p>
          <a:p>
            <a:r>
              <a:rPr lang="zh-CN" altLang="en-US" b="0" i="0" dirty="0">
                <a:solidFill>
                  <a:srgbClr val="000000"/>
                </a:solidFill>
                <a:effectLst/>
                <a:latin typeface="+mn-ea"/>
                <a:ea typeface="+mn-ea"/>
              </a:rPr>
              <a:t>            </a:t>
            </a:r>
            <a:r>
              <a:rPr lang="en-US" altLang="zh-CN" b="0" i="0" dirty="0">
                <a:solidFill>
                  <a:srgbClr val="001080"/>
                </a:solidFill>
                <a:effectLst/>
                <a:latin typeface="+mn-ea"/>
                <a:ea typeface="+mn-ea"/>
              </a:rPr>
              <a:t>T</a:t>
            </a:r>
            <a:r>
              <a:rPr lang="zh-CN" altLang="en-US" b="0" i="0" dirty="0">
                <a:solidFill>
                  <a:srgbClr val="001080"/>
                </a:solidFill>
                <a:effectLst/>
                <a:latin typeface="+mn-ea"/>
                <a:ea typeface="+mn-ea"/>
              </a:rPr>
              <a:t>的左子树指向</a:t>
            </a:r>
            <a:r>
              <a:rPr lang="en-US" altLang="zh-CN" b="0" i="0" dirty="0">
                <a:solidFill>
                  <a:srgbClr val="001080"/>
                </a:solidFill>
                <a:effectLst/>
                <a:latin typeface="+mn-ea"/>
                <a:ea typeface="+mn-ea"/>
              </a:rPr>
              <a:t>q</a:t>
            </a:r>
            <a:r>
              <a:rPr lang="zh-CN" altLang="en-US" b="0" i="0" dirty="0">
                <a:solidFill>
                  <a:srgbClr val="001080"/>
                </a:solidFill>
                <a:effectLst/>
                <a:latin typeface="+mn-ea"/>
                <a:ea typeface="+mn-ea"/>
              </a:rPr>
              <a:t>的左子树</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删除</a:t>
            </a:r>
            <a:r>
              <a:rPr lang="en-US" altLang="zh-CN" b="0" i="0" dirty="0">
                <a:solidFill>
                  <a:srgbClr val="000000"/>
                </a:solidFill>
                <a:effectLst/>
                <a:latin typeface="+mn-ea"/>
                <a:ea typeface="+mn-ea"/>
              </a:rPr>
              <a:t>q             </a:t>
            </a:r>
          </a:p>
          <a:p>
            <a:r>
              <a:rPr lang="en-US" altLang="zh-CN" b="0" i="0" dirty="0">
                <a:solidFill>
                  <a:srgbClr val="000000"/>
                </a:solidFill>
                <a:effectLst/>
                <a:latin typeface="+mn-ea"/>
                <a:ea typeface="+mn-ea"/>
              </a:rPr>
              <a:t>        </a:t>
            </a:r>
            <a:r>
              <a:rPr lang="zh-CN" altLang="en-US" b="0" i="0" dirty="0">
                <a:solidFill>
                  <a:srgbClr val="000000"/>
                </a:solidFill>
                <a:effectLst/>
                <a:latin typeface="+mn-ea"/>
                <a:ea typeface="+mn-ea"/>
              </a:rPr>
              <a:t>否则</a:t>
            </a:r>
          </a:p>
          <a:p>
            <a:r>
              <a:rPr lang="zh-CN" altLang="en-US" b="0" i="0" dirty="0">
                <a:solidFill>
                  <a:srgbClr val="000000"/>
                </a:solidFill>
                <a:effectLst/>
                <a:latin typeface="+mn-ea"/>
                <a:ea typeface="+mn-ea"/>
              </a:rPr>
              <a:t>            </a:t>
            </a:r>
            <a:r>
              <a:rPr lang="en-US" altLang="zh-CN" b="0" i="0" dirty="0">
                <a:solidFill>
                  <a:srgbClr val="000000"/>
                </a:solidFill>
                <a:effectLst/>
                <a:latin typeface="+mn-ea"/>
                <a:ea typeface="+mn-ea"/>
              </a:rPr>
              <a:t>p</a:t>
            </a:r>
            <a:r>
              <a:rPr lang="zh-CN" altLang="en-US" b="0" i="0" dirty="0">
                <a:solidFill>
                  <a:srgbClr val="000000"/>
                </a:solidFill>
                <a:effectLst/>
                <a:latin typeface="+mn-ea"/>
                <a:ea typeface="+mn-ea"/>
              </a:rPr>
              <a:t>的右子树指向</a:t>
            </a:r>
            <a:r>
              <a:rPr lang="en-US" altLang="zh-CN" b="0" i="0" dirty="0">
                <a:solidFill>
                  <a:srgbClr val="000000"/>
                </a:solidFill>
                <a:effectLst/>
                <a:latin typeface="+mn-ea"/>
                <a:ea typeface="+mn-ea"/>
              </a:rPr>
              <a:t>q</a:t>
            </a:r>
            <a:r>
              <a:rPr lang="zh-CN" altLang="en-US" b="0" i="0" dirty="0">
                <a:solidFill>
                  <a:srgbClr val="000000"/>
                </a:solidFill>
                <a:effectLst/>
                <a:latin typeface="+mn-ea"/>
                <a:ea typeface="+mn-ea"/>
              </a:rPr>
              <a:t>的左子树</a:t>
            </a:r>
          </a:p>
          <a:p>
            <a:r>
              <a:rPr lang="zh-CN" altLang="en-US" b="0" i="0" dirty="0">
                <a:solidFill>
                  <a:srgbClr val="000000"/>
                </a:solidFill>
                <a:effectLst/>
                <a:latin typeface="+mn-ea"/>
                <a:ea typeface="+mn-ea"/>
              </a:rPr>
              <a:t>            删除</a:t>
            </a:r>
            <a:r>
              <a:rPr lang="en-US" altLang="zh-CN" b="0" i="0" dirty="0">
                <a:solidFill>
                  <a:srgbClr val="000000"/>
                </a:solidFill>
                <a:effectLst/>
                <a:latin typeface="+mn-ea"/>
                <a:ea typeface="+mn-ea"/>
              </a:rPr>
              <a:t>q</a:t>
            </a:r>
            <a:r>
              <a:rPr lang="en-US" altLang="zh-CN" b="0" i="0" dirty="0">
                <a:solidFill>
                  <a:srgbClr val="008000"/>
                </a:solidFill>
                <a:effectLst/>
                <a:latin typeface="+mn-ea"/>
                <a:ea typeface="+mn-ea"/>
              </a:rPr>
              <a:t>   // </a:t>
            </a:r>
            <a:r>
              <a:rPr lang="zh-CN" altLang="en-US" b="0" i="0" dirty="0">
                <a:solidFill>
                  <a:srgbClr val="008000"/>
                </a:solidFill>
                <a:effectLst/>
                <a:latin typeface="+mn-ea"/>
                <a:ea typeface="+mn-ea"/>
              </a:rPr>
              <a:t>删除</a:t>
            </a:r>
            <a:r>
              <a:rPr lang="en-US" altLang="zh-CN" b="0" i="0" dirty="0">
                <a:solidFill>
                  <a:srgbClr val="008000"/>
                </a:solidFill>
                <a:effectLst/>
                <a:latin typeface="+mn-ea"/>
                <a:ea typeface="+mn-ea"/>
              </a:rPr>
              <a:t>q</a:t>
            </a:r>
            <a:r>
              <a:rPr lang="zh-CN" altLang="en-US" b="0" i="0" dirty="0">
                <a:solidFill>
                  <a:srgbClr val="008000"/>
                </a:solidFill>
                <a:effectLst/>
                <a:latin typeface="+mn-ea"/>
                <a:ea typeface="+mn-ea"/>
              </a:rPr>
              <a:t>结点</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return</a:t>
            </a: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true</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a:t>
            </a:r>
          </a:p>
        </p:txBody>
      </p:sp>
    </p:spTree>
    <p:extLst>
      <p:ext uri="{BB962C8B-B14F-4D97-AF65-F5344CB8AC3E}">
        <p14:creationId xmlns:p14="http://schemas.microsoft.com/office/powerpoint/2010/main" val="37747548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10F07AD-382C-48DD-8685-DCDA9CF6B183}" type="slidenum">
              <a:rPr lang="zh-CN" altLang="en-US"/>
              <a:pPr algn="r" eaLnBrk="1" hangingPunct="1">
                <a:spcBef>
                  <a:spcPct val="50000"/>
                </a:spcBef>
                <a:buFont typeface="Arial" pitchFamily="34" charset="0"/>
                <a:buNone/>
              </a:pPr>
              <a:t>56</a:t>
            </a:fld>
            <a:endParaRPr lang="en-US" altLang="zh-CN"/>
          </a:p>
        </p:txBody>
      </p:sp>
      <p:sp>
        <p:nvSpPr>
          <p:cNvPr id="52229" name="Rectangle 5"/>
          <p:cNvSpPr>
            <a:spLocks noGrp="1" noChangeArrowheads="1"/>
          </p:cNvSpPr>
          <p:nvPr>
            <p:ph type="body" idx="4294967295"/>
          </p:nvPr>
        </p:nvSpPr>
        <p:spPr>
          <a:xfrm>
            <a:off x="598552" y="1268760"/>
            <a:ext cx="8254752" cy="3873500"/>
          </a:xfrm>
        </p:spPr>
        <p:txBody>
          <a:bodyPr/>
          <a:lstStyle/>
          <a:p>
            <a:pPr marL="0" indent="0" eaLnBrk="1" hangingPunct="1">
              <a:lnSpc>
                <a:spcPct val="150000"/>
              </a:lnSpc>
              <a:spcBef>
                <a:spcPct val="30000"/>
              </a:spcBef>
              <a:buFont typeface="Wingdings" pitchFamily="2" charset="2"/>
              <a:buNone/>
            </a:pPr>
            <a:r>
              <a:rPr lang="zh-CN" altLang="en-US" sz="2800" dirty="0"/>
              <a:t>对于每一棵特定的二叉排序树，均可按照平均查找长度的定义来求它的 </a:t>
            </a:r>
            <a:r>
              <a:rPr lang="en-US" altLang="zh-CN" sz="2800" i="1" dirty="0"/>
              <a:t>ASL </a:t>
            </a:r>
            <a:r>
              <a:rPr lang="zh-CN" altLang="en-US" sz="2800" dirty="0"/>
              <a:t>值，显然，由值相同的 </a:t>
            </a:r>
            <a:r>
              <a:rPr lang="en-US" altLang="zh-CN" sz="2800" i="1" dirty="0"/>
              <a:t>n </a:t>
            </a:r>
            <a:r>
              <a:rPr lang="zh-CN" altLang="en-US" sz="2800" dirty="0"/>
              <a:t>个关键字，构造所得的不同形态的二叉排序树的平均查找长度的值不同，甚至可能差别很大。</a:t>
            </a:r>
          </a:p>
        </p:txBody>
      </p:sp>
      <p:sp>
        <p:nvSpPr>
          <p:cNvPr id="2" name="Text Box 4">
            <a:extLst>
              <a:ext uri="{FF2B5EF4-FFF2-40B4-BE49-F238E27FC236}">
                <a16:creationId xmlns:a16="http://schemas.microsoft.com/office/drawing/2014/main" id="{0A70DDE6-4FD7-4479-8FB6-466FEBA45DD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二、二叉排序树性能分析</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4"/>
          <p:cNvSpPr txBox="1">
            <a:spLocks noChangeArrowheads="1"/>
          </p:cNvSpPr>
          <p:nvPr/>
        </p:nvSpPr>
        <p:spPr bwMode="auto">
          <a:xfrm>
            <a:off x="533400" y="1262881"/>
            <a:ext cx="8001000" cy="954107"/>
          </a:xfrm>
          <a:prstGeom prst="rect">
            <a:avLst/>
          </a:prstGeom>
          <a:noFill/>
          <a:ln w="9525">
            <a:noFill/>
            <a:miter lim="800000"/>
            <a:headEnd/>
            <a:tailEnd/>
          </a:ln>
          <a:effectLst/>
        </p:spPr>
        <p:txBody>
          <a:bodyPr wrap="square">
            <a:spAutoFit/>
          </a:bodyPr>
          <a:lstStyle/>
          <a:p>
            <a:pPr eaLnBrk="1" hangingPunct="1">
              <a:buFont typeface="Arial" pitchFamily="34" charset="0"/>
              <a:buNone/>
            </a:pPr>
            <a:r>
              <a:rPr lang="zh-CN" altLang="en-US" sz="2800" b="1" i="0" dirty="0">
                <a:solidFill>
                  <a:srgbClr val="A50021"/>
                </a:solidFill>
                <a:latin typeface="+mn-ea"/>
                <a:ea typeface="+mn-ea"/>
              </a:rPr>
              <a:t>例：</a:t>
            </a:r>
            <a:r>
              <a:rPr lang="zh-CN" altLang="en-US" sz="2800" b="0" i="0" dirty="0">
                <a:latin typeface="+mn-ea"/>
                <a:ea typeface="+mn-ea"/>
              </a:rPr>
              <a:t>由关键字序列</a:t>
            </a:r>
            <a:r>
              <a:rPr lang="en-US" altLang="zh-CN" sz="2800" b="0" i="0" dirty="0">
                <a:latin typeface="+mn-ea"/>
                <a:ea typeface="+mn-ea"/>
              </a:rPr>
              <a:t>1</a:t>
            </a:r>
            <a:r>
              <a:rPr lang="zh-CN" altLang="en-US" sz="2800" b="0" i="0" dirty="0">
                <a:latin typeface="+mn-ea"/>
                <a:ea typeface="+mn-ea"/>
              </a:rPr>
              <a:t>，</a:t>
            </a:r>
            <a:r>
              <a:rPr lang="en-US" altLang="zh-CN" sz="2800" b="0" i="0" dirty="0">
                <a:latin typeface="+mn-ea"/>
                <a:ea typeface="+mn-ea"/>
              </a:rPr>
              <a:t>2</a:t>
            </a:r>
            <a:r>
              <a:rPr lang="zh-CN" altLang="en-US" sz="2800" b="0" i="0" dirty="0">
                <a:latin typeface="+mn-ea"/>
                <a:ea typeface="+mn-ea"/>
              </a:rPr>
              <a:t>，</a:t>
            </a:r>
            <a:r>
              <a:rPr lang="en-US" altLang="zh-CN" sz="2800" b="0" i="0" dirty="0">
                <a:latin typeface="+mn-ea"/>
                <a:ea typeface="+mn-ea"/>
              </a:rPr>
              <a:t>3</a:t>
            </a:r>
            <a:r>
              <a:rPr lang="zh-CN" altLang="en-US" sz="2800" b="0" i="0" dirty="0">
                <a:latin typeface="+mn-ea"/>
                <a:ea typeface="+mn-ea"/>
              </a:rPr>
              <a:t>，</a:t>
            </a:r>
            <a:r>
              <a:rPr lang="en-US" altLang="zh-CN" sz="2800" b="0" i="0" dirty="0">
                <a:latin typeface="+mn-ea"/>
                <a:ea typeface="+mn-ea"/>
              </a:rPr>
              <a:t>4</a:t>
            </a:r>
            <a:r>
              <a:rPr lang="zh-CN" altLang="en-US" sz="2800" b="0" i="0" dirty="0">
                <a:latin typeface="+mn-ea"/>
                <a:ea typeface="+mn-ea"/>
              </a:rPr>
              <a:t>，</a:t>
            </a:r>
            <a:r>
              <a:rPr lang="en-US" altLang="zh-CN" sz="2800" b="0" i="0" dirty="0">
                <a:latin typeface="+mn-ea"/>
                <a:ea typeface="+mn-ea"/>
              </a:rPr>
              <a:t>5</a:t>
            </a:r>
            <a:r>
              <a:rPr lang="zh-CN" altLang="en-US" sz="2800" b="0" i="0" dirty="0">
                <a:latin typeface="+mn-ea"/>
                <a:ea typeface="+mn-ea"/>
              </a:rPr>
              <a:t>构造得到如下二叉排序树，计算平均查找长度。</a:t>
            </a:r>
          </a:p>
        </p:txBody>
      </p:sp>
      <p:grpSp>
        <p:nvGrpSpPr>
          <p:cNvPr id="3" name="组合 2">
            <a:extLst>
              <a:ext uri="{FF2B5EF4-FFF2-40B4-BE49-F238E27FC236}">
                <a16:creationId xmlns:a16="http://schemas.microsoft.com/office/drawing/2014/main" id="{87C9435F-15FE-4E4D-A825-1C89BEEDCC82}"/>
              </a:ext>
            </a:extLst>
          </p:cNvPr>
          <p:cNvGrpSpPr/>
          <p:nvPr/>
        </p:nvGrpSpPr>
        <p:grpSpPr>
          <a:xfrm>
            <a:off x="6400800" y="3015208"/>
            <a:ext cx="2438400" cy="2286000"/>
            <a:chOff x="6400800" y="3015208"/>
            <a:chExt cx="2438400" cy="2286000"/>
          </a:xfrm>
        </p:grpSpPr>
        <p:sp>
          <p:nvSpPr>
            <p:cNvPr id="51205" name="Oval 5"/>
            <p:cNvSpPr>
              <a:spLocks noChangeArrowheads="1"/>
            </p:cNvSpPr>
            <p:nvPr/>
          </p:nvSpPr>
          <p:spPr bwMode="auto">
            <a:xfrm>
              <a:off x="6934200" y="3472408"/>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2</a:t>
              </a:r>
              <a:endParaRPr lang="en-US" altLang="zh-CN">
                <a:latin typeface="Times New Roman" pitchFamily="18" charset="0"/>
              </a:endParaRPr>
            </a:p>
          </p:txBody>
        </p:sp>
        <p:sp>
          <p:nvSpPr>
            <p:cNvPr id="51206" name="Oval 6"/>
            <p:cNvSpPr>
              <a:spLocks noChangeArrowheads="1"/>
            </p:cNvSpPr>
            <p:nvPr/>
          </p:nvSpPr>
          <p:spPr bwMode="auto">
            <a:xfrm>
              <a:off x="6400800" y="3015208"/>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dirty="0">
                  <a:solidFill>
                    <a:srgbClr val="006600"/>
                  </a:solidFill>
                  <a:latin typeface="Times New Roman" pitchFamily="18" charset="0"/>
                </a:rPr>
                <a:t>1</a:t>
              </a:r>
              <a:endParaRPr lang="en-US" altLang="zh-CN" dirty="0">
                <a:latin typeface="Times New Roman" pitchFamily="18" charset="0"/>
              </a:endParaRPr>
            </a:p>
          </p:txBody>
        </p:sp>
        <p:sp>
          <p:nvSpPr>
            <p:cNvPr id="51207" name="Oval 7"/>
            <p:cNvSpPr>
              <a:spLocks noChangeArrowheads="1"/>
            </p:cNvSpPr>
            <p:nvPr/>
          </p:nvSpPr>
          <p:spPr bwMode="auto">
            <a:xfrm>
              <a:off x="7391400" y="3929608"/>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3</a:t>
              </a:r>
              <a:endParaRPr lang="en-US" altLang="zh-CN">
                <a:latin typeface="Times New Roman" pitchFamily="18" charset="0"/>
              </a:endParaRPr>
            </a:p>
          </p:txBody>
        </p:sp>
        <p:sp>
          <p:nvSpPr>
            <p:cNvPr id="51208" name="Oval 8"/>
            <p:cNvSpPr>
              <a:spLocks noChangeArrowheads="1"/>
            </p:cNvSpPr>
            <p:nvPr/>
          </p:nvSpPr>
          <p:spPr bwMode="auto">
            <a:xfrm>
              <a:off x="7924800" y="4386808"/>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4</a:t>
              </a:r>
              <a:endParaRPr lang="en-US" altLang="zh-CN">
                <a:latin typeface="Times New Roman" pitchFamily="18" charset="0"/>
              </a:endParaRPr>
            </a:p>
          </p:txBody>
        </p:sp>
        <p:sp>
          <p:nvSpPr>
            <p:cNvPr id="51209" name="Oval 9"/>
            <p:cNvSpPr>
              <a:spLocks noChangeArrowheads="1"/>
            </p:cNvSpPr>
            <p:nvPr/>
          </p:nvSpPr>
          <p:spPr bwMode="auto">
            <a:xfrm>
              <a:off x="8458200" y="4920208"/>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5</a:t>
              </a:r>
              <a:endParaRPr lang="en-US" altLang="zh-CN">
                <a:latin typeface="Times New Roman" pitchFamily="18" charset="0"/>
              </a:endParaRPr>
            </a:p>
          </p:txBody>
        </p:sp>
        <p:sp>
          <p:nvSpPr>
            <p:cNvPr id="51210" name="Line 10"/>
            <p:cNvSpPr>
              <a:spLocks noChangeShapeType="1"/>
            </p:cNvSpPr>
            <p:nvPr/>
          </p:nvSpPr>
          <p:spPr bwMode="auto">
            <a:xfrm>
              <a:off x="6705600" y="3320008"/>
              <a:ext cx="304800" cy="228600"/>
            </a:xfrm>
            <a:prstGeom prst="line">
              <a:avLst/>
            </a:prstGeom>
            <a:noFill/>
            <a:ln w="9525">
              <a:solidFill>
                <a:srgbClr val="006600"/>
              </a:solidFill>
              <a:round/>
              <a:headEnd/>
              <a:tailEnd/>
            </a:ln>
            <a:effectLst/>
          </p:spPr>
          <p:txBody>
            <a:bodyPr wrap="none" anchor="ctr"/>
            <a:lstStyle/>
            <a:p>
              <a:endParaRPr lang="zh-CN" altLang="en-US"/>
            </a:p>
          </p:txBody>
        </p:sp>
        <p:sp>
          <p:nvSpPr>
            <p:cNvPr id="51211" name="Line 11"/>
            <p:cNvSpPr>
              <a:spLocks noChangeShapeType="1"/>
            </p:cNvSpPr>
            <p:nvPr/>
          </p:nvSpPr>
          <p:spPr bwMode="auto">
            <a:xfrm>
              <a:off x="7239000" y="3777208"/>
              <a:ext cx="304800" cy="228600"/>
            </a:xfrm>
            <a:prstGeom prst="line">
              <a:avLst/>
            </a:prstGeom>
            <a:noFill/>
            <a:ln w="9525">
              <a:solidFill>
                <a:srgbClr val="006600"/>
              </a:solidFill>
              <a:round/>
              <a:headEnd/>
              <a:tailEnd/>
            </a:ln>
            <a:effectLst/>
          </p:spPr>
          <p:txBody>
            <a:bodyPr wrap="none" anchor="ctr"/>
            <a:lstStyle/>
            <a:p>
              <a:endParaRPr lang="zh-CN" altLang="en-US"/>
            </a:p>
          </p:txBody>
        </p:sp>
        <p:sp>
          <p:nvSpPr>
            <p:cNvPr id="51212" name="Line 12"/>
            <p:cNvSpPr>
              <a:spLocks noChangeShapeType="1"/>
            </p:cNvSpPr>
            <p:nvPr/>
          </p:nvSpPr>
          <p:spPr bwMode="auto">
            <a:xfrm>
              <a:off x="7772400" y="4234408"/>
              <a:ext cx="304800" cy="228600"/>
            </a:xfrm>
            <a:prstGeom prst="line">
              <a:avLst/>
            </a:prstGeom>
            <a:noFill/>
            <a:ln w="9525">
              <a:solidFill>
                <a:srgbClr val="006600"/>
              </a:solidFill>
              <a:round/>
              <a:headEnd/>
              <a:tailEnd/>
            </a:ln>
            <a:effectLst/>
          </p:spPr>
          <p:txBody>
            <a:bodyPr wrap="none" anchor="ctr"/>
            <a:lstStyle/>
            <a:p>
              <a:endParaRPr lang="zh-CN" altLang="en-US"/>
            </a:p>
          </p:txBody>
        </p:sp>
        <p:sp>
          <p:nvSpPr>
            <p:cNvPr id="51213" name="Line 13"/>
            <p:cNvSpPr>
              <a:spLocks noChangeShapeType="1"/>
            </p:cNvSpPr>
            <p:nvPr/>
          </p:nvSpPr>
          <p:spPr bwMode="auto">
            <a:xfrm>
              <a:off x="8229600" y="4691608"/>
              <a:ext cx="304800" cy="228600"/>
            </a:xfrm>
            <a:prstGeom prst="line">
              <a:avLst/>
            </a:prstGeom>
            <a:noFill/>
            <a:ln w="9525">
              <a:solidFill>
                <a:srgbClr val="006600"/>
              </a:solidFill>
              <a:round/>
              <a:headEnd/>
              <a:tailEnd/>
            </a:ln>
            <a:effectLst/>
          </p:spPr>
          <p:txBody>
            <a:bodyPr wrap="none" anchor="ctr"/>
            <a:lstStyle/>
            <a:p>
              <a:endParaRPr lang="zh-CN" altLang="en-US"/>
            </a:p>
          </p:txBody>
        </p:sp>
      </p:grpSp>
      <p:sp>
        <p:nvSpPr>
          <p:cNvPr id="51223" name="Rectangle 23"/>
          <p:cNvSpPr>
            <a:spLocks noChangeArrowheads="1"/>
          </p:cNvSpPr>
          <p:nvPr/>
        </p:nvSpPr>
        <p:spPr bwMode="auto">
          <a:xfrm>
            <a:off x="762000" y="3517751"/>
            <a:ext cx="5715000" cy="614399"/>
          </a:xfrm>
          <a:prstGeom prst="rect">
            <a:avLst/>
          </a:prstGeom>
          <a:noFill/>
          <a:ln w="9525">
            <a:noFill/>
            <a:miter lim="800000"/>
            <a:headEnd/>
            <a:tailEnd/>
          </a:ln>
          <a:effectLst/>
        </p:spPr>
        <p:txBody>
          <a:bodyPr wrap="square">
            <a:spAutoFit/>
          </a:bodyPr>
          <a:lstStyle/>
          <a:p>
            <a:pPr eaLnBrk="1" hangingPunct="1">
              <a:lnSpc>
                <a:spcPct val="115000"/>
              </a:lnSpc>
              <a:buFont typeface="Arial" pitchFamily="34" charset="0"/>
              <a:buNone/>
            </a:pPr>
            <a:r>
              <a:rPr lang="en-US" altLang="zh-CN" sz="3200" i="0" dirty="0">
                <a:solidFill>
                  <a:srgbClr val="CC3300"/>
                </a:solidFill>
                <a:latin typeface="Times New Roman" pitchFamily="18" charset="0"/>
                <a:ea typeface="楷体_GB2312" pitchFamily="1" charset="-122"/>
              </a:rPr>
              <a:t>ASL =</a:t>
            </a:r>
            <a:r>
              <a:rPr lang="zh-CN" altLang="en-US" sz="3200" i="0" dirty="0">
                <a:solidFill>
                  <a:srgbClr val="CC3300"/>
                </a:solidFill>
                <a:latin typeface="Times New Roman" pitchFamily="18" charset="0"/>
                <a:ea typeface="楷体_GB2312" pitchFamily="1" charset="-122"/>
              </a:rPr>
              <a:t>（</a:t>
            </a:r>
            <a:r>
              <a:rPr lang="en-US" altLang="zh-CN" sz="3200" i="0" dirty="0">
                <a:solidFill>
                  <a:srgbClr val="CC3300"/>
                </a:solidFill>
                <a:latin typeface="Times New Roman" pitchFamily="18" charset="0"/>
                <a:ea typeface="楷体_GB2312" pitchFamily="1" charset="-122"/>
              </a:rPr>
              <a:t>1+2+3+4+5</a:t>
            </a:r>
            <a:r>
              <a:rPr lang="zh-CN" altLang="en-US" sz="3200" i="0" dirty="0">
                <a:solidFill>
                  <a:srgbClr val="CC3300"/>
                </a:solidFill>
                <a:latin typeface="Times New Roman" pitchFamily="18" charset="0"/>
                <a:ea typeface="楷体_GB2312" pitchFamily="1" charset="-122"/>
              </a:rPr>
              <a:t>）</a:t>
            </a:r>
            <a:r>
              <a:rPr lang="en-US" altLang="zh-CN" sz="3200" i="0" dirty="0">
                <a:solidFill>
                  <a:srgbClr val="CC3300"/>
                </a:solidFill>
                <a:latin typeface="Times New Roman" pitchFamily="18" charset="0"/>
                <a:ea typeface="楷体_GB2312" pitchFamily="1" charset="-122"/>
              </a:rPr>
              <a:t>/ 5 = 3</a:t>
            </a:r>
          </a:p>
        </p:txBody>
      </p:sp>
      <p:sp>
        <p:nvSpPr>
          <p:cNvPr id="2" name="Text Box 4">
            <a:extLst>
              <a:ext uri="{FF2B5EF4-FFF2-40B4-BE49-F238E27FC236}">
                <a16:creationId xmlns:a16="http://schemas.microsoft.com/office/drawing/2014/main" id="{42CBB6D3-DBDE-4630-88B2-6CD6CA8A1B0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二叉排序树性能分析</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 calcmode="lin" valueType="num">
                                      <p:cBhvr>
                                        <p:cTn id="7" dur="500" fill="hold"/>
                                        <p:tgtEl>
                                          <p:spTgt spid="51204"/>
                                        </p:tgtEl>
                                        <p:attrNameLst>
                                          <p:attrName>ppt_w</p:attrName>
                                        </p:attrNameLst>
                                      </p:cBhvr>
                                      <p:tavLst>
                                        <p:tav tm="0">
                                          <p:val>
                                            <p:fltVal val="0"/>
                                          </p:val>
                                        </p:tav>
                                        <p:tav tm="100000">
                                          <p:val>
                                            <p:strVal val="#ppt_w"/>
                                          </p:val>
                                        </p:tav>
                                      </p:tavLst>
                                    </p:anim>
                                    <p:anim calcmode="lin" valueType="num">
                                      <p:cBhvr>
                                        <p:cTn id="8" dur="500" fill="hold"/>
                                        <p:tgtEl>
                                          <p:spTgt spid="5120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51223"/>
                                        </p:tgtEl>
                                        <p:attrNameLst>
                                          <p:attrName>style.visibility</p:attrName>
                                        </p:attrNameLst>
                                      </p:cBhvr>
                                      <p:to>
                                        <p:strVal val="visible"/>
                                      </p:to>
                                    </p:set>
                                    <p:animEffect transition="in" filter="wipe(left)">
                                      <p:cBhvr>
                                        <p:cTn id="17" dur="300"/>
                                        <p:tgtEl>
                                          <p:spTgt spid="51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utoUpdateAnimBg="0"/>
      <p:bldP spid="51223"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4"/>
          <p:cNvSpPr txBox="1">
            <a:spLocks noChangeArrowheads="1"/>
          </p:cNvSpPr>
          <p:nvPr/>
        </p:nvSpPr>
        <p:spPr bwMode="auto">
          <a:xfrm>
            <a:off x="533400" y="1262881"/>
            <a:ext cx="8001000" cy="954107"/>
          </a:xfrm>
          <a:prstGeom prst="rect">
            <a:avLst/>
          </a:prstGeom>
          <a:noFill/>
          <a:ln w="9525">
            <a:noFill/>
            <a:miter lim="800000"/>
            <a:headEnd/>
            <a:tailEnd/>
          </a:ln>
          <a:effectLst/>
        </p:spPr>
        <p:txBody>
          <a:bodyPr wrap="square">
            <a:spAutoFit/>
          </a:bodyPr>
          <a:lstStyle/>
          <a:p>
            <a:pPr eaLnBrk="1" hangingPunct="1">
              <a:buFont typeface="Arial" pitchFamily="34" charset="0"/>
              <a:buNone/>
            </a:pPr>
            <a:r>
              <a:rPr lang="zh-CN" altLang="en-US" sz="2800" b="1" i="0" dirty="0">
                <a:solidFill>
                  <a:srgbClr val="A50021"/>
                </a:solidFill>
                <a:latin typeface="+mn-ea"/>
                <a:ea typeface="+mn-ea"/>
              </a:rPr>
              <a:t>例：</a:t>
            </a:r>
            <a:r>
              <a:rPr lang="zh-CN" altLang="en-US" sz="2800" b="0" i="0" dirty="0">
                <a:latin typeface="+mn-ea"/>
                <a:ea typeface="+mn-ea"/>
              </a:rPr>
              <a:t>由关键字序列</a:t>
            </a:r>
            <a:r>
              <a:rPr lang="en-US" altLang="zh-CN" sz="2800" b="0" i="0" dirty="0">
                <a:latin typeface="+mn-ea"/>
                <a:ea typeface="+mn-ea"/>
              </a:rPr>
              <a:t>3</a:t>
            </a:r>
            <a:r>
              <a:rPr lang="zh-CN" altLang="en-US" sz="2800" b="0" i="0" dirty="0">
                <a:latin typeface="+mn-ea"/>
                <a:ea typeface="+mn-ea"/>
              </a:rPr>
              <a:t>，</a:t>
            </a:r>
            <a:r>
              <a:rPr lang="en-US" altLang="zh-CN" sz="2800" b="0" i="0" dirty="0">
                <a:latin typeface="+mn-ea"/>
                <a:ea typeface="+mn-ea"/>
              </a:rPr>
              <a:t>1</a:t>
            </a:r>
            <a:r>
              <a:rPr lang="zh-CN" altLang="en-US" sz="2800" b="0" i="0" dirty="0">
                <a:latin typeface="+mn-ea"/>
                <a:ea typeface="+mn-ea"/>
              </a:rPr>
              <a:t>，</a:t>
            </a:r>
            <a:r>
              <a:rPr lang="en-US" altLang="zh-CN" sz="2800" b="0" i="0" dirty="0">
                <a:latin typeface="+mn-ea"/>
                <a:ea typeface="+mn-ea"/>
              </a:rPr>
              <a:t>2</a:t>
            </a:r>
            <a:r>
              <a:rPr lang="zh-CN" altLang="en-US" sz="2800" b="0" i="0" dirty="0">
                <a:latin typeface="+mn-ea"/>
                <a:ea typeface="+mn-ea"/>
              </a:rPr>
              <a:t>，</a:t>
            </a:r>
            <a:r>
              <a:rPr lang="en-US" altLang="zh-CN" sz="2800" b="0" i="0" dirty="0">
                <a:latin typeface="+mn-ea"/>
                <a:ea typeface="+mn-ea"/>
              </a:rPr>
              <a:t>5</a:t>
            </a:r>
            <a:r>
              <a:rPr lang="zh-CN" altLang="en-US" sz="2800" b="0" i="0" dirty="0">
                <a:latin typeface="+mn-ea"/>
                <a:ea typeface="+mn-ea"/>
              </a:rPr>
              <a:t>，</a:t>
            </a:r>
            <a:r>
              <a:rPr lang="en-US" altLang="zh-CN" sz="2800" b="0" i="0" dirty="0">
                <a:latin typeface="+mn-ea"/>
                <a:ea typeface="+mn-ea"/>
              </a:rPr>
              <a:t>4</a:t>
            </a:r>
            <a:r>
              <a:rPr lang="zh-CN" altLang="en-US" sz="2800" b="0" i="0" dirty="0">
                <a:latin typeface="+mn-ea"/>
                <a:ea typeface="+mn-ea"/>
              </a:rPr>
              <a:t>构造得到如下二叉排序树，计算平均查找长度。</a:t>
            </a:r>
          </a:p>
        </p:txBody>
      </p:sp>
      <p:sp>
        <p:nvSpPr>
          <p:cNvPr id="51223" name="Rectangle 23"/>
          <p:cNvSpPr>
            <a:spLocks noChangeArrowheads="1"/>
          </p:cNvSpPr>
          <p:nvPr/>
        </p:nvSpPr>
        <p:spPr bwMode="auto">
          <a:xfrm>
            <a:off x="762000" y="3517751"/>
            <a:ext cx="5715000" cy="614399"/>
          </a:xfrm>
          <a:prstGeom prst="rect">
            <a:avLst/>
          </a:prstGeom>
          <a:noFill/>
          <a:ln w="9525">
            <a:noFill/>
            <a:miter lim="800000"/>
            <a:headEnd/>
            <a:tailEnd/>
          </a:ln>
          <a:effectLst/>
        </p:spPr>
        <p:txBody>
          <a:bodyPr wrap="square">
            <a:spAutoFit/>
          </a:bodyPr>
          <a:lstStyle/>
          <a:p>
            <a:pPr eaLnBrk="1" hangingPunct="1">
              <a:lnSpc>
                <a:spcPct val="115000"/>
              </a:lnSpc>
              <a:buFont typeface="Arial" pitchFamily="34" charset="0"/>
              <a:buNone/>
            </a:pPr>
            <a:r>
              <a:rPr lang="en-US" altLang="zh-CN" sz="3200" i="0" dirty="0">
                <a:solidFill>
                  <a:srgbClr val="CC3300"/>
                </a:solidFill>
                <a:latin typeface="Times New Roman" pitchFamily="18" charset="0"/>
                <a:ea typeface="楷体_GB2312" pitchFamily="1" charset="-122"/>
              </a:rPr>
              <a:t>ASL =</a:t>
            </a:r>
            <a:r>
              <a:rPr lang="zh-CN" altLang="en-US" sz="3200" i="0" dirty="0">
                <a:solidFill>
                  <a:srgbClr val="CC3300"/>
                </a:solidFill>
                <a:latin typeface="Times New Roman" pitchFamily="18" charset="0"/>
                <a:ea typeface="楷体_GB2312" pitchFamily="1" charset="-122"/>
              </a:rPr>
              <a:t>（</a:t>
            </a:r>
            <a:r>
              <a:rPr lang="en-US" altLang="zh-CN" sz="3200" i="0" dirty="0">
                <a:solidFill>
                  <a:srgbClr val="CC3300"/>
                </a:solidFill>
                <a:ea typeface="楷体_GB2312" pitchFamily="1" charset="-122"/>
              </a:rPr>
              <a:t>1+2+3+2+3</a:t>
            </a:r>
            <a:r>
              <a:rPr lang="zh-CN" altLang="en-US" sz="3200" i="0" dirty="0">
                <a:solidFill>
                  <a:srgbClr val="CC3300"/>
                </a:solidFill>
                <a:ea typeface="楷体_GB2312" pitchFamily="1" charset="-122"/>
              </a:rPr>
              <a:t>）</a:t>
            </a:r>
            <a:r>
              <a:rPr lang="en-US" altLang="zh-CN" sz="3200" i="0" dirty="0">
                <a:solidFill>
                  <a:srgbClr val="CC3300"/>
                </a:solidFill>
                <a:ea typeface="楷体_GB2312" pitchFamily="1" charset="-122"/>
              </a:rPr>
              <a:t>/ 5 = 2.2</a:t>
            </a:r>
          </a:p>
        </p:txBody>
      </p:sp>
      <p:sp>
        <p:nvSpPr>
          <p:cNvPr id="2" name="Text Box 4">
            <a:extLst>
              <a:ext uri="{FF2B5EF4-FFF2-40B4-BE49-F238E27FC236}">
                <a16:creationId xmlns:a16="http://schemas.microsoft.com/office/drawing/2014/main" id="{42CBB6D3-DBDE-4630-88B2-6CD6CA8A1B0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二叉排序树性能分析</a:t>
            </a:r>
          </a:p>
        </p:txBody>
      </p:sp>
      <p:grpSp>
        <p:nvGrpSpPr>
          <p:cNvPr id="24" name="组合 23">
            <a:extLst>
              <a:ext uri="{FF2B5EF4-FFF2-40B4-BE49-F238E27FC236}">
                <a16:creationId xmlns:a16="http://schemas.microsoft.com/office/drawing/2014/main" id="{E59E8A1A-B558-464E-BE03-B390A9A6E384}"/>
              </a:ext>
            </a:extLst>
          </p:cNvPr>
          <p:cNvGrpSpPr/>
          <p:nvPr/>
        </p:nvGrpSpPr>
        <p:grpSpPr>
          <a:xfrm>
            <a:off x="6629400" y="3810000"/>
            <a:ext cx="2209800" cy="1905000"/>
            <a:chOff x="6629400" y="3810000"/>
            <a:chExt cx="2209800" cy="1905000"/>
          </a:xfrm>
        </p:grpSpPr>
        <p:sp>
          <p:nvSpPr>
            <p:cNvPr id="25" name="Oval 17">
              <a:extLst>
                <a:ext uri="{FF2B5EF4-FFF2-40B4-BE49-F238E27FC236}">
                  <a16:creationId xmlns:a16="http://schemas.microsoft.com/office/drawing/2014/main" id="{68130629-6598-4732-B96A-AA01F6A18111}"/>
                </a:ext>
              </a:extLst>
            </p:cNvPr>
            <p:cNvSpPr>
              <a:spLocks noChangeArrowheads="1"/>
            </p:cNvSpPr>
            <p:nvPr/>
          </p:nvSpPr>
          <p:spPr bwMode="auto">
            <a:xfrm>
              <a:off x="6629400" y="4495800"/>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1</a:t>
              </a:r>
              <a:endParaRPr lang="en-US" altLang="zh-CN">
                <a:latin typeface="Times New Roman" pitchFamily="18" charset="0"/>
              </a:endParaRPr>
            </a:p>
          </p:txBody>
        </p:sp>
        <p:grpSp>
          <p:nvGrpSpPr>
            <p:cNvPr id="26" name="组合 25">
              <a:extLst>
                <a:ext uri="{FF2B5EF4-FFF2-40B4-BE49-F238E27FC236}">
                  <a16:creationId xmlns:a16="http://schemas.microsoft.com/office/drawing/2014/main" id="{9605EFF6-98B5-4AC0-9E51-060CF38FFC3D}"/>
                </a:ext>
              </a:extLst>
            </p:cNvPr>
            <p:cNvGrpSpPr/>
            <p:nvPr/>
          </p:nvGrpSpPr>
          <p:grpSpPr>
            <a:xfrm>
              <a:off x="6858000" y="3810000"/>
              <a:ext cx="1981200" cy="1905000"/>
              <a:chOff x="6858000" y="3810000"/>
              <a:chExt cx="1981200" cy="1905000"/>
            </a:xfrm>
          </p:grpSpPr>
          <p:sp>
            <p:nvSpPr>
              <p:cNvPr id="27" name="Oval 14">
                <a:extLst>
                  <a:ext uri="{FF2B5EF4-FFF2-40B4-BE49-F238E27FC236}">
                    <a16:creationId xmlns:a16="http://schemas.microsoft.com/office/drawing/2014/main" id="{8EAB1776-89C5-4A2C-9C1B-85B3F4211E13}"/>
                  </a:ext>
                </a:extLst>
              </p:cNvPr>
              <p:cNvSpPr>
                <a:spLocks noChangeArrowheads="1"/>
              </p:cNvSpPr>
              <p:nvPr/>
            </p:nvSpPr>
            <p:spPr bwMode="auto">
              <a:xfrm>
                <a:off x="7543800" y="3810000"/>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3</a:t>
                </a:r>
                <a:endParaRPr lang="en-US" altLang="zh-CN">
                  <a:latin typeface="Times New Roman" pitchFamily="18" charset="0"/>
                </a:endParaRPr>
              </a:p>
            </p:txBody>
          </p:sp>
          <p:sp>
            <p:nvSpPr>
              <p:cNvPr id="28" name="Oval 15">
                <a:extLst>
                  <a:ext uri="{FF2B5EF4-FFF2-40B4-BE49-F238E27FC236}">
                    <a16:creationId xmlns:a16="http://schemas.microsoft.com/office/drawing/2014/main" id="{A5D95202-0A66-4AE3-9A38-C8049F96AE18}"/>
                  </a:ext>
                </a:extLst>
              </p:cNvPr>
              <p:cNvSpPr>
                <a:spLocks noChangeArrowheads="1"/>
              </p:cNvSpPr>
              <p:nvPr/>
            </p:nvSpPr>
            <p:spPr bwMode="auto">
              <a:xfrm>
                <a:off x="8458200" y="4495800"/>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5</a:t>
                </a:r>
                <a:endParaRPr lang="en-US" altLang="zh-CN">
                  <a:latin typeface="Times New Roman" pitchFamily="18" charset="0"/>
                </a:endParaRPr>
              </a:p>
            </p:txBody>
          </p:sp>
          <p:sp>
            <p:nvSpPr>
              <p:cNvPr id="29" name="Oval 16">
                <a:extLst>
                  <a:ext uri="{FF2B5EF4-FFF2-40B4-BE49-F238E27FC236}">
                    <a16:creationId xmlns:a16="http://schemas.microsoft.com/office/drawing/2014/main" id="{18A1D4A5-0ED6-49DD-987C-83504ED5BE0A}"/>
                  </a:ext>
                </a:extLst>
              </p:cNvPr>
              <p:cNvSpPr>
                <a:spLocks noChangeArrowheads="1"/>
              </p:cNvSpPr>
              <p:nvPr/>
            </p:nvSpPr>
            <p:spPr bwMode="auto">
              <a:xfrm>
                <a:off x="7924800" y="5334000"/>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4</a:t>
                </a:r>
                <a:endParaRPr lang="en-US" altLang="zh-CN">
                  <a:latin typeface="Times New Roman" pitchFamily="18" charset="0"/>
                </a:endParaRPr>
              </a:p>
            </p:txBody>
          </p:sp>
          <p:sp>
            <p:nvSpPr>
              <p:cNvPr id="30" name="Oval 18">
                <a:extLst>
                  <a:ext uri="{FF2B5EF4-FFF2-40B4-BE49-F238E27FC236}">
                    <a16:creationId xmlns:a16="http://schemas.microsoft.com/office/drawing/2014/main" id="{0A7C46B7-B48B-48D5-AA88-D39CE5EF07E0}"/>
                  </a:ext>
                </a:extLst>
              </p:cNvPr>
              <p:cNvSpPr>
                <a:spLocks noChangeArrowheads="1"/>
              </p:cNvSpPr>
              <p:nvPr/>
            </p:nvSpPr>
            <p:spPr bwMode="auto">
              <a:xfrm>
                <a:off x="7162800" y="5334000"/>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2</a:t>
                </a:r>
                <a:endParaRPr lang="en-US" altLang="zh-CN">
                  <a:latin typeface="Times New Roman" pitchFamily="18" charset="0"/>
                </a:endParaRPr>
              </a:p>
            </p:txBody>
          </p:sp>
          <p:sp>
            <p:nvSpPr>
              <p:cNvPr id="31" name="Line 19">
                <a:extLst>
                  <a:ext uri="{FF2B5EF4-FFF2-40B4-BE49-F238E27FC236}">
                    <a16:creationId xmlns:a16="http://schemas.microsoft.com/office/drawing/2014/main" id="{2824A06F-3062-46BF-98B5-6D9644C22FEC}"/>
                  </a:ext>
                </a:extLst>
              </p:cNvPr>
              <p:cNvSpPr>
                <a:spLocks noChangeShapeType="1"/>
              </p:cNvSpPr>
              <p:nvPr/>
            </p:nvSpPr>
            <p:spPr bwMode="auto">
              <a:xfrm flipH="1">
                <a:off x="6858000" y="4038600"/>
                <a:ext cx="685800" cy="457200"/>
              </a:xfrm>
              <a:prstGeom prst="line">
                <a:avLst/>
              </a:prstGeom>
              <a:noFill/>
              <a:ln w="9525">
                <a:solidFill>
                  <a:srgbClr val="006600"/>
                </a:solidFill>
                <a:round/>
                <a:headEnd/>
                <a:tailEnd/>
              </a:ln>
              <a:effectLst/>
            </p:spPr>
            <p:txBody>
              <a:bodyPr wrap="none" anchor="ctr"/>
              <a:lstStyle/>
              <a:p>
                <a:endParaRPr lang="zh-CN" altLang="en-US"/>
              </a:p>
            </p:txBody>
          </p:sp>
          <p:sp>
            <p:nvSpPr>
              <p:cNvPr id="32" name="Line 20">
                <a:extLst>
                  <a:ext uri="{FF2B5EF4-FFF2-40B4-BE49-F238E27FC236}">
                    <a16:creationId xmlns:a16="http://schemas.microsoft.com/office/drawing/2014/main" id="{43C78CED-4A13-4F5E-ADDE-3AC7B8645970}"/>
                  </a:ext>
                </a:extLst>
              </p:cNvPr>
              <p:cNvSpPr>
                <a:spLocks noChangeShapeType="1"/>
              </p:cNvSpPr>
              <p:nvPr/>
            </p:nvSpPr>
            <p:spPr bwMode="auto">
              <a:xfrm>
                <a:off x="7924800" y="4038600"/>
                <a:ext cx="609600" cy="457200"/>
              </a:xfrm>
              <a:prstGeom prst="line">
                <a:avLst/>
              </a:prstGeom>
              <a:noFill/>
              <a:ln w="9525">
                <a:solidFill>
                  <a:srgbClr val="006600"/>
                </a:solidFill>
                <a:round/>
                <a:headEnd/>
                <a:tailEnd/>
              </a:ln>
              <a:effectLst/>
            </p:spPr>
            <p:txBody>
              <a:bodyPr wrap="none" anchor="ctr"/>
              <a:lstStyle/>
              <a:p>
                <a:endParaRPr lang="zh-CN" altLang="en-US"/>
              </a:p>
            </p:txBody>
          </p:sp>
          <p:sp>
            <p:nvSpPr>
              <p:cNvPr id="33" name="Line 21">
                <a:extLst>
                  <a:ext uri="{FF2B5EF4-FFF2-40B4-BE49-F238E27FC236}">
                    <a16:creationId xmlns:a16="http://schemas.microsoft.com/office/drawing/2014/main" id="{49FF3B2D-F526-4E9C-B658-E5C09691B7DE}"/>
                  </a:ext>
                </a:extLst>
              </p:cNvPr>
              <p:cNvSpPr>
                <a:spLocks noChangeShapeType="1"/>
              </p:cNvSpPr>
              <p:nvPr/>
            </p:nvSpPr>
            <p:spPr bwMode="auto">
              <a:xfrm>
                <a:off x="6858000" y="4876800"/>
                <a:ext cx="381000" cy="457200"/>
              </a:xfrm>
              <a:prstGeom prst="line">
                <a:avLst/>
              </a:prstGeom>
              <a:noFill/>
              <a:ln w="9525">
                <a:solidFill>
                  <a:srgbClr val="006600"/>
                </a:solidFill>
                <a:round/>
                <a:headEnd/>
                <a:tailEnd/>
              </a:ln>
              <a:effectLst/>
            </p:spPr>
            <p:txBody>
              <a:bodyPr wrap="none" anchor="ctr"/>
              <a:lstStyle/>
              <a:p>
                <a:endParaRPr lang="zh-CN" altLang="en-US"/>
              </a:p>
            </p:txBody>
          </p:sp>
          <p:sp>
            <p:nvSpPr>
              <p:cNvPr id="34" name="Line 22">
                <a:extLst>
                  <a:ext uri="{FF2B5EF4-FFF2-40B4-BE49-F238E27FC236}">
                    <a16:creationId xmlns:a16="http://schemas.microsoft.com/office/drawing/2014/main" id="{95CC7029-5FD2-44F6-AA4F-283785507636}"/>
                  </a:ext>
                </a:extLst>
              </p:cNvPr>
              <p:cNvSpPr>
                <a:spLocks noChangeShapeType="1"/>
              </p:cNvSpPr>
              <p:nvPr/>
            </p:nvSpPr>
            <p:spPr bwMode="auto">
              <a:xfrm flipH="1">
                <a:off x="8229600" y="4876800"/>
                <a:ext cx="304800" cy="457200"/>
              </a:xfrm>
              <a:prstGeom prst="line">
                <a:avLst/>
              </a:prstGeom>
              <a:noFill/>
              <a:ln w="9525">
                <a:solidFill>
                  <a:srgbClr val="006600"/>
                </a:solidFill>
                <a:round/>
                <a:headEnd/>
                <a:tailEnd/>
              </a:ln>
              <a:effectLst/>
            </p:spPr>
            <p:txBody>
              <a:bodyPr wrap="none" anchor="ctr"/>
              <a:lstStyle/>
              <a:p>
                <a:endParaRPr lang="zh-CN" altLang="en-US"/>
              </a:p>
            </p:txBody>
          </p:sp>
        </p:grpSp>
      </p:grpSp>
    </p:spTree>
    <p:extLst>
      <p:ext uri="{BB962C8B-B14F-4D97-AF65-F5344CB8AC3E}">
        <p14:creationId xmlns:p14="http://schemas.microsoft.com/office/powerpoint/2010/main" val="409205537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 calcmode="lin" valueType="num">
                                      <p:cBhvr>
                                        <p:cTn id="7" dur="500" fill="hold"/>
                                        <p:tgtEl>
                                          <p:spTgt spid="51204"/>
                                        </p:tgtEl>
                                        <p:attrNameLst>
                                          <p:attrName>ppt_w</p:attrName>
                                        </p:attrNameLst>
                                      </p:cBhvr>
                                      <p:tavLst>
                                        <p:tav tm="0">
                                          <p:val>
                                            <p:fltVal val="0"/>
                                          </p:val>
                                        </p:tav>
                                        <p:tav tm="100000">
                                          <p:val>
                                            <p:strVal val="#ppt_w"/>
                                          </p:val>
                                        </p:tav>
                                      </p:tavLst>
                                    </p:anim>
                                    <p:anim calcmode="lin" valueType="num">
                                      <p:cBhvr>
                                        <p:cTn id="8" dur="500" fill="hold"/>
                                        <p:tgtEl>
                                          <p:spTgt spid="5120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51223"/>
                                        </p:tgtEl>
                                        <p:attrNameLst>
                                          <p:attrName>style.visibility</p:attrName>
                                        </p:attrNameLst>
                                      </p:cBhvr>
                                      <p:to>
                                        <p:strVal val="visible"/>
                                      </p:to>
                                    </p:set>
                                    <p:animEffect transition="in" filter="wipe(left)">
                                      <p:cBhvr>
                                        <p:cTn id="17" dur="300"/>
                                        <p:tgtEl>
                                          <p:spTgt spid="51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utoUpdateAnimBg="0"/>
      <p:bldP spid="51223"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5C301E5-4751-4BB0-9B4E-679AEECDF9E6}" type="slidenum">
              <a:rPr lang="zh-CN" altLang="en-US"/>
              <a:pPr algn="r" eaLnBrk="1" hangingPunct="1">
                <a:spcBef>
                  <a:spcPct val="50000"/>
                </a:spcBef>
                <a:buFont typeface="Arial" pitchFamily="34" charset="0"/>
                <a:buNone/>
              </a:pPr>
              <a:t>59</a:t>
            </a:fld>
            <a:endParaRPr lang="en-US" altLang="zh-CN"/>
          </a:p>
        </p:txBody>
      </p:sp>
      <p:sp>
        <p:nvSpPr>
          <p:cNvPr id="54277" name="Rectangle 5"/>
          <p:cNvSpPr>
            <a:spLocks noGrp="1" noChangeArrowheads="1"/>
          </p:cNvSpPr>
          <p:nvPr>
            <p:ph type="body" idx="4294967295"/>
          </p:nvPr>
        </p:nvSpPr>
        <p:spPr>
          <a:xfrm>
            <a:off x="494699" y="1314577"/>
            <a:ext cx="8763000" cy="1676400"/>
          </a:xfrm>
        </p:spPr>
        <p:txBody>
          <a:bodyPr/>
          <a:lstStyle/>
          <a:p>
            <a:pPr eaLnBrk="1" hangingPunct="1">
              <a:spcBef>
                <a:spcPct val="30000"/>
              </a:spcBef>
            </a:pPr>
            <a:r>
              <a:rPr lang="zh-CN" altLang="en-US" dirty="0">
                <a:latin typeface="黑体" pitchFamily="49" charset="-122"/>
                <a:ea typeface="黑体" pitchFamily="49" charset="-122"/>
              </a:rPr>
              <a:t>在最好的情况下，二叉排序树为一近似完全二叉树时，其查找深度为</a:t>
            </a:r>
            <a:r>
              <a:rPr lang="en-US" altLang="zh-CN" dirty="0">
                <a:latin typeface="黑体" pitchFamily="49" charset="-122"/>
                <a:ea typeface="黑体" pitchFamily="49" charset="-122"/>
              </a:rPr>
              <a:t>log</a:t>
            </a:r>
            <a:r>
              <a:rPr lang="en-US" altLang="zh-CN" baseline="-25000" dirty="0">
                <a:latin typeface="黑体" pitchFamily="49" charset="-122"/>
                <a:ea typeface="黑体" pitchFamily="49" charset="-122"/>
              </a:rPr>
              <a:t>2</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量级，即其时间复杂性为</a:t>
            </a:r>
            <a:r>
              <a:rPr lang="en-US" altLang="zh-CN" dirty="0">
                <a:latin typeface="黑体" pitchFamily="49" charset="-122"/>
                <a:ea typeface="黑体" pitchFamily="49" charset="-122"/>
              </a:rPr>
              <a:t>O(log</a:t>
            </a:r>
            <a:r>
              <a:rPr lang="en-US" altLang="zh-CN" baseline="-25000" dirty="0">
                <a:latin typeface="黑体" pitchFamily="49" charset="-122"/>
                <a:ea typeface="黑体" pitchFamily="49" charset="-122"/>
              </a:rPr>
              <a:t>2</a:t>
            </a:r>
            <a:r>
              <a:rPr lang="en-US" altLang="zh-CN" dirty="0">
                <a:latin typeface="黑体" pitchFamily="49" charset="-122"/>
                <a:ea typeface="黑体" pitchFamily="49" charset="-122"/>
              </a:rPr>
              <a:t>n)</a:t>
            </a:r>
          </a:p>
        </p:txBody>
      </p:sp>
      <p:grpSp>
        <p:nvGrpSpPr>
          <p:cNvPr id="2" name="Group 7"/>
          <p:cNvGrpSpPr>
            <a:grpSpLocks/>
          </p:cNvGrpSpPr>
          <p:nvPr/>
        </p:nvGrpSpPr>
        <p:grpSpPr bwMode="auto">
          <a:xfrm>
            <a:off x="2806892" y="3140968"/>
            <a:ext cx="4138613" cy="2112963"/>
            <a:chOff x="0" y="0"/>
            <a:chExt cx="2607" cy="1331"/>
          </a:xfrm>
        </p:grpSpPr>
        <p:sp>
          <p:nvSpPr>
            <p:cNvPr id="54280" name="Oval 8"/>
            <p:cNvSpPr>
              <a:spLocks noChangeArrowheads="1"/>
            </p:cNvSpPr>
            <p:nvPr/>
          </p:nvSpPr>
          <p:spPr bwMode="auto">
            <a:xfrm>
              <a:off x="1392"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54281" name="Oval 9"/>
            <p:cNvSpPr>
              <a:spLocks noChangeArrowheads="1"/>
            </p:cNvSpPr>
            <p:nvPr/>
          </p:nvSpPr>
          <p:spPr bwMode="auto">
            <a:xfrm>
              <a:off x="1152" y="6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54282" name="Oval 10"/>
            <p:cNvSpPr>
              <a:spLocks noChangeArrowheads="1"/>
            </p:cNvSpPr>
            <p:nvPr/>
          </p:nvSpPr>
          <p:spPr bwMode="auto">
            <a:xfrm>
              <a:off x="528" y="1056"/>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54283" name="Line 11"/>
            <p:cNvSpPr>
              <a:spLocks noChangeShapeType="1"/>
            </p:cNvSpPr>
            <p:nvPr/>
          </p:nvSpPr>
          <p:spPr bwMode="auto">
            <a:xfrm flipH="1">
              <a:off x="864" y="144"/>
              <a:ext cx="528" cy="240"/>
            </a:xfrm>
            <a:prstGeom prst="line">
              <a:avLst/>
            </a:prstGeom>
            <a:noFill/>
            <a:ln w="38100">
              <a:solidFill>
                <a:srgbClr val="336699"/>
              </a:solidFill>
              <a:round/>
              <a:headEnd/>
              <a:tailEnd/>
            </a:ln>
            <a:effectLst/>
          </p:spPr>
          <p:txBody>
            <a:bodyPr wrap="none" anchor="ctr"/>
            <a:lstStyle/>
            <a:p>
              <a:endParaRPr lang="zh-CN" altLang="en-US" i="0"/>
            </a:p>
          </p:txBody>
        </p:sp>
        <p:sp>
          <p:nvSpPr>
            <p:cNvPr id="54284" name="Line 12"/>
            <p:cNvSpPr>
              <a:spLocks noChangeShapeType="1"/>
            </p:cNvSpPr>
            <p:nvPr/>
          </p:nvSpPr>
          <p:spPr bwMode="auto">
            <a:xfrm flipH="1">
              <a:off x="432" y="528"/>
              <a:ext cx="240" cy="240"/>
            </a:xfrm>
            <a:prstGeom prst="line">
              <a:avLst/>
            </a:prstGeom>
            <a:noFill/>
            <a:ln w="38100">
              <a:solidFill>
                <a:srgbClr val="666699"/>
              </a:solidFill>
              <a:round/>
              <a:headEnd/>
              <a:tailEnd/>
            </a:ln>
            <a:effectLst/>
          </p:spPr>
          <p:txBody>
            <a:bodyPr wrap="none" anchor="ctr"/>
            <a:lstStyle/>
            <a:p>
              <a:endParaRPr lang="zh-CN" altLang="en-US" i="0"/>
            </a:p>
          </p:txBody>
        </p:sp>
        <p:sp>
          <p:nvSpPr>
            <p:cNvPr id="54285" name="Line 13"/>
            <p:cNvSpPr>
              <a:spLocks noChangeShapeType="1"/>
            </p:cNvSpPr>
            <p:nvPr/>
          </p:nvSpPr>
          <p:spPr bwMode="auto">
            <a:xfrm>
              <a:off x="1632" y="144"/>
              <a:ext cx="480" cy="240"/>
            </a:xfrm>
            <a:prstGeom prst="line">
              <a:avLst/>
            </a:prstGeom>
            <a:noFill/>
            <a:ln w="38100">
              <a:solidFill>
                <a:srgbClr val="336699"/>
              </a:solidFill>
              <a:round/>
              <a:headEnd/>
              <a:tailEnd/>
            </a:ln>
            <a:effectLst/>
          </p:spPr>
          <p:txBody>
            <a:bodyPr wrap="none" anchor="ctr"/>
            <a:lstStyle/>
            <a:p>
              <a:endParaRPr lang="zh-CN" altLang="en-US" i="0"/>
            </a:p>
          </p:txBody>
        </p:sp>
        <p:sp>
          <p:nvSpPr>
            <p:cNvPr id="54286" name="Line 14"/>
            <p:cNvSpPr>
              <a:spLocks noChangeShapeType="1"/>
            </p:cNvSpPr>
            <p:nvPr/>
          </p:nvSpPr>
          <p:spPr bwMode="auto">
            <a:xfrm>
              <a:off x="912" y="528"/>
              <a:ext cx="269" cy="183"/>
            </a:xfrm>
            <a:prstGeom prst="line">
              <a:avLst/>
            </a:prstGeom>
            <a:noFill/>
            <a:ln w="38100">
              <a:solidFill>
                <a:srgbClr val="336699"/>
              </a:solidFill>
              <a:round/>
              <a:headEnd/>
              <a:tailEnd/>
            </a:ln>
            <a:effectLst/>
          </p:spPr>
          <p:txBody>
            <a:bodyPr wrap="none" anchor="ctr"/>
            <a:lstStyle/>
            <a:p>
              <a:endParaRPr lang="zh-CN" altLang="en-US" i="0"/>
            </a:p>
          </p:txBody>
        </p:sp>
        <p:sp>
          <p:nvSpPr>
            <p:cNvPr id="54287" name="Line 15"/>
            <p:cNvSpPr>
              <a:spLocks noChangeShapeType="1"/>
            </p:cNvSpPr>
            <p:nvPr/>
          </p:nvSpPr>
          <p:spPr bwMode="auto">
            <a:xfrm flipH="1">
              <a:off x="1070" y="905"/>
              <a:ext cx="111" cy="202"/>
            </a:xfrm>
            <a:prstGeom prst="line">
              <a:avLst/>
            </a:prstGeom>
            <a:noFill/>
            <a:ln w="38100">
              <a:solidFill>
                <a:srgbClr val="336699"/>
              </a:solidFill>
              <a:round/>
              <a:headEnd/>
              <a:tailEnd/>
            </a:ln>
            <a:effectLst/>
          </p:spPr>
          <p:txBody>
            <a:bodyPr wrap="none" anchor="ctr"/>
            <a:lstStyle/>
            <a:p>
              <a:endParaRPr lang="zh-CN" altLang="en-US" i="0"/>
            </a:p>
          </p:txBody>
        </p:sp>
        <p:sp>
          <p:nvSpPr>
            <p:cNvPr id="54288" name="Line 16"/>
            <p:cNvSpPr>
              <a:spLocks noChangeShapeType="1"/>
            </p:cNvSpPr>
            <p:nvPr/>
          </p:nvSpPr>
          <p:spPr bwMode="auto">
            <a:xfrm>
              <a:off x="2208" y="480"/>
              <a:ext cx="240" cy="240"/>
            </a:xfrm>
            <a:prstGeom prst="line">
              <a:avLst/>
            </a:prstGeom>
            <a:noFill/>
            <a:ln w="38100">
              <a:solidFill>
                <a:srgbClr val="336699"/>
              </a:solidFill>
              <a:round/>
              <a:headEnd/>
              <a:tailEnd/>
            </a:ln>
            <a:effectLst/>
          </p:spPr>
          <p:txBody>
            <a:bodyPr wrap="none" anchor="ctr"/>
            <a:lstStyle/>
            <a:p>
              <a:endParaRPr lang="zh-CN" altLang="en-US" i="0"/>
            </a:p>
          </p:txBody>
        </p:sp>
        <p:sp>
          <p:nvSpPr>
            <p:cNvPr id="54289" name="Line 17"/>
            <p:cNvSpPr>
              <a:spLocks noChangeShapeType="1"/>
            </p:cNvSpPr>
            <p:nvPr/>
          </p:nvSpPr>
          <p:spPr bwMode="auto">
            <a:xfrm flipH="1">
              <a:off x="144" y="912"/>
              <a:ext cx="120" cy="240"/>
            </a:xfrm>
            <a:prstGeom prst="line">
              <a:avLst/>
            </a:prstGeom>
            <a:noFill/>
            <a:ln w="38100">
              <a:solidFill>
                <a:srgbClr val="336699"/>
              </a:solidFill>
              <a:round/>
              <a:headEnd/>
              <a:tailEnd/>
            </a:ln>
            <a:effectLst/>
          </p:spPr>
          <p:txBody>
            <a:bodyPr wrap="none" anchor="ctr"/>
            <a:lstStyle/>
            <a:p>
              <a:endParaRPr lang="zh-CN" altLang="en-US" i="0"/>
            </a:p>
          </p:txBody>
        </p:sp>
        <p:sp>
          <p:nvSpPr>
            <p:cNvPr id="54290" name="Line 18"/>
            <p:cNvSpPr>
              <a:spLocks noChangeShapeType="1"/>
            </p:cNvSpPr>
            <p:nvPr/>
          </p:nvSpPr>
          <p:spPr bwMode="auto">
            <a:xfrm>
              <a:off x="432" y="912"/>
              <a:ext cx="192" cy="192"/>
            </a:xfrm>
            <a:prstGeom prst="line">
              <a:avLst/>
            </a:prstGeom>
            <a:noFill/>
            <a:ln w="38100">
              <a:solidFill>
                <a:srgbClr val="336699"/>
              </a:solidFill>
              <a:round/>
              <a:headEnd/>
              <a:tailEnd/>
            </a:ln>
            <a:effectLst/>
          </p:spPr>
          <p:txBody>
            <a:bodyPr wrap="none" anchor="ctr"/>
            <a:lstStyle/>
            <a:p>
              <a:endParaRPr lang="zh-CN" altLang="en-US" i="0"/>
            </a:p>
          </p:txBody>
        </p:sp>
        <p:sp>
          <p:nvSpPr>
            <p:cNvPr id="54291" name="Oval 19"/>
            <p:cNvSpPr>
              <a:spLocks noChangeArrowheads="1"/>
            </p:cNvSpPr>
            <p:nvPr/>
          </p:nvSpPr>
          <p:spPr bwMode="auto">
            <a:xfrm>
              <a:off x="1406" y="1059"/>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54292" name="Line 20"/>
            <p:cNvSpPr>
              <a:spLocks noChangeShapeType="1"/>
            </p:cNvSpPr>
            <p:nvPr/>
          </p:nvSpPr>
          <p:spPr bwMode="auto">
            <a:xfrm>
              <a:off x="1358" y="915"/>
              <a:ext cx="144" cy="144"/>
            </a:xfrm>
            <a:prstGeom prst="line">
              <a:avLst/>
            </a:prstGeom>
            <a:noFill/>
            <a:ln w="38100">
              <a:solidFill>
                <a:srgbClr val="336699"/>
              </a:solidFill>
              <a:round/>
              <a:headEnd/>
              <a:tailEnd/>
            </a:ln>
            <a:effectLst/>
          </p:spPr>
          <p:txBody>
            <a:bodyPr wrap="none" anchor="ctr"/>
            <a:lstStyle/>
            <a:p>
              <a:endParaRPr lang="zh-CN" altLang="en-US" i="0"/>
            </a:p>
          </p:txBody>
        </p:sp>
        <p:sp>
          <p:nvSpPr>
            <p:cNvPr id="54293" name="Oval 21"/>
            <p:cNvSpPr>
              <a:spLocks noChangeArrowheads="1"/>
            </p:cNvSpPr>
            <p:nvPr/>
          </p:nvSpPr>
          <p:spPr bwMode="auto">
            <a:xfrm>
              <a:off x="0" y="1056"/>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54294" name="Oval 22"/>
            <p:cNvSpPr>
              <a:spLocks noChangeArrowheads="1"/>
            </p:cNvSpPr>
            <p:nvPr/>
          </p:nvSpPr>
          <p:spPr bwMode="auto">
            <a:xfrm>
              <a:off x="878" y="1059"/>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54295" name="Oval 23"/>
            <p:cNvSpPr>
              <a:spLocks noChangeArrowheads="1"/>
            </p:cNvSpPr>
            <p:nvPr/>
          </p:nvSpPr>
          <p:spPr bwMode="auto">
            <a:xfrm>
              <a:off x="672" y="336"/>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54296" name="Line 24"/>
            <p:cNvSpPr>
              <a:spLocks noChangeShapeType="1"/>
            </p:cNvSpPr>
            <p:nvPr/>
          </p:nvSpPr>
          <p:spPr bwMode="auto">
            <a:xfrm flipH="1">
              <a:off x="1920" y="528"/>
              <a:ext cx="144" cy="205"/>
            </a:xfrm>
            <a:prstGeom prst="line">
              <a:avLst/>
            </a:prstGeom>
            <a:noFill/>
            <a:ln w="38100">
              <a:solidFill>
                <a:srgbClr val="336699"/>
              </a:solidFill>
              <a:round/>
              <a:headEnd/>
              <a:tailEnd/>
            </a:ln>
            <a:effectLst/>
          </p:spPr>
          <p:txBody>
            <a:bodyPr wrap="none" anchor="ctr"/>
            <a:lstStyle/>
            <a:p>
              <a:endParaRPr lang="zh-CN" altLang="en-US" i="0"/>
            </a:p>
          </p:txBody>
        </p:sp>
        <p:sp>
          <p:nvSpPr>
            <p:cNvPr id="54297" name="Oval 25"/>
            <p:cNvSpPr>
              <a:spLocks noChangeArrowheads="1"/>
            </p:cNvSpPr>
            <p:nvPr/>
          </p:nvSpPr>
          <p:spPr bwMode="auto">
            <a:xfrm>
              <a:off x="1728" y="672"/>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54298" name="Oval 26"/>
            <p:cNvSpPr>
              <a:spLocks noChangeArrowheads="1"/>
            </p:cNvSpPr>
            <p:nvPr/>
          </p:nvSpPr>
          <p:spPr bwMode="auto">
            <a:xfrm>
              <a:off x="240" y="672"/>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54299" name="Oval 27"/>
            <p:cNvSpPr>
              <a:spLocks noChangeArrowheads="1"/>
            </p:cNvSpPr>
            <p:nvPr/>
          </p:nvSpPr>
          <p:spPr bwMode="auto">
            <a:xfrm>
              <a:off x="2016" y="288"/>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54300" name="Oval 28"/>
            <p:cNvSpPr>
              <a:spLocks noChangeArrowheads="1"/>
            </p:cNvSpPr>
            <p:nvPr/>
          </p:nvSpPr>
          <p:spPr bwMode="auto">
            <a:xfrm>
              <a:off x="2352" y="6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grpSp>
      <p:sp>
        <p:nvSpPr>
          <p:cNvPr id="3" name="Text Box 4">
            <a:extLst>
              <a:ext uri="{FF2B5EF4-FFF2-40B4-BE49-F238E27FC236}">
                <a16:creationId xmlns:a16="http://schemas.microsoft.com/office/drawing/2014/main" id="{A1E20615-E161-459A-BC3E-3FE93D8E1089}"/>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二叉排序树性能分析</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4E0FE65E-DAD7-4124-B13F-6CFEB0833D67}" type="slidenum">
              <a:rPr lang="zh-CN" altLang="en-US"/>
              <a:pPr algn="r" eaLnBrk="1" hangingPunct="1">
                <a:spcBef>
                  <a:spcPct val="50000"/>
                </a:spcBef>
                <a:buFont typeface="Arial" pitchFamily="34" charset="0"/>
                <a:buNone/>
              </a:pPr>
              <a:t>6</a:t>
            </a:fld>
            <a:endParaRPr lang="en-US" altLang="zh-CN"/>
          </a:p>
        </p:txBody>
      </p:sp>
      <p:sp>
        <p:nvSpPr>
          <p:cNvPr id="10245" name="Rectangle 5"/>
          <p:cNvSpPr>
            <a:spLocks noGrp="1" noChangeArrowheads="1"/>
          </p:cNvSpPr>
          <p:nvPr>
            <p:ph type="body" idx="4294967295"/>
          </p:nvPr>
        </p:nvSpPr>
        <p:spPr>
          <a:xfrm>
            <a:off x="614394" y="1266804"/>
            <a:ext cx="8763000" cy="2162196"/>
          </a:xfrm>
        </p:spPr>
        <p:txBody>
          <a:bodyPr/>
          <a:lstStyle/>
          <a:p>
            <a:pPr eaLnBrk="1" hangingPunct="1">
              <a:spcBef>
                <a:spcPct val="70000"/>
              </a:spcBef>
            </a:pPr>
            <a:r>
              <a:rPr lang="zh-CN" altLang="en-US" dirty="0">
                <a:latin typeface="黑体" pitchFamily="49" charset="-122"/>
                <a:ea typeface="黑体" pitchFamily="49" charset="-122"/>
              </a:rPr>
              <a:t>时间复杂度</a:t>
            </a:r>
          </a:p>
          <a:p>
            <a:pPr eaLnBrk="1" hangingPunct="1">
              <a:spcBef>
                <a:spcPct val="70000"/>
              </a:spcBef>
            </a:pPr>
            <a:r>
              <a:rPr lang="zh-CN" altLang="en-US" dirty="0">
                <a:latin typeface="黑体" pitchFamily="49" charset="-122"/>
                <a:ea typeface="黑体" pitchFamily="49" charset="-122"/>
              </a:rPr>
              <a:t>空间复杂度</a:t>
            </a:r>
          </a:p>
          <a:p>
            <a:pPr eaLnBrk="1" hangingPunct="1">
              <a:spcBef>
                <a:spcPct val="70000"/>
              </a:spcBef>
            </a:pPr>
            <a:r>
              <a:rPr lang="zh-CN" altLang="en-US" dirty="0">
                <a:solidFill>
                  <a:srgbClr val="FF0000"/>
                </a:solidFill>
                <a:latin typeface="黑体" pitchFamily="49" charset="-122"/>
                <a:ea typeface="黑体" pitchFamily="49" charset="-122"/>
              </a:rPr>
              <a:t>平均查找长度</a:t>
            </a:r>
            <a:r>
              <a:rPr lang="en-US" altLang="zh-CN" dirty="0">
                <a:solidFill>
                  <a:srgbClr val="FF0000"/>
                </a:solidFill>
                <a:latin typeface="黑体" pitchFamily="49" charset="-122"/>
                <a:ea typeface="黑体" pitchFamily="49" charset="-122"/>
              </a:rPr>
              <a:t>ASL</a:t>
            </a:r>
          </a:p>
        </p:txBody>
      </p:sp>
      <p:sp>
        <p:nvSpPr>
          <p:cNvPr id="7" name="Text Box 4"/>
          <p:cNvSpPr txBox="1">
            <a:spLocks noChangeArrowheads="1"/>
          </p:cNvSpPr>
          <p:nvPr/>
        </p:nvSpPr>
        <p:spPr bwMode="auto">
          <a:xfrm>
            <a:off x="614394" y="21429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四、衡量查找算法的标准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5">
                                            <p:txEl>
                                              <p:pRg st="2" end="2"/>
                                            </p:txEl>
                                          </p:spTgt>
                                        </p:tgtEl>
                                        <p:attrNameLst>
                                          <p:attrName>style.visibility</p:attrName>
                                        </p:attrNameLst>
                                      </p:cBhvr>
                                      <p:to>
                                        <p:strVal val="visible"/>
                                      </p:to>
                                    </p:set>
                                    <p:animEffect transition="in" filter="blinds(horizontal)">
                                      <p:cBhvr>
                                        <p:cTn id="7" dur="500"/>
                                        <p:tgtEl>
                                          <p:spTgt spid="102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ChangeArrowheads="1"/>
          </p:cNvSpPr>
          <p:nvPr>
            <p:ph type="body" idx="4294967295"/>
          </p:nvPr>
        </p:nvSpPr>
        <p:spPr>
          <a:xfrm>
            <a:off x="596639" y="1230313"/>
            <a:ext cx="5506616" cy="4038600"/>
          </a:xfrm>
        </p:spPr>
        <p:txBody>
          <a:bodyPr/>
          <a:lstStyle/>
          <a:p>
            <a:pPr eaLnBrk="1" hangingPunct="1">
              <a:spcBef>
                <a:spcPct val="30000"/>
              </a:spcBef>
            </a:pPr>
            <a:r>
              <a:rPr lang="zh-CN" altLang="en-US" dirty="0">
                <a:latin typeface="黑体" pitchFamily="49" charset="-122"/>
                <a:ea typeface="黑体" pitchFamily="49" charset="-122"/>
              </a:rPr>
              <a:t>在最坏的情况下，二叉排序树为近似线性表时(如以升序或降序输入结点时)，其查找深度为</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量级，即其时间复杂性为</a:t>
            </a:r>
            <a:r>
              <a:rPr lang="en-US" altLang="zh-CN" dirty="0">
                <a:latin typeface="黑体" pitchFamily="49" charset="-122"/>
                <a:ea typeface="黑体" pitchFamily="49" charset="-122"/>
              </a:rPr>
              <a:t>O(n)</a:t>
            </a:r>
          </a:p>
        </p:txBody>
      </p:sp>
      <p:sp>
        <p:nvSpPr>
          <p:cNvPr id="55302" name="Text Box 6"/>
          <p:cNvSpPr txBox="1">
            <a:spLocks noChangeArrowheads="1"/>
          </p:cNvSpPr>
          <p:nvPr/>
        </p:nvSpPr>
        <p:spPr bwMode="auto">
          <a:xfrm>
            <a:off x="8534400" y="6392863"/>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9AB758F-773D-496D-9136-D31AE58363B0}" type="slidenum">
              <a:rPr lang="zh-CN" altLang="en-US"/>
              <a:pPr algn="r" eaLnBrk="1" hangingPunct="1">
                <a:spcBef>
                  <a:spcPct val="50000"/>
                </a:spcBef>
                <a:buFont typeface="Arial" pitchFamily="34" charset="0"/>
                <a:buNone/>
              </a:pPr>
              <a:t>60</a:t>
            </a:fld>
            <a:endParaRPr lang="en-US" altLang="zh-CN"/>
          </a:p>
        </p:txBody>
      </p:sp>
      <p:grpSp>
        <p:nvGrpSpPr>
          <p:cNvPr id="2" name="Group 7"/>
          <p:cNvGrpSpPr>
            <a:grpSpLocks/>
          </p:cNvGrpSpPr>
          <p:nvPr/>
        </p:nvGrpSpPr>
        <p:grpSpPr bwMode="auto">
          <a:xfrm>
            <a:off x="6343911" y="1412776"/>
            <a:ext cx="2203450" cy="4267200"/>
            <a:chOff x="0" y="0"/>
            <a:chExt cx="1388" cy="2688"/>
          </a:xfrm>
        </p:grpSpPr>
        <p:sp>
          <p:nvSpPr>
            <p:cNvPr id="55304" name="Line 8"/>
            <p:cNvSpPr>
              <a:spLocks noChangeShapeType="1"/>
            </p:cNvSpPr>
            <p:nvPr/>
          </p:nvSpPr>
          <p:spPr bwMode="auto">
            <a:xfrm flipH="1">
              <a:off x="44" y="149"/>
              <a:ext cx="1109" cy="1195"/>
            </a:xfrm>
            <a:prstGeom prst="line">
              <a:avLst/>
            </a:prstGeom>
            <a:noFill/>
            <a:ln w="28575">
              <a:solidFill>
                <a:schemeClr val="accent1"/>
              </a:solidFill>
              <a:round/>
              <a:headEnd/>
              <a:tailEnd/>
            </a:ln>
            <a:effectLst/>
          </p:spPr>
          <p:txBody>
            <a:bodyPr wrap="none" anchor="ctr"/>
            <a:lstStyle/>
            <a:p>
              <a:endParaRPr lang="zh-CN" altLang="en-US"/>
            </a:p>
          </p:txBody>
        </p:sp>
        <p:sp>
          <p:nvSpPr>
            <p:cNvPr id="55305" name="Oval 9"/>
            <p:cNvSpPr>
              <a:spLocks noChangeArrowheads="1"/>
            </p:cNvSpPr>
            <p:nvPr/>
          </p:nvSpPr>
          <p:spPr bwMode="auto">
            <a:xfrm flipH="1">
              <a:off x="646" y="498"/>
              <a:ext cx="184"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80</a:t>
              </a:r>
            </a:p>
          </p:txBody>
        </p:sp>
        <p:sp>
          <p:nvSpPr>
            <p:cNvPr id="55306" name="Oval 10"/>
            <p:cNvSpPr>
              <a:spLocks noChangeArrowheads="1"/>
            </p:cNvSpPr>
            <p:nvPr/>
          </p:nvSpPr>
          <p:spPr bwMode="auto">
            <a:xfrm flipH="1">
              <a:off x="877" y="249"/>
              <a:ext cx="184"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88</a:t>
              </a:r>
            </a:p>
          </p:txBody>
        </p:sp>
        <p:sp>
          <p:nvSpPr>
            <p:cNvPr id="55307" name="Oval 11"/>
            <p:cNvSpPr>
              <a:spLocks noChangeArrowheads="1"/>
            </p:cNvSpPr>
            <p:nvPr/>
          </p:nvSpPr>
          <p:spPr bwMode="auto">
            <a:xfrm flipH="1">
              <a:off x="1107" y="0"/>
              <a:ext cx="185" cy="195"/>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92</a:t>
              </a:r>
            </a:p>
          </p:txBody>
        </p:sp>
        <p:sp>
          <p:nvSpPr>
            <p:cNvPr id="55308" name="Oval 12"/>
            <p:cNvSpPr>
              <a:spLocks noChangeArrowheads="1"/>
            </p:cNvSpPr>
            <p:nvPr/>
          </p:nvSpPr>
          <p:spPr bwMode="auto">
            <a:xfrm flipH="1">
              <a:off x="231" y="995"/>
              <a:ext cx="183"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64</a:t>
              </a:r>
            </a:p>
          </p:txBody>
        </p:sp>
        <p:sp>
          <p:nvSpPr>
            <p:cNvPr id="55309" name="Oval 13"/>
            <p:cNvSpPr>
              <a:spLocks noChangeArrowheads="1"/>
            </p:cNvSpPr>
            <p:nvPr/>
          </p:nvSpPr>
          <p:spPr bwMode="auto">
            <a:xfrm flipH="1">
              <a:off x="461" y="747"/>
              <a:ext cx="184"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75</a:t>
              </a:r>
            </a:p>
          </p:txBody>
        </p:sp>
        <p:sp>
          <p:nvSpPr>
            <p:cNvPr id="55310" name="Line 14"/>
            <p:cNvSpPr>
              <a:spLocks noChangeShapeType="1"/>
            </p:cNvSpPr>
            <p:nvPr/>
          </p:nvSpPr>
          <p:spPr bwMode="auto">
            <a:xfrm>
              <a:off x="140" y="1392"/>
              <a:ext cx="1098" cy="1136"/>
            </a:xfrm>
            <a:prstGeom prst="line">
              <a:avLst/>
            </a:prstGeom>
            <a:noFill/>
            <a:ln w="28575">
              <a:solidFill>
                <a:schemeClr val="accent1"/>
              </a:solidFill>
              <a:round/>
              <a:headEnd/>
              <a:tailEnd/>
            </a:ln>
            <a:effectLst/>
          </p:spPr>
          <p:txBody>
            <a:bodyPr wrap="none" anchor="ctr"/>
            <a:lstStyle/>
            <a:p>
              <a:endParaRPr lang="zh-CN" altLang="en-US"/>
            </a:p>
          </p:txBody>
        </p:sp>
        <p:sp>
          <p:nvSpPr>
            <p:cNvPr id="55311" name="Oval 15"/>
            <p:cNvSpPr>
              <a:spLocks noChangeArrowheads="1"/>
            </p:cNvSpPr>
            <p:nvPr/>
          </p:nvSpPr>
          <p:spPr bwMode="auto">
            <a:xfrm>
              <a:off x="716" y="1983"/>
              <a:ext cx="191" cy="192"/>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21</a:t>
              </a:r>
            </a:p>
          </p:txBody>
        </p:sp>
        <p:sp>
          <p:nvSpPr>
            <p:cNvPr id="55312" name="Oval 16"/>
            <p:cNvSpPr>
              <a:spLocks noChangeArrowheads="1"/>
            </p:cNvSpPr>
            <p:nvPr/>
          </p:nvSpPr>
          <p:spPr bwMode="auto">
            <a:xfrm>
              <a:off x="476" y="1736"/>
              <a:ext cx="191" cy="191"/>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19</a:t>
              </a:r>
            </a:p>
          </p:txBody>
        </p:sp>
        <p:sp>
          <p:nvSpPr>
            <p:cNvPr id="55313" name="Oval 17"/>
            <p:cNvSpPr>
              <a:spLocks noChangeArrowheads="1"/>
            </p:cNvSpPr>
            <p:nvPr/>
          </p:nvSpPr>
          <p:spPr bwMode="auto">
            <a:xfrm>
              <a:off x="236" y="1488"/>
              <a:ext cx="192"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13</a:t>
              </a:r>
            </a:p>
          </p:txBody>
        </p:sp>
        <p:sp>
          <p:nvSpPr>
            <p:cNvPr id="55314" name="Oval 18"/>
            <p:cNvSpPr>
              <a:spLocks noChangeArrowheads="1"/>
            </p:cNvSpPr>
            <p:nvPr/>
          </p:nvSpPr>
          <p:spPr bwMode="auto">
            <a:xfrm>
              <a:off x="1197" y="2496"/>
              <a:ext cx="191" cy="192"/>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56</a:t>
              </a:r>
            </a:p>
          </p:txBody>
        </p:sp>
        <p:sp>
          <p:nvSpPr>
            <p:cNvPr id="55315" name="Oval 19"/>
            <p:cNvSpPr>
              <a:spLocks noChangeArrowheads="1"/>
            </p:cNvSpPr>
            <p:nvPr/>
          </p:nvSpPr>
          <p:spPr bwMode="auto">
            <a:xfrm>
              <a:off x="956" y="2231"/>
              <a:ext cx="192"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37</a:t>
              </a:r>
            </a:p>
          </p:txBody>
        </p:sp>
        <p:sp>
          <p:nvSpPr>
            <p:cNvPr id="55316" name="Oval 20"/>
            <p:cNvSpPr>
              <a:spLocks noChangeArrowheads="1"/>
            </p:cNvSpPr>
            <p:nvPr/>
          </p:nvSpPr>
          <p:spPr bwMode="auto">
            <a:xfrm flipH="1">
              <a:off x="0" y="1244"/>
              <a:ext cx="183"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5</a:t>
              </a:r>
            </a:p>
          </p:txBody>
        </p:sp>
      </p:grpSp>
      <p:sp>
        <p:nvSpPr>
          <p:cNvPr id="3" name="Text Box 4">
            <a:extLst>
              <a:ext uri="{FF2B5EF4-FFF2-40B4-BE49-F238E27FC236}">
                <a16:creationId xmlns:a16="http://schemas.microsoft.com/office/drawing/2014/main" id="{DA52EA18-9847-4AC4-B816-8C823A3924F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二叉排序树性能分析</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1B86612-456B-4A80-B87A-FDF14D805D3B}" type="slidenum">
              <a:rPr lang="zh-CN" altLang="en-US"/>
              <a:pPr algn="r" eaLnBrk="1" hangingPunct="1">
                <a:spcBef>
                  <a:spcPct val="50000"/>
                </a:spcBef>
                <a:buFont typeface="Arial" pitchFamily="34" charset="0"/>
                <a:buNone/>
              </a:pPr>
              <a:t>61</a:t>
            </a:fld>
            <a:endParaRPr lang="en-US" altLang="zh-CN"/>
          </a:p>
        </p:txBody>
      </p:sp>
      <p:sp>
        <p:nvSpPr>
          <p:cNvPr id="56325" name="Rectangle 5"/>
          <p:cNvSpPr>
            <a:spLocks noGrp="1" noChangeArrowheads="1"/>
          </p:cNvSpPr>
          <p:nvPr>
            <p:ph type="body" idx="4294967295"/>
          </p:nvPr>
        </p:nvSpPr>
        <p:spPr>
          <a:xfrm>
            <a:off x="561216" y="1409700"/>
            <a:ext cx="8763000" cy="4038600"/>
          </a:xfrm>
        </p:spPr>
        <p:txBody>
          <a:bodyPr/>
          <a:lstStyle/>
          <a:p>
            <a:pPr eaLnBrk="1" hangingPunct="1">
              <a:spcBef>
                <a:spcPct val="30000"/>
              </a:spcBef>
            </a:pPr>
            <a:r>
              <a:rPr lang="zh-CN" altLang="en-US" dirty="0">
                <a:latin typeface="黑体" pitchFamily="49" charset="-122"/>
                <a:ea typeface="黑体" pitchFamily="49" charset="-122"/>
              </a:rPr>
              <a:t>一个无序序列可以通过构造一棵二叉排序树而变成一个有序序列（通过中序遍历）</a:t>
            </a:r>
          </a:p>
          <a:p>
            <a:pPr eaLnBrk="1" hangingPunct="1">
              <a:spcBef>
                <a:spcPct val="30000"/>
              </a:spcBef>
            </a:pPr>
            <a:r>
              <a:rPr lang="zh-CN" altLang="en-US" dirty="0">
                <a:latin typeface="黑体" pitchFamily="49" charset="-122"/>
                <a:ea typeface="黑体" pitchFamily="49" charset="-122"/>
              </a:rPr>
              <a:t>插入新记录时，只需改变一个结点的指针，相当于在有序序列中插入一个记录而不需要移动其它记录</a:t>
            </a:r>
          </a:p>
          <a:p>
            <a:pPr eaLnBrk="1" hangingPunct="1">
              <a:spcBef>
                <a:spcPct val="30000"/>
              </a:spcBef>
            </a:pPr>
            <a:r>
              <a:rPr lang="zh-CN" altLang="en-US" dirty="0">
                <a:latin typeface="黑体" pitchFamily="49" charset="-122"/>
                <a:ea typeface="黑体" pitchFamily="49" charset="-122"/>
              </a:rPr>
              <a:t>二叉排序树既拥有类似于折半查找的特性，又采用了链表作存储结构</a:t>
            </a:r>
          </a:p>
        </p:txBody>
      </p:sp>
      <p:sp>
        <p:nvSpPr>
          <p:cNvPr id="2" name="Text Box 4">
            <a:extLst>
              <a:ext uri="{FF2B5EF4-FFF2-40B4-BE49-F238E27FC236}">
                <a16:creationId xmlns:a16="http://schemas.microsoft.com/office/drawing/2014/main" id="{C7F695BA-5278-4FA6-9AD4-5C529EE60095}"/>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二、二叉排序树特性</a:t>
            </a:r>
          </a:p>
        </p:txBody>
      </p:sp>
      <p:cxnSp>
        <p:nvCxnSpPr>
          <p:cNvPr id="4" name="直接连接符 3">
            <a:extLst>
              <a:ext uri="{FF2B5EF4-FFF2-40B4-BE49-F238E27FC236}">
                <a16:creationId xmlns:a16="http://schemas.microsoft.com/office/drawing/2014/main" id="{F661AF9E-8328-9C2E-1B04-F0191DB96024}"/>
              </a:ext>
            </a:extLst>
          </p:cNvPr>
          <p:cNvCxnSpPr/>
          <p:nvPr/>
        </p:nvCxnSpPr>
        <p:spPr bwMode="auto">
          <a:xfrm>
            <a:off x="5148064" y="3861048"/>
            <a:ext cx="13486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 name="直接连接符 4">
            <a:extLst>
              <a:ext uri="{FF2B5EF4-FFF2-40B4-BE49-F238E27FC236}">
                <a16:creationId xmlns:a16="http://schemas.microsoft.com/office/drawing/2014/main" id="{3FBF26E2-8BEE-3201-147A-652453925EF6}"/>
              </a:ext>
            </a:extLst>
          </p:cNvPr>
          <p:cNvCxnSpPr>
            <a:cxnSpLocks/>
          </p:cNvCxnSpPr>
          <p:nvPr/>
        </p:nvCxnSpPr>
        <p:spPr bwMode="auto">
          <a:xfrm>
            <a:off x="1403648" y="4365104"/>
            <a:ext cx="792088"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1E926FC-C920-4C31-A960-2A7BE6077707}" type="slidenum">
              <a:rPr lang="zh-CN" altLang="en-US"/>
              <a:pPr algn="r" eaLnBrk="1" hangingPunct="1">
                <a:spcBef>
                  <a:spcPct val="50000"/>
                </a:spcBef>
                <a:buFont typeface="Arial" pitchFamily="34" charset="0"/>
                <a:buNone/>
              </a:pPr>
              <a:t>62</a:t>
            </a:fld>
            <a:endParaRPr lang="en-US" altLang="zh-CN"/>
          </a:p>
        </p:txBody>
      </p:sp>
      <p:sp>
        <p:nvSpPr>
          <p:cNvPr id="57349" name="Rectangle 5"/>
          <p:cNvSpPr>
            <a:spLocks noGrp="1" noChangeArrowheads="1"/>
          </p:cNvSpPr>
          <p:nvPr>
            <p:ph type="body" idx="4294967295"/>
          </p:nvPr>
        </p:nvSpPr>
        <p:spPr>
          <a:xfrm>
            <a:off x="491754" y="1296675"/>
            <a:ext cx="6076528" cy="1432719"/>
          </a:xfrm>
        </p:spPr>
        <p:txBody>
          <a:bodyPr/>
          <a:lstStyle/>
          <a:p>
            <a:pPr eaLnBrk="1" hangingPunct="1">
              <a:spcBef>
                <a:spcPct val="30000"/>
              </a:spcBef>
            </a:pPr>
            <a:r>
              <a:rPr lang="zh-CN" altLang="en-US" dirty="0">
                <a:latin typeface="黑体" pitchFamily="49" charset="-122"/>
                <a:ea typeface="黑体" pitchFamily="49" charset="-122"/>
              </a:rPr>
              <a:t>但当插入记录的次序不当时</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如升序或降序</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，则二叉排序树深度很深</a:t>
            </a:r>
            <a:r>
              <a:rPr lang="en-US" altLang="zh-CN" dirty="0">
                <a:latin typeface="黑体" pitchFamily="49" charset="-122"/>
                <a:ea typeface="黑体" pitchFamily="49" charset="-122"/>
              </a:rPr>
              <a:t>(11)</a:t>
            </a:r>
            <a:r>
              <a:rPr lang="zh-CN" altLang="en-US" dirty="0">
                <a:latin typeface="黑体" pitchFamily="49" charset="-122"/>
                <a:ea typeface="黑体" pitchFamily="49" charset="-122"/>
              </a:rPr>
              <a:t>，增加了查找时间。</a:t>
            </a:r>
          </a:p>
        </p:txBody>
      </p:sp>
      <p:grpSp>
        <p:nvGrpSpPr>
          <p:cNvPr id="2" name="Group 7"/>
          <p:cNvGrpSpPr>
            <a:grpSpLocks/>
          </p:cNvGrpSpPr>
          <p:nvPr/>
        </p:nvGrpSpPr>
        <p:grpSpPr bwMode="auto">
          <a:xfrm>
            <a:off x="6287770" y="1564335"/>
            <a:ext cx="2203450" cy="4267200"/>
            <a:chOff x="0" y="0"/>
            <a:chExt cx="1388" cy="2688"/>
          </a:xfrm>
        </p:grpSpPr>
        <p:sp>
          <p:nvSpPr>
            <p:cNvPr id="57352" name="Line 8"/>
            <p:cNvSpPr>
              <a:spLocks noChangeShapeType="1"/>
            </p:cNvSpPr>
            <p:nvPr/>
          </p:nvSpPr>
          <p:spPr bwMode="auto">
            <a:xfrm flipH="1">
              <a:off x="44" y="149"/>
              <a:ext cx="1109" cy="1195"/>
            </a:xfrm>
            <a:prstGeom prst="line">
              <a:avLst/>
            </a:prstGeom>
            <a:noFill/>
            <a:ln w="28575">
              <a:solidFill>
                <a:schemeClr val="accent1"/>
              </a:solidFill>
              <a:round/>
              <a:headEnd/>
              <a:tailEnd/>
            </a:ln>
            <a:effectLst/>
          </p:spPr>
          <p:txBody>
            <a:bodyPr wrap="none" anchor="ctr"/>
            <a:lstStyle/>
            <a:p>
              <a:endParaRPr lang="zh-CN" altLang="en-US"/>
            </a:p>
          </p:txBody>
        </p:sp>
        <p:sp>
          <p:nvSpPr>
            <p:cNvPr id="57353" name="Oval 9"/>
            <p:cNvSpPr>
              <a:spLocks noChangeArrowheads="1"/>
            </p:cNvSpPr>
            <p:nvPr/>
          </p:nvSpPr>
          <p:spPr bwMode="auto">
            <a:xfrm flipH="1">
              <a:off x="646" y="498"/>
              <a:ext cx="184"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80</a:t>
              </a:r>
            </a:p>
          </p:txBody>
        </p:sp>
        <p:sp>
          <p:nvSpPr>
            <p:cNvPr id="57354" name="Oval 10"/>
            <p:cNvSpPr>
              <a:spLocks noChangeArrowheads="1"/>
            </p:cNvSpPr>
            <p:nvPr/>
          </p:nvSpPr>
          <p:spPr bwMode="auto">
            <a:xfrm flipH="1">
              <a:off x="877" y="249"/>
              <a:ext cx="184"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88</a:t>
              </a:r>
            </a:p>
          </p:txBody>
        </p:sp>
        <p:sp>
          <p:nvSpPr>
            <p:cNvPr id="57355" name="Oval 11"/>
            <p:cNvSpPr>
              <a:spLocks noChangeArrowheads="1"/>
            </p:cNvSpPr>
            <p:nvPr/>
          </p:nvSpPr>
          <p:spPr bwMode="auto">
            <a:xfrm flipH="1">
              <a:off x="1107" y="0"/>
              <a:ext cx="185" cy="195"/>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92</a:t>
              </a:r>
            </a:p>
          </p:txBody>
        </p:sp>
        <p:sp>
          <p:nvSpPr>
            <p:cNvPr id="57356" name="Oval 12"/>
            <p:cNvSpPr>
              <a:spLocks noChangeArrowheads="1"/>
            </p:cNvSpPr>
            <p:nvPr/>
          </p:nvSpPr>
          <p:spPr bwMode="auto">
            <a:xfrm flipH="1">
              <a:off x="231" y="995"/>
              <a:ext cx="183"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64</a:t>
              </a:r>
            </a:p>
          </p:txBody>
        </p:sp>
        <p:sp>
          <p:nvSpPr>
            <p:cNvPr id="57357" name="Oval 13"/>
            <p:cNvSpPr>
              <a:spLocks noChangeArrowheads="1"/>
            </p:cNvSpPr>
            <p:nvPr/>
          </p:nvSpPr>
          <p:spPr bwMode="auto">
            <a:xfrm flipH="1">
              <a:off x="461" y="747"/>
              <a:ext cx="184"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dirty="0">
                  <a:solidFill>
                    <a:schemeClr val="hlink"/>
                  </a:solidFill>
                  <a:latin typeface="Times New Roman" pitchFamily="18" charset="0"/>
                  <a:ea typeface="楷体_GB2312" pitchFamily="1" charset="-122"/>
                </a:rPr>
                <a:t>75</a:t>
              </a:r>
            </a:p>
          </p:txBody>
        </p:sp>
        <p:sp>
          <p:nvSpPr>
            <p:cNvPr id="57358" name="Line 14"/>
            <p:cNvSpPr>
              <a:spLocks noChangeShapeType="1"/>
            </p:cNvSpPr>
            <p:nvPr/>
          </p:nvSpPr>
          <p:spPr bwMode="auto">
            <a:xfrm>
              <a:off x="140" y="1392"/>
              <a:ext cx="1098" cy="1136"/>
            </a:xfrm>
            <a:prstGeom prst="line">
              <a:avLst/>
            </a:prstGeom>
            <a:noFill/>
            <a:ln w="28575">
              <a:solidFill>
                <a:schemeClr val="accent1"/>
              </a:solidFill>
              <a:round/>
              <a:headEnd/>
              <a:tailEnd/>
            </a:ln>
            <a:effectLst/>
          </p:spPr>
          <p:txBody>
            <a:bodyPr wrap="none" anchor="ctr"/>
            <a:lstStyle/>
            <a:p>
              <a:endParaRPr lang="zh-CN" altLang="en-US"/>
            </a:p>
          </p:txBody>
        </p:sp>
        <p:sp>
          <p:nvSpPr>
            <p:cNvPr id="57359" name="Oval 15"/>
            <p:cNvSpPr>
              <a:spLocks noChangeArrowheads="1"/>
            </p:cNvSpPr>
            <p:nvPr/>
          </p:nvSpPr>
          <p:spPr bwMode="auto">
            <a:xfrm>
              <a:off x="716" y="1983"/>
              <a:ext cx="191" cy="192"/>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21</a:t>
              </a:r>
            </a:p>
          </p:txBody>
        </p:sp>
        <p:sp>
          <p:nvSpPr>
            <p:cNvPr id="57360" name="Oval 16"/>
            <p:cNvSpPr>
              <a:spLocks noChangeArrowheads="1"/>
            </p:cNvSpPr>
            <p:nvPr/>
          </p:nvSpPr>
          <p:spPr bwMode="auto">
            <a:xfrm>
              <a:off x="476" y="1736"/>
              <a:ext cx="191" cy="191"/>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19</a:t>
              </a:r>
            </a:p>
          </p:txBody>
        </p:sp>
        <p:sp>
          <p:nvSpPr>
            <p:cNvPr id="57361" name="Oval 17"/>
            <p:cNvSpPr>
              <a:spLocks noChangeArrowheads="1"/>
            </p:cNvSpPr>
            <p:nvPr/>
          </p:nvSpPr>
          <p:spPr bwMode="auto">
            <a:xfrm>
              <a:off x="236" y="1488"/>
              <a:ext cx="192"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13</a:t>
              </a:r>
            </a:p>
          </p:txBody>
        </p:sp>
        <p:sp>
          <p:nvSpPr>
            <p:cNvPr id="57362" name="Oval 18"/>
            <p:cNvSpPr>
              <a:spLocks noChangeArrowheads="1"/>
            </p:cNvSpPr>
            <p:nvPr/>
          </p:nvSpPr>
          <p:spPr bwMode="auto">
            <a:xfrm>
              <a:off x="1197" y="2496"/>
              <a:ext cx="191" cy="192"/>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56</a:t>
              </a:r>
            </a:p>
          </p:txBody>
        </p:sp>
        <p:sp>
          <p:nvSpPr>
            <p:cNvPr id="57363" name="Oval 19"/>
            <p:cNvSpPr>
              <a:spLocks noChangeArrowheads="1"/>
            </p:cNvSpPr>
            <p:nvPr/>
          </p:nvSpPr>
          <p:spPr bwMode="auto">
            <a:xfrm>
              <a:off x="956" y="2231"/>
              <a:ext cx="192"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37</a:t>
              </a:r>
            </a:p>
          </p:txBody>
        </p:sp>
        <p:sp>
          <p:nvSpPr>
            <p:cNvPr id="57364" name="Oval 20"/>
            <p:cNvSpPr>
              <a:spLocks noChangeArrowheads="1"/>
            </p:cNvSpPr>
            <p:nvPr/>
          </p:nvSpPr>
          <p:spPr bwMode="auto">
            <a:xfrm flipH="1">
              <a:off x="0" y="1244"/>
              <a:ext cx="183"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5</a:t>
              </a:r>
            </a:p>
          </p:txBody>
        </p:sp>
      </p:grpSp>
      <p:sp>
        <p:nvSpPr>
          <p:cNvPr id="3" name="Text Box 4">
            <a:extLst>
              <a:ext uri="{FF2B5EF4-FFF2-40B4-BE49-F238E27FC236}">
                <a16:creationId xmlns:a16="http://schemas.microsoft.com/office/drawing/2014/main" id="{2C013C24-6219-4CF6-9D61-FE15F0C3B1B6}"/>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二叉排序树特性</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493712" y="1052736"/>
            <a:ext cx="5715000" cy="685800"/>
          </a:xfrm>
        </p:spPr>
        <p:txBody>
          <a:bodyPr/>
          <a:lstStyle/>
          <a:p>
            <a:pPr algn="l" eaLnBrk="1" hangingPunct="1"/>
            <a:r>
              <a:rPr lang="zh-CN" altLang="en-US" sz="3200" dirty="0">
                <a:latin typeface="黑体" pitchFamily="49" charset="-122"/>
                <a:ea typeface="黑体" pitchFamily="49" charset="-122"/>
              </a:rPr>
              <a:t>三、平衡二叉树[</a:t>
            </a:r>
            <a:r>
              <a:rPr lang="en-US" altLang="zh-CN" sz="3200" dirty="0">
                <a:latin typeface="黑体" pitchFamily="49" charset="-122"/>
                <a:ea typeface="黑体" pitchFamily="49" charset="-122"/>
              </a:rPr>
              <a:t>AVL](</a:t>
            </a:r>
            <a:r>
              <a:rPr lang="zh-CN" altLang="en-US" sz="3200" dirty="0">
                <a:latin typeface="黑体" pitchFamily="49" charset="-122"/>
                <a:ea typeface="黑体" pitchFamily="49" charset="-122"/>
              </a:rPr>
              <a:t>定义)</a:t>
            </a:r>
            <a:endParaRPr lang="en-US" altLang="zh-CN" sz="3200" dirty="0">
              <a:latin typeface="黑体" pitchFamily="49" charset="-122"/>
              <a:ea typeface="黑体" pitchFamily="49" charset="-122"/>
            </a:endParaRPr>
          </a:p>
        </p:txBody>
      </p:sp>
      <p:sp>
        <p:nvSpPr>
          <p:cNvPr id="5837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CB1F3BF-589D-4546-8140-687428A9CC94}" type="slidenum">
              <a:rPr lang="zh-CN" altLang="en-US"/>
              <a:pPr algn="r" eaLnBrk="1" hangingPunct="1">
                <a:spcBef>
                  <a:spcPct val="50000"/>
                </a:spcBef>
                <a:buFont typeface="Arial" pitchFamily="34" charset="0"/>
                <a:buNone/>
              </a:pPr>
              <a:t>63</a:t>
            </a:fld>
            <a:endParaRPr lang="en-US" altLang="zh-CN"/>
          </a:p>
        </p:txBody>
      </p:sp>
      <p:sp>
        <p:nvSpPr>
          <p:cNvPr id="58373" name="Rectangle 5"/>
          <p:cNvSpPr>
            <a:spLocks noGrp="1" noChangeArrowheads="1"/>
          </p:cNvSpPr>
          <p:nvPr>
            <p:ph type="body" idx="4294967295"/>
          </p:nvPr>
        </p:nvSpPr>
        <p:spPr>
          <a:xfrm>
            <a:off x="417512" y="1734344"/>
            <a:ext cx="8763000" cy="2160961"/>
          </a:xfrm>
        </p:spPr>
        <p:txBody>
          <a:bodyPr/>
          <a:lstStyle/>
          <a:p>
            <a:pPr eaLnBrk="1" hangingPunct="1">
              <a:spcBef>
                <a:spcPct val="30000"/>
              </a:spcBef>
            </a:pPr>
            <a:r>
              <a:rPr lang="zh-CN" altLang="en-US" dirty="0">
                <a:latin typeface="黑体" pitchFamily="49" charset="-122"/>
                <a:ea typeface="黑体" pitchFamily="49" charset="-122"/>
              </a:rPr>
              <a:t>平衡二叉树是二叉排序(查找)树的另一种形式</a:t>
            </a:r>
          </a:p>
          <a:p>
            <a:pPr eaLnBrk="1" hangingPunct="1">
              <a:spcBef>
                <a:spcPct val="30000"/>
              </a:spcBef>
            </a:pPr>
            <a:r>
              <a:rPr lang="zh-CN" altLang="en-US" dirty="0">
                <a:latin typeface="黑体" pitchFamily="49" charset="-122"/>
                <a:ea typeface="黑体" pitchFamily="49" charset="-122"/>
              </a:rPr>
              <a:t>平衡二叉树又称</a:t>
            </a:r>
            <a:r>
              <a:rPr lang="en-US" altLang="zh-CN" dirty="0">
                <a:latin typeface="黑体" pitchFamily="49" charset="-122"/>
                <a:ea typeface="黑体" pitchFamily="49" charset="-122"/>
              </a:rPr>
              <a:t>AVL</a:t>
            </a:r>
            <a:r>
              <a:rPr lang="zh-CN" altLang="en-US" dirty="0">
                <a:latin typeface="黑体" pitchFamily="49" charset="-122"/>
                <a:ea typeface="黑体" pitchFamily="49" charset="-122"/>
              </a:rPr>
              <a:t>树</a:t>
            </a:r>
            <a:r>
              <a:rPr lang="zh-CN" altLang="en-US" sz="2400" dirty="0">
                <a:latin typeface="黑体" pitchFamily="49" charset="-122"/>
                <a:ea typeface="黑体" pitchFamily="49" charset="-122"/>
              </a:rPr>
              <a:t>(</a:t>
            </a:r>
            <a:r>
              <a:rPr lang="en-US" altLang="zh-CN" sz="2400" dirty="0" err="1">
                <a:latin typeface="黑体" pitchFamily="49" charset="-122"/>
                <a:ea typeface="黑体" pitchFamily="49" charset="-122"/>
              </a:rPr>
              <a:t>Adelsen-Velskii</a:t>
            </a:r>
            <a:r>
              <a:rPr lang="en-US" altLang="zh-CN" sz="2400" dirty="0">
                <a:latin typeface="黑体" pitchFamily="49" charset="-122"/>
                <a:ea typeface="黑体" pitchFamily="49" charset="-122"/>
              </a:rPr>
              <a:t> and Landis)</a:t>
            </a:r>
            <a:endParaRPr lang="zh-CN" altLang="en-US" sz="2400" dirty="0">
              <a:latin typeface="黑体" pitchFamily="49" charset="-122"/>
              <a:ea typeface="黑体" pitchFamily="49" charset="-122"/>
            </a:endParaRPr>
          </a:p>
          <a:p>
            <a:pPr eaLnBrk="1" hangingPunct="1">
              <a:spcBef>
                <a:spcPct val="30000"/>
              </a:spcBef>
            </a:pPr>
            <a:r>
              <a:rPr lang="zh-CN" altLang="en-US" dirty="0">
                <a:latin typeface="黑体" pitchFamily="49" charset="-122"/>
                <a:ea typeface="黑体" pitchFamily="49" charset="-122"/>
              </a:rPr>
              <a:t>其特点为：树中每个结点的左、右子树深度之差的绝对值不大于1，即|</a:t>
            </a:r>
            <a:r>
              <a:rPr lang="en-US" altLang="zh-CN" dirty="0" err="1">
                <a:latin typeface="黑体" pitchFamily="49" charset="-122"/>
                <a:ea typeface="黑体" pitchFamily="49" charset="-122"/>
              </a:rPr>
              <a:t>h</a:t>
            </a:r>
            <a:r>
              <a:rPr lang="en-US" altLang="zh-CN" baseline="-25000" dirty="0" err="1">
                <a:latin typeface="黑体" pitchFamily="49" charset="-122"/>
                <a:ea typeface="黑体" pitchFamily="49" charset="-122"/>
              </a:rPr>
              <a:t>L</a:t>
            </a:r>
            <a:r>
              <a:rPr lang="en-US" altLang="zh-CN" dirty="0" err="1">
                <a:latin typeface="黑体" pitchFamily="49" charset="-122"/>
                <a:ea typeface="黑体" pitchFamily="49" charset="-122"/>
              </a:rPr>
              <a:t>-h</a:t>
            </a:r>
            <a:r>
              <a:rPr lang="en-US" altLang="zh-CN" baseline="-25000" dirty="0" err="1">
                <a:latin typeface="黑体" pitchFamily="49" charset="-122"/>
                <a:ea typeface="黑体" pitchFamily="49" charset="-122"/>
              </a:rPr>
              <a:t>R</a:t>
            </a:r>
            <a:r>
              <a:rPr lang="en-US" altLang="zh-CN" dirty="0">
                <a:latin typeface="黑体" pitchFamily="49" charset="-122"/>
                <a:ea typeface="黑体" pitchFamily="49" charset="-122"/>
              </a:rPr>
              <a:t>|</a:t>
            </a:r>
            <a:r>
              <a:rPr lang="en-US" altLang="zh-CN" sz="2400" dirty="0">
                <a:latin typeface="黑体" pitchFamily="49" charset="-122"/>
                <a:ea typeface="黑体" pitchFamily="49" charset="-122"/>
              </a:rPr>
              <a:t>≤</a:t>
            </a:r>
            <a:r>
              <a:rPr lang="en-US" altLang="zh-CN" dirty="0">
                <a:latin typeface="黑体" pitchFamily="49" charset="-122"/>
                <a:ea typeface="黑体" pitchFamily="49" charset="-122"/>
              </a:rPr>
              <a:t>1</a:t>
            </a:r>
          </a:p>
        </p:txBody>
      </p:sp>
      <p:grpSp>
        <p:nvGrpSpPr>
          <p:cNvPr id="2" name="Group 7"/>
          <p:cNvGrpSpPr>
            <a:grpSpLocks/>
          </p:cNvGrpSpPr>
          <p:nvPr/>
        </p:nvGrpSpPr>
        <p:grpSpPr bwMode="auto">
          <a:xfrm>
            <a:off x="5638800" y="4221088"/>
            <a:ext cx="2819400" cy="1943100"/>
            <a:chOff x="0" y="0"/>
            <a:chExt cx="2318" cy="1745"/>
          </a:xfrm>
        </p:grpSpPr>
        <p:sp>
          <p:nvSpPr>
            <p:cNvPr id="58400" name="Oval 8"/>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58401" name="Oval 9"/>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58402" name="Oval 10"/>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58403" name="Oval 11"/>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58404" name="Oval 12"/>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58405" name="Oval 13"/>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58406" name="Line 14"/>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58407" name="Line 15"/>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58408" name="Line 16"/>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58409" name="Line 17"/>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58410" name="Line 18"/>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58411" name="Line 19"/>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58412" name="Line 20"/>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58413" name="Line 21"/>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i="0"/>
            </a:p>
          </p:txBody>
        </p:sp>
        <p:sp>
          <p:nvSpPr>
            <p:cNvPr id="58414" name="Oval 22"/>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58415" name="Line 23"/>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58416" name="Oval 24"/>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58417" name="Oval 25"/>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58418" name="Oval 26"/>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58419" name="Line 27"/>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58420" name="Oval 28"/>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grpSp>
      <p:sp>
        <p:nvSpPr>
          <p:cNvPr id="58376" name="Text Box 29"/>
          <p:cNvSpPr txBox="1">
            <a:spLocks noChangeArrowheads="1"/>
          </p:cNvSpPr>
          <p:nvPr/>
        </p:nvSpPr>
        <p:spPr bwMode="auto">
          <a:xfrm>
            <a:off x="1839796" y="6012748"/>
            <a:ext cx="1143000" cy="396875"/>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en-US" altLang="zh-CN" sz="2000" i="0" dirty="0"/>
              <a:t>AVL</a:t>
            </a:r>
            <a:r>
              <a:rPr lang="zh-CN" altLang="en-US" sz="2000" i="0" dirty="0"/>
              <a:t>树</a:t>
            </a:r>
          </a:p>
        </p:txBody>
      </p:sp>
      <p:sp>
        <p:nvSpPr>
          <p:cNvPr id="58377" name="Text Box 30"/>
          <p:cNvSpPr txBox="1">
            <a:spLocks noChangeArrowheads="1"/>
          </p:cNvSpPr>
          <p:nvPr/>
        </p:nvSpPr>
        <p:spPr bwMode="auto">
          <a:xfrm>
            <a:off x="4304284" y="6005281"/>
            <a:ext cx="1507232" cy="400110"/>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000" i="0" dirty="0"/>
              <a:t>非</a:t>
            </a:r>
            <a:r>
              <a:rPr lang="en-US" altLang="zh-CN" sz="2000" i="0" dirty="0"/>
              <a:t>AVL</a:t>
            </a:r>
            <a:r>
              <a:rPr lang="zh-CN" altLang="en-US" sz="2000" i="0" dirty="0"/>
              <a:t>树</a:t>
            </a:r>
          </a:p>
        </p:txBody>
      </p:sp>
      <p:grpSp>
        <p:nvGrpSpPr>
          <p:cNvPr id="3" name="Group 31"/>
          <p:cNvGrpSpPr>
            <a:grpSpLocks/>
          </p:cNvGrpSpPr>
          <p:nvPr/>
        </p:nvGrpSpPr>
        <p:grpSpPr bwMode="auto">
          <a:xfrm>
            <a:off x="1143000" y="4297288"/>
            <a:ext cx="2978150" cy="1446213"/>
            <a:chOff x="0" y="0"/>
            <a:chExt cx="1876" cy="911"/>
          </a:xfrm>
        </p:grpSpPr>
        <p:sp>
          <p:nvSpPr>
            <p:cNvPr id="58379" name="Oval 32"/>
            <p:cNvSpPr>
              <a:spLocks noChangeArrowheads="1"/>
            </p:cNvSpPr>
            <p:nvPr/>
          </p:nvSpPr>
          <p:spPr bwMode="auto">
            <a:xfrm>
              <a:off x="864" y="0"/>
              <a:ext cx="196"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58380" name="Oval 33"/>
            <p:cNvSpPr>
              <a:spLocks noChangeArrowheads="1"/>
            </p:cNvSpPr>
            <p:nvPr/>
          </p:nvSpPr>
          <p:spPr bwMode="auto">
            <a:xfrm>
              <a:off x="0" y="436"/>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58381" name="Line 34"/>
            <p:cNvSpPr>
              <a:spLocks noChangeShapeType="1"/>
            </p:cNvSpPr>
            <p:nvPr/>
          </p:nvSpPr>
          <p:spPr bwMode="auto">
            <a:xfrm flipH="1">
              <a:off x="500" y="96"/>
              <a:ext cx="364" cy="149"/>
            </a:xfrm>
            <a:prstGeom prst="line">
              <a:avLst/>
            </a:prstGeom>
            <a:noFill/>
            <a:ln w="38100">
              <a:solidFill>
                <a:srgbClr val="336699"/>
              </a:solidFill>
              <a:round/>
              <a:headEnd/>
              <a:tailEnd/>
            </a:ln>
            <a:effectLst/>
          </p:spPr>
          <p:txBody>
            <a:bodyPr wrap="none" anchor="ctr"/>
            <a:lstStyle/>
            <a:p>
              <a:endParaRPr lang="zh-CN" altLang="en-US" i="0"/>
            </a:p>
          </p:txBody>
        </p:sp>
        <p:sp>
          <p:nvSpPr>
            <p:cNvPr id="58382" name="Line 35"/>
            <p:cNvSpPr>
              <a:spLocks noChangeShapeType="1"/>
            </p:cNvSpPr>
            <p:nvPr/>
          </p:nvSpPr>
          <p:spPr bwMode="auto">
            <a:xfrm flipH="1">
              <a:off x="173" y="349"/>
              <a:ext cx="172" cy="114"/>
            </a:xfrm>
            <a:prstGeom prst="line">
              <a:avLst/>
            </a:prstGeom>
            <a:noFill/>
            <a:ln w="38100">
              <a:solidFill>
                <a:srgbClr val="666699"/>
              </a:solidFill>
              <a:round/>
              <a:headEnd/>
              <a:tailEnd/>
            </a:ln>
            <a:effectLst/>
          </p:spPr>
          <p:txBody>
            <a:bodyPr wrap="none" anchor="ctr"/>
            <a:lstStyle/>
            <a:p>
              <a:endParaRPr lang="zh-CN" altLang="en-US" i="0"/>
            </a:p>
          </p:txBody>
        </p:sp>
        <p:sp>
          <p:nvSpPr>
            <p:cNvPr id="58383" name="Line 36"/>
            <p:cNvSpPr>
              <a:spLocks noChangeShapeType="1"/>
            </p:cNvSpPr>
            <p:nvPr/>
          </p:nvSpPr>
          <p:spPr bwMode="auto">
            <a:xfrm>
              <a:off x="1056" y="96"/>
              <a:ext cx="288" cy="150"/>
            </a:xfrm>
            <a:prstGeom prst="line">
              <a:avLst/>
            </a:prstGeom>
            <a:noFill/>
            <a:ln w="38100">
              <a:solidFill>
                <a:srgbClr val="336699"/>
              </a:solidFill>
              <a:round/>
              <a:headEnd/>
              <a:tailEnd/>
            </a:ln>
            <a:effectLst/>
          </p:spPr>
          <p:txBody>
            <a:bodyPr wrap="none" anchor="ctr"/>
            <a:lstStyle/>
            <a:p>
              <a:endParaRPr lang="zh-CN" altLang="en-US" i="0"/>
            </a:p>
          </p:txBody>
        </p:sp>
        <p:sp>
          <p:nvSpPr>
            <p:cNvPr id="58384" name="Line 37"/>
            <p:cNvSpPr>
              <a:spLocks noChangeShapeType="1"/>
            </p:cNvSpPr>
            <p:nvPr/>
          </p:nvSpPr>
          <p:spPr bwMode="auto">
            <a:xfrm>
              <a:off x="500" y="327"/>
              <a:ext cx="173" cy="136"/>
            </a:xfrm>
            <a:prstGeom prst="line">
              <a:avLst/>
            </a:prstGeom>
            <a:noFill/>
            <a:ln w="38100">
              <a:solidFill>
                <a:srgbClr val="336699"/>
              </a:solidFill>
              <a:round/>
              <a:headEnd/>
              <a:tailEnd/>
            </a:ln>
            <a:effectLst/>
          </p:spPr>
          <p:txBody>
            <a:bodyPr wrap="none" anchor="ctr"/>
            <a:lstStyle/>
            <a:p>
              <a:endParaRPr lang="zh-CN" altLang="en-US" i="0"/>
            </a:p>
          </p:txBody>
        </p:sp>
        <p:sp>
          <p:nvSpPr>
            <p:cNvPr id="58385" name="Line 38"/>
            <p:cNvSpPr>
              <a:spLocks noChangeShapeType="1"/>
            </p:cNvSpPr>
            <p:nvPr/>
          </p:nvSpPr>
          <p:spPr bwMode="auto">
            <a:xfrm flipH="1">
              <a:off x="460" y="599"/>
              <a:ext cx="213" cy="187"/>
            </a:xfrm>
            <a:prstGeom prst="line">
              <a:avLst/>
            </a:prstGeom>
            <a:noFill/>
            <a:ln w="38100">
              <a:solidFill>
                <a:srgbClr val="336699"/>
              </a:solidFill>
              <a:round/>
              <a:headEnd/>
              <a:tailEnd/>
            </a:ln>
            <a:effectLst/>
          </p:spPr>
          <p:txBody>
            <a:bodyPr wrap="none" anchor="ctr"/>
            <a:lstStyle/>
            <a:p>
              <a:endParaRPr lang="zh-CN" altLang="en-US" i="0"/>
            </a:p>
          </p:txBody>
        </p:sp>
        <p:sp>
          <p:nvSpPr>
            <p:cNvPr id="58386" name="Line 39"/>
            <p:cNvSpPr>
              <a:spLocks noChangeShapeType="1"/>
            </p:cNvSpPr>
            <p:nvPr/>
          </p:nvSpPr>
          <p:spPr bwMode="auto">
            <a:xfrm>
              <a:off x="1518" y="355"/>
              <a:ext cx="174" cy="109"/>
            </a:xfrm>
            <a:prstGeom prst="line">
              <a:avLst/>
            </a:prstGeom>
            <a:noFill/>
            <a:ln w="38100">
              <a:solidFill>
                <a:srgbClr val="336699"/>
              </a:solidFill>
              <a:round/>
              <a:headEnd/>
              <a:tailEnd/>
            </a:ln>
            <a:effectLst/>
          </p:spPr>
          <p:txBody>
            <a:bodyPr wrap="none" anchor="ctr"/>
            <a:lstStyle/>
            <a:p>
              <a:endParaRPr lang="zh-CN" altLang="en-US" i="0"/>
            </a:p>
          </p:txBody>
        </p:sp>
        <p:sp>
          <p:nvSpPr>
            <p:cNvPr id="58387" name="Line 40"/>
            <p:cNvSpPr>
              <a:spLocks noChangeShapeType="1"/>
            </p:cNvSpPr>
            <p:nvPr/>
          </p:nvSpPr>
          <p:spPr bwMode="auto">
            <a:xfrm flipH="1">
              <a:off x="1200" y="337"/>
              <a:ext cx="215" cy="143"/>
            </a:xfrm>
            <a:prstGeom prst="line">
              <a:avLst/>
            </a:prstGeom>
            <a:noFill/>
            <a:ln w="38100">
              <a:solidFill>
                <a:srgbClr val="336699"/>
              </a:solidFill>
              <a:round/>
              <a:headEnd/>
              <a:tailEnd/>
            </a:ln>
            <a:effectLst/>
          </p:spPr>
          <p:txBody>
            <a:bodyPr wrap="none" anchor="ctr"/>
            <a:lstStyle/>
            <a:p>
              <a:endParaRPr lang="zh-CN" altLang="en-US" i="0"/>
            </a:p>
          </p:txBody>
        </p:sp>
        <p:sp>
          <p:nvSpPr>
            <p:cNvPr id="58388" name="Line 41"/>
            <p:cNvSpPr>
              <a:spLocks noChangeShapeType="1"/>
            </p:cNvSpPr>
            <p:nvPr/>
          </p:nvSpPr>
          <p:spPr bwMode="auto">
            <a:xfrm>
              <a:off x="1152" y="576"/>
              <a:ext cx="192" cy="192"/>
            </a:xfrm>
            <a:prstGeom prst="line">
              <a:avLst/>
            </a:prstGeom>
            <a:noFill/>
            <a:ln w="38100">
              <a:solidFill>
                <a:srgbClr val="336699"/>
              </a:solidFill>
              <a:round/>
              <a:headEnd/>
              <a:tailEnd/>
            </a:ln>
            <a:effectLst/>
          </p:spPr>
          <p:txBody>
            <a:bodyPr wrap="none" anchor="ctr"/>
            <a:lstStyle/>
            <a:p>
              <a:endParaRPr lang="zh-CN" altLang="en-US" i="0"/>
            </a:p>
          </p:txBody>
        </p:sp>
        <p:sp>
          <p:nvSpPr>
            <p:cNvPr id="58389" name="Oval 42"/>
            <p:cNvSpPr>
              <a:spLocks noChangeArrowheads="1"/>
            </p:cNvSpPr>
            <p:nvPr/>
          </p:nvSpPr>
          <p:spPr bwMode="auto">
            <a:xfrm>
              <a:off x="1056" y="432"/>
              <a:ext cx="196"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58390" name="Oval 43"/>
            <p:cNvSpPr>
              <a:spLocks noChangeArrowheads="1"/>
            </p:cNvSpPr>
            <p:nvPr/>
          </p:nvSpPr>
          <p:spPr bwMode="auto">
            <a:xfrm>
              <a:off x="345" y="719"/>
              <a:ext cx="195"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58391" name="Oval 44"/>
            <p:cNvSpPr>
              <a:spLocks noChangeArrowheads="1"/>
            </p:cNvSpPr>
            <p:nvPr/>
          </p:nvSpPr>
          <p:spPr bwMode="auto">
            <a:xfrm>
              <a:off x="326" y="191"/>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58392" name="Line 45"/>
            <p:cNvSpPr>
              <a:spLocks noChangeShapeType="1"/>
            </p:cNvSpPr>
            <p:nvPr/>
          </p:nvSpPr>
          <p:spPr bwMode="auto">
            <a:xfrm flipH="1">
              <a:off x="1632" y="528"/>
              <a:ext cx="144" cy="240"/>
            </a:xfrm>
            <a:prstGeom prst="line">
              <a:avLst/>
            </a:prstGeom>
            <a:noFill/>
            <a:ln w="38100">
              <a:solidFill>
                <a:srgbClr val="336699"/>
              </a:solidFill>
              <a:round/>
              <a:headEnd/>
              <a:tailEnd/>
            </a:ln>
            <a:effectLst/>
          </p:spPr>
          <p:txBody>
            <a:bodyPr wrap="none" anchor="ctr"/>
            <a:lstStyle/>
            <a:p>
              <a:endParaRPr lang="zh-CN" altLang="en-US" i="0"/>
            </a:p>
          </p:txBody>
        </p:sp>
        <p:sp>
          <p:nvSpPr>
            <p:cNvPr id="58393" name="Oval 46"/>
            <p:cNvSpPr>
              <a:spLocks noChangeArrowheads="1"/>
            </p:cNvSpPr>
            <p:nvPr/>
          </p:nvSpPr>
          <p:spPr bwMode="auto">
            <a:xfrm>
              <a:off x="1248" y="720"/>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58394" name="Oval 47"/>
            <p:cNvSpPr>
              <a:spLocks noChangeArrowheads="1"/>
            </p:cNvSpPr>
            <p:nvPr/>
          </p:nvSpPr>
          <p:spPr bwMode="auto">
            <a:xfrm>
              <a:off x="912" y="720"/>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58395" name="Line 48"/>
            <p:cNvSpPr>
              <a:spLocks noChangeShapeType="1"/>
            </p:cNvSpPr>
            <p:nvPr/>
          </p:nvSpPr>
          <p:spPr bwMode="auto">
            <a:xfrm>
              <a:off x="816" y="576"/>
              <a:ext cx="144" cy="144"/>
            </a:xfrm>
            <a:prstGeom prst="line">
              <a:avLst/>
            </a:prstGeom>
            <a:noFill/>
            <a:ln w="38100">
              <a:solidFill>
                <a:srgbClr val="336699"/>
              </a:solidFill>
              <a:round/>
              <a:headEnd/>
              <a:tailEnd/>
            </a:ln>
            <a:effectLst/>
          </p:spPr>
          <p:txBody>
            <a:bodyPr wrap="none" anchor="ctr"/>
            <a:lstStyle/>
            <a:p>
              <a:endParaRPr lang="zh-CN" altLang="en-US" i="0"/>
            </a:p>
          </p:txBody>
        </p:sp>
        <p:sp>
          <p:nvSpPr>
            <p:cNvPr id="58396" name="Oval 49"/>
            <p:cNvSpPr>
              <a:spLocks noChangeArrowheads="1"/>
            </p:cNvSpPr>
            <p:nvPr/>
          </p:nvSpPr>
          <p:spPr bwMode="auto">
            <a:xfrm>
              <a:off x="1344" y="192"/>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58397" name="Oval 50"/>
            <p:cNvSpPr>
              <a:spLocks noChangeArrowheads="1"/>
            </p:cNvSpPr>
            <p:nvPr/>
          </p:nvSpPr>
          <p:spPr bwMode="auto">
            <a:xfrm>
              <a:off x="1680" y="432"/>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58398" name="Oval 51"/>
            <p:cNvSpPr>
              <a:spLocks noChangeArrowheads="1"/>
            </p:cNvSpPr>
            <p:nvPr/>
          </p:nvSpPr>
          <p:spPr bwMode="auto">
            <a:xfrm>
              <a:off x="1488" y="720"/>
              <a:ext cx="195"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58399" name="Oval 52"/>
            <p:cNvSpPr>
              <a:spLocks noChangeArrowheads="1"/>
            </p:cNvSpPr>
            <p:nvPr/>
          </p:nvSpPr>
          <p:spPr bwMode="auto">
            <a:xfrm>
              <a:off x="651" y="436"/>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grpSp>
      <p:sp>
        <p:nvSpPr>
          <p:cNvPr id="4" name="Text Box 4">
            <a:extLst>
              <a:ext uri="{FF2B5EF4-FFF2-40B4-BE49-F238E27FC236}">
                <a16:creationId xmlns:a16="http://schemas.microsoft.com/office/drawing/2014/main" id="{85E39175-5990-46D7-8DD3-05321D9CB1D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6" name="矩形 5">
            <a:extLst>
              <a:ext uri="{FF2B5EF4-FFF2-40B4-BE49-F238E27FC236}">
                <a16:creationId xmlns:a16="http://schemas.microsoft.com/office/drawing/2014/main" id="{66A77FB1-8459-DDB0-41D6-06589D33AEEE}"/>
              </a:ext>
            </a:extLst>
          </p:cNvPr>
          <p:cNvSpPr/>
          <p:nvPr/>
        </p:nvSpPr>
        <p:spPr bwMode="auto">
          <a:xfrm>
            <a:off x="7287618" y="4435104"/>
            <a:ext cx="556347" cy="5086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7" name="矩形 6">
            <a:extLst>
              <a:ext uri="{FF2B5EF4-FFF2-40B4-BE49-F238E27FC236}">
                <a16:creationId xmlns:a16="http://schemas.microsoft.com/office/drawing/2014/main" id="{5EF57BD5-64AD-854F-81EF-EC0C9CCBFDAC}"/>
              </a:ext>
            </a:extLst>
          </p:cNvPr>
          <p:cNvSpPr/>
          <p:nvPr/>
        </p:nvSpPr>
        <p:spPr bwMode="auto">
          <a:xfrm>
            <a:off x="7918219" y="4809214"/>
            <a:ext cx="556347" cy="5086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8" name="矩形 7">
            <a:extLst>
              <a:ext uri="{FF2B5EF4-FFF2-40B4-BE49-F238E27FC236}">
                <a16:creationId xmlns:a16="http://schemas.microsoft.com/office/drawing/2014/main" id="{AE7486D3-8D8D-5321-A3A5-463EF1A1A0A4}"/>
              </a:ext>
            </a:extLst>
          </p:cNvPr>
          <p:cNvSpPr/>
          <p:nvPr/>
        </p:nvSpPr>
        <p:spPr bwMode="auto">
          <a:xfrm>
            <a:off x="6016217" y="4385062"/>
            <a:ext cx="556347" cy="5086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5" name="矩形 4">
            <a:extLst>
              <a:ext uri="{FF2B5EF4-FFF2-40B4-BE49-F238E27FC236}">
                <a16:creationId xmlns:a16="http://schemas.microsoft.com/office/drawing/2014/main" id="{CAA4F69E-1F3A-BEFB-8FF8-14A1BBFBC2DA}"/>
              </a:ext>
            </a:extLst>
          </p:cNvPr>
          <p:cNvSpPr/>
          <p:nvPr/>
        </p:nvSpPr>
        <p:spPr bwMode="auto">
          <a:xfrm>
            <a:off x="6538867" y="4782403"/>
            <a:ext cx="556347" cy="5086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83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6" grpId="0"/>
      <p:bldP spid="58377" grpId="0"/>
      <p:bldP spid="6" grpId="0" animBg="1"/>
      <p:bldP spid="7" grpId="0" animBg="1"/>
      <p:bldP spid="8" grpId="0" animBg="1"/>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86FC9DEB-D135-4FDA-9BD5-DC9EA76B85CC}" type="slidenum">
              <a:rPr lang="zh-CN" altLang="en-US"/>
              <a:pPr algn="r" eaLnBrk="1" hangingPunct="1">
                <a:spcBef>
                  <a:spcPct val="50000"/>
                </a:spcBef>
                <a:buFont typeface="Arial" pitchFamily="34" charset="0"/>
                <a:buNone/>
              </a:pPr>
              <a:t>64</a:t>
            </a:fld>
            <a:endParaRPr lang="en-US" altLang="zh-CN"/>
          </a:p>
        </p:txBody>
      </p:sp>
      <p:sp>
        <p:nvSpPr>
          <p:cNvPr id="59397" name="Rectangle 5"/>
          <p:cNvSpPr>
            <a:spLocks noGrp="1" noChangeArrowheads="1"/>
          </p:cNvSpPr>
          <p:nvPr>
            <p:ph type="body" idx="4294967295"/>
          </p:nvPr>
        </p:nvSpPr>
        <p:spPr>
          <a:xfrm>
            <a:off x="533400" y="1331536"/>
            <a:ext cx="8763000" cy="1950368"/>
          </a:xfrm>
        </p:spPr>
        <p:txBody>
          <a:bodyPr/>
          <a:lstStyle/>
          <a:p>
            <a:pPr eaLnBrk="1" hangingPunct="1">
              <a:spcBef>
                <a:spcPct val="30000"/>
              </a:spcBef>
            </a:pPr>
            <a:r>
              <a:rPr lang="zh-CN" altLang="en-US" dirty="0">
                <a:latin typeface="黑体" pitchFamily="49" charset="-122"/>
                <a:ea typeface="黑体" pitchFamily="49" charset="-122"/>
              </a:rPr>
              <a:t>每个结点附加一个数字, 给出该结点左子树的高度减去右子树的高度所得的高度差,这个数字即为结点的平衡因子</a:t>
            </a:r>
            <a:r>
              <a:rPr lang="en-US" altLang="zh-CN" dirty="0">
                <a:latin typeface="黑体" pitchFamily="49" charset="-122"/>
                <a:ea typeface="黑体" pitchFamily="49" charset="-122"/>
              </a:rPr>
              <a:t>balance </a:t>
            </a:r>
          </a:p>
          <a:p>
            <a:pPr eaLnBrk="1" hangingPunct="1">
              <a:spcBef>
                <a:spcPct val="30000"/>
              </a:spcBef>
            </a:pPr>
            <a:r>
              <a:rPr lang="en-US" altLang="zh-CN" dirty="0">
                <a:latin typeface="黑体" pitchFamily="49" charset="-122"/>
                <a:ea typeface="黑体" pitchFamily="49" charset="-122"/>
              </a:rPr>
              <a:t>AVL</a:t>
            </a:r>
            <a:r>
              <a:rPr lang="zh-CN" altLang="en-US" dirty="0">
                <a:latin typeface="黑体" pitchFamily="49" charset="-122"/>
                <a:ea typeface="黑体" pitchFamily="49" charset="-122"/>
              </a:rPr>
              <a:t>树任一结点平衡因子只能取 -1, 0, 1</a:t>
            </a:r>
          </a:p>
        </p:txBody>
      </p:sp>
      <p:grpSp>
        <p:nvGrpSpPr>
          <p:cNvPr id="2" name="Group 7"/>
          <p:cNvGrpSpPr>
            <a:grpSpLocks/>
          </p:cNvGrpSpPr>
          <p:nvPr/>
        </p:nvGrpSpPr>
        <p:grpSpPr bwMode="auto">
          <a:xfrm>
            <a:off x="796280" y="3645784"/>
            <a:ext cx="3429000" cy="1752600"/>
            <a:chOff x="0" y="0"/>
            <a:chExt cx="1876" cy="911"/>
          </a:xfrm>
        </p:grpSpPr>
        <p:sp>
          <p:nvSpPr>
            <p:cNvPr id="59422" name="Oval 8"/>
            <p:cNvSpPr>
              <a:spLocks noChangeArrowheads="1"/>
            </p:cNvSpPr>
            <p:nvPr/>
          </p:nvSpPr>
          <p:spPr bwMode="auto">
            <a:xfrm>
              <a:off x="864" y="0"/>
              <a:ext cx="196"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59423" name="Oval 9"/>
            <p:cNvSpPr>
              <a:spLocks noChangeArrowheads="1"/>
            </p:cNvSpPr>
            <p:nvPr/>
          </p:nvSpPr>
          <p:spPr bwMode="auto">
            <a:xfrm>
              <a:off x="0" y="436"/>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59424" name="Line 10"/>
            <p:cNvSpPr>
              <a:spLocks noChangeShapeType="1"/>
            </p:cNvSpPr>
            <p:nvPr/>
          </p:nvSpPr>
          <p:spPr bwMode="auto">
            <a:xfrm flipH="1">
              <a:off x="500" y="96"/>
              <a:ext cx="364" cy="149"/>
            </a:xfrm>
            <a:prstGeom prst="line">
              <a:avLst/>
            </a:prstGeom>
            <a:noFill/>
            <a:ln w="38100">
              <a:solidFill>
                <a:srgbClr val="336699"/>
              </a:solidFill>
              <a:round/>
              <a:headEnd/>
              <a:tailEnd/>
            </a:ln>
            <a:effectLst/>
          </p:spPr>
          <p:txBody>
            <a:bodyPr wrap="none" anchor="ctr"/>
            <a:lstStyle/>
            <a:p>
              <a:endParaRPr lang="zh-CN" altLang="en-US" i="0"/>
            </a:p>
          </p:txBody>
        </p:sp>
        <p:sp>
          <p:nvSpPr>
            <p:cNvPr id="59425" name="Line 11"/>
            <p:cNvSpPr>
              <a:spLocks noChangeShapeType="1"/>
            </p:cNvSpPr>
            <p:nvPr/>
          </p:nvSpPr>
          <p:spPr bwMode="auto">
            <a:xfrm flipH="1">
              <a:off x="173" y="349"/>
              <a:ext cx="172" cy="114"/>
            </a:xfrm>
            <a:prstGeom prst="line">
              <a:avLst/>
            </a:prstGeom>
            <a:noFill/>
            <a:ln w="38100">
              <a:solidFill>
                <a:srgbClr val="666699"/>
              </a:solidFill>
              <a:round/>
              <a:headEnd/>
              <a:tailEnd/>
            </a:ln>
            <a:effectLst/>
          </p:spPr>
          <p:txBody>
            <a:bodyPr wrap="none" anchor="ctr"/>
            <a:lstStyle/>
            <a:p>
              <a:endParaRPr lang="zh-CN" altLang="en-US" i="0"/>
            </a:p>
          </p:txBody>
        </p:sp>
        <p:sp>
          <p:nvSpPr>
            <p:cNvPr id="59426" name="Line 12"/>
            <p:cNvSpPr>
              <a:spLocks noChangeShapeType="1"/>
            </p:cNvSpPr>
            <p:nvPr/>
          </p:nvSpPr>
          <p:spPr bwMode="auto">
            <a:xfrm>
              <a:off x="1056" y="96"/>
              <a:ext cx="288" cy="150"/>
            </a:xfrm>
            <a:prstGeom prst="line">
              <a:avLst/>
            </a:prstGeom>
            <a:noFill/>
            <a:ln w="38100">
              <a:solidFill>
                <a:srgbClr val="336699"/>
              </a:solidFill>
              <a:round/>
              <a:headEnd/>
              <a:tailEnd/>
            </a:ln>
            <a:effectLst/>
          </p:spPr>
          <p:txBody>
            <a:bodyPr wrap="none" anchor="ctr"/>
            <a:lstStyle/>
            <a:p>
              <a:endParaRPr lang="zh-CN" altLang="en-US" i="0"/>
            </a:p>
          </p:txBody>
        </p:sp>
        <p:sp>
          <p:nvSpPr>
            <p:cNvPr id="59427" name="Line 13"/>
            <p:cNvSpPr>
              <a:spLocks noChangeShapeType="1"/>
            </p:cNvSpPr>
            <p:nvPr/>
          </p:nvSpPr>
          <p:spPr bwMode="auto">
            <a:xfrm>
              <a:off x="500" y="327"/>
              <a:ext cx="173" cy="136"/>
            </a:xfrm>
            <a:prstGeom prst="line">
              <a:avLst/>
            </a:prstGeom>
            <a:noFill/>
            <a:ln w="38100">
              <a:solidFill>
                <a:srgbClr val="336699"/>
              </a:solidFill>
              <a:round/>
              <a:headEnd/>
              <a:tailEnd/>
            </a:ln>
            <a:effectLst/>
          </p:spPr>
          <p:txBody>
            <a:bodyPr wrap="none" anchor="ctr"/>
            <a:lstStyle/>
            <a:p>
              <a:endParaRPr lang="zh-CN" altLang="en-US" i="0"/>
            </a:p>
          </p:txBody>
        </p:sp>
        <p:sp>
          <p:nvSpPr>
            <p:cNvPr id="59428" name="Line 14"/>
            <p:cNvSpPr>
              <a:spLocks noChangeShapeType="1"/>
            </p:cNvSpPr>
            <p:nvPr/>
          </p:nvSpPr>
          <p:spPr bwMode="auto">
            <a:xfrm flipH="1">
              <a:off x="460" y="599"/>
              <a:ext cx="213" cy="187"/>
            </a:xfrm>
            <a:prstGeom prst="line">
              <a:avLst/>
            </a:prstGeom>
            <a:noFill/>
            <a:ln w="38100">
              <a:solidFill>
                <a:srgbClr val="336699"/>
              </a:solidFill>
              <a:round/>
              <a:headEnd/>
              <a:tailEnd/>
            </a:ln>
            <a:effectLst/>
          </p:spPr>
          <p:txBody>
            <a:bodyPr wrap="none" anchor="ctr"/>
            <a:lstStyle/>
            <a:p>
              <a:endParaRPr lang="zh-CN" altLang="en-US" i="0"/>
            </a:p>
          </p:txBody>
        </p:sp>
        <p:sp>
          <p:nvSpPr>
            <p:cNvPr id="59429" name="Line 15"/>
            <p:cNvSpPr>
              <a:spLocks noChangeShapeType="1"/>
            </p:cNvSpPr>
            <p:nvPr/>
          </p:nvSpPr>
          <p:spPr bwMode="auto">
            <a:xfrm>
              <a:off x="1518" y="355"/>
              <a:ext cx="174" cy="109"/>
            </a:xfrm>
            <a:prstGeom prst="line">
              <a:avLst/>
            </a:prstGeom>
            <a:noFill/>
            <a:ln w="38100">
              <a:solidFill>
                <a:srgbClr val="336699"/>
              </a:solidFill>
              <a:round/>
              <a:headEnd/>
              <a:tailEnd/>
            </a:ln>
            <a:effectLst/>
          </p:spPr>
          <p:txBody>
            <a:bodyPr wrap="none" anchor="ctr"/>
            <a:lstStyle/>
            <a:p>
              <a:endParaRPr lang="zh-CN" altLang="en-US" i="0"/>
            </a:p>
          </p:txBody>
        </p:sp>
        <p:sp>
          <p:nvSpPr>
            <p:cNvPr id="59430" name="Line 16"/>
            <p:cNvSpPr>
              <a:spLocks noChangeShapeType="1"/>
            </p:cNvSpPr>
            <p:nvPr/>
          </p:nvSpPr>
          <p:spPr bwMode="auto">
            <a:xfrm flipH="1">
              <a:off x="1200" y="337"/>
              <a:ext cx="215" cy="143"/>
            </a:xfrm>
            <a:prstGeom prst="line">
              <a:avLst/>
            </a:prstGeom>
            <a:noFill/>
            <a:ln w="38100">
              <a:solidFill>
                <a:srgbClr val="336699"/>
              </a:solidFill>
              <a:round/>
              <a:headEnd/>
              <a:tailEnd/>
            </a:ln>
            <a:effectLst/>
          </p:spPr>
          <p:txBody>
            <a:bodyPr wrap="none" anchor="ctr"/>
            <a:lstStyle/>
            <a:p>
              <a:endParaRPr lang="zh-CN" altLang="en-US" i="0"/>
            </a:p>
          </p:txBody>
        </p:sp>
        <p:sp>
          <p:nvSpPr>
            <p:cNvPr id="59431" name="Line 17"/>
            <p:cNvSpPr>
              <a:spLocks noChangeShapeType="1"/>
            </p:cNvSpPr>
            <p:nvPr/>
          </p:nvSpPr>
          <p:spPr bwMode="auto">
            <a:xfrm>
              <a:off x="1152" y="576"/>
              <a:ext cx="192" cy="192"/>
            </a:xfrm>
            <a:prstGeom prst="line">
              <a:avLst/>
            </a:prstGeom>
            <a:noFill/>
            <a:ln w="38100">
              <a:solidFill>
                <a:srgbClr val="336699"/>
              </a:solidFill>
              <a:round/>
              <a:headEnd/>
              <a:tailEnd/>
            </a:ln>
            <a:effectLst/>
          </p:spPr>
          <p:txBody>
            <a:bodyPr wrap="none" anchor="ctr"/>
            <a:lstStyle/>
            <a:p>
              <a:endParaRPr lang="zh-CN" altLang="en-US" i="0"/>
            </a:p>
          </p:txBody>
        </p:sp>
        <p:sp>
          <p:nvSpPr>
            <p:cNvPr id="59432" name="Oval 18"/>
            <p:cNvSpPr>
              <a:spLocks noChangeArrowheads="1"/>
            </p:cNvSpPr>
            <p:nvPr/>
          </p:nvSpPr>
          <p:spPr bwMode="auto">
            <a:xfrm>
              <a:off x="1056" y="432"/>
              <a:ext cx="196"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59433" name="Oval 19"/>
            <p:cNvSpPr>
              <a:spLocks noChangeArrowheads="1"/>
            </p:cNvSpPr>
            <p:nvPr/>
          </p:nvSpPr>
          <p:spPr bwMode="auto">
            <a:xfrm>
              <a:off x="345" y="719"/>
              <a:ext cx="195"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59434" name="Oval 20"/>
            <p:cNvSpPr>
              <a:spLocks noChangeArrowheads="1"/>
            </p:cNvSpPr>
            <p:nvPr/>
          </p:nvSpPr>
          <p:spPr bwMode="auto">
            <a:xfrm>
              <a:off x="326" y="191"/>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59435" name="Line 21"/>
            <p:cNvSpPr>
              <a:spLocks noChangeShapeType="1"/>
            </p:cNvSpPr>
            <p:nvPr/>
          </p:nvSpPr>
          <p:spPr bwMode="auto">
            <a:xfrm flipH="1">
              <a:off x="1632" y="528"/>
              <a:ext cx="144" cy="240"/>
            </a:xfrm>
            <a:prstGeom prst="line">
              <a:avLst/>
            </a:prstGeom>
            <a:noFill/>
            <a:ln w="38100">
              <a:solidFill>
                <a:srgbClr val="336699"/>
              </a:solidFill>
              <a:round/>
              <a:headEnd/>
              <a:tailEnd/>
            </a:ln>
            <a:effectLst/>
          </p:spPr>
          <p:txBody>
            <a:bodyPr wrap="none" anchor="ctr"/>
            <a:lstStyle/>
            <a:p>
              <a:endParaRPr lang="zh-CN" altLang="en-US" i="0"/>
            </a:p>
          </p:txBody>
        </p:sp>
        <p:sp>
          <p:nvSpPr>
            <p:cNvPr id="59436" name="Oval 22"/>
            <p:cNvSpPr>
              <a:spLocks noChangeArrowheads="1"/>
            </p:cNvSpPr>
            <p:nvPr/>
          </p:nvSpPr>
          <p:spPr bwMode="auto">
            <a:xfrm>
              <a:off x="1248" y="720"/>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59437" name="Oval 23"/>
            <p:cNvSpPr>
              <a:spLocks noChangeArrowheads="1"/>
            </p:cNvSpPr>
            <p:nvPr/>
          </p:nvSpPr>
          <p:spPr bwMode="auto">
            <a:xfrm>
              <a:off x="912" y="720"/>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59438" name="Line 24"/>
            <p:cNvSpPr>
              <a:spLocks noChangeShapeType="1"/>
            </p:cNvSpPr>
            <p:nvPr/>
          </p:nvSpPr>
          <p:spPr bwMode="auto">
            <a:xfrm>
              <a:off x="816" y="576"/>
              <a:ext cx="144" cy="144"/>
            </a:xfrm>
            <a:prstGeom prst="line">
              <a:avLst/>
            </a:prstGeom>
            <a:noFill/>
            <a:ln w="38100">
              <a:solidFill>
                <a:srgbClr val="336699"/>
              </a:solidFill>
              <a:round/>
              <a:headEnd/>
              <a:tailEnd/>
            </a:ln>
            <a:effectLst/>
          </p:spPr>
          <p:txBody>
            <a:bodyPr wrap="none" anchor="ctr"/>
            <a:lstStyle/>
            <a:p>
              <a:endParaRPr lang="zh-CN" altLang="en-US" i="0"/>
            </a:p>
          </p:txBody>
        </p:sp>
        <p:sp>
          <p:nvSpPr>
            <p:cNvPr id="59439" name="Oval 25"/>
            <p:cNvSpPr>
              <a:spLocks noChangeArrowheads="1"/>
            </p:cNvSpPr>
            <p:nvPr/>
          </p:nvSpPr>
          <p:spPr bwMode="auto">
            <a:xfrm>
              <a:off x="1344" y="192"/>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59440" name="Oval 26"/>
            <p:cNvSpPr>
              <a:spLocks noChangeArrowheads="1"/>
            </p:cNvSpPr>
            <p:nvPr/>
          </p:nvSpPr>
          <p:spPr bwMode="auto">
            <a:xfrm>
              <a:off x="1680" y="432"/>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59441" name="Oval 27"/>
            <p:cNvSpPr>
              <a:spLocks noChangeArrowheads="1"/>
            </p:cNvSpPr>
            <p:nvPr/>
          </p:nvSpPr>
          <p:spPr bwMode="auto">
            <a:xfrm>
              <a:off x="1488" y="720"/>
              <a:ext cx="195"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59442" name="Oval 28"/>
            <p:cNvSpPr>
              <a:spLocks noChangeArrowheads="1"/>
            </p:cNvSpPr>
            <p:nvPr/>
          </p:nvSpPr>
          <p:spPr bwMode="auto">
            <a:xfrm>
              <a:off x="651" y="436"/>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grpSp>
      <p:grpSp>
        <p:nvGrpSpPr>
          <p:cNvPr id="3" name="Group 29"/>
          <p:cNvGrpSpPr>
            <a:grpSpLocks/>
          </p:cNvGrpSpPr>
          <p:nvPr/>
        </p:nvGrpSpPr>
        <p:grpSpPr bwMode="auto">
          <a:xfrm>
            <a:off x="5292080" y="3645784"/>
            <a:ext cx="3429000" cy="1752600"/>
            <a:chOff x="0" y="0"/>
            <a:chExt cx="1876" cy="911"/>
          </a:xfrm>
        </p:grpSpPr>
        <p:sp>
          <p:nvSpPr>
            <p:cNvPr id="59401" name="Oval 30"/>
            <p:cNvSpPr>
              <a:spLocks noChangeArrowheads="1"/>
            </p:cNvSpPr>
            <p:nvPr/>
          </p:nvSpPr>
          <p:spPr bwMode="auto">
            <a:xfrm>
              <a:off x="864" y="0"/>
              <a:ext cx="196"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02" name="Oval 31"/>
            <p:cNvSpPr>
              <a:spLocks noChangeArrowheads="1"/>
            </p:cNvSpPr>
            <p:nvPr/>
          </p:nvSpPr>
          <p:spPr bwMode="auto">
            <a:xfrm>
              <a:off x="0" y="436"/>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03" name="Line 32"/>
            <p:cNvSpPr>
              <a:spLocks noChangeShapeType="1"/>
            </p:cNvSpPr>
            <p:nvPr/>
          </p:nvSpPr>
          <p:spPr bwMode="auto">
            <a:xfrm flipH="1">
              <a:off x="500" y="96"/>
              <a:ext cx="364" cy="149"/>
            </a:xfrm>
            <a:prstGeom prst="line">
              <a:avLst/>
            </a:prstGeom>
            <a:noFill/>
            <a:ln w="38100">
              <a:solidFill>
                <a:srgbClr val="336699"/>
              </a:solidFill>
              <a:round/>
              <a:headEnd/>
              <a:tailEnd/>
            </a:ln>
            <a:effectLst/>
          </p:spPr>
          <p:txBody>
            <a:bodyPr wrap="none" anchor="ctr"/>
            <a:lstStyle/>
            <a:p>
              <a:endParaRPr lang="zh-CN" altLang="en-US" i="0"/>
            </a:p>
          </p:txBody>
        </p:sp>
        <p:sp>
          <p:nvSpPr>
            <p:cNvPr id="59404" name="Line 33"/>
            <p:cNvSpPr>
              <a:spLocks noChangeShapeType="1"/>
            </p:cNvSpPr>
            <p:nvPr/>
          </p:nvSpPr>
          <p:spPr bwMode="auto">
            <a:xfrm flipH="1">
              <a:off x="173" y="349"/>
              <a:ext cx="172" cy="114"/>
            </a:xfrm>
            <a:prstGeom prst="line">
              <a:avLst/>
            </a:prstGeom>
            <a:noFill/>
            <a:ln w="38100">
              <a:solidFill>
                <a:srgbClr val="666699"/>
              </a:solidFill>
              <a:round/>
              <a:headEnd/>
              <a:tailEnd/>
            </a:ln>
            <a:effectLst/>
          </p:spPr>
          <p:txBody>
            <a:bodyPr wrap="none" anchor="ctr"/>
            <a:lstStyle/>
            <a:p>
              <a:endParaRPr lang="zh-CN" altLang="en-US" i="0"/>
            </a:p>
          </p:txBody>
        </p:sp>
        <p:sp>
          <p:nvSpPr>
            <p:cNvPr id="59405" name="Line 34"/>
            <p:cNvSpPr>
              <a:spLocks noChangeShapeType="1"/>
            </p:cNvSpPr>
            <p:nvPr/>
          </p:nvSpPr>
          <p:spPr bwMode="auto">
            <a:xfrm>
              <a:off x="1056" y="96"/>
              <a:ext cx="288" cy="150"/>
            </a:xfrm>
            <a:prstGeom prst="line">
              <a:avLst/>
            </a:prstGeom>
            <a:noFill/>
            <a:ln w="38100">
              <a:solidFill>
                <a:srgbClr val="336699"/>
              </a:solidFill>
              <a:round/>
              <a:headEnd/>
              <a:tailEnd/>
            </a:ln>
            <a:effectLst/>
          </p:spPr>
          <p:txBody>
            <a:bodyPr wrap="none" anchor="ctr"/>
            <a:lstStyle/>
            <a:p>
              <a:endParaRPr lang="zh-CN" altLang="en-US" i="0"/>
            </a:p>
          </p:txBody>
        </p:sp>
        <p:sp>
          <p:nvSpPr>
            <p:cNvPr id="59406" name="Line 35"/>
            <p:cNvSpPr>
              <a:spLocks noChangeShapeType="1"/>
            </p:cNvSpPr>
            <p:nvPr/>
          </p:nvSpPr>
          <p:spPr bwMode="auto">
            <a:xfrm>
              <a:off x="500" y="327"/>
              <a:ext cx="173" cy="136"/>
            </a:xfrm>
            <a:prstGeom prst="line">
              <a:avLst/>
            </a:prstGeom>
            <a:noFill/>
            <a:ln w="38100">
              <a:solidFill>
                <a:srgbClr val="336699"/>
              </a:solidFill>
              <a:round/>
              <a:headEnd/>
              <a:tailEnd/>
            </a:ln>
            <a:effectLst/>
          </p:spPr>
          <p:txBody>
            <a:bodyPr wrap="none" anchor="ctr"/>
            <a:lstStyle/>
            <a:p>
              <a:endParaRPr lang="zh-CN" altLang="en-US" i="0"/>
            </a:p>
          </p:txBody>
        </p:sp>
        <p:sp>
          <p:nvSpPr>
            <p:cNvPr id="59407" name="Line 36"/>
            <p:cNvSpPr>
              <a:spLocks noChangeShapeType="1"/>
            </p:cNvSpPr>
            <p:nvPr/>
          </p:nvSpPr>
          <p:spPr bwMode="auto">
            <a:xfrm flipH="1">
              <a:off x="460" y="599"/>
              <a:ext cx="213" cy="187"/>
            </a:xfrm>
            <a:prstGeom prst="line">
              <a:avLst/>
            </a:prstGeom>
            <a:noFill/>
            <a:ln w="38100">
              <a:solidFill>
                <a:srgbClr val="336699"/>
              </a:solidFill>
              <a:round/>
              <a:headEnd/>
              <a:tailEnd/>
            </a:ln>
            <a:effectLst/>
          </p:spPr>
          <p:txBody>
            <a:bodyPr wrap="none" anchor="ctr"/>
            <a:lstStyle/>
            <a:p>
              <a:endParaRPr lang="zh-CN" altLang="en-US" i="0"/>
            </a:p>
          </p:txBody>
        </p:sp>
        <p:sp>
          <p:nvSpPr>
            <p:cNvPr id="59408" name="Line 37"/>
            <p:cNvSpPr>
              <a:spLocks noChangeShapeType="1"/>
            </p:cNvSpPr>
            <p:nvPr/>
          </p:nvSpPr>
          <p:spPr bwMode="auto">
            <a:xfrm>
              <a:off x="1518" y="355"/>
              <a:ext cx="174" cy="109"/>
            </a:xfrm>
            <a:prstGeom prst="line">
              <a:avLst/>
            </a:prstGeom>
            <a:noFill/>
            <a:ln w="38100">
              <a:solidFill>
                <a:srgbClr val="336699"/>
              </a:solidFill>
              <a:round/>
              <a:headEnd/>
              <a:tailEnd/>
            </a:ln>
            <a:effectLst/>
          </p:spPr>
          <p:txBody>
            <a:bodyPr wrap="none" anchor="ctr"/>
            <a:lstStyle/>
            <a:p>
              <a:endParaRPr lang="zh-CN" altLang="en-US" i="0"/>
            </a:p>
          </p:txBody>
        </p:sp>
        <p:sp>
          <p:nvSpPr>
            <p:cNvPr id="59409" name="Line 38"/>
            <p:cNvSpPr>
              <a:spLocks noChangeShapeType="1"/>
            </p:cNvSpPr>
            <p:nvPr/>
          </p:nvSpPr>
          <p:spPr bwMode="auto">
            <a:xfrm flipH="1">
              <a:off x="1200" y="337"/>
              <a:ext cx="215" cy="143"/>
            </a:xfrm>
            <a:prstGeom prst="line">
              <a:avLst/>
            </a:prstGeom>
            <a:noFill/>
            <a:ln w="38100">
              <a:solidFill>
                <a:srgbClr val="336699"/>
              </a:solidFill>
              <a:round/>
              <a:headEnd/>
              <a:tailEnd/>
            </a:ln>
            <a:effectLst/>
          </p:spPr>
          <p:txBody>
            <a:bodyPr wrap="none" anchor="ctr"/>
            <a:lstStyle/>
            <a:p>
              <a:endParaRPr lang="zh-CN" altLang="en-US" i="0"/>
            </a:p>
          </p:txBody>
        </p:sp>
        <p:sp>
          <p:nvSpPr>
            <p:cNvPr id="59410" name="Line 39"/>
            <p:cNvSpPr>
              <a:spLocks noChangeShapeType="1"/>
            </p:cNvSpPr>
            <p:nvPr/>
          </p:nvSpPr>
          <p:spPr bwMode="auto">
            <a:xfrm>
              <a:off x="1152" y="576"/>
              <a:ext cx="192" cy="192"/>
            </a:xfrm>
            <a:prstGeom prst="line">
              <a:avLst/>
            </a:prstGeom>
            <a:noFill/>
            <a:ln w="38100">
              <a:solidFill>
                <a:srgbClr val="336699"/>
              </a:solidFill>
              <a:round/>
              <a:headEnd/>
              <a:tailEnd/>
            </a:ln>
            <a:effectLst/>
          </p:spPr>
          <p:txBody>
            <a:bodyPr wrap="none" anchor="ctr"/>
            <a:lstStyle/>
            <a:p>
              <a:endParaRPr lang="zh-CN" altLang="en-US" i="0"/>
            </a:p>
          </p:txBody>
        </p:sp>
        <p:sp>
          <p:nvSpPr>
            <p:cNvPr id="59411" name="Oval 40"/>
            <p:cNvSpPr>
              <a:spLocks noChangeArrowheads="1"/>
            </p:cNvSpPr>
            <p:nvPr/>
          </p:nvSpPr>
          <p:spPr bwMode="auto">
            <a:xfrm>
              <a:off x="1056" y="432"/>
              <a:ext cx="196"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-1</a:t>
              </a:r>
            </a:p>
          </p:txBody>
        </p:sp>
        <p:sp>
          <p:nvSpPr>
            <p:cNvPr id="59412" name="Oval 41"/>
            <p:cNvSpPr>
              <a:spLocks noChangeArrowheads="1"/>
            </p:cNvSpPr>
            <p:nvPr/>
          </p:nvSpPr>
          <p:spPr bwMode="auto">
            <a:xfrm>
              <a:off x="345" y="719"/>
              <a:ext cx="195"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13" name="Oval 42"/>
            <p:cNvSpPr>
              <a:spLocks noChangeArrowheads="1"/>
            </p:cNvSpPr>
            <p:nvPr/>
          </p:nvSpPr>
          <p:spPr bwMode="auto">
            <a:xfrm>
              <a:off x="326" y="191"/>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-1</a:t>
              </a:r>
            </a:p>
          </p:txBody>
        </p:sp>
        <p:sp>
          <p:nvSpPr>
            <p:cNvPr id="59414" name="Line 43"/>
            <p:cNvSpPr>
              <a:spLocks noChangeShapeType="1"/>
            </p:cNvSpPr>
            <p:nvPr/>
          </p:nvSpPr>
          <p:spPr bwMode="auto">
            <a:xfrm flipH="1">
              <a:off x="1632" y="528"/>
              <a:ext cx="144" cy="240"/>
            </a:xfrm>
            <a:prstGeom prst="line">
              <a:avLst/>
            </a:prstGeom>
            <a:noFill/>
            <a:ln w="38100">
              <a:solidFill>
                <a:srgbClr val="336699"/>
              </a:solidFill>
              <a:round/>
              <a:headEnd/>
              <a:tailEnd/>
            </a:ln>
            <a:effectLst/>
          </p:spPr>
          <p:txBody>
            <a:bodyPr wrap="none" anchor="ctr"/>
            <a:lstStyle/>
            <a:p>
              <a:endParaRPr lang="zh-CN" altLang="en-US" i="0"/>
            </a:p>
          </p:txBody>
        </p:sp>
        <p:sp>
          <p:nvSpPr>
            <p:cNvPr id="59415" name="Oval 44"/>
            <p:cNvSpPr>
              <a:spLocks noChangeArrowheads="1"/>
            </p:cNvSpPr>
            <p:nvPr/>
          </p:nvSpPr>
          <p:spPr bwMode="auto">
            <a:xfrm>
              <a:off x="1248" y="720"/>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16" name="Oval 45"/>
            <p:cNvSpPr>
              <a:spLocks noChangeArrowheads="1"/>
            </p:cNvSpPr>
            <p:nvPr/>
          </p:nvSpPr>
          <p:spPr bwMode="auto">
            <a:xfrm>
              <a:off x="912" y="720"/>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17" name="Line 46"/>
            <p:cNvSpPr>
              <a:spLocks noChangeShapeType="1"/>
            </p:cNvSpPr>
            <p:nvPr/>
          </p:nvSpPr>
          <p:spPr bwMode="auto">
            <a:xfrm>
              <a:off x="816" y="576"/>
              <a:ext cx="144" cy="144"/>
            </a:xfrm>
            <a:prstGeom prst="line">
              <a:avLst/>
            </a:prstGeom>
            <a:noFill/>
            <a:ln w="38100">
              <a:solidFill>
                <a:srgbClr val="336699"/>
              </a:solidFill>
              <a:round/>
              <a:headEnd/>
              <a:tailEnd/>
            </a:ln>
            <a:effectLst/>
          </p:spPr>
          <p:txBody>
            <a:bodyPr wrap="none" anchor="ctr"/>
            <a:lstStyle/>
            <a:p>
              <a:endParaRPr lang="zh-CN" altLang="en-US" i="0"/>
            </a:p>
          </p:txBody>
        </p:sp>
        <p:sp>
          <p:nvSpPr>
            <p:cNvPr id="59418" name="Oval 47"/>
            <p:cNvSpPr>
              <a:spLocks noChangeArrowheads="1"/>
            </p:cNvSpPr>
            <p:nvPr/>
          </p:nvSpPr>
          <p:spPr bwMode="auto">
            <a:xfrm>
              <a:off x="1344" y="192"/>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19" name="Oval 48"/>
            <p:cNvSpPr>
              <a:spLocks noChangeArrowheads="1"/>
            </p:cNvSpPr>
            <p:nvPr/>
          </p:nvSpPr>
          <p:spPr bwMode="auto">
            <a:xfrm>
              <a:off x="1680" y="432"/>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1</a:t>
              </a:r>
            </a:p>
          </p:txBody>
        </p:sp>
        <p:sp>
          <p:nvSpPr>
            <p:cNvPr id="59420" name="Oval 49"/>
            <p:cNvSpPr>
              <a:spLocks noChangeArrowheads="1"/>
            </p:cNvSpPr>
            <p:nvPr/>
          </p:nvSpPr>
          <p:spPr bwMode="auto">
            <a:xfrm>
              <a:off x="1488" y="720"/>
              <a:ext cx="195"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21" name="Oval 50"/>
            <p:cNvSpPr>
              <a:spLocks noChangeArrowheads="1"/>
            </p:cNvSpPr>
            <p:nvPr/>
          </p:nvSpPr>
          <p:spPr bwMode="auto">
            <a:xfrm>
              <a:off x="651" y="436"/>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grpSp>
      <p:sp>
        <p:nvSpPr>
          <p:cNvPr id="4" name="Text Box 4">
            <a:extLst>
              <a:ext uri="{FF2B5EF4-FFF2-40B4-BE49-F238E27FC236}">
                <a16:creationId xmlns:a16="http://schemas.microsoft.com/office/drawing/2014/main" id="{5C044C1B-8584-4F62-8A61-5646CA165F2A}"/>
              </a:ext>
            </a:extLst>
          </p:cNvPr>
          <p:cNvSpPr txBox="1">
            <a:spLocks noChangeArrowheads="1"/>
          </p:cNvSpPr>
          <p:nvPr/>
        </p:nvSpPr>
        <p:spPr bwMode="auto">
          <a:xfrm>
            <a:off x="533400" y="211287"/>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平衡因子）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86FC9DEB-D135-4FDA-9BD5-DC9EA76B85CC}" type="slidenum">
              <a:rPr lang="zh-CN" altLang="en-US"/>
              <a:pPr algn="r" eaLnBrk="1" hangingPunct="1">
                <a:spcBef>
                  <a:spcPct val="50000"/>
                </a:spcBef>
                <a:buFont typeface="Arial" pitchFamily="34" charset="0"/>
                <a:buNone/>
              </a:pPr>
              <a:t>65</a:t>
            </a:fld>
            <a:endParaRPr lang="en-US" altLang="zh-CN"/>
          </a:p>
        </p:txBody>
      </p:sp>
      <p:sp>
        <p:nvSpPr>
          <p:cNvPr id="2" name="Text Box 4">
            <a:extLst>
              <a:ext uri="{FF2B5EF4-FFF2-40B4-BE49-F238E27FC236}">
                <a16:creationId xmlns:a16="http://schemas.microsoft.com/office/drawing/2014/main" id="{CEDB3889-11BD-1113-E9A2-AB68AD82AF61}"/>
              </a:ext>
            </a:extLst>
          </p:cNvPr>
          <p:cNvSpPr txBox="1">
            <a:spLocks noChangeArrowheads="1"/>
          </p:cNvSpPr>
          <p:nvPr/>
        </p:nvSpPr>
        <p:spPr bwMode="auto">
          <a:xfrm>
            <a:off x="533400" y="211287"/>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平衡因子实现）</a:t>
            </a:r>
          </a:p>
        </p:txBody>
      </p:sp>
      <p:sp>
        <p:nvSpPr>
          <p:cNvPr id="5" name="文本框 4">
            <a:extLst>
              <a:ext uri="{FF2B5EF4-FFF2-40B4-BE49-F238E27FC236}">
                <a16:creationId xmlns:a16="http://schemas.microsoft.com/office/drawing/2014/main" id="{E4C1F5BD-020B-0BA4-9B47-7B08CBF7BA10}"/>
              </a:ext>
            </a:extLst>
          </p:cNvPr>
          <p:cNvSpPr txBox="1"/>
          <p:nvPr/>
        </p:nvSpPr>
        <p:spPr>
          <a:xfrm>
            <a:off x="533400" y="1340768"/>
            <a:ext cx="8458200" cy="5693866"/>
          </a:xfrm>
          <a:prstGeom prst="rect">
            <a:avLst/>
          </a:prstGeom>
          <a:noFill/>
        </p:spPr>
        <p:txBody>
          <a:bodyPr wrap="square">
            <a:spAutoFit/>
          </a:bodyPr>
          <a:lstStyle/>
          <a:p>
            <a:r>
              <a:rPr lang="en-US" altLang="zh-CN" sz="2800" b="0" i="0" dirty="0">
                <a:solidFill>
                  <a:srgbClr val="008000"/>
                </a:solidFill>
                <a:effectLst/>
                <a:latin typeface="+mn-ea"/>
                <a:ea typeface="+mn-ea"/>
              </a:rPr>
              <a:t>//</a:t>
            </a:r>
            <a:r>
              <a:rPr lang="zh-CN" altLang="en-US" sz="2800" b="0" i="0" dirty="0">
                <a:solidFill>
                  <a:srgbClr val="008000"/>
                </a:solidFill>
                <a:effectLst/>
                <a:latin typeface="+mn-ea"/>
                <a:ea typeface="+mn-ea"/>
              </a:rPr>
              <a:t>求树高的同时计算平衡因子</a:t>
            </a:r>
            <a:endParaRPr lang="zh-CN" altLang="en-US" sz="2800" b="0" i="0" dirty="0">
              <a:solidFill>
                <a:srgbClr val="000000"/>
              </a:solidFill>
              <a:effectLst/>
              <a:latin typeface="+mn-ea"/>
              <a:ea typeface="+mn-ea"/>
            </a:endParaRPr>
          </a:p>
          <a:p>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getheight</a:t>
            </a:r>
            <a:r>
              <a:rPr lang="en-US" altLang="zh-CN" sz="2800" b="0" i="0" dirty="0">
                <a:solidFill>
                  <a:srgbClr val="000000"/>
                </a:solidFill>
                <a:effectLst/>
                <a:latin typeface="+mn-ea"/>
                <a:ea typeface="+mn-ea"/>
              </a:rPr>
              <a:t>(</a:t>
            </a:r>
            <a:r>
              <a:rPr lang="en-US" altLang="zh-CN" sz="2800" b="0" i="0" dirty="0" err="1">
                <a:solidFill>
                  <a:srgbClr val="267F99"/>
                </a:solidFill>
                <a:effectLst/>
                <a:latin typeface="+mn-ea"/>
                <a:ea typeface="+mn-ea"/>
              </a:rPr>
              <a:t>BiTNode</a:t>
            </a:r>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a:t>
            </a:r>
            <a:r>
              <a:rPr lang="en-US" altLang="zh-CN" sz="2800" b="0" i="0" dirty="0">
                <a:solidFill>
                  <a:srgbClr val="001080"/>
                </a:solidFill>
                <a:effectLst/>
                <a:latin typeface="+mn-ea"/>
                <a:ea typeface="+mn-ea"/>
              </a:rPr>
              <a:t>T</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AF00DB"/>
                </a:solidFill>
                <a:effectLst/>
                <a:latin typeface="+mn-ea"/>
                <a:ea typeface="+mn-ea"/>
              </a:rPr>
              <a:t>if</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T</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p>
          <a:p>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T</a:t>
            </a:r>
            <a:r>
              <a:rPr lang="en-US" altLang="zh-CN" sz="2800" b="0" i="0" dirty="0">
                <a:solidFill>
                  <a:srgbClr val="000000"/>
                </a:solidFill>
                <a:effectLst/>
                <a:latin typeface="+mn-ea"/>
                <a:ea typeface="+mn-ea"/>
              </a:rPr>
              <a:t>-&gt;</a:t>
            </a:r>
            <a:r>
              <a:rPr lang="en-US" altLang="zh-CN" sz="2800" b="0" i="0" dirty="0">
                <a:solidFill>
                  <a:srgbClr val="001080"/>
                </a:solidFill>
                <a:effectLst/>
                <a:latin typeface="+mn-ea"/>
                <a:ea typeface="+mn-ea"/>
              </a:rPr>
              <a:t>balance</a:t>
            </a:r>
            <a:r>
              <a:rPr lang="en-US" altLang="zh-CN" sz="2800" b="0" i="0" dirty="0">
                <a:solidFill>
                  <a:srgbClr val="000000"/>
                </a:solidFill>
                <a:effectLst/>
                <a:latin typeface="+mn-ea"/>
                <a:ea typeface="+mn-ea"/>
              </a:rPr>
              <a:t> = </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AF00DB"/>
                </a:solidFill>
                <a:effectLst/>
                <a:latin typeface="+mn-ea"/>
                <a:ea typeface="+mn-ea"/>
              </a:rPr>
              <a:t>return</a:t>
            </a:r>
            <a:r>
              <a:rPr lang="en-US" altLang="zh-CN" sz="2800" b="0" i="0" dirty="0">
                <a:solidFill>
                  <a:srgbClr val="000000"/>
                </a:solidFill>
                <a:effectLst/>
                <a:latin typeface="+mn-ea"/>
                <a:ea typeface="+mn-ea"/>
              </a:rPr>
              <a:t> </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p>
          <a:p>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lh</a:t>
            </a:r>
            <a:r>
              <a:rPr lang="en-US" altLang="zh-CN" sz="2800" b="0" i="0" dirty="0">
                <a:solidFill>
                  <a:srgbClr val="000000"/>
                </a:solidFill>
                <a:effectLst/>
                <a:latin typeface="+mn-ea"/>
                <a:ea typeface="+mn-ea"/>
              </a:rPr>
              <a:t> = </a:t>
            </a:r>
            <a:r>
              <a:rPr lang="en-US" altLang="zh-CN" sz="2800" b="0" i="0" dirty="0" err="1">
                <a:solidFill>
                  <a:srgbClr val="795E26"/>
                </a:solidFill>
                <a:effectLst/>
                <a:latin typeface="+mn-ea"/>
                <a:ea typeface="+mn-ea"/>
              </a:rPr>
              <a:t>getheigth</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T</a:t>
            </a:r>
            <a:r>
              <a:rPr lang="en-US" altLang="zh-CN" sz="2800" b="0" i="0" dirty="0">
                <a:solidFill>
                  <a:srgbClr val="000000"/>
                </a:solidFill>
                <a:effectLst/>
                <a:latin typeface="+mn-ea"/>
                <a:ea typeface="+mn-ea"/>
              </a:rPr>
              <a:t>-&gt;</a:t>
            </a:r>
            <a:r>
              <a:rPr lang="en-US" altLang="zh-CN" sz="2800" b="0" i="0" dirty="0" err="1">
                <a:solidFill>
                  <a:srgbClr val="001080"/>
                </a:solidFill>
                <a:effectLst/>
                <a:latin typeface="+mn-ea"/>
                <a:ea typeface="+mn-ea"/>
              </a:rPr>
              <a:t>lchild</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rh</a:t>
            </a:r>
            <a:r>
              <a:rPr lang="en-US" altLang="zh-CN" sz="2800" b="0" i="0" dirty="0">
                <a:solidFill>
                  <a:srgbClr val="000000"/>
                </a:solidFill>
                <a:effectLst/>
                <a:latin typeface="+mn-ea"/>
                <a:ea typeface="+mn-ea"/>
              </a:rPr>
              <a:t> = </a:t>
            </a:r>
            <a:r>
              <a:rPr lang="en-US" altLang="zh-CN" sz="2800" b="0" i="0" dirty="0" err="1">
                <a:solidFill>
                  <a:srgbClr val="795E26"/>
                </a:solidFill>
                <a:effectLst/>
                <a:latin typeface="+mn-ea"/>
                <a:ea typeface="+mn-ea"/>
              </a:rPr>
              <a:t>getheight</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T</a:t>
            </a:r>
            <a:r>
              <a:rPr lang="en-US" altLang="zh-CN" sz="2800" b="0" i="0" dirty="0">
                <a:solidFill>
                  <a:srgbClr val="000000"/>
                </a:solidFill>
                <a:effectLst/>
                <a:latin typeface="+mn-ea"/>
                <a:ea typeface="+mn-ea"/>
              </a:rPr>
              <a:t>-&gt;</a:t>
            </a:r>
            <a:r>
              <a:rPr lang="en-US" altLang="zh-CN" sz="2800" b="0" i="0" dirty="0" err="1">
                <a:solidFill>
                  <a:srgbClr val="001080"/>
                </a:solidFill>
                <a:effectLst/>
                <a:latin typeface="+mn-ea"/>
                <a:ea typeface="+mn-ea"/>
              </a:rPr>
              <a:t>rchld</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T</a:t>
            </a:r>
            <a:r>
              <a:rPr lang="en-US" altLang="zh-CN" sz="2800" b="0" i="0" dirty="0">
                <a:solidFill>
                  <a:srgbClr val="000000"/>
                </a:solidFill>
                <a:effectLst/>
                <a:latin typeface="+mn-ea"/>
                <a:ea typeface="+mn-ea"/>
              </a:rPr>
              <a:t>-&gt;</a:t>
            </a:r>
            <a:r>
              <a:rPr lang="en-US" altLang="zh-CN" sz="2800" b="0" i="0" dirty="0">
                <a:solidFill>
                  <a:srgbClr val="001080"/>
                </a:solidFill>
                <a:effectLst/>
                <a:latin typeface="+mn-ea"/>
                <a:ea typeface="+mn-ea"/>
              </a:rPr>
              <a:t>balance</a:t>
            </a:r>
            <a:r>
              <a:rPr lang="en-US" altLang="zh-CN" sz="2800" b="0" i="0" dirty="0">
                <a:solidFill>
                  <a:srgbClr val="000000"/>
                </a:solidFill>
                <a:effectLst/>
                <a:latin typeface="+mn-ea"/>
                <a:ea typeface="+mn-ea"/>
              </a:rPr>
              <a:t> = </a:t>
            </a:r>
            <a:r>
              <a:rPr lang="zh-CN" altLang="en-US" sz="2800" b="0" i="0" dirty="0">
                <a:solidFill>
                  <a:srgbClr val="000000"/>
                </a:solidFill>
                <a:effectLst/>
                <a:latin typeface="+mn-ea"/>
                <a:ea typeface="+mn-ea"/>
              </a:rPr>
              <a:t>？？？</a:t>
            </a:r>
            <a:r>
              <a:rPr lang="en-US" altLang="zh-CN" sz="2800" b="0" i="0" dirty="0">
                <a:solidFill>
                  <a:srgbClr val="000000"/>
                </a:solidFill>
                <a:effectLst/>
                <a:latin typeface="+mn-ea"/>
                <a:ea typeface="+mn-ea"/>
              </a:rPr>
              <a:t>;  </a:t>
            </a:r>
            <a:r>
              <a:rPr lang="en-US" altLang="zh-CN" sz="2800" b="0" i="0" dirty="0">
                <a:solidFill>
                  <a:srgbClr val="008000"/>
                </a:solidFill>
                <a:latin typeface="+mn-ea"/>
                <a:ea typeface="+mn-ea"/>
              </a:rPr>
              <a:t>// </a:t>
            </a:r>
            <a:r>
              <a:rPr lang="zh-CN" altLang="en-US" sz="2800" b="0" i="0" dirty="0">
                <a:solidFill>
                  <a:srgbClr val="008000"/>
                </a:solidFill>
                <a:latin typeface="+mn-ea"/>
                <a:ea typeface="+mn-ea"/>
              </a:rPr>
              <a:t>左高</a:t>
            </a:r>
            <a:r>
              <a:rPr lang="en-US" altLang="zh-CN" sz="2800" b="0" i="0" dirty="0">
                <a:solidFill>
                  <a:srgbClr val="008000"/>
                </a:solidFill>
                <a:latin typeface="+mn-ea"/>
                <a:ea typeface="+mn-ea"/>
              </a:rPr>
              <a:t>-</a:t>
            </a:r>
            <a:r>
              <a:rPr lang="zh-CN" altLang="en-US" sz="2800" b="0" i="0" dirty="0">
                <a:solidFill>
                  <a:srgbClr val="008000"/>
                </a:solidFill>
                <a:latin typeface="+mn-ea"/>
                <a:ea typeface="+mn-ea"/>
              </a:rPr>
              <a:t>右高</a:t>
            </a:r>
            <a:endParaRPr lang="en-US" altLang="zh-CN" sz="2800" b="0" i="0" dirty="0">
              <a:solidFill>
                <a:srgbClr val="008000"/>
              </a:solidFill>
              <a:latin typeface="+mn-ea"/>
              <a:ea typeface="+mn-ea"/>
            </a:endParaRPr>
          </a:p>
          <a:p>
            <a:r>
              <a:rPr lang="en-US" altLang="zh-CN" sz="2800" b="0" i="0" dirty="0">
                <a:solidFill>
                  <a:srgbClr val="000000"/>
                </a:solidFill>
                <a:effectLst/>
                <a:latin typeface="+mn-ea"/>
                <a:ea typeface="+mn-ea"/>
              </a:rPr>
              <a:t>    </a:t>
            </a:r>
            <a:r>
              <a:rPr lang="en-US" altLang="zh-CN" sz="2800" b="0" i="0" dirty="0">
                <a:solidFill>
                  <a:srgbClr val="AF00DB"/>
                </a:solidFill>
                <a:effectLst/>
                <a:latin typeface="+mn-ea"/>
                <a:ea typeface="+mn-ea"/>
              </a:rPr>
              <a:t>return</a:t>
            </a:r>
            <a:r>
              <a:rPr lang="en-US" altLang="zh-CN" sz="2800" b="0" i="0" dirty="0">
                <a:solidFill>
                  <a:srgbClr val="000000"/>
                </a:solidFill>
                <a:effectLst/>
                <a:latin typeface="+mn-ea"/>
                <a:ea typeface="+mn-ea"/>
              </a:rPr>
              <a:t> T</a:t>
            </a:r>
            <a:r>
              <a:rPr lang="zh-CN" altLang="en-US" sz="2800" b="0" i="0" dirty="0">
                <a:solidFill>
                  <a:srgbClr val="000000"/>
                </a:solidFill>
                <a:effectLst/>
                <a:latin typeface="+mn-ea"/>
                <a:ea typeface="+mn-ea"/>
              </a:rPr>
              <a:t>树高</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a:t>
            </a:r>
          </a:p>
        </p:txBody>
      </p:sp>
    </p:spTree>
    <p:extLst>
      <p:ext uri="{BB962C8B-B14F-4D97-AF65-F5344CB8AC3E}">
        <p14:creationId xmlns:p14="http://schemas.microsoft.com/office/powerpoint/2010/main" val="8588859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9365AC7-C237-47C3-9319-E91D6965277D}" type="slidenum">
              <a:rPr lang="zh-CN" altLang="en-US"/>
              <a:pPr algn="r" eaLnBrk="1" hangingPunct="1">
                <a:spcBef>
                  <a:spcPct val="50000"/>
                </a:spcBef>
                <a:buFont typeface="Arial" pitchFamily="34" charset="0"/>
                <a:buNone/>
              </a:pPr>
              <a:t>66</a:t>
            </a:fld>
            <a:endParaRPr lang="en-US" altLang="zh-CN"/>
          </a:p>
        </p:txBody>
      </p:sp>
      <p:sp>
        <p:nvSpPr>
          <p:cNvPr id="60421" name="Rectangle 5"/>
          <p:cNvSpPr>
            <a:spLocks noGrp="1" noChangeArrowheads="1"/>
          </p:cNvSpPr>
          <p:nvPr>
            <p:ph type="body" idx="4294967295"/>
          </p:nvPr>
        </p:nvSpPr>
        <p:spPr>
          <a:xfrm>
            <a:off x="539552" y="1268760"/>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如果在一棵平衡的二叉查找树中插入一个新结点，造成了不平衡。此时必须调整树的结构，使之平衡化。</a:t>
            </a:r>
          </a:p>
          <a:p>
            <a:pPr eaLnBrk="1" hangingPunct="1">
              <a:lnSpc>
                <a:spcPct val="90000"/>
              </a:lnSpc>
              <a:spcBef>
                <a:spcPct val="30000"/>
              </a:spcBef>
            </a:pPr>
            <a:endParaRPr lang="zh-CN" altLang="en-US" b="1"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平衡化旋转</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处理</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有两类：</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单向旋转 </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单向右旋和单向左旋</a:t>
            </a:r>
            <a:r>
              <a:rPr lang="en-US" altLang="zh-CN" dirty="0">
                <a:latin typeface="黑体" pitchFamily="49" charset="-122"/>
                <a:ea typeface="黑体" pitchFamily="49" charset="-122"/>
              </a:rPr>
              <a:t>)</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双向旋转 </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先左后右旋转和先右后左旋转</a:t>
            </a:r>
            <a:r>
              <a:rPr lang="en-US" altLang="zh-CN" dirty="0">
                <a:latin typeface="黑体" pitchFamily="49" charset="-122"/>
                <a:ea typeface="黑体" pitchFamily="49" charset="-122"/>
              </a:rPr>
              <a:t>)</a:t>
            </a:r>
          </a:p>
        </p:txBody>
      </p:sp>
      <p:sp>
        <p:nvSpPr>
          <p:cNvPr id="2" name="Text Box 4">
            <a:extLst>
              <a:ext uri="{FF2B5EF4-FFF2-40B4-BE49-F238E27FC236}">
                <a16:creationId xmlns:a16="http://schemas.microsoft.com/office/drawing/2014/main" id="{E2D7DCC5-16C1-413A-8B0D-FE3D4699BCAC}"/>
              </a:ext>
            </a:extLst>
          </p:cNvPr>
          <p:cNvSpPr txBox="1">
            <a:spLocks noChangeArrowheads="1"/>
          </p:cNvSpPr>
          <p:nvPr/>
        </p:nvSpPr>
        <p:spPr bwMode="auto">
          <a:xfrm>
            <a:off x="457200" y="202903"/>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平衡化旋转）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2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ECAF18-F907-4EC3-8931-7A345B9D51DA}" type="slidenum">
              <a:rPr lang="zh-CN" altLang="en-US"/>
              <a:pPr algn="r" eaLnBrk="1" hangingPunct="1">
                <a:spcBef>
                  <a:spcPct val="50000"/>
                </a:spcBef>
                <a:buFont typeface="Arial" pitchFamily="34" charset="0"/>
                <a:buNone/>
              </a:pPr>
              <a:t>67</a:t>
            </a:fld>
            <a:endParaRPr lang="en-US" altLang="zh-CN"/>
          </a:p>
        </p:txBody>
      </p:sp>
      <p:sp>
        <p:nvSpPr>
          <p:cNvPr id="61445" name="Rectangle 5"/>
          <p:cNvSpPr>
            <a:spLocks noGrp="1" noChangeArrowheads="1"/>
          </p:cNvSpPr>
          <p:nvPr>
            <p:ph type="body" idx="4294967295"/>
          </p:nvPr>
        </p:nvSpPr>
        <p:spPr>
          <a:xfrm>
            <a:off x="457200" y="1340768"/>
            <a:ext cx="8763000" cy="4038600"/>
          </a:xfrm>
        </p:spPr>
        <p:txBody>
          <a:bodyPr/>
          <a:lstStyle/>
          <a:p>
            <a:pPr eaLnBrk="1" hangingPunct="1">
              <a:spcBef>
                <a:spcPct val="30000"/>
              </a:spcBef>
            </a:pPr>
            <a:r>
              <a:rPr lang="zh-CN" altLang="en-US" dirty="0">
                <a:latin typeface="黑体" pitchFamily="49" charset="-122"/>
                <a:ea typeface="黑体" pitchFamily="49" charset="-122"/>
              </a:rPr>
              <a:t>每插入一个新结点时, </a:t>
            </a:r>
            <a:r>
              <a:rPr lang="en-US" altLang="zh-CN" dirty="0">
                <a:latin typeface="黑体" pitchFamily="49" charset="-122"/>
                <a:ea typeface="黑体" pitchFamily="49" charset="-122"/>
              </a:rPr>
              <a:t>AVL</a:t>
            </a:r>
            <a:r>
              <a:rPr lang="zh-CN" altLang="en-US" dirty="0">
                <a:latin typeface="黑体" pitchFamily="49" charset="-122"/>
                <a:ea typeface="黑体" pitchFamily="49" charset="-122"/>
              </a:rPr>
              <a:t>树中相关结点的平衡状态会发生改变。</a:t>
            </a:r>
          </a:p>
          <a:p>
            <a:pPr eaLnBrk="1" hangingPunct="1">
              <a:spcBef>
                <a:spcPct val="30000"/>
              </a:spcBef>
            </a:pPr>
            <a:r>
              <a:rPr lang="zh-CN" altLang="en-US" dirty="0">
                <a:latin typeface="黑体" pitchFamily="49" charset="-122"/>
                <a:ea typeface="黑体" pitchFamily="49" charset="-122"/>
              </a:rPr>
              <a:t>在插入一个新结点后，需要从插入位置沿通向根的路径回溯，检查各结点的平衡因子。</a:t>
            </a:r>
          </a:p>
          <a:p>
            <a:pPr eaLnBrk="1" hangingPunct="1">
              <a:spcBef>
                <a:spcPct val="30000"/>
              </a:spcBef>
            </a:pPr>
            <a:r>
              <a:rPr lang="zh-CN" altLang="en-US" dirty="0">
                <a:latin typeface="黑体" pitchFamily="49" charset="-122"/>
                <a:ea typeface="黑体" pitchFamily="49" charset="-122"/>
              </a:rPr>
              <a:t>如果在某一结点发现高度不平衡，停止回溯。</a:t>
            </a:r>
          </a:p>
          <a:p>
            <a:pPr eaLnBrk="1" hangingPunct="1">
              <a:spcBef>
                <a:spcPct val="30000"/>
              </a:spcBef>
            </a:pPr>
            <a:r>
              <a:rPr lang="zh-CN" altLang="en-US" dirty="0">
                <a:latin typeface="黑体" pitchFamily="49" charset="-122"/>
                <a:ea typeface="黑体" pitchFamily="49" charset="-122"/>
              </a:rPr>
              <a:t>从发生不平衡的结点起，沿刚才回溯的路径取直接下两层的结点。</a:t>
            </a:r>
          </a:p>
        </p:txBody>
      </p:sp>
      <p:sp>
        <p:nvSpPr>
          <p:cNvPr id="3" name="Text Box 4">
            <a:extLst>
              <a:ext uri="{FF2B5EF4-FFF2-40B4-BE49-F238E27FC236}">
                <a16:creationId xmlns:a16="http://schemas.microsoft.com/office/drawing/2014/main" id="{803342E7-4F2B-071A-060A-64151AFC7131}"/>
              </a:ext>
            </a:extLst>
          </p:cNvPr>
          <p:cNvSpPr txBox="1">
            <a:spLocks noChangeArrowheads="1"/>
          </p:cNvSpPr>
          <p:nvPr/>
        </p:nvSpPr>
        <p:spPr bwMode="auto">
          <a:xfrm>
            <a:off x="457200" y="202903"/>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平衡化旋转）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4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p:cNvSpPr txBox="1">
            <a:spLocks noChangeArrowheads="1"/>
          </p:cNvSpPr>
          <p:nvPr/>
        </p:nvSpPr>
        <p:spPr bwMode="auto">
          <a:xfrm>
            <a:off x="8570912" y="6330429"/>
            <a:ext cx="609600" cy="369332"/>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6BB35C9-9876-49B0-B18D-F464231177FB}" type="slidenum">
              <a:rPr lang="zh-CN" altLang="en-US" i="0"/>
              <a:pPr algn="r" eaLnBrk="1" hangingPunct="1">
                <a:spcBef>
                  <a:spcPct val="50000"/>
                </a:spcBef>
                <a:buFont typeface="Arial" pitchFamily="34" charset="0"/>
                <a:buNone/>
              </a:pPr>
              <a:t>68</a:t>
            </a:fld>
            <a:endParaRPr lang="en-US" altLang="zh-CN" i="0"/>
          </a:p>
        </p:txBody>
      </p:sp>
      <p:sp>
        <p:nvSpPr>
          <p:cNvPr id="62469" name="Rectangle 5"/>
          <p:cNvSpPr>
            <a:spLocks noGrp="1" noChangeArrowheads="1"/>
          </p:cNvSpPr>
          <p:nvPr>
            <p:ph type="body" idx="4294967295"/>
          </p:nvPr>
        </p:nvSpPr>
        <p:spPr>
          <a:xfrm>
            <a:off x="514350" y="1273658"/>
            <a:ext cx="8763000" cy="2012603"/>
          </a:xfrm>
        </p:spPr>
        <p:txBody>
          <a:bodyPr/>
          <a:lstStyle/>
          <a:p>
            <a:pPr eaLnBrk="1" hangingPunct="1">
              <a:spcBef>
                <a:spcPct val="30000"/>
              </a:spcBef>
            </a:pPr>
            <a:r>
              <a:rPr lang="zh-CN" altLang="en-US" dirty="0">
                <a:latin typeface="黑体" pitchFamily="49" charset="-122"/>
                <a:ea typeface="黑体" pitchFamily="49" charset="-122"/>
              </a:rPr>
              <a:t>如果这三个结点处于一条直线上(</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a:t>
            </a:r>
            <a:r>
              <a:rPr lang="zh-CN" altLang="en-US" dirty="0">
                <a:latin typeface="Times New Roman" pitchFamily="18" charset="0"/>
                <a:ea typeface="黑体" pitchFamily="49" charset="-122"/>
              </a:rPr>
              <a:t>”</a:t>
            </a:r>
            <a:r>
              <a:rPr lang="en-US" altLang="zh-CN" dirty="0">
                <a:latin typeface="黑体" pitchFamily="49" charset="-122"/>
                <a:ea typeface="黑体" pitchFamily="49" charset="-122"/>
              </a:rPr>
              <a:t>LL</a:t>
            </a:r>
            <a:r>
              <a:rPr lang="zh-CN" altLang="en-US" dirty="0">
                <a:latin typeface="黑体" pitchFamily="49" charset="-122"/>
                <a:ea typeface="黑体" pitchFamily="49" charset="-122"/>
              </a:rPr>
              <a:t>型或</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a:t>
            </a:r>
            <a:r>
              <a:rPr lang="zh-CN" altLang="en-US" dirty="0">
                <a:latin typeface="Times New Roman" pitchFamily="18" charset="0"/>
                <a:ea typeface="黑体" pitchFamily="49" charset="-122"/>
              </a:rPr>
              <a:t>”</a:t>
            </a:r>
            <a:r>
              <a:rPr lang="en-US" altLang="zh-CN" dirty="0">
                <a:latin typeface="黑体" pitchFamily="49" charset="-122"/>
                <a:ea typeface="黑体" pitchFamily="49" charset="-122"/>
              </a:rPr>
              <a:t>RR</a:t>
            </a:r>
            <a:r>
              <a:rPr lang="zh-CN" altLang="en-US" dirty="0">
                <a:latin typeface="黑体" pitchFamily="49" charset="-122"/>
                <a:ea typeface="黑体" pitchFamily="49" charset="-122"/>
              </a:rPr>
              <a:t>型)，则采用单向旋转进行平衡化</a:t>
            </a:r>
          </a:p>
          <a:p>
            <a:pPr eaLnBrk="1" hangingPunct="1">
              <a:spcBef>
                <a:spcPct val="30000"/>
              </a:spcBef>
            </a:pPr>
            <a:r>
              <a:rPr lang="zh-CN" altLang="en-US" sz="3000" dirty="0">
                <a:latin typeface="黑体" pitchFamily="49" charset="-122"/>
                <a:ea typeface="黑体" pitchFamily="49" charset="-122"/>
              </a:rPr>
              <a:t>单向旋转分为单向右旋(</a:t>
            </a:r>
            <a:r>
              <a:rPr lang="zh-CN" altLang="en-US" sz="3000" dirty="0">
                <a:latin typeface="Times New Roman" pitchFamily="18" charset="0"/>
                <a:ea typeface="黑体" pitchFamily="49" charset="-122"/>
              </a:rPr>
              <a:t>“</a:t>
            </a:r>
            <a:r>
              <a:rPr lang="zh-CN" altLang="en-US" sz="3000" dirty="0">
                <a:latin typeface="黑体" pitchFamily="49" charset="-122"/>
                <a:ea typeface="黑体" pitchFamily="49" charset="-122"/>
              </a:rPr>
              <a:t>/</a:t>
            </a:r>
            <a:r>
              <a:rPr lang="zh-CN" altLang="en-US" sz="3000" dirty="0">
                <a:latin typeface="Times New Roman" pitchFamily="18" charset="0"/>
                <a:ea typeface="黑体" pitchFamily="49" charset="-122"/>
              </a:rPr>
              <a:t>”</a:t>
            </a:r>
            <a:r>
              <a:rPr lang="zh-CN" altLang="en-US" sz="3000" dirty="0">
                <a:latin typeface="黑体" pitchFamily="49" charset="-122"/>
                <a:ea typeface="黑体" pitchFamily="49" charset="-122"/>
              </a:rPr>
              <a:t>型)和单向左旋(</a:t>
            </a:r>
            <a:r>
              <a:rPr lang="zh-CN" altLang="en-US" sz="3000" dirty="0">
                <a:latin typeface="Times New Roman" pitchFamily="18" charset="0"/>
                <a:ea typeface="黑体" pitchFamily="49" charset="-122"/>
              </a:rPr>
              <a:t>“</a:t>
            </a:r>
            <a:r>
              <a:rPr lang="zh-CN" altLang="en-US" sz="3000" dirty="0">
                <a:latin typeface="黑体" pitchFamily="49" charset="-122"/>
                <a:ea typeface="黑体" pitchFamily="49" charset="-122"/>
              </a:rPr>
              <a:t>\</a:t>
            </a:r>
            <a:r>
              <a:rPr lang="zh-CN" altLang="en-US" sz="3000" dirty="0">
                <a:latin typeface="Times New Roman" pitchFamily="18" charset="0"/>
                <a:ea typeface="黑体" pitchFamily="49" charset="-122"/>
              </a:rPr>
              <a:t>”</a:t>
            </a:r>
            <a:r>
              <a:rPr lang="zh-CN" altLang="en-US" sz="3000" dirty="0">
                <a:latin typeface="黑体" pitchFamily="49" charset="-122"/>
                <a:ea typeface="黑体" pitchFamily="49" charset="-122"/>
              </a:rPr>
              <a:t>型)</a:t>
            </a:r>
          </a:p>
        </p:txBody>
      </p:sp>
      <p:grpSp>
        <p:nvGrpSpPr>
          <p:cNvPr id="3" name="Group 8"/>
          <p:cNvGrpSpPr>
            <a:grpSpLocks/>
          </p:cNvGrpSpPr>
          <p:nvPr/>
        </p:nvGrpSpPr>
        <p:grpSpPr bwMode="auto">
          <a:xfrm>
            <a:off x="4980280" y="3756804"/>
            <a:ext cx="1603375" cy="1370013"/>
            <a:chOff x="0" y="0"/>
            <a:chExt cx="828" cy="720"/>
          </a:xfrm>
        </p:grpSpPr>
        <p:sp>
          <p:nvSpPr>
            <p:cNvPr id="62495" name="Line 9"/>
            <p:cNvSpPr>
              <a:spLocks noChangeShapeType="1"/>
            </p:cNvSpPr>
            <p:nvPr/>
          </p:nvSpPr>
          <p:spPr bwMode="auto">
            <a:xfrm>
              <a:off x="174" y="136"/>
              <a:ext cx="508" cy="441"/>
            </a:xfrm>
            <a:prstGeom prst="line">
              <a:avLst/>
            </a:prstGeom>
            <a:noFill/>
            <a:ln w="38100">
              <a:solidFill>
                <a:srgbClr val="336699"/>
              </a:solidFill>
              <a:round/>
              <a:headEnd/>
              <a:tailEnd/>
            </a:ln>
            <a:effectLst/>
          </p:spPr>
          <p:txBody>
            <a:bodyPr wrap="none" anchor="ctr"/>
            <a:lstStyle/>
            <a:p>
              <a:endParaRPr lang="zh-CN" altLang="en-US" i="0"/>
            </a:p>
          </p:txBody>
        </p:sp>
        <p:sp>
          <p:nvSpPr>
            <p:cNvPr id="62496" name="Oval 10"/>
            <p:cNvSpPr>
              <a:spLocks noChangeArrowheads="1"/>
            </p:cNvSpPr>
            <p:nvPr/>
          </p:nvSpPr>
          <p:spPr bwMode="auto">
            <a:xfrm>
              <a:off x="0" y="0"/>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2497" name="Oval 11"/>
            <p:cNvSpPr>
              <a:spLocks noChangeArrowheads="1"/>
            </p:cNvSpPr>
            <p:nvPr/>
          </p:nvSpPr>
          <p:spPr bwMode="auto">
            <a:xfrm>
              <a:off x="634" y="529"/>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2498" name="Oval 12"/>
            <p:cNvSpPr>
              <a:spLocks noChangeArrowheads="1"/>
            </p:cNvSpPr>
            <p:nvPr/>
          </p:nvSpPr>
          <p:spPr bwMode="auto">
            <a:xfrm>
              <a:off x="325" y="245"/>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grpSp>
      <p:grpSp>
        <p:nvGrpSpPr>
          <p:cNvPr id="4" name="Group 13"/>
          <p:cNvGrpSpPr>
            <a:grpSpLocks/>
          </p:cNvGrpSpPr>
          <p:nvPr/>
        </p:nvGrpSpPr>
        <p:grpSpPr bwMode="auto">
          <a:xfrm>
            <a:off x="7342480" y="4299729"/>
            <a:ext cx="1595437" cy="887413"/>
            <a:chOff x="0" y="0"/>
            <a:chExt cx="1005" cy="559"/>
          </a:xfrm>
        </p:grpSpPr>
        <p:sp>
          <p:nvSpPr>
            <p:cNvPr id="62490" name="Line 14"/>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2491" name="Oval 15"/>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2492" name="Oval 16"/>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sp>
          <p:nvSpPr>
            <p:cNvPr id="62493" name="Line 17"/>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62494" name="Oval 18"/>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grpSp>
      <p:sp>
        <p:nvSpPr>
          <p:cNvPr id="62488" name="AutoShape 19"/>
          <p:cNvSpPr>
            <a:spLocks noChangeArrowheads="1"/>
          </p:cNvSpPr>
          <p:nvPr/>
        </p:nvSpPr>
        <p:spPr bwMode="auto">
          <a:xfrm>
            <a:off x="6656680" y="4442604"/>
            <a:ext cx="685800" cy="304800"/>
          </a:xfrm>
          <a:prstGeom prst="rightArrow">
            <a:avLst>
              <a:gd name="adj1" fmla="val 50000"/>
              <a:gd name="adj2" fmla="val 5625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62489" name="Text Box 20"/>
          <p:cNvSpPr txBox="1">
            <a:spLocks noChangeArrowheads="1"/>
          </p:cNvSpPr>
          <p:nvPr/>
        </p:nvSpPr>
        <p:spPr bwMode="auto">
          <a:xfrm>
            <a:off x="5609624" y="5642137"/>
            <a:ext cx="2742506" cy="523220"/>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800" i="0" dirty="0">
                <a:solidFill>
                  <a:srgbClr val="FF0000"/>
                </a:solidFill>
                <a:latin typeface="黑体" panose="02010609060101010101" pitchFamily="49" charset="-122"/>
                <a:ea typeface="黑体" panose="02010609060101010101" pitchFamily="49" charset="-122"/>
              </a:rPr>
              <a:t>单向左旋逆时针</a:t>
            </a:r>
          </a:p>
        </p:txBody>
      </p:sp>
      <p:grpSp>
        <p:nvGrpSpPr>
          <p:cNvPr id="6" name="Group 22"/>
          <p:cNvGrpSpPr>
            <a:grpSpLocks/>
          </p:cNvGrpSpPr>
          <p:nvPr/>
        </p:nvGrpSpPr>
        <p:grpSpPr bwMode="auto">
          <a:xfrm flipH="1">
            <a:off x="516230" y="3680604"/>
            <a:ext cx="1752600" cy="1522413"/>
            <a:chOff x="0" y="0"/>
            <a:chExt cx="828" cy="720"/>
          </a:xfrm>
        </p:grpSpPr>
        <p:sp>
          <p:nvSpPr>
            <p:cNvPr id="62482" name="Line 23"/>
            <p:cNvSpPr>
              <a:spLocks noChangeShapeType="1"/>
            </p:cNvSpPr>
            <p:nvPr/>
          </p:nvSpPr>
          <p:spPr bwMode="auto">
            <a:xfrm>
              <a:off x="174" y="136"/>
              <a:ext cx="508" cy="441"/>
            </a:xfrm>
            <a:prstGeom prst="line">
              <a:avLst/>
            </a:prstGeom>
            <a:noFill/>
            <a:ln w="38100">
              <a:solidFill>
                <a:srgbClr val="336699"/>
              </a:solidFill>
              <a:round/>
              <a:headEnd/>
              <a:tailEnd/>
            </a:ln>
            <a:effectLst/>
          </p:spPr>
          <p:txBody>
            <a:bodyPr wrap="none" anchor="ctr"/>
            <a:lstStyle/>
            <a:p>
              <a:endParaRPr lang="zh-CN" altLang="en-US" i="0"/>
            </a:p>
          </p:txBody>
        </p:sp>
        <p:sp>
          <p:nvSpPr>
            <p:cNvPr id="62483" name="Oval 24"/>
            <p:cNvSpPr>
              <a:spLocks noChangeArrowheads="1"/>
            </p:cNvSpPr>
            <p:nvPr/>
          </p:nvSpPr>
          <p:spPr bwMode="auto">
            <a:xfrm>
              <a:off x="0" y="0"/>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A</a:t>
              </a:r>
            </a:p>
          </p:txBody>
        </p:sp>
        <p:sp>
          <p:nvSpPr>
            <p:cNvPr id="62484" name="Oval 25"/>
            <p:cNvSpPr>
              <a:spLocks noChangeArrowheads="1"/>
            </p:cNvSpPr>
            <p:nvPr/>
          </p:nvSpPr>
          <p:spPr bwMode="auto">
            <a:xfrm>
              <a:off x="634" y="529"/>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2485" name="Oval 26"/>
            <p:cNvSpPr>
              <a:spLocks noChangeArrowheads="1"/>
            </p:cNvSpPr>
            <p:nvPr/>
          </p:nvSpPr>
          <p:spPr bwMode="auto">
            <a:xfrm>
              <a:off x="325" y="245"/>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grpSp>
      <p:grpSp>
        <p:nvGrpSpPr>
          <p:cNvPr id="7" name="Group 27"/>
          <p:cNvGrpSpPr>
            <a:grpSpLocks/>
          </p:cNvGrpSpPr>
          <p:nvPr/>
        </p:nvGrpSpPr>
        <p:grpSpPr bwMode="auto">
          <a:xfrm>
            <a:off x="2573630" y="4290204"/>
            <a:ext cx="1595437" cy="887413"/>
            <a:chOff x="0" y="0"/>
            <a:chExt cx="1005" cy="559"/>
          </a:xfrm>
        </p:grpSpPr>
        <p:sp>
          <p:nvSpPr>
            <p:cNvPr id="62477" name="Line 28"/>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2478" name="Oval 29"/>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2479" name="Oval 30"/>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sp>
          <p:nvSpPr>
            <p:cNvPr id="62480" name="Line 31"/>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62481" name="Oval 32"/>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grpSp>
      <p:sp>
        <p:nvSpPr>
          <p:cNvPr id="62475" name="AutoShape 33"/>
          <p:cNvSpPr>
            <a:spLocks noChangeArrowheads="1"/>
          </p:cNvSpPr>
          <p:nvPr/>
        </p:nvSpPr>
        <p:spPr bwMode="auto">
          <a:xfrm>
            <a:off x="1887830" y="4442604"/>
            <a:ext cx="685800" cy="304800"/>
          </a:xfrm>
          <a:prstGeom prst="rightArrow">
            <a:avLst>
              <a:gd name="adj1" fmla="val 50000"/>
              <a:gd name="adj2" fmla="val 5625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62476" name="Text Box 34"/>
          <p:cNvSpPr txBox="1">
            <a:spLocks noChangeArrowheads="1"/>
          </p:cNvSpPr>
          <p:nvPr/>
        </p:nvSpPr>
        <p:spPr bwMode="auto">
          <a:xfrm>
            <a:off x="1145208" y="5654510"/>
            <a:ext cx="2749222" cy="523220"/>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800" i="0" dirty="0">
                <a:solidFill>
                  <a:srgbClr val="FF0000"/>
                </a:solidFill>
                <a:latin typeface="黑体" panose="02010609060101010101" pitchFamily="49" charset="-122"/>
                <a:ea typeface="黑体" panose="02010609060101010101" pitchFamily="49" charset="-122"/>
              </a:rPr>
              <a:t>单向右旋顺时针</a:t>
            </a:r>
          </a:p>
        </p:txBody>
      </p:sp>
      <p:sp>
        <p:nvSpPr>
          <p:cNvPr id="2" name="Text Box 4">
            <a:extLst>
              <a:ext uri="{FF2B5EF4-FFF2-40B4-BE49-F238E27FC236}">
                <a16:creationId xmlns:a16="http://schemas.microsoft.com/office/drawing/2014/main" id="{E38C059F-3E11-EA5C-75EE-B6EE494C1A34}"/>
              </a:ext>
            </a:extLst>
          </p:cNvPr>
          <p:cNvSpPr txBox="1">
            <a:spLocks noChangeArrowheads="1"/>
          </p:cNvSpPr>
          <p:nvPr/>
        </p:nvSpPr>
        <p:spPr bwMode="auto">
          <a:xfrm>
            <a:off x="457200" y="202903"/>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单向旋转）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4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24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248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8" grpId="0" animBg="1"/>
      <p:bldP spid="62489" grpId="0"/>
      <p:bldP spid="62475" grpId="0" animBg="1"/>
      <p:bldP spid="6247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p:cNvSpPr txBox="1">
            <a:spLocks noChangeArrowheads="1"/>
          </p:cNvSpPr>
          <p:nvPr/>
        </p:nvSpPr>
        <p:spPr bwMode="auto">
          <a:xfrm>
            <a:off x="8570912" y="6330429"/>
            <a:ext cx="609600" cy="369332"/>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6BB35C9-9876-49B0-B18D-F464231177FB}" type="slidenum">
              <a:rPr lang="zh-CN" altLang="en-US" i="0"/>
              <a:pPr algn="r" eaLnBrk="1" hangingPunct="1">
                <a:spcBef>
                  <a:spcPct val="50000"/>
                </a:spcBef>
                <a:buFont typeface="Arial" pitchFamily="34" charset="0"/>
                <a:buNone/>
              </a:pPr>
              <a:t>69</a:t>
            </a:fld>
            <a:endParaRPr lang="en-US" altLang="zh-CN" i="0"/>
          </a:p>
        </p:txBody>
      </p:sp>
      <p:sp>
        <p:nvSpPr>
          <p:cNvPr id="62469" name="Rectangle 5"/>
          <p:cNvSpPr>
            <a:spLocks noGrp="1" noChangeArrowheads="1"/>
          </p:cNvSpPr>
          <p:nvPr>
            <p:ph type="body" idx="4294967295"/>
          </p:nvPr>
        </p:nvSpPr>
        <p:spPr>
          <a:xfrm>
            <a:off x="580372" y="1266188"/>
            <a:ext cx="8312108" cy="1582237"/>
          </a:xfrm>
        </p:spPr>
        <p:txBody>
          <a:bodyPr/>
          <a:lstStyle/>
          <a:p>
            <a:pPr marL="0" indent="0" eaLnBrk="1" hangingPunct="1">
              <a:spcBef>
                <a:spcPct val="30000"/>
              </a:spcBef>
              <a:buNone/>
            </a:pPr>
            <a:r>
              <a:rPr lang="zh-CN" altLang="en-US" sz="3000" b="1" dirty="0">
                <a:solidFill>
                  <a:srgbClr val="FF0000"/>
                </a:solidFill>
                <a:latin typeface="黑体" pitchFamily="49" charset="-122"/>
                <a:ea typeface="黑体" pitchFamily="49" charset="-122"/>
              </a:rPr>
              <a:t>例：</a:t>
            </a:r>
            <a:r>
              <a:rPr lang="zh-CN" altLang="en-US" dirty="0">
                <a:latin typeface="黑体" pitchFamily="49" charset="-122"/>
                <a:ea typeface="黑体" pitchFamily="49" charset="-122"/>
              </a:rPr>
              <a:t>假设平衡二叉树初始为空，依次插入</a:t>
            </a:r>
            <a:r>
              <a:rPr lang="en-US" altLang="zh-CN" dirty="0">
                <a:latin typeface="黑体" pitchFamily="49" charset="-122"/>
                <a:ea typeface="黑体" pitchFamily="49" charset="-122"/>
              </a:rPr>
              <a:t>20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30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40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15</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25</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10</a:t>
            </a:r>
            <a:r>
              <a:rPr lang="zh-CN" altLang="en-US" dirty="0">
                <a:latin typeface="黑体" pitchFamily="49" charset="-122"/>
                <a:ea typeface="黑体" pitchFamily="49" charset="-122"/>
              </a:rPr>
              <a:t>，画出树的生长过程，并在有旋转时说明旋转类型。</a:t>
            </a:r>
          </a:p>
        </p:txBody>
      </p:sp>
      <p:sp>
        <p:nvSpPr>
          <p:cNvPr id="8" name="Text Box 4">
            <a:extLst>
              <a:ext uri="{FF2B5EF4-FFF2-40B4-BE49-F238E27FC236}">
                <a16:creationId xmlns:a16="http://schemas.microsoft.com/office/drawing/2014/main" id="{1EB5B975-197E-48A9-BAD8-C14B0524AC9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平衡二叉树单向旋转举例</a:t>
            </a:r>
          </a:p>
        </p:txBody>
      </p:sp>
      <p:grpSp>
        <p:nvGrpSpPr>
          <p:cNvPr id="28" name="组合 27">
            <a:extLst>
              <a:ext uri="{FF2B5EF4-FFF2-40B4-BE49-F238E27FC236}">
                <a16:creationId xmlns:a16="http://schemas.microsoft.com/office/drawing/2014/main" id="{AA53058F-2FEC-4EAF-9063-266C7FA482D7}"/>
              </a:ext>
            </a:extLst>
          </p:cNvPr>
          <p:cNvGrpSpPr/>
          <p:nvPr/>
        </p:nvGrpSpPr>
        <p:grpSpPr>
          <a:xfrm>
            <a:off x="1475656" y="3068960"/>
            <a:ext cx="1348150" cy="1254823"/>
            <a:chOff x="1475656" y="3068960"/>
            <a:chExt cx="1348150" cy="1254823"/>
          </a:xfrm>
        </p:grpSpPr>
        <p:sp>
          <p:nvSpPr>
            <p:cNvPr id="35" name="Line 24">
              <a:extLst>
                <a:ext uri="{FF2B5EF4-FFF2-40B4-BE49-F238E27FC236}">
                  <a16:creationId xmlns:a16="http://schemas.microsoft.com/office/drawing/2014/main" id="{57869399-B117-4028-9947-E68924143C63}"/>
                </a:ext>
              </a:extLst>
            </p:cNvPr>
            <p:cNvSpPr>
              <a:spLocks noChangeShapeType="1"/>
            </p:cNvSpPr>
            <p:nvPr/>
          </p:nvSpPr>
          <p:spPr bwMode="auto">
            <a:xfrm>
              <a:off x="2296415" y="3801867"/>
              <a:ext cx="311088" cy="288894"/>
            </a:xfrm>
            <a:prstGeom prst="line">
              <a:avLst/>
            </a:prstGeom>
            <a:noFill/>
            <a:ln w="38100">
              <a:solidFill>
                <a:srgbClr val="336699"/>
              </a:solidFill>
              <a:round/>
              <a:headEnd/>
              <a:tailEnd/>
            </a:ln>
            <a:effectLst/>
          </p:spPr>
          <p:txBody>
            <a:bodyPr wrap="none" anchor="ctr"/>
            <a:lstStyle/>
            <a:p>
              <a:endParaRPr lang="zh-CN" altLang="en-US" i="0"/>
            </a:p>
          </p:txBody>
        </p:sp>
        <p:sp>
          <p:nvSpPr>
            <p:cNvPr id="36" name="Oval 25">
              <a:extLst>
                <a:ext uri="{FF2B5EF4-FFF2-40B4-BE49-F238E27FC236}">
                  <a16:creationId xmlns:a16="http://schemas.microsoft.com/office/drawing/2014/main" id="{0AEE599F-779B-43E7-8196-609638984FAE}"/>
                </a:ext>
              </a:extLst>
            </p:cNvPr>
            <p:cNvSpPr>
              <a:spLocks noChangeArrowheads="1"/>
            </p:cNvSpPr>
            <p:nvPr/>
          </p:nvSpPr>
          <p:spPr bwMode="auto">
            <a:xfrm>
              <a:off x="1475656" y="3068960"/>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sp>
          <p:nvSpPr>
            <p:cNvPr id="37" name="Oval 26">
              <a:extLst>
                <a:ext uri="{FF2B5EF4-FFF2-40B4-BE49-F238E27FC236}">
                  <a16:creationId xmlns:a16="http://schemas.microsoft.com/office/drawing/2014/main" id="{CFC9D033-9F9F-4872-86C3-307585B11642}"/>
                </a:ext>
              </a:extLst>
            </p:cNvPr>
            <p:cNvSpPr>
              <a:spLocks noChangeArrowheads="1"/>
            </p:cNvSpPr>
            <p:nvPr/>
          </p:nvSpPr>
          <p:spPr bwMode="auto">
            <a:xfrm>
              <a:off x="2535807" y="4011723"/>
              <a:ext cx="287999" cy="31206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40</a:t>
              </a:r>
              <a:endParaRPr lang="en-US" altLang="zh-CN" sz="1600" b="1" i="0" dirty="0">
                <a:solidFill>
                  <a:srgbClr val="003366"/>
                </a:solidFill>
                <a:latin typeface="Times New Roman" pitchFamily="18" charset="0"/>
                <a:ea typeface="楷体_GB2312" pitchFamily="1" charset="-122"/>
              </a:endParaRPr>
            </a:p>
          </p:txBody>
        </p:sp>
        <p:sp>
          <p:nvSpPr>
            <p:cNvPr id="38" name="Line 27">
              <a:extLst>
                <a:ext uri="{FF2B5EF4-FFF2-40B4-BE49-F238E27FC236}">
                  <a16:creationId xmlns:a16="http://schemas.microsoft.com/office/drawing/2014/main" id="{A378563B-D7C7-4C23-BDE9-BE66E7E4A7D4}"/>
                </a:ext>
              </a:extLst>
            </p:cNvPr>
            <p:cNvSpPr>
              <a:spLocks noChangeShapeType="1"/>
            </p:cNvSpPr>
            <p:nvPr/>
          </p:nvSpPr>
          <p:spPr bwMode="auto">
            <a:xfrm flipH="1" flipV="1">
              <a:off x="1767301" y="3309518"/>
              <a:ext cx="287999" cy="225487"/>
            </a:xfrm>
            <a:prstGeom prst="line">
              <a:avLst/>
            </a:prstGeom>
            <a:noFill/>
            <a:ln w="38100">
              <a:solidFill>
                <a:srgbClr val="336699"/>
              </a:solidFill>
              <a:round/>
              <a:headEnd/>
              <a:tailEnd/>
            </a:ln>
            <a:effectLst/>
          </p:spPr>
          <p:txBody>
            <a:bodyPr wrap="none" anchor="ctr"/>
            <a:lstStyle/>
            <a:p>
              <a:endParaRPr lang="zh-CN" altLang="en-US" i="0"/>
            </a:p>
          </p:txBody>
        </p:sp>
        <p:sp>
          <p:nvSpPr>
            <p:cNvPr id="39" name="Oval 28">
              <a:extLst>
                <a:ext uri="{FF2B5EF4-FFF2-40B4-BE49-F238E27FC236}">
                  <a16:creationId xmlns:a16="http://schemas.microsoft.com/office/drawing/2014/main" id="{CC796486-2F6F-46F0-8D9F-A9B051E3E9DC}"/>
                </a:ext>
              </a:extLst>
            </p:cNvPr>
            <p:cNvSpPr>
              <a:spLocks noChangeArrowheads="1"/>
            </p:cNvSpPr>
            <p:nvPr/>
          </p:nvSpPr>
          <p:spPr bwMode="auto">
            <a:xfrm>
              <a:off x="2028105" y="3535005"/>
              <a:ext cx="291645" cy="309334"/>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30</a:t>
              </a:r>
            </a:p>
          </p:txBody>
        </p:sp>
      </p:grpSp>
      <p:sp>
        <p:nvSpPr>
          <p:cNvPr id="9" name="文本框 8">
            <a:extLst>
              <a:ext uri="{FF2B5EF4-FFF2-40B4-BE49-F238E27FC236}">
                <a16:creationId xmlns:a16="http://schemas.microsoft.com/office/drawing/2014/main" id="{902E5D52-17B5-4B6D-9E6F-633324248493}"/>
              </a:ext>
            </a:extLst>
          </p:cNvPr>
          <p:cNvSpPr txBox="1"/>
          <p:nvPr/>
        </p:nvSpPr>
        <p:spPr>
          <a:xfrm>
            <a:off x="1907704" y="3068960"/>
            <a:ext cx="287999" cy="369332"/>
          </a:xfrm>
          <a:prstGeom prst="rect">
            <a:avLst/>
          </a:prstGeom>
          <a:noFill/>
        </p:spPr>
        <p:txBody>
          <a:bodyPr wrap="square" rtlCol="0">
            <a:spAutoFit/>
          </a:bodyPr>
          <a:lstStyle/>
          <a:p>
            <a:r>
              <a:rPr lang="en-US" altLang="zh-CN" dirty="0"/>
              <a:t>R</a:t>
            </a:r>
            <a:endParaRPr lang="zh-CN" altLang="en-US" dirty="0"/>
          </a:p>
        </p:txBody>
      </p:sp>
      <p:sp>
        <p:nvSpPr>
          <p:cNvPr id="41" name="文本框 40">
            <a:extLst>
              <a:ext uri="{FF2B5EF4-FFF2-40B4-BE49-F238E27FC236}">
                <a16:creationId xmlns:a16="http://schemas.microsoft.com/office/drawing/2014/main" id="{AF7719E0-79A3-4239-9D1B-62B50903EC90}"/>
              </a:ext>
            </a:extLst>
          </p:cNvPr>
          <p:cNvSpPr txBox="1"/>
          <p:nvPr/>
        </p:nvSpPr>
        <p:spPr>
          <a:xfrm>
            <a:off x="2411760" y="3563724"/>
            <a:ext cx="287999" cy="369332"/>
          </a:xfrm>
          <a:prstGeom prst="rect">
            <a:avLst/>
          </a:prstGeom>
          <a:noFill/>
        </p:spPr>
        <p:txBody>
          <a:bodyPr wrap="square" rtlCol="0">
            <a:spAutoFit/>
          </a:bodyPr>
          <a:lstStyle/>
          <a:p>
            <a:r>
              <a:rPr lang="en-US" altLang="zh-CN" dirty="0"/>
              <a:t>R</a:t>
            </a:r>
            <a:endParaRPr lang="zh-CN" altLang="en-US" dirty="0"/>
          </a:p>
        </p:txBody>
      </p:sp>
      <p:cxnSp>
        <p:nvCxnSpPr>
          <p:cNvPr id="11" name="直接箭头连接符 10">
            <a:extLst>
              <a:ext uri="{FF2B5EF4-FFF2-40B4-BE49-F238E27FC236}">
                <a16:creationId xmlns:a16="http://schemas.microsoft.com/office/drawing/2014/main" id="{E950FEBE-ED1A-49BF-8E53-756E00F1E98C}"/>
              </a:ext>
            </a:extLst>
          </p:cNvPr>
          <p:cNvCxnSpPr>
            <a:cxnSpLocks/>
          </p:cNvCxnSpPr>
          <p:nvPr/>
        </p:nvCxnSpPr>
        <p:spPr bwMode="auto">
          <a:xfrm>
            <a:off x="3203848" y="3438292"/>
            <a:ext cx="100811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887AB4EB-1CBD-45BF-ADBB-5C2E3642AB14}"/>
              </a:ext>
            </a:extLst>
          </p:cNvPr>
          <p:cNvSpPr txBox="1"/>
          <p:nvPr/>
        </p:nvSpPr>
        <p:spPr>
          <a:xfrm>
            <a:off x="3344251" y="2924944"/>
            <a:ext cx="792087" cy="369332"/>
          </a:xfrm>
          <a:prstGeom prst="rect">
            <a:avLst/>
          </a:prstGeom>
          <a:noFill/>
        </p:spPr>
        <p:txBody>
          <a:bodyPr wrap="square" rtlCol="0">
            <a:spAutoFit/>
          </a:bodyPr>
          <a:lstStyle/>
          <a:p>
            <a:r>
              <a:rPr lang="en-US" altLang="zh-CN" i="0" dirty="0"/>
              <a:t>RR</a:t>
            </a:r>
            <a:r>
              <a:rPr lang="zh-CN" altLang="en-US" i="0" dirty="0"/>
              <a:t>型</a:t>
            </a:r>
          </a:p>
        </p:txBody>
      </p:sp>
      <p:sp>
        <p:nvSpPr>
          <p:cNvPr id="48" name="文本框 47">
            <a:extLst>
              <a:ext uri="{FF2B5EF4-FFF2-40B4-BE49-F238E27FC236}">
                <a16:creationId xmlns:a16="http://schemas.microsoft.com/office/drawing/2014/main" id="{63246156-67CA-479F-9FF2-56594A25F4E4}"/>
              </a:ext>
            </a:extLst>
          </p:cNvPr>
          <p:cNvSpPr txBox="1"/>
          <p:nvPr/>
        </p:nvSpPr>
        <p:spPr>
          <a:xfrm>
            <a:off x="3131840" y="3563724"/>
            <a:ext cx="1152128" cy="369332"/>
          </a:xfrm>
          <a:prstGeom prst="rect">
            <a:avLst/>
          </a:prstGeom>
          <a:noFill/>
        </p:spPr>
        <p:txBody>
          <a:bodyPr wrap="square" rtlCol="0">
            <a:spAutoFit/>
          </a:bodyPr>
          <a:lstStyle/>
          <a:p>
            <a:r>
              <a:rPr lang="zh-CN" altLang="en-US" i="0" dirty="0"/>
              <a:t>单向左旋</a:t>
            </a:r>
          </a:p>
        </p:txBody>
      </p:sp>
      <p:sp>
        <p:nvSpPr>
          <p:cNvPr id="49" name="Oval 25">
            <a:extLst>
              <a:ext uri="{FF2B5EF4-FFF2-40B4-BE49-F238E27FC236}">
                <a16:creationId xmlns:a16="http://schemas.microsoft.com/office/drawing/2014/main" id="{A73D0FC2-23BE-4DF9-ABEB-C08C6C36DA6D}"/>
              </a:ext>
            </a:extLst>
          </p:cNvPr>
          <p:cNvSpPr>
            <a:spLocks noChangeArrowheads="1"/>
          </p:cNvSpPr>
          <p:nvPr/>
        </p:nvSpPr>
        <p:spPr bwMode="auto">
          <a:xfrm>
            <a:off x="4880034" y="3539019"/>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sp>
        <p:nvSpPr>
          <p:cNvPr id="50" name="Oval 26">
            <a:extLst>
              <a:ext uri="{FF2B5EF4-FFF2-40B4-BE49-F238E27FC236}">
                <a16:creationId xmlns:a16="http://schemas.microsoft.com/office/drawing/2014/main" id="{E16DEBE7-97A9-47AE-A655-031794B18B15}"/>
              </a:ext>
            </a:extLst>
          </p:cNvPr>
          <p:cNvSpPr>
            <a:spLocks noChangeArrowheads="1"/>
          </p:cNvSpPr>
          <p:nvPr/>
        </p:nvSpPr>
        <p:spPr bwMode="auto">
          <a:xfrm>
            <a:off x="5940185" y="3514991"/>
            <a:ext cx="287999" cy="31206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40</a:t>
            </a:r>
            <a:endParaRPr lang="en-US" altLang="zh-CN" sz="1600" b="1" i="0" dirty="0">
              <a:solidFill>
                <a:srgbClr val="003366"/>
              </a:solidFill>
              <a:latin typeface="Times New Roman" pitchFamily="18" charset="0"/>
              <a:ea typeface="楷体_GB2312" pitchFamily="1" charset="-122"/>
            </a:endParaRPr>
          </a:p>
        </p:txBody>
      </p:sp>
      <p:sp>
        <p:nvSpPr>
          <p:cNvPr id="51" name="Oval 28">
            <a:extLst>
              <a:ext uri="{FF2B5EF4-FFF2-40B4-BE49-F238E27FC236}">
                <a16:creationId xmlns:a16="http://schemas.microsoft.com/office/drawing/2014/main" id="{B57E5C7A-98EC-4FBA-93D9-3CB59CA55B08}"/>
              </a:ext>
            </a:extLst>
          </p:cNvPr>
          <p:cNvSpPr>
            <a:spLocks noChangeArrowheads="1"/>
          </p:cNvSpPr>
          <p:nvPr/>
        </p:nvSpPr>
        <p:spPr bwMode="auto">
          <a:xfrm>
            <a:off x="5432483" y="2996952"/>
            <a:ext cx="291645" cy="309334"/>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30</a:t>
            </a:r>
          </a:p>
        </p:txBody>
      </p:sp>
      <p:cxnSp>
        <p:nvCxnSpPr>
          <p:cNvPr id="17" name="直接连接符 16">
            <a:extLst>
              <a:ext uri="{FF2B5EF4-FFF2-40B4-BE49-F238E27FC236}">
                <a16:creationId xmlns:a16="http://schemas.microsoft.com/office/drawing/2014/main" id="{1ED9F182-9893-4BA6-846F-B746CB4FD9A1}"/>
              </a:ext>
            </a:extLst>
          </p:cNvPr>
          <p:cNvCxnSpPr>
            <a:stCxn id="51" idx="5"/>
            <a:endCxn id="50" idx="1"/>
          </p:cNvCxnSpPr>
          <p:nvPr/>
        </p:nvCxnSpPr>
        <p:spPr bwMode="auto">
          <a:xfrm>
            <a:off x="5681418" y="3260985"/>
            <a:ext cx="300943" cy="2997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直接连接符 18">
            <a:extLst>
              <a:ext uri="{FF2B5EF4-FFF2-40B4-BE49-F238E27FC236}">
                <a16:creationId xmlns:a16="http://schemas.microsoft.com/office/drawing/2014/main" id="{0D7162B9-2D78-4DE6-9143-A4F199799A6F}"/>
              </a:ext>
            </a:extLst>
          </p:cNvPr>
          <p:cNvCxnSpPr>
            <a:stCxn id="51" idx="3"/>
            <a:endCxn id="49" idx="7"/>
          </p:cNvCxnSpPr>
          <p:nvPr/>
        </p:nvCxnSpPr>
        <p:spPr bwMode="auto">
          <a:xfrm flipH="1">
            <a:off x="5126894" y="3260985"/>
            <a:ext cx="348299" cy="32353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7" name="Oval 25">
            <a:extLst>
              <a:ext uri="{FF2B5EF4-FFF2-40B4-BE49-F238E27FC236}">
                <a16:creationId xmlns:a16="http://schemas.microsoft.com/office/drawing/2014/main" id="{06341249-D717-4702-9DE8-0BBDF15C0294}"/>
              </a:ext>
            </a:extLst>
          </p:cNvPr>
          <p:cNvSpPr>
            <a:spLocks noChangeArrowheads="1"/>
          </p:cNvSpPr>
          <p:nvPr/>
        </p:nvSpPr>
        <p:spPr bwMode="auto">
          <a:xfrm>
            <a:off x="7328306" y="3467011"/>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sp>
        <p:nvSpPr>
          <p:cNvPr id="58" name="Oval 26">
            <a:extLst>
              <a:ext uri="{FF2B5EF4-FFF2-40B4-BE49-F238E27FC236}">
                <a16:creationId xmlns:a16="http://schemas.microsoft.com/office/drawing/2014/main" id="{1B4ECB53-CA93-481A-898D-2398827BAAFE}"/>
              </a:ext>
            </a:extLst>
          </p:cNvPr>
          <p:cNvSpPr>
            <a:spLocks noChangeArrowheads="1"/>
          </p:cNvSpPr>
          <p:nvPr/>
        </p:nvSpPr>
        <p:spPr bwMode="auto">
          <a:xfrm>
            <a:off x="8388457" y="3442983"/>
            <a:ext cx="287999" cy="31206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40</a:t>
            </a:r>
            <a:endParaRPr lang="en-US" altLang="zh-CN" sz="1600" b="1" i="0" dirty="0">
              <a:solidFill>
                <a:srgbClr val="003366"/>
              </a:solidFill>
              <a:latin typeface="Times New Roman" pitchFamily="18" charset="0"/>
              <a:ea typeface="楷体_GB2312" pitchFamily="1" charset="-122"/>
            </a:endParaRPr>
          </a:p>
        </p:txBody>
      </p:sp>
      <p:sp>
        <p:nvSpPr>
          <p:cNvPr id="59" name="Oval 28">
            <a:extLst>
              <a:ext uri="{FF2B5EF4-FFF2-40B4-BE49-F238E27FC236}">
                <a16:creationId xmlns:a16="http://schemas.microsoft.com/office/drawing/2014/main" id="{561FC18A-FFCA-4EDD-9EAB-6C0F6DDC9213}"/>
              </a:ext>
            </a:extLst>
          </p:cNvPr>
          <p:cNvSpPr>
            <a:spLocks noChangeArrowheads="1"/>
          </p:cNvSpPr>
          <p:nvPr/>
        </p:nvSpPr>
        <p:spPr bwMode="auto">
          <a:xfrm>
            <a:off x="7880755" y="2924944"/>
            <a:ext cx="291645" cy="309334"/>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30</a:t>
            </a:r>
          </a:p>
        </p:txBody>
      </p:sp>
      <p:cxnSp>
        <p:nvCxnSpPr>
          <p:cNvPr id="60" name="直接连接符 59">
            <a:extLst>
              <a:ext uri="{FF2B5EF4-FFF2-40B4-BE49-F238E27FC236}">
                <a16:creationId xmlns:a16="http://schemas.microsoft.com/office/drawing/2014/main" id="{C3321B2F-2372-4193-9C00-3AD6FB253452}"/>
              </a:ext>
            </a:extLst>
          </p:cNvPr>
          <p:cNvCxnSpPr>
            <a:stCxn id="59" idx="5"/>
            <a:endCxn id="58" idx="1"/>
          </p:cNvCxnSpPr>
          <p:nvPr/>
        </p:nvCxnSpPr>
        <p:spPr bwMode="auto">
          <a:xfrm>
            <a:off x="8129690" y="3188977"/>
            <a:ext cx="300943" cy="2997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直接连接符 60">
            <a:extLst>
              <a:ext uri="{FF2B5EF4-FFF2-40B4-BE49-F238E27FC236}">
                <a16:creationId xmlns:a16="http://schemas.microsoft.com/office/drawing/2014/main" id="{57645E66-F3C1-4FFF-8547-23784BFDD2AB}"/>
              </a:ext>
            </a:extLst>
          </p:cNvPr>
          <p:cNvCxnSpPr>
            <a:stCxn id="59" idx="3"/>
            <a:endCxn id="57" idx="7"/>
          </p:cNvCxnSpPr>
          <p:nvPr/>
        </p:nvCxnSpPr>
        <p:spPr bwMode="auto">
          <a:xfrm flipH="1">
            <a:off x="7575166" y="3188977"/>
            <a:ext cx="348299" cy="32353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直接箭头连接符 61">
            <a:extLst>
              <a:ext uri="{FF2B5EF4-FFF2-40B4-BE49-F238E27FC236}">
                <a16:creationId xmlns:a16="http://schemas.microsoft.com/office/drawing/2014/main" id="{A3D390FC-FD70-4B15-9CD1-679CF6941B8D}"/>
              </a:ext>
            </a:extLst>
          </p:cNvPr>
          <p:cNvCxnSpPr>
            <a:cxnSpLocks/>
          </p:cNvCxnSpPr>
          <p:nvPr/>
        </p:nvCxnSpPr>
        <p:spPr bwMode="auto">
          <a:xfrm>
            <a:off x="6228184" y="3379657"/>
            <a:ext cx="100811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3" name="Oval 25">
            <a:extLst>
              <a:ext uri="{FF2B5EF4-FFF2-40B4-BE49-F238E27FC236}">
                <a16:creationId xmlns:a16="http://schemas.microsoft.com/office/drawing/2014/main" id="{7A61D947-9352-47A3-BA66-BD931539E8E0}"/>
              </a:ext>
            </a:extLst>
          </p:cNvPr>
          <p:cNvSpPr>
            <a:spLocks noChangeArrowheads="1"/>
          </p:cNvSpPr>
          <p:nvPr/>
        </p:nvSpPr>
        <p:spPr bwMode="auto">
          <a:xfrm>
            <a:off x="6803065" y="4005064"/>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15</a:t>
            </a:r>
            <a:endParaRPr lang="en-US" altLang="zh-CN" sz="1600" b="1" i="0" dirty="0">
              <a:solidFill>
                <a:srgbClr val="003366"/>
              </a:solidFill>
              <a:latin typeface="Times New Roman" pitchFamily="18" charset="0"/>
              <a:ea typeface="楷体_GB2312" pitchFamily="1" charset="-122"/>
            </a:endParaRPr>
          </a:p>
        </p:txBody>
      </p:sp>
      <p:sp>
        <p:nvSpPr>
          <p:cNvPr id="64" name="Oval 25">
            <a:extLst>
              <a:ext uri="{FF2B5EF4-FFF2-40B4-BE49-F238E27FC236}">
                <a16:creationId xmlns:a16="http://schemas.microsoft.com/office/drawing/2014/main" id="{CF1FD066-1A1F-4B40-A7B0-F58518866149}"/>
              </a:ext>
            </a:extLst>
          </p:cNvPr>
          <p:cNvSpPr>
            <a:spLocks noChangeArrowheads="1"/>
          </p:cNvSpPr>
          <p:nvPr/>
        </p:nvSpPr>
        <p:spPr bwMode="auto">
          <a:xfrm>
            <a:off x="7739169" y="4005064"/>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25</a:t>
            </a:r>
            <a:endParaRPr lang="en-US" altLang="zh-CN" sz="1600" b="1" i="0" dirty="0">
              <a:solidFill>
                <a:srgbClr val="003366"/>
              </a:solidFill>
              <a:latin typeface="Times New Roman" pitchFamily="18" charset="0"/>
              <a:ea typeface="楷体_GB2312" pitchFamily="1" charset="-122"/>
            </a:endParaRPr>
          </a:p>
        </p:txBody>
      </p:sp>
      <p:sp>
        <p:nvSpPr>
          <p:cNvPr id="65" name="Oval 25">
            <a:extLst>
              <a:ext uri="{FF2B5EF4-FFF2-40B4-BE49-F238E27FC236}">
                <a16:creationId xmlns:a16="http://schemas.microsoft.com/office/drawing/2014/main" id="{B3A0ED22-44BE-46D6-9B4D-44A37C5A3809}"/>
              </a:ext>
            </a:extLst>
          </p:cNvPr>
          <p:cNvSpPr>
            <a:spLocks noChangeArrowheads="1"/>
          </p:cNvSpPr>
          <p:nvPr/>
        </p:nvSpPr>
        <p:spPr bwMode="auto">
          <a:xfrm>
            <a:off x="6372200" y="4630471"/>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10</a:t>
            </a:r>
            <a:endParaRPr lang="en-US" altLang="zh-CN" sz="1600" b="1" i="0" dirty="0">
              <a:solidFill>
                <a:srgbClr val="003366"/>
              </a:solidFill>
              <a:latin typeface="Times New Roman" pitchFamily="18" charset="0"/>
              <a:ea typeface="楷体_GB2312" pitchFamily="1" charset="-122"/>
            </a:endParaRPr>
          </a:p>
        </p:txBody>
      </p:sp>
      <p:cxnSp>
        <p:nvCxnSpPr>
          <p:cNvPr id="21" name="直接连接符 20">
            <a:extLst>
              <a:ext uri="{FF2B5EF4-FFF2-40B4-BE49-F238E27FC236}">
                <a16:creationId xmlns:a16="http://schemas.microsoft.com/office/drawing/2014/main" id="{0601F129-E598-4BBA-B748-7B5DB799B133}"/>
              </a:ext>
            </a:extLst>
          </p:cNvPr>
          <p:cNvCxnSpPr>
            <a:stCxn id="57" idx="3"/>
            <a:endCxn id="63" idx="7"/>
          </p:cNvCxnSpPr>
          <p:nvPr/>
        </p:nvCxnSpPr>
        <p:spPr bwMode="auto">
          <a:xfrm flipH="1">
            <a:off x="7049925" y="3732207"/>
            <a:ext cx="320736" cy="3183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直接连接符 22">
            <a:extLst>
              <a:ext uri="{FF2B5EF4-FFF2-40B4-BE49-F238E27FC236}">
                <a16:creationId xmlns:a16="http://schemas.microsoft.com/office/drawing/2014/main" id="{40C98CCC-18A5-4E4C-9D38-078FD80107A6}"/>
              </a:ext>
            </a:extLst>
          </p:cNvPr>
          <p:cNvCxnSpPr>
            <a:stCxn id="57" idx="5"/>
            <a:endCxn id="64" idx="1"/>
          </p:cNvCxnSpPr>
          <p:nvPr/>
        </p:nvCxnSpPr>
        <p:spPr bwMode="auto">
          <a:xfrm>
            <a:off x="7575166" y="3732207"/>
            <a:ext cx="206358" cy="3183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 name="直接连接符 69">
            <a:extLst>
              <a:ext uri="{FF2B5EF4-FFF2-40B4-BE49-F238E27FC236}">
                <a16:creationId xmlns:a16="http://schemas.microsoft.com/office/drawing/2014/main" id="{0530339A-2710-4E18-B55F-0EAC2E3DDD10}"/>
              </a:ext>
            </a:extLst>
          </p:cNvPr>
          <p:cNvCxnSpPr>
            <a:cxnSpLocks/>
          </p:cNvCxnSpPr>
          <p:nvPr/>
        </p:nvCxnSpPr>
        <p:spPr bwMode="auto">
          <a:xfrm flipH="1">
            <a:off x="6602708" y="4280025"/>
            <a:ext cx="273548" cy="37232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3" name="文本框 72">
            <a:extLst>
              <a:ext uri="{FF2B5EF4-FFF2-40B4-BE49-F238E27FC236}">
                <a16:creationId xmlns:a16="http://schemas.microsoft.com/office/drawing/2014/main" id="{B3FABCE3-731C-4B83-9B35-FCCF487AE9EC}"/>
              </a:ext>
            </a:extLst>
          </p:cNvPr>
          <p:cNvSpPr txBox="1"/>
          <p:nvPr/>
        </p:nvSpPr>
        <p:spPr>
          <a:xfrm>
            <a:off x="7452320" y="3059668"/>
            <a:ext cx="287999" cy="369332"/>
          </a:xfrm>
          <a:prstGeom prst="rect">
            <a:avLst/>
          </a:prstGeom>
          <a:noFill/>
        </p:spPr>
        <p:txBody>
          <a:bodyPr wrap="square" rtlCol="0">
            <a:spAutoFit/>
          </a:bodyPr>
          <a:lstStyle/>
          <a:p>
            <a:r>
              <a:rPr lang="en-US" altLang="zh-CN" i="0" dirty="0"/>
              <a:t>L</a:t>
            </a:r>
            <a:endParaRPr lang="zh-CN" altLang="en-US" i="0" dirty="0"/>
          </a:p>
        </p:txBody>
      </p:sp>
      <p:sp>
        <p:nvSpPr>
          <p:cNvPr id="74" name="文本框 73">
            <a:extLst>
              <a:ext uri="{FF2B5EF4-FFF2-40B4-BE49-F238E27FC236}">
                <a16:creationId xmlns:a16="http://schemas.microsoft.com/office/drawing/2014/main" id="{F962A603-3961-41E4-A56D-0F45995EA820}"/>
              </a:ext>
            </a:extLst>
          </p:cNvPr>
          <p:cNvSpPr txBox="1"/>
          <p:nvPr/>
        </p:nvSpPr>
        <p:spPr>
          <a:xfrm>
            <a:off x="6948297" y="3617201"/>
            <a:ext cx="287999" cy="369332"/>
          </a:xfrm>
          <a:prstGeom prst="rect">
            <a:avLst/>
          </a:prstGeom>
          <a:noFill/>
        </p:spPr>
        <p:txBody>
          <a:bodyPr wrap="square" rtlCol="0">
            <a:spAutoFit/>
          </a:bodyPr>
          <a:lstStyle/>
          <a:p>
            <a:r>
              <a:rPr lang="en-US" altLang="zh-CN" i="0" dirty="0"/>
              <a:t>L</a:t>
            </a:r>
            <a:endParaRPr lang="zh-CN" altLang="en-US" i="0" dirty="0"/>
          </a:p>
        </p:txBody>
      </p:sp>
      <p:cxnSp>
        <p:nvCxnSpPr>
          <p:cNvPr id="75" name="直接箭头连接符 74">
            <a:extLst>
              <a:ext uri="{FF2B5EF4-FFF2-40B4-BE49-F238E27FC236}">
                <a16:creationId xmlns:a16="http://schemas.microsoft.com/office/drawing/2014/main" id="{2E9AC08A-EB09-414B-8CEA-BE9B06C41E6A}"/>
              </a:ext>
            </a:extLst>
          </p:cNvPr>
          <p:cNvCxnSpPr>
            <a:cxnSpLocks/>
          </p:cNvCxnSpPr>
          <p:nvPr/>
        </p:nvCxnSpPr>
        <p:spPr bwMode="auto">
          <a:xfrm>
            <a:off x="1763688" y="5382508"/>
            <a:ext cx="100811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6" name="文本框 75">
            <a:extLst>
              <a:ext uri="{FF2B5EF4-FFF2-40B4-BE49-F238E27FC236}">
                <a16:creationId xmlns:a16="http://schemas.microsoft.com/office/drawing/2014/main" id="{9C737179-4FE4-42D4-B21D-B86B4F114E07}"/>
              </a:ext>
            </a:extLst>
          </p:cNvPr>
          <p:cNvSpPr txBox="1"/>
          <p:nvPr/>
        </p:nvSpPr>
        <p:spPr>
          <a:xfrm>
            <a:off x="1904091" y="4869160"/>
            <a:ext cx="792087" cy="369332"/>
          </a:xfrm>
          <a:prstGeom prst="rect">
            <a:avLst/>
          </a:prstGeom>
          <a:noFill/>
        </p:spPr>
        <p:txBody>
          <a:bodyPr wrap="square" rtlCol="0">
            <a:spAutoFit/>
          </a:bodyPr>
          <a:lstStyle/>
          <a:p>
            <a:r>
              <a:rPr lang="en-US" altLang="zh-CN" i="0" dirty="0"/>
              <a:t>LL</a:t>
            </a:r>
            <a:r>
              <a:rPr lang="zh-CN" altLang="en-US" i="0" dirty="0"/>
              <a:t>型</a:t>
            </a:r>
          </a:p>
        </p:txBody>
      </p:sp>
      <p:sp>
        <p:nvSpPr>
          <p:cNvPr id="77" name="文本框 76">
            <a:extLst>
              <a:ext uri="{FF2B5EF4-FFF2-40B4-BE49-F238E27FC236}">
                <a16:creationId xmlns:a16="http://schemas.microsoft.com/office/drawing/2014/main" id="{FD23E93E-1EF2-4E0E-8424-0E7E95A304FE}"/>
              </a:ext>
            </a:extLst>
          </p:cNvPr>
          <p:cNvSpPr txBox="1"/>
          <p:nvPr/>
        </p:nvSpPr>
        <p:spPr>
          <a:xfrm>
            <a:off x="1691680" y="5507940"/>
            <a:ext cx="1152128" cy="369332"/>
          </a:xfrm>
          <a:prstGeom prst="rect">
            <a:avLst/>
          </a:prstGeom>
          <a:noFill/>
        </p:spPr>
        <p:txBody>
          <a:bodyPr wrap="square" rtlCol="0">
            <a:spAutoFit/>
          </a:bodyPr>
          <a:lstStyle/>
          <a:p>
            <a:r>
              <a:rPr lang="zh-CN" altLang="en-US" i="0" dirty="0"/>
              <a:t>单向右旋</a:t>
            </a:r>
          </a:p>
        </p:txBody>
      </p:sp>
      <p:sp>
        <p:nvSpPr>
          <p:cNvPr id="78" name="Oval 25">
            <a:extLst>
              <a:ext uri="{FF2B5EF4-FFF2-40B4-BE49-F238E27FC236}">
                <a16:creationId xmlns:a16="http://schemas.microsoft.com/office/drawing/2014/main" id="{1D3A7FD9-B507-455A-AF59-9B9F06859C2E}"/>
              </a:ext>
            </a:extLst>
          </p:cNvPr>
          <p:cNvSpPr>
            <a:spLocks noChangeArrowheads="1"/>
          </p:cNvSpPr>
          <p:nvPr/>
        </p:nvSpPr>
        <p:spPr bwMode="auto">
          <a:xfrm>
            <a:off x="3655898" y="5268002"/>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15</a:t>
            </a:r>
          </a:p>
        </p:txBody>
      </p:sp>
      <p:sp>
        <p:nvSpPr>
          <p:cNvPr id="79" name="Oval 26">
            <a:extLst>
              <a:ext uri="{FF2B5EF4-FFF2-40B4-BE49-F238E27FC236}">
                <a16:creationId xmlns:a16="http://schemas.microsoft.com/office/drawing/2014/main" id="{8FE930E4-AFDA-4911-86D9-65E025E54E3B}"/>
              </a:ext>
            </a:extLst>
          </p:cNvPr>
          <p:cNvSpPr>
            <a:spLocks noChangeArrowheads="1"/>
          </p:cNvSpPr>
          <p:nvPr/>
        </p:nvSpPr>
        <p:spPr bwMode="auto">
          <a:xfrm>
            <a:off x="4716049" y="5243974"/>
            <a:ext cx="287999" cy="31206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30</a:t>
            </a:r>
            <a:endParaRPr lang="en-US" altLang="zh-CN" sz="1600" b="1" i="0" dirty="0">
              <a:solidFill>
                <a:srgbClr val="003366"/>
              </a:solidFill>
              <a:latin typeface="Times New Roman" pitchFamily="18" charset="0"/>
              <a:ea typeface="楷体_GB2312" pitchFamily="1" charset="-122"/>
            </a:endParaRPr>
          </a:p>
        </p:txBody>
      </p:sp>
      <p:sp>
        <p:nvSpPr>
          <p:cNvPr id="80" name="Oval 28">
            <a:extLst>
              <a:ext uri="{FF2B5EF4-FFF2-40B4-BE49-F238E27FC236}">
                <a16:creationId xmlns:a16="http://schemas.microsoft.com/office/drawing/2014/main" id="{2CB78213-FA18-4AF1-A46A-7278742F49BC}"/>
              </a:ext>
            </a:extLst>
          </p:cNvPr>
          <p:cNvSpPr>
            <a:spLocks noChangeArrowheads="1"/>
          </p:cNvSpPr>
          <p:nvPr/>
        </p:nvSpPr>
        <p:spPr bwMode="auto">
          <a:xfrm>
            <a:off x="4208347" y="4725935"/>
            <a:ext cx="291645" cy="309334"/>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cxnSp>
        <p:nvCxnSpPr>
          <p:cNvPr id="81" name="直接连接符 80">
            <a:extLst>
              <a:ext uri="{FF2B5EF4-FFF2-40B4-BE49-F238E27FC236}">
                <a16:creationId xmlns:a16="http://schemas.microsoft.com/office/drawing/2014/main" id="{0E30B5C2-21BE-4A19-B049-121CE3DF6641}"/>
              </a:ext>
            </a:extLst>
          </p:cNvPr>
          <p:cNvCxnSpPr>
            <a:stCxn id="80" idx="5"/>
            <a:endCxn id="79" idx="1"/>
          </p:cNvCxnSpPr>
          <p:nvPr/>
        </p:nvCxnSpPr>
        <p:spPr bwMode="auto">
          <a:xfrm>
            <a:off x="4457282" y="4989968"/>
            <a:ext cx="300943" cy="2997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2" name="直接连接符 81">
            <a:extLst>
              <a:ext uri="{FF2B5EF4-FFF2-40B4-BE49-F238E27FC236}">
                <a16:creationId xmlns:a16="http://schemas.microsoft.com/office/drawing/2014/main" id="{B05DADFC-A984-4C22-841C-7F25336C7143}"/>
              </a:ext>
            </a:extLst>
          </p:cNvPr>
          <p:cNvCxnSpPr>
            <a:stCxn id="80" idx="3"/>
            <a:endCxn id="78" idx="7"/>
          </p:cNvCxnSpPr>
          <p:nvPr/>
        </p:nvCxnSpPr>
        <p:spPr bwMode="auto">
          <a:xfrm flipH="1">
            <a:off x="3902758" y="4989968"/>
            <a:ext cx="348299" cy="32353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3" name="Oval 25">
            <a:extLst>
              <a:ext uri="{FF2B5EF4-FFF2-40B4-BE49-F238E27FC236}">
                <a16:creationId xmlns:a16="http://schemas.microsoft.com/office/drawing/2014/main" id="{B22EC345-CD4B-4B74-9597-2DC2741A2A20}"/>
              </a:ext>
            </a:extLst>
          </p:cNvPr>
          <p:cNvSpPr>
            <a:spLocks noChangeArrowheads="1"/>
          </p:cNvSpPr>
          <p:nvPr/>
        </p:nvSpPr>
        <p:spPr bwMode="auto">
          <a:xfrm>
            <a:off x="3130657" y="5806055"/>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10</a:t>
            </a:r>
            <a:endParaRPr lang="en-US" altLang="zh-CN" sz="1600" b="1" i="0" dirty="0">
              <a:solidFill>
                <a:srgbClr val="003366"/>
              </a:solidFill>
              <a:latin typeface="Times New Roman" pitchFamily="18" charset="0"/>
              <a:ea typeface="楷体_GB2312" pitchFamily="1" charset="-122"/>
            </a:endParaRPr>
          </a:p>
        </p:txBody>
      </p:sp>
      <p:sp>
        <p:nvSpPr>
          <p:cNvPr id="84" name="Oval 25">
            <a:extLst>
              <a:ext uri="{FF2B5EF4-FFF2-40B4-BE49-F238E27FC236}">
                <a16:creationId xmlns:a16="http://schemas.microsoft.com/office/drawing/2014/main" id="{92EEDD54-4628-46A6-96B2-C55010164E88}"/>
              </a:ext>
            </a:extLst>
          </p:cNvPr>
          <p:cNvSpPr>
            <a:spLocks noChangeArrowheads="1"/>
          </p:cNvSpPr>
          <p:nvPr/>
        </p:nvSpPr>
        <p:spPr bwMode="auto">
          <a:xfrm>
            <a:off x="5146881" y="5782599"/>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40</a:t>
            </a:r>
          </a:p>
        </p:txBody>
      </p:sp>
      <p:cxnSp>
        <p:nvCxnSpPr>
          <p:cNvPr id="85" name="直接连接符 84">
            <a:extLst>
              <a:ext uri="{FF2B5EF4-FFF2-40B4-BE49-F238E27FC236}">
                <a16:creationId xmlns:a16="http://schemas.microsoft.com/office/drawing/2014/main" id="{205B69B6-D68C-4B8A-A1E9-95F92A5B35F3}"/>
              </a:ext>
            </a:extLst>
          </p:cNvPr>
          <p:cNvCxnSpPr>
            <a:stCxn id="78" idx="3"/>
            <a:endCxn id="83" idx="7"/>
          </p:cNvCxnSpPr>
          <p:nvPr/>
        </p:nvCxnSpPr>
        <p:spPr bwMode="auto">
          <a:xfrm flipH="1">
            <a:off x="3377517" y="5533198"/>
            <a:ext cx="320736" cy="3183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6" name="直接连接符 85">
            <a:extLst>
              <a:ext uri="{FF2B5EF4-FFF2-40B4-BE49-F238E27FC236}">
                <a16:creationId xmlns:a16="http://schemas.microsoft.com/office/drawing/2014/main" id="{2FB2DA97-3FA8-4C5C-A594-815759519A92}"/>
              </a:ext>
            </a:extLst>
          </p:cNvPr>
          <p:cNvCxnSpPr>
            <a:cxnSpLocks/>
            <a:stCxn id="79" idx="5"/>
            <a:endCxn id="84" idx="1"/>
          </p:cNvCxnSpPr>
          <p:nvPr/>
        </p:nvCxnSpPr>
        <p:spPr bwMode="auto">
          <a:xfrm>
            <a:off x="4961872" y="5510334"/>
            <a:ext cx="227364" cy="31776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1" name="Oval 25">
            <a:extLst>
              <a:ext uri="{FF2B5EF4-FFF2-40B4-BE49-F238E27FC236}">
                <a16:creationId xmlns:a16="http://schemas.microsoft.com/office/drawing/2014/main" id="{EA4701E1-FBF7-4396-89FA-A5232037BB2B}"/>
              </a:ext>
            </a:extLst>
          </p:cNvPr>
          <p:cNvSpPr>
            <a:spLocks noChangeArrowheads="1"/>
          </p:cNvSpPr>
          <p:nvPr/>
        </p:nvSpPr>
        <p:spPr bwMode="auto">
          <a:xfrm>
            <a:off x="4283968" y="5854607"/>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25</a:t>
            </a:r>
          </a:p>
        </p:txBody>
      </p:sp>
      <p:cxnSp>
        <p:nvCxnSpPr>
          <p:cNvPr id="92" name="直接连接符 91">
            <a:extLst>
              <a:ext uri="{FF2B5EF4-FFF2-40B4-BE49-F238E27FC236}">
                <a16:creationId xmlns:a16="http://schemas.microsoft.com/office/drawing/2014/main" id="{14A7FFDD-743F-45E0-A7A8-E1B9A12FC6CC}"/>
              </a:ext>
            </a:extLst>
          </p:cNvPr>
          <p:cNvCxnSpPr>
            <a:cxnSpLocks/>
          </p:cNvCxnSpPr>
          <p:nvPr/>
        </p:nvCxnSpPr>
        <p:spPr bwMode="auto">
          <a:xfrm flipH="1">
            <a:off x="4514476" y="5504161"/>
            <a:ext cx="273548" cy="37232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7" name="椭圆 26">
            <a:extLst>
              <a:ext uri="{FF2B5EF4-FFF2-40B4-BE49-F238E27FC236}">
                <a16:creationId xmlns:a16="http://schemas.microsoft.com/office/drawing/2014/main" id="{D3422AC8-9BFF-4849-95BD-BB233C77E5B2}"/>
              </a:ext>
            </a:extLst>
          </p:cNvPr>
          <p:cNvSpPr/>
          <p:nvPr/>
        </p:nvSpPr>
        <p:spPr bwMode="auto">
          <a:xfrm rot="2429807">
            <a:off x="1199462" y="3446883"/>
            <a:ext cx="1943033" cy="504056"/>
          </a:xfrm>
          <a:prstGeom prst="ellipse">
            <a:avLst/>
          </a:prstGeom>
          <a:noFill/>
          <a:ln w="349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94" name="椭圆 93">
            <a:extLst>
              <a:ext uri="{FF2B5EF4-FFF2-40B4-BE49-F238E27FC236}">
                <a16:creationId xmlns:a16="http://schemas.microsoft.com/office/drawing/2014/main" id="{1F5ECE4F-7A1B-4F3F-81C3-1F6014AF657D}"/>
              </a:ext>
            </a:extLst>
          </p:cNvPr>
          <p:cNvSpPr/>
          <p:nvPr/>
        </p:nvSpPr>
        <p:spPr bwMode="auto">
          <a:xfrm rot="7818576">
            <a:off x="6509731" y="3386757"/>
            <a:ext cx="2037852" cy="504056"/>
          </a:xfrm>
          <a:prstGeom prst="ellipse">
            <a:avLst/>
          </a:prstGeom>
          <a:noFill/>
          <a:ln w="349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2" name="文本框 1">
            <a:extLst>
              <a:ext uri="{FF2B5EF4-FFF2-40B4-BE49-F238E27FC236}">
                <a16:creationId xmlns:a16="http://schemas.microsoft.com/office/drawing/2014/main" id="{362F35EF-AFB9-028E-4FD1-6D066152A4DF}"/>
              </a:ext>
            </a:extLst>
          </p:cNvPr>
          <p:cNvSpPr txBox="1"/>
          <p:nvPr/>
        </p:nvSpPr>
        <p:spPr>
          <a:xfrm>
            <a:off x="1659413" y="2755638"/>
            <a:ext cx="489356" cy="369332"/>
          </a:xfrm>
          <a:prstGeom prst="rect">
            <a:avLst/>
          </a:prstGeom>
          <a:noFill/>
        </p:spPr>
        <p:txBody>
          <a:bodyPr wrap="square" rtlCol="0">
            <a:spAutoFit/>
          </a:bodyPr>
          <a:lstStyle/>
          <a:p>
            <a:r>
              <a:rPr lang="en-US" altLang="zh-CN" b="0" i="0" dirty="0">
                <a:latin typeface="+mn-ea"/>
                <a:ea typeface="+mn-ea"/>
              </a:rPr>
              <a:t>-2</a:t>
            </a:r>
            <a:endParaRPr lang="zh-CN" altLang="en-US" b="0" i="0" dirty="0">
              <a:latin typeface="+mn-ea"/>
              <a:ea typeface="+mn-ea"/>
            </a:endParaRPr>
          </a:p>
        </p:txBody>
      </p:sp>
      <p:sp>
        <p:nvSpPr>
          <p:cNvPr id="3" name="文本框 2">
            <a:extLst>
              <a:ext uri="{FF2B5EF4-FFF2-40B4-BE49-F238E27FC236}">
                <a16:creationId xmlns:a16="http://schemas.microsoft.com/office/drawing/2014/main" id="{08011A2D-FA62-C968-06C3-0939E22BC41B}"/>
              </a:ext>
            </a:extLst>
          </p:cNvPr>
          <p:cNvSpPr txBox="1"/>
          <p:nvPr/>
        </p:nvSpPr>
        <p:spPr>
          <a:xfrm>
            <a:off x="8139945" y="2712420"/>
            <a:ext cx="489356" cy="369332"/>
          </a:xfrm>
          <a:prstGeom prst="rect">
            <a:avLst/>
          </a:prstGeom>
          <a:noFill/>
        </p:spPr>
        <p:txBody>
          <a:bodyPr wrap="square" rtlCol="0">
            <a:spAutoFit/>
          </a:bodyPr>
          <a:lstStyle/>
          <a:p>
            <a:r>
              <a:rPr lang="en-US" altLang="zh-CN" b="0" i="0" dirty="0">
                <a:latin typeface="+mn-ea"/>
                <a:ea typeface="+mn-ea"/>
              </a:rPr>
              <a:t>2</a:t>
            </a:r>
            <a:endParaRPr lang="zh-CN" altLang="en-US" b="0" i="0" dirty="0">
              <a:latin typeface="+mn-ea"/>
              <a:ea typeface="+mn-ea"/>
            </a:endParaRPr>
          </a:p>
        </p:txBody>
      </p:sp>
    </p:spTree>
    <p:extLst>
      <p:ext uri="{BB962C8B-B14F-4D97-AF65-F5344CB8AC3E}">
        <p14:creationId xmlns:p14="http://schemas.microsoft.com/office/powerpoint/2010/main" val="222309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8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8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8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9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8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9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1" grpId="0"/>
      <p:bldP spid="14" grpId="0"/>
      <p:bldP spid="48" grpId="0"/>
      <p:bldP spid="49" grpId="0" animBg="1"/>
      <p:bldP spid="50" grpId="0" animBg="1"/>
      <p:bldP spid="51" grpId="0" animBg="1"/>
      <p:bldP spid="57" grpId="0" animBg="1"/>
      <p:bldP spid="58" grpId="0" animBg="1"/>
      <p:bldP spid="59" grpId="0" animBg="1"/>
      <p:bldP spid="63" grpId="0" animBg="1"/>
      <p:bldP spid="64" grpId="0" animBg="1"/>
      <p:bldP spid="65" grpId="0" animBg="1"/>
      <p:bldP spid="73" grpId="0"/>
      <p:bldP spid="74" grpId="0"/>
      <p:bldP spid="76" grpId="0"/>
      <p:bldP spid="77" grpId="0"/>
      <p:bldP spid="78" grpId="0" animBg="1"/>
      <p:bldP spid="79" grpId="0" animBg="1"/>
      <p:bldP spid="80" grpId="0" animBg="1"/>
      <p:bldP spid="83" grpId="0" animBg="1"/>
      <p:bldP spid="84" grpId="0" animBg="1"/>
      <p:bldP spid="91" grpId="0" animBg="1"/>
      <p:bldP spid="27" grpId="0" animBg="1"/>
      <p:bldP spid="94" grpId="0" animBg="1"/>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61EF753-F570-48B3-A110-69EB7450BCB8}" type="slidenum">
              <a:rPr lang="zh-CN" altLang="en-US"/>
              <a:pPr algn="r" eaLnBrk="1" hangingPunct="1">
                <a:spcBef>
                  <a:spcPct val="50000"/>
                </a:spcBef>
                <a:buFont typeface="Arial" pitchFamily="34" charset="0"/>
                <a:buNone/>
              </a:pPr>
              <a:t>7</a:t>
            </a:fld>
            <a:endParaRPr lang="en-US" altLang="zh-CN"/>
          </a:p>
        </p:txBody>
      </p:sp>
      <p:sp>
        <p:nvSpPr>
          <p:cNvPr id="11269" name="Rectangle 5"/>
          <p:cNvSpPr>
            <a:spLocks noGrp="1" noChangeArrowheads="1"/>
          </p:cNvSpPr>
          <p:nvPr>
            <p:ph type="body" idx="4294967295"/>
          </p:nvPr>
        </p:nvSpPr>
        <p:spPr>
          <a:xfrm>
            <a:off x="461994" y="1268760"/>
            <a:ext cx="8763000" cy="3608056"/>
          </a:xfrm>
        </p:spPr>
        <p:txBody>
          <a:bodyPr/>
          <a:lstStyle/>
          <a:p>
            <a:pPr eaLnBrk="1" hangingPunct="1">
              <a:spcBef>
                <a:spcPct val="70000"/>
              </a:spcBef>
            </a:pPr>
            <a:r>
              <a:rPr lang="zh-CN" altLang="en-US" dirty="0">
                <a:latin typeface="黑体" pitchFamily="49" charset="-122"/>
                <a:ea typeface="黑体" pitchFamily="49" charset="-122"/>
              </a:rPr>
              <a:t>平均查找长度定义为确定记录在表中的位置所进行的和关键字比较的次数的平均值</a:t>
            </a:r>
          </a:p>
          <a:p>
            <a:pPr eaLnBrk="1" hangingPunct="1">
              <a:buFont typeface="Wingdings" pitchFamily="2" charset="2"/>
              <a:buNone/>
            </a:pPr>
            <a:r>
              <a:rPr lang="en-US" altLang="zh-CN" dirty="0">
                <a:latin typeface="黑体" pitchFamily="49" charset="-122"/>
                <a:ea typeface="黑体" pitchFamily="49" charset="-122"/>
              </a:rPr>
              <a:t>           n</a:t>
            </a:r>
          </a:p>
          <a:p>
            <a:pPr eaLnBrk="1" hangingPunct="1">
              <a:lnSpc>
                <a:spcPct val="80000"/>
              </a:lnSpc>
              <a:spcBef>
                <a:spcPct val="0"/>
              </a:spcBef>
              <a:buFont typeface="Wingdings" pitchFamily="2" charset="2"/>
              <a:buNone/>
            </a:pPr>
            <a:r>
              <a:rPr lang="en-US" altLang="zh-CN" dirty="0">
                <a:latin typeface="黑体" pitchFamily="49" charset="-122"/>
                <a:ea typeface="黑体" pitchFamily="49" charset="-122"/>
              </a:rPr>
              <a:t>    ASL = ∑ </a:t>
            </a:r>
            <a:r>
              <a:rPr lang="en-US" altLang="zh-CN" dirty="0" err="1">
                <a:latin typeface="黑体" pitchFamily="49" charset="-122"/>
                <a:ea typeface="黑体" pitchFamily="49" charset="-122"/>
              </a:rPr>
              <a:t>P</a:t>
            </a:r>
            <a:r>
              <a:rPr lang="en-US" altLang="zh-CN" baseline="-25000" dirty="0" err="1">
                <a:latin typeface="黑体" pitchFamily="49" charset="-122"/>
                <a:ea typeface="黑体" pitchFamily="49" charset="-122"/>
              </a:rPr>
              <a:t>i</a:t>
            </a:r>
            <a:r>
              <a:rPr lang="en-US" altLang="zh-CN" dirty="0" err="1">
                <a:latin typeface="黑体" pitchFamily="49" charset="-122"/>
                <a:ea typeface="黑体" pitchFamily="49" charset="-122"/>
              </a:rPr>
              <a:t>C</a:t>
            </a:r>
            <a:r>
              <a:rPr lang="en-US" altLang="zh-CN" baseline="-25000" dirty="0" err="1">
                <a:latin typeface="黑体" pitchFamily="49" charset="-122"/>
                <a:ea typeface="黑体" pitchFamily="49" charset="-122"/>
              </a:rPr>
              <a:t>i</a:t>
            </a:r>
            <a:endParaRPr lang="en-US" altLang="zh-CN" baseline="-25000" dirty="0">
              <a:latin typeface="黑体" pitchFamily="49" charset="-122"/>
              <a:ea typeface="黑体" pitchFamily="49" charset="-122"/>
            </a:endParaRPr>
          </a:p>
          <a:p>
            <a:pPr eaLnBrk="1" hangingPunct="1">
              <a:lnSpc>
                <a:spcPct val="60000"/>
              </a:lnSpc>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=1</a:t>
            </a:r>
          </a:p>
          <a:p>
            <a:pPr eaLnBrk="1" hangingPunct="1">
              <a:spcBef>
                <a:spcPct val="40000"/>
              </a:spcBef>
            </a:pPr>
            <a:r>
              <a:rPr lang="en-US" altLang="zh-CN" dirty="0">
                <a:latin typeface="黑体" pitchFamily="49" charset="-122"/>
                <a:ea typeface="黑体" pitchFamily="49" charset="-122"/>
              </a:rPr>
              <a:t>n</a:t>
            </a:r>
            <a:r>
              <a:rPr lang="zh-CN" altLang="en-US" dirty="0">
                <a:latin typeface="黑体" pitchFamily="49" charset="-122"/>
                <a:ea typeface="黑体" pitchFamily="49" charset="-122"/>
              </a:rPr>
              <a:t>为查找表的长度，即表中所含元素的个数</a:t>
            </a:r>
          </a:p>
          <a:p>
            <a:pPr eaLnBrk="1" hangingPunct="1">
              <a:spcBef>
                <a:spcPct val="0"/>
              </a:spcBef>
            </a:pPr>
            <a:r>
              <a:rPr lang="en-US" altLang="zh-CN" dirty="0">
                <a:latin typeface="黑体" pitchFamily="49" charset="-122"/>
                <a:ea typeface="黑体" pitchFamily="49" charset="-122"/>
              </a:rPr>
              <a:t>P</a:t>
            </a:r>
            <a:r>
              <a:rPr lang="en-US" altLang="zh-CN" baseline="-25000" dirty="0">
                <a:latin typeface="黑体" pitchFamily="49" charset="-122"/>
                <a:ea typeface="黑体" pitchFamily="49" charset="-122"/>
              </a:rPr>
              <a:t>i</a:t>
            </a:r>
            <a:r>
              <a:rPr lang="zh-CN" altLang="en-US" dirty="0">
                <a:latin typeface="黑体" pitchFamily="49" charset="-122"/>
                <a:ea typeface="黑体" pitchFamily="49" charset="-122"/>
              </a:rPr>
              <a:t>为查找第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个元素的概率(</a:t>
            </a:r>
            <a:r>
              <a:rPr lang="en-US" altLang="zh-CN" dirty="0">
                <a:latin typeface="黑体" pitchFamily="49" charset="-122"/>
                <a:ea typeface="黑体" pitchFamily="49" charset="-122"/>
              </a:rPr>
              <a:t>∑P</a:t>
            </a:r>
            <a:r>
              <a:rPr lang="en-US" altLang="zh-CN" baseline="-25000" dirty="0">
                <a:latin typeface="黑体" pitchFamily="49" charset="-122"/>
                <a:ea typeface="黑体" pitchFamily="49" charset="-122"/>
              </a:rPr>
              <a:t>i</a:t>
            </a:r>
            <a:r>
              <a:rPr lang="en-US" altLang="zh-CN" dirty="0">
                <a:latin typeface="黑体" pitchFamily="49" charset="-122"/>
                <a:ea typeface="黑体" pitchFamily="49" charset="-122"/>
              </a:rPr>
              <a:t>=1</a:t>
            </a:r>
            <a:r>
              <a:rPr lang="zh-CN" altLang="en-US" dirty="0">
                <a:latin typeface="黑体" pitchFamily="49" charset="-122"/>
                <a:ea typeface="黑体" pitchFamily="49" charset="-122"/>
              </a:rPr>
              <a:t>)</a:t>
            </a:r>
          </a:p>
          <a:p>
            <a:pPr eaLnBrk="1" hangingPunct="1">
              <a:spcBef>
                <a:spcPct val="0"/>
              </a:spcBef>
            </a:pPr>
            <a:r>
              <a:rPr lang="en-US" altLang="zh-CN" dirty="0">
                <a:latin typeface="黑体" pitchFamily="49" charset="-122"/>
                <a:ea typeface="黑体" pitchFamily="49" charset="-122"/>
              </a:rPr>
              <a:t>C</a:t>
            </a:r>
            <a:r>
              <a:rPr lang="en-US" altLang="zh-CN" baseline="-25000" dirty="0">
                <a:latin typeface="黑体" pitchFamily="49" charset="-122"/>
                <a:ea typeface="黑体" pitchFamily="49" charset="-122"/>
              </a:rPr>
              <a:t>i</a:t>
            </a:r>
            <a:r>
              <a:rPr lang="zh-CN" altLang="en-US" dirty="0">
                <a:latin typeface="黑体" pitchFamily="49" charset="-122"/>
                <a:ea typeface="黑体" pitchFamily="49" charset="-122"/>
              </a:rPr>
              <a:t>是查找第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个元素时同给定值</a:t>
            </a:r>
            <a:r>
              <a:rPr lang="en-US" altLang="zh-CN" dirty="0">
                <a:latin typeface="黑体" pitchFamily="49" charset="-122"/>
                <a:ea typeface="黑体" pitchFamily="49" charset="-122"/>
              </a:rPr>
              <a:t>K</a:t>
            </a:r>
            <a:r>
              <a:rPr lang="zh-CN" altLang="en-US" dirty="0">
                <a:latin typeface="黑体" pitchFamily="49" charset="-122"/>
                <a:ea typeface="黑体" pitchFamily="49" charset="-122"/>
              </a:rPr>
              <a:t>比较的次数</a:t>
            </a:r>
          </a:p>
        </p:txBody>
      </p:sp>
      <p:sp>
        <p:nvSpPr>
          <p:cNvPr id="7" name="Text Box 4"/>
          <p:cNvSpPr txBox="1">
            <a:spLocks noChangeArrowheads="1"/>
          </p:cNvSpPr>
          <p:nvPr/>
        </p:nvSpPr>
        <p:spPr bwMode="auto">
          <a:xfrm>
            <a:off x="614394" y="159229"/>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五、平均查找长度</a:t>
            </a:r>
            <a:r>
              <a:rPr lang="en-US" altLang="zh-CN" sz="4400" i="0" dirty="0">
                <a:solidFill>
                  <a:schemeClr val="tx2"/>
                </a:solidFill>
                <a:latin typeface="Tahoma" panose="020B0604030504040204" pitchFamily="34" charset="0"/>
                <a:ea typeface="隶书" pitchFamily="49" charset="-122"/>
              </a:rPr>
              <a:t>(ASL)</a:t>
            </a:r>
            <a:endParaRPr lang="zh-CN" altLang="en-US" sz="4400" i="0" dirty="0">
              <a:solidFill>
                <a:schemeClr val="tx2"/>
              </a:solidFill>
              <a:latin typeface="Tahoma" panose="020B0604030504040204" pitchFamily="34" charset="0"/>
              <a:ea typeface="隶书" pitchFamily="49" charset="-122"/>
            </a:endParaRPr>
          </a:p>
        </p:txBody>
      </p:sp>
      <p:sp>
        <p:nvSpPr>
          <p:cNvPr id="8" name="对话气泡: 圆角矩形 7">
            <a:extLst>
              <a:ext uri="{FF2B5EF4-FFF2-40B4-BE49-F238E27FC236}">
                <a16:creationId xmlns:a16="http://schemas.microsoft.com/office/drawing/2014/main" id="{EBF1B644-FD75-4BE3-9ABC-03455C55FBE8}"/>
              </a:ext>
            </a:extLst>
          </p:cNvPr>
          <p:cNvSpPr/>
          <p:nvPr/>
        </p:nvSpPr>
        <p:spPr bwMode="auto">
          <a:xfrm>
            <a:off x="5652120" y="2852936"/>
            <a:ext cx="2088232" cy="476726"/>
          </a:xfrm>
          <a:prstGeom prst="wedgeRoundRectCallout">
            <a:avLst>
              <a:gd name="adj1" fmla="val -96340"/>
              <a:gd name="adj2" fmla="val 19558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通常等概率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05A21E81-F891-4028-858E-57EB6D620F61}" type="slidenum">
              <a:rPr lang="zh-CN" altLang="en-US"/>
              <a:pPr algn="r" eaLnBrk="1" hangingPunct="1">
                <a:spcBef>
                  <a:spcPct val="50000"/>
                </a:spcBef>
                <a:buFont typeface="Arial" pitchFamily="34" charset="0"/>
                <a:buNone/>
              </a:pPr>
              <a:t>70</a:t>
            </a:fld>
            <a:endParaRPr lang="en-US" altLang="zh-CN"/>
          </a:p>
        </p:txBody>
      </p:sp>
      <p:sp>
        <p:nvSpPr>
          <p:cNvPr id="64517" name="Rectangle 5"/>
          <p:cNvSpPr>
            <a:spLocks noGrp="1" noChangeArrowheads="1"/>
          </p:cNvSpPr>
          <p:nvPr>
            <p:ph type="body" idx="4294967295"/>
          </p:nvPr>
        </p:nvSpPr>
        <p:spPr>
          <a:xfrm>
            <a:off x="539552" y="1295475"/>
            <a:ext cx="8763000" cy="962000"/>
          </a:xfrm>
        </p:spPr>
        <p:txBody>
          <a:bodyPr/>
          <a:lstStyle/>
          <a:p>
            <a:pPr eaLnBrk="1" hangingPunct="1">
              <a:spcBef>
                <a:spcPct val="30000"/>
              </a:spcBef>
            </a:pPr>
            <a:r>
              <a:rPr lang="zh-CN" altLang="en-US" dirty="0">
                <a:latin typeface="黑体" pitchFamily="49" charset="-122"/>
                <a:ea typeface="黑体" pitchFamily="49" charset="-122"/>
              </a:rPr>
              <a:t>在</a:t>
            </a:r>
            <a:r>
              <a:rPr lang="en-US" altLang="zh-CN" dirty="0">
                <a:latin typeface="黑体" pitchFamily="49" charset="-122"/>
                <a:ea typeface="黑体" pitchFamily="49" charset="-122"/>
              </a:rPr>
              <a:t>B</a:t>
            </a:r>
            <a:r>
              <a:rPr lang="zh-CN" altLang="en-US" dirty="0">
                <a:latin typeface="黑体" pitchFamily="49" charset="-122"/>
                <a:ea typeface="黑体" pitchFamily="49" charset="-122"/>
              </a:rPr>
              <a:t>左子树</a:t>
            </a:r>
            <a:r>
              <a:rPr lang="en-US" altLang="zh-CN" dirty="0">
                <a:latin typeface="黑体" pitchFamily="49" charset="-122"/>
                <a:ea typeface="黑体" pitchFamily="49" charset="-122"/>
              </a:rPr>
              <a:t>B</a:t>
            </a:r>
            <a:r>
              <a:rPr lang="en-US" altLang="zh-CN" baseline="-25000" dirty="0">
                <a:latin typeface="黑体" pitchFamily="49" charset="-122"/>
                <a:ea typeface="黑体" pitchFamily="49" charset="-122"/>
              </a:rPr>
              <a:t>L</a:t>
            </a:r>
            <a:r>
              <a:rPr lang="zh-CN" altLang="en-US" dirty="0">
                <a:latin typeface="黑体" pitchFamily="49" charset="-122"/>
                <a:ea typeface="黑体" pitchFamily="49" charset="-122"/>
              </a:rPr>
              <a:t>上插入新结点使其高度增1，导致结点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的平衡因子增到+2，造成不平衡。</a:t>
            </a:r>
          </a:p>
        </p:txBody>
      </p:sp>
      <p:grpSp>
        <p:nvGrpSpPr>
          <p:cNvPr id="6" name="组合 5">
            <a:extLst>
              <a:ext uri="{FF2B5EF4-FFF2-40B4-BE49-F238E27FC236}">
                <a16:creationId xmlns:a16="http://schemas.microsoft.com/office/drawing/2014/main" id="{34183282-8C2D-4C1B-8979-DE5876CBE3E2}"/>
              </a:ext>
            </a:extLst>
          </p:cNvPr>
          <p:cNvGrpSpPr/>
          <p:nvPr/>
        </p:nvGrpSpPr>
        <p:grpSpPr>
          <a:xfrm>
            <a:off x="6537885" y="4142204"/>
            <a:ext cx="2366963" cy="2019300"/>
            <a:chOff x="6508625" y="3308226"/>
            <a:chExt cx="2366963" cy="2019300"/>
          </a:xfrm>
        </p:grpSpPr>
        <p:sp>
          <p:nvSpPr>
            <p:cNvPr id="64547" name="Line 35"/>
            <p:cNvSpPr>
              <a:spLocks noChangeShapeType="1"/>
            </p:cNvSpPr>
            <p:nvPr/>
          </p:nvSpPr>
          <p:spPr bwMode="auto">
            <a:xfrm>
              <a:off x="7483350" y="3801938"/>
              <a:ext cx="442913"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48" name="Line 36"/>
            <p:cNvSpPr>
              <a:spLocks noChangeShapeType="1"/>
            </p:cNvSpPr>
            <p:nvPr/>
          </p:nvSpPr>
          <p:spPr bwMode="auto">
            <a:xfrm flipH="1">
              <a:off x="6964238" y="3801938"/>
              <a:ext cx="444500"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49" name="Oval 37"/>
            <p:cNvSpPr>
              <a:spLocks noChangeArrowheads="1"/>
            </p:cNvSpPr>
            <p:nvPr/>
          </p:nvSpPr>
          <p:spPr bwMode="auto">
            <a:xfrm>
              <a:off x="7778625" y="4067051"/>
              <a:ext cx="369888" cy="331787"/>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50" name="Oval 38"/>
            <p:cNvSpPr>
              <a:spLocks noChangeArrowheads="1"/>
            </p:cNvSpPr>
            <p:nvPr/>
          </p:nvSpPr>
          <p:spPr bwMode="auto">
            <a:xfrm>
              <a:off x="7261100" y="3603501"/>
              <a:ext cx="369888" cy="331787"/>
            </a:xfrm>
            <a:prstGeom prst="ellipse">
              <a:avLst/>
            </a:prstGeom>
            <a:solidFill>
              <a:srgbClr val="FFC000"/>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51" name="Line 39"/>
            <p:cNvSpPr>
              <a:spLocks noChangeShapeType="1"/>
            </p:cNvSpPr>
            <p:nvPr/>
          </p:nvSpPr>
          <p:spPr bwMode="auto">
            <a:xfrm flipH="1">
              <a:off x="7483350" y="4332163"/>
              <a:ext cx="369888" cy="331787"/>
            </a:xfrm>
            <a:prstGeom prst="line">
              <a:avLst/>
            </a:prstGeom>
            <a:noFill/>
            <a:ln w="28575">
              <a:solidFill>
                <a:srgbClr val="008000"/>
              </a:solidFill>
              <a:round/>
              <a:headEnd/>
              <a:tailEnd/>
            </a:ln>
            <a:effectLst/>
          </p:spPr>
          <p:txBody>
            <a:bodyPr wrap="none" anchor="ctr"/>
            <a:lstStyle/>
            <a:p>
              <a:endParaRPr lang="zh-CN" altLang="en-US" i="0"/>
            </a:p>
          </p:txBody>
        </p:sp>
        <p:sp>
          <p:nvSpPr>
            <p:cNvPr id="64552" name="Rectangle 40"/>
            <p:cNvSpPr>
              <a:spLocks noChangeArrowheads="1"/>
            </p:cNvSpPr>
            <p:nvPr/>
          </p:nvSpPr>
          <p:spPr bwMode="auto">
            <a:xfrm>
              <a:off x="7346825" y="4582988"/>
              <a:ext cx="369888" cy="73025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53" name="Line 41"/>
            <p:cNvSpPr>
              <a:spLocks noChangeShapeType="1"/>
            </p:cNvSpPr>
            <p:nvPr/>
          </p:nvSpPr>
          <p:spPr bwMode="auto">
            <a:xfrm>
              <a:off x="8075488" y="4332163"/>
              <a:ext cx="442913"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54" name="Rectangle 42"/>
            <p:cNvSpPr>
              <a:spLocks noChangeArrowheads="1"/>
            </p:cNvSpPr>
            <p:nvPr/>
          </p:nvSpPr>
          <p:spPr bwMode="auto">
            <a:xfrm>
              <a:off x="8297738" y="4597276"/>
              <a:ext cx="369888" cy="73025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55" name="Rectangle 43"/>
            <p:cNvSpPr>
              <a:spLocks noChangeArrowheads="1"/>
            </p:cNvSpPr>
            <p:nvPr/>
          </p:nvSpPr>
          <p:spPr bwMode="auto">
            <a:xfrm>
              <a:off x="6741988" y="4200401"/>
              <a:ext cx="369888" cy="1127125"/>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dirty="0">
                  <a:solidFill>
                    <a:srgbClr val="FF0000"/>
                  </a:solidFill>
                  <a:latin typeface="Times New Roman" pitchFamily="18" charset="0"/>
                </a:rPr>
                <a:t>h</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1</a:t>
              </a:r>
            </a:p>
          </p:txBody>
        </p:sp>
        <p:sp>
          <p:nvSpPr>
            <p:cNvPr id="64556" name="Text Box 44"/>
            <p:cNvSpPr txBox="1">
              <a:spLocks noChangeArrowheads="1"/>
            </p:cNvSpPr>
            <p:nvPr/>
          </p:nvSpPr>
          <p:spPr bwMode="auto">
            <a:xfrm>
              <a:off x="8413625" y="4201988"/>
              <a:ext cx="4619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64557" name="Text Box 45"/>
            <p:cNvSpPr txBox="1">
              <a:spLocks noChangeArrowheads="1"/>
            </p:cNvSpPr>
            <p:nvPr/>
          </p:nvSpPr>
          <p:spPr bwMode="auto">
            <a:xfrm>
              <a:off x="7194425" y="4201988"/>
              <a:ext cx="4492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64558" name="Text Box 46"/>
            <p:cNvSpPr txBox="1">
              <a:spLocks noChangeArrowheads="1"/>
            </p:cNvSpPr>
            <p:nvPr/>
          </p:nvSpPr>
          <p:spPr bwMode="auto">
            <a:xfrm>
              <a:off x="8129463" y="3860676"/>
              <a:ext cx="3508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4559" name="Text Box 47"/>
            <p:cNvSpPr txBox="1">
              <a:spLocks noChangeArrowheads="1"/>
            </p:cNvSpPr>
            <p:nvPr/>
          </p:nvSpPr>
          <p:spPr bwMode="auto">
            <a:xfrm>
              <a:off x="7632575" y="3436813"/>
              <a:ext cx="3381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4560" name="Text Box 48"/>
            <p:cNvSpPr txBox="1">
              <a:spLocks noChangeArrowheads="1"/>
            </p:cNvSpPr>
            <p:nvPr/>
          </p:nvSpPr>
          <p:spPr bwMode="auto">
            <a:xfrm>
              <a:off x="6508625" y="3767013"/>
              <a:ext cx="441325"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2514" name="Text Box 50"/>
            <p:cNvSpPr txBox="1">
              <a:spLocks noChangeArrowheads="1"/>
            </p:cNvSpPr>
            <p:nvPr/>
          </p:nvSpPr>
          <p:spPr bwMode="auto">
            <a:xfrm>
              <a:off x="7837363" y="3705101"/>
              <a:ext cx="3000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2515" name="Text Box 51"/>
            <p:cNvSpPr txBox="1">
              <a:spLocks noChangeArrowheads="1"/>
            </p:cNvSpPr>
            <p:nvPr/>
          </p:nvSpPr>
          <p:spPr bwMode="auto">
            <a:xfrm>
              <a:off x="7007100" y="3308226"/>
              <a:ext cx="3000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grpSp>
      <p:grpSp>
        <p:nvGrpSpPr>
          <p:cNvPr id="4" name="组合 3">
            <a:extLst>
              <a:ext uri="{FF2B5EF4-FFF2-40B4-BE49-F238E27FC236}">
                <a16:creationId xmlns:a16="http://schemas.microsoft.com/office/drawing/2014/main" id="{FD55088B-5A20-42AF-B806-B16E795646C0}"/>
              </a:ext>
            </a:extLst>
          </p:cNvPr>
          <p:cNvGrpSpPr/>
          <p:nvPr/>
        </p:nvGrpSpPr>
        <p:grpSpPr>
          <a:xfrm>
            <a:off x="753035" y="4046954"/>
            <a:ext cx="2221956" cy="2085975"/>
            <a:chOff x="723775" y="3212976"/>
            <a:chExt cx="2221956" cy="2085975"/>
          </a:xfrm>
        </p:grpSpPr>
        <p:sp>
          <p:nvSpPr>
            <p:cNvPr id="64522" name="Line 10"/>
            <p:cNvSpPr>
              <a:spLocks noChangeShapeType="1"/>
            </p:cNvSpPr>
            <p:nvPr/>
          </p:nvSpPr>
          <p:spPr bwMode="auto">
            <a:xfrm>
              <a:off x="1793750" y="4303588"/>
              <a:ext cx="444500"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23" name="Line 11"/>
            <p:cNvSpPr>
              <a:spLocks noChangeShapeType="1"/>
            </p:cNvSpPr>
            <p:nvPr/>
          </p:nvSpPr>
          <p:spPr bwMode="auto">
            <a:xfrm>
              <a:off x="2238250" y="3773363"/>
              <a:ext cx="442913"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24" name="Line 12"/>
            <p:cNvSpPr>
              <a:spLocks noChangeShapeType="1"/>
            </p:cNvSpPr>
            <p:nvPr/>
          </p:nvSpPr>
          <p:spPr bwMode="auto">
            <a:xfrm flipH="1">
              <a:off x="1793750" y="3773363"/>
              <a:ext cx="369888" cy="331787"/>
            </a:xfrm>
            <a:prstGeom prst="line">
              <a:avLst/>
            </a:prstGeom>
            <a:noFill/>
            <a:ln w="28575">
              <a:solidFill>
                <a:srgbClr val="008000"/>
              </a:solidFill>
              <a:round/>
              <a:headEnd/>
              <a:tailEnd/>
            </a:ln>
            <a:effectLst/>
          </p:spPr>
          <p:txBody>
            <a:bodyPr wrap="none" anchor="ctr"/>
            <a:lstStyle/>
            <a:p>
              <a:endParaRPr lang="zh-CN" altLang="en-US" i="0"/>
            </a:p>
          </p:txBody>
        </p:sp>
        <p:sp>
          <p:nvSpPr>
            <p:cNvPr id="64525" name="Rectangle 13"/>
            <p:cNvSpPr>
              <a:spLocks noChangeArrowheads="1"/>
            </p:cNvSpPr>
            <p:nvPr/>
          </p:nvSpPr>
          <p:spPr bwMode="auto">
            <a:xfrm>
              <a:off x="2533525" y="4105151"/>
              <a:ext cx="369888" cy="728662"/>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26" name="Oval 14"/>
            <p:cNvSpPr>
              <a:spLocks noChangeArrowheads="1"/>
            </p:cNvSpPr>
            <p:nvPr/>
          </p:nvSpPr>
          <p:spPr bwMode="auto">
            <a:xfrm>
              <a:off x="2016000" y="3574926"/>
              <a:ext cx="369888" cy="331787"/>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27" name="Line 15"/>
            <p:cNvSpPr>
              <a:spLocks noChangeShapeType="1"/>
            </p:cNvSpPr>
            <p:nvPr/>
          </p:nvSpPr>
          <p:spPr bwMode="auto">
            <a:xfrm flipH="1">
              <a:off x="1255588" y="4303588"/>
              <a:ext cx="369888" cy="331787"/>
            </a:xfrm>
            <a:prstGeom prst="line">
              <a:avLst/>
            </a:prstGeom>
            <a:noFill/>
            <a:ln w="28575">
              <a:solidFill>
                <a:srgbClr val="008000"/>
              </a:solidFill>
              <a:round/>
              <a:headEnd/>
              <a:tailEnd/>
            </a:ln>
            <a:effectLst/>
          </p:spPr>
          <p:txBody>
            <a:bodyPr wrap="none" anchor="ctr"/>
            <a:lstStyle/>
            <a:p>
              <a:endParaRPr lang="zh-CN" altLang="en-US" i="0"/>
            </a:p>
          </p:txBody>
        </p:sp>
        <p:sp>
          <p:nvSpPr>
            <p:cNvPr id="64528" name="Oval 16"/>
            <p:cNvSpPr>
              <a:spLocks noChangeArrowheads="1"/>
            </p:cNvSpPr>
            <p:nvPr/>
          </p:nvSpPr>
          <p:spPr bwMode="auto">
            <a:xfrm>
              <a:off x="1496888" y="4038476"/>
              <a:ext cx="369888" cy="331787"/>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29" name="Rectangle 17"/>
            <p:cNvSpPr>
              <a:spLocks noChangeArrowheads="1"/>
            </p:cNvSpPr>
            <p:nvPr/>
          </p:nvSpPr>
          <p:spPr bwMode="auto">
            <a:xfrm>
              <a:off x="979363" y="4568701"/>
              <a:ext cx="369888" cy="73025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30" name="Rectangle 18"/>
            <p:cNvSpPr>
              <a:spLocks noChangeArrowheads="1"/>
            </p:cNvSpPr>
            <p:nvPr/>
          </p:nvSpPr>
          <p:spPr bwMode="auto">
            <a:xfrm>
              <a:off x="1941388" y="4568701"/>
              <a:ext cx="369888" cy="73025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31" name="Text Box 19"/>
            <p:cNvSpPr txBox="1">
              <a:spLocks noChangeArrowheads="1"/>
            </p:cNvSpPr>
            <p:nvPr/>
          </p:nvSpPr>
          <p:spPr bwMode="auto">
            <a:xfrm>
              <a:off x="1571500" y="3370138"/>
              <a:ext cx="3508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4532" name="Text Box 20"/>
            <p:cNvSpPr txBox="1">
              <a:spLocks noChangeArrowheads="1"/>
            </p:cNvSpPr>
            <p:nvPr/>
          </p:nvSpPr>
          <p:spPr bwMode="auto">
            <a:xfrm>
              <a:off x="2483768" y="3779193"/>
              <a:ext cx="4619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dirty="0">
                  <a:solidFill>
                    <a:srgbClr val="003399"/>
                  </a:solidFill>
                  <a:latin typeface="Times New Roman" pitchFamily="18" charset="0"/>
                </a:rPr>
                <a:t>A</a:t>
              </a:r>
              <a:r>
                <a:rPr lang="en-US" altLang="zh-CN" b="1" i="0" baseline="-25000" dirty="0">
                  <a:solidFill>
                    <a:srgbClr val="003399"/>
                  </a:solidFill>
                  <a:latin typeface="Times New Roman" pitchFamily="18" charset="0"/>
                </a:rPr>
                <a:t>R</a:t>
              </a:r>
            </a:p>
          </p:txBody>
        </p:sp>
        <p:sp>
          <p:nvSpPr>
            <p:cNvPr id="64533" name="Text Box 21"/>
            <p:cNvSpPr txBox="1">
              <a:spLocks noChangeArrowheads="1"/>
            </p:cNvSpPr>
            <p:nvPr/>
          </p:nvSpPr>
          <p:spPr bwMode="auto">
            <a:xfrm>
              <a:off x="2089025" y="4201988"/>
              <a:ext cx="4492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64534" name="Text Box 22"/>
            <p:cNvSpPr txBox="1">
              <a:spLocks noChangeArrowheads="1"/>
            </p:cNvSpPr>
            <p:nvPr/>
          </p:nvSpPr>
          <p:spPr bwMode="auto">
            <a:xfrm>
              <a:off x="1127000" y="3822576"/>
              <a:ext cx="3381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4535" name="Text Box 23"/>
            <p:cNvSpPr txBox="1">
              <a:spLocks noChangeArrowheads="1"/>
            </p:cNvSpPr>
            <p:nvPr/>
          </p:nvSpPr>
          <p:spPr bwMode="auto">
            <a:xfrm>
              <a:off x="723775" y="4149601"/>
              <a:ext cx="441325"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dirty="0">
                  <a:solidFill>
                    <a:srgbClr val="003399"/>
                  </a:solidFill>
                  <a:latin typeface="Times New Roman" pitchFamily="18" charset="0"/>
                </a:rPr>
                <a:t>B</a:t>
              </a:r>
              <a:r>
                <a:rPr lang="en-US" altLang="zh-CN" b="1" i="0" baseline="-25000" dirty="0">
                  <a:solidFill>
                    <a:srgbClr val="003399"/>
                  </a:solidFill>
                  <a:latin typeface="Times New Roman" pitchFamily="18" charset="0"/>
                </a:rPr>
                <a:t>L</a:t>
              </a:r>
            </a:p>
          </p:txBody>
        </p:sp>
        <p:sp>
          <p:nvSpPr>
            <p:cNvPr id="62516" name="Text Box 52"/>
            <p:cNvSpPr txBox="1">
              <a:spLocks noChangeArrowheads="1"/>
            </p:cNvSpPr>
            <p:nvPr/>
          </p:nvSpPr>
          <p:spPr bwMode="auto">
            <a:xfrm>
              <a:off x="1555625" y="3676526"/>
              <a:ext cx="3000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2517" name="Text Box 53"/>
            <p:cNvSpPr txBox="1">
              <a:spLocks noChangeArrowheads="1"/>
            </p:cNvSpPr>
            <p:nvPr/>
          </p:nvSpPr>
          <p:spPr bwMode="auto">
            <a:xfrm>
              <a:off x="2000125" y="3212976"/>
              <a:ext cx="49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grpSp>
      <p:grpSp>
        <p:nvGrpSpPr>
          <p:cNvPr id="5" name="组合 4">
            <a:extLst>
              <a:ext uri="{FF2B5EF4-FFF2-40B4-BE49-F238E27FC236}">
                <a16:creationId xmlns:a16="http://schemas.microsoft.com/office/drawing/2014/main" id="{67B401AC-9D47-4DEA-8095-ECEB09949CAE}"/>
              </a:ext>
            </a:extLst>
          </p:cNvPr>
          <p:cNvGrpSpPr/>
          <p:nvPr/>
        </p:nvGrpSpPr>
        <p:grpSpPr>
          <a:xfrm>
            <a:off x="3566085" y="4142204"/>
            <a:ext cx="2236788" cy="2452687"/>
            <a:chOff x="3536825" y="3308226"/>
            <a:chExt cx="2236788" cy="2452687"/>
          </a:xfrm>
        </p:grpSpPr>
        <p:sp>
          <p:nvSpPr>
            <p:cNvPr id="64520" name="Line 8"/>
            <p:cNvSpPr>
              <a:spLocks noChangeShapeType="1"/>
            </p:cNvSpPr>
            <p:nvPr/>
          </p:nvSpPr>
          <p:spPr bwMode="auto">
            <a:xfrm>
              <a:off x="5181475" y="3905126"/>
              <a:ext cx="444500" cy="396875"/>
            </a:xfrm>
            <a:prstGeom prst="line">
              <a:avLst/>
            </a:prstGeom>
            <a:noFill/>
            <a:ln w="28575">
              <a:solidFill>
                <a:srgbClr val="008000"/>
              </a:solidFill>
              <a:round/>
              <a:headEnd/>
              <a:tailEnd/>
            </a:ln>
            <a:effectLst/>
          </p:spPr>
          <p:txBody>
            <a:bodyPr wrap="none" anchor="ctr"/>
            <a:lstStyle/>
            <a:p>
              <a:endParaRPr lang="zh-CN" altLang="en-US" i="0"/>
            </a:p>
          </p:txBody>
        </p:sp>
        <p:sp>
          <p:nvSpPr>
            <p:cNvPr id="64521" name="Line 9"/>
            <p:cNvSpPr>
              <a:spLocks noChangeShapeType="1"/>
            </p:cNvSpPr>
            <p:nvPr/>
          </p:nvSpPr>
          <p:spPr bwMode="auto">
            <a:xfrm flipH="1">
              <a:off x="3997200" y="4368676"/>
              <a:ext cx="369888" cy="331787"/>
            </a:xfrm>
            <a:prstGeom prst="line">
              <a:avLst/>
            </a:prstGeom>
            <a:noFill/>
            <a:ln w="28575">
              <a:solidFill>
                <a:schemeClr val="hlink"/>
              </a:solidFill>
              <a:round/>
              <a:headEnd/>
              <a:tailEnd/>
            </a:ln>
            <a:effectLst/>
          </p:spPr>
          <p:txBody>
            <a:bodyPr wrap="none" anchor="ctr"/>
            <a:lstStyle/>
            <a:p>
              <a:endParaRPr lang="zh-CN" altLang="en-US" i="0"/>
            </a:p>
          </p:txBody>
        </p:sp>
        <p:sp>
          <p:nvSpPr>
            <p:cNvPr id="64536" name="Line 24"/>
            <p:cNvSpPr>
              <a:spLocks noChangeShapeType="1"/>
            </p:cNvSpPr>
            <p:nvPr/>
          </p:nvSpPr>
          <p:spPr bwMode="auto">
            <a:xfrm flipH="1">
              <a:off x="4589338" y="3868613"/>
              <a:ext cx="369888" cy="331787"/>
            </a:xfrm>
            <a:prstGeom prst="line">
              <a:avLst/>
            </a:prstGeom>
            <a:noFill/>
            <a:ln w="28575">
              <a:solidFill>
                <a:schemeClr val="hlink"/>
              </a:solidFill>
              <a:round/>
              <a:headEnd/>
              <a:tailEnd/>
            </a:ln>
            <a:effectLst/>
          </p:spPr>
          <p:txBody>
            <a:bodyPr wrap="none" anchor="ctr"/>
            <a:lstStyle/>
            <a:p>
              <a:endParaRPr lang="zh-CN" altLang="en-US" i="0"/>
            </a:p>
          </p:txBody>
        </p:sp>
        <p:sp>
          <p:nvSpPr>
            <p:cNvPr id="64537" name="Rectangle 25"/>
            <p:cNvSpPr>
              <a:spLocks noChangeArrowheads="1"/>
            </p:cNvSpPr>
            <p:nvPr/>
          </p:nvSpPr>
          <p:spPr bwMode="auto">
            <a:xfrm>
              <a:off x="5403725" y="4170238"/>
              <a:ext cx="369888" cy="728662"/>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38" name="Line 26"/>
            <p:cNvSpPr>
              <a:spLocks noChangeShapeType="1"/>
            </p:cNvSpPr>
            <p:nvPr/>
          </p:nvSpPr>
          <p:spPr bwMode="auto">
            <a:xfrm>
              <a:off x="4662363" y="4368676"/>
              <a:ext cx="444500"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39" name="Oval 27"/>
            <p:cNvSpPr>
              <a:spLocks noChangeArrowheads="1"/>
            </p:cNvSpPr>
            <p:nvPr/>
          </p:nvSpPr>
          <p:spPr bwMode="auto">
            <a:xfrm>
              <a:off x="4367088" y="4103563"/>
              <a:ext cx="369888" cy="331787"/>
            </a:xfrm>
            <a:prstGeom prst="ellipse">
              <a:avLst/>
            </a:prstGeom>
            <a:solidFill>
              <a:srgbClr val="FFC000"/>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40" name="Oval 28"/>
            <p:cNvSpPr>
              <a:spLocks noChangeArrowheads="1"/>
            </p:cNvSpPr>
            <p:nvPr/>
          </p:nvSpPr>
          <p:spPr bwMode="auto">
            <a:xfrm>
              <a:off x="4884613" y="3640013"/>
              <a:ext cx="369888" cy="33020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41" name="Rectangle 29"/>
            <p:cNvSpPr>
              <a:spLocks noChangeArrowheads="1"/>
            </p:cNvSpPr>
            <p:nvPr/>
          </p:nvSpPr>
          <p:spPr bwMode="auto">
            <a:xfrm>
              <a:off x="3847975" y="4633788"/>
              <a:ext cx="371475" cy="1127125"/>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dirty="0">
                  <a:solidFill>
                    <a:srgbClr val="FF0000"/>
                  </a:solidFill>
                  <a:latin typeface="Times New Roman" pitchFamily="18" charset="0"/>
                </a:rPr>
                <a:t>h</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1</a:t>
              </a:r>
            </a:p>
          </p:txBody>
        </p:sp>
        <p:sp>
          <p:nvSpPr>
            <p:cNvPr id="64542" name="Text Box 30"/>
            <p:cNvSpPr txBox="1">
              <a:spLocks noChangeArrowheads="1"/>
            </p:cNvSpPr>
            <p:nvPr/>
          </p:nvSpPr>
          <p:spPr bwMode="auto">
            <a:xfrm>
              <a:off x="3997200" y="3870201"/>
              <a:ext cx="3381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4543" name="Text Box 31"/>
            <p:cNvSpPr txBox="1">
              <a:spLocks noChangeArrowheads="1"/>
            </p:cNvSpPr>
            <p:nvPr/>
          </p:nvSpPr>
          <p:spPr bwMode="auto">
            <a:xfrm>
              <a:off x="4495675" y="3406651"/>
              <a:ext cx="3508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4544" name="Text Box 32"/>
            <p:cNvSpPr txBox="1">
              <a:spLocks noChangeArrowheads="1"/>
            </p:cNvSpPr>
            <p:nvPr/>
          </p:nvSpPr>
          <p:spPr bwMode="auto">
            <a:xfrm>
              <a:off x="5292080" y="3717032"/>
              <a:ext cx="4619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64545" name="Text Box 33"/>
            <p:cNvSpPr txBox="1">
              <a:spLocks noChangeArrowheads="1"/>
            </p:cNvSpPr>
            <p:nvPr/>
          </p:nvSpPr>
          <p:spPr bwMode="auto">
            <a:xfrm>
              <a:off x="4884613" y="4268663"/>
              <a:ext cx="4492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dirty="0">
                  <a:solidFill>
                    <a:srgbClr val="003399"/>
                  </a:solidFill>
                  <a:latin typeface="Times New Roman" pitchFamily="18" charset="0"/>
                </a:rPr>
                <a:t>B</a:t>
              </a:r>
              <a:r>
                <a:rPr lang="en-US" altLang="zh-CN" b="1" i="0" baseline="-25000" dirty="0">
                  <a:solidFill>
                    <a:srgbClr val="003399"/>
                  </a:solidFill>
                  <a:latin typeface="Times New Roman" pitchFamily="18" charset="0"/>
                </a:rPr>
                <a:t>R</a:t>
              </a:r>
            </a:p>
          </p:txBody>
        </p:sp>
        <p:sp>
          <p:nvSpPr>
            <p:cNvPr id="64546" name="Text Box 34"/>
            <p:cNvSpPr txBox="1">
              <a:spLocks noChangeArrowheads="1"/>
            </p:cNvSpPr>
            <p:nvPr/>
          </p:nvSpPr>
          <p:spPr bwMode="auto">
            <a:xfrm>
              <a:off x="3536825" y="4224213"/>
              <a:ext cx="441325"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4561" name="Rectangle 49"/>
            <p:cNvSpPr>
              <a:spLocks noChangeArrowheads="1"/>
            </p:cNvSpPr>
            <p:nvPr/>
          </p:nvSpPr>
          <p:spPr bwMode="auto">
            <a:xfrm>
              <a:off x="4736975" y="4633788"/>
              <a:ext cx="369888" cy="728662"/>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2518" name="Text Box 54"/>
            <p:cNvSpPr txBox="1">
              <a:spLocks noChangeArrowheads="1"/>
            </p:cNvSpPr>
            <p:nvPr/>
          </p:nvSpPr>
          <p:spPr bwMode="auto">
            <a:xfrm>
              <a:off x="4292475" y="3705101"/>
              <a:ext cx="490538" cy="4572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dirty="0">
                  <a:solidFill>
                    <a:srgbClr val="FF3300"/>
                  </a:solidFill>
                  <a:effectLst>
                    <a:outerShdw blurRad="38100" dist="38100" dir="2700000" algn="tl">
                      <a:srgbClr val="C0C0C0"/>
                    </a:outerShdw>
                  </a:effectLst>
                  <a:latin typeface="隶书" pitchFamily="49" charset="-122"/>
                  <a:ea typeface="隶书" pitchFamily="49" charset="-122"/>
                </a:rPr>
                <a:t>+</a:t>
              </a:r>
              <a:r>
                <a:rPr lang="zh-CN" altLang="en-US" b="1" i="0" dirty="0">
                  <a:solidFill>
                    <a:srgbClr val="FF3300"/>
                  </a:solidFill>
                  <a:effectLst>
                    <a:outerShdw blurRad="38100" dist="38100" dir="2700000" algn="tl">
                      <a:srgbClr val="C0C0C0"/>
                    </a:outerShdw>
                  </a:effectLst>
                  <a:latin typeface="Times New Roman" pitchFamily="18" charset="0"/>
                </a:rPr>
                <a:t>1</a:t>
              </a:r>
            </a:p>
          </p:txBody>
        </p:sp>
        <p:sp>
          <p:nvSpPr>
            <p:cNvPr id="62519" name="Text Box 55"/>
            <p:cNvSpPr txBox="1">
              <a:spLocks noChangeArrowheads="1"/>
            </p:cNvSpPr>
            <p:nvPr/>
          </p:nvSpPr>
          <p:spPr bwMode="auto">
            <a:xfrm>
              <a:off x="4943350" y="3308226"/>
              <a:ext cx="490538" cy="4572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隶书" pitchFamily="49" charset="-122"/>
                  <a:ea typeface="隶书" pitchFamily="49" charset="-122"/>
                </a:rPr>
                <a:t>+</a:t>
              </a: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grpSp>
      <p:sp>
        <p:nvSpPr>
          <p:cNvPr id="2" name="Text Box 4">
            <a:extLst>
              <a:ext uri="{FF2B5EF4-FFF2-40B4-BE49-F238E27FC236}">
                <a16:creationId xmlns:a16="http://schemas.microsoft.com/office/drawing/2014/main" id="{FF3EA23E-BB6E-4DEE-E48F-9E268C180148}"/>
              </a:ext>
            </a:extLst>
          </p:cNvPr>
          <p:cNvSpPr txBox="1">
            <a:spLocks noChangeArrowheads="1"/>
          </p:cNvSpPr>
          <p:nvPr/>
        </p:nvSpPr>
        <p:spPr bwMode="auto">
          <a:xfrm>
            <a:off x="457200" y="202903"/>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单向右旋原理）</a:t>
            </a:r>
          </a:p>
        </p:txBody>
      </p:sp>
      <p:sp>
        <p:nvSpPr>
          <p:cNvPr id="3" name="Rectangle 5">
            <a:extLst>
              <a:ext uri="{FF2B5EF4-FFF2-40B4-BE49-F238E27FC236}">
                <a16:creationId xmlns:a16="http://schemas.microsoft.com/office/drawing/2014/main" id="{1C516ADB-35E3-39B4-53E2-E00B6AFCCE44}"/>
              </a:ext>
            </a:extLst>
          </p:cNvPr>
          <p:cNvSpPr txBox="1">
            <a:spLocks noChangeArrowheads="1"/>
          </p:cNvSpPr>
          <p:nvPr/>
        </p:nvSpPr>
        <p:spPr bwMode="auto">
          <a:xfrm>
            <a:off x="532373" y="2340519"/>
            <a:ext cx="8763000" cy="61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kern="0" dirty="0">
                <a:latin typeface="黑体" pitchFamily="49" charset="-122"/>
                <a:ea typeface="黑体" pitchFamily="49" charset="-122"/>
              </a:rPr>
              <a:t>以结点</a:t>
            </a:r>
            <a:r>
              <a:rPr lang="en-US" altLang="zh-CN" b="0" i="0" kern="0" dirty="0">
                <a:latin typeface="黑体" pitchFamily="49" charset="-122"/>
                <a:ea typeface="黑体" pitchFamily="49" charset="-122"/>
              </a:rPr>
              <a:t>B</a:t>
            </a:r>
            <a:r>
              <a:rPr lang="zh-CN" altLang="en-US" b="0" i="0" kern="0" dirty="0">
                <a:latin typeface="黑体" pitchFamily="49" charset="-122"/>
                <a:ea typeface="黑体" pitchFamily="49" charset="-122"/>
              </a:rPr>
              <a:t>为旋转轴，让结点</a:t>
            </a:r>
            <a:r>
              <a:rPr lang="en-US" altLang="zh-CN" b="0" i="0" kern="0" dirty="0">
                <a:latin typeface="黑体" pitchFamily="49" charset="-122"/>
                <a:ea typeface="黑体" pitchFamily="49" charset="-122"/>
              </a:rPr>
              <a:t>A</a:t>
            </a:r>
            <a:r>
              <a:rPr lang="zh-CN" altLang="en-US" b="0" i="0" kern="0" dirty="0">
                <a:latin typeface="黑体" pitchFamily="49" charset="-122"/>
                <a:ea typeface="黑体" pitchFamily="49" charset="-122"/>
              </a:rPr>
              <a:t>顺时针(右)旋转</a:t>
            </a:r>
          </a:p>
        </p:txBody>
      </p:sp>
      <p:sp>
        <p:nvSpPr>
          <p:cNvPr id="8" name="Rectangle 5">
            <a:extLst>
              <a:ext uri="{FF2B5EF4-FFF2-40B4-BE49-F238E27FC236}">
                <a16:creationId xmlns:a16="http://schemas.microsoft.com/office/drawing/2014/main" id="{F2323381-2AEE-83C6-E558-25395ADDDB74}"/>
              </a:ext>
            </a:extLst>
          </p:cNvPr>
          <p:cNvSpPr txBox="1">
            <a:spLocks noChangeArrowheads="1"/>
          </p:cNvSpPr>
          <p:nvPr/>
        </p:nvSpPr>
        <p:spPr bwMode="auto">
          <a:xfrm>
            <a:off x="532373" y="2948355"/>
            <a:ext cx="8763000" cy="61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mn-ea"/>
              </a:rPr>
              <a:t>旋转后，树高度保持不变，为</a:t>
            </a:r>
            <a:r>
              <a:rPr lang="en-US" altLang="zh-CN" b="0" i="0" dirty="0">
                <a:latin typeface="+mn-ea"/>
              </a:rPr>
              <a:t>h+2</a:t>
            </a:r>
            <a:r>
              <a:rPr lang="zh-CN" altLang="en-US" b="0" i="0" dirty="0">
                <a:latin typeface="+mn-ea"/>
              </a:rPr>
              <a:t>，不影响上层结点平衡因子。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30AE69C-8D62-4B45-86CC-9FAE038EAD96}" type="slidenum">
              <a:rPr lang="zh-CN" altLang="en-US"/>
              <a:pPr algn="r" eaLnBrk="1" hangingPunct="1">
                <a:spcBef>
                  <a:spcPct val="50000"/>
                </a:spcBef>
                <a:buFont typeface="Arial" pitchFamily="34" charset="0"/>
                <a:buNone/>
              </a:pPr>
              <a:t>71</a:t>
            </a:fld>
            <a:endParaRPr lang="en-US" altLang="zh-CN"/>
          </a:p>
        </p:txBody>
      </p:sp>
      <p:sp>
        <p:nvSpPr>
          <p:cNvPr id="67589" name="Rectangle 5"/>
          <p:cNvSpPr>
            <a:spLocks noGrp="1" noChangeArrowheads="1"/>
          </p:cNvSpPr>
          <p:nvPr>
            <p:ph type="body" idx="4294967295"/>
          </p:nvPr>
        </p:nvSpPr>
        <p:spPr>
          <a:xfrm>
            <a:off x="470166" y="2191015"/>
            <a:ext cx="8763000" cy="605518"/>
          </a:xfrm>
        </p:spPr>
        <p:txBody>
          <a:bodyPr/>
          <a:lstStyle/>
          <a:p>
            <a:pPr eaLnBrk="1" hangingPunct="1">
              <a:spcBef>
                <a:spcPct val="30000"/>
              </a:spcBef>
            </a:pPr>
            <a:r>
              <a:rPr lang="zh-CN" altLang="en-US" dirty="0">
                <a:latin typeface="黑体" pitchFamily="49" charset="-122"/>
                <a:ea typeface="黑体" pitchFamily="49" charset="-122"/>
              </a:rPr>
              <a:t>以结点</a:t>
            </a:r>
            <a:r>
              <a:rPr lang="en-US" altLang="zh-CN" dirty="0">
                <a:latin typeface="黑体" pitchFamily="49" charset="-122"/>
                <a:ea typeface="黑体" pitchFamily="49" charset="-122"/>
              </a:rPr>
              <a:t>B</a:t>
            </a:r>
            <a:r>
              <a:rPr lang="zh-CN" altLang="en-US" dirty="0">
                <a:latin typeface="黑体" pitchFamily="49" charset="-122"/>
                <a:ea typeface="黑体" pitchFamily="49" charset="-122"/>
              </a:rPr>
              <a:t>为旋转轴，让结点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逆时针(左)旋转</a:t>
            </a:r>
          </a:p>
        </p:txBody>
      </p:sp>
      <p:grpSp>
        <p:nvGrpSpPr>
          <p:cNvPr id="4" name="组合 3">
            <a:extLst>
              <a:ext uri="{FF2B5EF4-FFF2-40B4-BE49-F238E27FC236}">
                <a16:creationId xmlns:a16="http://schemas.microsoft.com/office/drawing/2014/main" id="{568785EE-DFAA-4978-8FF9-2792AE1DEEF2}"/>
              </a:ext>
            </a:extLst>
          </p:cNvPr>
          <p:cNvGrpSpPr/>
          <p:nvPr/>
        </p:nvGrpSpPr>
        <p:grpSpPr>
          <a:xfrm>
            <a:off x="387350" y="3675211"/>
            <a:ext cx="2676526" cy="2320925"/>
            <a:chOff x="447843" y="3462085"/>
            <a:chExt cx="2676526" cy="2320925"/>
          </a:xfrm>
        </p:grpSpPr>
        <p:sp>
          <p:nvSpPr>
            <p:cNvPr id="67594" name="Line 10"/>
            <p:cNvSpPr>
              <a:spLocks noChangeShapeType="1"/>
            </p:cNvSpPr>
            <p:nvPr/>
          </p:nvSpPr>
          <p:spPr bwMode="auto">
            <a:xfrm>
              <a:off x="1606718" y="4106610"/>
              <a:ext cx="457200" cy="457200"/>
            </a:xfrm>
            <a:prstGeom prst="line">
              <a:avLst/>
            </a:prstGeom>
            <a:noFill/>
            <a:ln w="28575">
              <a:solidFill>
                <a:srgbClr val="008000"/>
              </a:solidFill>
              <a:round/>
              <a:headEnd/>
              <a:tailEnd/>
            </a:ln>
            <a:effectLst/>
          </p:spPr>
          <p:txBody>
            <a:bodyPr wrap="none" anchor="ctr"/>
            <a:lstStyle/>
            <a:p>
              <a:endParaRPr lang="zh-CN" altLang="en-US" i="0"/>
            </a:p>
          </p:txBody>
        </p:sp>
        <p:sp>
          <p:nvSpPr>
            <p:cNvPr id="67595" name="Line 11"/>
            <p:cNvSpPr>
              <a:spLocks noChangeShapeType="1"/>
            </p:cNvSpPr>
            <p:nvPr/>
          </p:nvSpPr>
          <p:spPr bwMode="auto">
            <a:xfrm>
              <a:off x="2140118" y="4640010"/>
              <a:ext cx="457200" cy="457200"/>
            </a:xfrm>
            <a:prstGeom prst="line">
              <a:avLst/>
            </a:prstGeom>
            <a:noFill/>
            <a:ln w="28575">
              <a:solidFill>
                <a:srgbClr val="008000"/>
              </a:solidFill>
              <a:round/>
              <a:headEnd/>
              <a:tailEnd/>
            </a:ln>
            <a:effectLst/>
          </p:spPr>
          <p:txBody>
            <a:bodyPr wrap="none" anchor="ctr"/>
            <a:lstStyle/>
            <a:p>
              <a:endParaRPr lang="zh-CN" altLang="en-US" i="0"/>
            </a:p>
          </p:txBody>
        </p:sp>
        <p:sp>
          <p:nvSpPr>
            <p:cNvPr id="67596" name="Line 12"/>
            <p:cNvSpPr>
              <a:spLocks noChangeShapeType="1"/>
            </p:cNvSpPr>
            <p:nvPr/>
          </p:nvSpPr>
          <p:spPr bwMode="auto">
            <a:xfrm flipH="1">
              <a:off x="997118" y="41066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597" name="Rectangle 13"/>
            <p:cNvSpPr>
              <a:spLocks noChangeArrowheads="1"/>
            </p:cNvSpPr>
            <p:nvPr/>
          </p:nvSpPr>
          <p:spPr bwMode="auto">
            <a:xfrm>
              <a:off x="844718" y="44114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598" name="Oval 14"/>
            <p:cNvSpPr>
              <a:spLocks noChangeArrowheads="1"/>
            </p:cNvSpPr>
            <p:nvPr/>
          </p:nvSpPr>
          <p:spPr bwMode="auto">
            <a:xfrm>
              <a:off x="1301918" y="3801810"/>
              <a:ext cx="381000" cy="38100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599" name="Line 15"/>
            <p:cNvSpPr>
              <a:spLocks noChangeShapeType="1"/>
            </p:cNvSpPr>
            <p:nvPr/>
          </p:nvSpPr>
          <p:spPr bwMode="auto">
            <a:xfrm flipH="1">
              <a:off x="1530518" y="46400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600" name="Oval 16"/>
            <p:cNvSpPr>
              <a:spLocks noChangeArrowheads="1"/>
            </p:cNvSpPr>
            <p:nvPr/>
          </p:nvSpPr>
          <p:spPr bwMode="auto">
            <a:xfrm>
              <a:off x="1835318" y="4335210"/>
              <a:ext cx="381000" cy="38100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601" name="Rectangle 17"/>
            <p:cNvSpPr>
              <a:spLocks noChangeArrowheads="1"/>
            </p:cNvSpPr>
            <p:nvPr/>
          </p:nvSpPr>
          <p:spPr bwMode="auto">
            <a:xfrm>
              <a:off x="1454318" y="49448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02" name="Rectangle 18"/>
            <p:cNvSpPr>
              <a:spLocks noChangeArrowheads="1"/>
            </p:cNvSpPr>
            <p:nvPr/>
          </p:nvSpPr>
          <p:spPr bwMode="auto">
            <a:xfrm>
              <a:off x="2292518" y="49448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03" name="Text Box 19"/>
            <p:cNvSpPr txBox="1">
              <a:spLocks noChangeArrowheads="1"/>
            </p:cNvSpPr>
            <p:nvPr/>
          </p:nvSpPr>
          <p:spPr bwMode="auto">
            <a:xfrm>
              <a:off x="1667043" y="3549398"/>
              <a:ext cx="3508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7604" name="Text Box 20"/>
            <p:cNvSpPr txBox="1">
              <a:spLocks noChangeArrowheads="1"/>
            </p:cNvSpPr>
            <p:nvPr/>
          </p:nvSpPr>
          <p:spPr bwMode="auto">
            <a:xfrm>
              <a:off x="2200443" y="4071685"/>
              <a:ext cx="3381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7605" name="Text Box 21"/>
            <p:cNvSpPr txBox="1">
              <a:spLocks noChangeArrowheads="1"/>
            </p:cNvSpPr>
            <p:nvPr/>
          </p:nvSpPr>
          <p:spPr bwMode="auto">
            <a:xfrm>
              <a:off x="2675106" y="4616198"/>
              <a:ext cx="449263"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67606" name="Text Box 22"/>
            <p:cNvSpPr txBox="1">
              <a:spLocks noChangeArrowheads="1"/>
            </p:cNvSpPr>
            <p:nvPr/>
          </p:nvSpPr>
          <p:spPr bwMode="auto">
            <a:xfrm>
              <a:off x="447843" y="4041523"/>
              <a:ext cx="4540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67607" name="Text Box 23"/>
            <p:cNvSpPr txBox="1">
              <a:spLocks noChangeArrowheads="1"/>
            </p:cNvSpPr>
            <p:nvPr/>
          </p:nvSpPr>
          <p:spPr bwMode="auto">
            <a:xfrm>
              <a:off x="1225718" y="4539998"/>
              <a:ext cx="4413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5586" name="Text Box 50"/>
            <p:cNvSpPr txBox="1">
              <a:spLocks noChangeArrowheads="1"/>
            </p:cNvSpPr>
            <p:nvPr/>
          </p:nvSpPr>
          <p:spPr bwMode="auto">
            <a:xfrm>
              <a:off x="920918" y="3462085"/>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sp>
          <p:nvSpPr>
            <p:cNvPr id="65588" name="Text Box 52"/>
            <p:cNvSpPr txBox="1">
              <a:spLocks noChangeArrowheads="1"/>
            </p:cNvSpPr>
            <p:nvPr/>
          </p:nvSpPr>
          <p:spPr bwMode="auto">
            <a:xfrm>
              <a:off x="1895643" y="391928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0</a:t>
              </a:r>
              <a:endParaRPr lang="zh-CN" altLang="en-US" i="0">
                <a:latin typeface="Times New Roman" pitchFamily="18" charset="0"/>
              </a:endParaRPr>
            </a:p>
          </p:txBody>
        </p:sp>
      </p:grpSp>
      <p:grpSp>
        <p:nvGrpSpPr>
          <p:cNvPr id="5" name="组合 4">
            <a:extLst>
              <a:ext uri="{FF2B5EF4-FFF2-40B4-BE49-F238E27FC236}">
                <a16:creationId xmlns:a16="http://schemas.microsoft.com/office/drawing/2014/main" id="{B04B03D6-670E-48ED-9236-7221468E754F}"/>
              </a:ext>
            </a:extLst>
          </p:cNvPr>
          <p:cNvGrpSpPr/>
          <p:nvPr/>
        </p:nvGrpSpPr>
        <p:grpSpPr>
          <a:xfrm>
            <a:off x="3298825" y="3710136"/>
            <a:ext cx="2676526" cy="2743200"/>
            <a:chOff x="3359318" y="3497010"/>
            <a:chExt cx="2676526" cy="2743200"/>
          </a:xfrm>
        </p:grpSpPr>
        <p:sp>
          <p:nvSpPr>
            <p:cNvPr id="67592" name="Line 8"/>
            <p:cNvSpPr>
              <a:spLocks noChangeShapeType="1"/>
            </p:cNvSpPr>
            <p:nvPr/>
          </p:nvSpPr>
          <p:spPr bwMode="auto">
            <a:xfrm>
              <a:off x="4975393" y="4563810"/>
              <a:ext cx="457200" cy="457200"/>
            </a:xfrm>
            <a:prstGeom prst="line">
              <a:avLst/>
            </a:prstGeom>
            <a:noFill/>
            <a:ln w="28575">
              <a:solidFill>
                <a:schemeClr val="hlink"/>
              </a:solidFill>
              <a:round/>
              <a:headEnd/>
              <a:tailEnd/>
            </a:ln>
            <a:effectLst/>
          </p:spPr>
          <p:txBody>
            <a:bodyPr wrap="none" anchor="ctr"/>
            <a:lstStyle/>
            <a:p>
              <a:endParaRPr lang="zh-CN" altLang="en-US" i="0"/>
            </a:p>
          </p:txBody>
        </p:sp>
        <p:sp>
          <p:nvSpPr>
            <p:cNvPr id="67593" name="Line 9"/>
            <p:cNvSpPr>
              <a:spLocks noChangeShapeType="1"/>
            </p:cNvSpPr>
            <p:nvPr/>
          </p:nvSpPr>
          <p:spPr bwMode="auto">
            <a:xfrm flipH="1">
              <a:off x="4594393" y="45638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608" name="Line 24"/>
            <p:cNvSpPr>
              <a:spLocks noChangeShapeType="1"/>
            </p:cNvSpPr>
            <p:nvPr/>
          </p:nvSpPr>
          <p:spPr bwMode="auto">
            <a:xfrm flipH="1">
              <a:off x="3908593" y="41066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609" name="Rectangle 25"/>
            <p:cNvSpPr>
              <a:spLocks noChangeArrowheads="1"/>
            </p:cNvSpPr>
            <p:nvPr/>
          </p:nvSpPr>
          <p:spPr bwMode="auto">
            <a:xfrm>
              <a:off x="4441993" y="49448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10" name="Rectangle 26"/>
            <p:cNvSpPr>
              <a:spLocks noChangeArrowheads="1"/>
            </p:cNvSpPr>
            <p:nvPr/>
          </p:nvSpPr>
          <p:spPr bwMode="auto">
            <a:xfrm>
              <a:off x="3756193" y="44114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11" name="Line 27"/>
            <p:cNvSpPr>
              <a:spLocks noChangeShapeType="1"/>
            </p:cNvSpPr>
            <p:nvPr/>
          </p:nvSpPr>
          <p:spPr bwMode="auto">
            <a:xfrm>
              <a:off x="4441993" y="4019298"/>
              <a:ext cx="457200" cy="457200"/>
            </a:xfrm>
            <a:prstGeom prst="line">
              <a:avLst/>
            </a:prstGeom>
            <a:noFill/>
            <a:ln w="28575">
              <a:solidFill>
                <a:schemeClr val="hlink"/>
              </a:solidFill>
              <a:round/>
              <a:headEnd/>
              <a:tailEnd/>
            </a:ln>
            <a:effectLst/>
          </p:spPr>
          <p:txBody>
            <a:bodyPr wrap="none" anchor="ctr"/>
            <a:lstStyle/>
            <a:p>
              <a:endParaRPr lang="zh-CN" altLang="en-US" i="0"/>
            </a:p>
          </p:txBody>
        </p:sp>
        <p:sp>
          <p:nvSpPr>
            <p:cNvPr id="67612" name="Oval 28"/>
            <p:cNvSpPr>
              <a:spLocks noChangeArrowheads="1"/>
            </p:cNvSpPr>
            <p:nvPr/>
          </p:nvSpPr>
          <p:spPr bwMode="auto">
            <a:xfrm>
              <a:off x="4746793" y="4335210"/>
              <a:ext cx="381000" cy="381000"/>
            </a:xfrm>
            <a:prstGeom prst="ellipse">
              <a:avLst/>
            </a:prstGeom>
            <a:solidFill>
              <a:srgbClr val="FFC000"/>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613" name="Oval 29"/>
            <p:cNvSpPr>
              <a:spLocks noChangeArrowheads="1"/>
            </p:cNvSpPr>
            <p:nvPr/>
          </p:nvSpPr>
          <p:spPr bwMode="auto">
            <a:xfrm>
              <a:off x="4213393" y="3801810"/>
              <a:ext cx="381000" cy="38100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614" name="Rectangle 30"/>
            <p:cNvSpPr>
              <a:spLocks noChangeArrowheads="1"/>
            </p:cNvSpPr>
            <p:nvPr/>
          </p:nvSpPr>
          <p:spPr bwMode="auto">
            <a:xfrm>
              <a:off x="5203993" y="4944810"/>
              <a:ext cx="381000" cy="1295400"/>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dirty="0">
                  <a:solidFill>
                    <a:srgbClr val="FF0000"/>
                  </a:solidFill>
                  <a:latin typeface="Times New Roman" pitchFamily="18" charset="0"/>
                </a:rPr>
                <a:t>h</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1</a:t>
              </a:r>
            </a:p>
          </p:txBody>
        </p:sp>
        <p:sp>
          <p:nvSpPr>
            <p:cNvPr id="67615" name="Text Box 31"/>
            <p:cNvSpPr txBox="1">
              <a:spLocks noChangeArrowheads="1"/>
            </p:cNvSpPr>
            <p:nvPr/>
          </p:nvSpPr>
          <p:spPr bwMode="auto">
            <a:xfrm>
              <a:off x="3359318" y="4030410"/>
              <a:ext cx="4540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67616" name="Text Box 32"/>
            <p:cNvSpPr txBox="1">
              <a:spLocks noChangeArrowheads="1"/>
            </p:cNvSpPr>
            <p:nvPr/>
          </p:nvSpPr>
          <p:spPr bwMode="auto">
            <a:xfrm>
              <a:off x="4573756" y="3519235"/>
              <a:ext cx="3508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7617" name="Text Box 33"/>
            <p:cNvSpPr txBox="1">
              <a:spLocks noChangeArrowheads="1"/>
            </p:cNvSpPr>
            <p:nvPr/>
          </p:nvSpPr>
          <p:spPr bwMode="auto">
            <a:xfrm>
              <a:off x="5030956" y="4082798"/>
              <a:ext cx="3381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7618" name="Text Box 34"/>
            <p:cNvSpPr txBox="1">
              <a:spLocks noChangeArrowheads="1"/>
            </p:cNvSpPr>
            <p:nvPr/>
          </p:nvSpPr>
          <p:spPr bwMode="auto">
            <a:xfrm>
              <a:off x="5586581" y="4616198"/>
              <a:ext cx="449263"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endParaRPr lang="en-US" altLang="zh-CN" i="0">
                <a:latin typeface="Times New Roman" pitchFamily="18" charset="0"/>
              </a:endParaRPr>
            </a:p>
          </p:txBody>
        </p:sp>
        <p:sp>
          <p:nvSpPr>
            <p:cNvPr id="67619" name="Text Box 35"/>
            <p:cNvSpPr txBox="1">
              <a:spLocks noChangeArrowheads="1"/>
            </p:cNvSpPr>
            <p:nvPr/>
          </p:nvSpPr>
          <p:spPr bwMode="auto">
            <a:xfrm>
              <a:off x="4192756" y="4539998"/>
              <a:ext cx="4413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5587" name="Text Box 51"/>
            <p:cNvSpPr txBox="1">
              <a:spLocks noChangeArrowheads="1"/>
            </p:cNvSpPr>
            <p:nvPr/>
          </p:nvSpPr>
          <p:spPr bwMode="auto">
            <a:xfrm>
              <a:off x="3756193" y="349701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65589" name="Text Box 53"/>
            <p:cNvSpPr txBox="1">
              <a:spLocks noChangeArrowheads="1"/>
            </p:cNvSpPr>
            <p:nvPr/>
          </p:nvSpPr>
          <p:spPr bwMode="auto">
            <a:xfrm>
              <a:off x="4670593" y="3943098"/>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grpSp>
      <p:grpSp>
        <p:nvGrpSpPr>
          <p:cNvPr id="6" name="组合 5">
            <a:extLst>
              <a:ext uri="{FF2B5EF4-FFF2-40B4-BE49-F238E27FC236}">
                <a16:creationId xmlns:a16="http://schemas.microsoft.com/office/drawing/2014/main" id="{E893106F-D307-4C84-90F3-D43CB89BFF76}"/>
              </a:ext>
            </a:extLst>
          </p:cNvPr>
          <p:cNvGrpSpPr/>
          <p:nvPr/>
        </p:nvGrpSpPr>
        <p:grpSpPr>
          <a:xfrm>
            <a:off x="6332538" y="3675211"/>
            <a:ext cx="2597150" cy="2320925"/>
            <a:chOff x="6393031" y="3462085"/>
            <a:chExt cx="2597150" cy="2320925"/>
          </a:xfrm>
        </p:grpSpPr>
        <p:sp>
          <p:nvSpPr>
            <p:cNvPr id="67620" name="Line 36"/>
            <p:cNvSpPr>
              <a:spLocks noChangeShapeType="1"/>
            </p:cNvSpPr>
            <p:nvPr/>
          </p:nvSpPr>
          <p:spPr bwMode="auto">
            <a:xfrm>
              <a:off x="7931318" y="4030410"/>
              <a:ext cx="457200" cy="457200"/>
            </a:xfrm>
            <a:prstGeom prst="line">
              <a:avLst/>
            </a:prstGeom>
            <a:noFill/>
            <a:ln w="28575">
              <a:solidFill>
                <a:srgbClr val="008000"/>
              </a:solidFill>
              <a:round/>
              <a:headEnd/>
              <a:tailEnd/>
            </a:ln>
            <a:effectLst/>
          </p:spPr>
          <p:txBody>
            <a:bodyPr wrap="none" anchor="ctr"/>
            <a:lstStyle/>
            <a:p>
              <a:endParaRPr lang="zh-CN" altLang="en-US" i="0"/>
            </a:p>
          </p:txBody>
        </p:sp>
        <p:sp>
          <p:nvSpPr>
            <p:cNvPr id="67621" name="Line 37"/>
            <p:cNvSpPr>
              <a:spLocks noChangeShapeType="1"/>
            </p:cNvSpPr>
            <p:nvPr/>
          </p:nvSpPr>
          <p:spPr bwMode="auto">
            <a:xfrm flipH="1">
              <a:off x="7397918" y="41066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622" name="Oval 38"/>
            <p:cNvSpPr>
              <a:spLocks noChangeArrowheads="1"/>
            </p:cNvSpPr>
            <p:nvPr/>
          </p:nvSpPr>
          <p:spPr bwMode="auto">
            <a:xfrm>
              <a:off x="7169318" y="4335210"/>
              <a:ext cx="381000" cy="38100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623" name="Oval 39"/>
            <p:cNvSpPr>
              <a:spLocks noChangeArrowheads="1"/>
            </p:cNvSpPr>
            <p:nvPr/>
          </p:nvSpPr>
          <p:spPr bwMode="auto">
            <a:xfrm>
              <a:off x="7702718" y="3801810"/>
              <a:ext cx="381000" cy="381000"/>
            </a:xfrm>
            <a:prstGeom prst="ellipse">
              <a:avLst/>
            </a:prstGeom>
            <a:solidFill>
              <a:srgbClr val="FFC000"/>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624" name="Line 40"/>
            <p:cNvSpPr>
              <a:spLocks noChangeShapeType="1"/>
            </p:cNvSpPr>
            <p:nvPr/>
          </p:nvSpPr>
          <p:spPr bwMode="auto">
            <a:xfrm flipH="1">
              <a:off x="6864518" y="46400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625" name="Rectangle 41"/>
            <p:cNvSpPr>
              <a:spLocks noChangeArrowheads="1"/>
            </p:cNvSpPr>
            <p:nvPr/>
          </p:nvSpPr>
          <p:spPr bwMode="auto">
            <a:xfrm>
              <a:off x="6712118" y="49448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26" name="Line 42"/>
            <p:cNvSpPr>
              <a:spLocks noChangeShapeType="1"/>
            </p:cNvSpPr>
            <p:nvPr/>
          </p:nvSpPr>
          <p:spPr bwMode="auto">
            <a:xfrm>
              <a:off x="7474118" y="4640010"/>
              <a:ext cx="457200" cy="457200"/>
            </a:xfrm>
            <a:prstGeom prst="line">
              <a:avLst/>
            </a:prstGeom>
            <a:noFill/>
            <a:ln w="28575">
              <a:solidFill>
                <a:srgbClr val="008000"/>
              </a:solidFill>
              <a:round/>
              <a:headEnd/>
              <a:tailEnd/>
            </a:ln>
            <a:effectLst/>
          </p:spPr>
          <p:txBody>
            <a:bodyPr wrap="none" anchor="ctr"/>
            <a:lstStyle/>
            <a:p>
              <a:endParaRPr lang="zh-CN" altLang="en-US" i="0"/>
            </a:p>
          </p:txBody>
        </p:sp>
        <p:sp>
          <p:nvSpPr>
            <p:cNvPr id="67627" name="Rectangle 43"/>
            <p:cNvSpPr>
              <a:spLocks noChangeArrowheads="1"/>
            </p:cNvSpPr>
            <p:nvPr/>
          </p:nvSpPr>
          <p:spPr bwMode="auto">
            <a:xfrm>
              <a:off x="7550318" y="49448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28" name="Rectangle 44"/>
            <p:cNvSpPr>
              <a:spLocks noChangeArrowheads="1"/>
            </p:cNvSpPr>
            <p:nvPr/>
          </p:nvSpPr>
          <p:spPr bwMode="auto">
            <a:xfrm>
              <a:off x="8312318" y="4487610"/>
              <a:ext cx="381000" cy="1295400"/>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dirty="0">
                  <a:solidFill>
                    <a:srgbClr val="FF0000"/>
                  </a:solidFill>
                  <a:latin typeface="Times New Roman" pitchFamily="18" charset="0"/>
                </a:rPr>
                <a:t>h</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1</a:t>
              </a:r>
            </a:p>
          </p:txBody>
        </p:sp>
        <p:sp>
          <p:nvSpPr>
            <p:cNvPr id="67629" name="Text Box 45"/>
            <p:cNvSpPr txBox="1">
              <a:spLocks noChangeArrowheads="1"/>
            </p:cNvSpPr>
            <p:nvPr/>
          </p:nvSpPr>
          <p:spPr bwMode="auto">
            <a:xfrm>
              <a:off x="7321718" y="3519235"/>
              <a:ext cx="3381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7630" name="Text Box 46"/>
            <p:cNvSpPr txBox="1">
              <a:spLocks noChangeArrowheads="1"/>
            </p:cNvSpPr>
            <p:nvPr/>
          </p:nvSpPr>
          <p:spPr bwMode="auto">
            <a:xfrm>
              <a:off x="8540918" y="4052635"/>
              <a:ext cx="449263"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67631" name="Text Box 47"/>
            <p:cNvSpPr txBox="1">
              <a:spLocks noChangeArrowheads="1"/>
            </p:cNvSpPr>
            <p:nvPr/>
          </p:nvSpPr>
          <p:spPr bwMode="auto">
            <a:xfrm>
              <a:off x="6712118" y="4082798"/>
              <a:ext cx="3508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7632" name="Text Box 48"/>
            <p:cNvSpPr txBox="1">
              <a:spLocks noChangeArrowheads="1"/>
            </p:cNvSpPr>
            <p:nvPr/>
          </p:nvSpPr>
          <p:spPr bwMode="auto">
            <a:xfrm>
              <a:off x="6393031" y="4539998"/>
              <a:ext cx="4540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67633" name="Text Box 49"/>
            <p:cNvSpPr txBox="1">
              <a:spLocks noChangeArrowheads="1"/>
            </p:cNvSpPr>
            <p:nvPr/>
          </p:nvSpPr>
          <p:spPr bwMode="auto">
            <a:xfrm>
              <a:off x="7834481" y="4539998"/>
              <a:ext cx="4413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5590" name="Text Box 54"/>
            <p:cNvSpPr txBox="1">
              <a:spLocks noChangeArrowheads="1"/>
            </p:cNvSpPr>
            <p:nvPr/>
          </p:nvSpPr>
          <p:spPr bwMode="auto">
            <a:xfrm>
              <a:off x="7153443" y="391928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0</a:t>
              </a:r>
              <a:endParaRPr lang="zh-CN" altLang="en-US" i="0">
                <a:latin typeface="Times New Roman" pitchFamily="18" charset="0"/>
              </a:endParaRPr>
            </a:p>
          </p:txBody>
        </p:sp>
        <p:sp>
          <p:nvSpPr>
            <p:cNvPr id="65591" name="Text Box 55"/>
            <p:cNvSpPr txBox="1">
              <a:spLocks noChangeArrowheads="1"/>
            </p:cNvSpPr>
            <p:nvPr/>
          </p:nvSpPr>
          <p:spPr bwMode="auto">
            <a:xfrm>
              <a:off x="7977356" y="3462085"/>
              <a:ext cx="3000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grpSp>
      <p:sp>
        <p:nvSpPr>
          <p:cNvPr id="3" name="Text Box 4">
            <a:extLst>
              <a:ext uri="{FF2B5EF4-FFF2-40B4-BE49-F238E27FC236}">
                <a16:creationId xmlns:a16="http://schemas.microsoft.com/office/drawing/2014/main" id="{57161CC8-698B-486C-BA11-5FF3B386176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单向左旋原理）</a:t>
            </a:r>
          </a:p>
        </p:txBody>
      </p:sp>
      <p:sp>
        <p:nvSpPr>
          <p:cNvPr id="2" name="Rectangle 5">
            <a:extLst>
              <a:ext uri="{FF2B5EF4-FFF2-40B4-BE49-F238E27FC236}">
                <a16:creationId xmlns:a16="http://schemas.microsoft.com/office/drawing/2014/main" id="{896BEE40-8A7C-E3AA-393A-0C95A07A0B4E}"/>
              </a:ext>
            </a:extLst>
          </p:cNvPr>
          <p:cNvSpPr txBox="1">
            <a:spLocks noChangeArrowheads="1"/>
          </p:cNvSpPr>
          <p:nvPr/>
        </p:nvSpPr>
        <p:spPr bwMode="auto">
          <a:xfrm>
            <a:off x="477786" y="1287770"/>
            <a:ext cx="8763000" cy="9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kern="0" dirty="0">
                <a:latin typeface="黑体" pitchFamily="49" charset="-122"/>
                <a:ea typeface="黑体" pitchFamily="49" charset="-122"/>
              </a:rPr>
              <a:t>在</a:t>
            </a:r>
            <a:r>
              <a:rPr lang="en-US" altLang="zh-CN" b="0" i="0" kern="0" dirty="0">
                <a:latin typeface="黑体" pitchFamily="49" charset="-122"/>
                <a:ea typeface="黑体" pitchFamily="49" charset="-122"/>
              </a:rPr>
              <a:t>B</a:t>
            </a:r>
            <a:r>
              <a:rPr lang="zh-CN" altLang="en-US" b="0" i="0" kern="0" dirty="0">
                <a:latin typeface="黑体" pitchFamily="49" charset="-122"/>
                <a:ea typeface="黑体" pitchFamily="49" charset="-122"/>
              </a:rPr>
              <a:t>左子树</a:t>
            </a:r>
            <a:r>
              <a:rPr lang="en-US" altLang="zh-CN" b="0" i="0" kern="0" dirty="0">
                <a:latin typeface="黑体" pitchFamily="49" charset="-122"/>
                <a:ea typeface="黑体" pitchFamily="49" charset="-122"/>
              </a:rPr>
              <a:t>B</a:t>
            </a:r>
            <a:r>
              <a:rPr lang="en-US" altLang="zh-CN" b="0" i="0" kern="0" baseline="-25000" dirty="0">
                <a:latin typeface="黑体" pitchFamily="49" charset="-122"/>
                <a:ea typeface="黑体" pitchFamily="49" charset="-122"/>
              </a:rPr>
              <a:t>L</a:t>
            </a:r>
            <a:r>
              <a:rPr lang="zh-CN" altLang="en-US" b="0" i="0" kern="0" dirty="0">
                <a:latin typeface="黑体" pitchFamily="49" charset="-122"/>
                <a:ea typeface="黑体" pitchFamily="49" charset="-122"/>
              </a:rPr>
              <a:t>上插入新结点使其高度增1，导致结点</a:t>
            </a:r>
            <a:r>
              <a:rPr lang="en-US" altLang="zh-CN" b="0" i="0" kern="0" dirty="0">
                <a:latin typeface="黑体" pitchFamily="49" charset="-122"/>
                <a:ea typeface="黑体" pitchFamily="49" charset="-122"/>
              </a:rPr>
              <a:t>A</a:t>
            </a:r>
            <a:r>
              <a:rPr lang="zh-CN" altLang="en-US" b="0" i="0" kern="0" dirty="0">
                <a:latin typeface="黑体" pitchFamily="49" charset="-122"/>
                <a:ea typeface="黑体" pitchFamily="49" charset="-122"/>
              </a:rPr>
              <a:t>的平衡因子增到+2，造成不平衡。</a:t>
            </a:r>
          </a:p>
        </p:txBody>
      </p:sp>
      <p:sp>
        <p:nvSpPr>
          <p:cNvPr id="7" name="Rectangle 5">
            <a:extLst>
              <a:ext uri="{FF2B5EF4-FFF2-40B4-BE49-F238E27FC236}">
                <a16:creationId xmlns:a16="http://schemas.microsoft.com/office/drawing/2014/main" id="{595F360F-4B28-F987-0230-419C351A29AA}"/>
              </a:ext>
            </a:extLst>
          </p:cNvPr>
          <p:cNvSpPr txBox="1">
            <a:spLocks noChangeArrowheads="1"/>
          </p:cNvSpPr>
          <p:nvPr/>
        </p:nvSpPr>
        <p:spPr bwMode="auto">
          <a:xfrm>
            <a:off x="462546" y="2754631"/>
            <a:ext cx="8763000" cy="61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mn-ea"/>
              </a:rPr>
              <a:t>旋转后，树高度保持不变，为</a:t>
            </a:r>
            <a:r>
              <a:rPr lang="en-US" altLang="zh-CN" b="0" i="0" dirty="0">
                <a:latin typeface="+mn-ea"/>
              </a:rPr>
              <a:t>h+2</a:t>
            </a:r>
            <a:r>
              <a:rPr lang="zh-CN" altLang="en-US" b="0" i="0" dirty="0">
                <a:latin typeface="+mn-ea"/>
              </a:rPr>
              <a:t>，不影响上层结点平衡因子。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build="p"/>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3"/>
          <p:cNvSpPr txBox="1">
            <a:spLocks noChangeArrowheads="1"/>
          </p:cNvSpPr>
          <p:nvPr/>
        </p:nvSpPr>
        <p:spPr bwMode="auto">
          <a:xfrm>
            <a:off x="8534400" y="6113463"/>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1EB4D76-C93C-48A3-B5B2-6DEEF3FCBB87}" type="slidenum">
              <a:rPr lang="zh-CN" altLang="en-US"/>
              <a:pPr algn="r" eaLnBrk="1" hangingPunct="1">
                <a:spcBef>
                  <a:spcPct val="50000"/>
                </a:spcBef>
                <a:buFont typeface="Arial" pitchFamily="34" charset="0"/>
                <a:buNone/>
              </a:pPr>
              <a:t>72</a:t>
            </a:fld>
            <a:endParaRPr lang="en-US" altLang="zh-CN"/>
          </a:p>
        </p:txBody>
      </p:sp>
      <p:sp>
        <p:nvSpPr>
          <p:cNvPr id="63493" name="Rectangle 5"/>
          <p:cNvSpPr>
            <a:spLocks noGrp="1" noChangeArrowheads="1"/>
          </p:cNvSpPr>
          <p:nvPr>
            <p:ph type="body" idx="4294967295"/>
          </p:nvPr>
        </p:nvSpPr>
        <p:spPr>
          <a:xfrm>
            <a:off x="485968" y="1243433"/>
            <a:ext cx="8763000" cy="2072453"/>
          </a:xfrm>
        </p:spPr>
        <p:txBody>
          <a:bodyPr/>
          <a:lstStyle/>
          <a:p>
            <a:pPr eaLnBrk="1" hangingPunct="1">
              <a:spcBef>
                <a:spcPct val="30000"/>
              </a:spcBef>
            </a:pPr>
            <a:r>
              <a:rPr lang="zh-CN" altLang="en-US" dirty="0">
                <a:latin typeface="黑体" pitchFamily="49" charset="-122"/>
                <a:ea typeface="黑体" pitchFamily="49" charset="-122"/>
              </a:rPr>
              <a:t>如果这三个结点处于一条折线上(</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&lt;</a:t>
            </a:r>
            <a:r>
              <a:rPr lang="zh-CN" altLang="en-US" dirty="0">
                <a:latin typeface="Times New Roman" pitchFamily="18" charset="0"/>
                <a:ea typeface="黑体" pitchFamily="49" charset="-122"/>
              </a:rPr>
              <a:t>”</a:t>
            </a:r>
            <a:r>
              <a:rPr lang="en-US" altLang="zh-CN" dirty="0">
                <a:latin typeface="黑体" pitchFamily="49" charset="-122"/>
                <a:ea typeface="黑体" pitchFamily="49" charset="-122"/>
              </a:rPr>
              <a:t>LR</a:t>
            </a:r>
            <a:r>
              <a:rPr lang="zh-CN" altLang="en-US" dirty="0">
                <a:latin typeface="黑体" pitchFamily="49" charset="-122"/>
                <a:ea typeface="黑体" pitchFamily="49" charset="-122"/>
              </a:rPr>
              <a:t>型或</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&gt;</a:t>
            </a:r>
            <a:r>
              <a:rPr lang="zh-CN" altLang="en-US" dirty="0">
                <a:latin typeface="Times New Roman" pitchFamily="18" charset="0"/>
                <a:ea typeface="黑体" pitchFamily="49" charset="-122"/>
              </a:rPr>
              <a:t>”</a:t>
            </a:r>
            <a:r>
              <a:rPr lang="en-US" altLang="zh-CN" dirty="0">
                <a:latin typeface="黑体" pitchFamily="49" charset="-122"/>
                <a:ea typeface="黑体" pitchFamily="49" charset="-122"/>
              </a:rPr>
              <a:t>RL</a:t>
            </a:r>
            <a:r>
              <a:rPr lang="zh-CN" altLang="en-US" dirty="0">
                <a:latin typeface="黑体" pitchFamily="49" charset="-122"/>
                <a:ea typeface="黑体" pitchFamily="49" charset="-122"/>
              </a:rPr>
              <a:t>型)，则采用双向旋转进行平衡化。</a:t>
            </a:r>
          </a:p>
          <a:p>
            <a:pPr eaLnBrk="1" hangingPunct="1">
              <a:spcBef>
                <a:spcPct val="30000"/>
              </a:spcBef>
            </a:pPr>
            <a:r>
              <a:rPr lang="zh-CN" altLang="en-US" dirty="0">
                <a:latin typeface="黑体" pitchFamily="49" charset="-122"/>
                <a:ea typeface="黑体" pitchFamily="49" charset="-122"/>
              </a:rPr>
              <a:t>双旋转分为先左后右(</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&lt;</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型)和先右后左(</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&gt;</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型)</a:t>
            </a:r>
          </a:p>
        </p:txBody>
      </p:sp>
      <p:grpSp>
        <p:nvGrpSpPr>
          <p:cNvPr id="2" name="Group 7"/>
          <p:cNvGrpSpPr>
            <a:grpSpLocks/>
          </p:cNvGrpSpPr>
          <p:nvPr/>
        </p:nvGrpSpPr>
        <p:grpSpPr bwMode="auto">
          <a:xfrm>
            <a:off x="3200400" y="3721299"/>
            <a:ext cx="1219200" cy="762000"/>
            <a:chOff x="0" y="0"/>
            <a:chExt cx="1005" cy="559"/>
          </a:xfrm>
        </p:grpSpPr>
        <p:sp>
          <p:nvSpPr>
            <p:cNvPr id="63530" name="Line 8"/>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3531" name="Oval 9"/>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3532" name="Oval 10"/>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3533" name="Line 11"/>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63534" name="Oval 12"/>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grpSp>
      <p:sp>
        <p:nvSpPr>
          <p:cNvPr id="63496" name="AutoShape 13"/>
          <p:cNvSpPr>
            <a:spLocks noChangeArrowheads="1"/>
          </p:cNvSpPr>
          <p:nvPr/>
        </p:nvSpPr>
        <p:spPr bwMode="auto">
          <a:xfrm>
            <a:off x="1143000" y="4102299"/>
            <a:ext cx="523875" cy="261938"/>
          </a:xfrm>
          <a:prstGeom prst="rightArrow">
            <a:avLst>
              <a:gd name="adj1" fmla="val 50000"/>
              <a:gd name="adj2" fmla="val 5000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63497" name="Text Box 14"/>
          <p:cNvSpPr txBox="1">
            <a:spLocks noChangeArrowheads="1"/>
          </p:cNvSpPr>
          <p:nvPr/>
        </p:nvSpPr>
        <p:spPr bwMode="auto">
          <a:xfrm>
            <a:off x="504908" y="5115244"/>
            <a:ext cx="3999851" cy="954107"/>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800" b="0" i="0" dirty="0">
                <a:solidFill>
                  <a:srgbClr val="FF0000"/>
                </a:solidFill>
                <a:latin typeface="黑体" panose="02010609060101010101" pitchFamily="49" charset="-122"/>
                <a:ea typeface="黑体" panose="02010609060101010101" pitchFamily="49" charset="-122"/>
              </a:rPr>
              <a:t>以结点</a:t>
            </a:r>
            <a:r>
              <a:rPr lang="en-US" altLang="zh-CN" sz="2800" b="0" i="0" dirty="0">
                <a:solidFill>
                  <a:srgbClr val="FF0000"/>
                </a:solidFill>
                <a:latin typeface="黑体" panose="02010609060101010101" pitchFamily="49" charset="-122"/>
                <a:ea typeface="黑体" panose="02010609060101010101" pitchFamily="49" charset="-122"/>
              </a:rPr>
              <a:t>C</a:t>
            </a:r>
            <a:r>
              <a:rPr lang="zh-CN" altLang="en-US" sz="2800" b="0" i="0" dirty="0">
                <a:solidFill>
                  <a:srgbClr val="FF0000"/>
                </a:solidFill>
                <a:latin typeface="黑体" panose="02010609060101010101" pitchFamily="49" charset="-122"/>
                <a:ea typeface="黑体" panose="02010609060101010101" pitchFamily="49" charset="-122"/>
              </a:rPr>
              <a:t>为旋转轴，先左逆时针后右顺时针旋转</a:t>
            </a:r>
          </a:p>
        </p:txBody>
      </p:sp>
      <p:grpSp>
        <p:nvGrpSpPr>
          <p:cNvPr id="3" name="Group 15"/>
          <p:cNvGrpSpPr>
            <a:grpSpLocks/>
          </p:cNvGrpSpPr>
          <p:nvPr/>
        </p:nvGrpSpPr>
        <p:grpSpPr bwMode="auto">
          <a:xfrm>
            <a:off x="7924800" y="3726062"/>
            <a:ext cx="1219200" cy="762000"/>
            <a:chOff x="0" y="0"/>
            <a:chExt cx="1005" cy="559"/>
          </a:xfrm>
        </p:grpSpPr>
        <p:sp>
          <p:nvSpPr>
            <p:cNvPr id="63525" name="Line 16"/>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3526" name="Oval 17"/>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sp>
          <p:nvSpPr>
            <p:cNvPr id="63527" name="Oval 18"/>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3528" name="Line 19"/>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63529" name="Oval 20"/>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grpSp>
      <p:sp>
        <p:nvSpPr>
          <p:cNvPr id="63499" name="AutoShape 21"/>
          <p:cNvSpPr>
            <a:spLocks noChangeArrowheads="1"/>
          </p:cNvSpPr>
          <p:nvPr/>
        </p:nvSpPr>
        <p:spPr bwMode="auto">
          <a:xfrm>
            <a:off x="6172200" y="4183262"/>
            <a:ext cx="523875" cy="261937"/>
          </a:xfrm>
          <a:prstGeom prst="rightArrow">
            <a:avLst>
              <a:gd name="adj1" fmla="val 50000"/>
              <a:gd name="adj2" fmla="val 5000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63500" name="Text Box 22"/>
          <p:cNvSpPr txBox="1">
            <a:spLocks noChangeArrowheads="1"/>
          </p:cNvSpPr>
          <p:nvPr/>
        </p:nvSpPr>
        <p:spPr bwMode="auto">
          <a:xfrm>
            <a:off x="4934276" y="5166779"/>
            <a:ext cx="3999851" cy="954107"/>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800" i="0" dirty="0">
                <a:solidFill>
                  <a:srgbClr val="FF0000"/>
                </a:solidFill>
                <a:latin typeface="+mn-ea"/>
                <a:ea typeface="+mn-ea"/>
              </a:rPr>
              <a:t>以结点</a:t>
            </a:r>
            <a:r>
              <a:rPr lang="en-US" altLang="zh-CN" sz="2800" i="0" dirty="0">
                <a:solidFill>
                  <a:srgbClr val="FF0000"/>
                </a:solidFill>
                <a:latin typeface="+mn-ea"/>
                <a:ea typeface="+mn-ea"/>
              </a:rPr>
              <a:t>C</a:t>
            </a:r>
            <a:r>
              <a:rPr lang="zh-CN" altLang="en-US" sz="2800" i="0" dirty="0">
                <a:solidFill>
                  <a:srgbClr val="FF0000"/>
                </a:solidFill>
                <a:latin typeface="+mn-ea"/>
                <a:ea typeface="+mn-ea"/>
              </a:rPr>
              <a:t>为旋转轴，先右顺时针后左逆时针旋转</a:t>
            </a:r>
          </a:p>
        </p:txBody>
      </p:sp>
      <p:grpSp>
        <p:nvGrpSpPr>
          <p:cNvPr id="4" name="Group 23"/>
          <p:cNvGrpSpPr>
            <a:grpSpLocks/>
          </p:cNvGrpSpPr>
          <p:nvPr/>
        </p:nvGrpSpPr>
        <p:grpSpPr bwMode="auto">
          <a:xfrm>
            <a:off x="457200" y="3568899"/>
            <a:ext cx="746125" cy="1241425"/>
            <a:chOff x="0" y="0"/>
            <a:chExt cx="614" cy="911"/>
          </a:xfrm>
        </p:grpSpPr>
        <p:sp>
          <p:nvSpPr>
            <p:cNvPr id="63520" name="Line 24"/>
            <p:cNvSpPr>
              <a:spLocks noChangeShapeType="1"/>
            </p:cNvSpPr>
            <p:nvPr/>
          </p:nvSpPr>
          <p:spPr bwMode="auto">
            <a:xfrm>
              <a:off x="180" y="528"/>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3521" name="Oval 25"/>
            <p:cNvSpPr>
              <a:spLocks noChangeArrowheads="1"/>
            </p:cNvSpPr>
            <p:nvPr/>
          </p:nvSpPr>
          <p:spPr bwMode="auto">
            <a:xfrm>
              <a:off x="372" y="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3522" name="Oval 26"/>
            <p:cNvSpPr>
              <a:spLocks noChangeArrowheads="1"/>
            </p:cNvSpPr>
            <p:nvPr/>
          </p:nvSpPr>
          <p:spPr bwMode="auto">
            <a:xfrm>
              <a:off x="377" y="682"/>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3523" name="Line 27"/>
            <p:cNvSpPr>
              <a:spLocks noChangeShapeType="1"/>
            </p:cNvSpPr>
            <p:nvPr/>
          </p:nvSpPr>
          <p:spPr bwMode="auto">
            <a:xfrm flipV="1">
              <a:off x="180" y="192"/>
              <a:ext cx="240" cy="192"/>
            </a:xfrm>
            <a:prstGeom prst="line">
              <a:avLst/>
            </a:prstGeom>
            <a:noFill/>
            <a:ln w="38100">
              <a:solidFill>
                <a:srgbClr val="336699"/>
              </a:solidFill>
              <a:round/>
              <a:headEnd/>
              <a:tailEnd/>
            </a:ln>
            <a:effectLst/>
          </p:spPr>
          <p:txBody>
            <a:bodyPr wrap="none" anchor="ctr"/>
            <a:lstStyle/>
            <a:p>
              <a:endParaRPr lang="zh-CN" altLang="en-US" i="0"/>
            </a:p>
          </p:txBody>
        </p:sp>
        <p:sp>
          <p:nvSpPr>
            <p:cNvPr id="63524" name="Oval 28"/>
            <p:cNvSpPr>
              <a:spLocks noChangeArrowheads="1"/>
            </p:cNvSpPr>
            <p:nvPr/>
          </p:nvSpPr>
          <p:spPr bwMode="auto">
            <a:xfrm>
              <a:off x="0" y="342"/>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grpSp>
      <p:grpSp>
        <p:nvGrpSpPr>
          <p:cNvPr id="5" name="Group 29"/>
          <p:cNvGrpSpPr>
            <a:grpSpLocks/>
          </p:cNvGrpSpPr>
          <p:nvPr/>
        </p:nvGrpSpPr>
        <p:grpSpPr bwMode="auto">
          <a:xfrm flipH="1">
            <a:off x="5232400" y="3641924"/>
            <a:ext cx="757238" cy="1241425"/>
            <a:chOff x="0" y="0"/>
            <a:chExt cx="614" cy="911"/>
          </a:xfrm>
        </p:grpSpPr>
        <p:sp>
          <p:nvSpPr>
            <p:cNvPr id="63515" name="Line 30"/>
            <p:cNvSpPr>
              <a:spLocks noChangeShapeType="1"/>
            </p:cNvSpPr>
            <p:nvPr/>
          </p:nvSpPr>
          <p:spPr bwMode="auto">
            <a:xfrm>
              <a:off x="180" y="528"/>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3516" name="Oval 31"/>
            <p:cNvSpPr>
              <a:spLocks noChangeArrowheads="1"/>
            </p:cNvSpPr>
            <p:nvPr/>
          </p:nvSpPr>
          <p:spPr bwMode="auto">
            <a:xfrm>
              <a:off x="372" y="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3517" name="Oval 32"/>
            <p:cNvSpPr>
              <a:spLocks noChangeArrowheads="1"/>
            </p:cNvSpPr>
            <p:nvPr/>
          </p:nvSpPr>
          <p:spPr bwMode="auto">
            <a:xfrm>
              <a:off x="377" y="682"/>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3518" name="Line 33"/>
            <p:cNvSpPr>
              <a:spLocks noChangeShapeType="1"/>
            </p:cNvSpPr>
            <p:nvPr/>
          </p:nvSpPr>
          <p:spPr bwMode="auto">
            <a:xfrm flipV="1">
              <a:off x="180" y="192"/>
              <a:ext cx="240" cy="192"/>
            </a:xfrm>
            <a:prstGeom prst="line">
              <a:avLst/>
            </a:prstGeom>
            <a:noFill/>
            <a:ln w="38100">
              <a:solidFill>
                <a:srgbClr val="336699"/>
              </a:solidFill>
              <a:round/>
              <a:headEnd/>
              <a:tailEnd/>
            </a:ln>
            <a:effectLst/>
          </p:spPr>
          <p:txBody>
            <a:bodyPr wrap="none" anchor="ctr"/>
            <a:lstStyle/>
            <a:p>
              <a:endParaRPr lang="zh-CN" altLang="en-US" i="0"/>
            </a:p>
          </p:txBody>
        </p:sp>
        <p:sp>
          <p:nvSpPr>
            <p:cNvPr id="63519" name="Oval 34"/>
            <p:cNvSpPr>
              <a:spLocks noChangeArrowheads="1"/>
            </p:cNvSpPr>
            <p:nvPr/>
          </p:nvSpPr>
          <p:spPr bwMode="auto">
            <a:xfrm>
              <a:off x="0" y="342"/>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B</a:t>
              </a:r>
            </a:p>
          </p:txBody>
        </p:sp>
      </p:grpSp>
      <p:grpSp>
        <p:nvGrpSpPr>
          <p:cNvPr id="6" name="Group 35"/>
          <p:cNvGrpSpPr>
            <a:grpSpLocks/>
          </p:cNvGrpSpPr>
          <p:nvPr/>
        </p:nvGrpSpPr>
        <p:grpSpPr bwMode="auto">
          <a:xfrm flipH="1">
            <a:off x="1447800" y="3645099"/>
            <a:ext cx="1338263" cy="1154113"/>
            <a:chOff x="0" y="0"/>
            <a:chExt cx="828" cy="720"/>
          </a:xfrm>
        </p:grpSpPr>
        <p:sp>
          <p:nvSpPr>
            <p:cNvPr id="63511" name="Line 36"/>
            <p:cNvSpPr>
              <a:spLocks noChangeShapeType="1"/>
            </p:cNvSpPr>
            <p:nvPr/>
          </p:nvSpPr>
          <p:spPr bwMode="auto">
            <a:xfrm>
              <a:off x="174" y="136"/>
              <a:ext cx="508" cy="441"/>
            </a:xfrm>
            <a:prstGeom prst="line">
              <a:avLst/>
            </a:prstGeom>
            <a:noFill/>
            <a:ln w="38100">
              <a:solidFill>
                <a:srgbClr val="336699"/>
              </a:solidFill>
              <a:round/>
              <a:headEnd/>
              <a:tailEnd/>
            </a:ln>
            <a:effectLst/>
          </p:spPr>
          <p:txBody>
            <a:bodyPr wrap="none" anchor="ctr"/>
            <a:lstStyle/>
            <a:p>
              <a:endParaRPr lang="zh-CN" altLang="en-US" i="0"/>
            </a:p>
          </p:txBody>
        </p:sp>
        <p:sp>
          <p:nvSpPr>
            <p:cNvPr id="63512" name="Oval 37"/>
            <p:cNvSpPr>
              <a:spLocks noChangeArrowheads="1"/>
            </p:cNvSpPr>
            <p:nvPr/>
          </p:nvSpPr>
          <p:spPr bwMode="auto">
            <a:xfrm>
              <a:off x="0" y="0"/>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3513" name="Oval 38"/>
            <p:cNvSpPr>
              <a:spLocks noChangeArrowheads="1"/>
            </p:cNvSpPr>
            <p:nvPr/>
          </p:nvSpPr>
          <p:spPr bwMode="auto">
            <a:xfrm>
              <a:off x="634" y="529"/>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sp>
          <p:nvSpPr>
            <p:cNvPr id="63514" name="Oval 39"/>
            <p:cNvSpPr>
              <a:spLocks noChangeArrowheads="1"/>
            </p:cNvSpPr>
            <p:nvPr/>
          </p:nvSpPr>
          <p:spPr bwMode="auto">
            <a:xfrm>
              <a:off x="325" y="245"/>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C</a:t>
              </a:r>
            </a:p>
          </p:txBody>
        </p:sp>
      </p:grpSp>
      <p:grpSp>
        <p:nvGrpSpPr>
          <p:cNvPr id="7" name="Group 40"/>
          <p:cNvGrpSpPr>
            <a:grpSpLocks/>
          </p:cNvGrpSpPr>
          <p:nvPr/>
        </p:nvGrpSpPr>
        <p:grpSpPr bwMode="auto">
          <a:xfrm>
            <a:off x="6324600" y="3726062"/>
            <a:ext cx="1223963" cy="1176337"/>
            <a:chOff x="0" y="0"/>
            <a:chExt cx="828" cy="720"/>
          </a:xfrm>
        </p:grpSpPr>
        <p:sp>
          <p:nvSpPr>
            <p:cNvPr id="63507" name="Line 41"/>
            <p:cNvSpPr>
              <a:spLocks noChangeShapeType="1"/>
            </p:cNvSpPr>
            <p:nvPr/>
          </p:nvSpPr>
          <p:spPr bwMode="auto">
            <a:xfrm>
              <a:off x="174" y="136"/>
              <a:ext cx="508" cy="441"/>
            </a:xfrm>
            <a:prstGeom prst="line">
              <a:avLst/>
            </a:prstGeom>
            <a:noFill/>
            <a:ln w="38100">
              <a:solidFill>
                <a:srgbClr val="336699"/>
              </a:solidFill>
              <a:round/>
              <a:headEnd/>
              <a:tailEnd/>
            </a:ln>
            <a:effectLst/>
          </p:spPr>
          <p:txBody>
            <a:bodyPr wrap="none" anchor="ctr"/>
            <a:lstStyle/>
            <a:p>
              <a:endParaRPr lang="zh-CN" altLang="en-US" i="0"/>
            </a:p>
          </p:txBody>
        </p:sp>
        <p:sp>
          <p:nvSpPr>
            <p:cNvPr id="63508" name="Oval 42"/>
            <p:cNvSpPr>
              <a:spLocks noChangeArrowheads="1"/>
            </p:cNvSpPr>
            <p:nvPr/>
          </p:nvSpPr>
          <p:spPr bwMode="auto">
            <a:xfrm>
              <a:off x="0" y="0"/>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3509" name="Oval 43"/>
            <p:cNvSpPr>
              <a:spLocks noChangeArrowheads="1"/>
            </p:cNvSpPr>
            <p:nvPr/>
          </p:nvSpPr>
          <p:spPr bwMode="auto">
            <a:xfrm>
              <a:off x="634" y="529"/>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sp>
          <p:nvSpPr>
            <p:cNvPr id="63510" name="Oval 44"/>
            <p:cNvSpPr>
              <a:spLocks noChangeArrowheads="1"/>
            </p:cNvSpPr>
            <p:nvPr/>
          </p:nvSpPr>
          <p:spPr bwMode="auto">
            <a:xfrm>
              <a:off x="325" y="245"/>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C</a:t>
              </a:r>
            </a:p>
          </p:txBody>
        </p:sp>
      </p:grpSp>
      <p:sp>
        <p:nvSpPr>
          <p:cNvPr id="63505" name="AutoShape 45"/>
          <p:cNvSpPr>
            <a:spLocks noChangeArrowheads="1"/>
          </p:cNvSpPr>
          <p:nvPr/>
        </p:nvSpPr>
        <p:spPr bwMode="auto">
          <a:xfrm>
            <a:off x="2514600" y="4102299"/>
            <a:ext cx="523875" cy="261938"/>
          </a:xfrm>
          <a:prstGeom prst="rightArrow">
            <a:avLst>
              <a:gd name="adj1" fmla="val 50000"/>
              <a:gd name="adj2" fmla="val 5000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63506" name="AutoShape 46"/>
          <p:cNvSpPr>
            <a:spLocks noChangeArrowheads="1"/>
          </p:cNvSpPr>
          <p:nvPr/>
        </p:nvSpPr>
        <p:spPr bwMode="auto">
          <a:xfrm>
            <a:off x="7315200" y="4183262"/>
            <a:ext cx="523875" cy="261937"/>
          </a:xfrm>
          <a:prstGeom prst="rightArrow">
            <a:avLst>
              <a:gd name="adj1" fmla="val 50000"/>
              <a:gd name="adj2" fmla="val 5000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8" name="Text Box 4">
            <a:extLst>
              <a:ext uri="{FF2B5EF4-FFF2-40B4-BE49-F238E27FC236}">
                <a16:creationId xmlns:a16="http://schemas.microsoft.com/office/drawing/2014/main" id="{81886B75-F8DF-4AEB-B4BD-EE70D37FCF4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双向旋转）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5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49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34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5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3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6" grpId="0" animBg="1"/>
      <p:bldP spid="63497" grpId="0"/>
      <p:bldP spid="63499" grpId="0" animBg="1"/>
      <p:bldP spid="63500" grpId="0"/>
      <p:bldP spid="63505" grpId="0" animBg="1"/>
      <p:bldP spid="6350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p:cNvSpPr txBox="1">
            <a:spLocks noChangeArrowheads="1"/>
          </p:cNvSpPr>
          <p:nvPr/>
        </p:nvSpPr>
        <p:spPr bwMode="auto">
          <a:xfrm>
            <a:off x="8570912" y="6330429"/>
            <a:ext cx="609600" cy="369332"/>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6BB35C9-9876-49B0-B18D-F464231177FB}" type="slidenum">
              <a:rPr lang="zh-CN" altLang="en-US" i="0"/>
              <a:pPr algn="r" eaLnBrk="1" hangingPunct="1">
                <a:spcBef>
                  <a:spcPct val="50000"/>
                </a:spcBef>
                <a:buFont typeface="Arial" pitchFamily="34" charset="0"/>
                <a:buNone/>
              </a:pPr>
              <a:t>73</a:t>
            </a:fld>
            <a:endParaRPr lang="en-US" altLang="zh-CN" i="0"/>
          </a:p>
        </p:txBody>
      </p:sp>
      <p:sp>
        <p:nvSpPr>
          <p:cNvPr id="62469" name="Rectangle 5"/>
          <p:cNvSpPr>
            <a:spLocks noGrp="1" noChangeArrowheads="1"/>
          </p:cNvSpPr>
          <p:nvPr>
            <p:ph type="body" idx="4294967295"/>
          </p:nvPr>
        </p:nvSpPr>
        <p:spPr>
          <a:xfrm>
            <a:off x="580372" y="1266188"/>
            <a:ext cx="8563628" cy="1582237"/>
          </a:xfrm>
        </p:spPr>
        <p:txBody>
          <a:bodyPr/>
          <a:lstStyle/>
          <a:p>
            <a:pPr marL="0" indent="0" eaLnBrk="1" hangingPunct="1">
              <a:spcBef>
                <a:spcPct val="30000"/>
              </a:spcBef>
              <a:buNone/>
            </a:pPr>
            <a:r>
              <a:rPr lang="zh-CN" altLang="en-US" b="1" dirty="0">
                <a:solidFill>
                  <a:srgbClr val="FF0000"/>
                </a:solidFill>
                <a:latin typeface="黑体" pitchFamily="49" charset="-122"/>
                <a:ea typeface="黑体" pitchFamily="49" charset="-122"/>
              </a:rPr>
              <a:t>例：</a:t>
            </a:r>
            <a:r>
              <a:rPr lang="zh-CN" altLang="en-US" dirty="0">
                <a:latin typeface="黑体" pitchFamily="49" charset="-122"/>
                <a:ea typeface="黑体" pitchFamily="49" charset="-122"/>
              </a:rPr>
              <a:t>假设平衡二叉树初始为空，依次插入</a:t>
            </a:r>
            <a:r>
              <a:rPr lang="en-US" altLang="zh-CN" dirty="0">
                <a:latin typeface="黑体" pitchFamily="49" charset="-122"/>
                <a:ea typeface="黑体" pitchFamily="49" charset="-122"/>
              </a:rPr>
              <a:t>20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30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25</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10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23</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24</a:t>
            </a:r>
            <a:r>
              <a:rPr lang="zh-CN" altLang="en-US" dirty="0">
                <a:latin typeface="黑体" pitchFamily="49" charset="-122"/>
                <a:ea typeface="黑体" pitchFamily="49" charset="-122"/>
              </a:rPr>
              <a:t>，画出树的生长过程，并在有旋转时说明旋转类型。</a:t>
            </a:r>
            <a:endParaRPr lang="en-US" altLang="zh-CN" dirty="0">
              <a:latin typeface="黑体" pitchFamily="49" charset="-122"/>
              <a:ea typeface="黑体" pitchFamily="49" charset="-122"/>
            </a:endParaRPr>
          </a:p>
          <a:p>
            <a:pPr marL="0" indent="0" eaLnBrk="1" hangingPunct="1">
              <a:spcBef>
                <a:spcPct val="30000"/>
              </a:spcBef>
              <a:buNone/>
            </a:pPr>
            <a:endParaRPr lang="en-US" altLang="zh-CN" sz="3000" b="1" dirty="0">
              <a:latin typeface="黑体" pitchFamily="49" charset="-122"/>
              <a:ea typeface="黑体" pitchFamily="49" charset="-122"/>
            </a:endParaRPr>
          </a:p>
          <a:p>
            <a:pPr marL="0" indent="0" eaLnBrk="1" hangingPunct="1">
              <a:spcBef>
                <a:spcPct val="30000"/>
              </a:spcBef>
              <a:buNone/>
            </a:pPr>
            <a:endParaRPr lang="en-US" altLang="zh-CN" sz="3000" b="1" dirty="0">
              <a:latin typeface="黑体" pitchFamily="49" charset="-122"/>
              <a:ea typeface="黑体" pitchFamily="49" charset="-122"/>
            </a:endParaRPr>
          </a:p>
        </p:txBody>
      </p:sp>
      <p:sp>
        <p:nvSpPr>
          <p:cNvPr id="8" name="Text Box 4">
            <a:extLst>
              <a:ext uri="{FF2B5EF4-FFF2-40B4-BE49-F238E27FC236}">
                <a16:creationId xmlns:a16="http://schemas.microsoft.com/office/drawing/2014/main" id="{1EB5B975-197E-48A9-BAD8-C14B0524AC9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平衡二叉树双向旋转举例</a:t>
            </a:r>
          </a:p>
        </p:txBody>
      </p:sp>
      <p:sp>
        <p:nvSpPr>
          <p:cNvPr id="3" name="Oval 26">
            <a:extLst>
              <a:ext uri="{FF2B5EF4-FFF2-40B4-BE49-F238E27FC236}">
                <a16:creationId xmlns:a16="http://schemas.microsoft.com/office/drawing/2014/main" id="{8F365753-8BB4-EE47-7A0E-C473D4E2812A}"/>
              </a:ext>
            </a:extLst>
          </p:cNvPr>
          <p:cNvSpPr>
            <a:spLocks noChangeArrowheads="1"/>
          </p:cNvSpPr>
          <p:nvPr/>
        </p:nvSpPr>
        <p:spPr bwMode="auto">
          <a:xfrm>
            <a:off x="1623318" y="3369771"/>
            <a:ext cx="287999" cy="31206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30</a:t>
            </a:r>
            <a:endParaRPr lang="en-US" altLang="zh-CN" sz="1600" b="1" i="0" dirty="0">
              <a:solidFill>
                <a:srgbClr val="003366"/>
              </a:solidFill>
              <a:latin typeface="Times New Roman" pitchFamily="18" charset="0"/>
              <a:ea typeface="楷体_GB2312" pitchFamily="1" charset="-122"/>
            </a:endParaRPr>
          </a:p>
        </p:txBody>
      </p:sp>
      <p:sp>
        <p:nvSpPr>
          <p:cNvPr id="4" name="Oval 28">
            <a:extLst>
              <a:ext uri="{FF2B5EF4-FFF2-40B4-BE49-F238E27FC236}">
                <a16:creationId xmlns:a16="http://schemas.microsoft.com/office/drawing/2014/main" id="{26E6987D-B594-1CDE-865E-492EBF1BAD2A}"/>
              </a:ext>
            </a:extLst>
          </p:cNvPr>
          <p:cNvSpPr>
            <a:spLocks noChangeArrowheads="1"/>
          </p:cNvSpPr>
          <p:nvPr/>
        </p:nvSpPr>
        <p:spPr bwMode="auto">
          <a:xfrm>
            <a:off x="1115616" y="2851732"/>
            <a:ext cx="291645" cy="309334"/>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cxnSp>
        <p:nvCxnSpPr>
          <p:cNvPr id="5" name="直接连接符 4">
            <a:extLst>
              <a:ext uri="{FF2B5EF4-FFF2-40B4-BE49-F238E27FC236}">
                <a16:creationId xmlns:a16="http://schemas.microsoft.com/office/drawing/2014/main" id="{88345667-2232-989D-3724-DACB572D7981}"/>
              </a:ext>
            </a:extLst>
          </p:cNvPr>
          <p:cNvCxnSpPr>
            <a:stCxn id="4" idx="5"/>
            <a:endCxn id="3" idx="1"/>
          </p:cNvCxnSpPr>
          <p:nvPr/>
        </p:nvCxnSpPr>
        <p:spPr bwMode="auto">
          <a:xfrm>
            <a:off x="1364551" y="3115765"/>
            <a:ext cx="300943" cy="29970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 name="Oval 25">
            <a:extLst>
              <a:ext uri="{FF2B5EF4-FFF2-40B4-BE49-F238E27FC236}">
                <a16:creationId xmlns:a16="http://schemas.microsoft.com/office/drawing/2014/main" id="{85DB8006-3CD7-8CAE-1949-EECB06DB9CF2}"/>
              </a:ext>
            </a:extLst>
          </p:cNvPr>
          <p:cNvSpPr>
            <a:spLocks noChangeArrowheads="1"/>
          </p:cNvSpPr>
          <p:nvPr/>
        </p:nvSpPr>
        <p:spPr bwMode="auto">
          <a:xfrm>
            <a:off x="1191237" y="3980404"/>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25</a:t>
            </a:r>
          </a:p>
        </p:txBody>
      </p:sp>
      <p:cxnSp>
        <p:nvCxnSpPr>
          <p:cNvPr id="13" name="直接连接符 12">
            <a:extLst>
              <a:ext uri="{FF2B5EF4-FFF2-40B4-BE49-F238E27FC236}">
                <a16:creationId xmlns:a16="http://schemas.microsoft.com/office/drawing/2014/main" id="{CD4C2520-13A3-845B-299A-D74AF4A22CB8}"/>
              </a:ext>
            </a:extLst>
          </p:cNvPr>
          <p:cNvCxnSpPr>
            <a:cxnSpLocks/>
          </p:cNvCxnSpPr>
          <p:nvPr/>
        </p:nvCxnSpPr>
        <p:spPr bwMode="auto">
          <a:xfrm flipH="1">
            <a:off x="1421745" y="3629958"/>
            <a:ext cx="273548" cy="372320"/>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xmlns:p14="http://schemas.microsoft.com/office/powerpoint/2010/main">
        <mc:Choice Requires="p14">
          <p:contentPart p14:bwMode="auto" r:id="rId2">
            <p14:nvContentPartPr>
              <p14:cNvPr id="15" name="墨迹 14">
                <a:extLst>
                  <a:ext uri="{FF2B5EF4-FFF2-40B4-BE49-F238E27FC236}">
                    <a16:creationId xmlns:a16="http://schemas.microsoft.com/office/drawing/2014/main" id="{E65C8206-D88C-66FB-1F50-0EAFE2BD4A46}"/>
                  </a:ext>
                </a:extLst>
              </p14:cNvPr>
              <p14:cNvContentPartPr/>
              <p14:nvPr/>
            </p14:nvContentPartPr>
            <p14:xfrm>
              <a:off x="957610" y="2670939"/>
              <a:ext cx="1130400" cy="1695600"/>
            </p14:xfrm>
          </p:contentPart>
        </mc:Choice>
        <mc:Fallback xmlns="">
          <p:pic>
            <p:nvPicPr>
              <p:cNvPr id="15" name="墨迹 14">
                <a:extLst>
                  <a:ext uri="{FF2B5EF4-FFF2-40B4-BE49-F238E27FC236}">
                    <a16:creationId xmlns:a16="http://schemas.microsoft.com/office/drawing/2014/main" id="{E65C8206-D88C-66FB-1F50-0EAFE2BD4A46}"/>
                  </a:ext>
                </a:extLst>
              </p:cNvPr>
              <p:cNvPicPr/>
              <p:nvPr/>
            </p:nvPicPr>
            <p:blipFill>
              <a:blip r:embed="rId3"/>
              <a:stretch>
                <a:fillRect/>
              </a:stretch>
            </p:blipFill>
            <p:spPr>
              <a:xfrm>
                <a:off x="948250" y="2661579"/>
                <a:ext cx="1149120" cy="1714320"/>
              </a:xfrm>
              <a:prstGeom prst="rect">
                <a:avLst/>
              </a:prstGeom>
            </p:spPr>
          </p:pic>
        </mc:Fallback>
      </mc:AlternateContent>
      <p:sp>
        <p:nvSpPr>
          <p:cNvPr id="16" name="文本框 15">
            <a:extLst>
              <a:ext uri="{FF2B5EF4-FFF2-40B4-BE49-F238E27FC236}">
                <a16:creationId xmlns:a16="http://schemas.microsoft.com/office/drawing/2014/main" id="{0AA78738-F0EC-CDDC-C20D-10CC08E741F1}"/>
              </a:ext>
            </a:extLst>
          </p:cNvPr>
          <p:cNvSpPr txBox="1"/>
          <p:nvPr/>
        </p:nvSpPr>
        <p:spPr>
          <a:xfrm>
            <a:off x="1473699" y="2991415"/>
            <a:ext cx="504056" cy="369332"/>
          </a:xfrm>
          <a:prstGeom prst="rect">
            <a:avLst/>
          </a:prstGeom>
          <a:noFill/>
        </p:spPr>
        <p:txBody>
          <a:bodyPr wrap="square" rtlCol="0">
            <a:spAutoFit/>
          </a:bodyPr>
          <a:lstStyle/>
          <a:p>
            <a:r>
              <a:rPr lang="en-US" altLang="zh-CN" b="0" i="0" dirty="0"/>
              <a:t>R</a:t>
            </a:r>
            <a:endParaRPr lang="zh-CN" altLang="en-US" b="0" i="0" dirty="0"/>
          </a:p>
        </p:txBody>
      </p:sp>
      <p:sp>
        <p:nvSpPr>
          <p:cNvPr id="17" name="文本框 16">
            <a:extLst>
              <a:ext uri="{FF2B5EF4-FFF2-40B4-BE49-F238E27FC236}">
                <a16:creationId xmlns:a16="http://schemas.microsoft.com/office/drawing/2014/main" id="{DB7E4385-992D-0EED-0E69-A475276DC4A3}"/>
              </a:ext>
            </a:extLst>
          </p:cNvPr>
          <p:cNvSpPr txBox="1"/>
          <p:nvPr/>
        </p:nvSpPr>
        <p:spPr>
          <a:xfrm>
            <a:off x="1558519" y="3711652"/>
            <a:ext cx="504056" cy="369332"/>
          </a:xfrm>
          <a:prstGeom prst="rect">
            <a:avLst/>
          </a:prstGeom>
          <a:noFill/>
        </p:spPr>
        <p:txBody>
          <a:bodyPr wrap="square" rtlCol="0">
            <a:spAutoFit/>
          </a:bodyPr>
          <a:lstStyle/>
          <a:p>
            <a:r>
              <a:rPr lang="en-US" altLang="zh-CN" b="0" i="0" dirty="0"/>
              <a:t>L</a:t>
            </a:r>
            <a:endParaRPr lang="zh-CN" altLang="en-US" b="0" i="0" dirty="0"/>
          </a:p>
        </p:txBody>
      </p:sp>
      <p:cxnSp>
        <p:nvCxnSpPr>
          <p:cNvPr id="19" name="直接箭头连接符 18">
            <a:extLst>
              <a:ext uri="{FF2B5EF4-FFF2-40B4-BE49-F238E27FC236}">
                <a16:creationId xmlns:a16="http://schemas.microsoft.com/office/drawing/2014/main" id="{F14D33E9-900B-686C-E4B8-E6286CD9DEE7}"/>
              </a:ext>
            </a:extLst>
          </p:cNvPr>
          <p:cNvCxnSpPr>
            <a:cxnSpLocks/>
          </p:cNvCxnSpPr>
          <p:nvPr/>
        </p:nvCxnSpPr>
        <p:spPr bwMode="auto">
          <a:xfrm>
            <a:off x="2339752" y="3429000"/>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22" name="文本框 21">
            <a:extLst>
              <a:ext uri="{FF2B5EF4-FFF2-40B4-BE49-F238E27FC236}">
                <a16:creationId xmlns:a16="http://schemas.microsoft.com/office/drawing/2014/main" id="{3C792143-A439-1F22-A5B5-BC56A1C87672}"/>
              </a:ext>
            </a:extLst>
          </p:cNvPr>
          <p:cNvSpPr txBox="1"/>
          <p:nvPr/>
        </p:nvSpPr>
        <p:spPr>
          <a:xfrm>
            <a:off x="2474767" y="2899082"/>
            <a:ext cx="1026114" cy="461665"/>
          </a:xfrm>
          <a:prstGeom prst="rect">
            <a:avLst/>
          </a:prstGeom>
          <a:noFill/>
        </p:spPr>
        <p:txBody>
          <a:bodyPr wrap="square" rtlCol="0">
            <a:spAutoFit/>
          </a:bodyPr>
          <a:lstStyle/>
          <a:p>
            <a:r>
              <a:rPr lang="en-US" altLang="zh-CN" sz="2400" b="0" i="0" dirty="0">
                <a:latin typeface="+mn-ea"/>
                <a:ea typeface="+mn-ea"/>
              </a:rPr>
              <a:t>RL</a:t>
            </a:r>
            <a:r>
              <a:rPr lang="zh-CN" altLang="en-US" sz="2400" b="0" i="0" dirty="0">
                <a:latin typeface="+mn-ea"/>
                <a:ea typeface="+mn-ea"/>
              </a:rPr>
              <a:t>型</a:t>
            </a:r>
          </a:p>
        </p:txBody>
      </p:sp>
      <p:sp>
        <p:nvSpPr>
          <p:cNvPr id="23" name="文本框 22">
            <a:extLst>
              <a:ext uri="{FF2B5EF4-FFF2-40B4-BE49-F238E27FC236}">
                <a16:creationId xmlns:a16="http://schemas.microsoft.com/office/drawing/2014/main" id="{8C09B9A9-8354-3C4C-DE45-DF1FA277A886}"/>
              </a:ext>
            </a:extLst>
          </p:cNvPr>
          <p:cNvSpPr txBox="1"/>
          <p:nvPr/>
        </p:nvSpPr>
        <p:spPr>
          <a:xfrm>
            <a:off x="2248167" y="3518739"/>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先右后左</a:t>
            </a:r>
          </a:p>
        </p:txBody>
      </p:sp>
      <p:grpSp>
        <p:nvGrpSpPr>
          <p:cNvPr id="24" name="Group 7">
            <a:extLst>
              <a:ext uri="{FF2B5EF4-FFF2-40B4-BE49-F238E27FC236}">
                <a16:creationId xmlns:a16="http://schemas.microsoft.com/office/drawing/2014/main" id="{7618A8AC-D6F5-95B2-86AA-182F7F34DE4A}"/>
              </a:ext>
            </a:extLst>
          </p:cNvPr>
          <p:cNvGrpSpPr>
            <a:grpSpLocks/>
          </p:cNvGrpSpPr>
          <p:nvPr/>
        </p:nvGrpSpPr>
        <p:grpSpPr bwMode="auto">
          <a:xfrm>
            <a:off x="4288906" y="2802582"/>
            <a:ext cx="1219200" cy="762000"/>
            <a:chOff x="0" y="0"/>
            <a:chExt cx="1005" cy="559"/>
          </a:xfrm>
        </p:grpSpPr>
        <p:sp>
          <p:nvSpPr>
            <p:cNvPr id="25" name="Line 8">
              <a:extLst>
                <a:ext uri="{FF2B5EF4-FFF2-40B4-BE49-F238E27FC236}">
                  <a16:creationId xmlns:a16="http://schemas.microsoft.com/office/drawing/2014/main" id="{FA7A0844-AB28-E707-03F7-2AC531CF00A9}"/>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26" name="Oval 9">
              <a:extLst>
                <a:ext uri="{FF2B5EF4-FFF2-40B4-BE49-F238E27FC236}">
                  <a16:creationId xmlns:a16="http://schemas.microsoft.com/office/drawing/2014/main" id="{98534A66-1A9A-30D1-1E85-5AC0B309E4F6}"/>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30</a:t>
              </a:r>
            </a:p>
          </p:txBody>
        </p:sp>
        <p:sp>
          <p:nvSpPr>
            <p:cNvPr id="27" name="Oval 10">
              <a:extLst>
                <a:ext uri="{FF2B5EF4-FFF2-40B4-BE49-F238E27FC236}">
                  <a16:creationId xmlns:a16="http://schemas.microsoft.com/office/drawing/2014/main" id="{0DA86D1C-6C54-7382-C4F7-E9939099C932}"/>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25</a:t>
              </a:r>
            </a:p>
          </p:txBody>
        </p:sp>
        <p:sp>
          <p:nvSpPr>
            <p:cNvPr id="28" name="Line 11">
              <a:extLst>
                <a:ext uri="{FF2B5EF4-FFF2-40B4-BE49-F238E27FC236}">
                  <a16:creationId xmlns:a16="http://schemas.microsoft.com/office/drawing/2014/main" id="{B4D354EA-56AC-33FE-7EA5-D3BD0BBF9339}"/>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29" name="Oval 12">
              <a:extLst>
                <a:ext uri="{FF2B5EF4-FFF2-40B4-BE49-F238E27FC236}">
                  <a16:creationId xmlns:a16="http://schemas.microsoft.com/office/drawing/2014/main" id="{9E65BFC6-6013-C19A-C9BA-FF5EAD1C6C0A}"/>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grpSp>
      <p:sp>
        <p:nvSpPr>
          <p:cNvPr id="30" name="Line 11">
            <a:extLst>
              <a:ext uri="{FF2B5EF4-FFF2-40B4-BE49-F238E27FC236}">
                <a16:creationId xmlns:a16="http://schemas.microsoft.com/office/drawing/2014/main" id="{67A29B69-1404-E2A2-A8E0-EF08AD4BEC16}"/>
              </a:ext>
            </a:extLst>
          </p:cNvPr>
          <p:cNvSpPr>
            <a:spLocks noChangeShapeType="1"/>
          </p:cNvSpPr>
          <p:nvPr/>
        </p:nvSpPr>
        <p:spPr bwMode="auto">
          <a:xfrm flipH="1">
            <a:off x="3967771" y="3510293"/>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31" name="Oval 12">
            <a:extLst>
              <a:ext uri="{FF2B5EF4-FFF2-40B4-BE49-F238E27FC236}">
                <a16:creationId xmlns:a16="http://schemas.microsoft.com/office/drawing/2014/main" id="{2D9E3369-5DC9-8B38-3230-560DE6EED6E1}"/>
              </a:ext>
            </a:extLst>
          </p:cNvPr>
          <p:cNvSpPr>
            <a:spLocks noChangeArrowheads="1"/>
          </p:cNvSpPr>
          <p:nvPr/>
        </p:nvSpPr>
        <p:spPr bwMode="auto">
          <a:xfrm>
            <a:off x="3793080" y="3706586"/>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10</a:t>
            </a:r>
            <a:endParaRPr lang="en-US" altLang="zh-CN" sz="1600" b="1" i="0" dirty="0">
              <a:solidFill>
                <a:srgbClr val="003366"/>
              </a:solidFill>
              <a:latin typeface="Times New Roman" pitchFamily="18" charset="0"/>
              <a:ea typeface="楷体_GB2312" pitchFamily="1" charset="-122"/>
            </a:endParaRPr>
          </a:p>
        </p:txBody>
      </p:sp>
      <p:sp>
        <p:nvSpPr>
          <p:cNvPr id="32" name="Line 8">
            <a:extLst>
              <a:ext uri="{FF2B5EF4-FFF2-40B4-BE49-F238E27FC236}">
                <a16:creationId xmlns:a16="http://schemas.microsoft.com/office/drawing/2014/main" id="{B5A36751-A8B4-12AA-6DE3-5AED2F7C9758}"/>
              </a:ext>
            </a:extLst>
          </p:cNvPr>
          <p:cNvSpPr>
            <a:spLocks noChangeShapeType="1"/>
          </p:cNvSpPr>
          <p:nvPr/>
        </p:nvSpPr>
        <p:spPr bwMode="auto">
          <a:xfrm>
            <a:off x="4536385" y="3493824"/>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33" name="Oval 9">
            <a:extLst>
              <a:ext uri="{FF2B5EF4-FFF2-40B4-BE49-F238E27FC236}">
                <a16:creationId xmlns:a16="http://schemas.microsoft.com/office/drawing/2014/main" id="{4073AD5B-3FB1-686D-64A8-935A9EC3102B}"/>
              </a:ext>
            </a:extLst>
          </p:cNvPr>
          <p:cNvSpPr>
            <a:spLocks noChangeArrowheads="1"/>
          </p:cNvSpPr>
          <p:nvPr/>
        </p:nvSpPr>
        <p:spPr bwMode="auto">
          <a:xfrm>
            <a:off x="4769307" y="3690117"/>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23</a:t>
            </a:r>
            <a:endParaRPr lang="en-US" altLang="zh-CN" sz="1600" b="1" i="0" dirty="0">
              <a:solidFill>
                <a:srgbClr val="003366"/>
              </a:solidFill>
              <a:latin typeface="Times New Roman" pitchFamily="18" charset="0"/>
              <a:ea typeface="楷体_GB2312" pitchFamily="1" charset="-122"/>
            </a:endParaRPr>
          </a:p>
        </p:txBody>
      </p:sp>
      <p:sp>
        <p:nvSpPr>
          <p:cNvPr id="34" name="Line 8">
            <a:extLst>
              <a:ext uri="{FF2B5EF4-FFF2-40B4-BE49-F238E27FC236}">
                <a16:creationId xmlns:a16="http://schemas.microsoft.com/office/drawing/2014/main" id="{F7F76D0B-6CA3-8F6C-6C35-24F6423DEA47}"/>
              </a:ext>
            </a:extLst>
          </p:cNvPr>
          <p:cNvSpPr>
            <a:spLocks noChangeShapeType="1"/>
          </p:cNvSpPr>
          <p:nvPr/>
        </p:nvSpPr>
        <p:spPr bwMode="auto">
          <a:xfrm>
            <a:off x="5015199" y="3933056"/>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35" name="Oval 9">
            <a:extLst>
              <a:ext uri="{FF2B5EF4-FFF2-40B4-BE49-F238E27FC236}">
                <a16:creationId xmlns:a16="http://schemas.microsoft.com/office/drawing/2014/main" id="{2741926E-11A9-1DDC-53C5-4709BEB56618}"/>
              </a:ext>
            </a:extLst>
          </p:cNvPr>
          <p:cNvSpPr>
            <a:spLocks noChangeArrowheads="1"/>
          </p:cNvSpPr>
          <p:nvPr/>
        </p:nvSpPr>
        <p:spPr bwMode="auto">
          <a:xfrm>
            <a:off x="5248121" y="4129349"/>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24</a:t>
            </a:r>
            <a:endParaRPr lang="en-US" altLang="zh-CN" sz="1600" b="1" i="0" dirty="0">
              <a:solidFill>
                <a:srgbClr val="003366"/>
              </a:solidFill>
              <a:latin typeface="Times New Roman" pitchFamily="18" charset="0"/>
              <a:ea typeface="楷体_GB2312" pitchFamily="1" charset="-122"/>
            </a:endParaRPr>
          </a:p>
        </p:txBody>
      </p:sp>
      <mc:AlternateContent xmlns:mc="http://schemas.openxmlformats.org/markup-compatibility/2006" xmlns:p14="http://schemas.microsoft.com/office/powerpoint/2010/main">
        <mc:Choice Requires="p14">
          <p:contentPart p14:bwMode="auto" r:id="rId4">
            <p14:nvContentPartPr>
              <p14:cNvPr id="36" name="墨迹 35">
                <a:extLst>
                  <a:ext uri="{FF2B5EF4-FFF2-40B4-BE49-F238E27FC236}">
                    <a16:creationId xmlns:a16="http://schemas.microsoft.com/office/drawing/2014/main" id="{32FC3CF7-6FC1-0963-F879-4ABEA6B187EF}"/>
                  </a:ext>
                </a:extLst>
              </p14:cNvPr>
              <p14:cNvContentPartPr/>
              <p14:nvPr/>
            </p14:nvContentPartPr>
            <p14:xfrm>
              <a:off x="4121280" y="2603520"/>
              <a:ext cx="1073520" cy="1562400"/>
            </p14:xfrm>
          </p:contentPart>
        </mc:Choice>
        <mc:Fallback xmlns="">
          <p:pic>
            <p:nvPicPr>
              <p:cNvPr id="36" name="墨迹 35">
                <a:extLst>
                  <a:ext uri="{FF2B5EF4-FFF2-40B4-BE49-F238E27FC236}">
                    <a16:creationId xmlns:a16="http://schemas.microsoft.com/office/drawing/2014/main" id="{32FC3CF7-6FC1-0963-F879-4ABEA6B187EF}"/>
                  </a:ext>
                </a:extLst>
              </p:cNvPr>
              <p:cNvPicPr/>
              <p:nvPr/>
            </p:nvPicPr>
            <p:blipFill>
              <a:blip r:embed="rId5"/>
              <a:stretch>
                <a:fillRect/>
              </a:stretch>
            </p:blipFill>
            <p:spPr>
              <a:xfrm>
                <a:off x="4111920" y="2594160"/>
                <a:ext cx="1092240" cy="1581120"/>
              </a:xfrm>
              <a:prstGeom prst="rect">
                <a:avLst/>
              </a:prstGeom>
            </p:spPr>
          </p:pic>
        </mc:Fallback>
      </mc:AlternateContent>
      <p:sp>
        <p:nvSpPr>
          <p:cNvPr id="37" name="文本框 36">
            <a:extLst>
              <a:ext uri="{FF2B5EF4-FFF2-40B4-BE49-F238E27FC236}">
                <a16:creationId xmlns:a16="http://schemas.microsoft.com/office/drawing/2014/main" id="{CEA051B5-41A4-CBB5-7222-9A3E47486266}"/>
              </a:ext>
            </a:extLst>
          </p:cNvPr>
          <p:cNvSpPr txBox="1"/>
          <p:nvPr/>
        </p:nvSpPr>
        <p:spPr>
          <a:xfrm>
            <a:off x="4433269" y="3569721"/>
            <a:ext cx="504056" cy="369332"/>
          </a:xfrm>
          <a:prstGeom prst="rect">
            <a:avLst/>
          </a:prstGeom>
          <a:noFill/>
        </p:spPr>
        <p:txBody>
          <a:bodyPr wrap="square" rtlCol="0">
            <a:spAutoFit/>
          </a:bodyPr>
          <a:lstStyle/>
          <a:p>
            <a:r>
              <a:rPr lang="en-US" altLang="zh-CN" b="0" i="0" dirty="0"/>
              <a:t>R</a:t>
            </a:r>
            <a:endParaRPr lang="zh-CN" altLang="en-US" b="0" i="0" dirty="0"/>
          </a:p>
        </p:txBody>
      </p:sp>
      <p:sp>
        <p:nvSpPr>
          <p:cNvPr id="38" name="文本框 37">
            <a:extLst>
              <a:ext uri="{FF2B5EF4-FFF2-40B4-BE49-F238E27FC236}">
                <a16:creationId xmlns:a16="http://schemas.microsoft.com/office/drawing/2014/main" id="{4009B88A-0E5F-5868-A08F-F7E8A2C4E491}"/>
              </a:ext>
            </a:extLst>
          </p:cNvPr>
          <p:cNvSpPr txBox="1"/>
          <p:nvPr/>
        </p:nvSpPr>
        <p:spPr>
          <a:xfrm>
            <a:off x="4425444" y="2894068"/>
            <a:ext cx="504056" cy="369332"/>
          </a:xfrm>
          <a:prstGeom prst="rect">
            <a:avLst/>
          </a:prstGeom>
          <a:noFill/>
        </p:spPr>
        <p:txBody>
          <a:bodyPr wrap="square" rtlCol="0">
            <a:spAutoFit/>
          </a:bodyPr>
          <a:lstStyle/>
          <a:p>
            <a:r>
              <a:rPr lang="en-US" altLang="zh-CN" b="0" i="0" dirty="0"/>
              <a:t>L</a:t>
            </a:r>
            <a:endParaRPr lang="zh-CN" altLang="en-US" b="0" i="0" dirty="0"/>
          </a:p>
        </p:txBody>
      </p:sp>
      <p:cxnSp>
        <p:nvCxnSpPr>
          <p:cNvPr id="39" name="直接箭头连接符 38">
            <a:extLst>
              <a:ext uri="{FF2B5EF4-FFF2-40B4-BE49-F238E27FC236}">
                <a16:creationId xmlns:a16="http://schemas.microsoft.com/office/drawing/2014/main" id="{E453EFB5-5F03-8D08-9BC2-C1622960F49F}"/>
              </a:ext>
            </a:extLst>
          </p:cNvPr>
          <p:cNvCxnSpPr>
            <a:cxnSpLocks/>
          </p:cNvCxnSpPr>
          <p:nvPr/>
        </p:nvCxnSpPr>
        <p:spPr bwMode="auto">
          <a:xfrm>
            <a:off x="2215313" y="5397876"/>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40" name="文本框 39">
            <a:extLst>
              <a:ext uri="{FF2B5EF4-FFF2-40B4-BE49-F238E27FC236}">
                <a16:creationId xmlns:a16="http://schemas.microsoft.com/office/drawing/2014/main" id="{4A8D31C6-E63F-4644-FC5C-47B7CBCDF59F}"/>
              </a:ext>
            </a:extLst>
          </p:cNvPr>
          <p:cNvSpPr txBox="1"/>
          <p:nvPr/>
        </p:nvSpPr>
        <p:spPr>
          <a:xfrm>
            <a:off x="2350328" y="4867958"/>
            <a:ext cx="1026114" cy="461665"/>
          </a:xfrm>
          <a:prstGeom prst="rect">
            <a:avLst/>
          </a:prstGeom>
          <a:noFill/>
        </p:spPr>
        <p:txBody>
          <a:bodyPr wrap="square" rtlCol="0">
            <a:spAutoFit/>
          </a:bodyPr>
          <a:lstStyle/>
          <a:p>
            <a:r>
              <a:rPr lang="en-US" altLang="zh-CN" sz="2400" b="0" i="0" dirty="0">
                <a:latin typeface="+mn-ea"/>
                <a:ea typeface="+mn-ea"/>
              </a:rPr>
              <a:t>LR</a:t>
            </a:r>
            <a:r>
              <a:rPr lang="zh-CN" altLang="en-US" sz="2400" b="0" i="0" dirty="0">
                <a:latin typeface="+mn-ea"/>
                <a:ea typeface="+mn-ea"/>
              </a:rPr>
              <a:t>型</a:t>
            </a:r>
          </a:p>
        </p:txBody>
      </p:sp>
      <p:sp>
        <p:nvSpPr>
          <p:cNvPr id="41" name="文本框 40">
            <a:extLst>
              <a:ext uri="{FF2B5EF4-FFF2-40B4-BE49-F238E27FC236}">
                <a16:creationId xmlns:a16="http://schemas.microsoft.com/office/drawing/2014/main" id="{10A086DA-95B6-FA52-42BA-E667EC39ACF2}"/>
              </a:ext>
            </a:extLst>
          </p:cNvPr>
          <p:cNvSpPr txBox="1"/>
          <p:nvPr/>
        </p:nvSpPr>
        <p:spPr>
          <a:xfrm>
            <a:off x="2123728" y="5487615"/>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先左后右</a:t>
            </a:r>
          </a:p>
        </p:txBody>
      </p:sp>
      <p:grpSp>
        <p:nvGrpSpPr>
          <p:cNvPr id="42" name="Group 15">
            <a:extLst>
              <a:ext uri="{FF2B5EF4-FFF2-40B4-BE49-F238E27FC236}">
                <a16:creationId xmlns:a16="http://schemas.microsoft.com/office/drawing/2014/main" id="{06308A77-9AC0-B031-30E4-4532D6939859}"/>
              </a:ext>
            </a:extLst>
          </p:cNvPr>
          <p:cNvGrpSpPr>
            <a:grpSpLocks/>
          </p:cNvGrpSpPr>
          <p:nvPr/>
        </p:nvGrpSpPr>
        <p:grpSpPr bwMode="auto">
          <a:xfrm>
            <a:off x="4088740" y="4707138"/>
            <a:ext cx="1219200" cy="762000"/>
            <a:chOff x="0" y="0"/>
            <a:chExt cx="1005" cy="559"/>
          </a:xfrm>
        </p:grpSpPr>
        <p:sp>
          <p:nvSpPr>
            <p:cNvPr id="43" name="Line 16">
              <a:extLst>
                <a:ext uri="{FF2B5EF4-FFF2-40B4-BE49-F238E27FC236}">
                  <a16:creationId xmlns:a16="http://schemas.microsoft.com/office/drawing/2014/main" id="{067E8883-8ED2-D707-94C8-3F84D1503E7B}"/>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44" name="Oval 17">
              <a:extLst>
                <a:ext uri="{FF2B5EF4-FFF2-40B4-BE49-F238E27FC236}">
                  <a16:creationId xmlns:a16="http://schemas.microsoft.com/office/drawing/2014/main" id="{4080E73B-B497-D4AA-256E-00595DE1AB5B}"/>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25</a:t>
              </a:r>
              <a:endParaRPr lang="en-US" altLang="zh-CN" sz="1600" b="1" i="0" dirty="0">
                <a:solidFill>
                  <a:srgbClr val="003366"/>
                </a:solidFill>
                <a:latin typeface="Times New Roman" pitchFamily="18" charset="0"/>
                <a:ea typeface="楷体_GB2312" pitchFamily="1" charset="-122"/>
              </a:endParaRPr>
            </a:p>
          </p:txBody>
        </p:sp>
        <p:sp>
          <p:nvSpPr>
            <p:cNvPr id="45" name="Oval 18">
              <a:extLst>
                <a:ext uri="{FF2B5EF4-FFF2-40B4-BE49-F238E27FC236}">
                  <a16:creationId xmlns:a16="http://schemas.microsoft.com/office/drawing/2014/main" id="{7E95AEDF-192B-1831-35CA-47AC09CC4415}"/>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23</a:t>
              </a:r>
              <a:endParaRPr lang="en-US" altLang="zh-CN" sz="1600" b="1" i="0" dirty="0">
                <a:solidFill>
                  <a:srgbClr val="003366"/>
                </a:solidFill>
                <a:latin typeface="Times New Roman" pitchFamily="18" charset="0"/>
                <a:ea typeface="楷体_GB2312" pitchFamily="1" charset="-122"/>
              </a:endParaRPr>
            </a:p>
          </p:txBody>
        </p:sp>
        <p:sp>
          <p:nvSpPr>
            <p:cNvPr id="46" name="Line 19">
              <a:extLst>
                <a:ext uri="{FF2B5EF4-FFF2-40B4-BE49-F238E27FC236}">
                  <a16:creationId xmlns:a16="http://schemas.microsoft.com/office/drawing/2014/main" id="{993F1F51-521F-5D27-872C-1C38A2C40ADE}"/>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47" name="Oval 20">
              <a:extLst>
                <a:ext uri="{FF2B5EF4-FFF2-40B4-BE49-F238E27FC236}">
                  <a16:creationId xmlns:a16="http://schemas.microsoft.com/office/drawing/2014/main" id="{9795E574-EDE6-4224-D587-A29021294FE9}"/>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grpSp>
      <p:sp>
        <p:nvSpPr>
          <p:cNvPr id="48" name="Line 19">
            <a:extLst>
              <a:ext uri="{FF2B5EF4-FFF2-40B4-BE49-F238E27FC236}">
                <a16:creationId xmlns:a16="http://schemas.microsoft.com/office/drawing/2014/main" id="{7113830B-0585-19A8-985A-BAD23E7B3FAE}"/>
              </a:ext>
            </a:extLst>
          </p:cNvPr>
          <p:cNvSpPr>
            <a:spLocks noChangeShapeType="1"/>
          </p:cNvSpPr>
          <p:nvPr/>
        </p:nvSpPr>
        <p:spPr bwMode="auto">
          <a:xfrm flipH="1">
            <a:off x="3797588" y="5467775"/>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49" name="Oval 20">
            <a:extLst>
              <a:ext uri="{FF2B5EF4-FFF2-40B4-BE49-F238E27FC236}">
                <a16:creationId xmlns:a16="http://schemas.microsoft.com/office/drawing/2014/main" id="{6403F7F1-082C-7E4B-1DFD-ECB317E76600}"/>
              </a:ext>
            </a:extLst>
          </p:cNvPr>
          <p:cNvSpPr>
            <a:spLocks noChangeArrowheads="1"/>
          </p:cNvSpPr>
          <p:nvPr/>
        </p:nvSpPr>
        <p:spPr bwMode="auto">
          <a:xfrm>
            <a:off x="3622897" y="5664068"/>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10</a:t>
            </a:r>
            <a:endParaRPr lang="en-US" altLang="zh-CN" sz="1600" b="1" i="0" dirty="0">
              <a:solidFill>
                <a:srgbClr val="003366"/>
              </a:solidFill>
              <a:latin typeface="Times New Roman" pitchFamily="18" charset="0"/>
              <a:ea typeface="楷体_GB2312" pitchFamily="1" charset="-122"/>
            </a:endParaRPr>
          </a:p>
        </p:txBody>
      </p:sp>
      <p:sp>
        <p:nvSpPr>
          <p:cNvPr id="50" name="Line 19">
            <a:extLst>
              <a:ext uri="{FF2B5EF4-FFF2-40B4-BE49-F238E27FC236}">
                <a16:creationId xmlns:a16="http://schemas.microsoft.com/office/drawing/2014/main" id="{4395D088-6AF9-9785-B4BD-C39BA02732F6}"/>
              </a:ext>
            </a:extLst>
          </p:cNvPr>
          <p:cNvSpPr>
            <a:spLocks noChangeShapeType="1"/>
          </p:cNvSpPr>
          <p:nvPr/>
        </p:nvSpPr>
        <p:spPr bwMode="auto">
          <a:xfrm flipH="1">
            <a:off x="4771672" y="5397876"/>
            <a:ext cx="310561" cy="363995"/>
          </a:xfrm>
          <a:prstGeom prst="line">
            <a:avLst/>
          </a:prstGeom>
          <a:noFill/>
          <a:ln w="38100">
            <a:solidFill>
              <a:srgbClr val="336699"/>
            </a:solidFill>
            <a:round/>
            <a:headEnd/>
            <a:tailEnd/>
          </a:ln>
          <a:effectLst/>
        </p:spPr>
        <p:txBody>
          <a:bodyPr wrap="none" anchor="ctr"/>
          <a:lstStyle/>
          <a:p>
            <a:endParaRPr lang="zh-CN" altLang="en-US" i="0"/>
          </a:p>
        </p:txBody>
      </p:sp>
      <p:sp>
        <p:nvSpPr>
          <p:cNvPr id="51" name="Oval 20">
            <a:extLst>
              <a:ext uri="{FF2B5EF4-FFF2-40B4-BE49-F238E27FC236}">
                <a16:creationId xmlns:a16="http://schemas.microsoft.com/office/drawing/2014/main" id="{8ED02894-ABE9-BDCC-BE58-2F43BA09827A}"/>
              </a:ext>
            </a:extLst>
          </p:cNvPr>
          <p:cNvSpPr>
            <a:spLocks noChangeArrowheads="1"/>
          </p:cNvSpPr>
          <p:nvPr/>
        </p:nvSpPr>
        <p:spPr bwMode="auto">
          <a:xfrm>
            <a:off x="4596982" y="5722105"/>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24</a:t>
            </a:r>
            <a:endParaRPr lang="en-US" altLang="zh-CN" sz="1600" b="1" i="0" dirty="0">
              <a:solidFill>
                <a:srgbClr val="003366"/>
              </a:solidFill>
              <a:latin typeface="Times New Roman" pitchFamily="18" charset="0"/>
              <a:ea typeface="楷体_GB2312" pitchFamily="1" charset="-122"/>
            </a:endParaRPr>
          </a:p>
        </p:txBody>
      </p:sp>
      <p:sp>
        <p:nvSpPr>
          <p:cNvPr id="52" name="Line 16">
            <a:extLst>
              <a:ext uri="{FF2B5EF4-FFF2-40B4-BE49-F238E27FC236}">
                <a16:creationId xmlns:a16="http://schemas.microsoft.com/office/drawing/2014/main" id="{BAD312FE-2E00-F214-8643-1F8327FD47D0}"/>
              </a:ext>
            </a:extLst>
          </p:cNvPr>
          <p:cNvSpPr>
            <a:spLocks noChangeShapeType="1"/>
          </p:cNvSpPr>
          <p:nvPr/>
        </p:nvSpPr>
        <p:spPr bwMode="auto">
          <a:xfrm>
            <a:off x="5266406" y="5387411"/>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54" name="Oval 17">
            <a:extLst>
              <a:ext uri="{FF2B5EF4-FFF2-40B4-BE49-F238E27FC236}">
                <a16:creationId xmlns:a16="http://schemas.microsoft.com/office/drawing/2014/main" id="{926A76F4-393B-81AC-A138-DDC9D9198A15}"/>
              </a:ext>
            </a:extLst>
          </p:cNvPr>
          <p:cNvSpPr>
            <a:spLocks noChangeArrowheads="1"/>
          </p:cNvSpPr>
          <p:nvPr/>
        </p:nvSpPr>
        <p:spPr bwMode="auto">
          <a:xfrm>
            <a:off x="5499328" y="569797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30</a:t>
            </a:r>
            <a:endParaRPr lang="en-US" altLang="zh-CN" sz="1600" b="1" i="0" dirty="0">
              <a:solidFill>
                <a:srgbClr val="003366"/>
              </a:solidFill>
              <a:latin typeface="Times New Roman" pitchFamily="18" charset="0"/>
              <a:ea typeface="楷体_GB2312" pitchFamily="1" charset="-122"/>
            </a:endParaRPr>
          </a:p>
        </p:txBody>
      </p:sp>
      <p:sp>
        <p:nvSpPr>
          <p:cNvPr id="2" name="文本框 1">
            <a:extLst>
              <a:ext uri="{FF2B5EF4-FFF2-40B4-BE49-F238E27FC236}">
                <a16:creationId xmlns:a16="http://schemas.microsoft.com/office/drawing/2014/main" id="{7DA3DE7C-6E34-84DE-09E6-0C1D0CE173B5}"/>
              </a:ext>
            </a:extLst>
          </p:cNvPr>
          <p:cNvSpPr txBox="1"/>
          <p:nvPr/>
        </p:nvSpPr>
        <p:spPr>
          <a:xfrm>
            <a:off x="1325915" y="2592779"/>
            <a:ext cx="489356" cy="369332"/>
          </a:xfrm>
          <a:prstGeom prst="rect">
            <a:avLst/>
          </a:prstGeom>
          <a:noFill/>
        </p:spPr>
        <p:txBody>
          <a:bodyPr wrap="square" rtlCol="0">
            <a:spAutoFit/>
          </a:bodyPr>
          <a:lstStyle/>
          <a:p>
            <a:r>
              <a:rPr lang="en-US" altLang="zh-CN" b="0" i="0" dirty="0">
                <a:latin typeface="+mn-ea"/>
                <a:ea typeface="+mn-ea"/>
              </a:rPr>
              <a:t>-2</a:t>
            </a:r>
            <a:endParaRPr lang="zh-CN" altLang="en-US" b="0" i="0" dirty="0">
              <a:latin typeface="+mn-ea"/>
              <a:ea typeface="+mn-ea"/>
            </a:endParaRPr>
          </a:p>
        </p:txBody>
      </p:sp>
      <p:sp>
        <p:nvSpPr>
          <p:cNvPr id="6" name="文本框 5">
            <a:extLst>
              <a:ext uri="{FF2B5EF4-FFF2-40B4-BE49-F238E27FC236}">
                <a16:creationId xmlns:a16="http://schemas.microsoft.com/office/drawing/2014/main" id="{1FD6834F-061E-2177-3FDD-5EF5F74D9D4C}"/>
              </a:ext>
            </a:extLst>
          </p:cNvPr>
          <p:cNvSpPr txBox="1"/>
          <p:nvPr/>
        </p:nvSpPr>
        <p:spPr>
          <a:xfrm>
            <a:off x="5119671" y="2651594"/>
            <a:ext cx="489356" cy="369332"/>
          </a:xfrm>
          <a:prstGeom prst="rect">
            <a:avLst/>
          </a:prstGeom>
          <a:noFill/>
        </p:spPr>
        <p:txBody>
          <a:bodyPr wrap="square" rtlCol="0">
            <a:spAutoFit/>
          </a:bodyPr>
          <a:lstStyle/>
          <a:p>
            <a:r>
              <a:rPr lang="en-US" altLang="zh-CN" b="0" i="0" dirty="0">
                <a:latin typeface="+mn-ea"/>
                <a:ea typeface="+mn-ea"/>
              </a:rPr>
              <a:t>2</a:t>
            </a:r>
            <a:endParaRPr lang="zh-CN" altLang="en-US" b="0" i="0" dirty="0">
              <a:latin typeface="+mn-ea"/>
              <a:ea typeface="+mn-ea"/>
            </a:endParaRPr>
          </a:p>
        </p:txBody>
      </p:sp>
    </p:spTree>
    <p:extLst>
      <p:ext uri="{BB962C8B-B14F-4D97-AF65-F5344CB8AC3E}">
        <p14:creationId xmlns:p14="http://schemas.microsoft.com/office/powerpoint/2010/main" val="117294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5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2" grpId="0" animBg="1"/>
      <p:bldP spid="16" grpId="0"/>
      <p:bldP spid="17" grpId="0"/>
      <p:bldP spid="22" grpId="0"/>
      <p:bldP spid="23" grpId="0"/>
      <p:bldP spid="30" grpId="0" animBg="1"/>
      <p:bldP spid="31" grpId="0" animBg="1"/>
      <p:bldP spid="32" grpId="0" animBg="1"/>
      <p:bldP spid="33" grpId="0" animBg="1"/>
      <p:bldP spid="34" grpId="0" animBg="1"/>
      <p:bldP spid="35" grpId="0" animBg="1"/>
      <p:bldP spid="37" grpId="0"/>
      <p:bldP spid="38" grpId="0"/>
      <p:bldP spid="40" grpId="0"/>
      <p:bldP spid="41" grpId="0"/>
      <p:bldP spid="48" grpId="0" animBg="1"/>
      <p:bldP spid="49" grpId="0" animBg="1"/>
      <p:bldP spid="50" grpId="0" animBg="1"/>
      <p:bldP spid="51" grpId="0" animBg="1"/>
      <p:bldP spid="52" grpId="0" animBg="1"/>
      <p:bldP spid="54" grpId="0" animBg="1"/>
      <p:bldP spid="2" grpId="0"/>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3CFC2E-735B-4982-AF88-BB2D6A01B733}" type="slidenum">
              <a:rPr lang="zh-CN" altLang="en-US"/>
              <a:pPr algn="r" eaLnBrk="1" hangingPunct="1">
                <a:spcBef>
                  <a:spcPct val="50000"/>
                </a:spcBef>
                <a:buFont typeface="Arial" pitchFamily="34" charset="0"/>
                <a:buNone/>
              </a:pPr>
              <a:t>74</a:t>
            </a:fld>
            <a:endParaRPr lang="en-US" altLang="zh-CN"/>
          </a:p>
        </p:txBody>
      </p:sp>
      <p:sp>
        <p:nvSpPr>
          <p:cNvPr id="68613" name="Rectangle 5"/>
          <p:cNvSpPr>
            <a:spLocks noGrp="1" noChangeArrowheads="1"/>
          </p:cNvSpPr>
          <p:nvPr>
            <p:ph type="body" idx="4294967295"/>
          </p:nvPr>
        </p:nvSpPr>
        <p:spPr>
          <a:xfrm>
            <a:off x="510065" y="1300850"/>
            <a:ext cx="8763000" cy="946559"/>
          </a:xfrm>
        </p:spPr>
        <p:txBody>
          <a:bodyPr/>
          <a:lstStyle/>
          <a:p>
            <a:pPr eaLnBrk="1" hangingPunct="1">
              <a:spcBef>
                <a:spcPct val="30000"/>
              </a:spcBef>
            </a:pPr>
            <a:r>
              <a:rPr lang="zh-CN" altLang="en-US" dirty="0">
                <a:latin typeface="黑体" pitchFamily="49" charset="-122"/>
                <a:ea typeface="黑体" pitchFamily="49" charset="-122"/>
              </a:rPr>
              <a:t>在</a:t>
            </a:r>
            <a:r>
              <a:rPr lang="en-US" altLang="zh-CN" dirty="0">
                <a:latin typeface="黑体" pitchFamily="49" charset="-122"/>
                <a:ea typeface="黑体" pitchFamily="49" charset="-122"/>
              </a:rPr>
              <a:t>C</a:t>
            </a:r>
            <a:r>
              <a:rPr lang="zh-CN" altLang="en-US" dirty="0">
                <a:latin typeface="黑体" pitchFamily="49" charset="-122"/>
                <a:ea typeface="黑体" pitchFamily="49" charset="-122"/>
              </a:rPr>
              <a:t>的子树</a:t>
            </a:r>
            <a:r>
              <a:rPr lang="en-US" altLang="zh-CN" dirty="0">
                <a:latin typeface="黑体" pitchFamily="49" charset="-122"/>
                <a:ea typeface="黑体" pitchFamily="49" charset="-122"/>
              </a:rPr>
              <a:t>C</a:t>
            </a:r>
            <a:r>
              <a:rPr lang="en-US" altLang="zh-CN" baseline="-25000" dirty="0">
                <a:latin typeface="黑体" pitchFamily="49" charset="-122"/>
                <a:ea typeface="黑体" pitchFamily="49" charset="-122"/>
              </a:rPr>
              <a:t>L</a:t>
            </a:r>
            <a:r>
              <a:rPr lang="zh-CN" altLang="en-US" dirty="0">
                <a:latin typeface="黑体" pitchFamily="49" charset="-122"/>
                <a:ea typeface="黑体" pitchFamily="49" charset="-122"/>
              </a:rPr>
              <a:t>或</a:t>
            </a:r>
            <a:r>
              <a:rPr lang="en-US" altLang="zh-CN" dirty="0">
                <a:latin typeface="黑体" pitchFamily="49" charset="-122"/>
                <a:ea typeface="黑体" pitchFamily="49" charset="-122"/>
              </a:rPr>
              <a:t>C</a:t>
            </a:r>
            <a:r>
              <a:rPr lang="en-US" altLang="zh-CN" baseline="-25000" dirty="0">
                <a:latin typeface="黑体" pitchFamily="49" charset="-122"/>
                <a:ea typeface="黑体" pitchFamily="49" charset="-122"/>
              </a:rPr>
              <a:t>R</a:t>
            </a:r>
            <a:r>
              <a:rPr lang="zh-CN" altLang="en-US" dirty="0">
                <a:latin typeface="黑体" pitchFamily="49" charset="-122"/>
                <a:ea typeface="黑体" pitchFamily="49" charset="-122"/>
              </a:rPr>
              <a:t>中插入新结点，该子树的高度增1。结点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的平衡因子变为+2，发生了不平衡</a:t>
            </a:r>
          </a:p>
        </p:txBody>
      </p:sp>
      <p:grpSp>
        <p:nvGrpSpPr>
          <p:cNvPr id="3" name="Group 7"/>
          <p:cNvGrpSpPr>
            <a:grpSpLocks/>
          </p:cNvGrpSpPr>
          <p:nvPr/>
        </p:nvGrpSpPr>
        <p:grpSpPr bwMode="auto">
          <a:xfrm>
            <a:off x="998152" y="2647069"/>
            <a:ext cx="3225800" cy="2681288"/>
            <a:chOff x="0" y="0"/>
            <a:chExt cx="2032" cy="1858"/>
          </a:xfrm>
        </p:grpSpPr>
        <p:sp>
          <p:nvSpPr>
            <p:cNvPr id="68641" name="Line 8"/>
            <p:cNvSpPr>
              <a:spLocks noChangeShapeType="1"/>
            </p:cNvSpPr>
            <p:nvPr/>
          </p:nvSpPr>
          <p:spPr bwMode="auto">
            <a:xfrm>
              <a:off x="1117" y="1090"/>
              <a:ext cx="192" cy="240"/>
            </a:xfrm>
            <a:prstGeom prst="line">
              <a:avLst/>
            </a:prstGeom>
            <a:noFill/>
            <a:ln w="38100">
              <a:solidFill>
                <a:srgbClr val="006666"/>
              </a:solidFill>
              <a:round/>
              <a:headEnd/>
              <a:tailEnd/>
            </a:ln>
            <a:effectLst/>
          </p:spPr>
          <p:txBody>
            <a:bodyPr wrap="none" anchor="ctr"/>
            <a:lstStyle/>
            <a:p>
              <a:endParaRPr lang="zh-CN" altLang="en-US" i="0"/>
            </a:p>
          </p:txBody>
        </p:sp>
        <p:sp>
          <p:nvSpPr>
            <p:cNvPr id="68642" name="Line 9"/>
            <p:cNvSpPr>
              <a:spLocks noChangeShapeType="1"/>
            </p:cNvSpPr>
            <p:nvPr/>
          </p:nvSpPr>
          <p:spPr bwMode="auto">
            <a:xfrm flipH="1">
              <a:off x="877" y="1090"/>
              <a:ext cx="192" cy="240"/>
            </a:xfrm>
            <a:prstGeom prst="line">
              <a:avLst/>
            </a:prstGeom>
            <a:noFill/>
            <a:ln w="38100">
              <a:solidFill>
                <a:srgbClr val="006666"/>
              </a:solidFill>
              <a:round/>
              <a:headEnd/>
              <a:tailEnd/>
            </a:ln>
            <a:effectLst/>
          </p:spPr>
          <p:txBody>
            <a:bodyPr wrap="none" anchor="ctr"/>
            <a:lstStyle/>
            <a:p>
              <a:endParaRPr lang="zh-CN" altLang="en-US" i="0"/>
            </a:p>
          </p:txBody>
        </p:sp>
        <p:sp>
          <p:nvSpPr>
            <p:cNvPr id="66570" name="Text Box 10"/>
            <p:cNvSpPr txBox="1">
              <a:spLocks noChangeArrowheads="1"/>
            </p:cNvSpPr>
            <p:nvPr/>
          </p:nvSpPr>
          <p:spPr bwMode="auto">
            <a:xfrm>
              <a:off x="1539" y="370"/>
              <a:ext cx="189"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6571" name="Text Box 11"/>
            <p:cNvSpPr txBox="1">
              <a:spLocks noChangeArrowheads="1"/>
            </p:cNvSpPr>
            <p:nvPr/>
          </p:nvSpPr>
          <p:spPr bwMode="auto">
            <a:xfrm>
              <a:off x="890" y="611"/>
              <a:ext cx="189"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6572" name="Text Box 12"/>
            <p:cNvSpPr txBox="1">
              <a:spLocks noChangeArrowheads="1"/>
            </p:cNvSpPr>
            <p:nvPr/>
          </p:nvSpPr>
          <p:spPr bwMode="auto">
            <a:xfrm>
              <a:off x="1261" y="34"/>
              <a:ext cx="309"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sp>
          <p:nvSpPr>
            <p:cNvPr id="68646" name="Line 13"/>
            <p:cNvSpPr>
              <a:spLocks noChangeShapeType="1"/>
            </p:cNvSpPr>
            <p:nvPr/>
          </p:nvSpPr>
          <p:spPr bwMode="auto">
            <a:xfrm>
              <a:off x="1213" y="370"/>
              <a:ext cx="432" cy="432"/>
            </a:xfrm>
            <a:prstGeom prst="line">
              <a:avLst/>
            </a:prstGeom>
            <a:noFill/>
            <a:ln w="28575">
              <a:solidFill>
                <a:srgbClr val="006666"/>
              </a:solidFill>
              <a:round/>
              <a:headEnd/>
              <a:tailEnd/>
            </a:ln>
            <a:effectLst/>
          </p:spPr>
          <p:txBody>
            <a:bodyPr wrap="none" anchor="ctr"/>
            <a:lstStyle/>
            <a:p>
              <a:endParaRPr lang="zh-CN" altLang="en-US" i="0"/>
            </a:p>
          </p:txBody>
        </p:sp>
        <p:sp>
          <p:nvSpPr>
            <p:cNvPr id="68647" name="Line 14"/>
            <p:cNvSpPr>
              <a:spLocks noChangeShapeType="1"/>
            </p:cNvSpPr>
            <p:nvPr/>
          </p:nvSpPr>
          <p:spPr bwMode="auto">
            <a:xfrm flipH="1">
              <a:off x="397" y="370"/>
              <a:ext cx="672" cy="768"/>
            </a:xfrm>
            <a:prstGeom prst="line">
              <a:avLst/>
            </a:prstGeom>
            <a:noFill/>
            <a:ln w="28575">
              <a:solidFill>
                <a:srgbClr val="006666"/>
              </a:solidFill>
              <a:round/>
              <a:headEnd/>
              <a:tailEnd/>
            </a:ln>
            <a:effectLst/>
          </p:spPr>
          <p:txBody>
            <a:bodyPr wrap="none" anchor="ctr"/>
            <a:lstStyle/>
            <a:p>
              <a:endParaRPr lang="zh-CN" altLang="en-US" i="0"/>
            </a:p>
          </p:txBody>
        </p:sp>
        <p:sp>
          <p:nvSpPr>
            <p:cNvPr id="68648" name="Rectangle 15"/>
            <p:cNvSpPr>
              <a:spLocks noChangeArrowheads="1"/>
            </p:cNvSpPr>
            <p:nvPr/>
          </p:nvSpPr>
          <p:spPr bwMode="auto">
            <a:xfrm>
              <a:off x="1597" y="706"/>
              <a:ext cx="240" cy="72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8649" name="Line 16"/>
            <p:cNvSpPr>
              <a:spLocks noChangeShapeType="1"/>
            </p:cNvSpPr>
            <p:nvPr/>
          </p:nvSpPr>
          <p:spPr bwMode="auto">
            <a:xfrm>
              <a:off x="829" y="754"/>
              <a:ext cx="288" cy="288"/>
            </a:xfrm>
            <a:prstGeom prst="line">
              <a:avLst/>
            </a:prstGeom>
            <a:noFill/>
            <a:ln w="28575">
              <a:solidFill>
                <a:srgbClr val="006666"/>
              </a:solidFill>
              <a:round/>
              <a:headEnd/>
              <a:tailEnd/>
            </a:ln>
            <a:effectLst/>
          </p:spPr>
          <p:txBody>
            <a:bodyPr wrap="none" anchor="ctr"/>
            <a:lstStyle/>
            <a:p>
              <a:endParaRPr lang="zh-CN" altLang="en-US" i="0"/>
            </a:p>
          </p:txBody>
        </p:sp>
        <p:sp>
          <p:nvSpPr>
            <p:cNvPr id="68650" name="Oval 17"/>
            <p:cNvSpPr>
              <a:spLocks noChangeArrowheads="1"/>
            </p:cNvSpPr>
            <p:nvPr/>
          </p:nvSpPr>
          <p:spPr bwMode="auto">
            <a:xfrm>
              <a:off x="685" y="562"/>
              <a:ext cx="240" cy="24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8651" name="Oval 18"/>
            <p:cNvSpPr>
              <a:spLocks noChangeArrowheads="1"/>
            </p:cNvSpPr>
            <p:nvPr/>
          </p:nvSpPr>
          <p:spPr bwMode="auto">
            <a:xfrm>
              <a:off x="1021" y="178"/>
              <a:ext cx="240" cy="24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8652" name="Rectangle 19"/>
            <p:cNvSpPr>
              <a:spLocks noChangeArrowheads="1"/>
            </p:cNvSpPr>
            <p:nvPr/>
          </p:nvSpPr>
          <p:spPr bwMode="auto">
            <a:xfrm>
              <a:off x="253" y="1042"/>
              <a:ext cx="240" cy="816"/>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8653" name="Text Box 20"/>
            <p:cNvSpPr txBox="1">
              <a:spLocks noChangeArrowheads="1"/>
            </p:cNvSpPr>
            <p:nvPr/>
          </p:nvSpPr>
          <p:spPr bwMode="auto">
            <a:xfrm>
              <a:off x="768" y="0"/>
              <a:ext cx="221"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8654" name="Text Box 21"/>
            <p:cNvSpPr txBox="1">
              <a:spLocks noChangeArrowheads="1"/>
            </p:cNvSpPr>
            <p:nvPr/>
          </p:nvSpPr>
          <p:spPr bwMode="auto">
            <a:xfrm>
              <a:off x="1741" y="433"/>
              <a:ext cx="291"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68655" name="Text Box 22"/>
            <p:cNvSpPr txBox="1">
              <a:spLocks noChangeArrowheads="1"/>
            </p:cNvSpPr>
            <p:nvPr/>
          </p:nvSpPr>
          <p:spPr bwMode="auto">
            <a:xfrm>
              <a:off x="1165" y="768"/>
              <a:ext cx="221"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68656" name="Text Box 23"/>
            <p:cNvSpPr txBox="1">
              <a:spLocks noChangeArrowheads="1"/>
            </p:cNvSpPr>
            <p:nvPr/>
          </p:nvSpPr>
          <p:spPr bwMode="auto">
            <a:xfrm>
              <a:off x="0" y="787"/>
              <a:ext cx="278"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8657" name="Rectangle 24"/>
            <p:cNvSpPr>
              <a:spLocks noChangeArrowheads="1"/>
            </p:cNvSpPr>
            <p:nvPr/>
          </p:nvSpPr>
          <p:spPr bwMode="auto">
            <a:xfrm>
              <a:off x="781" y="1330"/>
              <a:ext cx="240" cy="528"/>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2" name="Text Box 25"/>
            <p:cNvSpPr txBox="1">
              <a:spLocks noChangeArrowheads="1"/>
            </p:cNvSpPr>
            <p:nvPr/>
          </p:nvSpPr>
          <p:spPr bwMode="auto">
            <a:xfrm>
              <a:off x="637" y="261"/>
              <a:ext cx="213" cy="31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隶书" pitchFamily="49" charset="-122"/>
                  <a:ea typeface="隶书" pitchFamily="49" charset="-122"/>
                </a:rPr>
                <a:t>0</a:t>
              </a:r>
              <a:endParaRPr lang="zh-CN" altLang="en-US" b="1" i="0">
                <a:solidFill>
                  <a:srgbClr val="FF3300"/>
                </a:solidFill>
                <a:effectLst>
                  <a:outerShdw blurRad="38100" dist="38100" dir="2700000" algn="tl">
                    <a:srgbClr val="C0C0C0"/>
                  </a:outerShdw>
                </a:effectLst>
                <a:latin typeface="Times New Roman" pitchFamily="18" charset="0"/>
              </a:endParaRPr>
            </a:p>
          </p:txBody>
        </p:sp>
        <p:sp>
          <p:nvSpPr>
            <p:cNvPr id="68659" name="Oval 26"/>
            <p:cNvSpPr>
              <a:spLocks noChangeArrowheads="1"/>
            </p:cNvSpPr>
            <p:nvPr/>
          </p:nvSpPr>
          <p:spPr bwMode="auto">
            <a:xfrm>
              <a:off x="973" y="898"/>
              <a:ext cx="240" cy="24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8660" name="Rectangle 27"/>
            <p:cNvSpPr>
              <a:spLocks noChangeArrowheads="1"/>
            </p:cNvSpPr>
            <p:nvPr/>
          </p:nvSpPr>
          <p:spPr bwMode="auto">
            <a:xfrm>
              <a:off x="1165" y="1330"/>
              <a:ext cx="240" cy="528"/>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68661" name="Text Box 28"/>
            <p:cNvSpPr txBox="1">
              <a:spLocks noChangeArrowheads="1"/>
            </p:cNvSpPr>
            <p:nvPr/>
          </p:nvSpPr>
          <p:spPr bwMode="auto">
            <a:xfrm>
              <a:off x="1135" y="1412"/>
              <a:ext cx="318"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68662" name="Text Box 29"/>
            <p:cNvSpPr txBox="1">
              <a:spLocks noChangeArrowheads="1"/>
            </p:cNvSpPr>
            <p:nvPr/>
          </p:nvSpPr>
          <p:spPr bwMode="auto">
            <a:xfrm>
              <a:off x="740" y="1412"/>
              <a:ext cx="318"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68663" name="Text Box 30"/>
            <p:cNvSpPr txBox="1">
              <a:spLocks noChangeArrowheads="1"/>
            </p:cNvSpPr>
            <p:nvPr/>
          </p:nvSpPr>
          <p:spPr bwMode="auto">
            <a:xfrm>
              <a:off x="397" y="433"/>
              <a:ext cx="213"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8664" name="Text Box 31"/>
            <p:cNvSpPr txBox="1">
              <a:spLocks noChangeArrowheads="1"/>
            </p:cNvSpPr>
            <p:nvPr/>
          </p:nvSpPr>
          <p:spPr bwMode="auto">
            <a:xfrm>
              <a:off x="541" y="1056"/>
              <a:ext cx="286"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68665" name="Text Box 32"/>
            <p:cNvSpPr txBox="1">
              <a:spLocks noChangeArrowheads="1"/>
            </p:cNvSpPr>
            <p:nvPr/>
          </p:nvSpPr>
          <p:spPr bwMode="auto">
            <a:xfrm>
              <a:off x="1234" y="1056"/>
              <a:ext cx="291"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grpSp>
      <p:grpSp>
        <p:nvGrpSpPr>
          <p:cNvPr id="4" name="Group 33"/>
          <p:cNvGrpSpPr>
            <a:grpSpLocks/>
          </p:cNvGrpSpPr>
          <p:nvPr/>
        </p:nvGrpSpPr>
        <p:grpSpPr bwMode="auto">
          <a:xfrm>
            <a:off x="5214621" y="2674720"/>
            <a:ext cx="3108325" cy="3048000"/>
            <a:chOff x="0" y="0"/>
            <a:chExt cx="1958" cy="1920"/>
          </a:xfrm>
        </p:grpSpPr>
        <p:sp>
          <p:nvSpPr>
            <p:cNvPr id="68617" name="Line 34"/>
            <p:cNvSpPr>
              <a:spLocks noChangeShapeType="1"/>
            </p:cNvSpPr>
            <p:nvPr/>
          </p:nvSpPr>
          <p:spPr bwMode="auto">
            <a:xfrm flipH="1">
              <a:off x="816" y="1004"/>
              <a:ext cx="192" cy="218"/>
            </a:xfrm>
            <a:prstGeom prst="line">
              <a:avLst/>
            </a:prstGeom>
            <a:noFill/>
            <a:ln w="38100">
              <a:solidFill>
                <a:srgbClr val="006666"/>
              </a:solidFill>
              <a:round/>
              <a:headEnd/>
              <a:tailEnd/>
            </a:ln>
            <a:effectLst/>
          </p:spPr>
          <p:txBody>
            <a:bodyPr wrap="none" anchor="ctr"/>
            <a:lstStyle/>
            <a:p>
              <a:endParaRPr lang="zh-CN" altLang="en-US" i="0"/>
            </a:p>
          </p:txBody>
        </p:sp>
        <p:sp>
          <p:nvSpPr>
            <p:cNvPr id="66595" name="Text Box 35"/>
            <p:cNvSpPr txBox="1">
              <a:spLocks noChangeArrowheads="1"/>
            </p:cNvSpPr>
            <p:nvPr/>
          </p:nvSpPr>
          <p:spPr bwMode="auto">
            <a:xfrm>
              <a:off x="1152"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66596" name="Text Box 36"/>
            <p:cNvSpPr txBox="1">
              <a:spLocks noChangeArrowheads="1"/>
            </p:cNvSpPr>
            <p:nvPr/>
          </p:nvSpPr>
          <p:spPr bwMode="auto">
            <a:xfrm>
              <a:off x="591" y="26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sp>
          <p:nvSpPr>
            <p:cNvPr id="66597" name="Text Box 37"/>
            <p:cNvSpPr txBox="1">
              <a:spLocks noChangeArrowheads="1"/>
            </p:cNvSpPr>
            <p:nvPr/>
          </p:nvSpPr>
          <p:spPr bwMode="auto">
            <a:xfrm>
              <a:off x="892" y="567"/>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1</a:t>
              </a:r>
            </a:p>
          </p:txBody>
        </p:sp>
        <p:sp>
          <p:nvSpPr>
            <p:cNvPr id="68621" name="Line 38"/>
            <p:cNvSpPr>
              <a:spLocks noChangeShapeType="1"/>
            </p:cNvSpPr>
            <p:nvPr/>
          </p:nvSpPr>
          <p:spPr bwMode="auto">
            <a:xfrm>
              <a:off x="1056" y="1004"/>
              <a:ext cx="192" cy="218"/>
            </a:xfrm>
            <a:prstGeom prst="line">
              <a:avLst/>
            </a:prstGeom>
            <a:noFill/>
            <a:ln w="38100">
              <a:solidFill>
                <a:srgbClr val="006666"/>
              </a:solidFill>
              <a:round/>
              <a:headEnd/>
              <a:tailEnd/>
            </a:ln>
            <a:effectLst/>
          </p:spPr>
          <p:txBody>
            <a:bodyPr wrap="none" anchor="ctr"/>
            <a:lstStyle/>
            <a:p>
              <a:endParaRPr lang="zh-CN" altLang="en-US" i="0"/>
            </a:p>
          </p:txBody>
        </p:sp>
        <p:sp>
          <p:nvSpPr>
            <p:cNvPr id="68622" name="Line 39"/>
            <p:cNvSpPr>
              <a:spLocks noChangeShapeType="1"/>
            </p:cNvSpPr>
            <p:nvPr/>
          </p:nvSpPr>
          <p:spPr bwMode="auto">
            <a:xfrm>
              <a:off x="1152" y="349"/>
              <a:ext cx="432" cy="393"/>
            </a:xfrm>
            <a:prstGeom prst="line">
              <a:avLst/>
            </a:prstGeom>
            <a:noFill/>
            <a:ln w="28575">
              <a:solidFill>
                <a:srgbClr val="006666"/>
              </a:solidFill>
              <a:round/>
              <a:headEnd/>
              <a:tailEnd/>
            </a:ln>
            <a:effectLst/>
          </p:spPr>
          <p:txBody>
            <a:bodyPr wrap="none" anchor="ctr"/>
            <a:lstStyle/>
            <a:p>
              <a:endParaRPr lang="zh-CN" altLang="en-US" i="0"/>
            </a:p>
          </p:txBody>
        </p:sp>
        <p:sp>
          <p:nvSpPr>
            <p:cNvPr id="68623" name="Line 40"/>
            <p:cNvSpPr>
              <a:spLocks noChangeShapeType="1"/>
            </p:cNvSpPr>
            <p:nvPr/>
          </p:nvSpPr>
          <p:spPr bwMode="auto">
            <a:xfrm flipH="1">
              <a:off x="336" y="349"/>
              <a:ext cx="672" cy="698"/>
            </a:xfrm>
            <a:prstGeom prst="line">
              <a:avLst/>
            </a:prstGeom>
            <a:noFill/>
            <a:ln w="28575">
              <a:solidFill>
                <a:srgbClr val="006666"/>
              </a:solidFill>
              <a:round/>
              <a:headEnd/>
              <a:tailEnd/>
            </a:ln>
            <a:effectLst/>
          </p:spPr>
          <p:txBody>
            <a:bodyPr wrap="none" anchor="ctr"/>
            <a:lstStyle/>
            <a:p>
              <a:endParaRPr lang="zh-CN" altLang="en-US" i="0"/>
            </a:p>
          </p:txBody>
        </p:sp>
        <p:sp>
          <p:nvSpPr>
            <p:cNvPr id="68624" name="Rectangle 41"/>
            <p:cNvSpPr>
              <a:spLocks noChangeArrowheads="1"/>
            </p:cNvSpPr>
            <p:nvPr/>
          </p:nvSpPr>
          <p:spPr bwMode="auto">
            <a:xfrm>
              <a:off x="1584" y="655"/>
              <a:ext cx="240" cy="654"/>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8625" name="Line 42"/>
            <p:cNvSpPr>
              <a:spLocks noChangeShapeType="1"/>
            </p:cNvSpPr>
            <p:nvPr/>
          </p:nvSpPr>
          <p:spPr bwMode="auto">
            <a:xfrm>
              <a:off x="768" y="698"/>
              <a:ext cx="288" cy="262"/>
            </a:xfrm>
            <a:prstGeom prst="line">
              <a:avLst/>
            </a:prstGeom>
            <a:noFill/>
            <a:ln w="28575">
              <a:solidFill>
                <a:srgbClr val="006666"/>
              </a:solidFill>
              <a:round/>
              <a:headEnd/>
              <a:tailEnd/>
            </a:ln>
            <a:effectLst/>
          </p:spPr>
          <p:txBody>
            <a:bodyPr wrap="none" anchor="ctr"/>
            <a:lstStyle/>
            <a:p>
              <a:endParaRPr lang="zh-CN" altLang="en-US" i="0"/>
            </a:p>
          </p:txBody>
        </p:sp>
        <p:sp>
          <p:nvSpPr>
            <p:cNvPr id="68626" name="Oval 43"/>
            <p:cNvSpPr>
              <a:spLocks noChangeArrowheads="1"/>
            </p:cNvSpPr>
            <p:nvPr/>
          </p:nvSpPr>
          <p:spPr bwMode="auto">
            <a:xfrm>
              <a:off x="624" y="524"/>
              <a:ext cx="240" cy="218"/>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8627" name="Oval 44"/>
            <p:cNvSpPr>
              <a:spLocks noChangeArrowheads="1"/>
            </p:cNvSpPr>
            <p:nvPr/>
          </p:nvSpPr>
          <p:spPr bwMode="auto">
            <a:xfrm>
              <a:off x="960" y="175"/>
              <a:ext cx="240" cy="218"/>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8628" name="Rectangle 45"/>
            <p:cNvSpPr>
              <a:spLocks noChangeArrowheads="1"/>
            </p:cNvSpPr>
            <p:nvPr/>
          </p:nvSpPr>
          <p:spPr bwMode="auto">
            <a:xfrm>
              <a:off x="192" y="916"/>
              <a:ext cx="240" cy="742"/>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8629" name="Text Box 46"/>
            <p:cNvSpPr txBox="1">
              <a:spLocks noChangeArrowheads="1"/>
            </p:cNvSpPr>
            <p:nvPr/>
          </p:nvSpPr>
          <p:spPr bwMode="auto">
            <a:xfrm>
              <a:off x="707" y="13"/>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8630" name="Rectangle 47"/>
            <p:cNvSpPr>
              <a:spLocks noChangeArrowheads="1"/>
            </p:cNvSpPr>
            <p:nvPr/>
          </p:nvSpPr>
          <p:spPr bwMode="auto">
            <a:xfrm>
              <a:off x="672" y="1222"/>
              <a:ext cx="240" cy="698"/>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68631" name="Oval 48"/>
            <p:cNvSpPr>
              <a:spLocks noChangeArrowheads="1"/>
            </p:cNvSpPr>
            <p:nvPr/>
          </p:nvSpPr>
          <p:spPr bwMode="auto">
            <a:xfrm>
              <a:off x="912" y="829"/>
              <a:ext cx="240" cy="218"/>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68632" name="Rectangle 49"/>
            <p:cNvSpPr>
              <a:spLocks noChangeArrowheads="1"/>
            </p:cNvSpPr>
            <p:nvPr/>
          </p:nvSpPr>
          <p:spPr bwMode="auto">
            <a:xfrm>
              <a:off x="1152" y="1222"/>
              <a:ext cx="240" cy="480"/>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68633" name="Text Box 50"/>
            <p:cNvSpPr txBox="1">
              <a:spLocks noChangeArrowheads="1"/>
            </p:cNvSpPr>
            <p:nvPr/>
          </p:nvSpPr>
          <p:spPr bwMode="auto">
            <a:xfrm>
              <a:off x="1104" y="1295"/>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68634" name="Text Box 51"/>
            <p:cNvSpPr txBox="1">
              <a:spLocks noChangeArrowheads="1"/>
            </p:cNvSpPr>
            <p:nvPr/>
          </p:nvSpPr>
          <p:spPr bwMode="auto">
            <a:xfrm>
              <a:off x="654" y="1295"/>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68635" name="Text Box 52"/>
            <p:cNvSpPr txBox="1">
              <a:spLocks noChangeArrowheads="1"/>
            </p:cNvSpPr>
            <p:nvPr/>
          </p:nvSpPr>
          <p:spPr bwMode="auto">
            <a:xfrm>
              <a:off x="1667" y="405"/>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68636" name="Text Box 53"/>
            <p:cNvSpPr txBox="1">
              <a:spLocks noChangeArrowheads="1"/>
            </p:cNvSpPr>
            <p:nvPr/>
          </p:nvSpPr>
          <p:spPr bwMode="auto">
            <a:xfrm>
              <a:off x="1104" y="685"/>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68637" name="Text Box 54"/>
            <p:cNvSpPr txBox="1">
              <a:spLocks noChangeArrowheads="1"/>
            </p:cNvSpPr>
            <p:nvPr/>
          </p:nvSpPr>
          <p:spPr bwMode="auto">
            <a:xfrm>
              <a:off x="0" y="624"/>
              <a:ext cx="27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8638" name="Text Box 55"/>
            <p:cNvSpPr txBox="1">
              <a:spLocks noChangeArrowheads="1"/>
            </p:cNvSpPr>
            <p:nvPr/>
          </p:nvSpPr>
          <p:spPr bwMode="auto">
            <a:xfrm>
              <a:off x="323" y="405"/>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8639" name="Text Box 56"/>
            <p:cNvSpPr txBox="1">
              <a:spLocks noChangeArrowheads="1"/>
            </p:cNvSpPr>
            <p:nvPr/>
          </p:nvSpPr>
          <p:spPr bwMode="auto">
            <a:xfrm>
              <a:off x="528" y="960"/>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68640" name="Text Box 57"/>
            <p:cNvSpPr txBox="1">
              <a:spLocks noChangeArrowheads="1"/>
            </p:cNvSpPr>
            <p:nvPr/>
          </p:nvSpPr>
          <p:spPr bwMode="auto">
            <a:xfrm>
              <a:off x="1200" y="960"/>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grpSp>
      <p:sp>
        <p:nvSpPr>
          <p:cNvPr id="5" name="Text Box 4">
            <a:extLst>
              <a:ext uri="{FF2B5EF4-FFF2-40B4-BE49-F238E27FC236}">
                <a16:creationId xmlns:a16="http://schemas.microsoft.com/office/drawing/2014/main" id="{9B5AFE96-16AD-434E-8D38-03A1EACB2227}"/>
              </a:ext>
            </a:extLst>
          </p:cNvPr>
          <p:cNvSpPr txBox="1">
            <a:spLocks noChangeArrowheads="1"/>
          </p:cNvSpPr>
          <p:nvPr/>
        </p:nvSpPr>
        <p:spPr bwMode="auto">
          <a:xfrm>
            <a:off x="268288" y="188640"/>
            <a:ext cx="9028112" cy="769441"/>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先左后右双向旋转原理）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ABA4C30-862E-4467-92C1-909EEB829D4A}" type="slidenum">
              <a:rPr lang="zh-CN" altLang="en-US"/>
              <a:pPr algn="r" eaLnBrk="1" hangingPunct="1">
                <a:spcBef>
                  <a:spcPct val="50000"/>
                </a:spcBef>
                <a:buFont typeface="Arial" pitchFamily="34" charset="0"/>
                <a:buNone/>
              </a:pPr>
              <a:t>75</a:t>
            </a:fld>
            <a:endParaRPr lang="en-US" altLang="zh-CN"/>
          </a:p>
        </p:txBody>
      </p:sp>
      <p:sp>
        <p:nvSpPr>
          <p:cNvPr id="69637" name="Rectangle 5"/>
          <p:cNvSpPr>
            <a:spLocks noGrp="1" noChangeArrowheads="1"/>
          </p:cNvSpPr>
          <p:nvPr>
            <p:ph type="body" idx="4294967295"/>
          </p:nvPr>
        </p:nvSpPr>
        <p:spPr>
          <a:xfrm>
            <a:off x="533400" y="1328018"/>
            <a:ext cx="8763000" cy="1643807"/>
          </a:xfrm>
        </p:spPr>
        <p:txBody>
          <a:bodyPr/>
          <a:lstStyle/>
          <a:p>
            <a:pPr eaLnBrk="1" hangingPunct="1">
              <a:spcBef>
                <a:spcPct val="30000"/>
              </a:spcBef>
            </a:pPr>
            <a:r>
              <a:rPr lang="zh-CN" altLang="en-US" dirty="0">
                <a:latin typeface="+mn-ea"/>
              </a:rPr>
              <a:t>从结点</a:t>
            </a:r>
            <a:r>
              <a:rPr lang="en-US" altLang="zh-CN" dirty="0">
                <a:latin typeface="+mn-ea"/>
              </a:rPr>
              <a:t>A</a:t>
            </a:r>
            <a:r>
              <a:rPr lang="zh-CN" altLang="en-US" dirty="0">
                <a:latin typeface="+mn-ea"/>
              </a:rPr>
              <a:t>起沿插入路径选取3个结点</a:t>
            </a:r>
            <a:r>
              <a:rPr lang="en-US" altLang="zh-CN" dirty="0">
                <a:latin typeface="+mn-ea"/>
              </a:rPr>
              <a:t>A</a:t>
            </a:r>
            <a:r>
              <a:rPr lang="zh-CN" altLang="en-US" dirty="0">
                <a:latin typeface="+mn-ea"/>
              </a:rPr>
              <a:t>、</a:t>
            </a:r>
            <a:r>
              <a:rPr lang="en-US" altLang="zh-CN" dirty="0">
                <a:latin typeface="+mn-ea"/>
              </a:rPr>
              <a:t>B</a:t>
            </a:r>
            <a:r>
              <a:rPr lang="zh-CN" altLang="en-US" dirty="0">
                <a:latin typeface="+mn-ea"/>
              </a:rPr>
              <a:t>和</a:t>
            </a:r>
            <a:r>
              <a:rPr lang="en-US" altLang="zh-CN" dirty="0">
                <a:latin typeface="+mn-ea"/>
              </a:rPr>
              <a:t>C(“&lt;”</a:t>
            </a:r>
            <a:r>
              <a:rPr lang="zh-CN" altLang="en-US" dirty="0">
                <a:latin typeface="+mn-ea"/>
              </a:rPr>
              <a:t>型)</a:t>
            </a:r>
          </a:p>
          <a:p>
            <a:pPr eaLnBrk="1" hangingPunct="1">
              <a:spcBef>
                <a:spcPct val="30000"/>
              </a:spcBef>
            </a:pPr>
            <a:r>
              <a:rPr lang="zh-CN" altLang="en-US" dirty="0">
                <a:latin typeface="+mn-ea"/>
              </a:rPr>
              <a:t>以结点</a:t>
            </a:r>
            <a:r>
              <a:rPr lang="en-US" altLang="zh-CN" dirty="0">
                <a:latin typeface="+mn-ea"/>
              </a:rPr>
              <a:t>C</a:t>
            </a:r>
            <a:r>
              <a:rPr lang="zh-CN" altLang="en-US" dirty="0">
                <a:latin typeface="+mn-ea"/>
              </a:rPr>
              <a:t>为旋转轴，做单向左旋</a:t>
            </a:r>
          </a:p>
        </p:txBody>
      </p:sp>
      <p:grpSp>
        <p:nvGrpSpPr>
          <p:cNvPr id="3" name="Group 7"/>
          <p:cNvGrpSpPr>
            <a:grpSpLocks/>
          </p:cNvGrpSpPr>
          <p:nvPr/>
        </p:nvGrpSpPr>
        <p:grpSpPr bwMode="auto">
          <a:xfrm>
            <a:off x="775619" y="3021747"/>
            <a:ext cx="3108325" cy="3048000"/>
            <a:chOff x="0" y="0"/>
            <a:chExt cx="1958" cy="1920"/>
          </a:xfrm>
        </p:grpSpPr>
        <p:sp>
          <p:nvSpPr>
            <p:cNvPr id="69665" name="Line 8"/>
            <p:cNvSpPr>
              <a:spLocks noChangeShapeType="1"/>
            </p:cNvSpPr>
            <p:nvPr/>
          </p:nvSpPr>
          <p:spPr bwMode="auto">
            <a:xfrm flipH="1">
              <a:off x="816" y="1004"/>
              <a:ext cx="192" cy="218"/>
            </a:xfrm>
            <a:prstGeom prst="line">
              <a:avLst/>
            </a:prstGeom>
            <a:noFill/>
            <a:ln w="38100">
              <a:solidFill>
                <a:srgbClr val="006666"/>
              </a:solidFill>
              <a:round/>
              <a:headEnd/>
              <a:tailEnd/>
            </a:ln>
            <a:effectLst/>
          </p:spPr>
          <p:txBody>
            <a:bodyPr wrap="none" anchor="ctr"/>
            <a:lstStyle/>
            <a:p>
              <a:endParaRPr lang="zh-CN" altLang="en-US" i="0"/>
            </a:p>
          </p:txBody>
        </p:sp>
        <p:sp>
          <p:nvSpPr>
            <p:cNvPr id="2" name="Text Box 9"/>
            <p:cNvSpPr txBox="1">
              <a:spLocks noChangeArrowheads="1"/>
            </p:cNvSpPr>
            <p:nvPr/>
          </p:nvSpPr>
          <p:spPr bwMode="auto">
            <a:xfrm>
              <a:off x="1152"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67594" name="Text Box 10"/>
            <p:cNvSpPr txBox="1">
              <a:spLocks noChangeArrowheads="1"/>
            </p:cNvSpPr>
            <p:nvPr/>
          </p:nvSpPr>
          <p:spPr bwMode="auto">
            <a:xfrm>
              <a:off x="591" y="26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sp>
          <p:nvSpPr>
            <p:cNvPr id="67595" name="Text Box 11"/>
            <p:cNvSpPr txBox="1">
              <a:spLocks noChangeArrowheads="1"/>
            </p:cNvSpPr>
            <p:nvPr/>
          </p:nvSpPr>
          <p:spPr bwMode="auto">
            <a:xfrm>
              <a:off x="892" y="567"/>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dirty="0">
                  <a:solidFill>
                    <a:srgbClr val="FF3300"/>
                  </a:solidFill>
                  <a:effectLst>
                    <a:outerShdw blurRad="38100" dist="38100" dir="2700000" algn="tl">
                      <a:srgbClr val="C0C0C0"/>
                    </a:outerShdw>
                  </a:effectLst>
                  <a:latin typeface="宋体" pitchFamily="2" charset="-122"/>
                </a:rPr>
                <a:t>+</a:t>
              </a:r>
              <a:r>
                <a:rPr lang="zh-CN" altLang="en-US" b="1" i="0" dirty="0">
                  <a:solidFill>
                    <a:srgbClr val="FF3300"/>
                  </a:solidFill>
                  <a:effectLst>
                    <a:outerShdw blurRad="38100" dist="38100" dir="2700000" algn="tl">
                      <a:srgbClr val="C0C0C0"/>
                    </a:outerShdw>
                  </a:effectLst>
                  <a:latin typeface="Times New Roman" pitchFamily="18" charset="0"/>
                </a:rPr>
                <a:t>1</a:t>
              </a:r>
            </a:p>
          </p:txBody>
        </p:sp>
        <p:sp>
          <p:nvSpPr>
            <p:cNvPr id="69669" name="Line 12"/>
            <p:cNvSpPr>
              <a:spLocks noChangeShapeType="1"/>
            </p:cNvSpPr>
            <p:nvPr/>
          </p:nvSpPr>
          <p:spPr bwMode="auto">
            <a:xfrm>
              <a:off x="1056" y="1004"/>
              <a:ext cx="192" cy="218"/>
            </a:xfrm>
            <a:prstGeom prst="line">
              <a:avLst/>
            </a:prstGeom>
            <a:noFill/>
            <a:ln w="38100">
              <a:solidFill>
                <a:srgbClr val="006666"/>
              </a:solidFill>
              <a:round/>
              <a:headEnd/>
              <a:tailEnd/>
            </a:ln>
            <a:effectLst/>
          </p:spPr>
          <p:txBody>
            <a:bodyPr wrap="none" anchor="ctr"/>
            <a:lstStyle/>
            <a:p>
              <a:endParaRPr lang="zh-CN" altLang="en-US" i="0"/>
            </a:p>
          </p:txBody>
        </p:sp>
        <p:sp>
          <p:nvSpPr>
            <p:cNvPr id="69670" name="Line 13"/>
            <p:cNvSpPr>
              <a:spLocks noChangeShapeType="1"/>
            </p:cNvSpPr>
            <p:nvPr/>
          </p:nvSpPr>
          <p:spPr bwMode="auto">
            <a:xfrm>
              <a:off x="1152" y="349"/>
              <a:ext cx="432" cy="393"/>
            </a:xfrm>
            <a:prstGeom prst="line">
              <a:avLst/>
            </a:prstGeom>
            <a:noFill/>
            <a:ln w="28575">
              <a:solidFill>
                <a:srgbClr val="006666"/>
              </a:solidFill>
              <a:round/>
              <a:headEnd/>
              <a:tailEnd/>
            </a:ln>
            <a:effectLst/>
          </p:spPr>
          <p:txBody>
            <a:bodyPr wrap="none" anchor="ctr"/>
            <a:lstStyle/>
            <a:p>
              <a:endParaRPr lang="zh-CN" altLang="en-US" i="0"/>
            </a:p>
          </p:txBody>
        </p:sp>
        <p:sp>
          <p:nvSpPr>
            <p:cNvPr id="69671" name="Line 14"/>
            <p:cNvSpPr>
              <a:spLocks noChangeShapeType="1"/>
            </p:cNvSpPr>
            <p:nvPr/>
          </p:nvSpPr>
          <p:spPr bwMode="auto">
            <a:xfrm flipH="1">
              <a:off x="720" y="349"/>
              <a:ext cx="288" cy="280"/>
            </a:xfrm>
            <a:prstGeom prst="line">
              <a:avLst/>
            </a:prstGeom>
            <a:noFill/>
            <a:ln w="28575">
              <a:solidFill>
                <a:schemeClr val="hlink"/>
              </a:solidFill>
              <a:round/>
              <a:headEnd/>
              <a:tailEnd/>
            </a:ln>
            <a:effectLst/>
          </p:spPr>
          <p:txBody>
            <a:bodyPr wrap="none" anchor="ctr"/>
            <a:lstStyle/>
            <a:p>
              <a:endParaRPr lang="zh-CN" altLang="en-US" i="0"/>
            </a:p>
          </p:txBody>
        </p:sp>
        <p:sp>
          <p:nvSpPr>
            <p:cNvPr id="69672" name="Rectangle 15"/>
            <p:cNvSpPr>
              <a:spLocks noChangeArrowheads="1"/>
            </p:cNvSpPr>
            <p:nvPr/>
          </p:nvSpPr>
          <p:spPr bwMode="auto">
            <a:xfrm>
              <a:off x="1584" y="655"/>
              <a:ext cx="240" cy="654"/>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9673" name="Line 16"/>
            <p:cNvSpPr>
              <a:spLocks noChangeShapeType="1"/>
            </p:cNvSpPr>
            <p:nvPr/>
          </p:nvSpPr>
          <p:spPr bwMode="auto">
            <a:xfrm>
              <a:off x="768" y="698"/>
              <a:ext cx="288" cy="262"/>
            </a:xfrm>
            <a:prstGeom prst="line">
              <a:avLst/>
            </a:prstGeom>
            <a:noFill/>
            <a:ln w="28575">
              <a:solidFill>
                <a:schemeClr val="hlink"/>
              </a:solidFill>
              <a:round/>
              <a:headEnd/>
              <a:tailEnd/>
            </a:ln>
            <a:effectLst/>
          </p:spPr>
          <p:txBody>
            <a:bodyPr wrap="none" anchor="ctr"/>
            <a:lstStyle/>
            <a:p>
              <a:endParaRPr lang="zh-CN" altLang="en-US" i="0"/>
            </a:p>
          </p:txBody>
        </p:sp>
        <p:sp>
          <p:nvSpPr>
            <p:cNvPr id="69674" name="Oval 17"/>
            <p:cNvSpPr>
              <a:spLocks noChangeArrowheads="1"/>
            </p:cNvSpPr>
            <p:nvPr/>
          </p:nvSpPr>
          <p:spPr bwMode="auto">
            <a:xfrm>
              <a:off x="960" y="175"/>
              <a:ext cx="240" cy="218"/>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9675" name="Rectangle 18"/>
            <p:cNvSpPr>
              <a:spLocks noChangeArrowheads="1"/>
            </p:cNvSpPr>
            <p:nvPr/>
          </p:nvSpPr>
          <p:spPr bwMode="auto">
            <a:xfrm>
              <a:off x="192" y="916"/>
              <a:ext cx="240" cy="742"/>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9676" name="Text Box 19"/>
            <p:cNvSpPr txBox="1">
              <a:spLocks noChangeArrowheads="1"/>
            </p:cNvSpPr>
            <p:nvPr/>
          </p:nvSpPr>
          <p:spPr bwMode="auto">
            <a:xfrm>
              <a:off x="707" y="13"/>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9677" name="Rectangle 20"/>
            <p:cNvSpPr>
              <a:spLocks noChangeArrowheads="1"/>
            </p:cNvSpPr>
            <p:nvPr/>
          </p:nvSpPr>
          <p:spPr bwMode="auto">
            <a:xfrm>
              <a:off x="672" y="1222"/>
              <a:ext cx="240" cy="698"/>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69678" name="Oval 21"/>
            <p:cNvSpPr>
              <a:spLocks noChangeArrowheads="1"/>
            </p:cNvSpPr>
            <p:nvPr/>
          </p:nvSpPr>
          <p:spPr bwMode="auto">
            <a:xfrm>
              <a:off x="912" y="829"/>
              <a:ext cx="240" cy="218"/>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69679" name="Rectangle 22"/>
            <p:cNvSpPr>
              <a:spLocks noChangeArrowheads="1"/>
            </p:cNvSpPr>
            <p:nvPr/>
          </p:nvSpPr>
          <p:spPr bwMode="auto">
            <a:xfrm>
              <a:off x="1152" y="1222"/>
              <a:ext cx="240" cy="480"/>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69680" name="Text Box 23"/>
            <p:cNvSpPr txBox="1">
              <a:spLocks noChangeArrowheads="1"/>
            </p:cNvSpPr>
            <p:nvPr/>
          </p:nvSpPr>
          <p:spPr bwMode="auto">
            <a:xfrm>
              <a:off x="1104" y="1295"/>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69681" name="Text Box 24"/>
            <p:cNvSpPr txBox="1">
              <a:spLocks noChangeArrowheads="1"/>
            </p:cNvSpPr>
            <p:nvPr/>
          </p:nvSpPr>
          <p:spPr bwMode="auto">
            <a:xfrm>
              <a:off x="654" y="1295"/>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69682" name="Text Box 25"/>
            <p:cNvSpPr txBox="1">
              <a:spLocks noChangeArrowheads="1"/>
            </p:cNvSpPr>
            <p:nvPr/>
          </p:nvSpPr>
          <p:spPr bwMode="auto">
            <a:xfrm>
              <a:off x="1667" y="405"/>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69683" name="Text Box 26"/>
            <p:cNvSpPr txBox="1">
              <a:spLocks noChangeArrowheads="1"/>
            </p:cNvSpPr>
            <p:nvPr/>
          </p:nvSpPr>
          <p:spPr bwMode="auto">
            <a:xfrm>
              <a:off x="1104" y="685"/>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69684" name="Text Box 27"/>
            <p:cNvSpPr txBox="1">
              <a:spLocks noChangeArrowheads="1"/>
            </p:cNvSpPr>
            <p:nvPr/>
          </p:nvSpPr>
          <p:spPr bwMode="auto">
            <a:xfrm>
              <a:off x="0" y="624"/>
              <a:ext cx="27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9685" name="Text Box 28"/>
            <p:cNvSpPr txBox="1">
              <a:spLocks noChangeArrowheads="1"/>
            </p:cNvSpPr>
            <p:nvPr/>
          </p:nvSpPr>
          <p:spPr bwMode="auto">
            <a:xfrm>
              <a:off x="323" y="405"/>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9686" name="Text Box 29"/>
            <p:cNvSpPr txBox="1">
              <a:spLocks noChangeArrowheads="1"/>
            </p:cNvSpPr>
            <p:nvPr/>
          </p:nvSpPr>
          <p:spPr bwMode="auto">
            <a:xfrm>
              <a:off x="528" y="960"/>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69687" name="Text Box 30"/>
            <p:cNvSpPr txBox="1">
              <a:spLocks noChangeArrowheads="1"/>
            </p:cNvSpPr>
            <p:nvPr/>
          </p:nvSpPr>
          <p:spPr bwMode="auto">
            <a:xfrm>
              <a:off x="1200" y="960"/>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69688" name="Line 31"/>
            <p:cNvSpPr>
              <a:spLocks noChangeShapeType="1"/>
            </p:cNvSpPr>
            <p:nvPr/>
          </p:nvSpPr>
          <p:spPr bwMode="auto">
            <a:xfrm flipH="1">
              <a:off x="432" y="677"/>
              <a:ext cx="240" cy="266"/>
            </a:xfrm>
            <a:prstGeom prst="line">
              <a:avLst/>
            </a:prstGeom>
            <a:noFill/>
            <a:ln w="38100">
              <a:solidFill>
                <a:srgbClr val="006666"/>
              </a:solidFill>
              <a:round/>
              <a:headEnd/>
              <a:tailEnd/>
            </a:ln>
            <a:effectLst/>
          </p:spPr>
          <p:txBody>
            <a:bodyPr wrap="none" anchor="ctr"/>
            <a:lstStyle/>
            <a:p>
              <a:endParaRPr lang="zh-CN" altLang="en-US" i="0"/>
            </a:p>
          </p:txBody>
        </p:sp>
        <p:sp>
          <p:nvSpPr>
            <p:cNvPr id="69689" name="Oval 32"/>
            <p:cNvSpPr>
              <a:spLocks noChangeArrowheads="1"/>
            </p:cNvSpPr>
            <p:nvPr/>
          </p:nvSpPr>
          <p:spPr bwMode="auto">
            <a:xfrm>
              <a:off x="624" y="524"/>
              <a:ext cx="240" cy="218"/>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grpSp>
      <p:grpSp>
        <p:nvGrpSpPr>
          <p:cNvPr id="4" name="Group 33"/>
          <p:cNvGrpSpPr>
            <a:grpSpLocks/>
          </p:cNvGrpSpPr>
          <p:nvPr/>
        </p:nvGrpSpPr>
        <p:grpSpPr bwMode="auto">
          <a:xfrm>
            <a:off x="5148064" y="3091597"/>
            <a:ext cx="3565525" cy="3048000"/>
            <a:chOff x="0" y="0"/>
            <a:chExt cx="2246" cy="1920"/>
          </a:xfrm>
        </p:grpSpPr>
        <p:sp>
          <p:nvSpPr>
            <p:cNvPr id="69641" name="Line 34"/>
            <p:cNvSpPr>
              <a:spLocks noChangeShapeType="1"/>
            </p:cNvSpPr>
            <p:nvPr/>
          </p:nvSpPr>
          <p:spPr bwMode="auto">
            <a:xfrm>
              <a:off x="720" y="980"/>
              <a:ext cx="240" cy="246"/>
            </a:xfrm>
            <a:prstGeom prst="line">
              <a:avLst/>
            </a:prstGeom>
            <a:noFill/>
            <a:ln w="38100">
              <a:solidFill>
                <a:srgbClr val="006666"/>
              </a:solidFill>
              <a:round/>
              <a:headEnd/>
              <a:tailEnd/>
            </a:ln>
            <a:effectLst/>
          </p:spPr>
          <p:txBody>
            <a:bodyPr wrap="none" anchor="ctr"/>
            <a:lstStyle/>
            <a:p>
              <a:endParaRPr lang="zh-CN" altLang="en-US" i="0"/>
            </a:p>
          </p:txBody>
        </p:sp>
        <p:sp>
          <p:nvSpPr>
            <p:cNvPr id="67619" name="Text Box 35"/>
            <p:cNvSpPr txBox="1">
              <a:spLocks noChangeArrowheads="1"/>
            </p:cNvSpPr>
            <p:nvPr/>
          </p:nvSpPr>
          <p:spPr bwMode="auto">
            <a:xfrm>
              <a:off x="1776" y="409"/>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7620" name="Text Box 36"/>
            <p:cNvSpPr txBox="1">
              <a:spLocks noChangeArrowheads="1"/>
            </p:cNvSpPr>
            <p:nvPr/>
          </p:nvSpPr>
          <p:spPr bwMode="auto">
            <a:xfrm>
              <a:off x="556" y="613"/>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7621" name="Text Box 37"/>
            <p:cNvSpPr txBox="1">
              <a:spLocks noChangeArrowheads="1"/>
            </p:cNvSpPr>
            <p:nvPr/>
          </p:nvSpPr>
          <p:spPr bwMode="auto">
            <a:xfrm>
              <a:off x="1324"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69645" name="Line 38"/>
            <p:cNvSpPr>
              <a:spLocks noChangeShapeType="1"/>
            </p:cNvSpPr>
            <p:nvPr/>
          </p:nvSpPr>
          <p:spPr bwMode="auto">
            <a:xfrm>
              <a:off x="1440" y="368"/>
              <a:ext cx="432" cy="367"/>
            </a:xfrm>
            <a:prstGeom prst="line">
              <a:avLst/>
            </a:prstGeom>
            <a:noFill/>
            <a:ln w="28575">
              <a:solidFill>
                <a:srgbClr val="006666"/>
              </a:solidFill>
              <a:round/>
              <a:headEnd/>
              <a:tailEnd/>
            </a:ln>
            <a:effectLst/>
          </p:spPr>
          <p:txBody>
            <a:bodyPr wrap="none" anchor="ctr"/>
            <a:lstStyle/>
            <a:p>
              <a:endParaRPr lang="zh-CN" altLang="en-US" i="0"/>
            </a:p>
          </p:txBody>
        </p:sp>
        <p:sp>
          <p:nvSpPr>
            <p:cNvPr id="69646" name="Line 39"/>
            <p:cNvSpPr>
              <a:spLocks noChangeShapeType="1"/>
            </p:cNvSpPr>
            <p:nvPr/>
          </p:nvSpPr>
          <p:spPr bwMode="auto">
            <a:xfrm flipH="1">
              <a:off x="384" y="368"/>
              <a:ext cx="912" cy="858"/>
            </a:xfrm>
            <a:prstGeom prst="line">
              <a:avLst/>
            </a:prstGeom>
            <a:noFill/>
            <a:ln w="28575">
              <a:solidFill>
                <a:srgbClr val="006666"/>
              </a:solidFill>
              <a:round/>
              <a:headEnd/>
              <a:tailEnd/>
            </a:ln>
            <a:effectLst/>
          </p:spPr>
          <p:txBody>
            <a:bodyPr wrap="none" anchor="ctr"/>
            <a:lstStyle/>
            <a:p>
              <a:endParaRPr lang="zh-CN" altLang="en-US" i="0"/>
            </a:p>
          </p:txBody>
        </p:sp>
        <p:sp>
          <p:nvSpPr>
            <p:cNvPr id="69647" name="Rectangle 40"/>
            <p:cNvSpPr>
              <a:spLocks noChangeArrowheads="1"/>
            </p:cNvSpPr>
            <p:nvPr/>
          </p:nvSpPr>
          <p:spPr bwMode="auto">
            <a:xfrm>
              <a:off x="1824" y="654"/>
              <a:ext cx="240" cy="612"/>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9648" name="Line 41"/>
            <p:cNvSpPr>
              <a:spLocks noChangeShapeType="1"/>
            </p:cNvSpPr>
            <p:nvPr/>
          </p:nvSpPr>
          <p:spPr bwMode="auto">
            <a:xfrm>
              <a:off x="1056" y="694"/>
              <a:ext cx="288" cy="246"/>
            </a:xfrm>
            <a:prstGeom prst="line">
              <a:avLst/>
            </a:prstGeom>
            <a:noFill/>
            <a:ln w="28575">
              <a:solidFill>
                <a:srgbClr val="006666"/>
              </a:solidFill>
              <a:round/>
              <a:headEnd/>
              <a:tailEnd/>
            </a:ln>
            <a:effectLst/>
          </p:spPr>
          <p:txBody>
            <a:bodyPr wrap="none" anchor="ctr"/>
            <a:lstStyle/>
            <a:p>
              <a:endParaRPr lang="zh-CN" altLang="en-US" i="0"/>
            </a:p>
          </p:txBody>
        </p:sp>
        <p:sp>
          <p:nvSpPr>
            <p:cNvPr id="69649" name="Oval 42"/>
            <p:cNvSpPr>
              <a:spLocks noChangeArrowheads="1"/>
            </p:cNvSpPr>
            <p:nvPr/>
          </p:nvSpPr>
          <p:spPr bwMode="auto">
            <a:xfrm>
              <a:off x="912" y="531"/>
              <a:ext cx="240" cy="204"/>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69650" name="Oval 43"/>
            <p:cNvSpPr>
              <a:spLocks noChangeArrowheads="1"/>
            </p:cNvSpPr>
            <p:nvPr/>
          </p:nvSpPr>
          <p:spPr bwMode="auto">
            <a:xfrm>
              <a:off x="1248" y="204"/>
              <a:ext cx="240" cy="205"/>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9651" name="Rectangle 44"/>
            <p:cNvSpPr>
              <a:spLocks noChangeArrowheads="1"/>
            </p:cNvSpPr>
            <p:nvPr/>
          </p:nvSpPr>
          <p:spPr bwMode="auto">
            <a:xfrm>
              <a:off x="240" y="1226"/>
              <a:ext cx="240" cy="694"/>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9652" name="Text Box 45"/>
            <p:cNvSpPr txBox="1">
              <a:spLocks noChangeArrowheads="1"/>
            </p:cNvSpPr>
            <p:nvPr/>
          </p:nvSpPr>
          <p:spPr bwMode="auto">
            <a:xfrm>
              <a:off x="960" y="78"/>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9653" name="Text Box 46"/>
            <p:cNvSpPr txBox="1">
              <a:spLocks noChangeArrowheads="1"/>
            </p:cNvSpPr>
            <p:nvPr/>
          </p:nvSpPr>
          <p:spPr bwMode="auto">
            <a:xfrm>
              <a:off x="1955" y="430"/>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endParaRPr lang="en-US" altLang="zh-CN" i="0">
                <a:latin typeface="Times New Roman" pitchFamily="18" charset="0"/>
              </a:endParaRPr>
            </a:p>
          </p:txBody>
        </p:sp>
        <p:sp>
          <p:nvSpPr>
            <p:cNvPr id="69654" name="Text Box 47"/>
            <p:cNvSpPr txBox="1">
              <a:spLocks noChangeArrowheads="1"/>
            </p:cNvSpPr>
            <p:nvPr/>
          </p:nvSpPr>
          <p:spPr bwMode="auto">
            <a:xfrm>
              <a:off x="624" y="471"/>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69655" name="Text Box 48"/>
            <p:cNvSpPr txBox="1">
              <a:spLocks noChangeArrowheads="1"/>
            </p:cNvSpPr>
            <p:nvPr/>
          </p:nvSpPr>
          <p:spPr bwMode="auto">
            <a:xfrm>
              <a:off x="0" y="1019"/>
              <a:ext cx="27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endParaRPr lang="en-US" altLang="zh-CN" i="0">
                <a:latin typeface="Times New Roman" pitchFamily="18" charset="0"/>
              </a:endParaRPr>
            </a:p>
          </p:txBody>
        </p:sp>
        <p:sp>
          <p:nvSpPr>
            <p:cNvPr id="69656" name="Rectangle 49"/>
            <p:cNvSpPr>
              <a:spLocks noChangeArrowheads="1"/>
            </p:cNvSpPr>
            <p:nvPr/>
          </p:nvSpPr>
          <p:spPr bwMode="auto">
            <a:xfrm>
              <a:off x="864" y="1226"/>
              <a:ext cx="240" cy="694"/>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67634" name="Text Box 50"/>
            <p:cNvSpPr txBox="1">
              <a:spLocks noChangeArrowheads="1"/>
            </p:cNvSpPr>
            <p:nvPr/>
          </p:nvSpPr>
          <p:spPr bwMode="auto">
            <a:xfrm>
              <a:off x="672" y="286"/>
              <a:ext cx="30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隶书" pitchFamily="49" charset="-122"/>
                  <a:ea typeface="隶书" pitchFamily="49" charset="-122"/>
                </a:rPr>
                <a:t>+</a:t>
              </a: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69658" name="Oval 51"/>
            <p:cNvSpPr>
              <a:spLocks noChangeArrowheads="1"/>
            </p:cNvSpPr>
            <p:nvPr/>
          </p:nvSpPr>
          <p:spPr bwMode="auto">
            <a:xfrm>
              <a:off x="576" y="858"/>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9659" name="Rectangle 52"/>
            <p:cNvSpPr>
              <a:spLocks noChangeArrowheads="1"/>
            </p:cNvSpPr>
            <p:nvPr/>
          </p:nvSpPr>
          <p:spPr bwMode="auto">
            <a:xfrm>
              <a:off x="1344" y="817"/>
              <a:ext cx="240" cy="449"/>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69660" name="Text Box 53"/>
            <p:cNvSpPr txBox="1">
              <a:spLocks noChangeArrowheads="1"/>
            </p:cNvSpPr>
            <p:nvPr/>
          </p:nvSpPr>
          <p:spPr bwMode="auto">
            <a:xfrm>
              <a:off x="1344" y="920"/>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69661" name="Text Box 54"/>
            <p:cNvSpPr txBox="1">
              <a:spLocks noChangeArrowheads="1"/>
            </p:cNvSpPr>
            <p:nvPr/>
          </p:nvSpPr>
          <p:spPr bwMode="auto">
            <a:xfrm>
              <a:off x="846" y="1425"/>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69662" name="Text Box 55"/>
            <p:cNvSpPr txBox="1">
              <a:spLocks noChangeArrowheads="1"/>
            </p:cNvSpPr>
            <p:nvPr/>
          </p:nvSpPr>
          <p:spPr bwMode="auto">
            <a:xfrm>
              <a:off x="336" y="732"/>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9663" name="Text Box 56"/>
            <p:cNvSpPr txBox="1">
              <a:spLocks noChangeArrowheads="1"/>
            </p:cNvSpPr>
            <p:nvPr/>
          </p:nvSpPr>
          <p:spPr bwMode="auto">
            <a:xfrm>
              <a:off x="928" y="100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endParaRPr lang="en-US" altLang="zh-CN" i="0">
                <a:latin typeface="Times New Roman" pitchFamily="18" charset="0"/>
              </a:endParaRPr>
            </a:p>
          </p:txBody>
        </p:sp>
        <p:sp>
          <p:nvSpPr>
            <p:cNvPr id="69664" name="Text Box 57"/>
            <p:cNvSpPr txBox="1">
              <a:spLocks noChangeArrowheads="1"/>
            </p:cNvSpPr>
            <p:nvPr/>
          </p:nvSpPr>
          <p:spPr bwMode="auto">
            <a:xfrm>
              <a:off x="1413" y="609"/>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endParaRPr lang="en-US" altLang="zh-CN" i="0">
                <a:latin typeface="Times New Roman" pitchFamily="18" charset="0"/>
              </a:endParaRPr>
            </a:p>
          </p:txBody>
        </p:sp>
      </p:grpSp>
      <p:sp>
        <p:nvSpPr>
          <p:cNvPr id="6" name="Text Box 4">
            <a:extLst>
              <a:ext uri="{FF2B5EF4-FFF2-40B4-BE49-F238E27FC236}">
                <a16:creationId xmlns:a16="http://schemas.microsoft.com/office/drawing/2014/main" id="{D2F7356D-34EB-4890-9A85-5F473E6B0879}"/>
              </a:ext>
            </a:extLst>
          </p:cNvPr>
          <p:cNvSpPr txBox="1">
            <a:spLocks noChangeArrowheads="1"/>
          </p:cNvSpPr>
          <p:nvPr/>
        </p:nvSpPr>
        <p:spPr bwMode="auto">
          <a:xfrm>
            <a:off x="268288" y="188640"/>
            <a:ext cx="9028112" cy="769441"/>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先左后右双向旋转原理）</a:t>
            </a:r>
          </a:p>
        </p:txBody>
      </p:sp>
      <mc:AlternateContent xmlns:mc="http://schemas.openxmlformats.org/markup-compatibility/2006" xmlns:p14="http://schemas.microsoft.com/office/powerpoint/2010/main">
        <mc:Choice Requires="p14">
          <p:contentPart p14:bwMode="auto" r:id="rId2">
            <p14:nvContentPartPr>
              <p14:cNvPr id="7" name="墨迹 6">
                <a:extLst>
                  <a:ext uri="{FF2B5EF4-FFF2-40B4-BE49-F238E27FC236}">
                    <a16:creationId xmlns:a16="http://schemas.microsoft.com/office/drawing/2014/main" id="{50366BA6-AFF0-7D0D-722C-8DF5FFE78C42}"/>
                  </a:ext>
                </a:extLst>
              </p14:cNvPr>
              <p14:cNvContentPartPr/>
              <p14:nvPr/>
            </p14:nvContentPartPr>
            <p14:xfrm>
              <a:off x="1708276" y="3194886"/>
              <a:ext cx="1073150" cy="1562100"/>
            </p14:xfrm>
          </p:contentPart>
        </mc:Choice>
        <mc:Fallback xmlns="">
          <p:pic>
            <p:nvPicPr>
              <p:cNvPr id="7" name="墨迹 6">
                <a:extLst>
                  <a:ext uri="{FF2B5EF4-FFF2-40B4-BE49-F238E27FC236}">
                    <a16:creationId xmlns:a16="http://schemas.microsoft.com/office/drawing/2014/main" id="{50366BA6-AFF0-7D0D-722C-8DF5FFE78C42}"/>
                  </a:ext>
                </a:extLst>
              </p:cNvPr>
              <p:cNvPicPr/>
              <p:nvPr/>
            </p:nvPicPr>
            <p:blipFill>
              <a:blip r:embed="rId3"/>
              <a:stretch>
                <a:fillRect/>
              </a:stretch>
            </p:blipFill>
            <p:spPr>
              <a:xfrm>
                <a:off x="1698919" y="3185528"/>
                <a:ext cx="1091864" cy="1580816"/>
              </a:xfrm>
              <a:prstGeom prst="rect">
                <a:avLst/>
              </a:prstGeom>
            </p:spPr>
          </p:pic>
        </mc:Fallback>
      </mc:AlternateContent>
      <p:sp>
        <p:nvSpPr>
          <p:cNvPr id="8" name="椭圆 7">
            <a:extLst>
              <a:ext uri="{FF2B5EF4-FFF2-40B4-BE49-F238E27FC236}">
                <a16:creationId xmlns:a16="http://schemas.microsoft.com/office/drawing/2014/main" id="{6D1AF7B3-8C29-FE57-BFDF-860BFA2D4B59}"/>
              </a:ext>
            </a:extLst>
          </p:cNvPr>
          <p:cNvSpPr/>
          <p:nvPr/>
        </p:nvSpPr>
        <p:spPr bwMode="auto">
          <a:xfrm rot="14075951">
            <a:off x="1290195" y="4315640"/>
            <a:ext cx="2149496" cy="504056"/>
          </a:xfrm>
          <a:prstGeom prst="ellipse">
            <a:avLst/>
          </a:prstGeom>
          <a:noFill/>
          <a:ln w="349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63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40BADBE6-111A-4CCE-B1BA-7F3FD40DE8A5}" type="slidenum">
              <a:rPr lang="zh-CN" altLang="en-US"/>
              <a:pPr algn="r" eaLnBrk="1" hangingPunct="1">
                <a:spcBef>
                  <a:spcPct val="50000"/>
                </a:spcBef>
                <a:buFont typeface="Arial" pitchFamily="34" charset="0"/>
                <a:buNone/>
              </a:pPr>
              <a:t>76</a:t>
            </a:fld>
            <a:endParaRPr lang="en-US" altLang="zh-CN"/>
          </a:p>
        </p:txBody>
      </p:sp>
      <p:sp>
        <p:nvSpPr>
          <p:cNvPr id="70661" name="Rectangle 5"/>
          <p:cNvSpPr>
            <a:spLocks noGrp="1" noChangeArrowheads="1"/>
          </p:cNvSpPr>
          <p:nvPr>
            <p:ph type="body" idx="4294967295"/>
          </p:nvPr>
        </p:nvSpPr>
        <p:spPr>
          <a:xfrm>
            <a:off x="533400" y="1230794"/>
            <a:ext cx="8763000" cy="644525"/>
          </a:xfrm>
        </p:spPr>
        <p:txBody>
          <a:bodyPr/>
          <a:lstStyle/>
          <a:p>
            <a:pPr eaLnBrk="1" hangingPunct="1">
              <a:spcBef>
                <a:spcPct val="30000"/>
              </a:spcBef>
            </a:pPr>
            <a:r>
              <a:rPr lang="zh-CN" altLang="en-US" dirty="0">
                <a:latin typeface="黑体" pitchFamily="49" charset="-122"/>
                <a:ea typeface="黑体" pitchFamily="49" charset="-122"/>
              </a:rPr>
              <a:t>再以结点</a:t>
            </a:r>
            <a:r>
              <a:rPr lang="en-US" altLang="zh-CN" dirty="0">
                <a:latin typeface="黑体" pitchFamily="49" charset="-122"/>
                <a:ea typeface="黑体" pitchFamily="49" charset="-122"/>
              </a:rPr>
              <a:t>C</a:t>
            </a:r>
            <a:r>
              <a:rPr lang="zh-CN" altLang="en-US" dirty="0">
                <a:latin typeface="黑体" pitchFamily="49" charset="-122"/>
                <a:ea typeface="黑体" pitchFamily="49" charset="-122"/>
              </a:rPr>
              <a:t>为旋转轴，做单向右旋</a:t>
            </a:r>
          </a:p>
        </p:txBody>
      </p:sp>
      <p:grpSp>
        <p:nvGrpSpPr>
          <p:cNvPr id="3" name="Group 7"/>
          <p:cNvGrpSpPr>
            <a:grpSpLocks/>
          </p:cNvGrpSpPr>
          <p:nvPr/>
        </p:nvGrpSpPr>
        <p:grpSpPr bwMode="auto">
          <a:xfrm>
            <a:off x="544710" y="2708920"/>
            <a:ext cx="3565525" cy="3048000"/>
            <a:chOff x="0" y="0"/>
            <a:chExt cx="2246" cy="1920"/>
          </a:xfrm>
        </p:grpSpPr>
        <p:sp>
          <p:nvSpPr>
            <p:cNvPr id="70688" name="Line 8"/>
            <p:cNvSpPr>
              <a:spLocks noChangeShapeType="1"/>
            </p:cNvSpPr>
            <p:nvPr/>
          </p:nvSpPr>
          <p:spPr bwMode="auto">
            <a:xfrm>
              <a:off x="720" y="980"/>
              <a:ext cx="240" cy="246"/>
            </a:xfrm>
            <a:prstGeom prst="line">
              <a:avLst/>
            </a:prstGeom>
            <a:noFill/>
            <a:ln w="38100">
              <a:solidFill>
                <a:srgbClr val="006666"/>
              </a:solidFill>
              <a:round/>
              <a:headEnd/>
              <a:tailEnd/>
            </a:ln>
            <a:effectLst/>
          </p:spPr>
          <p:txBody>
            <a:bodyPr wrap="none" anchor="ctr"/>
            <a:lstStyle/>
            <a:p>
              <a:endParaRPr lang="zh-CN" altLang="en-US" i="0"/>
            </a:p>
          </p:txBody>
        </p:sp>
        <p:sp>
          <p:nvSpPr>
            <p:cNvPr id="2" name="Text Box 9"/>
            <p:cNvSpPr txBox="1">
              <a:spLocks noChangeArrowheads="1"/>
            </p:cNvSpPr>
            <p:nvPr/>
          </p:nvSpPr>
          <p:spPr bwMode="auto">
            <a:xfrm>
              <a:off x="1776" y="409"/>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8618" name="Text Box 10"/>
            <p:cNvSpPr txBox="1">
              <a:spLocks noChangeArrowheads="1"/>
            </p:cNvSpPr>
            <p:nvPr/>
          </p:nvSpPr>
          <p:spPr bwMode="auto">
            <a:xfrm>
              <a:off x="556" y="613"/>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8619" name="Text Box 11"/>
            <p:cNvSpPr txBox="1">
              <a:spLocks noChangeArrowheads="1"/>
            </p:cNvSpPr>
            <p:nvPr/>
          </p:nvSpPr>
          <p:spPr bwMode="auto">
            <a:xfrm>
              <a:off x="1324"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70692" name="Line 12"/>
            <p:cNvSpPr>
              <a:spLocks noChangeShapeType="1"/>
            </p:cNvSpPr>
            <p:nvPr/>
          </p:nvSpPr>
          <p:spPr bwMode="auto">
            <a:xfrm>
              <a:off x="1440" y="368"/>
              <a:ext cx="432" cy="367"/>
            </a:xfrm>
            <a:prstGeom prst="line">
              <a:avLst/>
            </a:prstGeom>
            <a:noFill/>
            <a:ln w="28575">
              <a:solidFill>
                <a:srgbClr val="006666"/>
              </a:solidFill>
              <a:round/>
              <a:headEnd/>
              <a:tailEnd/>
            </a:ln>
            <a:effectLst/>
          </p:spPr>
          <p:txBody>
            <a:bodyPr wrap="none" anchor="ctr"/>
            <a:lstStyle/>
            <a:p>
              <a:endParaRPr lang="zh-CN" altLang="en-US" i="0"/>
            </a:p>
          </p:txBody>
        </p:sp>
        <p:sp>
          <p:nvSpPr>
            <p:cNvPr id="70693" name="Line 13"/>
            <p:cNvSpPr>
              <a:spLocks noChangeShapeType="1"/>
            </p:cNvSpPr>
            <p:nvPr/>
          </p:nvSpPr>
          <p:spPr bwMode="auto">
            <a:xfrm flipH="1">
              <a:off x="384" y="368"/>
              <a:ext cx="912" cy="858"/>
            </a:xfrm>
            <a:prstGeom prst="line">
              <a:avLst/>
            </a:prstGeom>
            <a:noFill/>
            <a:ln w="28575">
              <a:solidFill>
                <a:srgbClr val="006666"/>
              </a:solidFill>
              <a:round/>
              <a:headEnd/>
              <a:tailEnd/>
            </a:ln>
            <a:effectLst/>
          </p:spPr>
          <p:txBody>
            <a:bodyPr wrap="none" anchor="ctr"/>
            <a:lstStyle/>
            <a:p>
              <a:endParaRPr lang="zh-CN" altLang="en-US" i="0"/>
            </a:p>
          </p:txBody>
        </p:sp>
        <p:sp>
          <p:nvSpPr>
            <p:cNvPr id="70694" name="Rectangle 14"/>
            <p:cNvSpPr>
              <a:spLocks noChangeArrowheads="1"/>
            </p:cNvSpPr>
            <p:nvPr/>
          </p:nvSpPr>
          <p:spPr bwMode="auto">
            <a:xfrm>
              <a:off x="1824" y="654"/>
              <a:ext cx="240" cy="612"/>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0695" name="Line 15"/>
            <p:cNvSpPr>
              <a:spLocks noChangeShapeType="1"/>
            </p:cNvSpPr>
            <p:nvPr/>
          </p:nvSpPr>
          <p:spPr bwMode="auto">
            <a:xfrm>
              <a:off x="1056" y="694"/>
              <a:ext cx="288" cy="246"/>
            </a:xfrm>
            <a:prstGeom prst="line">
              <a:avLst/>
            </a:prstGeom>
            <a:noFill/>
            <a:ln w="28575">
              <a:solidFill>
                <a:srgbClr val="006666"/>
              </a:solidFill>
              <a:round/>
              <a:headEnd/>
              <a:tailEnd/>
            </a:ln>
            <a:effectLst/>
          </p:spPr>
          <p:txBody>
            <a:bodyPr wrap="none" anchor="ctr"/>
            <a:lstStyle/>
            <a:p>
              <a:endParaRPr lang="zh-CN" altLang="en-US" i="0"/>
            </a:p>
          </p:txBody>
        </p:sp>
        <p:sp>
          <p:nvSpPr>
            <p:cNvPr id="70696" name="Oval 16"/>
            <p:cNvSpPr>
              <a:spLocks noChangeArrowheads="1"/>
            </p:cNvSpPr>
            <p:nvPr/>
          </p:nvSpPr>
          <p:spPr bwMode="auto">
            <a:xfrm>
              <a:off x="912" y="531"/>
              <a:ext cx="240" cy="204"/>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70697" name="Oval 17"/>
            <p:cNvSpPr>
              <a:spLocks noChangeArrowheads="1"/>
            </p:cNvSpPr>
            <p:nvPr/>
          </p:nvSpPr>
          <p:spPr bwMode="auto">
            <a:xfrm>
              <a:off x="1248" y="204"/>
              <a:ext cx="240" cy="205"/>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0698" name="Rectangle 18"/>
            <p:cNvSpPr>
              <a:spLocks noChangeArrowheads="1"/>
            </p:cNvSpPr>
            <p:nvPr/>
          </p:nvSpPr>
          <p:spPr bwMode="auto">
            <a:xfrm>
              <a:off x="240" y="1226"/>
              <a:ext cx="240" cy="694"/>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0699" name="Text Box 19"/>
            <p:cNvSpPr txBox="1">
              <a:spLocks noChangeArrowheads="1"/>
            </p:cNvSpPr>
            <p:nvPr/>
          </p:nvSpPr>
          <p:spPr bwMode="auto">
            <a:xfrm>
              <a:off x="960" y="78"/>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0700" name="Text Box 20"/>
            <p:cNvSpPr txBox="1">
              <a:spLocks noChangeArrowheads="1"/>
            </p:cNvSpPr>
            <p:nvPr/>
          </p:nvSpPr>
          <p:spPr bwMode="auto">
            <a:xfrm>
              <a:off x="1955" y="430"/>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endParaRPr lang="en-US" altLang="zh-CN" i="0">
                <a:latin typeface="Times New Roman" pitchFamily="18" charset="0"/>
              </a:endParaRPr>
            </a:p>
          </p:txBody>
        </p:sp>
        <p:sp>
          <p:nvSpPr>
            <p:cNvPr id="70701" name="Text Box 21"/>
            <p:cNvSpPr txBox="1">
              <a:spLocks noChangeArrowheads="1"/>
            </p:cNvSpPr>
            <p:nvPr/>
          </p:nvSpPr>
          <p:spPr bwMode="auto">
            <a:xfrm>
              <a:off x="624" y="471"/>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70702" name="Text Box 22"/>
            <p:cNvSpPr txBox="1">
              <a:spLocks noChangeArrowheads="1"/>
            </p:cNvSpPr>
            <p:nvPr/>
          </p:nvSpPr>
          <p:spPr bwMode="auto">
            <a:xfrm>
              <a:off x="0" y="1019"/>
              <a:ext cx="27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endParaRPr lang="en-US" altLang="zh-CN" i="0">
                <a:latin typeface="Times New Roman" pitchFamily="18" charset="0"/>
              </a:endParaRPr>
            </a:p>
          </p:txBody>
        </p:sp>
        <p:sp>
          <p:nvSpPr>
            <p:cNvPr id="70703" name="Rectangle 23"/>
            <p:cNvSpPr>
              <a:spLocks noChangeArrowheads="1"/>
            </p:cNvSpPr>
            <p:nvPr/>
          </p:nvSpPr>
          <p:spPr bwMode="auto">
            <a:xfrm>
              <a:off x="864" y="1226"/>
              <a:ext cx="240" cy="694"/>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4" name="Text Box 24"/>
            <p:cNvSpPr txBox="1">
              <a:spLocks noChangeArrowheads="1"/>
            </p:cNvSpPr>
            <p:nvPr/>
          </p:nvSpPr>
          <p:spPr bwMode="auto">
            <a:xfrm>
              <a:off x="672" y="286"/>
              <a:ext cx="30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隶书" pitchFamily="49" charset="-122"/>
                  <a:ea typeface="隶书" pitchFamily="49" charset="-122"/>
                </a:rPr>
                <a:t>+</a:t>
              </a: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70705" name="Oval 25"/>
            <p:cNvSpPr>
              <a:spLocks noChangeArrowheads="1"/>
            </p:cNvSpPr>
            <p:nvPr/>
          </p:nvSpPr>
          <p:spPr bwMode="auto">
            <a:xfrm>
              <a:off x="576" y="858"/>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0706" name="Rectangle 26"/>
            <p:cNvSpPr>
              <a:spLocks noChangeArrowheads="1"/>
            </p:cNvSpPr>
            <p:nvPr/>
          </p:nvSpPr>
          <p:spPr bwMode="auto">
            <a:xfrm>
              <a:off x="1344" y="817"/>
              <a:ext cx="240" cy="449"/>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0707" name="Text Box 27"/>
            <p:cNvSpPr txBox="1">
              <a:spLocks noChangeArrowheads="1"/>
            </p:cNvSpPr>
            <p:nvPr/>
          </p:nvSpPr>
          <p:spPr bwMode="auto">
            <a:xfrm>
              <a:off x="1344" y="920"/>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0708" name="Text Box 28"/>
            <p:cNvSpPr txBox="1">
              <a:spLocks noChangeArrowheads="1"/>
            </p:cNvSpPr>
            <p:nvPr/>
          </p:nvSpPr>
          <p:spPr bwMode="auto">
            <a:xfrm>
              <a:off x="846" y="1425"/>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0709" name="Text Box 29"/>
            <p:cNvSpPr txBox="1">
              <a:spLocks noChangeArrowheads="1"/>
            </p:cNvSpPr>
            <p:nvPr/>
          </p:nvSpPr>
          <p:spPr bwMode="auto">
            <a:xfrm>
              <a:off x="336" y="732"/>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0710" name="Text Box 30"/>
            <p:cNvSpPr txBox="1">
              <a:spLocks noChangeArrowheads="1"/>
            </p:cNvSpPr>
            <p:nvPr/>
          </p:nvSpPr>
          <p:spPr bwMode="auto">
            <a:xfrm>
              <a:off x="928" y="100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endParaRPr lang="en-US" altLang="zh-CN" i="0">
                <a:latin typeface="Times New Roman" pitchFamily="18" charset="0"/>
              </a:endParaRPr>
            </a:p>
          </p:txBody>
        </p:sp>
        <p:sp>
          <p:nvSpPr>
            <p:cNvPr id="70711" name="Text Box 31"/>
            <p:cNvSpPr txBox="1">
              <a:spLocks noChangeArrowheads="1"/>
            </p:cNvSpPr>
            <p:nvPr/>
          </p:nvSpPr>
          <p:spPr bwMode="auto">
            <a:xfrm>
              <a:off x="1413" y="609"/>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endParaRPr lang="en-US" altLang="zh-CN" i="0">
                <a:latin typeface="Times New Roman" pitchFamily="18" charset="0"/>
              </a:endParaRPr>
            </a:p>
          </p:txBody>
        </p:sp>
      </p:grpSp>
      <p:grpSp>
        <p:nvGrpSpPr>
          <p:cNvPr id="5" name="Group 32"/>
          <p:cNvGrpSpPr>
            <a:grpSpLocks/>
          </p:cNvGrpSpPr>
          <p:nvPr/>
        </p:nvGrpSpPr>
        <p:grpSpPr bwMode="auto">
          <a:xfrm>
            <a:off x="4888110" y="2731145"/>
            <a:ext cx="3627438" cy="2614613"/>
            <a:chOff x="0" y="0"/>
            <a:chExt cx="2285" cy="1647"/>
          </a:xfrm>
        </p:grpSpPr>
        <p:sp>
          <p:nvSpPr>
            <p:cNvPr id="70665" name="Line 33"/>
            <p:cNvSpPr>
              <a:spLocks noChangeShapeType="1"/>
            </p:cNvSpPr>
            <p:nvPr/>
          </p:nvSpPr>
          <p:spPr bwMode="auto">
            <a:xfrm flipH="1">
              <a:off x="1370" y="682"/>
              <a:ext cx="144" cy="336"/>
            </a:xfrm>
            <a:prstGeom prst="line">
              <a:avLst/>
            </a:prstGeom>
            <a:noFill/>
            <a:ln w="38100">
              <a:solidFill>
                <a:srgbClr val="006666"/>
              </a:solidFill>
              <a:round/>
              <a:headEnd/>
              <a:tailEnd/>
            </a:ln>
            <a:effectLst/>
          </p:spPr>
          <p:txBody>
            <a:bodyPr wrap="none" anchor="ctr"/>
            <a:lstStyle/>
            <a:p>
              <a:endParaRPr lang="zh-CN" altLang="en-US" i="0"/>
            </a:p>
          </p:txBody>
        </p:sp>
        <p:sp>
          <p:nvSpPr>
            <p:cNvPr id="68642" name="Text Box 34"/>
            <p:cNvSpPr txBox="1">
              <a:spLocks noChangeArrowheads="1"/>
            </p:cNvSpPr>
            <p:nvPr/>
          </p:nvSpPr>
          <p:spPr bwMode="auto">
            <a:xfrm>
              <a:off x="1226" y="0"/>
              <a:ext cx="2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0</a:t>
              </a:r>
              <a:endParaRPr lang="zh-CN" altLang="en-US" i="0">
                <a:latin typeface="Times New Roman" pitchFamily="18" charset="0"/>
              </a:endParaRPr>
            </a:p>
          </p:txBody>
        </p:sp>
        <p:sp>
          <p:nvSpPr>
            <p:cNvPr id="68643" name="Text Box 35"/>
            <p:cNvSpPr txBox="1">
              <a:spLocks noChangeArrowheads="1"/>
            </p:cNvSpPr>
            <p:nvPr/>
          </p:nvSpPr>
          <p:spPr bwMode="auto">
            <a:xfrm>
              <a:off x="665" y="26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0</a:t>
              </a:r>
              <a:endParaRPr lang="zh-CN" altLang="en-US" i="0">
                <a:latin typeface="Times New Roman" pitchFamily="18" charset="0"/>
              </a:endParaRPr>
            </a:p>
          </p:txBody>
        </p:sp>
        <p:sp>
          <p:nvSpPr>
            <p:cNvPr id="68644" name="Text Box 36"/>
            <p:cNvSpPr txBox="1">
              <a:spLocks noChangeArrowheads="1"/>
            </p:cNvSpPr>
            <p:nvPr/>
          </p:nvSpPr>
          <p:spPr bwMode="auto">
            <a:xfrm>
              <a:off x="1446" y="263"/>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p>
          </p:txBody>
        </p:sp>
        <p:sp>
          <p:nvSpPr>
            <p:cNvPr id="70669" name="Line 37"/>
            <p:cNvSpPr>
              <a:spLocks noChangeShapeType="1"/>
            </p:cNvSpPr>
            <p:nvPr/>
          </p:nvSpPr>
          <p:spPr bwMode="auto">
            <a:xfrm>
              <a:off x="1226" y="347"/>
              <a:ext cx="672" cy="587"/>
            </a:xfrm>
            <a:prstGeom prst="line">
              <a:avLst/>
            </a:prstGeom>
            <a:noFill/>
            <a:ln w="28575">
              <a:solidFill>
                <a:srgbClr val="006666"/>
              </a:solidFill>
              <a:round/>
              <a:headEnd/>
              <a:tailEnd/>
            </a:ln>
            <a:effectLst/>
          </p:spPr>
          <p:txBody>
            <a:bodyPr wrap="none" anchor="ctr"/>
            <a:lstStyle/>
            <a:p>
              <a:endParaRPr lang="zh-CN" altLang="en-US" i="0"/>
            </a:p>
          </p:txBody>
        </p:sp>
        <p:sp>
          <p:nvSpPr>
            <p:cNvPr id="70670" name="Line 38"/>
            <p:cNvSpPr>
              <a:spLocks noChangeShapeType="1"/>
            </p:cNvSpPr>
            <p:nvPr/>
          </p:nvSpPr>
          <p:spPr bwMode="auto">
            <a:xfrm flipH="1">
              <a:off x="410" y="347"/>
              <a:ext cx="672" cy="671"/>
            </a:xfrm>
            <a:prstGeom prst="line">
              <a:avLst/>
            </a:prstGeom>
            <a:noFill/>
            <a:ln w="28575">
              <a:solidFill>
                <a:srgbClr val="006666"/>
              </a:solidFill>
              <a:round/>
              <a:headEnd/>
              <a:tailEnd/>
            </a:ln>
            <a:effectLst/>
          </p:spPr>
          <p:txBody>
            <a:bodyPr wrap="none" anchor="ctr"/>
            <a:lstStyle/>
            <a:p>
              <a:endParaRPr lang="zh-CN" altLang="en-US" i="0"/>
            </a:p>
          </p:txBody>
        </p:sp>
        <p:sp>
          <p:nvSpPr>
            <p:cNvPr id="70671" name="Rectangle 39"/>
            <p:cNvSpPr>
              <a:spLocks noChangeArrowheads="1"/>
            </p:cNvSpPr>
            <p:nvPr/>
          </p:nvSpPr>
          <p:spPr bwMode="auto">
            <a:xfrm>
              <a:off x="1850" y="934"/>
              <a:ext cx="240" cy="629"/>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0672" name="Line 40"/>
            <p:cNvSpPr>
              <a:spLocks noChangeShapeType="1"/>
            </p:cNvSpPr>
            <p:nvPr/>
          </p:nvSpPr>
          <p:spPr bwMode="auto">
            <a:xfrm>
              <a:off x="842" y="682"/>
              <a:ext cx="192" cy="294"/>
            </a:xfrm>
            <a:prstGeom prst="line">
              <a:avLst/>
            </a:prstGeom>
            <a:noFill/>
            <a:ln w="38100">
              <a:solidFill>
                <a:srgbClr val="006666"/>
              </a:solidFill>
              <a:round/>
              <a:headEnd/>
              <a:tailEnd/>
            </a:ln>
            <a:effectLst/>
          </p:spPr>
          <p:txBody>
            <a:bodyPr wrap="none" anchor="ctr"/>
            <a:lstStyle/>
            <a:p>
              <a:endParaRPr lang="zh-CN" altLang="en-US" i="0"/>
            </a:p>
          </p:txBody>
        </p:sp>
        <p:sp>
          <p:nvSpPr>
            <p:cNvPr id="70673" name="Oval 41"/>
            <p:cNvSpPr>
              <a:spLocks noChangeArrowheads="1"/>
            </p:cNvSpPr>
            <p:nvPr/>
          </p:nvSpPr>
          <p:spPr bwMode="auto">
            <a:xfrm>
              <a:off x="698" y="515"/>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0674" name="Oval 42"/>
            <p:cNvSpPr>
              <a:spLocks noChangeArrowheads="1"/>
            </p:cNvSpPr>
            <p:nvPr/>
          </p:nvSpPr>
          <p:spPr bwMode="auto">
            <a:xfrm>
              <a:off x="1034" y="179"/>
              <a:ext cx="240" cy="21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0675" name="Rectangle 43"/>
            <p:cNvSpPr>
              <a:spLocks noChangeArrowheads="1"/>
            </p:cNvSpPr>
            <p:nvPr/>
          </p:nvSpPr>
          <p:spPr bwMode="auto">
            <a:xfrm>
              <a:off x="314" y="934"/>
              <a:ext cx="240" cy="713"/>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0676" name="Text Box 44"/>
            <p:cNvSpPr txBox="1">
              <a:spLocks noChangeArrowheads="1"/>
            </p:cNvSpPr>
            <p:nvPr/>
          </p:nvSpPr>
          <p:spPr bwMode="auto">
            <a:xfrm>
              <a:off x="1645" y="409"/>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0677" name="Rectangle 45"/>
            <p:cNvSpPr>
              <a:spLocks noChangeArrowheads="1"/>
            </p:cNvSpPr>
            <p:nvPr/>
          </p:nvSpPr>
          <p:spPr bwMode="auto">
            <a:xfrm>
              <a:off x="890" y="934"/>
              <a:ext cx="240" cy="671"/>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70678" name="Oval 46"/>
            <p:cNvSpPr>
              <a:spLocks noChangeArrowheads="1"/>
            </p:cNvSpPr>
            <p:nvPr/>
          </p:nvSpPr>
          <p:spPr bwMode="auto">
            <a:xfrm>
              <a:off x="1418" y="515"/>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0679" name="Rectangle 47"/>
            <p:cNvSpPr>
              <a:spLocks noChangeArrowheads="1"/>
            </p:cNvSpPr>
            <p:nvPr/>
          </p:nvSpPr>
          <p:spPr bwMode="auto">
            <a:xfrm>
              <a:off x="1274" y="934"/>
              <a:ext cx="240" cy="461"/>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0680" name="Text Box 48"/>
            <p:cNvSpPr txBox="1">
              <a:spLocks noChangeArrowheads="1"/>
            </p:cNvSpPr>
            <p:nvPr/>
          </p:nvSpPr>
          <p:spPr bwMode="auto">
            <a:xfrm>
              <a:off x="1283" y="1080"/>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0681" name="Text Box 49"/>
            <p:cNvSpPr txBox="1">
              <a:spLocks noChangeArrowheads="1"/>
            </p:cNvSpPr>
            <p:nvPr/>
          </p:nvSpPr>
          <p:spPr bwMode="auto">
            <a:xfrm>
              <a:off x="890" y="1164"/>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0682" name="Text Box 50"/>
            <p:cNvSpPr txBox="1">
              <a:spLocks noChangeArrowheads="1"/>
            </p:cNvSpPr>
            <p:nvPr/>
          </p:nvSpPr>
          <p:spPr bwMode="auto">
            <a:xfrm>
              <a:off x="1994" y="719"/>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70683" name="Text Box 51"/>
            <p:cNvSpPr txBox="1">
              <a:spLocks noChangeArrowheads="1"/>
            </p:cNvSpPr>
            <p:nvPr/>
          </p:nvSpPr>
          <p:spPr bwMode="auto">
            <a:xfrm>
              <a:off x="794" y="48"/>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70684" name="Text Box 52"/>
            <p:cNvSpPr txBox="1">
              <a:spLocks noChangeArrowheads="1"/>
            </p:cNvSpPr>
            <p:nvPr/>
          </p:nvSpPr>
          <p:spPr bwMode="auto">
            <a:xfrm>
              <a:off x="0" y="719"/>
              <a:ext cx="27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70685" name="Text Box 53"/>
            <p:cNvSpPr txBox="1">
              <a:spLocks noChangeArrowheads="1"/>
            </p:cNvSpPr>
            <p:nvPr/>
          </p:nvSpPr>
          <p:spPr bwMode="auto">
            <a:xfrm>
              <a:off x="397" y="409"/>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0686" name="Text Box 54"/>
            <p:cNvSpPr txBox="1">
              <a:spLocks noChangeArrowheads="1"/>
            </p:cNvSpPr>
            <p:nvPr/>
          </p:nvSpPr>
          <p:spPr bwMode="auto">
            <a:xfrm>
              <a:off x="912" y="658"/>
              <a:ext cx="390" cy="233"/>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0687" name="Text Box 55"/>
            <p:cNvSpPr txBox="1">
              <a:spLocks noChangeArrowheads="1"/>
            </p:cNvSpPr>
            <p:nvPr/>
          </p:nvSpPr>
          <p:spPr bwMode="auto">
            <a:xfrm>
              <a:off x="1152" y="658"/>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grpSp>
      <p:sp>
        <p:nvSpPr>
          <p:cNvPr id="7" name="Text Box 4">
            <a:extLst>
              <a:ext uri="{FF2B5EF4-FFF2-40B4-BE49-F238E27FC236}">
                <a16:creationId xmlns:a16="http://schemas.microsoft.com/office/drawing/2014/main" id="{16E558A4-7E48-1EF2-49CB-BD1A29AF5B3D}"/>
              </a:ext>
            </a:extLst>
          </p:cNvPr>
          <p:cNvSpPr txBox="1">
            <a:spLocks noChangeArrowheads="1"/>
          </p:cNvSpPr>
          <p:nvPr/>
        </p:nvSpPr>
        <p:spPr bwMode="auto">
          <a:xfrm>
            <a:off x="268288" y="188640"/>
            <a:ext cx="9028112" cy="769441"/>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先左后右双向旋转原理）</a:t>
            </a:r>
          </a:p>
        </p:txBody>
      </p:sp>
      <p:sp>
        <p:nvSpPr>
          <p:cNvPr id="8" name="Rectangle 5">
            <a:extLst>
              <a:ext uri="{FF2B5EF4-FFF2-40B4-BE49-F238E27FC236}">
                <a16:creationId xmlns:a16="http://schemas.microsoft.com/office/drawing/2014/main" id="{C44C3C0A-8CA3-8D5F-163D-BC019CD4EA98}"/>
              </a:ext>
            </a:extLst>
          </p:cNvPr>
          <p:cNvSpPr txBox="1">
            <a:spLocks noChangeArrowheads="1"/>
          </p:cNvSpPr>
          <p:nvPr/>
        </p:nvSpPr>
        <p:spPr bwMode="auto">
          <a:xfrm>
            <a:off x="544710" y="1749763"/>
            <a:ext cx="8763000" cy="61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mn-ea"/>
              </a:rPr>
              <a:t>旋转后，树高度保持不变，为</a:t>
            </a:r>
            <a:r>
              <a:rPr lang="en-US" altLang="zh-CN" b="0" i="0" dirty="0">
                <a:latin typeface="+mn-ea"/>
              </a:rPr>
              <a:t>h+2</a:t>
            </a:r>
            <a:r>
              <a:rPr lang="zh-CN" altLang="en-US" b="0" i="0" dirty="0">
                <a:latin typeface="+mn-ea"/>
              </a:rPr>
              <a:t>，不影响上层结点平衡因子。</a:t>
            </a:r>
          </a:p>
        </p:txBody>
      </p:sp>
      <p:sp>
        <p:nvSpPr>
          <p:cNvPr id="9" name="椭圆 8">
            <a:extLst>
              <a:ext uri="{FF2B5EF4-FFF2-40B4-BE49-F238E27FC236}">
                <a16:creationId xmlns:a16="http://schemas.microsoft.com/office/drawing/2014/main" id="{7271E089-6E93-0517-685C-CABD340E8D2A}"/>
              </a:ext>
            </a:extLst>
          </p:cNvPr>
          <p:cNvSpPr/>
          <p:nvPr/>
        </p:nvSpPr>
        <p:spPr bwMode="auto">
          <a:xfrm rot="8111719">
            <a:off x="1105289" y="3523692"/>
            <a:ext cx="2149496" cy="504056"/>
          </a:xfrm>
          <a:prstGeom prst="ellipse">
            <a:avLst/>
          </a:prstGeom>
          <a:noFill/>
          <a:ln w="349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A0E7895-20C5-470A-95DF-6EFE499CD4F4}" type="slidenum">
              <a:rPr lang="zh-CN" altLang="en-US"/>
              <a:pPr algn="r" eaLnBrk="1" hangingPunct="1">
                <a:spcBef>
                  <a:spcPct val="50000"/>
                </a:spcBef>
                <a:buFont typeface="Arial" pitchFamily="34" charset="0"/>
                <a:buNone/>
              </a:pPr>
              <a:t>77</a:t>
            </a:fld>
            <a:endParaRPr lang="en-US" altLang="zh-CN"/>
          </a:p>
        </p:txBody>
      </p:sp>
      <p:sp>
        <p:nvSpPr>
          <p:cNvPr id="71685" name="Rectangle 5"/>
          <p:cNvSpPr>
            <a:spLocks noGrp="1" noChangeArrowheads="1"/>
          </p:cNvSpPr>
          <p:nvPr>
            <p:ph type="body" idx="4294967295"/>
          </p:nvPr>
        </p:nvSpPr>
        <p:spPr>
          <a:xfrm>
            <a:off x="506642" y="1282189"/>
            <a:ext cx="8763000" cy="1090392"/>
          </a:xfrm>
        </p:spPr>
        <p:txBody>
          <a:bodyPr/>
          <a:lstStyle/>
          <a:p>
            <a:pPr eaLnBrk="1" hangingPunct="1">
              <a:spcBef>
                <a:spcPct val="30000"/>
              </a:spcBef>
            </a:pPr>
            <a:r>
              <a:rPr lang="zh-CN" altLang="en-US" dirty="0">
                <a:latin typeface="黑体" pitchFamily="49" charset="-122"/>
                <a:ea typeface="黑体" pitchFamily="49" charset="-122"/>
              </a:rPr>
              <a:t>在</a:t>
            </a:r>
            <a:r>
              <a:rPr lang="en-US" altLang="zh-CN" dirty="0">
                <a:latin typeface="黑体" pitchFamily="49" charset="-122"/>
                <a:ea typeface="黑体" pitchFamily="49" charset="-122"/>
              </a:rPr>
              <a:t>C</a:t>
            </a:r>
            <a:r>
              <a:rPr lang="zh-CN" altLang="en-US" dirty="0">
                <a:latin typeface="黑体" pitchFamily="49" charset="-122"/>
                <a:ea typeface="黑体" pitchFamily="49" charset="-122"/>
              </a:rPr>
              <a:t>的子树</a:t>
            </a:r>
            <a:r>
              <a:rPr lang="en-US" altLang="zh-CN" dirty="0">
                <a:latin typeface="黑体" pitchFamily="49" charset="-122"/>
                <a:ea typeface="黑体" pitchFamily="49" charset="-122"/>
              </a:rPr>
              <a:t>C</a:t>
            </a:r>
            <a:r>
              <a:rPr lang="en-US" altLang="zh-CN" baseline="-25000" dirty="0">
                <a:latin typeface="黑体" pitchFamily="49" charset="-122"/>
                <a:ea typeface="黑体" pitchFamily="49" charset="-122"/>
              </a:rPr>
              <a:t>L</a:t>
            </a:r>
            <a:r>
              <a:rPr lang="zh-CN" altLang="en-US" dirty="0">
                <a:latin typeface="黑体" pitchFamily="49" charset="-122"/>
                <a:ea typeface="黑体" pitchFamily="49" charset="-122"/>
              </a:rPr>
              <a:t>或</a:t>
            </a:r>
            <a:r>
              <a:rPr lang="en-US" altLang="zh-CN" dirty="0">
                <a:latin typeface="黑体" pitchFamily="49" charset="-122"/>
                <a:ea typeface="黑体" pitchFamily="49" charset="-122"/>
              </a:rPr>
              <a:t>C</a:t>
            </a:r>
            <a:r>
              <a:rPr lang="en-US" altLang="zh-CN" baseline="-25000" dirty="0">
                <a:latin typeface="黑体" pitchFamily="49" charset="-122"/>
                <a:ea typeface="黑体" pitchFamily="49" charset="-122"/>
              </a:rPr>
              <a:t>R</a:t>
            </a:r>
            <a:r>
              <a:rPr lang="zh-CN" altLang="en-US" dirty="0">
                <a:latin typeface="黑体" pitchFamily="49" charset="-122"/>
                <a:ea typeface="黑体" pitchFamily="49" charset="-122"/>
              </a:rPr>
              <a:t>中插入新结点，该子树的高度增1。结点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的平衡因子变为-2，发生了不平衡</a:t>
            </a:r>
          </a:p>
        </p:txBody>
      </p:sp>
      <p:grpSp>
        <p:nvGrpSpPr>
          <p:cNvPr id="4" name="Group 7"/>
          <p:cNvGrpSpPr>
            <a:grpSpLocks/>
          </p:cNvGrpSpPr>
          <p:nvPr/>
        </p:nvGrpSpPr>
        <p:grpSpPr bwMode="auto">
          <a:xfrm>
            <a:off x="864146" y="2970312"/>
            <a:ext cx="3346450" cy="2667000"/>
            <a:chOff x="0" y="0"/>
            <a:chExt cx="2108" cy="1728"/>
          </a:xfrm>
        </p:grpSpPr>
        <p:sp>
          <p:nvSpPr>
            <p:cNvPr id="2" name="Text Box 8"/>
            <p:cNvSpPr txBox="1">
              <a:spLocks noChangeArrowheads="1"/>
            </p:cNvSpPr>
            <p:nvPr/>
          </p:nvSpPr>
          <p:spPr bwMode="auto">
            <a:xfrm>
              <a:off x="783" y="0"/>
              <a:ext cx="278"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p>
          </p:txBody>
        </p:sp>
        <p:sp>
          <p:nvSpPr>
            <p:cNvPr id="3" name="Text Box 9"/>
            <p:cNvSpPr txBox="1">
              <a:spLocks noChangeArrowheads="1"/>
            </p:cNvSpPr>
            <p:nvPr/>
          </p:nvSpPr>
          <p:spPr bwMode="auto">
            <a:xfrm>
              <a:off x="1152" y="337"/>
              <a:ext cx="189"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9642" name="Text Box 10"/>
            <p:cNvSpPr txBox="1">
              <a:spLocks noChangeArrowheads="1"/>
            </p:cNvSpPr>
            <p:nvPr/>
          </p:nvSpPr>
          <p:spPr bwMode="auto">
            <a:xfrm>
              <a:off x="844" y="632"/>
              <a:ext cx="189"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9643" name="Text Box 11"/>
            <p:cNvSpPr txBox="1">
              <a:spLocks noChangeArrowheads="1"/>
            </p:cNvSpPr>
            <p:nvPr/>
          </p:nvSpPr>
          <p:spPr bwMode="auto">
            <a:xfrm>
              <a:off x="288" y="464"/>
              <a:ext cx="189"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719" name="Line 12"/>
            <p:cNvSpPr>
              <a:spLocks noChangeShapeType="1"/>
            </p:cNvSpPr>
            <p:nvPr/>
          </p:nvSpPr>
          <p:spPr bwMode="auto">
            <a:xfrm flipH="1">
              <a:off x="768" y="1012"/>
              <a:ext cx="192" cy="252"/>
            </a:xfrm>
            <a:prstGeom prst="line">
              <a:avLst/>
            </a:prstGeom>
            <a:noFill/>
            <a:ln w="38100">
              <a:solidFill>
                <a:srgbClr val="006666"/>
              </a:solidFill>
              <a:round/>
              <a:headEnd/>
              <a:tailEnd/>
            </a:ln>
            <a:effectLst/>
          </p:spPr>
          <p:txBody>
            <a:bodyPr wrap="none" anchor="ctr"/>
            <a:lstStyle/>
            <a:p>
              <a:endParaRPr lang="zh-CN" altLang="en-US" i="0"/>
            </a:p>
          </p:txBody>
        </p:sp>
        <p:sp>
          <p:nvSpPr>
            <p:cNvPr id="71720" name="Line 13"/>
            <p:cNvSpPr>
              <a:spLocks noChangeShapeType="1"/>
            </p:cNvSpPr>
            <p:nvPr/>
          </p:nvSpPr>
          <p:spPr bwMode="auto">
            <a:xfrm>
              <a:off x="1008" y="1054"/>
              <a:ext cx="192" cy="210"/>
            </a:xfrm>
            <a:prstGeom prst="line">
              <a:avLst/>
            </a:prstGeom>
            <a:noFill/>
            <a:ln w="38100">
              <a:solidFill>
                <a:srgbClr val="006666"/>
              </a:solidFill>
              <a:round/>
              <a:headEnd/>
              <a:tailEnd/>
            </a:ln>
            <a:effectLst/>
          </p:spPr>
          <p:txBody>
            <a:bodyPr wrap="none" anchor="ctr"/>
            <a:lstStyle/>
            <a:p>
              <a:endParaRPr lang="zh-CN" altLang="en-US" i="0"/>
            </a:p>
          </p:txBody>
        </p:sp>
        <p:sp>
          <p:nvSpPr>
            <p:cNvPr id="5" name="Text Box 14"/>
            <p:cNvSpPr txBox="1">
              <a:spLocks noChangeArrowheads="1"/>
            </p:cNvSpPr>
            <p:nvPr/>
          </p:nvSpPr>
          <p:spPr bwMode="auto">
            <a:xfrm>
              <a:off x="1587" y="817"/>
              <a:ext cx="189"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722" name="Line 15"/>
            <p:cNvSpPr>
              <a:spLocks noChangeShapeType="1"/>
            </p:cNvSpPr>
            <p:nvPr/>
          </p:nvSpPr>
          <p:spPr bwMode="auto">
            <a:xfrm flipH="1">
              <a:off x="384" y="421"/>
              <a:ext cx="432" cy="380"/>
            </a:xfrm>
            <a:prstGeom prst="line">
              <a:avLst/>
            </a:prstGeom>
            <a:noFill/>
            <a:ln w="28575">
              <a:solidFill>
                <a:srgbClr val="006666"/>
              </a:solidFill>
              <a:round/>
              <a:headEnd/>
              <a:tailEnd/>
            </a:ln>
            <a:effectLst/>
          </p:spPr>
          <p:txBody>
            <a:bodyPr wrap="none" anchor="ctr"/>
            <a:lstStyle/>
            <a:p>
              <a:endParaRPr lang="zh-CN" altLang="en-US" i="0"/>
            </a:p>
          </p:txBody>
        </p:sp>
        <p:sp>
          <p:nvSpPr>
            <p:cNvPr id="71723" name="Line 16"/>
            <p:cNvSpPr>
              <a:spLocks noChangeShapeType="1"/>
            </p:cNvSpPr>
            <p:nvPr/>
          </p:nvSpPr>
          <p:spPr bwMode="auto">
            <a:xfrm>
              <a:off x="960" y="421"/>
              <a:ext cx="672" cy="675"/>
            </a:xfrm>
            <a:prstGeom prst="line">
              <a:avLst/>
            </a:prstGeom>
            <a:noFill/>
            <a:ln w="28575">
              <a:solidFill>
                <a:srgbClr val="006666"/>
              </a:solidFill>
              <a:round/>
              <a:headEnd/>
              <a:tailEnd/>
            </a:ln>
            <a:effectLst/>
          </p:spPr>
          <p:txBody>
            <a:bodyPr wrap="none" anchor="ctr"/>
            <a:lstStyle/>
            <a:p>
              <a:endParaRPr lang="zh-CN" altLang="en-US" i="0"/>
            </a:p>
          </p:txBody>
        </p:sp>
        <p:sp>
          <p:nvSpPr>
            <p:cNvPr id="71724" name="Rectangle 17"/>
            <p:cNvSpPr>
              <a:spLocks noChangeArrowheads="1"/>
            </p:cNvSpPr>
            <p:nvPr/>
          </p:nvSpPr>
          <p:spPr bwMode="auto">
            <a:xfrm>
              <a:off x="288" y="716"/>
              <a:ext cx="240" cy="633"/>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1725" name="Line 18"/>
            <p:cNvSpPr>
              <a:spLocks noChangeShapeType="1"/>
            </p:cNvSpPr>
            <p:nvPr/>
          </p:nvSpPr>
          <p:spPr bwMode="auto">
            <a:xfrm flipH="1">
              <a:off x="960" y="759"/>
              <a:ext cx="205" cy="253"/>
            </a:xfrm>
            <a:prstGeom prst="line">
              <a:avLst/>
            </a:prstGeom>
            <a:noFill/>
            <a:ln w="28575">
              <a:solidFill>
                <a:srgbClr val="006666"/>
              </a:solidFill>
              <a:round/>
              <a:headEnd/>
              <a:tailEnd/>
            </a:ln>
            <a:effectLst/>
          </p:spPr>
          <p:txBody>
            <a:bodyPr wrap="none" anchor="ctr"/>
            <a:lstStyle/>
            <a:p>
              <a:endParaRPr lang="zh-CN" altLang="en-US" i="0"/>
            </a:p>
          </p:txBody>
        </p:sp>
        <p:sp>
          <p:nvSpPr>
            <p:cNvPr id="71726" name="Oval 19"/>
            <p:cNvSpPr>
              <a:spLocks noChangeArrowheads="1"/>
            </p:cNvSpPr>
            <p:nvPr/>
          </p:nvSpPr>
          <p:spPr bwMode="auto">
            <a:xfrm>
              <a:off x="1104" y="590"/>
              <a:ext cx="240" cy="211"/>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1727" name="Oval 20"/>
            <p:cNvSpPr>
              <a:spLocks noChangeArrowheads="1"/>
            </p:cNvSpPr>
            <p:nvPr/>
          </p:nvSpPr>
          <p:spPr bwMode="auto">
            <a:xfrm>
              <a:off x="781" y="253"/>
              <a:ext cx="240" cy="211"/>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1728" name="Rectangle 21"/>
            <p:cNvSpPr>
              <a:spLocks noChangeArrowheads="1"/>
            </p:cNvSpPr>
            <p:nvPr/>
          </p:nvSpPr>
          <p:spPr bwMode="auto">
            <a:xfrm>
              <a:off x="1632" y="1054"/>
              <a:ext cx="240" cy="674"/>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1729" name="Text Box 22"/>
            <p:cNvSpPr txBox="1">
              <a:spLocks noChangeArrowheads="1"/>
            </p:cNvSpPr>
            <p:nvPr/>
          </p:nvSpPr>
          <p:spPr bwMode="auto">
            <a:xfrm>
              <a:off x="995" y="103"/>
              <a:ext cx="221"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1730" name="Text Box 23"/>
            <p:cNvSpPr txBox="1">
              <a:spLocks noChangeArrowheads="1"/>
            </p:cNvSpPr>
            <p:nvPr/>
          </p:nvSpPr>
          <p:spPr bwMode="auto">
            <a:xfrm>
              <a:off x="1331" y="483"/>
              <a:ext cx="213"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1731" name="Text Box 24"/>
            <p:cNvSpPr txBox="1">
              <a:spLocks noChangeArrowheads="1"/>
            </p:cNvSpPr>
            <p:nvPr/>
          </p:nvSpPr>
          <p:spPr bwMode="auto">
            <a:xfrm>
              <a:off x="1825" y="837"/>
              <a:ext cx="283"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71732" name="Text Box 25"/>
            <p:cNvSpPr txBox="1">
              <a:spLocks noChangeArrowheads="1"/>
            </p:cNvSpPr>
            <p:nvPr/>
          </p:nvSpPr>
          <p:spPr bwMode="auto">
            <a:xfrm>
              <a:off x="611" y="753"/>
              <a:ext cx="221"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71733" name="Rectangle 26"/>
            <p:cNvSpPr>
              <a:spLocks noChangeArrowheads="1"/>
            </p:cNvSpPr>
            <p:nvPr/>
          </p:nvSpPr>
          <p:spPr bwMode="auto">
            <a:xfrm>
              <a:off x="624" y="1264"/>
              <a:ext cx="240" cy="464"/>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71734" name="Rectangle 27"/>
            <p:cNvSpPr>
              <a:spLocks noChangeArrowheads="1"/>
            </p:cNvSpPr>
            <p:nvPr/>
          </p:nvSpPr>
          <p:spPr bwMode="auto">
            <a:xfrm>
              <a:off x="1104" y="1264"/>
              <a:ext cx="240" cy="464"/>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1735" name="Text Box 28"/>
            <p:cNvSpPr txBox="1">
              <a:spLocks noChangeArrowheads="1"/>
            </p:cNvSpPr>
            <p:nvPr/>
          </p:nvSpPr>
          <p:spPr bwMode="auto">
            <a:xfrm>
              <a:off x="1113" y="1343"/>
              <a:ext cx="318"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1736" name="Text Box 29"/>
            <p:cNvSpPr txBox="1">
              <a:spLocks noChangeArrowheads="1"/>
            </p:cNvSpPr>
            <p:nvPr/>
          </p:nvSpPr>
          <p:spPr bwMode="auto">
            <a:xfrm>
              <a:off x="0" y="483"/>
              <a:ext cx="286"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71737" name="Text Box 30"/>
            <p:cNvSpPr txBox="1">
              <a:spLocks noChangeArrowheads="1"/>
            </p:cNvSpPr>
            <p:nvPr/>
          </p:nvSpPr>
          <p:spPr bwMode="auto">
            <a:xfrm>
              <a:off x="501" y="981"/>
              <a:ext cx="286"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1738" name="Text Box 31"/>
            <p:cNvSpPr txBox="1">
              <a:spLocks noChangeArrowheads="1"/>
            </p:cNvSpPr>
            <p:nvPr/>
          </p:nvSpPr>
          <p:spPr bwMode="auto">
            <a:xfrm>
              <a:off x="1152" y="1031"/>
              <a:ext cx="291"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71739" name="Text Box 32"/>
            <p:cNvSpPr txBox="1">
              <a:spLocks noChangeArrowheads="1"/>
            </p:cNvSpPr>
            <p:nvPr/>
          </p:nvSpPr>
          <p:spPr bwMode="auto">
            <a:xfrm>
              <a:off x="576" y="1343"/>
              <a:ext cx="318"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1740" name="Oval 33"/>
            <p:cNvSpPr>
              <a:spLocks noChangeArrowheads="1"/>
            </p:cNvSpPr>
            <p:nvPr/>
          </p:nvSpPr>
          <p:spPr bwMode="auto">
            <a:xfrm>
              <a:off x="864" y="885"/>
              <a:ext cx="240" cy="211"/>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grpSp>
      <p:grpSp>
        <p:nvGrpSpPr>
          <p:cNvPr id="6" name="Group 34"/>
          <p:cNvGrpSpPr>
            <a:grpSpLocks/>
          </p:cNvGrpSpPr>
          <p:nvPr/>
        </p:nvGrpSpPr>
        <p:grpSpPr bwMode="auto">
          <a:xfrm>
            <a:off x="5508104" y="2971364"/>
            <a:ext cx="3192463" cy="2971800"/>
            <a:chOff x="0" y="0"/>
            <a:chExt cx="2011" cy="1872"/>
          </a:xfrm>
        </p:grpSpPr>
        <p:sp>
          <p:nvSpPr>
            <p:cNvPr id="71689" name="Line 35"/>
            <p:cNvSpPr>
              <a:spLocks noChangeShapeType="1"/>
            </p:cNvSpPr>
            <p:nvPr/>
          </p:nvSpPr>
          <p:spPr bwMode="auto">
            <a:xfrm flipH="1">
              <a:off x="720" y="977"/>
              <a:ext cx="240" cy="285"/>
            </a:xfrm>
            <a:prstGeom prst="line">
              <a:avLst/>
            </a:prstGeom>
            <a:noFill/>
            <a:ln w="38100">
              <a:solidFill>
                <a:srgbClr val="006666"/>
              </a:solidFill>
              <a:round/>
              <a:headEnd/>
              <a:tailEnd/>
            </a:ln>
            <a:effectLst/>
          </p:spPr>
          <p:txBody>
            <a:bodyPr wrap="none" anchor="ctr"/>
            <a:lstStyle/>
            <a:p>
              <a:endParaRPr lang="zh-CN" altLang="en-US" i="0"/>
            </a:p>
          </p:txBody>
        </p:sp>
        <p:sp>
          <p:nvSpPr>
            <p:cNvPr id="69668" name="Text Box 36"/>
            <p:cNvSpPr txBox="1">
              <a:spLocks noChangeArrowheads="1"/>
            </p:cNvSpPr>
            <p:nvPr/>
          </p:nvSpPr>
          <p:spPr bwMode="auto">
            <a:xfrm>
              <a:off x="1104" y="326"/>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dirty="0">
                  <a:solidFill>
                    <a:srgbClr val="FF3300"/>
                  </a:solidFill>
                  <a:effectLst>
                    <a:outerShdw blurRad="38100" dist="38100" dir="2700000" algn="tl">
                      <a:srgbClr val="C0C0C0"/>
                    </a:outerShdw>
                  </a:effectLst>
                  <a:latin typeface="Times New Roman" pitchFamily="18" charset="0"/>
                </a:rPr>
                <a:t>-1</a:t>
              </a:r>
            </a:p>
          </p:txBody>
        </p:sp>
        <p:sp>
          <p:nvSpPr>
            <p:cNvPr id="69669" name="Text Box 37"/>
            <p:cNvSpPr txBox="1">
              <a:spLocks noChangeArrowheads="1"/>
            </p:cNvSpPr>
            <p:nvPr/>
          </p:nvSpPr>
          <p:spPr bwMode="auto">
            <a:xfrm>
              <a:off x="783" y="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69670" name="Text Box 38"/>
            <p:cNvSpPr txBox="1">
              <a:spLocks noChangeArrowheads="1"/>
            </p:cNvSpPr>
            <p:nvPr/>
          </p:nvSpPr>
          <p:spPr bwMode="auto">
            <a:xfrm>
              <a:off x="844" y="61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9671" name="Text Box 39"/>
            <p:cNvSpPr txBox="1">
              <a:spLocks noChangeArrowheads="1"/>
            </p:cNvSpPr>
            <p:nvPr/>
          </p:nvSpPr>
          <p:spPr bwMode="auto">
            <a:xfrm>
              <a:off x="288" y="44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694" name="Line 40"/>
            <p:cNvSpPr>
              <a:spLocks noChangeShapeType="1"/>
            </p:cNvSpPr>
            <p:nvPr/>
          </p:nvSpPr>
          <p:spPr bwMode="auto">
            <a:xfrm>
              <a:off x="1008" y="1018"/>
              <a:ext cx="192" cy="203"/>
            </a:xfrm>
            <a:prstGeom prst="line">
              <a:avLst/>
            </a:prstGeom>
            <a:noFill/>
            <a:ln w="38100">
              <a:solidFill>
                <a:srgbClr val="006666"/>
              </a:solidFill>
              <a:round/>
              <a:headEnd/>
              <a:tailEnd/>
            </a:ln>
            <a:effectLst/>
          </p:spPr>
          <p:txBody>
            <a:bodyPr wrap="none" anchor="ctr"/>
            <a:lstStyle/>
            <a:p>
              <a:endParaRPr lang="zh-CN" altLang="en-US" i="0"/>
            </a:p>
          </p:txBody>
        </p:sp>
        <p:sp>
          <p:nvSpPr>
            <p:cNvPr id="69673" name="Text Box 41"/>
            <p:cNvSpPr txBox="1">
              <a:spLocks noChangeArrowheads="1"/>
            </p:cNvSpPr>
            <p:nvPr/>
          </p:nvSpPr>
          <p:spPr bwMode="auto">
            <a:xfrm>
              <a:off x="1587" y="774"/>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696" name="Line 42"/>
            <p:cNvSpPr>
              <a:spLocks noChangeShapeType="1"/>
            </p:cNvSpPr>
            <p:nvPr/>
          </p:nvSpPr>
          <p:spPr bwMode="auto">
            <a:xfrm flipH="1">
              <a:off x="384" y="407"/>
              <a:ext cx="432" cy="367"/>
            </a:xfrm>
            <a:prstGeom prst="line">
              <a:avLst/>
            </a:prstGeom>
            <a:noFill/>
            <a:ln w="28575">
              <a:solidFill>
                <a:srgbClr val="006666"/>
              </a:solidFill>
              <a:round/>
              <a:headEnd/>
              <a:tailEnd/>
            </a:ln>
            <a:effectLst/>
          </p:spPr>
          <p:txBody>
            <a:bodyPr wrap="none" anchor="ctr"/>
            <a:lstStyle/>
            <a:p>
              <a:endParaRPr lang="zh-CN" altLang="en-US" i="0"/>
            </a:p>
          </p:txBody>
        </p:sp>
        <p:sp>
          <p:nvSpPr>
            <p:cNvPr id="71697" name="Line 43"/>
            <p:cNvSpPr>
              <a:spLocks noChangeShapeType="1"/>
            </p:cNvSpPr>
            <p:nvPr/>
          </p:nvSpPr>
          <p:spPr bwMode="auto">
            <a:xfrm>
              <a:off x="960" y="407"/>
              <a:ext cx="672" cy="651"/>
            </a:xfrm>
            <a:prstGeom prst="line">
              <a:avLst/>
            </a:prstGeom>
            <a:noFill/>
            <a:ln w="28575">
              <a:solidFill>
                <a:srgbClr val="006666"/>
              </a:solidFill>
              <a:round/>
              <a:headEnd/>
              <a:tailEnd/>
            </a:ln>
            <a:effectLst/>
          </p:spPr>
          <p:txBody>
            <a:bodyPr wrap="none" anchor="ctr"/>
            <a:lstStyle/>
            <a:p>
              <a:endParaRPr lang="zh-CN" altLang="en-US" i="0"/>
            </a:p>
          </p:txBody>
        </p:sp>
        <p:sp>
          <p:nvSpPr>
            <p:cNvPr id="71698" name="Rectangle 44"/>
            <p:cNvSpPr>
              <a:spLocks noChangeArrowheads="1"/>
            </p:cNvSpPr>
            <p:nvPr/>
          </p:nvSpPr>
          <p:spPr bwMode="auto">
            <a:xfrm>
              <a:off x="288" y="692"/>
              <a:ext cx="240" cy="61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1699" name="Line 45"/>
            <p:cNvSpPr>
              <a:spLocks noChangeShapeType="1"/>
            </p:cNvSpPr>
            <p:nvPr/>
          </p:nvSpPr>
          <p:spPr bwMode="auto">
            <a:xfrm flipH="1">
              <a:off x="960" y="733"/>
              <a:ext cx="205" cy="244"/>
            </a:xfrm>
            <a:prstGeom prst="line">
              <a:avLst/>
            </a:prstGeom>
            <a:noFill/>
            <a:ln w="28575">
              <a:solidFill>
                <a:srgbClr val="006666"/>
              </a:solidFill>
              <a:round/>
              <a:headEnd/>
              <a:tailEnd/>
            </a:ln>
            <a:effectLst/>
          </p:spPr>
          <p:txBody>
            <a:bodyPr wrap="none" anchor="ctr"/>
            <a:lstStyle/>
            <a:p>
              <a:endParaRPr lang="zh-CN" altLang="en-US" i="0"/>
            </a:p>
          </p:txBody>
        </p:sp>
        <p:sp>
          <p:nvSpPr>
            <p:cNvPr id="71700" name="Oval 46"/>
            <p:cNvSpPr>
              <a:spLocks noChangeArrowheads="1"/>
            </p:cNvSpPr>
            <p:nvPr/>
          </p:nvSpPr>
          <p:spPr bwMode="auto">
            <a:xfrm>
              <a:off x="1104" y="570"/>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1701" name="Oval 47"/>
            <p:cNvSpPr>
              <a:spLocks noChangeArrowheads="1"/>
            </p:cNvSpPr>
            <p:nvPr/>
          </p:nvSpPr>
          <p:spPr bwMode="auto">
            <a:xfrm>
              <a:off x="781" y="244"/>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1702" name="Rectangle 48"/>
            <p:cNvSpPr>
              <a:spLocks noChangeArrowheads="1"/>
            </p:cNvSpPr>
            <p:nvPr/>
          </p:nvSpPr>
          <p:spPr bwMode="auto">
            <a:xfrm>
              <a:off x="1632" y="1025"/>
              <a:ext cx="240" cy="651"/>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1703" name="Text Box 49"/>
            <p:cNvSpPr txBox="1">
              <a:spLocks noChangeArrowheads="1"/>
            </p:cNvSpPr>
            <p:nvPr/>
          </p:nvSpPr>
          <p:spPr bwMode="auto">
            <a:xfrm>
              <a:off x="995" y="98"/>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1704" name="Text Box 50"/>
            <p:cNvSpPr txBox="1">
              <a:spLocks noChangeArrowheads="1"/>
            </p:cNvSpPr>
            <p:nvPr/>
          </p:nvSpPr>
          <p:spPr bwMode="auto">
            <a:xfrm>
              <a:off x="1331" y="464"/>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1705" name="Rectangle 51"/>
            <p:cNvSpPr>
              <a:spLocks noChangeArrowheads="1"/>
            </p:cNvSpPr>
            <p:nvPr/>
          </p:nvSpPr>
          <p:spPr bwMode="auto">
            <a:xfrm>
              <a:off x="624" y="1221"/>
              <a:ext cx="240" cy="448"/>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71706" name="Rectangle 52"/>
            <p:cNvSpPr>
              <a:spLocks noChangeArrowheads="1"/>
            </p:cNvSpPr>
            <p:nvPr/>
          </p:nvSpPr>
          <p:spPr bwMode="auto">
            <a:xfrm>
              <a:off x="1104" y="1221"/>
              <a:ext cx="240" cy="651"/>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1707" name="Text Box 53"/>
            <p:cNvSpPr txBox="1">
              <a:spLocks noChangeArrowheads="1"/>
            </p:cNvSpPr>
            <p:nvPr/>
          </p:nvSpPr>
          <p:spPr bwMode="auto">
            <a:xfrm>
              <a:off x="1113" y="1294"/>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1708" name="Text Box 54"/>
            <p:cNvSpPr txBox="1">
              <a:spLocks noChangeArrowheads="1"/>
            </p:cNvSpPr>
            <p:nvPr/>
          </p:nvSpPr>
          <p:spPr bwMode="auto">
            <a:xfrm>
              <a:off x="0" y="464"/>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71709" name="Text Box 55"/>
            <p:cNvSpPr txBox="1">
              <a:spLocks noChangeArrowheads="1"/>
            </p:cNvSpPr>
            <p:nvPr/>
          </p:nvSpPr>
          <p:spPr bwMode="auto">
            <a:xfrm>
              <a:off x="501" y="964"/>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1710" name="Text Box 56"/>
            <p:cNvSpPr txBox="1">
              <a:spLocks noChangeArrowheads="1"/>
            </p:cNvSpPr>
            <p:nvPr/>
          </p:nvSpPr>
          <p:spPr bwMode="auto">
            <a:xfrm>
              <a:off x="1152" y="994"/>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71711" name="Text Box 57"/>
            <p:cNvSpPr txBox="1">
              <a:spLocks noChangeArrowheads="1"/>
            </p:cNvSpPr>
            <p:nvPr/>
          </p:nvSpPr>
          <p:spPr bwMode="auto">
            <a:xfrm>
              <a:off x="576" y="1294"/>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1712" name="Oval 58"/>
            <p:cNvSpPr>
              <a:spLocks noChangeArrowheads="1"/>
            </p:cNvSpPr>
            <p:nvPr/>
          </p:nvSpPr>
          <p:spPr bwMode="auto">
            <a:xfrm>
              <a:off x="864" y="854"/>
              <a:ext cx="240" cy="204"/>
            </a:xfrm>
            <a:prstGeom prst="ellipse">
              <a:avLst/>
            </a:prstGeom>
            <a:solidFill>
              <a:srgbClr val="FF7C80"/>
            </a:solidFill>
            <a:ln w="28575">
              <a:solidFill>
                <a:srgbClr val="FF7C80"/>
              </a:solidFill>
              <a:round/>
              <a:headEnd/>
              <a:tailEnd/>
            </a:ln>
            <a:effectLst/>
          </p:spPr>
          <p:txBody>
            <a:bodyPr wrap="none" anchor="ctr"/>
            <a:lstStyle/>
            <a:p>
              <a:pPr algn="ctr" eaLnBrk="1" hangingPunct="1">
                <a:buFont typeface="Arial" pitchFamily="34" charset="0"/>
                <a:buNone/>
              </a:pPr>
              <a:endParaRPr lang="zh-CN" altLang="zh-CN" i="0">
                <a:solidFill>
                  <a:schemeClr val="tx2"/>
                </a:solidFill>
                <a:latin typeface="Times New Roman" pitchFamily="18" charset="0"/>
              </a:endParaRPr>
            </a:p>
          </p:txBody>
        </p:sp>
        <p:sp>
          <p:nvSpPr>
            <p:cNvPr id="71713" name="Text Box 59"/>
            <p:cNvSpPr txBox="1">
              <a:spLocks noChangeArrowheads="1"/>
            </p:cNvSpPr>
            <p:nvPr/>
          </p:nvSpPr>
          <p:spPr bwMode="auto">
            <a:xfrm>
              <a:off x="611" y="709"/>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71714" name="Rectangle 60"/>
            <p:cNvSpPr>
              <a:spLocks noChangeArrowheads="1"/>
            </p:cNvSpPr>
            <p:nvPr/>
          </p:nvSpPr>
          <p:spPr bwMode="auto">
            <a:xfrm>
              <a:off x="1728" y="774"/>
              <a:ext cx="28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endParaRPr lang="zh-CN" altLang="en-US" b="1" i="0" baseline="-25000">
                <a:solidFill>
                  <a:srgbClr val="003399"/>
                </a:solidFill>
                <a:latin typeface="Times New Roman" pitchFamily="18" charset="0"/>
              </a:endParaRPr>
            </a:p>
          </p:txBody>
        </p:sp>
      </p:grpSp>
      <p:sp>
        <p:nvSpPr>
          <p:cNvPr id="8" name="Text Box 4">
            <a:extLst>
              <a:ext uri="{FF2B5EF4-FFF2-40B4-BE49-F238E27FC236}">
                <a16:creationId xmlns:a16="http://schemas.microsoft.com/office/drawing/2014/main" id="{C8DDC412-75B2-EFF7-B751-590AFF2585AB}"/>
              </a:ext>
            </a:extLst>
          </p:cNvPr>
          <p:cNvSpPr txBox="1">
            <a:spLocks noChangeArrowheads="1"/>
          </p:cNvSpPr>
          <p:nvPr/>
        </p:nvSpPr>
        <p:spPr bwMode="auto">
          <a:xfrm>
            <a:off x="268288" y="188640"/>
            <a:ext cx="9028112" cy="769441"/>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先右后左双向旋转原理）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3"/>
          <p:cNvSpPr txBox="1">
            <a:spLocks noChangeArrowheads="1"/>
          </p:cNvSpPr>
          <p:nvPr/>
        </p:nvSpPr>
        <p:spPr bwMode="auto">
          <a:xfrm>
            <a:off x="8563312" y="6189816"/>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D7CC839-D32D-4DA6-B4B0-8D60EAE376A0}" type="slidenum">
              <a:rPr lang="zh-CN" altLang="en-US"/>
              <a:pPr algn="r" eaLnBrk="1" hangingPunct="1">
                <a:spcBef>
                  <a:spcPct val="50000"/>
                </a:spcBef>
                <a:buFont typeface="Arial" pitchFamily="34" charset="0"/>
                <a:buNone/>
              </a:pPr>
              <a:t>78</a:t>
            </a:fld>
            <a:endParaRPr lang="en-US" altLang="zh-CN"/>
          </a:p>
        </p:txBody>
      </p:sp>
      <p:sp>
        <p:nvSpPr>
          <p:cNvPr id="72709" name="Rectangle 5"/>
          <p:cNvSpPr>
            <a:spLocks noGrp="1" noChangeArrowheads="1"/>
          </p:cNvSpPr>
          <p:nvPr>
            <p:ph type="body" idx="4294967295"/>
          </p:nvPr>
        </p:nvSpPr>
        <p:spPr>
          <a:xfrm>
            <a:off x="533400" y="1221186"/>
            <a:ext cx="8763000" cy="1574006"/>
          </a:xfrm>
        </p:spPr>
        <p:txBody>
          <a:bodyPr/>
          <a:lstStyle/>
          <a:p>
            <a:pPr eaLnBrk="1" hangingPunct="1">
              <a:spcBef>
                <a:spcPct val="30000"/>
              </a:spcBef>
            </a:pPr>
            <a:r>
              <a:rPr lang="zh-CN" altLang="en-US" dirty="0">
                <a:latin typeface="+mn-ea"/>
              </a:rPr>
              <a:t>从结点</a:t>
            </a:r>
            <a:r>
              <a:rPr lang="en-US" altLang="zh-CN" dirty="0">
                <a:latin typeface="+mn-ea"/>
              </a:rPr>
              <a:t>A</a:t>
            </a:r>
            <a:r>
              <a:rPr lang="zh-CN" altLang="en-US" dirty="0">
                <a:latin typeface="+mn-ea"/>
              </a:rPr>
              <a:t>起沿插入路径选取3个结点</a:t>
            </a:r>
            <a:r>
              <a:rPr lang="en-US" altLang="zh-CN" dirty="0">
                <a:latin typeface="+mn-ea"/>
              </a:rPr>
              <a:t>A</a:t>
            </a:r>
            <a:r>
              <a:rPr lang="zh-CN" altLang="en-US" dirty="0">
                <a:latin typeface="+mn-ea"/>
              </a:rPr>
              <a:t>、</a:t>
            </a:r>
            <a:r>
              <a:rPr lang="en-US" altLang="zh-CN" dirty="0">
                <a:latin typeface="+mn-ea"/>
              </a:rPr>
              <a:t>B</a:t>
            </a:r>
            <a:r>
              <a:rPr lang="zh-CN" altLang="en-US" dirty="0">
                <a:latin typeface="+mn-ea"/>
              </a:rPr>
              <a:t>和</a:t>
            </a:r>
            <a:r>
              <a:rPr lang="en-US" altLang="zh-CN" dirty="0">
                <a:latin typeface="+mn-ea"/>
              </a:rPr>
              <a:t>C(“&gt;”</a:t>
            </a:r>
            <a:r>
              <a:rPr lang="zh-CN" altLang="en-US" dirty="0">
                <a:latin typeface="+mn-ea"/>
              </a:rPr>
              <a:t>型)</a:t>
            </a:r>
          </a:p>
          <a:p>
            <a:pPr eaLnBrk="1" hangingPunct="1">
              <a:spcBef>
                <a:spcPct val="30000"/>
              </a:spcBef>
            </a:pPr>
            <a:r>
              <a:rPr lang="zh-CN" altLang="en-US" dirty="0">
                <a:latin typeface="+mn-ea"/>
              </a:rPr>
              <a:t>以结点</a:t>
            </a:r>
            <a:r>
              <a:rPr lang="en-US" altLang="zh-CN" dirty="0">
                <a:latin typeface="+mn-ea"/>
              </a:rPr>
              <a:t>C</a:t>
            </a:r>
            <a:r>
              <a:rPr lang="zh-CN" altLang="en-US" dirty="0">
                <a:latin typeface="+mn-ea"/>
              </a:rPr>
              <a:t>为旋转轴，作单向右旋</a:t>
            </a:r>
          </a:p>
        </p:txBody>
      </p:sp>
      <p:grpSp>
        <p:nvGrpSpPr>
          <p:cNvPr id="2" name="Group 7"/>
          <p:cNvGrpSpPr>
            <a:grpSpLocks/>
          </p:cNvGrpSpPr>
          <p:nvPr/>
        </p:nvGrpSpPr>
        <p:grpSpPr bwMode="auto">
          <a:xfrm>
            <a:off x="5192188" y="2760031"/>
            <a:ext cx="3116263" cy="3048000"/>
            <a:chOff x="0" y="0"/>
            <a:chExt cx="1963" cy="1920"/>
          </a:xfrm>
        </p:grpSpPr>
        <p:sp>
          <p:nvSpPr>
            <p:cNvPr id="72740" name="Line 8"/>
            <p:cNvSpPr>
              <a:spLocks noChangeShapeType="1"/>
            </p:cNvSpPr>
            <p:nvPr/>
          </p:nvSpPr>
          <p:spPr bwMode="auto">
            <a:xfrm flipH="1">
              <a:off x="1152" y="1043"/>
              <a:ext cx="192" cy="293"/>
            </a:xfrm>
            <a:prstGeom prst="line">
              <a:avLst/>
            </a:prstGeom>
            <a:noFill/>
            <a:ln w="38100">
              <a:solidFill>
                <a:srgbClr val="006666"/>
              </a:solidFill>
              <a:round/>
              <a:headEnd/>
              <a:tailEnd/>
            </a:ln>
            <a:effectLst/>
          </p:spPr>
          <p:txBody>
            <a:bodyPr wrap="none" anchor="ctr"/>
            <a:lstStyle/>
            <a:p>
              <a:endParaRPr lang="zh-CN" altLang="en-US" i="0"/>
            </a:p>
          </p:txBody>
        </p:sp>
        <p:sp>
          <p:nvSpPr>
            <p:cNvPr id="3" name="Text Box 9"/>
            <p:cNvSpPr txBox="1">
              <a:spLocks noChangeArrowheads="1"/>
            </p:cNvSpPr>
            <p:nvPr/>
          </p:nvSpPr>
          <p:spPr bwMode="auto">
            <a:xfrm>
              <a:off x="1296" y="71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0666" name="Text Box 10"/>
            <p:cNvSpPr txBox="1">
              <a:spLocks noChangeArrowheads="1"/>
            </p:cNvSpPr>
            <p:nvPr/>
          </p:nvSpPr>
          <p:spPr bwMode="auto">
            <a:xfrm>
              <a:off x="652" y="751"/>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0667" name="Text Box 11"/>
            <p:cNvSpPr txBox="1">
              <a:spLocks noChangeArrowheads="1"/>
            </p:cNvSpPr>
            <p:nvPr/>
          </p:nvSpPr>
          <p:spPr bwMode="auto">
            <a:xfrm>
              <a:off x="576" y="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72744" name="Line 12"/>
            <p:cNvSpPr>
              <a:spLocks noChangeShapeType="1"/>
            </p:cNvSpPr>
            <p:nvPr/>
          </p:nvSpPr>
          <p:spPr bwMode="auto">
            <a:xfrm flipH="1">
              <a:off x="240" y="417"/>
              <a:ext cx="432" cy="376"/>
            </a:xfrm>
            <a:prstGeom prst="line">
              <a:avLst/>
            </a:prstGeom>
            <a:noFill/>
            <a:ln w="28575">
              <a:solidFill>
                <a:srgbClr val="006666"/>
              </a:solidFill>
              <a:round/>
              <a:headEnd/>
              <a:tailEnd/>
            </a:ln>
            <a:effectLst/>
          </p:spPr>
          <p:txBody>
            <a:bodyPr wrap="none" anchor="ctr"/>
            <a:lstStyle/>
            <a:p>
              <a:endParaRPr lang="zh-CN" altLang="en-US" i="0"/>
            </a:p>
          </p:txBody>
        </p:sp>
        <p:sp>
          <p:nvSpPr>
            <p:cNvPr id="72745" name="Line 13"/>
            <p:cNvSpPr>
              <a:spLocks noChangeShapeType="1"/>
            </p:cNvSpPr>
            <p:nvPr/>
          </p:nvSpPr>
          <p:spPr bwMode="auto">
            <a:xfrm>
              <a:off x="768" y="417"/>
              <a:ext cx="912" cy="877"/>
            </a:xfrm>
            <a:prstGeom prst="line">
              <a:avLst/>
            </a:prstGeom>
            <a:noFill/>
            <a:ln w="28575">
              <a:solidFill>
                <a:srgbClr val="006666"/>
              </a:solidFill>
              <a:round/>
              <a:headEnd/>
              <a:tailEnd/>
            </a:ln>
            <a:effectLst/>
          </p:spPr>
          <p:txBody>
            <a:bodyPr wrap="none" anchor="ctr"/>
            <a:lstStyle/>
            <a:p>
              <a:endParaRPr lang="zh-CN" altLang="en-US" i="0"/>
            </a:p>
          </p:txBody>
        </p:sp>
        <p:sp>
          <p:nvSpPr>
            <p:cNvPr id="72746" name="Rectangle 14"/>
            <p:cNvSpPr>
              <a:spLocks noChangeArrowheads="1"/>
            </p:cNvSpPr>
            <p:nvPr/>
          </p:nvSpPr>
          <p:spPr bwMode="auto">
            <a:xfrm>
              <a:off x="1632" y="1294"/>
              <a:ext cx="240" cy="626"/>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2747" name="Line 15"/>
            <p:cNvSpPr>
              <a:spLocks noChangeShapeType="1"/>
            </p:cNvSpPr>
            <p:nvPr/>
          </p:nvSpPr>
          <p:spPr bwMode="auto">
            <a:xfrm flipH="1">
              <a:off x="768" y="751"/>
              <a:ext cx="240" cy="292"/>
            </a:xfrm>
            <a:prstGeom prst="line">
              <a:avLst/>
            </a:prstGeom>
            <a:noFill/>
            <a:ln w="28575">
              <a:solidFill>
                <a:srgbClr val="006666"/>
              </a:solidFill>
              <a:round/>
              <a:headEnd/>
              <a:tailEnd/>
            </a:ln>
            <a:effectLst/>
          </p:spPr>
          <p:txBody>
            <a:bodyPr wrap="none" anchor="ctr"/>
            <a:lstStyle/>
            <a:p>
              <a:endParaRPr lang="zh-CN" altLang="en-US" i="0"/>
            </a:p>
          </p:txBody>
        </p:sp>
        <p:sp>
          <p:nvSpPr>
            <p:cNvPr id="72748" name="Oval 16"/>
            <p:cNvSpPr>
              <a:spLocks noChangeArrowheads="1"/>
            </p:cNvSpPr>
            <p:nvPr/>
          </p:nvSpPr>
          <p:spPr bwMode="auto">
            <a:xfrm>
              <a:off x="960" y="584"/>
              <a:ext cx="240" cy="209"/>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72749" name="Oval 17"/>
            <p:cNvSpPr>
              <a:spLocks noChangeArrowheads="1"/>
            </p:cNvSpPr>
            <p:nvPr/>
          </p:nvSpPr>
          <p:spPr bwMode="auto">
            <a:xfrm>
              <a:off x="624" y="250"/>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2750" name="Rectangle 18"/>
            <p:cNvSpPr>
              <a:spLocks noChangeArrowheads="1"/>
            </p:cNvSpPr>
            <p:nvPr/>
          </p:nvSpPr>
          <p:spPr bwMode="auto">
            <a:xfrm>
              <a:off x="192" y="710"/>
              <a:ext cx="240" cy="626"/>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2751" name="Text Box 19"/>
            <p:cNvSpPr txBox="1">
              <a:spLocks noChangeArrowheads="1"/>
            </p:cNvSpPr>
            <p:nvPr/>
          </p:nvSpPr>
          <p:spPr bwMode="auto">
            <a:xfrm>
              <a:off x="851" y="120"/>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2752" name="Text Box 20"/>
            <p:cNvSpPr txBox="1">
              <a:spLocks noChangeArrowheads="1"/>
            </p:cNvSpPr>
            <p:nvPr/>
          </p:nvSpPr>
          <p:spPr bwMode="auto">
            <a:xfrm>
              <a:off x="1427" y="813"/>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2753" name="Text Box 21"/>
            <p:cNvSpPr txBox="1">
              <a:spLocks noChangeArrowheads="1"/>
            </p:cNvSpPr>
            <p:nvPr/>
          </p:nvSpPr>
          <p:spPr bwMode="auto">
            <a:xfrm>
              <a:off x="1680" y="1008"/>
              <a:ext cx="28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72754" name="Rectangle 22"/>
            <p:cNvSpPr>
              <a:spLocks noChangeArrowheads="1"/>
            </p:cNvSpPr>
            <p:nvPr/>
          </p:nvSpPr>
          <p:spPr bwMode="auto">
            <a:xfrm>
              <a:off x="1056" y="1294"/>
              <a:ext cx="240" cy="626"/>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4" name="Text Box 23"/>
            <p:cNvSpPr txBox="1">
              <a:spLocks noChangeArrowheads="1"/>
            </p:cNvSpPr>
            <p:nvPr/>
          </p:nvSpPr>
          <p:spPr bwMode="auto">
            <a:xfrm>
              <a:off x="912" y="334"/>
              <a:ext cx="276"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ea typeface="隶书" pitchFamily="49" charset="-122"/>
                </a:rPr>
                <a:t>-</a:t>
              </a: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72756" name="Oval 24"/>
            <p:cNvSpPr>
              <a:spLocks noChangeArrowheads="1"/>
            </p:cNvSpPr>
            <p:nvPr/>
          </p:nvSpPr>
          <p:spPr bwMode="auto">
            <a:xfrm>
              <a:off x="1248" y="918"/>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2757" name="Rectangle 25"/>
            <p:cNvSpPr>
              <a:spLocks noChangeArrowheads="1"/>
            </p:cNvSpPr>
            <p:nvPr/>
          </p:nvSpPr>
          <p:spPr bwMode="auto">
            <a:xfrm>
              <a:off x="672" y="1002"/>
              <a:ext cx="240" cy="459"/>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2758" name="Text Box 26"/>
            <p:cNvSpPr txBox="1">
              <a:spLocks noChangeArrowheads="1"/>
            </p:cNvSpPr>
            <p:nvPr/>
          </p:nvSpPr>
          <p:spPr bwMode="auto">
            <a:xfrm>
              <a:off x="489" y="1105"/>
              <a:ext cx="464"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dirty="0">
                  <a:latin typeface="Times New Roman" pitchFamily="18" charset="0"/>
                </a:rPr>
                <a:t>    h-1</a:t>
              </a:r>
              <a:endParaRPr lang="en-US" altLang="zh-CN" i="0" dirty="0">
                <a:latin typeface="Times New Roman" pitchFamily="18" charset="0"/>
              </a:endParaRPr>
            </a:p>
          </p:txBody>
        </p:sp>
        <p:sp>
          <p:nvSpPr>
            <p:cNvPr id="72759" name="Text Box 27"/>
            <p:cNvSpPr txBox="1">
              <a:spLocks noChangeArrowheads="1"/>
            </p:cNvSpPr>
            <p:nvPr/>
          </p:nvSpPr>
          <p:spPr bwMode="auto">
            <a:xfrm>
              <a:off x="1056" y="1498"/>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2760" name="Text Box 28"/>
            <p:cNvSpPr txBox="1">
              <a:spLocks noChangeArrowheads="1"/>
            </p:cNvSpPr>
            <p:nvPr/>
          </p:nvSpPr>
          <p:spPr bwMode="auto">
            <a:xfrm>
              <a:off x="0" y="43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72761" name="Text Box 29"/>
            <p:cNvSpPr txBox="1">
              <a:spLocks noChangeArrowheads="1"/>
            </p:cNvSpPr>
            <p:nvPr/>
          </p:nvSpPr>
          <p:spPr bwMode="auto">
            <a:xfrm>
              <a:off x="432" y="67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2762" name="Text Box 30"/>
            <p:cNvSpPr txBox="1">
              <a:spLocks noChangeArrowheads="1"/>
            </p:cNvSpPr>
            <p:nvPr/>
          </p:nvSpPr>
          <p:spPr bwMode="auto">
            <a:xfrm>
              <a:off x="912" y="1008"/>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72763" name="Text Box 31"/>
            <p:cNvSpPr txBox="1">
              <a:spLocks noChangeArrowheads="1"/>
            </p:cNvSpPr>
            <p:nvPr/>
          </p:nvSpPr>
          <p:spPr bwMode="auto">
            <a:xfrm>
              <a:off x="1152" y="479"/>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grpSp>
      <p:grpSp>
        <p:nvGrpSpPr>
          <p:cNvPr id="5" name="Group 32"/>
          <p:cNvGrpSpPr>
            <a:grpSpLocks/>
          </p:cNvGrpSpPr>
          <p:nvPr/>
        </p:nvGrpSpPr>
        <p:grpSpPr bwMode="auto">
          <a:xfrm>
            <a:off x="870876" y="2836230"/>
            <a:ext cx="3268663" cy="2971800"/>
            <a:chOff x="0" y="0"/>
            <a:chExt cx="2059" cy="1872"/>
          </a:xfrm>
        </p:grpSpPr>
        <p:sp>
          <p:nvSpPr>
            <p:cNvPr id="72713" name="Line 33"/>
            <p:cNvSpPr>
              <a:spLocks noChangeShapeType="1"/>
            </p:cNvSpPr>
            <p:nvPr/>
          </p:nvSpPr>
          <p:spPr bwMode="auto">
            <a:xfrm flipH="1">
              <a:off x="720" y="977"/>
              <a:ext cx="240" cy="285"/>
            </a:xfrm>
            <a:prstGeom prst="line">
              <a:avLst/>
            </a:prstGeom>
            <a:noFill/>
            <a:ln w="38100">
              <a:solidFill>
                <a:srgbClr val="006666"/>
              </a:solidFill>
              <a:round/>
              <a:headEnd/>
              <a:tailEnd/>
            </a:ln>
            <a:effectLst/>
          </p:spPr>
          <p:txBody>
            <a:bodyPr wrap="none" anchor="ctr"/>
            <a:lstStyle/>
            <a:p>
              <a:endParaRPr lang="zh-CN" altLang="en-US" i="0"/>
            </a:p>
          </p:txBody>
        </p:sp>
        <p:sp>
          <p:nvSpPr>
            <p:cNvPr id="70690" name="Text Box 34"/>
            <p:cNvSpPr txBox="1">
              <a:spLocks noChangeArrowheads="1"/>
            </p:cNvSpPr>
            <p:nvPr/>
          </p:nvSpPr>
          <p:spPr bwMode="auto">
            <a:xfrm>
              <a:off x="1104" y="326"/>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p>
          </p:txBody>
        </p:sp>
        <p:sp>
          <p:nvSpPr>
            <p:cNvPr id="70691" name="Text Box 35"/>
            <p:cNvSpPr txBox="1">
              <a:spLocks noChangeArrowheads="1"/>
            </p:cNvSpPr>
            <p:nvPr/>
          </p:nvSpPr>
          <p:spPr bwMode="auto">
            <a:xfrm>
              <a:off x="783" y="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70692" name="Text Box 36"/>
            <p:cNvSpPr txBox="1">
              <a:spLocks noChangeArrowheads="1"/>
            </p:cNvSpPr>
            <p:nvPr/>
          </p:nvSpPr>
          <p:spPr bwMode="auto">
            <a:xfrm>
              <a:off x="844" y="61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0693" name="Text Box 37"/>
            <p:cNvSpPr txBox="1">
              <a:spLocks noChangeArrowheads="1"/>
            </p:cNvSpPr>
            <p:nvPr/>
          </p:nvSpPr>
          <p:spPr bwMode="auto">
            <a:xfrm>
              <a:off x="288" y="44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2718" name="Line 38"/>
            <p:cNvSpPr>
              <a:spLocks noChangeShapeType="1"/>
            </p:cNvSpPr>
            <p:nvPr/>
          </p:nvSpPr>
          <p:spPr bwMode="auto">
            <a:xfrm>
              <a:off x="1008" y="1018"/>
              <a:ext cx="192" cy="203"/>
            </a:xfrm>
            <a:prstGeom prst="line">
              <a:avLst/>
            </a:prstGeom>
            <a:noFill/>
            <a:ln w="38100">
              <a:solidFill>
                <a:srgbClr val="006666"/>
              </a:solidFill>
              <a:round/>
              <a:headEnd/>
              <a:tailEnd/>
            </a:ln>
            <a:effectLst/>
          </p:spPr>
          <p:txBody>
            <a:bodyPr wrap="none" anchor="ctr"/>
            <a:lstStyle/>
            <a:p>
              <a:endParaRPr lang="zh-CN" altLang="en-US" i="0"/>
            </a:p>
          </p:txBody>
        </p:sp>
        <p:sp>
          <p:nvSpPr>
            <p:cNvPr id="70695" name="Text Box 39"/>
            <p:cNvSpPr txBox="1">
              <a:spLocks noChangeArrowheads="1"/>
            </p:cNvSpPr>
            <p:nvPr/>
          </p:nvSpPr>
          <p:spPr bwMode="auto">
            <a:xfrm>
              <a:off x="1587" y="774"/>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2720" name="Line 40"/>
            <p:cNvSpPr>
              <a:spLocks noChangeShapeType="1"/>
            </p:cNvSpPr>
            <p:nvPr/>
          </p:nvSpPr>
          <p:spPr bwMode="auto">
            <a:xfrm flipH="1">
              <a:off x="384" y="407"/>
              <a:ext cx="432" cy="367"/>
            </a:xfrm>
            <a:prstGeom prst="line">
              <a:avLst/>
            </a:prstGeom>
            <a:noFill/>
            <a:ln w="28575">
              <a:solidFill>
                <a:srgbClr val="006666"/>
              </a:solidFill>
              <a:round/>
              <a:headEnd/>
              <a:tailEnd/>
            </a:ln>
            <a:effectLst/>
          </p:spPr>
          <p:txBody>
            <a:bodyPr wrap="none" anchor="ctr"/>
            <a:lstStyle/>
            <a:p>
              <a:endParaRPr lang="zh-CN" altLang="en-US" i="0"/>
            </a:p>
          </p:txBody>
        </p:sp>
        <p:sp>
          <p:nvSpPr>
            <p:cNvPr id="72721" name="Line 41"/>
            <p:cNvSpPr>
              <a:spLocks noChangeShapeType="1"/>
            </p:cNvSpPr>
            <p:nvPr/>
          </p:nvSpPr>
          <p:spPr bwMode="auto">
            <a:xfrm>
              <a:off x="1296" y="720"/>
              <a:ext cx="336" cy="338"/>
            </a:xfrm>
            <a:prstGeom prst="line">
              <a:avLst/>
            </a:prstGeom>
            <a:noFill/>
            <a:ln w="28575">
              <a:solidFill>
                <a:srgbClr val="006666"/>
              </a:solidFill>
              <a:round/>
              <a:headEnd/>
              <a:tailEnd/>
            </a:ln>
            <a:effectLst/>
          </p:spPr>
          <p:txBody>
            <a:bodyPr wrap="none" anchor="ctr"/>
            <a:lstStyle/>
            <a:p>
              <a:endParaRPr lang="zh-CN" altLang="en-US" i="0"/>
            </a:p>
          </p:txBody>
        </p:sp>
        <p:sp>
          <p:nvSpPr>
            <p:cNvPr id="72722" name="Rectangle 42"/>
            <p:cNvSpPr>
              <a:spLocks noChangeArrowheads="1"/>
            </p:cNvSpPr>
            <p:nvPr/>
          </p:nvSpPr>
          <p:spPr bwMode="auto">
            <a:xfrm>
              <a:off x="288" y="692"/>
              <a:ext cx="240" cy="61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2723" name="Line 43"/>
            <p:cNvSpPr>
              <a:spLocks noChangeShapeType="1"/>
            </p:cNvSpPr>
            <p:nvPr/>
          </p:nvSpPr>
          <p:spPr bwMode="auto">
            <a:xfrm flipH="1">
              <a:off x="960" y="733"/>
              <a:ext cx="205" cy="244"/>
            </a:xfrm>
            <a:prstGeom prst="line">
              <a:avLst/>
            </a:prstGeom>
            <a:noFill/>
            <a:ln w="28575">
              <a:solidFill>
                <a:schemeClr val="hlink"/>
              </a:solidFill>
              <a:round/>
              <a:headEnd/>
              <a:tailEnd/>
            </a:ln>
            <a:effectLst/>
          </p:spPr>
          <p:txBody>
            <a:bodyPr wrap="none" anchor="ctr"/>
            <a:lstStyle/>
            <a:p>
              <a:endParaRPr lang="zh-CN" altLang="en-US" i="0"/>
            </a:p>
          </p:txBody>
        </p:sp>
        <p:sp>
          <p:nvSpPr>
            <p:cNvPr id="72724" name="Rectangle 44"/>
            <p:cNvSpPr>
              <a:spLocks noChangeArrowheads="1"/>
            </p:cNvSpPr>
            <p:nvPr/>
          </p:nvSpPr>
          <p:spPr bwMode="auto">
            <a:xfrm>
              <a:off x="1632" y="1025"/>
              <a:ext cx="240" cy="651"/>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2725" name="Text Box 45"/>
            <p:cNvSpPr txBox="1">
              <a:spLocks noChangeArrowheads="1"/>
            </p:cNvSpPr>
            <p:nvPr/>
          </p:nvSpPr>
          <p:spPr bwMode="auto">
            <a:xfrm>
              <a:off x="995" y="98"/>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2726" name="Text Box 46"/>
            <p:cNvSpPr txBox="1">
              <a:spLocks noChangeArrowheads="1"/>
            </p:cNvSpPr>
            <p:nvPr/>
          </p:nvSpPr>
          <p:spPr bwMode="auto">
            <a:xfrm>
              <a:off x="1331" y="464"/>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2727" name="Rectangle 47"/>
            <p:cNvSpPr>
              <a:spLocks noChangeArrowheads="1"/>
            </p:cNvSpPr>
            <p:nvPr/>
          </p:nvSpPr>
          <p:spPr bwMode="auto">
            <a:xfrm>
              <a:off x="624" y="1221"/>
              <a:ext cx="240" cy="448"/>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72728" name="Rectangle 48"/>
            <p:cNvSpPr>
              <a:spLocks noChangeArrowheads="1"/>
            </p:cNvSpPr>
            <p:nvPr/>
          </p:nvSpPr>
          <p:spPr bwMode="auto">
            <a:xfrm>
              <a:off x="1104" y="1221"/>
              <a:ext cx="240" cy="651"/>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2729" name="Text Box 49"/>
            <p:cNvSpPr txBox="1">
              <a:spLocks noChangeArrowheads="1"/>
            </p:cNvSpPr>
            <p:nvPr/>
          </p:nvSpPr>
          <p:spPr bwMode="auto">
            <a:xfrm>
              <a:off x="1113" y="1294"/>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2730" name="Text Box 50"/>
            <p:cNvSpPr txBox="1">
              <a:spLocks noChangeArrowheads="1"/>
            </p:cNvSpPr>
            <p:nvPr/>
          </p:nvSpPr>
          <p:spPr bwMode="auto">
            <a:xfrm>
              <a:off x="0" y="464"/>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72731" name="Text Box 51"/>
            <p:cNvSpPr txBox="1">
              <a:spLocks noChangeArrowheads="1"/>
            </p:cNvSpPr>
            <p:nvPr/>
          </p:nvSpPr>
          <p:spPr bwMode="auto">
            <a:xfrm>
              <a:off x="501" y="964"/>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2732" name="Text Box 52"/>
            <p:cNvSpPr txBox="1">
              <a:spLocks noChangeArrowheads="1"/>
            </p:cNvSpPr>
            <p:nvPr/>
          </p:nvSpPr>
          <p:spPr bwMode="auto">
            <a:xfrm>
              <a:off x="1152" y="994"/>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72733" name="Text Box 53"/>
            <p:cNvSpPr txBox="1">
              <a:spLocks noChangeArrowheads="1"/>
            </p:cNvSpPr>
            <p:nvPr/>
          </p:nvSpPr>
          <p:spPr bwMode="auto">
            <a:xfrm>
              <a:off x="576" y="1294"/>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2734" name="Oval 54"/>
            <p:cNvSpPr>
              <a:spLocks noChangeArrowheads="1"/>
            </p:cNvSpPr>
            <p:nvPr/>
          </p:nvSpPr>
          <p:spPr bwMode="auto">
            <a:xfrm>
              <a:off x="864" y="854"/>
              <a:ext cx="240" cy="204"/>
            </a:xfrm>
            <a:prstGeom prst="ellipse">
              <a:avLst/>
            </a:prstGeom>
            <a:solidFill>
              <a:srgbClr val="FF7C80"/>
            </a:solidFill>
            <a:ln w="28575">
              <a:solidFill>
                <a:srgbClr val="FF7C80"/>
              </a:solidFill>
              <a:round/>
              <a:headEnd/>
              <a:tailEnd/>
            </a:ln>
            <a:effectLst/>
          </p:spPr>
          <p:txBody>
            <a:bodyPr wrap="none" anchor="ctr"/>
            <a:lstStyle/>
            <a:p>
              <a:pPr algn="ctr" eaLnBrk="1" hangingPunct="1">
                <a:buFont typeface="Arial" pitchFamily="34" charset="0"/>
                <a:buNone/>
              </a:pPr>
              <a:endParaRPr lang="zh-CN" altLang="zh-CN" i="0">
                <a:solidFill>
                  <a:schemeClr val="tx2"/>
                </a:solidFill>
                <a:latin typeface="Times New Roman" pitchFamily="18" charset="0"/>
              </a:endParaRPr>
            </a:p>
          </p:txBody>
        </p:sp>
        <p:sp>
          <p:nvSpPr>
            <p:cNvPr id="72735" name="Text Box 55"/>
            <p:cNvSpPr txBox="1">
              <a:spLocks noChangeArrowheads="1"/>
            </p:cNvSpPr>
            <p:nvPr/>
          </p:nvSpPr>
          <p:spPr bwMode="auto">
            <a:xfrm>
              <a:off x="611" y="709"/>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72736" name="Line 56"/>
            <p:cNvSpPr>
              <a:spLocks noChangeShapeType="1"/>
            </p:cNvSpPr>
            <p:nvPr/>
          </p:nvSpPr>
          <p:spPr bwMode="auto">
            <a:xfrm>
              <a:off x="960" y="429"/>
              <a:ext cx="240" cy="240"/>
            </a:xfrm>
            <a:prstGeom prst="line">
              <a:avLst/>
            </a:prstGeom>
            <a:noFill/>
            <a:ln w="28575">
              <a:solidFill>
                <a:schemeClr val="hlink"/>
              </a:solidFill>
              <a:round/>
              <a:headEnd/>
              <a:tailEnd/>
            </a:ln>
            <a:effectLst/>
          </p:spPr>
          <p:txBody>
            <a:bodyPr wrap="none" anchor="ctr"/>
            <a:lstStyle/>
            <a:p>
              <a:endParaRPr lang="zh-CN" altLang="en-US" i="0"/>
            </a:p>
          </p:txBody>
        </p:sp>
        <p:sp>
          <p:nvSpPr>
            <p:cNvPr id="72737" name="Oval 57"/>
            <p:cNvSpPr>
              <a:spLocks noChangeArrowheads="1"/>
            </p:cNvSpPr>
            <p:nvPr/>
          </p:nvSpPr>
          <p:spPr bwMode="auto">
            <a:xfrm>
              <a:off x="781" y="289"/>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2738" name="Oval 58"/>
            <p:cNvSpPr>
              <a:spLocks noChangeArrowheads="1"/>
            </p:cNvSpPr>
            <p:nvPr/>
          </p:nvSpPr>
          <p:spPr bwMode="auto">
            <a:xfrm>
              <a:off x="1104" y="615"/>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2739" name="Text Box 59"/>
            <p:cNvSpPr txBox="1">
              <a:spLocks noChangeArrowheads="1"/>
            </p:cNvSpPr>
            <p:nvPr/>
          </p:nvSpPr>
          <p:spPr bwMode="auto">
            <a:xfrm>
              <a:off x="1776" y="765"/>
              <a:ext cx="28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grpSp>
      <p:sp>
        <p:nvSpPr>
          <p:cNvPr id="7" name="Text Box 4">
            <a:extLst>
              <a:ext uri="{FF2B5EF4-FFF2-40B4-BE49-F238E27FC236}">
                <a16:creationId xmlns:a16="http://schemas.microsoft.com/office/drawing/2014/main" id="{94034015-E4F5-62AB-64C3-03A0A4DF5B9C}"/>
              </a:ext>
            </a:extLst>
          </p:cNvPr>
          <p:cNvSpPr txBox="1">
            <a:spLocks noChangeArrowheads="1"/>
          </p:cNvSpPr>
          <p:nvPr/>
        </p:nvSpPr>
        <p:spPr bwMode="auto">
          <a:xfrm>
            <a:off x="268288" y="188640"/>
            <a:ext cx="9028112" cy="769441"/>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先右后左双向旋转原理）</a:t>
            </a:r>
          </a:p>
        </p:txBody>
      </p:sp>
      <mc:AlternateContent xmlns:mc="http://schemas.openxmlformats.org/markup-compatibility/2006" xmlns:p14="http://schemas.microsoft.com/office/powerpoint/2010/main">
        <mc:Choice Requires="p14">
          <p:contentPart p14:bwMode="auto" r:id="rId2">
            <p14:nvContentPartPr>
              <p14:cNvPr id="8" name="墨迹 7">
                <a:extLst>
                  <a:ext uri="{FF2B5EF4-FFF2-40B4-BE49-F238E27FC236}">
                    <a16:creationId xmlns:a16="http://schemas.microsoft.com/office/drawing/2014/main" id="{C32F30D8-D2FA-1261-81B0-E43F37D3C61D}"/>
                  </a:ext>
                </a:extLst>
              </p14:cNvPr>
              <p14:cNvContentPartPr/>
              <p14:nvPr/>
            </p14:nvContentPartPr>
            <p14:xfrm>
              <a:off x="1861745" y="3152143"/>
              <a:ext cx="1130300" cy="1695450"/>
            </p14:xfrm>
          </p:contentPart>
        </mc:Choice>
        <mc:Fallback xmlns="">
          <p:pic>
            <p:nvPicPr>
              <p:cNvPr id="8" name="墨迹 7">
                <a:extLst>
                  <a:ext uri="{FF2B5EF4-FFF2-40B4-BE49-F238E27FC236}">
                    <a16:creationId xmlns:a16="http://schemas.microsoft.com/office/drawing/2014/main" id="{C32F30D8-D2FA-1261-81B0-E43F37D3C61D}"/>
                  </a:ext>
                </a:extLst>
              </p:cNvPr>
              <p:cNvPicPr/>
              <p:nvPr/>
            </p:nvPicPr>
            <p:blipFill>
              <a:blip r:embed="rId3"/>
              <a:stretch>
                <a:fillRect/>
              </a:stretch>
            </p:blipFill>
            <p:spPr>
              <a:xfrm>
                <a:off x="1852386" y="3142784"/>
                <a:ext cx="1149018" cy="1714168"/>
              </a:xfrm>
              <a:prstGeom prst="rect">
                <a:avLst/>
              </a:prstGeom>
            </p:spPr>
          </p:pic>
        </mc:Fallback>
      </mc:AlternateContent>
      <p:sp>
        <p:nvSpPr>
          <p:cNvPr id="9" name="椭圆 8">
            <a:extLst>
              <a:ext uri="{FF2B5EF4-FFF2-40B4-BE49-F238E27FC236}">
                <a16:creationId xmlns:a16="http://schemas.microsoft.com/office/drawing/2014/main" id="{53BC9E99-3EC7-C02E-57A7-D995E538F8E7}"/>
              </a:ext>
            </a:extLst>
          </p:cNvPr>
          <p:cNvSpPr/>
          <p:nvPr/>
        </p:nvSpPr>
        <p:spPr bwMode="auto">
          <a:xfrm rot="8248420">
            <a:off x="1177554" y="4241938"/>
            <a:ext cx="2149496" cy="504056"/>
          </a:xfrm>
          <a:prstGeom prst="ellipse">
            <a:avLst/>
          </a:prstGeom>
          <a:noFill/>
          <a:ln w="349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70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B257895B-FCBA-4700-9BEC-5FAC32B88773}" type="slidenum">
              <a:rPr lang="zh-CN" altLang="en-US"/>
              <a:pPr algn="r" eaLnBrk="1" hangingPunct="1">
                <a:spcBef>
                  <a:spcPct val="50000"/>
                </a:spcBef>
                <a:buFont typeface="Arial" pitchFamily="34" charset="0"/>
                <a:buNone/>
              </a:pPr>
              <a:t>79</a:t>
            </a:fld>
            <a:endParaRPr lang="en-US" altLang="zh-CN"/>
          </a:p>
        </p:txBody>
      </p:sp>
      <p:sp>
        <p:nvSpPr>
          <p:cNvPr id="73733" name="Rectangle 5"/>
          <p:cNvSpPr>
            <a:spLocks noGrp="1" noChangeArrowheads="1"/>
          </p:cNvSpPr>
          <p:nvPr>
            <p:ph type="body" idx="4294967295"/>
          </p:nvPr>
        </p:nvSpPr>
        <p:spPr>
          <a:xfrm>
            <a:off x="533400" y="1203922"/>
            <a:ext cx="8763000" cy="558576"/>
          </a:xfrm>
        </p:spPr>
        <p:txBody>
          <a:bodyPr/>
          <a:lstStyle/>
          <a:p>
            <a:pPr eaLnBrk="1" hangingPunct="1">
              <a:spcBef>
                <a:spcPct val="30000"/>
              </a:spcBef>
            </a:pPr>
            <a:r>
              <a:rPr lang="zh-CN" altLang="en-US" dirty="0">
                <a:latin typeface="黑体" pitchFamily="49" charset="-122"/>
                <a:ea typeface="黑体" pitchFamily="49" charset="-122"/>
              </a:rPr>
              <a:t>再以结点</a:t>
            </a:r>
            <a:r>
              <a:rPr lang="en-US" altLang="zh-CN" dirty="0">
                <a:latin typeface="黑体" pitchFamily="49" charset="-122"/>
                <a:ea typeface="黑体" pitchFamily="49" charset="-122"/>
              </a:rPr>
              <a:t>C</a:t>
            </a:r>
            <a:r>
              <a:rPr lang="zh-CN" altLang="en-US" dirty="0">
                <a:latin typeface="黑体" pitchFamily="49" charset="-122"/>
                <a:ea typeface="黑体" pitchFamily="49" charset="-122"/>
              </a:rPr>
              <a:t>为旋转轴，作单向左旋</a:t>
            </a:r>
          </a:p>
        </p:txBody>
      </p:sp>
      <p:grpSp>
        <p:nvGrpSpPr>
          <p:cNvPr id="3" name="Group 7"/>
          <p:cNvGrpSpPr>
            <a:grpSpLocks/>
          </p:cNvGrpSpPr>
          <p:nvPr/>
        </p:nvGrpSpPr>
        <p:grpSpPr bwMode="auto">
          <a:xfrm>
            <a:off x="886922" y="2708920"/>
            <a:ext cx="3116263" cy="3048000"/>
            <a:chOff x="0" y="0"/>
            <a:chExt cx="1963" cy="1920"/>
          </a:xfrm>
        </p:grpSpPr>
        <p:sp>
          <p:nvSpPr>
            <p:cNvPr id="73760" name="Line 8"/>
            <p:cNvSpPr>
              <a:spLocks noChangeShapeType="1"/>
            </p:cNvSpPr>
            <p:nvPr/>
          </p:nvSpPr>
          <p:spPr bwMode="auto">
            <a:xfrm flipH="1">
              <a:off x="1152" y="1043"/>
              <a:ext cx="192" cy="293"/>
            </a:xfrm>
            <a:prstGeom prst="line">
              <a:avLst/>
            </a:prstGeom>
            <a:noFill/>
            <a:ln w="38100">
              <a:solidFill>
                <a:srgbClr val="006666"/>
              </a:solidFill>
              <a:round/>
              <a:headEnd/>
              <a:tailEnd/>
            </a:ln>
            <a:effectLst/>
          </p:spPr>
          <p:txBody>
            <a:bodyPr wrap="none" anchor="ctr"/>
            <a:lstStyle/>
            <a:p>
              <a:endParaRPr lang="zh-CN" altLang="en-US" i="0"/>
            </a:p>
          </p:txBody>
        </p:sp>
        <p:sp>
          <p:nvSpPr>
            <p:cNvPr id="2" name="Text Box 9"/>
            <p:cNvSpPr txBox="1">
              <a:spLocks noChangeArrowheads="1"/>
            </p:cNvSpPr>
            <p:nvPr/>
          </p:nvSpPr>
          <p:spPr bwMode="auto">
            <a:xfrm>
              <a:off x="1296" y="71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690" name="Text Box 10"/>
            <p:cNvSpPr txBox="1">
              <a:spLocks noChangeArrowheads="1"/>
            </p:cNvSpPr>
            <p:nvPr/>
          </p:nvSpPr>
          <p:spPr bwMode="auto">
            <a:xfrm>
              <a:off x="652" y="751"/>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691" name="Text Box 11"/>
            <p:cNvSpPr txBox="1">
              <a:spLocks noChangeArrowheads="1"/>
            </p:cNvSpPr>
            <p:nvPr/>
          </p:nvSpPr>
          <p:spPr bwMode="auto">
            <a:xfrm>
              <a:off x="576" y="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73764" name="Line 12"/>
            <p:cNvSpPr>
              <a:spLocks noChangeShapeType="1"/>
            </p:cNvSpPr>
            <p:nvPr/>
          </p:nvSpPr>
          <p:spPr bwMode="auto">
            <a:xfrm flipH="1">
              <a:off x="240" y="417"/>
              <a:ext cx="432" cy="376"/>
            </a:xfrm>
            <a:prstGeom prst="line">
              <a:avLst/>
            </a:prstGeom>
            <a:noFill/>
            <a:ln w="28575">
              <a:solidFill>
                <a:srgbClr val="006666"/>
              </a:solidFill>
              <a:round/>
              <a:headEnd/>
              <a:tailEnd/>
            </a:ln>
            <a:effectLst/>
          </p:spPr>
          <p:txBody>
            <a:bodyPr wrap="none" anchor="ctr"/>
            <a:lstStyle/>
            <a:p>
              <a:endParaRPr lang="zh-CN" altLang="en-US" i="0"/>
            </a:p>
          </p:txBody>
        </p:sp>
        <p:sp>
          <p:nvSpPr>
            <p:cNvPr id="73765" name="Line 13"/>
            <p:cNvSpPr>
              <a:spLocks noChangeShapeType="1"/>
            </p:cNvSpPr>
            <p:nvPr/>
          </p:nvSpPr>
          <p:spPr bwMode="auto">
            <a:xfrm>
              <a:off x="768" y="417"/>
              <a:ext cx="912" cy="877"/>
            </a:xfrm>
            <a:prstGeom prst="line">
              <a:avLst/>
            </a:prstGeom>
            <a:noFill/>
            <a:ln w="28575">
              <a:solidFill>
                <a:srgbClr val="006666"/>
              </a:solidFill>
              <a:round/>
              <a:headEnd/>
              <a:tailEnd/>
            </a:ln>
            <a:effectLst/>
          </p:spPr>
          <p:txBody>
            <a:bodyPr wrap="none" anchor="ctr"/>
            <a:lstStyle/>
            <a:p>
              <a:endParaRPr lang="zh-CN" altLang="en-US" i="0"/>
            </a:p>
          </p:txBody>
        </p:sp>
        <p:sp>
          <p:nvSpPr>
            <p:cNvPr id="73766" name="Rectangle 14"/>
            <p:cNvSpPr>
              <a:spLocks noChangeArrowheads="1"/>
            </p:cNvSpPr>
            <p:nvPr/>
          </p:nvSpPr>
          <p:spPr bwMode="auto">
            <a:xfrm>
              <a:off x="1632" y="1294"/>
              <a:ext cx="240" cy="626"/>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3767" name="Line 15"/>
            <p:cNvSpPr>
              <a:spLocks noChangeShapeType="1"/>
            </p:cNvSpPr>
            <p:nvPr/>
          </p:nvSpPr>
          <p:spPr bwMode="auto">
            <a:xfrm flipH="1">
              <a:off x="768" y="751"/>
              <a:ext cx="240" cy="292"/>
            </a:xfrm>
            <a:prstGeom prst="line">
              <a:avLst/>
            </a:prstGeom>
            <a:noFill/>
            <a:ln w="28575">
              <a:solidFill>
                <a:srgbClr val="006666"/>
              </a:solidFill>
              <a:round/>
              <a:headEnd/>
              <a:tailEnd/>
            </a:ln>
            <a:effectLst/>
          </p:spPr>
          <p:txBody>
            <a:bodyPr wrap="none" anchor="ctr"/>
            <a:lstStyle/>
            <a:p>
              <a:endParaRPr lang="zh-CN" altLang="en-US" i="0"/>
            </a:p>
          </p:txBody>
        </p:sp>
        <p:sp>
          <p:nvSpPr>
            <p:cNvPr id="73768" name="Oval 16"/>
            <p:cNvSpPr>
              <a:spLocks noChangeArrowheads="1"/>
            </p:cNvSpPr>
            <p:nvPr/>
          </p:nvSpPr>
          <p:spPr bwMode="auto">
            <a:xfrm>
              <a:off x="960" y="584"/>
              <a:ext cx="240" cy="209"/>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73769" name="Oval 17"/>
            <p:cNvSpPr>
              <a:spLocks noChangeArrowheads="1"/>
            </p:cNvSpPr>
            <p:nvPr/>
          </p:nvSpPr>
          <p:spPr bwMode="auto">
            <a:xfrm>
              <a:off x="624" y="250"/>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3770" name="Rectangle 18"/>
            <p:cNvSpPr>
              <a:spLocks noChangeArrowheads="1"/>
            </p:cNvSpPr>
            <p:nvPr/>
          </p:nvSpPr>
          <p:spPr bwMode="auto">
            <a:xfrm>
              <a:off x="192" y="710"/>
              <a:ext cx="240" cy="626"/>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3771" name="Text Box 19"/>
            <p:cNvSpPr txBox="1">
              <a:spLocks noChangeArrowheads="1"/>
            </p:cNvSpPr>
            <p:nvPr/>
          </p:nvSpPr>
          <p:spPr bwMode="auto">
            <a:xfrm>
              <a:off x="851" y="120"/>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3772" name="Text Box 20"/>
            <p:cNvSpPr txBox="1">
              <a:spLocks noChangeArrowheads="1"/>
            </p:cNvSpPr>
            <p:nvPr/>
          </p:nvSpPr>
          <p:spPr bwMode="auto">
            <a:xfrm>
              <a:off x="1427" y="813"/>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3773" name="Text Box 21"/>
            <p:cNvSpPr txBox="1">
              <a:spLocks noChangeArrowheads="1"/>
            </p:cNvSpPr>
            <p:nvPr/>
          </p:nvSpPr>
          <p:spPr bwMode="auto">
            <a:xfrm>
              <a:off x="1680" y="1008"/>
              <a:ext cx="28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73774" name="Rectangle 22"/>
            <p:cNvSpPr>
              <a:spLocks noChangeArrowheads="1"/>
            </p:cNvSpPr>
            <p:nvPr/>
          </p:nvSpPr>
          <p:spPr bwMode="auto">
            <a:xfrm>
              <a:off x="1056" y="1294"/>
              <a:ext cx="240" cy="626"/>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4" name="Text Box 23"/>
            <p:cNvSpPr txBox="1">
              <a:spLocks noChangeArrowheads="1"/>
            </p:cNvSpPr>
            <p:nvPr/>
          </p:nvSpPr>
          <p:spPr bwMode="auto">
            <a:xfrm>
              <a:off x="912" y="334"/>
              <a:ext cx="276"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ea typeface="隶书" pitchFamily="49" charset="-122"/>
                </a:rPr>
                <a:t>-</a:t>
              </a: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73776" name="Oval 24"/>
            <p:cNvSpPr>
              <a:spLocks noChangeArrowheads="1"/>
            </p:cNvSpPr>
            <p:nvPr/>
          </p:nvSpPr>
          <p:spPr bwMode="auto">
            <a:xfrm>
              <a:off x="1248" y="918"/>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3777" name="Rectangle 25"/>
            <p:cNvSpPr>
              <a:spLocks noChangeArrowheads="1"/>
            </p:cNvSpPr>
            <p:nvPr/>
          </p:nvSpPr>
          <p:spPr bwMode="auto">
            <a:xfrm>
              <a:off x="672" y="1002"/>
              <a:ext cx="240" cy="459"/>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3778" name="Text Box 26"/>
            <p:cNvSpPr txBox="1">
              <a:spLocks noChangeArrowheads="1"/>
            </p:cNvSpPr>
            <p:nvPr/>
          </p:nvSpPr>
          <p:spPr bwMode="auto">
            <a:xfrm>
              <a:off x="645" y="1105"/>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dirty="0">
                  <a:latin typeface="Times New Roman" pitchFamily="18" charset="0"/>
                </a:rPr>
                <a:t>h-1</a:t>
              </a:r>
              <a:endParaRPr lang="en-US" altLang="zh-CN" i="0" dirty="0">
                <a:latin typeface="Times New Roman" pitchFamily="18" charset="0"/>
              </a:endParaRPr>
            </a:p>
          </p:txBody>
        </p:sp>
        <p:sp>
          <p:nvSpPr>
            <p:cNvPr id="73779" name="Text Box 27"/>
            <p:cNvSpPr txBox="1">
              <a:spLocks noChangeArrowheads="1"/>
            </p:cNvSpPr>
            <p:nvPr/>
          </p:nvSpPr>
          <p:spPr bwMode="auto">
            <a:xfrm>
              <a:off x="1056" y="1498"/>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3780" name="Text Box 28"/>
            <p:cNvSpPr txBox="1">
              <a:spLocks noChangeArrowheads="1"/>
            </p:cNvSpPr>
            <p:nvPr/>
          </p:nvSpPr>
          <p:spPr bwMode="auto">
            <a:xfrm>
              <a:off x="0" y="43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73781" name="Text Box 29"/>
            <p:cNvSpPr txBox="1">
              <a:spLocks noChangeArrowheads="1"/>
            </p:cNvSpPr>
            <p:nvPr/>
          </p:nvSpPr>
          <p:spPr bwMode="auto">
            <a:xfrm>
              <a:off x="432" y="67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3782" name="Text Box 30"/>
            <p:cNvSpPr txBox="1">
              <a:spLocks noChangeArrowheads="1"/>
            </p:cNvSpPr>
            <p:nvPr/>
          </p:nvSpPr>
          <p:spPr bwMode="auto">
            <a:xfrm>
              <a:off x="912" y="1008"/>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73783" name="Text Box 31"/>
            <p:cNvSpPr txBox="1">
              <a:spLocks noChangeArrowheads="1"/>
            </p:cNvSpPr>
            <p:nvPr/>
          </p:nvSpPr>
          <p:spPr bwMode="auto">
            <a:xfrm>
              <a:off x="1152" y="479"/>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grpSp>
      <p:grpSp>
        <p:nvGrpSpPr>
          <p:cNvPr id="5" name="Group 32"/>
          <p:cNvGrpSpPr>
            <a:grpSpLocks/>
          </p:cNvGrpSpPr>
          <p:nvPr/>
        </p:nvGrpSpPr>
        <p:grpSpPr bwMode="auto">
          <a:xfrm>
            <a:off x="5120208" y="2762896"/>
            <a:ext cx="3124200" cy="2667000"/>
            <a:chOff x="0" y="0"/>
            <a:chExt cx="1968" cy="1680"/>
          </a:xfrm>
        </p:grpSpPr>
        <p:sp>
          <p:nvSpPr>
            <p:cNvPr id="73737" name="Line 33"/>
            <p:cNvSpPr>
              <a:spLocks noChangeShapeType="1"/>
            </p:cNvSpPr>
            <p:nvPr/>
          </p:nvSpPr>
          <p:spPr bwMode="auto">
            <a:xfrm flipH="1">
              <a:off x="1151" y="759"/>
              <a:ext cx="144" cy="335"/>
            </a:xfrm>
            <a:prstGeom prst="line">
              <a:avLst/>
            </a:prstGeom>
            <a:noFill/>
            <a:ln w="38100">
              <a:solidFill>
                <a:srgbClr val="006666"/>
              </a:solidFill>
              <a:round/>
              <a:headEnd/>
              <a:tailEnd/>
            </a:ln>
            <a:effectLst/>
          </p:spPr>
          <p:txBody>
            <a:bodyPr wrap="none" anchor="ctr"/>
            <a:lstStyle/>
            <a:p>
              <a:endParaRPr lang="zh-CN" altLang="en-US"/>
            </a:p>
          </p:txBody>
        </p:sp>
        <p:sp>
          <p:nvSpPr>
            <p:cNvPr id="71714" name="Text Box 34"/>
            <p:cNvSpPr txBox="1">
              <a:spLocks noChangeArrowheads="1"/>
            </p:cNvSpPr>
            <p:nvPr/>
          </p:nvSpPr>
          <p:spPr bwMode="auto">
            <a:xfrm>
              <a:off x="1007" y="79"/>
              <a:ext cx="2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0" i="0" dirty="0">
                  <a:solidFill>
                    <a:srgbClr val="FF3300"/>
                  </a:solidFill>
                  <a:latin typeface="黑体" panose="02010609060101010101" pitchFamily="49" charset="-122"/>
                  <a:ea typeface="黑体" panose="02010609060101010101" pitchFamily="49" charset="-122"/>
                </a:rPr>
                <a:t>0</a:t>
              </a:r>
              <a:endParaRPr lang="zh-CN" altLang="en-US" b="0" i="0" dirty="0">
                <a:latin typeface="黑体" panose="02010609060101010101" pitchFamily="49" charset="-122"/>
                <a:ea typeface="黑体" panose="02010609060101010101" pitchFamily="49" charset="-122"/>
              </a:endParaRPr>
            </a:p>
          </p:txBody>
        </p:sp>
        <p:sp>
          <p:nvSpPr>
            <p:cNvPr id="71715" name="Text Box 35"/>
            <p:cNvSpPr txBox="1">
              <a:spLocks noChangeArrowheads="1"/>
            </p:cNvSpPr>
            <p:nvPr/>
          </p:nvSpPr>
          <p:spPr bwMode="auto">
            <a:xfrm>
              <a:off x="446" y="341"/>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0" i="0" dirty="0">
                  <a:solidFill>
                    <a:srgbClr val="FF3300"/>
                  </a:solidFill>
                  <a:effectLst>
                    <a:outerShdw blurRad="38100" dist="38100" dir="2700000" algn="tl">
                      <a:srgbClr val="C0C0C0"/>
                    </a:outerShdw>
                  </a:effectLst>
                  <a:latin typeface="+mn-ea"/>
                  <a:ea typeface="+mn-ea"/>
                </a:rPr>
                <a:t>+1</a:t>
              </a:r>
              <a:endParaRPr lang="zh-CN" altLang="en-US" b="0" i="0" dirty="0">
                <a:latin typeface="+mn-ea"/>
                <a:ea typeface="+mn-ea"/>
              </a:endParaRPr>
            </a:p>
          </p:txBody>
        </p:sp>
        <p:sp>
          <p:nvSpPr>
            <p:cNvPr id="71716" name="Text Box 36"/>
            <p:cNvSpPr txBox="1">
              <a:spLocks noChangeArrowheads="1"/>
            </p:cNvSpPr>
            <p:nvPr/>
          </p:nvSpPr>
          <p:spPr bwMode="auto">
            <a:xfrm>
              <a:off x="1210" y="326"/>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sz="2400" b="0" i="0" dirty="0">
                  <a:solidFill>
                    <a:srgbClr val="FF3300"/>
                  </a:solidFill>
                  <a:latin typeface="黑体" panose="02010609060101010101" pitchFamily="49" charset="-122"/>
                  <a:ea typeface="黑体" panose="02010609060101010101" pitchFamily="49" charset="-122"/>
                </a:rPr>
                <a:t>0</a:t>
              </a:r>
            </a:p>
          </p:txBody>
        </p:sp>
        <p:sp>
          <p:nvSpPr>
            <p:cNvPr id="73741" name="Line 37"/>
            <p:cNvSpPr>
              <a:spLocks noChangeShapeType="1"/>
            </p:cNvSpPr>
            <p:nvPr/>
          </p:nvSpPr>
          <p:spPr bwMode="auto">
            <a:xfrm>
              <a:off x="1007" y="425"/>
              <a:ext cx="672" cy="585"/>
            </a:xfrm>
            <a:prstGeom prst="line">
              <a:avLst/>
            </a:prstGeom>
            <a:noFill/>
            <a:ln w="28575">
              <a:solidFill>
                <a:srgbClr val="006666"/>
              </a:solidFill>
              <a:round/>
              <a:headEnd/>
              <a:tailEnd/>
            </a:ln>
            <a:effectLst/>
          </p:spPr>
          <p:txBody>
            <a:bodyPr wrap="none" anchor="ctr"/>
            <a:lstStyle/>
            <a:p>
              <a:endParaRPr lang="zh-CN" altLang="en-US"/>
            </a:p>
          </p:txBody>
        </p:sp>
        <p:sp>
          <p:nvSpPr>
            <p:cNvPr id="73742" name="Line 38"/>
            <p:cNvSpPr>
              <a:spLocks noChangeShapeType="1"/>
            </p:cNvSpPr>
            <p:nvPr/>
          </p:nvSpPr>
          <p:spPr bwMode="auto">
            <a:xfrm flipH="1">
              <a:off x="191" y="425"/>
              <a:ext cx="672" cy="669"/>
            </a:xfrm>
            <a:prstGeom prst="line">
              <a:avLst/>
            </a:prstGeom>
            <a:noFill/>
            <a:ln w="28575">
              <a:solidFill>
                <a:srgbClr val="006666"/>
              </a:solidFill>
              <a:round/>
              <a:headEnd/>
              <a:tailEnd/>
            </a:ln>
            <a:effectLst/>
          </p:spPr>
          <p:txBody>
            <a:bodyPr wrap="none" anchor="ctr"/>
            <a:lstStyle/>
            <a:p>
              <a:endParaRPr lang="zh-CN" altLang="en-US"/>
            </a:p>
          </p:txBody>
        </p:sp>
        <p:sp>
          <p:nvSpPr>
            <p:cNvPr id="73743" name="Rectangle 39"/>
            <p:cNvSpPr>
              <a:spLocks noChangeArrowheads="1"/>
            </p:cNvSpPr>
            <p:nvPr/>
          </p:nvSpPr>
          <p:spPr bwMode="auto">
            <a:xfrm>
              <a:off x="1583" y="1010"/>
              <a:ext cx="240" cy="67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1">
                  <a:solidFill>
                    <a:srgbClr val="006666"/>
                  </a:solidFill>
                  <a:latin typeface="Times New Roman" pitchFamily="18" charset="0"/>
                </a:rPr>
                <a:t>h</a:t>
              </a:r>
              <a:endParaRPr lang="en-US" altLang="zh-CN" b="1" i="1">
                <a:solidFill>
                  <a:schemeClr val="bg2"/>
                </a:solidFill>
                <a:latin typeface="Times New Roman" pitchFamily="18" charset="0"/>
              </a:endParaRPr>
            </a:p>
          </p:txBody>
        </p:sp>
        <p:sp>
          <p:nvSpPr>
            <p:cNvPr id="73744" name="Line 40"/>
            <p:cNvSpPr>
              <a:spLocks noChangeShapeType="1"/>
            </p:cNvSpPr>
            <p:nvPr/>
          </p:nvSpPr>
          <p:spPr bwMode="auto">
            <a:xfrm>
              <a:off x="623" y="759"/>
              <a:ext cx="192" cy="293"/>
            </a:xfrm>
            <a:prstGeom prst="line">
              <a:avLst/>
            </a:prstGeom>
            <a:noFill/>
            <a:ln w="38100">
              <a:solidFill>
                <a:srgbClr val="006666"/>
              </a:solidFill>
              <a:round/>
              <a:headEnd/>
              <a:tailEnd/>
            </a:ln>
            <a:effectLst/>
          </p:spPr>
          <p:txBody>
            <a:bodyPr wrap="none" anchor="ctr"/>
            <a:lstStyle/>
            <a:p>
              <a:endParaRPr lang="zh-CN" altLang="en-US"/>
            </a:p>
          </p:txBody>
        </p:sp>
        <p:sp>
          <p:nvSpPr>
            <p:cNvPr id="73745" name="Oval 41"/>
            <p:cNvSpPr>
              <a:spLocks noChangeArrowheads="1"/>
            </p:cNvSpPr>
            <p:nvPr/>
          </p:nvSpPr>
          <p:spPr bwMode="auto">
            <a:xfrm>
              <a:off x="479" y="592"/>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a:p>
          </p:txBody>
        </p:sp>
        <p:sp>
          <p:nvSpPr>
            <p:cNvPr id="73746" name="Oval 42"/>
            <p:cNvSpPr>
              <a:spLocks noChangeArrowheads="1"/>
            </p:cNvSpPr>
            <p:nvPr/>
          </p:nvSpPr>
          <p:spPr bwMode="auto">
            <a:xfrm>
              <a:off x="815" y="257"/>
              <a:ext cx="240" cy="209"/>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a:p>
          </p:txBody>
        </p:sp>
        <p:sp>
          <p:nvSpPr>
            <p:cNvPr id="73747" name="Rectangle 43"/>
            <p:cNvSpPr>
              <a:spLocks noChangeArrowheads="1"/>
            </p:cNvSpPr>
            <p:nvPr/>
          </p:nvSpPr>
          <p:spPr bwMode="auto">
            <a:xfrm>
              <a:off x="95" y="1010"/>
              <a:ext cx="240" cy="670"/>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1">
                  <a:solidFill>
                    <a:srgbClr val="006666"/>
                  </a:solidFill>
                  <a:latin typeface="Times New Roman" pitchFamily="18" charset="0"/>
                </a:rPr>
                <a:t>h</a:t>
              </a:r>
              <a:endParaRPr lang="en-US" altLang="zh-CN" b="1" i="1">
                <a:solidFill>
                  <a:schemeClr val="bg2"/>
                </a:solidFill>
                <a:latin typeface="Times New Roman" pitchFamily="18" charset="0"/>
              </a:endParaRPr>
            </a:p>
          </p:txBody>
        </p:sp>
        <p:sp>
          <p:nvSpPr>
            <p:cNvPr id="73748" name="Text Box 44"/>
            <p:cNvSpPr txBox="1">
              <a:spLocks noChangeArrowheads="1"/>
            </p:cNvSpPr>
            <p:nvPr/>
          </p:nvSpPr>
          <p:spPr bwMode="auto">
            <a:xfrm>
              <a:off x="191" y="487"/>
              <a:ext cx="255"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A</a:t>
              </a:r>
              <a:endParaRPr lang="en-US" altLang="zh-CN">
                <a:latin typeface="Times New Roman" pitchFamily="18" charset="0"/>
              </a:endParaRPr>
            </a:p>
          </p:txBody>
        </p:sp>
        <p:sp>
          <p:nvSpPr>
            <p:cNvPr id="73749" name="Rectangle 45"/>
            <p:cNvSpPr>
              <a:spLocks noChangeArrowheads="1"/>
            </p:cNvSpPr>
            <p:nvPr/>
          </p:nvSpPr>
          <p:spPr bwMode="auto">
            <a:xfrm>
              <a:off x="1055" y="1010"/>
              <a:ext cx="240" cy="670"/>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1">
                <a:solidFill>
                  <a:schemeClr val="bg2"/>
                </a:solidFill>
                <a:latin typeface="Times New Roman" pitchFamily="18" charset="0"/>
              </a:endParaRPr>
            </a:p>
          </p:txBody>
        </p:sp>
        <p:sp>
          <p:nvSpPr>
            <p:cNvPr id="73750" name="Oval 46"/>
            <p:cNvSpPr>
              <a:spLocks noChangeArrowheads="1"/>
            </p:cNvSpPr>
            <p:nvPr/>
          </p:nvSpPr>
          <p:spPr bwMode="auto">
            <a:xfrm>
              <a:off x="1199" y="592"/>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a:p>
          </p:txBody>
        </p:sp>
        <p:sp>
          <p:nvSpPr>
            <p:cNvPr id="73751" name="Rectangle 47"/>
            <p:cNvSpPr>
              <a:spLocks noChangeArrowheads="1"/>
            </p:cNvSpPr>
            <p:nvPr/>
          </p:nvSpPr>
          <p:spPr bwMode="auto">
            <a:xfrm>
              <a:off x="671" y="1010"/>
              <a:ext cx="240" cy="461"/>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1">
                <a:solidFill>
                  <a:schemeClr val="bg2"/>
                </a:solidFill>
                <a:latin typeface="Times New Roman" pitchFamily="18" charset="0"/>
              </a:endParaRPr>
            </a:p>
          </p:txBody>
        </p:sp>
        <p:sp>
          <p:nvSpPr>
            <p:cNvPr id="73752" name="Text Box 48"/>
            <p:cNvSpPr txBox="1">
              <a:spLocks noChangeArrowheads="1"/>
            </p:cNvSpPr>
            <p:nvPr/>
          </p:nvSpPr>
          <p:spPr bwMode="auto">
            <a:xfrm>
              <a:off x="635" y="1156"/>
              <a:ext cx="383"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1" dirty="0">
                  <a:latin typeface="Times New Roman" pitchFamily="18" charset="0"/>
                </a:rPr>
                <a:t>h</a:t>
              </a:r>
              <a:r>
                <a:rPr lang="en-US" altLang="zh-CN" b="1" dirty="0">
                  <a:latin typeface="Times New Roman" pitchFamily="18" charset="0"/>
                </a:rPr>
                <a:t>-1</a:t>
              </a:r>
              <a:endParaRPr lang="en-US" altLang="zh-CN" dirty="0">
                <a:latin typeface="Times New Roman" pitchFamily="18" charset="0"/>
              </a:endParaRPr>
            </a:p>
          </p:txBody>
        </p:sp>
        <p:sp>
          <p:nvSpPr>
            <p:cNvPr id="73753" name="Text Box 49"/>
            <p:cNvSpPr txBox="1">
              <a:spLocks noChangeArrowheads="1"/>
            </p:cNvSpPr>
            <p:nvPr/>
          </p:nvSpPr>
          <p:spPr bwMode="auto">
            <a:xfrm>
              <a:off x="1055" y="1240"/>
              <a:ext cx="223"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1">
                  <a:latin typeface="Times New Roman" pitchFamily="18" charset="0"/>
                </a:rPr>
                <a:t>h</a:t>
              </a:r>
              <a:endParaRPr lang="en-US" altLang="zh-CN">
                <a:latin typeface="Times New Roman" pitchFamily="18" charset="0"/>
              </a:endParaRPr>
            </a:p>
          </p:txBody>
        </p:sp>
        <p:sp>
          <p:nvSpPr>
            <p:cNvPr id="73754" name="Text Box 50"/>
            <p:cNvSpPr txBox="1">
              <a:spLocks noChangeArrowheads="1"/>
            </p:cNvSpPr>
            <p:nvPr/>
          </p:nvSpPr>
          <p:spPr bwMode="auto">
            <a:xfrm>
              <a:off x="1426" y="529"/>
              <a:ext cx="244"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B</a:t>
              </a:r>
              <a:endParaRPr lang="en-US" altLang="zh-CN">
                <a:latin typeface="Times New Roman" pitchFamily="18" charset="0"/>
              </a:endParaRPr>
            </a:p>
          </p:txBody>
        </p:sp>
        <p:sp>
          <p:nvSpPr>
            <p:cNvPr id="73755" name="Text Box 51"/>
            <p:cNvSpPr txBox="1">
              <a:spLocks noChangeArrowheads="1"/>
            </p:cNvSpPr>
            <p:nvPr/>
          </p:nvSpPr>
          <p:spPr bwMode="auto">
            <a:xfrm>
              <a:off x="1632" y="779"/>
              <a:ext cx="336"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B</a:t>
              </a:r>
              <a:r>
                <a:rPr lang="en-US" altLang="zh-CN" b="1" baseline="-25000">
                  <a:solidFill>
                    <a:srgbClr val="003399"/>
                  </a:solidFill>
                  <a:latin typeface="Times New Roman" pitchFamily="18" charset="0"/>
                </a:rPr>
                <a:t>R</a:t>
              </a:r>
            </a:p>
          </p:txBody>
        </p:sp>
        <p:sp>
          <p:nvSpPr>
            <p:cNvPr id="73756" name="Text Box 52"/>
            <p:cNvSpPr txBox="1">
              <a:spLocks noChangeArrowheads="1"/>
            </p:cNvSpPr>
            <p:nvPr/>
          </p:nvSpPr>
          <p:spPr bwMode="auto">
            <a:xfrm>
              <a:off x="768" y="0"/>
              <a:ext cx="255"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C</a:t>
              </a:r>
              <a:endParaRPr lang="en-US" altLang="zh-CN">
                <a:latin typeface="Times New Roman" pitchFamily="18" charset="0"/>
              </a:endParaRPr>
            </a:p>
          </p:txBody>
        </p:sp>
        <p:sp>
          <p:nvSpPr>
            <p:cNvPr id="73757" name="Text Box 53"/>
            <p:cNvSpPr txBox="1">
              <a:spLocks noChangeArrowheads="1"/>
            </p:cNvSpPr>
            <p:nvPr/>
          </p:nvSpPr>
          <p:spPr bwMode="auto">
            <a:xfrm>
              <a:off x="0" y="720"/>
              <a:ext cx="340"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A</a:t>
              </a:r>
              <a:r>
                <a:rPr lang="en-US" altLang="zh-CN" b="1" baseline="-25000">
                  <a:solidFill>
                    <a:srgbClr val="003399"/>
                  </a:solidFill>
                  <a:latin typeface="Times New Roman" pitchFamily="18" charset="0"/>
                </a:rPr>
                <a:t>L</a:t>
              </a:r>
            </a:p>
          </p:txBody>
        </p:sp>
        <p:sp>
          <p:nvSpPr>
            <p:cNvPr id="73758" name="Text Box 54"/>
            <p:cNvSpPr txBox="1">
              <a:spLocks noChangeArrowheads="1"/>
            </p:cNvSpPr>
            <p:nvPr/>
          </p:nvSpPr>
          <p:spPr bwMode="auto">
            <a:xfrm>
              <a:off x="672" y="720"/>
              <a:ext cx="369" cy="288"/>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b="1">
                  <a:solidFill>
                    <a:srgbClr val="003399"/>
                  </a:solidFill>
                  <a:latin typeface="Times New Roman" pitchFamily="18" charset="0"/>
                </a:rPr>
                <a:t>C</a:t>
              </a:r>
              <a:r>
                <a:rPr lang="en-US" altLang="zh-CN" b="1" baseline="-25000">
                  <a:solidFill>
                    <a:srgbClr val="003399"/>
                  </a:solidFill>
                  <a:latin typeface="Times New Roman" pitchFamily="18" charset="0"/>
                </a:rPr>
                <a:t>L</a:t>
              </a:r>
            </a:p>
          </p:txBody>
        </p:sp>
        <p:sp>
          <p:nvSpPr>
            <p:cNvPr id="73759" name="Text Box 55"/>
            <p:cNvSpPr txBox="1">
              <a:spLocks noChangeArrowheads="1"/>
            </p:cNvSpPr>
            <p:nvPr/>
          </p:nvSpPr>
          <p:spPr bwMode="auto">
            <a:xfrm>
              <a:off x="912" y="720"/>
              <a:ext cx="347"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C</a:t>
              </a:r>
              <a:r>
                <a:rPr lang="en-US" altLang="zh-CN" b="1" baseline="-25000">
                  <a:solidFill>
                    <a:srgbClr val="003399"/>
                  </a:solidFill>
                  <a:latin typeface="Times New Roman" pitchFamily="18" charset="0"/>
                </a:rPr>
                <a:t>R</a:t>
              </a:r>
              <a:endParaRPr lang="en-US" altLang="zh-CN" b="1">
                <a:solidFill>
                  <a:srgbClr val="003399"/>
                </a:solidFill>
                <a:latin typeface="Times New Roman" pitchFamily="18" charset="0"/>
              </a:endParaRPr>
            </a:p>
          </p:txBody>
        </p:sp>
      </p:grpSp>
      <p:sp>
        <p:nvSpPr>
          <p:cNvPr id="7" name="Text Box 4">
            <a:extLst>
              <a:ext uri="{FF2B5EF4-FFF2-40B4-BE49-F238E27FC236}">
                <a16:creationId xmlns:a16="http://schemas.microsoft.com/office/drawing/2014/main" id="{0D99CDAB-83DD-4A98-BF02-939796EA5234}"/>
              </a:ext>
            </a:extLst>
          </p:cNvPr>
          <p:cNvSpPr txBox="1">
            <a:spLocks noChangeArrowheads="1"/>
          </p:cNvSpPr>
          <p:nvPr/>
        </p:nvSpPr>
        <p:spPr bwMode="auto">
          <a:xfrm>
            <a:off x="268288" y="188640"/>
            <a:ext cx="9028112" cy="769441"/>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先右后左双向旋转原理）</a:t>
            </a:r>
          </a:p>
        </p:txBody>
      </p:sp>
      <p:sp>
        <p:nvSpPr>
          <p:cNvPr id="8" name="Rectangle 5">
            <a:extLst>
              <a:ext uri="{FF2B5EF4-FFF2-40B4-BE49-F238E27FC236}">
                <a16:creationId xmlns:a16="http://schemas.microsoft.com/office/drawing/2014/main" id="{2FF39BEC-A24A-E898-E123-6EDC9AD82475}"/>
              </a:ext>
            </a:extLst>
          </p:cNvPr>
          <p:cNvSpPr txBox="1">
            <a:spLocks noChangeArrowheads="1"/>
          </p:cNvSpPr>
          <p:nvPr/>
        </p:nvSpPr>
        <p:spPr bwMode="auto">
          <a:xfrm>
            <a:off x="544710" y="1749763"/>
            <a:ext cx="8763000" cy="61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mn-ea"/>
              </a:rPr>
              <a:t>旋转后，树高度保持不变，为</a:t>
            </a:r>
            <a:r>
              <a:rPr lang="en-US" altLang="zh-CN" b="0" i="0" dirty="0">
                <a:latin typeface="+mn-ea"/>
              </a:rPr>
              <a:t>h+2</a:t>
            </a:r>
            <a:r>
              <a:rPr lang="zh-CN" altLang="en-US" b="0" i="0" dirty="0">
                <a:latin typeface="+mn-ea"/>
              </a:rPr>
              <a:t>，不影响上层结点平衡因子。</a:t>
            </a:r>
          </a:p>
        </p:txBody>
      </p:sp>
      <p:sp>
        <p:nvSpPr>
          <p:cNvPr id="9" name="椭圆 8">
            <a:extLst>
              <a:ext uri="{FF2B5EF4-FFF2-40B4-BE49-F238E27FC236}">
                <a16:creationId xmlns:a16="http://schemas.microsoft.com/office/drawing/2014/main" id="{8F952620-0658-9DEF-F361-E18E5A76F4B5}"/>
              </a:ext>
            </a:extLst>
          </p:cNvPr>
          <p:cNvSpPr/>
          <p:nvPr/>
        </p:nvSpPr>
        <p:spPr bwMode="auto">
          <a:xfrm rot="2671019">
            <a:off x="1521842" y="3611754"/>
            <a:ext cx="2149496" cy="504056"/>
          </a:xfrm>
          <a:prstGeom prst="ellipse">
            <a:avLst/>
          </a:prstGeom>
          <a:noFill/>
          <a:ln w="349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528670" y="1142984"/>
            <a:ext cx="5715000" cy="685800"/>
          </a:xfrm>
        </p:spPr>
        <p:txBody>
          <a:bodyPr/>
          <a:lstStyle/>
          <a:p>
            <a:pPr algn="l" eaLnBrk="1" hangingPunct="1"/>
            <a:r>
              <a:rPr lang="zh-CN" altLang="en-US" sz="3200">
                <a:latin typeface="黑体" pitchFamily="49" charset="-122"/>
                <a:ea typeface="黑体" pitchFamily="49" charset="-122"/>
              </a:rPr>
              <a:t>一、顺序查找</a:t>
            </a:r>
          </a:p>
        </p:txBody>
      </p:sp>
      <p:sp>
        <p:nvSpPr>
          <p:cNvPr id="1229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2F5C400E-21CD-4A86-8DF9-016EC517CEC4}" type="slidenum">
              <a:rPr lang="zh-CN" altLang="en-US"/>
              <a:pPr algn="r" eaLnBrk="1" hangingPunct="1">
                <a:spcBef>
                  <a:spcPct val="50000"/>
                </a:spcBef>
                <a:buFont typeface="Arial" pitchFamily="34" charset="0"/>
                <a:buNone/>
              </a:pPr>
              <a:t>8</a:t>
            </a:fld>
            <a:endParaRPr lang="en-US" altLang="zh-CN"/>
          </a:p>
        </p:txBody>
      </p:sp>
      <p:sp>
        <p:nvSpPr>
          <p:cNvPr id="12292"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
        <p:nvSpPr>
          <p:cNvPr id="12293" name="Rectangle 5"/>
          <p:cNvSpPr>
            <a:spLocks noGrp="1" noChangeArrowheads="1"/>
          </p:cNvSpPr>
          <p:nvPr>
            <p:ph type="body" idx="4294967295"/>
          </p:nvPr>
        </p:nvSpPr>
        <p:spPr>
          <a:xfrm>
            <a:off x="452470" y="1981184"/>
            <a:ext cx="8763000" cy="1807856"/>
          </a:xfrm>
        </p:spPr>
        <p:txBody>
          <a:bodyPr/>
          <a:lstStyle/>
          <a:p>
            <a:pPr eaLnBrk="1" hangingPunct="1">
              <a:spcBef>
                <a:spcPct val="70000"/>
              </a:spcBef>
            </a:pPr>
            <a:r>
              <a:rPr lang="zh-CN" altLang="en-US" dirty="0">
                <a:latin typeface="黑体" pitchFamily="49" charset="-122"/>
                <a:ea typeface="黑体" pitchFamily="49" charset="-122"/>
              </a:rPr>
              <a:t>顺序查找算法是顺序表的查找方法</a:t>
            </a:r>
          </a:p>
          <a:p>
            <a:pPr eaLnBrk="1" hangingPunct="1">
              <a:spcBef>
                <a:spcPct val="70000"/>
              </a:spcBef>
            </a:pPr>
            <a:r>
              <a:rPr lang="zh-CN" altLang="en-US" dirty="0">
                <a:latin typeface="黑体" pitchFamily="49" charset="-122"/>
                <a:ea typeface="黑体" pitchFamily="49" charset="-122"/>
              </a:rPr>
              <a:t>在顺序查找算法中，以顺序表或线性链表表示静态查找表</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245FEED-D534-4298-B0A9-49F82335FA38}" type="slidenum">
              <a:rPr lang="zh-CN" altLang="en-US"/>
              <a:pPr algn="r" eaLnBrk="1" hangingPunct="1">
                <a:spcBef>
                  <a:spcPct val="50000"/>
                </a:spcBef>
                <a:buFont typeface="Arial" pitchFamily="34" charset="0"/>
                <a:buNone/>
              </a:pPr>
              <a:t>80</a:t>
            </a:fld>
            <a:endParaRPr lang="en-US" altLang="zh-CN"/>
          </a:p>
        </p:txBody>
      </p:sp>
      <p:sp>
        <p:nvSpPr>
          <p:cNvPr id="74757" name="Rectangle 5"/>
          <p:cNvSpPr>
            <a:spLocks noGrp="1" noChangeArrowheads="1"/>
          </p:cNvSpPr>
          <p:nvPr>
            <p:ph type="body" idx="4294967295"/>
          </p:nvPr>
        </p:nvSpPr>
        <p:spPr>
          <a:xfrm>
            <a:off x="559139" y="1195624"/>
            <a:ext cx="8763000" cy="1546448"/>
          </a:xfrm>
        </p:spPr>
        <p:txBody>
          <a:bodyPr/>
          <a:lstStyle/>
          <a:p>
            <a:pPr marL="0" indent="0" eaLnBrk="1" hangingPunct="1">
              <a:spcBef>
                <a:spcPct val="30000"/>
              </a:spcBef>
              <a:buNone/>
            </a:pPr>
            <a:r>
              <a:rPr lang="zh-CN" altLang="en-US" dirty="0">
                <a:solidFill>
                  <a:srgbClr val="FF0000"/>
                </a:solidFill>
                <a:latin typeface="黑体" pitchFamily="49" charset="-122"/>
                <a:ea typeface="黑体" pitchFamily="49" charset="-122"/>
              </a:rPr>
              <a:t>例：</a:t>
            </a:r>
            <a:r>
              <a:rPr lang="zh-CN" altLang="en-US" dirty="0">
                <a:latin typeface="黑体" pitchFamily="49" charset="-122"/>
                <a:ea typeface="黑体" pitchFamily="49" charset="-122"/>
              </a:rPr>
              <a:t>画出在初始为空的</a:t>
            </a:r>
            <a:r>
              <a:rPr lang="en-US" altLang="zh-CN" dirty="0">
                <a:latin typeface="黑体" pitchFamily="49" charset="-122"/>
                <a:ea typeface="黑体" pitchFamily="49" charset="-122"/>
              </a:rPr>
              <a:t>AVL</a:t>
            </a:r>
            <a:r>
              <a:rPr lang="zh-CN" altLang="en-US" dirty="0">
                <a:latin typeface="黑体" pitchFamily="49" charset="-122"/>
                <a:ea typeface="黑体" pitchFamily="49" charset="-122"/>
              </a:rPr>
              <a:t>树中依次插入64,5,13,21,</a:t>
            </a:r>
            <a:endParaRPr lang="en-US" altLang="zh-CN" dirty="0">
              <a:latin typeface="黑体" pitchFamily="49" charset="-122"/>
              <a:ea typeface="黑体" pitchFamily="49" charset="-122"/>
            </a:endParaRPr>
          </a:p>
          <a:p>
            <a:pPr marL="0" indent="0" eaLnBrk="1" hangingPunct="1">
              <a:spcBef>
                <a:spcPct val="30000"/>
              </a:spcBef>
              <a:buNone/>
            </a:pPr>
            <a:r>
              <a:rPr lang="zh-CN" altLang="en-US" dirty="0">
                <a:latin typeface="黑体" pitchFamily="49" charset="-122"/>
                <a:ea typeface="黑体" pitchFamily="49" charset="-122"/>
              </a:rPr>
              <a:t>    19,80,75,37,56时该树的生长过程，并在有旋转</a:t>
            </a:r>
            <a:endParaRPr lang="en-US" altLang="zh-CN" dirty="0">
              <a:latin typeface="黑体" pitchFamily="49" charset="-122"/>
              <a:ea typeface="黑体" pitchFamily="49" charset="-122"/>
            </a:endParaRPr>
          </a:p>
          <a:p>
            <a:pPr marL="0" indent="0" eaLnBrk="1" hangingPunct="1">
              <a:spcBef>
                <a:spcPct val="30000"/>
              </a:spcBef>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时说出旋转的类型。</a:t>
            </a:r>
          </a:p>
        </p:txBody>
      </p:sp>
      <p:sp>
        <p:nvSpPr>
          <p:cNvPr id="12" name="Text Box 4">
            <a:extLst>
              <a:ext uri="{FF2B5EF4-FFF2-40B4-BE49-F238E27FC236}">
                <a16:creationId xmlns:a16="http://schemas.microsoft.com/office/drawing/2014/main" id="{D7E6BFC1-1C6B-4DBA-BA81-1D33CDE011A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平衡二叉树例</a:t>
            </a:r>
          </a:p>
        </p:txBody>
      </p:sp>
      <p:sp>
        <p:nvSpPr>
          <p:cNvPr id="21" name="Line 16">
            <a:extLst>
              <a:ext uri="{FF2B5EF4-FFF2-40B4-BE49-F238E27FC236}">
                <a16:creationId xmlns:a16="http://schemas.microsoft.com/office/drawing/2014/main" id="{4CABCFB5-CD23-EF01-641C-E4D76F642757}"/>
              </a:ext>
            </a:extLst>
          </p:cNvPr>
          <p:cNvSpPr>
            <a:spLocks noChangeShapeType="1"/>
          </p:cNvSpPr>
          <p:nvPr/>
        </p:nvSpPr>
        <p:spPr bwMode="auto">
          <a:xfrm>
            <a:off x="1563636" y="4174846"/>
            <a:ext cx="282329" cy="317886"/>
          </a:xfrm>
          <a:prstGeom prst="line">
            <a:avLst/>
          </a:prstGeom>
          <a:noFill/>
          <a:ln w="38100">
            <a:solidFill>
              <a:srgbClr val="336699"/>
            </a:solidFill>
            <a:round/>
            <a:headEnd/>
            <a:tailEnd/>
          </a:ln>
          <a:effectLst/>
        </p:spPr>
        <p:txBody>
          <a:bodyPr wrap="none" anchor="ctr"/>
          <a:lstStyle/>
          <a:p>
            <a:endParaRPr lang="zh-CN" altLang="en-US" i="0"/>
          </a:p>
        </p:txBody>
      </p:sp>
      <p:sp>
        <p:nvSpPr>
          <p:cNvPr id="22" name="Oval 17">
            <a:extLst>
              <a:ext uri="{FF2B5EF4-FFF2-40B4-BE49-F238E27FC236}">
                <a16:creationId xmlns:a16="http://schemas.microsoft.com/office/drawing/2014/main" id="{41781ABC-D920-1758-DA68-06DCDECA49C6}"/>
              </a:ext>
            </a:extLst>
          </p:cNvPr>
          <p:cNvSpPr>
            <a:spLocks noChangeArrowheads="1"/>
          </p:cNvSpPr>
          <p:nvPr/>
        </p:nvSpPr>
        <p:spPr bwMode="auto">
          <a:xfrm>
            <a:off x="1849284" y="4395759"/>
            <a:ext cx="261375" cy="34337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sp>
        <p:nvSpPr>
          <p:cNvPr id="23" name="Oval 18">
            <a:extLst>
              <a:ext uri="{FF2B5EF4-FFF2-40B4-BE49-F238E27FC236}">
                <a16:creationId xmlns:a16="http://schemas.microsoft.com/office/drawing/2014/main" id="{CD145C13-E085-110C-FD62-C7295EC9561D}"/>
              </a:ext>
            </a:extLst>
          </p:cNvPr>
          <p:cNvSpPr>
            <a:spLocks noChangeArrowheads="1"/>
          </p:cNvSpPr>
          <p:nvPr/>
        </p:nvSpPr>
        <p:spPr bwMode="auto">
          <a:xfrm>
            <a:off x="1812041" y="3499392"/>
            <a:ext cx="291152" cy="309435"/>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64</a:t>
            </a:r>
            <a:endParaRPr lang="en-US" altLang="zh-CN" sz="1600" b="1" i="0" dirty="0">
              <a:solidFill>
                <a:srgbClr val="003366"/>
              </a:solidFill>
              <a:latin typeface="Times New Roman" pitchFamily="18" charset="0"/>
              <a:ea typeface="楷体_GB2312" pitchFamily="1" charset="-122"/>
            </a:endParaRPr>
          </a:p>
        </p:txBody>
      </p:sp>
      <p:sp>
        <p:nvSpPr>
          <p:cNvPr id="24" name="Line 19">
            <a:extLst>
              <a:ext uri="{FF2B5EF4-FFF2-40B4-BE49-F238E27FC236}">
                <a16:creationId xmlns:a16="http://schemas.microsoft.com/office/drawing/2014/main" id="{AB37BF5B-D8D8-E96F-7436-AF07A4E2C104}"/>
              </a:ext>
            </a:extLst>
          </p:cNvPr>
          <p:cNvSpPr>
            <a:spLocks noChangeShapeType="1"/>
          </p:cNvSpPr>
          <p:nvPr/>
        </p:nvSpPr>
        <p:spPr bwMode="auto">
          <a:xfrm flipH="1">
            <a:off x="1506331" y="3752938"/>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25" name="Oval 20">
            <a:extLst>
              <a:ext uri="{FF2B5EF4-FFF2-40B4-BE49-F238E27FC236}">
                <a16:creationId xmlns:a16="http://schemas.microsoft.com/office/drawing/2014/main" id="{975BA0E7-A19A-9772-AA03-DF0351386A0C}"/>
              </a:ext>
            </a:extLst>
          </p:cNvPr>
          <p:cNvSpPr>
            <a:spLocks noChangeArrowheads="1"/>
          </p:cNvSpPr>
          <p:nvPr/>
        </p:nvSpPr>
        <p:spPr bwMode="auto">
          <a:xfrm>
            <a:off x="1331640" y="3949231"/>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5</a:t>
            </a:r>
          </a:p>
        </p:txBody>
      </p:sp>
      <p:sp>
        <p:nvSpPr>
          <p:cNvPr id="26" name="文本框 25">
            <a:extLst>
              <a:ext uri="{FF2B5EF4-FFF2-40B4-BE49-F238E27FC236}">
                <a16:creationId xmlns:a16="http://schemas.microsoft.com/office/drawing/2014/main" id="{DBAC814B-18B6-7A17-A026-8ED7A4E262DD}"/>
              </a:ext>
            </a:extLst>
          </p:cNvPr>
          <p:cNvSpPr txBox="1"/>
          <p:nvPr/>
        </p:nvSpPr>
        <p:spPr>
          <a:xfrm>
            <a:off x="2103193" y="3355376"/>
            <a:ext cx="261375" cy="369332"/>
          </a:xfrm>
          <a:prstGeom prst="rect">
            <a:avLst/>
          </a:prstGeom>
          <a:noFill/>
        </p:spPr>
        <p:txBody>
          <a:bodyPr wrap="square" rtlCol="0">
            <a:spAutoFit/>
          </a:bodyPr>
          <a:lstStyle/>
          <a:p>
            <a:r>
              <a:rPr lang="en-US" altLang="zh-CN" i="0" dirty="0">
                <a:latin typeface="+mn-ea"/>
                <a:ea typeface="+mn-ea"/>
              </a:rPr>
              <a:t>2</a:t>
            </a:r>
            <a:endParaRPr lang="zh-CN" altLang="en-US" i="0" dirty="0">
              <a:latin typeface="+mn-ea"/>
              <a:ea typeface="+mn-ea"/>
            </a:endParaRPr>
          </a:p>
        </p:txBody>
      </p:sp>
      <mc:AlternateContent xmlns:mc="http://schemas.openxmlformats.org/markup-compatibility/2006" xmlns:p14="http://schemas.microsoft.com/office/powerpoint/2010/main">
        <mc:Choice Requires="p14">
          <p:contentPart p14:bwMode="auto" r:id="rId2">
            <p14:nvContentPartPr>
              <p14:cNvPr id="27" name="墨迹 26">
                <a:extLst>
                  <a:ext uri="{FF2B5EF4-FFF2-40B4-BE49-F238E27FC236}">
                    <a16:creationId xmlns:a16="http://schemas.microsoft.com/office/drawing/2014/main" id="{A2B64556-7CB9-899E-A632-208E1BF74073}"/>
                  </a:ext>
                </a:extLst>
              </p14:cNvPr>
              <p14:cNvContentPartPr/>
              <p14:nvPr/>
            </p14:nvContentPartPr>
            <p14:xfrm>
              <a:off x="1206720" y="3315456"/>
              <a:ext cx="1073520" cy="1638720"/>
            </p14:xfrm>
          </p:contentPart>
        </mc:Choice>
        <mc:Fallback xmlns="">
          <p:pic>
            <p:nvPicPr>
              <p:cNvPr id="27" name="墨迹 26">
                <a:extLst>
                  <a:ext uri="{FF2B5EF4-FFF2-40B4-BE49-F238E27FC236}">
                    <a16:creationId xmlns:a16="http://schemas.microsoft.com/office/drawing/2014/main" id="{A2B64556-7CB9-899E-A632-208E1BF74073}"/>
                  </a:ext>
                </a:extLst>
              </p:cNvPr>
              <p:cNvPicPr/>
              <p:nvPr/>
            </p:nvPicPr>
            <p:blipFill>
              <a:blip r:embed="rId3"/>
              <a:stretch>
                <a:fillRect/>
              </a:stretch>
            </p:blipFill>
            <p:spPr>
              <a:xfrm>
                <a:off x="1197360" y="3306096"/>
                <a:ext cx="1092240" cy="1657440"/>
              </a:xfrm>
              <a:prstGeom prst="rect">
                <a:avLst/>
              </a:prstGeom>
            </p:spPr>
          </p:pic>
        </mc:Fallback>
      </mc:AlternateContent>
      <p:sp>
        <p:nvSpPr>
          <p:cNvPr id="28" name="文本框 27">
            <a:extLst>
              <a:ext uri="{FF2B5EF4-FFF2-40B4-BE49-F238E27FC236}">
                <a16:creationId xmlns:a16="http://schemas.microsoft.com/office/drawing/2014/main" id="{09A43155-5641-101F-C515-430F14FDFB72}"/>
              </a:ext>
            </a:extLst>
          </p:cNvPr>
          <p:cNvSpPr txBox="1"/>
          <p:nvPr/>
        </p:nvSpPr>
        <p:spPr>
          <a:xfrm>
            <a:off x="1476350" y="3559110"/>
            <a:ext cx="288032" cy="369332"/>
          </a:xfrm>
          <a:prstGeom prst="rect">
            <a:avLst/>
          </a:prstGeom>
          <a:noFill/>
        </p:spPr>
        <p:txBody>
          <a:bodyPr wrap="square" rtlCol="0">
            <a:spAutoFit/>
          </a:bodyPr>
          <a:lstStyle/>
          <a:p>
            <a:r>
              <a:rPr lang="en-US" altLang="zh-CN" b="0" i="0" dirty="0"/>
              <a:t>L</a:t>
            </a:r>
            <a:endParaRPr lang="zh-CN" altLang="en-US" b="0" i="0" dirty="0"/>
          </a:p>
        </p:txBody>
      </p:sp>
      <p:sp>
        <p:nvSpPr>
          <p:cNvPr id="29" name="文本框 28">
            <a:extLst>
              <a:ext uri="{FF2B5EF4-FFF2-40B4-BE49-F238E27FC236}">
                <a16:creationId xmlns:a16="http://schemas.microsoft.com/office/drawing/2014/main" id="{4F1CC951-D1E6-24B0-987C-A23C82727D46}"/>
              </a:ext>
            </a:extLst>
          </p:cNvPr>
          <p:cNvSpPr txBox="1"/>
          <p:nvPr/>
        </p:nvSpPr>
        <p:spPr>
          <a:xfrm>
            <a:off x="1475656" y="4282188"/>
            <a:ext cx="288032" cy="369332"/>
          </a:xfrm>
          <a:prstGeom prst="rect">
            <a:avLst/>
          </a:prstGeom>
          <a:noFill/>
        </p:spPr>
        <p:txBody>
          <a:bodyPr wrap="square" rtlCol="0">
            <a:spAutoFit/>
          </a:bodyPr>
          <a:lstStyle/>
          <a:p>
            <a:r>
              <a:rPr lang="en-US" altLang="zh-CN" b="0" i="0" dirty="0"/>
              <a:t>R</a:t>
            </a:r>
            <a:endParaRPr lang="zh-CN" altLang="en-US" b="0" i="0" dirty="0"/>
          </a:p>
        </p:txBody>
      </p:sp>
      <p:cxnSp>
        <p:nvCxnSpPr>
          <p:cNvPr id="30" name="直接箭头连接符 29">
            <a:extLst>
              <a:ext uri="{FF2B5EF4-FFF2-40B4-BE49-F238E27FC236}">
                <a16:creationId xmlns:a16="http://schemas.microsoft.com/office/drawing/2014/main" id="{41924C56-90C8-2AC3-404A-FE15BF01B71E}"/>
              </a:ext>
            </a:extLst>
          </p:cNvPr>
          <p:cNvCxnSpPr>
            <a:cxnSpLocks/>
          </p:cNvCxnSpPr>
          <p:nvPr/>
        </p:nvCxnSpPr>
        <p:spPr bwMode="auto">
          <a:xfrm>
            <a:off x="2699792" y="4172124"/>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31" name="文本框 30">
            <a:extLst>
              <a:ext uri="{FF2B5EF4-FFF2-40B4-BE49-F238E27FC236}">
                <a16:creationId xmlns:a16="http://schemas.microsoft.com/office/drawing/2014/main" id="{E3A164B2-046F-AEF2-2BEC-357E0FD9D276}"/>
              </a:ext>
            </a:extLst>
          </p:cNvPr>
          <p:cNvSpPr txBox="1"/>
          <p:nvPr/>
        </p:nvSpPr>
        <p:spPr>
          <a:xfrm>
            <a:off x="2834807" y="3642206"/>
            <a:ext cx="1026114" cy="461665"/>
          </a:xfrm>
          <a:prstGeom prst="rect">
            <a:avLst/>
          </a:prstGeom>
          <a:noFill/>
        </p:spPr>
        <p:txBody>
          <a:bodyPr wrap="square" rtlCol="0">
            <a:spAutoFit/>
          </a:bodyPr>
          <a:lstStyle/>
          <a:p>
            <a:r>
              <a:rPr lang="en-US" altLang="zh-CN" sz="2400" b="0" i="0" dirty="0">
                <a:latin typeface="+mn-ea"/>
                <a:ea typeface="+mn-ea"/>
              </a:rPr>
              <a:t>LR</a:t>
            </a:r>
            <a:r>
              <a:rPr lang="zh-CN" altLang="en-US" sz="2400" b="0" i="0" dirty="0">
                <a:latin typeface="+mn-ea"/>
                <a:ea typeface="+mn-ea"/>
              </a:rPr>
              <a:t>型</a:t>
            </a:r>
          </a:p>
        </p:txBody>
      </p:sp>
      <p:sp>
        <p:nvSpPr>
          <p:cNvPr id="32" name="文本框 31">
            <a:extLst>
              <a:ext uri="{FF2B5EF4-FFF2-40B4-BE49-F238E27FC236}">
                <a16:creationId xmlns:a16="http://schemas.microsoft.com/office/drawing/2014/main" id="{8184AB92-A823-B819-C9CB-CC500958BD38}"/>
              </a:ext>
            </a:extLst>
          </p:cNvPr>
          <p:cNvSpPr txBox="1"/>
          <p:nvPr/>
        </p:nvSpPr>
        <p:spPr>
          <a:xfrm>
            <a:off x="2608207" y="4261863"/>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先左后右</a:t>
            </a:r>
          </a:p>
        </p:txBody>
      </p:sp>
      <p:grpSp>
        <p:nvGrpSpPr>
          <p:cNvPr id="33" name="Group 15">
            <a:extLst>
              <a:ext uri="{FF2B5EF4-FFF2-40B4-BE49-F238E27FC236}">
                <a16:creationId xmlns:a16="http://schemas.microsoft.com/office/drawing/2014/main" id="{BDB2C2BD-AD56-3291-5900-BCFF2ABEEC4F}"/>
              </a:ext>
            </a:extLst>
          </p:cNvPr>
          <p:cNvGrpSpPr>
            <a:grpSpLocks/>
          </p:cNvGrpSpPr>
          <p:nvPr/>
        </p:nvGrpSpPr>
        <p:grpSpPr bwMode="auto">
          <a:xfrm>
            <a:off x="4673481" y="3334416"/>
            <a:ext cx="1219200" cy="762000"/>
            <a:chOff x="0" y="0"/>
            <a:chExt cx="1005" cy="559"/>
          </a:xfrm>
        </p:grpSpPr>
        <p:sp>
          <p:nvSpPr>
            <p:cNvPr id="34" name="Line 16">
              <a:extLst>
                <a:ext uri="{FF2B5EF4-FFF2-40B4-BE49-F238E27FC236}">
                  <a16:creationId xmlns:a16="http://schemas.microsoft.com/office/drawing/2014/main" id="{C3D756B3-E6C5-6076-F5AC-969917A62C8D}"/>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35" name="Oval 17">
              <a:extLst>
                <a:ext uri="{FF2B5EF4-FFF2-40B4-BE49-F238E27FC236}">
                  <a16:creationId xmlns:a16="http://schemas.microsoft.com/office/drawing/2014/main" id="{7C79D8FC-8F99-4AF4-11CC-C194E9F4AF11}"/>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64</a:t>
              </a:r>
            </a:p>
          </p:txBody>
        </p:sp>
        <p:sp>
          <p:nvSpPr>
            <p:cNvPr id="36" name="Oval 18">
              <a:extLst>
                <a:ext uri="{FF2B5EF4-FFF2-40B4-BE49-F238E27FC236}">
                  <a16:creationId xmlns:a16="http://schemas.microsoft.com/office/drawing/2014/main" id="{6F228838-BFAE-17D2-1543-C05CB0BE8E59}"/>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13</a:t>
              </a:r>
            </a:p>
          </p:txBody>
        </p:sp>
        <p:sp>
          <p:nvSpPr>
            <p:cNvPr id="37" name="Line 19">
              <a:extLst>
                <a:ext uri="{FF2B5EF4-FFF2-40B4-BE49-F238E27FC236}">
                  <a16:creationId xmlns:a16="http://schemas.microsoft.com/office/drawing/2014/main" id="{1A78A191-7331-1872-DB46-9499B5A1E731}"/>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38" name="Oval 20">
              <a:extLst>
                <a:ext uri="{FF2B5EF4-FFF2-40B4-BE49-F238E27FC236}">
                  <a16:creationId xmlns:a16="http://schemas.microsoft.com/office/drawing/2014/main" id="{355B38E2-E2FA-2811-0BAD-63BCA0D7F455}"/>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5</a:t>
              </a:r>
            </a:p>
          </p:txBody>
        </p:sp>
      </p:grpSp>
      <p:sp>
        <p:nvSpPr>
          <p:cNvPr id="39" name="Line 19">
            <a:extLst>
              <a:ext uri="{FF2B5EF4-FFF2-40B4-BE49-F238E27FC236}">
                <a16:creationId xmlns:a16="http://schemas.microsoft.com/office/drawing/2014/main" id="{CC956929-A8D8-F159-0E37-218750A8DEDA}"/>
              </a:ext>
            </a:extLst>
          </p:cNvPr>
          <p:cNvSpPr>
            <a:spLocks noChangeShapeType="1"/>
          </p:cNvSpPr>
          <p:nvPr/>
        </p:nvSpPr>
        <p:spPr bwMode="auto">
          <a:xfrm flipH="1">
            <a:off x="5322755" y="4072421"/>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40" name="Oval 20">
            <a:extLst>
              <a:ext uri="{FF2B5EF4-FFF2-40B4-BE49-F238E27FC236}">
                <a16:creationId xmlns:a16="http://schemas.microsoft.com/office/drawing/2014/main" id="{9C63FEDE-82CE-0CDB-F1B7-A05E8EAEB7AB}"/>
              </a:ext>
            </a:extLst>
          </p:cNvPr>
          <p:cNvSpPr>
            <a:spLocks noChangeArrowheads="1"/>
          </p:cNvSpPr>
          <p:nvPr/>
        </p:nvSpPr>
        <p:spPr bwMode="auto">
          <a:xfrm>
            <a:off x="5148064" y="4340722"/>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21</a:t>
            </a:r>
            <a:endParaRPr lang="en-US" altLang="zh-CN" sz="1600" b="1" i="0" dirty="0">
              <a:solidFill>
                <a:srgbClr val="003366"/>
              </a:solidFill>
              <a:latin typeface="Times New Roman" pitchFamily="18" charset="0"/>
              <a:ea typeface="楷体_GB2312" pitchFamily="1" charset="-122"/>
            </a:endParaRPr>
          </a:p>
        </p:txBody>
      </p:sp>
      <p:sp>
        <p:nvSpPr>
          <p:cNvPr id="41" name="Line 19">
            <a:extLst>
              <a:ext uri="{FF2B5EF4-FFF2-40B4-BE49-F238E27FC236}">
                <a16:creationId xmlns:a16="http://schemas.microsoft.com/office/drawing/2014/main" id="{BA6EF191-E9A9-4D2F-AF08-8BA76A231CF2}"/>
              </a:ext>
            </a:extLst>
          </p:cNvPr>
          <p:cNvSpPr>
            <a:spLocks noChangeShapeType="1"/>
          </p:cNvSpPr>
          <p:nvPr/>
        </p:nvSpPr>
        <p:spPr bwMode="auto">
          <a:xfrm flipH="1">
            <a:off x="4870689" y="4611989"/>
            <a:ext cx="326866" cy="363652"/>
          </a:xfrm>
          <a:prstGeom prst="line">
            <a:avLst/>
          </a:prstGeom>
          <a:noFill/>
          <a:ln w="38100">
            <a:solidFill>
              <a:srgbClr val="336699"/>
            </a:solidFill>
            <a:round/>
            <a:headEnd/>
            <a:tailEnd/>
          </a:ln>
          <a:effectLst/>
        </p:spPr>
        <p:txBody>
          <a:bodyPr wrap="none" anchor="ctr"/>
          <a:lstStyle/>
          <a:p>
            <a:endParaRPr lang="zh-CN" altLang="en-US" i="0"/>
          </a:p>
        </p:txBody>
      </p:sp>
      <p:sp>
        <p:nvSpPr>
          <p:cNvPr id="42" name="Oval 20">
            <a:extLst>
              <a:ext uri="{FF2B5EF4-FFF2-40B4-BE49-F238E27FC236}">
                <a16:creationId xmlns:a16="http://schemas.microsoft.com/office/drawing/2014/main" id="{9EABB181-863A-54A3-C620-D59FBCCF0152}"/>
              </a:ext>
            </a:extLst>
          </p:cNvPr>
          <p:cNvSpPr>
            <a:spLocks noChangeArrowheads="1"/>
          </p:cNvSpPr>
          <p:nvPr/>
        </p:nvSpPr>
        <p:spPr bwMode="auto">
          <a:xfrm>
            <a:off x="4695998" y="4916786"/>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19</a:t>
            </a:r>
          </a:p>
        </p:txBody>
      </p:sp>
      <mc:AlternateContent xmlns:mc="http://schemas.openxmlformats.org/markup-compatibility/2006" xmlns:p14="http://schemas.microsoft.com/office/powerpoint/2010/main">
        <mc:Choice Requires="p14">
          <p:contentPart p14:bwMode="auto" r:id="rId4">
            <p14:nvContentPartPr>
              <p14:cNvPr id="43" name="墨迹 42">
                <a:extLst>
                  <a:ext uri="{FF2B5EF4-FFF2-40B4-BE49-F238E27FC236}">
                    <a16:creationId xmlns:a16="http://schemas.microsoft.com/office/drawing/2014/main" id="{A1FE3A1D-C6AE-0145-7D02-413BD6AD1EB5}"/>
                  </a:ext>
                </a:extLst>
              </p14:cNvPr>
              <p14:cNvContentPartPr/>
              <p14:nvPr/>
            </p14:nvContentPartPr>
            <p14:xfrm>
              <a:off x="4483080" y="3639096"/>
              <a:ext cx="1607040" cy="1734120"/>
            </p14:xfrm>
          </p:contentPart>
        </mc:Choice>
        <mc:Fallback xmlns="">
          <p:pic>
            <p:nvPicPr>
              <p:cNvPr id="43" name="墨迹 42">
                <a:extLst>
                  <a:ext uri="{FF2B5EF4-FFF2-40B4-BE49-F238E27FC236}">
                    <a16:creationId xmlns:a16="http://schemas.microsoft.com/office/drawing/2014/main" id="{A1FE3A1D-C6AE-0145-7D02-413BD6AD1EB5}"/>
                  </a:ext>
                </a:extLst>
              </p:cNvPr>
              <p:cNvPicPr/>
              <p:nvPr/>
            </p:nvPicPr>
            <p:blipFill>
              <a:blip r:embed="rId5"/>
              <a:stretch>
                <a:fillRect/>
              </a:stretch>
            </p:blipFill>
            <p:spPr>
              <a:xfrm>
                <a:off x="4473720" y="3629736"/>
                <a:ext cx="1625760" cy="1752840"/>
              </a:xfrm>
              <a:prstGeom prst="rect">
                <a:avLst/>
              </a:prstGeom>
            </p:spPr>
          </p:pic>
        </mc:Fallback>
      </mc:AlternateContent>
      <p:sp>
        <p:nvSpPr>
          <p:cNvPr id="44" name="文本框 43">
            <a:extLst>
              <a:ext uri="{FF2B5EF4-FFF2-40B4-BE49-F238E27FC236}">
                <a16:creationId xmlns:a16="http://schemas.microsoft.com/office/drawing/2014/main" id="{951C1A25-ED69-8C8F-EF56-503DA636F7C0}"/>
              </a:ext>
            </a:extLst>
          </p:cNvPr>
          <p:cNvSpPr txBox="1"/>
          <p:nvPr/>
        </p:nvSpPr>
        <p:spPr>
          <a:xfrm>
            <a:off x="5868144" y="3643408"/>
            <a:ext cx="261375" cy="369332"/>
          </a:xfrm>
          <a:prstGeom prst="rect">
            <a:avLst/>
          </a:prstGeom>
          <a:noFill/>
        </p:spPr>
        <p:txBody>
          <a:bodyPr wrap="square" rtlCol="0">
            <a:spAutoFit/>
          </a:bodyPr>
          <a:lstStyle/>
          <a:p>
            <a:r>
              <a:rPr lang="en-US" altLang="zh-CN" i="0" dirty="0">
                <a:latin typeface="+mn-ea"/>
                <a:ea typeface="+mn-ea"/>
              </a:rPr>
              <a:t>2</a:t>
            </a:r>
            <a:endParaRPr lang="zh-CN" altLang="en-US" i="0" dirty="0">
              <a:latin typeface="+mn-ea"/>
              <a:ea typeface="+mn-ea"/>
            </a:endParaRPr>
          </a:p>
        </p:txBody>
      </p:sp>
      <p:cxnSp>
        <p:nvCxnSpPr>
          <p:cNvPr id="45" name="直接箭头连接符 44">
            <a:extLst>
              <a:ext uri="{FF2B5EF4-FFF2-40B4-BE49-F238E27FC236}">
                <a16:creationId xmlns:a16="http://schemas.microsoft.com/office/drawing/2014/main" id="{DC605BC2-6827-ED5F-CC58-BFCF7AB1ED9D}"/>
              </a:ext>
            </a:extLst>
          </p:cNvPr>
          <p:cNvCxnSpPr>
            <a:cxnSpLocks/>
          </p:cNvCxnSpPr>
          <p:nvPr/>
        </p:nvCxnSpPr>
        <p:spPr bwMode="auto">
          <a:xfrm>
            <a:off x="6797739" y="4072421"/>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46" name="文本框 45">
            <a:extLst>
              <a:ext uri="{FF2B5EF4-FFF2-40B4-BE49-F238E27FC236}">
                <a16:creationId xmlns:a16="http://schemas.microsoft.com/office/drawing/2014/main" id="{36656B66-342B-F06A-159F-AB7EA19A5751}"/>
              </a:ext>
            </a:extLst>
          </p:cNvPr>
          <p:cNvSpPr txBox="1"/>
          <p:nvPr/>
        </p:nvSpPr>
        <p:spPr>
          <a:xfrm>
            <a:off x="6932754" y="3542503"/>
            <a:ext cx="1026114" cy="461665"/>
          </a:xfrm>
          <a:prstGeom prst="rect">
            <a:avLst/>
          </a:prstGeom>
          <a:noFill/>
        </p:spPr>
        <p:txBody>
          <a:bodyPr wrap="square" rtlCol="0">
            <a:spAutoFit/>
          </a:bodyPr>
          <a:lstStyle/>
          <a:p>
            <a:r>
              <a:rPr lang="en-US" altLang="zh-CN" sz="2400" b="0" i="0" dirty="0">
                <a:latin typeface="+mn-ea"/>
                <a:ea typeface="+mn-ea"/>
              </a:rPr>
              <a:t>LL</a:t>
            </a:r>
            <a:r>
              <a:rPr lang="zh-CN" altLang="en-US" sz="2400" b="0" i="0" dirty="0">
                <a:latin typeface="+mn-ea"/>
                <a:ea typeface="+mn-ea"/>
              </a:rPr>
              <a:t>型</a:t>
            </a:r>
          </a:p>
        </p:txBody>
      </p:sp>
      <p:sp>
        <p:nvSpPr>
          <p:cNvPr id="47" name="文本框 46">
            <a:extLst>
              <a:ext uri="{FF2B5EF4-FFF2-40B4-BE49-F238E27FC236}">
                <a16:creationId xmlns:a16="http://schemas.microsoft.com/office/drawing/2014/main" id="{AC51221D-7F6C-E758-18CD-E5420E859A3D}"/>
              </a:ext>
            </a:extLst>
          </p:cNvPr>
          <p:cNvSpPr txBox="1"/>
          <p:nvPr/>
        </p:nvSpPr>
        <p:spPr>
          <a:xfrm>
            <a:off x="6706154" y="4162160"/>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单向右旋</a:t>
            </a:r>
          </a:p>
        </p:txBody>
      </p:sp>
      <p:sp>
        <p:nvSpPr>
          <p:cNvPr id="48" name="文本框 47">
            <a:extLst>
              <a:ext uri="{FF2B5EF4-FFF2-40B4-BE49-F238E27FC236}">
                <a16:creationId xmlns:a16="http://schemas.microsoft.com/office/drawing/2014/main" id="{C3A7BD0A-F16D-355F-A7E2-27F71BCA1B52}"/>
              </a:ext>
            </a:extLst>
          </p:cNvPr>
          <p:cNvSpPr txBox="1"/>
          <p:nvPr/>
        </p:nvSpPr>
        <p:spPr>
          <a:xfrm>
            <a:off x="5298353" y="3900438"/>
            <a:ext cx="288032" cy="369332"/>
          </a:xfrm>
          <a:prstGeom prst="rect">
            <a:avLst/>
          </a:prstGeom>
          <a:noFill/>
        </p:spPr>
        <p:txBody>
          <a:bodyPr wrap="square" rtlCol="0">
            <a:spAutoFit/>
          </a:bodyPr>
          <a:lstStyle/>
          <a:p>
            <a:r>
              <a:rPr lang="en-US" altLang="zh-CN" b="0" i="0" dirty="0"/>
              <a:t>L</a:t>
            </a:r>
            <a:endParaRPr lang="zh-CN" altLang="en-US" b="0" i="0" dirty="0"/>
          </a:p>
        </p:txBody>
      </p:sp>
      <p:sp>
        <p:nvSpPr>
          <p:cNvPr id="49" name="文本框 48">
            <a:extLst>
              <a:ext uri="{FF2B5EF4-FFF2-40B4-BE49-F238E27FC236}">
                <a16:creationId xmlns:a16="http://schemas.microsoft.com/office/drawing/2014/main" id="{0660C494-E2FF-C152-AE56-88DB6454808D}"/>
              </a:ext>
            </a:extLst>
          </p:cNvPr>
          <p:cNvSpPr txBox="1"/>
          <p:nvPr/>
        </p:nvSpPr>
        <p:spPr>
          <a:xfrm>
            <a:off x="4741305" y="4492695"/>
            <a:ext cx="288032" cy="369332"/>
          </a:xfrm>
          <a:prstGeom prst="rect">
            <a:avLst/>
          </a:prstGeom>
          <a:noFill/>
        </p:spPr>
        <p:txBody>
          <a:bodyPr wrap="square" rtlCol="0">
            <a:spAutoFit/>
          </a:bodyPr>
          <a:lstStyle/>
          <a:p>
            <a:r>
              <a:rPr lang="en-US" altLang="zh-CN" b="0" i="0" dirty="0"/>
              <a:t>L</a:t>
            </a:r>
            <a:endParaRPr lang="zh-CN" altLang="en-US" b="0"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p:bldP spid="28" grpId="0"/>
      <p:bldP spid="29" grpId="0"/>
      <p:bldP spid="31" grpId="0"/>
      <p:bldP spid="32" grpId="0"/>
      <p:bldP spid="39" grpId="0" animBg="1"/>
      <p:bldP spid="40" grpId="0" animBg="1"/>
      <p:bldP spid="41" grpId="0" animBg="1"/>
      <p:bldP spid="42" grpId="0" animBg="1"/>
      <p:bldP spid="44" grpId="0"/>
      <p:bldP spid="46" grpId="0"/>
      <p:bldP spid="47" grpId="0"/>
      <p:bldP spid="48" grpId="0"/>
      <p:bldP spid="4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文本框 72704">
            <a:extLst>
              <a:ext uri="{FF2B5EF4-FFF2-40B4-BE49-F238E27FC236}">
                <a16:creationId xmlns:a16="http://schemas.microsoft.com/office/drawing/2014/main" id="{448AAA89-5B74-73A9-BA1C-641FAB77A7A0}"/>
              </a:ext>
            </a:extLst>
          </p:cNvPr>
          <p:cNvSpPr txBox="1"/>
          <p:nvPr/>
        </p:nvSpPr>
        <p:spPr>
          <a:xfrm>
            <a:off x="2080221" y="2585346"/>
            <a:ext cx="288032" cy="369332"/>
          </a:xfrm>
          <a:prstGeom prst="rect">
            <a:avLst/>
          </a:prstGeom>
          <a:noFill/>
        </p:spPr>
        <p:txBody>
          <a:bodyPr wrap="square" rtlCol="0">
            <a:spAutoFit/>
          </a:bodyPr>
          <a:lstStyle/>
          <a:p>
            <a:r>
              <a:rPr lang="en-US" altLang="zh-CN" b="0" i="0" dirty="0"/>
              <a:t>R</a:t>
            </a:r>
            <a:endParaRPr lang="zh-CN" altLang="en-US" b="0" i="0" dirty="0"/>
          </a:p>
        </p:txBody>
      </p:sp>
      <p:sp>
        <p:nvSpPr>
          <p:cNvPr id="7475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245FEED-D534-4298-B0A9-49F82335FA38}" type="slidenum">
              <a:rPr lang="zh-CN" altLang="en-US"/>
              <a:pPr algn="r" eaLnBrk="1" hangingPunct="1">
                <a:spcBef>
                  <a:spcPct val="50000"/>
                </a:spcBef>
                <a:buFont typeface="Arial" pitchFamily="34" charset="0"/>
                <a:buNone/>
              </a:pPr>
              <a:t>81</a:t>
            </a:fld>
            <a:endParaRPr lang="en-US" altLang="zh-CN"/>
          </a:p>
        </p:txBody>
      </p:sp>
      <p:sp>
        <p:nvSpPr>
          <p:cNvPr id="74757" name="Rectangle 5"/>
          <p:cNvSpPr>
            <a:spLocks noGrp="1" noChangeArrowheads="1"/>
          </p:cNvSpPr>
          <p:nvPr>
            <p:ph type="body" idx="4294967295"/>
          </p:nvPr>
        </p:nvSpPr>
        <p:spPr>
          <a:xfrm>
            <a:off x="559139" y="1195624"/>
            <a:ext cx="8763000" cy="523883"/>
          </a:xfrm>
        </p:spPr>
        <p:txBody>
          <a:bodyPr/>
          <a:lstStyle/>
          <a:p>
            <a:pPr marL="0" indent="0" eaLnBrk="1" hangingPunct="1">
              <a:spcBef>
                <a:spcPct val="30000"/>
              </a:spcBef>
              <a:buNone/>
            </a:pPr>
            <a:r>
              <a:rPr lang="zh-CN" altLang="en-US" dirty="0">
                <a:latin typeface="黑体" pitchFamily="49" charset="-122"/>
                <a:ea typeface="黑体" pitchFamily="49" charset="-122"/>
              </a:rPr>
              <a:t>64,5,13,21,19,</a:t>
            </a:r>
            <a:r>
              <a:rPr lang="zh-CN" altLang="en-US" dirty="0">
                <a:solidFill>
                  <a:srgbClr val="FF0000"/>
                </a:solidFill>
                <a:latin typeface="黑体" pitchFamily="49" charset="-122"/>
                <a:ea typeface="黑体" pitchFamily="49" charset="-122"/>
              </a:rPr>
              <a:t>80,75,37,</a:t>
            </a:r>
            <a:r>
              <a:rPr lang="en-US" altLang="zh-CN" dirty="0">
                <a:solidFill>
                  <a:srgbClr val="FF0000"/>
                </a:solidFill>
                <a:latin typeface="黑体" pitchFamily="49" charset="-122"/>
                <a:ea typeface="黑体" pitchFamily="49" charset="-122"/>
              </a:rPr>
              <a:t>56</a:t>
            </a:r>
            <a:endParaRPr lang="zh-CN" altLang="en-US" dirty="0">
              <a:solidFill>
                <a:srgbClr val="FF0000"/>
              </a:solidFill>
              <a:latin typeface="黑体" pitchFamily="49" charset="-122"/>
              <a:ea typeface="黑体" pitchFamily="49" charset="-122"/>
            </a:endParaRPr>
          </a:p>
        </p:txBody>
      </p:sp>
      <p:grpSp>
        <p:nvGrpSpPr>
          <p:cNvPr id="50" name="Group 15">
            <a:extLst>
              <a:ext uri="{FF2B5EF4-FFF2-40B4-BE49-F238E27FC236}">
                <a16:creationId xmlns:a16="http://schemas.microsoft.com/office/drawing/2014/main" id="{15EF01BE-D3C6-6BE1-9BCE-C83620F0AE16}"/>
              </a:ext>
            </a:extLst>
          </p:cNvPr>
          <p:cNvGrpSpPr>
            <a:grpSpLocks/>
          </p:cNvGrpSpPr>
          <p:nvPr/>
        </p:nvGrpSpPr>
        <p:grpSpPr bwMode="auto">
          <a:xfrm>
            <a:off x="823390" y="2068537"/>
            <a:ext cx="1219199" cy="762000"/>
            <a:chOff x="0" y="0"/>
            <a:chExt cx="1005" cy="559"/>
          </a:xfrm>
        </p:grpSpPr>
        <p:sp>
          <p:nvSpPr>
            <p:cNvPr id="51" name="Line 16">
              <a:extLst>
                <a:ext uri="{FF2B5EF4-FFF2-40B4-BE49-F238E27FC236}">
                  <a16:creationId xmlns:a16="http://schemas.microsoft.com/office/drawing/2014/main" id="{91380B43-351B-CCFB-408A-78186870E8F0}"/>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52" name="Oval 17">
              <a:extLst>
                <a:ext uri="{FF2B5EF4-FFF2-40B4-BE49-F238E27FC236}">
                  <a16:creationId xmlns:a16="http://schemas.microsoft.com/office/drawing/2014/main" id="{FE854E2D-15E6-F733-6ADC-A4C2ACB82A88}"/>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21</a:t>
              </a:r>
              <a:endParaRPr lang="en-US" altLang="zh-CN" sz="1600" b="1" i="0" dirty="0">
                <a:solidFill>
                  <a:srgbClr val="003366"/>
                </a:solidFill>
                <a:latin typeface="Times New Roman" pitchFamily="18" charset="0"/>
                <a:ea typeface="楷体_GB2312" pitchFamily="1" charset="-122"/>
              </a:endParaRPr>
            </a:p>
          </p:txBody>
        </p:sp>
        <p:sp>
          <p:nvSpPr>
            <p:cNvPr id="53" name="Oval 18">
              <a:extLst>
                <a:ext uri="{FF2B5EF4-FFF2-40B4-BE49-F238E27FC236}">
                  <a16:creationId xmlns:a16="http://schemas.microsoft.com/office/drawing/2014/main" id="{C94693B5-3326-F132-9374-42BC52FC77B2}"/>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13</a:t>
              </a:r>
            </a:p>
          </p:txBody>
        </p:sp>
        <p:sp>
          <p:nvSpPr>
            <p:cNvPr id="54" name="Line 19">
              <a:extLst>
                <a:ext uri="{FF2B5EF4-FFF2-40B4-BE49-F238E27FC236}">
                  <a16:creationId xmlns:a16="http://schemas.microsoft.com/office/drawing/2014/main" id="{B0B8CAED-5D0D-B4EF-E3B2-E0C1232B5DC2}"/>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55" name="Oval 20">
              <a:extLst>
                <a:ext uri="{FF2B5EF4-FFF2-40B4-BE49-F238E27FC236}">
                  <a16:creationId xmlns:a16="http://schemas.microsoft.com/office/drawing/2014/main" id="{1006A7CB-6C4F-4E26-7B75-09469647B760}"/>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5</a:t>
              </a:r>
            </a:p>
          </p:txBody>
        </p:sp>
      </p:grpSp>
      <p:sp>
        <p:nvSpPr>
          <p:cNvPr id="56" name="Line 19">
            <a:extLst>
              <a:ext uri="{FF2B5EF4-FFF2-40B4-BE49-F238E27FC236}">
                <a16:creationId xmlns:a16="http://schemas.microsoft.com/office/drawing/2014/main" id="{25E77F31-424A-B0BD-9885-87E63F3A6DE4}"/>
              </a:ext>
            </a:extLst>
          </p:cNvPr>
          <p:cNvSpPr>
            <a:spLocks noChangeShapeType="1"/>
          </p:cNvSpPr>
          <p:nvPr/>
        </p:nvSpPr>
        <p:spPr bwMode="auto">
          <a:xfrm flipH="1">
            <a:off x="1436453" y="2816971"/>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57" name="Oval 20">
            <a:extLst>
              <a:ext uri="{FF2B5EF4-FFF2-40B4-BE49-F238E27FC236}">
                <a16:creationId xmlns:a16="http://schemas.microsoft.com/office/drawing/2014/main" id="{52460B9F-801E-5127-E38A-F06A35BCE628}"/>
              </a:ext>
            </a:extLst>
          </p:cNvPr>
          <p:cNvSpPr>
            <a:spLocks noChangeArrowheads="1"/>
          </p:cNvSpPr>
          <p:nvPr/>
        </p:nvSpPr>
        <p:spPr bwMode="auto">
          <a:xfrm>
            <a:off x="1261762" y="3013264"/>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19</a:t>
            </a:r>
          </a:p>
        </p:txBody>
      </p:sp>
      <p:sp>
        <p:nvSpPr>
          <p:cNvPr id="58" name="Line 16">
            <a:extLst>
              <a:ext uri="{FF2B5EF4-FFF2-40B4-BE49-F238E27FC236}">
                <a16:creationId xmlns:a16="http://schemas.microsoft.com/office/drawing/2014/main" id="{1C2D0A7C-D58F-1BC3-17A8-1E61C31011EF}"/>
              </a:ext>
            </a:extLst>
          </p:cNvPr>
          <p:cNvSpPr>
            <a:spLocks noChangeShapeType="1"/>
          </p:cNvSpPr>
          <p:nvPr/>
        </p:nvSpPr>
        <p:spPr bwMode="auto">
          <a:xfrm>
            <a:off x="1986478" y="2743600"/>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59" name="Oval 17">
            <a:extLst>
              <a:ext uri="{FF2B5EF4-FFF2-40B4-BE49-F238E27FC236}">
                <a16:creationId xmlns:a16="http://schemas.microsoft.com/office/drawing/2014/main" id="{65FA8AD5-65E2-D967-5951-7ED6C8D7FF42}"/>
              </a:ext>
            </a:extLst>
          </p:cNvPr>
          <p:cNvSpPr>
            <a:spLocks noChangeArrowheads="1"/>
          </p:cNvSpPr>
          <p:nvPr/>
        </p:nvSpPr>
        <p:spPr bwMode="auto">
          <a:xfrm>
            <a:off x="2282706" y="2960702"/>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64</a:t>
            </a:r>
            <a:endParaRPr lang="en-US" altLang="zh-CN" sz="1600" b="1" i="0" dirty="0">
              <a:solidFill>
                <a:srgbClr val="003366"/>
              </a:solidFill>
              <a:latin typeface="Times New Roman" pitchFamily="18" charset="0"/>
              <a:ea typeface="楷体_GB2312" pitchFamily="1" charset="-122"/>
            </a:endParaRPr>
          </a:p>
        </p:txBody>
      </p:sp>
      <p:sp>
        <p:nvSpPr>
          <p:cNvPr id="60" name="Line 16">
            <a:extLst>
              <a:ext uri="{FF2B5EF4-FFF2-40B4-BE49-F238E27FC236}">
                <a16:creationId xmlns:a16="http://schemas.microsoft.com/office/drawing/2014/main" id="{E6D46273-30B9-08B6-4D3B-6779EC2F4140}"/>
              </a:ext>
            </a:extLst>
          </p:cNvPr>
          <p:cNvSpPr>
            <a:spLocks noChangeShapeType="1"/>
          </p:cNvSpPr>
          <p:nvPr/>
        </p:nvSpPr>
        <p:spPr bwMode="auto">
          <a:xfrm>
            <a:off x="2548099" y="3252054"/>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61" name="Oval 17">
            <a:extLst>
              <a:ext uri="{FF2B5EF4-FFF2-40B4-BE49-F238E27FC236}">
                <a16:creationId xmlns:a16="http://schemas.microsoft.com/office/drawing/2014/main" id="{DBF73123-33C4-40B9-45B7-622412BBD0A5}"/>
              </a:ext>
            </a:extLst>
          </p:cNvPr>
          <p:cNvSpPr>
            <a:spLocks noChangeArrowheads="1"/>
          </p:cNvSpPr>
          <p:nvPr/>
        </p:nvSpPr>
        <p:spPr bwMode="auto">
          <a:xfrm>
            <a:off x="2844327" y="346915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80</a:t>
            </a:r>
            <a:endParaRPr lang="en-US" altLang="zh-CN" sz="1600" b="1" i="0" dirty="0">
              <a:solidFill>
                <a:srgbClr val="003366"/>
              </a:solidFill>
              <a:latin typeface="Times New Roman" pitchFamily="18" charset="0"/>
              <a:ea typeface="楷体_GB2312" pitchFamily="1" charset="-122"/>
            </a:endParaRPr>
          </a:p>
        </p:txBody>
      </p:sp>
      <mc:AlternateContent xmlns:mc="http://schemas.openxmlformats.org/markup-compatibility/2006" xmlns:p14="http://schemas.microsoft.com/office/powerpoint/2010/main">
        <mc:Choice Requires="p14">
          <p:contentPart p14:bwMode="auto" r:id="rId2">
            <p14:nvContentPartPr>
              <p14:cNvPr id="62" name="墨迹 61">
                <a:extLst>
                  <a:ext uri="{FF2B5EF4-FFF2-40B4-BE49-F238E27FC236}">
                    <a16:creationId xmlns:a16="http://schemas.microsoft.com/office/drawing/2014/main" id="{3BE66766-92D8-B95C-2825-1D4F9518B472}"/>
                  </a:ext>
                </a:extLst>
              </p14:cNvPr>
              <p14:cNvContentPartPr/>
              <p14:nvPr/>
            </p14:nvContentPartPr>
            <p14:xfrm>
              <a:off x="1189094" y="1940686"/>
              <a:ext cx="1575000" cy="1562400"/>
            </p14:xfrm>
          </p:contentPart>
        </mc:Choice>
        <mc:Fallback xmlns="">
          <p:pic>
            <p:nvPicPr>
              <p:cNvPr id="62" name="墨迹 61">
                <a:extLst>
                  <a:ext uri="{FF2B5EF4-FFF2-40B4-BE49-F238E27FC236}">
                    <a16:creationId xmlns:a16="http://schemas.microsoft.com/office/drawing/2014/main" id="{3BE66766-92D8-B95C-2825-1D4F9518B472}"/>
                  </a:ext>
                </a:extLst>
              </p:cNvPr>
              <p:cNvPicPr/>
              <p:nvPr/>
            </p:nvPicPr>
            <p:blipFill>
              <a:blip r:embed="rId3"/>
              <a:stretch>
                <a:fillRect/>
              </a:stretch>
            </p:blipFill>
            <p:spPr>
              <a:xfrm>
                <a:off x="1179734" y="1931326"/>
                <a:ext cx="1593720" cy="1581120"/>
              </a:xfrm>
              <a:prstGeom prst="rect">
                <a:avLst/>
              </a:prstGeom>
            </p:spPr>
          </p:pic>
        </mc:Fallback>
      </mc:AlternateContent>
      <p:sp>
        <p:nvSpPr>
          <p:cNvPr id="63" name="文本框 62">
            <a:extLst>
              <a:ext uri="{FF2B5EF4-FFF2-40B4-BE49-F238E27FC236}">
                <a16:creationId xmlns:a16="http://schemas.microsoft.com/office/drawing/2014/main" id="{37DBD330-8814-7523-0167-077823FED6F5}"/>
              </a:ext>
            </a:extLst>
          </p:cNvPr>
          <p:cNvSpPr txBox="1"/>
          <p:nvPr/>
        </p:nvSpPr>
        <p:spPr>
          <a:xfrm>
            <a:off x="1538398" y="1772816"/>
            <a:ext cx="448080" cy="369332"/>
          </a:xfrm>
          <a:prstGeom prst="rect">
            <a:avLst/>
          </a:prstGeom>
          <a:noFill/>
        </p:spPr>
        <p:txBody>
          <a:bodyPr wrap="square" rtlCol="0">
            <a:spAutoFit/>
          </a:bodyPr>
          <a:lstStyle/>
          <a:p>
            <a:r>
              <a:rPr lang="en-US" altLang="zh-CN" i="0" dirty="0">
                <a:latin typeface="+mn-ea"/>
                <a:ea typeface="+mn-ea"/>
              </a:rPr>
              <a:t>-2</a:t>
            </a:r>
            <a:endParaRPr lang="zh-CN" altLang="en-US" i="0" dirty="0">
              <a:latin typeface="+mn-ea"/>
              <a:ea typeface="+mn-ea"/>
            </a:endParaRPr>
          </a:p>
        </p:txBody>
      </p:sp>
      <p:sp>
        <p:nvSpPr>
          <p:cNvPr id="72704" name="文本框 72703">
            <a:extLst>
              <a:ext uri="{FF2B5EF4-FFF2-40B4-BE49-F238E27FC236}">
                <a16:creationId xmlns:a16="http://schemas.microsoft.com/office/drawing/2014/main" id="{3BBCAC10-7AF7-BDC9-B9C4-C854CA73EF4C}"/>
              </a:ext>
            </a:extLst>
          </p:cNvPr>
          <p:cNvSpPr txBox="1"/>
          <p:nvPr/>
        </p:nvSpPr>
        <p:spPr>
          <a:xfrm>
            <a:off x="1594547" y="2115598"/>
            <a:ext cx="288032" cy="369332"/>
          </a:xfrm>
          <a:prstGeom prst="rect">
            <a:avLst/>
          </a:prstGeom>
          <a:noFill/>
        </p:spPr>
        <p:txBody>
          <a:bodyPr wrap="square" rtlCol="0">
            <a:spAutoFit/>
          </a:bodyPr>
          <a:lstStyle/>
          <a:p>
            <a:r>
              <a:rPr lang="en-US" altLang="zh-CN" b="0" i="0" dirty="0"/>
              <a:t>R</a:t>
            </a:r>
            <a:endParaRPr lang="zh-CN" altLang="en-US" b="0" i="0" dirty="0"/>
          </a:p>
        </p:txBody>
      </p:sp>
      <p:cxnSp>
        <p:nvCxnSpPr>
          <p:cNvPr id="2" name="直接箭头连接符 1">
            <a:extLst>
              <a:ext uri="{FF2B5EF4-FFF2-40B4-BE49-F238E27FC236}">
                <a16:creationId xmlns:a16="http://schemas.microsoft.com/office/drawing/2014/main" id="{CDBDC6AF-0FC9-0B82-281B-E96F994C06B5}"/>
              </a:ext>
            </a:extLst>
          </p:cNvPr>
          <p:cNvCxnSpPr>
            <a:cxnSpLocks/>
          </p:cNvCxnSpPr>
          <p:nvPr/>
        </p:nvCxnSpPr>
        <p:spPr bwMode="auto">
          <a:xfrm>
            <a:off x="3290800" y="2715769"/>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3" name="文本框 2">
            <a:extLst>
              <a:ext uri="{FF2B5EF4-FFF2-40B4-BE49-F238E27FC236}">
                <a16:creationId xmlns:a16="http://schemas.microsoft.com/office/drawing/2014/main" id="{34BFC28B-03A0-50AD-BF19-4DE30E3764B4}"/>
              </a:ext>
            </a:extLst>
          </p:cNvPr>
          <p:cNvSpPr txBox="1"/>
          <p:nvPr/>
        </p:nvSpPr>
        <p:spPr>
          <a:xfrm>
            <a:off x="3425815" y="2185851"/>
            <a:ext cx="1026114" cy="461665"/>
          </a:xfrm>
          <a:prstGeom prst="rect">
            <a:avLst/>
          </a:prstGeom>
          <a:noFill/>
        </p:spPr>
        <p:txBody>
          <a:bodyPr wrap="square" rtlCol="0">
            <a:spAutoFit/>
          </a:bodyPr>
          <a:lstStyle/>
          <a:p>
            <a:r>
              <a:rPr lang="en-US" altLang="zh-CN" sz="2400" b="0" i="0" dirty="0">
                <a:latin typeface="+mn-ea"/>
                <a:ea typeface="+mn-ea"/>
              </a:rPr>
              <a:t>RR</a:t>
            </a:r>
            <a:r>
              <a:rPr lang="zh-CN" altLang="en-US" sz="2400" b="0" i="0" dirty="0">
                <a:latin typeface="+mn-ea"/>
                <a:ea typeface="+mn-ea"/>
              </a:rPr>
              <a:t>型</a:t>
            </a:r>
          </a:p>
        </p:txBody>
      </p:sp>
      <p:sp>
        <p:nvSpPr>
          <p:cNvPr id="4" name="文本框 3">
            <a:extLst>
              <a:ext uri="{FF2B5EF4-FFF2-40B4-BE49-F238E27FC236}">
                <a16:creationId xmlns:a16="http://schemas.microsoft.com/office/drawing/2014/main" id="{2F3D6A33-D51E-B414-4A1D-50A8EC7DD84C}"/>
              </a:ext>
            </a:extLst>
          </p:cNvPr>
          <p:cNvSpPr txBox="1"/>
          <p:nvPr/>
        </p:nvSpPr>
        <p:spPr>
          <a:xfrm>
            <a:off x="3199215" y="2805508"/>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单向左旋</a:t>
            </a:r>
          </a:p>
        </p:txBody>
      </p:sp>
      <p:grpSp>
        <p:nvGrpSpPr>
          <p:cNvPr id="6" name="Group 15">
            <a:extLst>
              <a:ext uri="{FF2B5EF4-FFF2-40B4-BE49-F238E27FC236}">
                <a16:creationId xmlns:a16="http://schemas.microsoft.com/office/drawing/2014/main" id="{B7F8948F-F272-3822-CAB2-B79CE8291630}"/>
              </a:ext>
            </a:extLst>
          </p:cNvPr>
          <p:cNvGrpSpPr>
            <a:grpSpLocks/>
          </p:cNvGrpSpPr>
          <p:nvPr/>
        </p:nvGrpSpPr>
        <p:grpSpPr bwMode="auto">
          <a:xfrm>
            <a:off x="5506670" y="1885516"/>
            <a:ext cx="1219200" cy="762000"/>
            <a:chOff x="0" y="0"/>
            <a:chExt cx="1005" cy="559"/>
          </a:xfrm>
        </p:grpSpPr>
        <p:sp>
          <p:nvSpPr>
            <p:cNvPr id="7" name="Line 16">
              <a:extLst>
                <a:ext uri="{FF2B5EF4-FFF2-40B4-BE49-F238E27FC236}">
                  <a16:creationId xmlns:a16="http://schemas.microsoft.com/office/drawing/2014/main" id="{D8813FC1-DCE1-32B9-1F49-886C08EE1C41}"/>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8" name="Oval 17">
              <a:extLst>
                <a:ext uri="{FF2B5EF4-FFF2-40B4-BE49-F238E27FC236}">
                  <a16:creationId xmlns:a16="http://schemas.microsoft.com/office/drawing/2014/main" id="{D7E9066A-5347-5A2A-DC77-891FE596FDB6}"/>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64</a:t>
              </a:r>
            </a:p>
          </p:txBody>
        </p:sp>
        <p:sp>
          <p:nvSpPr>
            <p:cNvPr id="9" name="Oval 18">
              <a:extLst>
                <a:ext uri="{FF2B5EF4-FFF2-40B4-BE49-F238E27FC236}">
                  <a16:creationId xmlns:a16="http://schemas.microsoft.com/office/drawing/2014/main" id="{5A90B2BD-57B8-76F6-7D16-674C107AB1F4}"/>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21</a:t>
              </a:r>
            </a:p>
          </p:txBody>
        </p:sp>
        <p:sp>
          <p:nvSpPr>
            <p:cNvPr id="10" name="Line 19">
              <a:extLst>
                <a:ext uri="{FF2B5EF4-FFF2-40B4-BE49-F238E27FC236}">
                  <a16:creationId xmlns:a16="http://schemas.microsoft.com/office/drawing/2014/main" id="{F173ECEA-38A2-B7F0-7068-EA375F6F4993}"/>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11" name="Oval 20">
              <a:extLst>
                <a:ext uri="{FF2B5EF4-FFF2-40B4-BE49-F238E27FC236}">
                  <a16:creationId xmlns:a16="http://schemas.microsoft.com/office/drawing/2014/main" id="{2E36780F-741F-E1D3-1461-1F46B0ED0594}"/>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grpSp>
      <p:sp>
        <p:nvSpPr>
          <p:cNvPr id="13" name="Line 19">
            <a:extLst>
              <a:ext uri="{FF2B5EF4-FFF2-40B4-BE49-F238E27FC236}">
                <a16:creationId xmlns:a16="http://schemas.microsoft.com/office/drawing/2014/main" id="{17CF55BD-1952-51D1-59EA-86B399006443}"/>
              </a:ext>
            </a:extLst>
          </p:cNvPr>
          <p:cNvSpPr>
            <a:spLocks noChangeShapeType="1"/>
          </p:cNvSpPr>
          <p:nvPr/>
        </p:nvSpPr>
        <p:spPr bwMode="auto">
          <a:xfrm flipH="1">
            <a:off x="5217294" y="2581550"/>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14" name="Oval 20">
            <a:extLst>
              <a:ext uri="{FF2B5EF4-FFF2-40B4-BE49-F238E27FC236}">
                <a16:creationId xmlns:a16="http://schemas.microsoft.com/office/drawing/2014/main" id="{9F201662-5D6D-E29F-4A06-09D6D2120F4B}"/>
              </a:ext>
            </a:extLst>
          </p:cNvPr>
          <p:cNvSpPr>
            <a:spLocks noChangeArrowheads="1"/>
          </p:cNvSpPr>
          <p:nvPr/>
        </p:nvSpPr>
        <p:spPr bwMode="auto">
          <a:xfrm>
            <a:off x="5038162" y="2912725"/>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a:t>
            </a:r>
            <a:endParaRPr lang="en-US" altLang="zh-CN" sz="1600" b="1" i="0" dirty="0">
              <a:solidFill>
                <a:srgbClr val="003366"/>
              </a:solidFill>
              <a:latin typeface="Times New Roman" pitchFamily="18" charset="0"/>
              <a:ea typeface="楷体_GB2312" pitchFamily="1" charset="-122"/>
            </a:endParaRPr>
          </a:p>
        </p:txBody>
      </p:sp>
      <p:sp>
        <p:nvSpPr>
          <p:cNvPr id="15" name="Line 16">
            <a:extLst>
              <a:ext uri="{FF2B5EF4-FFF2-40B4-BE49-F238E27FC236}">
                <a16:creationId xmlns:a16="http://schemas.microsoft.com/office/drawing/2014/main" id="{FED0A429-EF3D-1F50-540B-962F8F382F5C}"/>
              </a:ext>
            </a:extLst>
          </p:cNvPr>
          <p:cNvSpPr>
            <a:spLocks noChangeShapeType="1"/>
          </p:cNvSpPr>
          <p:nvPr/>
        </p:nvSpPr>
        <p:spPr bwMode="auto">
          <a:xfrm>
            <a:off x="5717756" y="2628812"/>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16" name="Oval 17">
            <a:extLst>
              <a:ext uri="{FF2B5EF4-FFF2-40B4-BE49-F238E27FC236}">
                <a16:creationId xmlns:a16="http://schemas.microsoft.com/office/drawing/2014/main" id="{1EBF79FC-D5C1-D4CD-4623-CDE74C0581F8}"/>
              </a:ext>
            </a:extLst>
          </p:cNvPr>
          <p:cNvSpPr>
            <a:spLocks noChangeArrowheads="1"/>
          </p:cNvSpPr>
          <p:nvPr/>
        </p:nvSpPr>
        <p:spPr bwMode="auto">
          <a:xfrm>
            <a:off x="6001304" y="290870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19</a:t>
            </a:r>
            <a:endParaRPr lang="en-US" altLang="zh-CN" sz="1600" b="1" i="0" dirty="0">
              <a:solidFill>
                <a:srgbClr val="003366"/>
              </a:solidFill>
              <a:latin typeface="Times New Roman" pitchFamily="18" charset="0"/>
              <a:ea typeface="楷体_GB2312" pitchFamily="1" charset="-122"/>
            </a:endParaRPr>
          </a:p>
        </p:txBody>
      </p:sp>
      <p:sp>
        <p:nvSpPr>
          <p:cNvPr id="17" name="Line 16">
            <a:extLst>
              <a:ext uri="{FF2B5EF4-FFF2-40B4-BE49-F238E27FC236}">
                <a16:creationId xmlns:a16="http://schemas.microsoft.com/office/drawing/2014/main" id="{A91F34A1-BE3A-737E-6C08-92BD31B21F70}"/>
              </a:ext>
            </a:extLst>
          </p:cNvPr>
          <p:cNvSpPr>
            <a:spLocks noChangeShapeType="1"/>
          </p:cNvSpPr>
          <p:nvPr/>
        </p:nvSpPr>
        <p:spPr bwMode="auto">
          <a:xfrm>
            <a:off x="6671279" y="2603363"/>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18" name="Oval 17">
            <a:extLst>
              <a:ext uri="{FF2B5EF4-FFF2-40B4-BE49-F238E27FC236}">
                <a16:creationId xmlns:a16="http://schemas.microsoft.com/office/drawing/2014/main" id="{585732ED-0F1C-01E1-9B55-D9E3EB28F45F}"/>
              </a:ext>
            </a:extLst>
          </p:cNvPr>
          <p:cNvSpPr>
            <a:spLocks noChangeArrowheads="1"/>
          </p:cNvSpPr>
          <p:nvPr/>
        </p:nvSpPr>
        <p:spPr bwMode="auto">
          <a:xfrm>
            <a:off x="6968395" y="2843850"/>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80</a:t>
            </a:r>
            <a:endParaRPr lang="en-US" altLang="zh-CN" sz="1600" b="1" i="0" dirty="0">
              <a:solidFill>
                <a:srgbClr val="003366"/>
              </a:solidFill>
              <a:latin typeface="Times New Roman" pitchFamily="18" charset="0"/>
              <a:ea typeface="楷体_GB2312" pitchFamily="1" charset="-122"/>
            </a:endParaRPr>
          </a:p>
        </p:txBody>
      </p:sp>
      <p:sp>
        <p:nvSpPr>
          <p:cNvPr id="19" name="Line 19">
            <a:extLst>
              <a:ext uri="{FF2B5EF4-FFF2-40B4-BE49-F238E27FC236}">
                <a16:creationId xmlns:a16="http://schemas.microsoft.com/office/drawing/2014/main" id="{23AC2EE5-8D41-C1C2-A470-4BE74327E390}"/>
              </a:ext>
            </a:extLst>
          </p:cNvPr>
          <p:cNvSpPr>
            <a:spLocks noChangeShapeType="1"/>
          </p:cNvSpPr>
          <p:nvPr/>
        </p:nvSpPr>
        <p:spPr bwMode="auto">
          <a:xfrm flipH="1">
            <a:off x="6652497" y="3103595"/>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20" name="Oval 20">
            <a:extLst>
              <a:ext uri="{FF2B5EF4-FFF2-40B4-BE49-F238E27FC236}">
                <a16:creationId xmlns:a16="http://schemas.microsoft.com/office/drawing/2014/main" id="{2340B68C-A083-35C6-C96E-0F22E803679B}"/>
              </a:ext>
            </a:extLst>
          </p:cNvPr>
          <p:cNvSpPr>
            <a:spLocks noChangeArrowheads="1"/>
          </p:cNvSpPr>
          <p:nvPr/>
        </p:nvSpPr>
        <p:spPr bwMode="auto">
          <a:xfrm>
            <a:off x="6472399" y="3377678"/>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75</a:t>
            </a:r>
          </a:p>
        </p:txBody>
      </p:sp>
      <p:sp>
        <p:nvSpPr>
          <p:cNvPr id="72706" name="文本框 72705">
            <a:extLst>
              <a:ext uri="{FF2B5EF4-FFF2-40B4-BE49-F238E27FC236}">
                <a16:creationId xmlns:a16="http://schemas.microsoft.com/office/drawing/2014/main" id="{A342BFB8-6699-5094-139A-A82ABA9EF88E}"/>
              </a:ext>
            </a:extLst>
          </p:cNvPr>
          <p:cNvSpPr txBox="1"/>
          <p:nvPr/>
        </p:nvSpPr>
        <p:spPr>
          <a:xfrm>
            <a:off x="6652497" y="1989197"/>
            <a:ext cx="448080" cy="369332"/>
          </a:xfrm>
          <a:prstGeom prst="rect">
            <a:avLst/>
          </a:prstGeom>
          <a:noFill/>
        </p:spPr>
        <p:txBody>
          <a:bodyPr wrap="square" rtlCol="0">
            <a:spAutoFit/>
          </a:bodyPr>
          <a:lstStyle/>
          <a:p>
            <a:r>
              <a:rPr lang="en-US" altLang="zh-CN" i="0" dirty="0">
                <a:latin typeface="+mn-ea"/>
                <a:ea typeface="+mn-ea"/>
              </a:rPr>
              <a:t>-2</a:t>
            </a:r>
            <a:endParaRPr lang="zh-CN" altLang="en-US" i="0" dirty="0">
              <a:latin typeface="+mn-ea"/>
              <a:ea typeface="+mn-ea"/>
            </a:endParaRPr>
          </a:p>
        </p:txBody>
      </p:sp>
      <mc:AlternateContent xmlns:mc="http://schemas.openxmlformats.org/markup-compatibility/2006" xmlns:p14="http://schemas.microsoft.com/office/powerpoint/2010/main">
        <mc:Choice Requires="p14">
          <p:contentPart p14:bwMode="auto" r:id="rId4">
            <p14:nvContentPartPr>
              <p14:cNvPr id="72707" name="墨迹 72706">
                <a:extLst>
                  <a:ext uri="{FF2B5EF4-FFF2-40B4-BE49-F238E27FC236}">
                    <a16:creationId xmlns:a16="http://schemas.microsoft.com/office/drawing/2014/main" id="{219127EC-81EF-6352-DE5B-7A00E098A03E}"/>
                  </a:ext>
                </a:extLst>
              </p14:cNvPr>
              <p14:cNvContentPartPr/>
              <p14:nvPr/>
            </p14:nvContentPartPr>
            <p14:xfrm>
              <a:off x="6299280" y="2226221"/>
              <a:ext cx="1092600" cy="1607040"/>
            </p14:xfrm>
          </p:contentPart>
        </mc:Choice>
        <mc:Fallback xmlns="">
          <p:pic>
            <p:nvPicPr>
              <p:cNvPr id="72707" name="墨迹 72706">
                <a:extLst>
                  <a:ext uri="{FF2B5EF4-FFF2-40B4-BE49-F238E27FC236}">
                    <a16:creationId xmlns:a16="http://schemas.microsoft.com/office/drawing/2014/main" id="{219127EC-81EF-6352-DE5B-7A00E098A03E}"/>
                  </a:ext>
                </a:extLst>
              </p:cNvPr>
              <p:cNvPicPr/>
              <p:nvPr/>
            </p:nvPicPr>
            <p:blipFill>
              <a:blip r:embed="rId5"/>
              <a:stretch>
                <a:fillRect/>
              </a:stretch>
            </p:blipFill>
            <p:spPr>
              <a:xfrm>
                <a:off x="6289920" y="2216861"/>
                <a:ext cx="1111320" cy="1625760"/>
              </a:xfrm>
              <a:prstGeom prst="rect">
                <a:avLst/>
              </a:prstGeom>
            </p:spPr>
          </p:pic>
        </mc:Fallback>
      </mc:AlternateContent>
      <p:sp>
        <p:nvSpPr>
          <p:cNvPr id="72708" name="文本框 72707">
            <a:extLst>
              <a:ext uri="{FF2B5EF4-FFF2-40B4-BE49-F238E27FC236}">
                <a16:creationId xmlns:a16="http://schemas.microsoft.com/office/drawing/2014/main" id="{3F559E61-D745-2C66-BAB5-8089EC5C1934}"/>
              </a:ext>
            </a:extLst>
          </p:cNvPr>
          <p:cNvSpPr txBox="1"/>
          <p:nvPr/>
        </p:nvSpPr>
        <p:spPr>
          <a:xfrm>
            <a:off x="6770843" y="2459842"/>
            <a:ext cx="288032" cy="369332"/>
          </a:xfrm>
          <a:prstGeom prst="rect">
            <a:avLst/>
          </a:prstGeom>
          <a:noFill/>
        </p:spPr>
        <p:txBody>
          <a:bodyPr wrap="square" rtlCol="0">
            <a:spAutoFit/>
          </a:bodyPr>
          <a:lstStyle/>
          <a:p>
            <a:r>
              <a:rPr lang="en-US" altLang="zh-CN" b="0" i="0" dirty="0"/>
              <a:t>R</a:t>
            </a:r>
            <a:endParaRPr lang="zh-CN" altLang="en-US" b="0" i="0" dirty="0"/>
          </a:p>
        </p:txBody>
      </p:sp>
      <p:sp>
        <p:nvSpPr>
          <p:cNvPr id="72709" name="文本框 72708">
            <a:extLst>
              <a:ext uri="{FF2B5EF4-FFF2-40B4-BE49-F238E27FC236}">
                <a16:creationId xmlns:a16="http://schemas.microsoft.com/office/drawing/2014/main" id="{7DC5CD4E-D8B6-8FC8-E75C-CD74A11BC191}"/>
              </a:ext>
            </a:extLst>
          </p:cNvPr>
          <p:cNvSpPr txBox="1"/>
          <p:nvPr/>
        </p:nvSpPr>
        <p:spPr>
          <a:xfrm>
            <a:off x="6817969" y="3163745"/>
            <a:ext cx="288032" cy="369332"/>
          </a:xfrm>
          <a:prstGeom prst="rect">
            <a:avLst/>
          </a:prstGeom>
          <a:noFill/>
        </p:spPr>
        <p:txBody>
          <a:bodyPr wrap="square" rtlCol="0">
            <a:spAutoFit/>
          </a:bodyPr>
          <a:lstStyle/>
          <a:p>
            <a:r>
              <a:rPr lang="en-US" altLang="zh-CN" b="0" i="0" dirty="0"/>
              <a:t>L</a:t>
            </a:r>
            <a:endParaRPr lang="zh-CN" altLang="en-US" b="0" i="0" dirty="0"/>
          </a:p>
        </p:txBody>
      </p:sp>
      <p:cxnSp>
        <p:nvCxnSpPr>
          <p:cNvPr id="72710" name="直接箭头连接符 72709">
            <a:extLst>
              <a:ext uri="{FF2B5EF4-FFF2-40B4-BE49-F238E27FC236}">
                <a16:creationId xmlns:a16="http://schemas.microsoft.com/office/drawing/2014/main" id="{001BD270-636E-EC77-A501-BBF0F9CE8B67}"/>
              </a:ext>
            </a:extLst>
          </p:cNvPr>
          <p:cNvCxnSpPr>
            <a:cxnSpLocks/>
          </p:cNvCxnSpPr>
          <p:nvPr/>
        </p:nvCxnSpPr>
        <p:spPr bwMode="auto">
          <a:xfrm>
            <a:off x="1007101" y="4967030"/>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72711" name="文本框 72710">
            <a:extLst>
              <a:ext uri="{FF2B5EF4-FFF2-40B4-BE49-F238E27FC236}">
                <a16:creationId xmlns:a16="http://schemas.microsoft.com/office/drawing/2014/main" id="{F69950EE-F4DD-7F18-4E05-16CA7340FBA4}"/>
              </a:ext>
            </a:extLst>
          </p:cNvPr>
          <p:cNvSpPr txBox="1"/>
          <p:nvPr/>
        </p:nvSpPr>
        <p:spPr>
          <a:xfrm>
            <a:off x="1142116" y="4437112"/>
            <a:ext cx="1026114" cy="461665"/>
          </a:xfrm>
          <a:prstGeom prst="rect">
            <a:avLst/>
          </a:prstGeom>
          <a:noFill/>
        </p:spPr>
        <p:txBody>
          <a:bodyPr wrap="square" rtlCol="0">
            <a:spAutoFit/>
          </a:bodyPr>
          <a:lstStyle/>
          <a:p>
            <a:r>
              <a:rPr lang="en-US" altLang="zh-CN" sz="2400" b="0" i="0" dirty="0">
                <a:latin typeface="+mn-ea"/>
                <a:ea typeface="+mn-ea"/>
              </a:rPr>
              <a:t>RL</a:t>
            </a:r>
            <a:r>
              <a:rPr lang="zh-CN" altLang="en-US" sz="2400" b="0" i="0" dirty="0">
                <a:latin typeface="+mn-ea"/>
                <a:ea typeface="+mn-ea"/>
              </a:rPr>
              <a:t>型</a:t>
            </a:r>
          </a:p>
        </p:txBody>
      </p:sp>
      <p:sp>
        <p:nvSpPr>
          <p:cNvPr id="72712" name="文本框 72711">
            <a:extLst>
              <a:ext uri="{FF2B5EF4-FFF2-40B4-BE49-F238E27FC236}">
                <a16:creationId xmlns:a16="http://schemas.microsoft.com/office/drawing/2014/main" id="{A410D684-222E-6C72-568C-5DA72F087B6C}"/>
              </a:ext>
            </a:extLst>
          </p:cNvPr>
          <p:cNvSpPr txBox="1"/>
          <p:nvPr/>
        </p:nvSpPr>
        <p:spPr>
          <a:xfrm>
            <a:off x="915516" y="5056769"/>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先右后左</a:t>
            </a:r>
          </a:p>
        </p:txBody>
      </p:sp>
      <p:grpSp>
        <p:nvGrpSpPr>
          <p:cNvPr id="72713" name="Group 15">
            <a:extLst>
              <a:ext uri="{FF2B5EF4-FFF2-40B4-BE49-F238E27FC236}">
                <a16:creationId xmlns:a16="http://schemas.microsoft.com/office/drawing/2014/main" id="{F50987D2-98C7-6896-84D4-FDFA9A002C16}"/>
              </a:ext>
            </a:extLst>
          </p:cNvPr>
          <p:cNvGrpSpPr>
            <a:grpSpLocks/>
          </p:cNvGrpSpPr>
          <p:nvPr/>
        </p:nvGrpSpPr>
        <p:grpSpPr bwMode="auto">
          <a:xfrm>
            <a:off x="2858661" y="4090409"/>
            <a:ext cx="1219200" cy="762000"/>
            <a:chOff x="0" y="0"/>
            <a:chExt cx="1005" cy="559"/>
          </a:xfrm>
        </p:grpSpPr>
        <p:sp>
          <p:nvSpPr>
            <p:cNvPr id="72714" name="Line 16">
              <a:extLst>
                <a:ext uri="{FF2B5EF4-FFF2-40B4-BE49-F238E27FC236}">
                  <a16:creationId xmlns:a16="http://schemas.microsoft.com/office/drawing/2014/main" id="{6732B746-BFD1-13E7-C68C-8DE175E88CAB}"/>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72715" name="Oval 17">
              <a:extLst>
                <a:ext uri="{FF2B5EF4-FFF2-40B4-BE49-F238E27FC236}">
                  <a16:creationId xmlns:a16="http://schemas.microsoft.com/office/drawing/2014/main" id="{03A48AD4-EF39-8330-F104-9BBA792AB3EC}"/>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75</a:t>
              </a:r>
              <a:endParaRPr lang="en-US" altLang="zh-CN" sz="1600" b="1" i="0" dirty="0">
                <a:solidFill>
                  <a:srgbClr val="003366"/>
                </a:solidFill>
                <a:latin typeface="Times New Roman" pitchFamily="18" charset="0"/>
                <a:ea typeface="楷体_GB2312" pitchFamily="1" charset="-122"/>
              </a:endParaRPr>
            </a:p>
          </p:txBody>
        </p:sp>
        <p:sp>
          <p:nvSpPr>
            <p:cNvPr id="72716" name="Oval 18">
              <a:extLst>
                <a:ext uri="{FF2B5EF4-FFF2-40B4-BE49-F238E27FC236}">
                  <a16:creationId xmlns:a16="http://schemas.microsoft.com/office/drawing/2014/main" id="{C850E929-832E-E113-AD94-E03BC9167C94}"/>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21</a:t>
              </a:r>
            </a:p>
          </p:txBody>
        </p:sp>
        <p:sp>
          <p:nvSpPr>
            <p:cNvPr id="72717" name="Line 19">
              <a:extLst>
                <a:ext uri="{FF2B5EF4-FFF2-40B4-BE49-F238E27FC236}">
                  <a16:creationId xmlns:a16="http://schemas.microsoft.com/office/drawing/2014/main" id="{95E6EBBF-6B25-061B-9AEC-B9D499871A95}"/>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72718" name="Oval 20">
              <a:extLst>
                <a:ext uri="{FF2B5EF4-FFF2-40B4-BE49-F238E27FC236}">
                  <a16:creationId xmlns:a16="http://schemas.microsoft.com/office/drawing/2014/main" id="{432FB089-8FFA-A6E0-4FEF-E1AE6421C843}"/>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grpSp>
      <p:sp>
        <p:nvSpPr>
          <p:cNvPr id="72719" name="Oval 20">
            <a:extLst>
              <a:ext uri="{FF2B5EF4-FFF2-40B4-BE49-F238E27FC236}">
                <a16:creationId xmlns:a16="http://schemas.microsoft.com/office/drawing/2014/main" id="{D4D2C430-B682-2732-7752-EA900C09E980}"/>
              </a:ext>
            </a:extLst>
          </p:cNvPr>
          <p:cNvSpPr>
            <a:spLocks noChangeArrowheads="1"/>
          </p:cNvSpPr>
          <p:nvPr/>
        </p:nvSpPr>
        <p:spPr bwMode="auto">
          <a:xfrm>
            <a:off x="2451301" y="5138634"/>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a:t>
            </a:r>
            <a:endParaRPr lang="en-US" altLang="zh-CN" sz="1600" b="1" i="0" dirty="0">
              <a:solidFill>
                <a:srgbClr val="003366"/>
              </a:solidFill>
              <a:latin typeface="Times New Roman" pitchFamily="18" charset="0"/>
              <a:ea typeface="楷体_GB2312" pitchFamily="1" charset="-122"/>
            </a:endParaRPr>
          </a:p>
        </p:txBody>
      </p:sp>
      <p:sp>
        <p:nvSpPr>
          <p:cNvPr id="72720" name="Line 16">
            <a:extLst>
              <a:ext uri="{FF2B5EF4-FFF2-40B4-BE49-F238E27FC236}">
                <a16:creationId xmlns:a16="http://schemas.microsoft.com/office/drawing/2014/main" id="{BAD1C5EC-EED4-6060-B66A-7A4990E5FAEB}"/>
              </a:ext>
            </a:extLst>
          </p:cNvPr>
          <p:cNvSpPr>
            <a:spLocks noChangeShapeType="1"/>
          </p:cNvSpPr>
          <p:nvPr/>
        </p:nvSpPr>
        <p:spPr bwMode="auto">
          <a:xfrm>
            <a:off x="3080664" y="4851047"/>
            <a:ext cx="144852" cy="289176"/>
          </a:xfrm>
          <a:prstGeom prst="line">
            <a:avLst/>
          </a:prstGeom>
          <a:noFill/>
          <a:ln w="38100">
            <a:solidFill>
              <a:srgbClr val="336699"/>
            </a:solidFill>
            <a:round/>
            <a:headEnd/>
            <a:tailEnd/>
          </a:ln>
          <a:effectLst/>
        </p:spPr>
        <p:txBody>
          <a:bodyPr wrap="none" anchor="ctr"/>
          <a:lstStyle/>
          <a:p>
            <a:endParaRPr lang="zh-CN" altLang="en-US" i="0"/>
          </a:p>
        </p:txBody>
      </p:sp>
      <p:sp>
        <p:nvSpPr>
          <p:cNvPr id="72721" name="Oval 17">
            <a:extLst>
              <a:ext uri="{FF2B5EF4-FFF2-40B4-BE49-F238E27FC236}">
                <a16:creationId xmlns:a16="http://schemas.microsoft.com/office/drawing/2014/main" id="{3455E7E8-F613-28B5-CC07-3A913CA5FA63}"/>
              </a:ext>
            </a:extLst>
          </p:cNvPr>
          <p:cNvSpPr>
            <a:spLocks noChangeArrowheads="1"/>
          </p:cNvSpPr>
          <p:nvPr/>
        </p:nvSpPr>
        <p:spPr bwMode="auto">
          <a:xfrm>
            <a:off x="3099161" y="5141447"/>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19</a:t>
            </a:r>
            <a:endParaRPr lang="en-US" altLang="zh-CN" sz="1600" b="1" i="0" dirty="0">
              <a:solidFill>
                <a:srgbClr val="003366"/>
              </a:solidFill>
              <a:latin typeface="Times New Roman" pitchFamily="18" charset="0"/>
              <a:ea typeface="楷体_GB2312" pitchFamily="1" charset="-122"/>
            </a:endParaRPr>
          </a:p>
        </p:txBody>
      </p:sp>
      <p:sp>
        <p:nvSpPr>
          <p:cNvPr id="72722" name="Line 19">
            <a:extLst>
              <a:ext uri="{FF2B5EF4-FFF2-40B4-BE49-F238E27FC236}">
                <a16:creationId xmlns:a16="http://schemas.microsoft.com/office/drawing/2014/main" id="{FFEA4464-9EFE-8A4A-1C4A-30BEB97FC9D6}"/>
              </a:ext>
            </a:extLst>
          </p:cNvPr>
          <p:cNvSpPr>
            <a:spLocks noChangeShapeType="1"/>
          </p:cNvSpPr>
          <p:nvPr/>
        </p:nvSpPr>
        <p:spPr bwMode="auto">
          <a:xfrm flipH="1">
            <a:off x="2673050" y="4817785"/>
            <a:ext cx="205020" cy="310797"/>
          </a:xfrm>
          <a:prstGeom prst="line">
            <a:avLst/>
          </a:prstGeom>
          <a:noFill/>
          <a:ln w="38100">
            <a:solidFill>
              <a:srgbClr val="336699"/>
            </a:solidFill>
            <a:round/>
            <a:headEnd/>
            <a:tailEnd/>
          </a:ln>
          <a:effectLst/>
        </p:spPr>
        <p:txBody>
          <a:bodyPr wrap="none" anchor="ctr"/>
          <a:lstStyle/>
          <a:p>
            <a:endParaRPr lang="zh-CN" altLang="en-US" i="0"/>
          </a:p>
        </p:txBody>
      </p:sp>
      <p:grpSp>
        <p:nvGrpSpPr>
          <p:cNvPr id="72723" name="Group 15">
            <a:extLst>
              <a:ext uri="{FF2B5EF4-FFF2-40B4-BE49-F238E27FC236}">
                <a16:creationId xmlns:a16="http://schemas.microsoft.com/office/drawing/2014/main" id="{06157290-6F19-FAAD-E206-371C2F5B7798}"/>
              </a:ext>
            </a:extLst>
          </p:cNvPr>
          <p:cNvGrpSpPr>
            <a:grpSpLocks/>
          </p:cNvGrpSpPr>
          <p:nvPr/>
        </p:nvGrpSpPr>
        <p:grpSpPr bwMode="auto">
          <a:xfrm>
            <a:off x="3484638" y="4808683"/>
            <a:ext cx="982639" cy="667943"/>
            <a:chOff x="140" y="180"/>
            <a:chExt cx="810" cy="490"/>
          </a:xfrm>
        </p:grpSpPr>
        <p:sp>
          <p:nvSpPr>
            <p:cNvPr id="72724" name="Line 16">
              <a:extLst>
                <a:ext uri="{FF2B5EF4-FFF2-40B4-BE49-F238E27FC236}">
                  <a16:creationId xmlns:a16="http://schemas.microsoft.com/office/drawing/2014/main" id="{A1445AB9-EBBF-FB98-424F-0ACC4CEE0AE2}"/>
                </a:ext>
              </a:extLst>
            </p:cNvPr>
            <p:cNvSpPr>
              <a:spLocks noChangeShapeType="1"/>
            </p:cNvSpPr>
            <p:nvPr/>
          </p:nvSpPr>
          <p:spPr bwMode="auto">
            <a:xfrm>
              <a:off x="548" y="180"/>
              <a:ext cx="201" cy="222"/>
            </a:xfrm>
            <a:prstGeom prst="line">
              <a:avLst/>
            </a:prstGeom>
            <a:noFill/>
            <a:ln w="38100">
              <a:solidFill>
                <a:srgbClr val="336699"/>
              </a:solidFill>
              <a:round/>
              <a:headEnd/>
              <a:tailEnd/>
            </a:ln>
            <a:effectLst/>
          </p:spPr>
          <p:txBody>
            <a:bodyPr wrap="none" anchor="ctr"/>
            <a:lstStyle/>
            <a:p>
              <a:endParaRPr lang="zh-CN" altLang="en-US" i="0"/>
            </a:p>
          </p:txBody>
        </p:sp>
        <p:sp>
          <p:nvSpPr>
            <p:cNvPr id="72725" name="Oval 17">
              <a:extLst>
                <a:ext uri="{FF2B5EF4-FFF2-40B4-BE49-F238E27FC236}">
                  <a16:creationId xmlns:a16="http://schemas.microsoft.com/office/drawing/2014/main" id="{4E3A0102-5686-E594-7B77-BC760407E543}"/>
                </a:ext>
              </a:extLst>
            </p:cNvPr>
            <p:cNvSpPr>
              <a:spLocks noChangeArrowheads="1"/>
            </p:cNvSpPr>
            <p:nvPr/>
          </p:nvSpPr>
          <p:spPr bwMode="auto">
            <a:xfrm>
              <a:off x="713" y="407"/>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80</a:t>
              </a:r>
            </a:p>
          </p:txBody>
        </p:sp>
        <p:sp>
          <p:nvSpPr>
            <p:cNvPr id="72727" name="Line 19">
              <a:extLst>
                <a:ext uri="{FF2B5EF4-FFF2-40B4-BE49-F238E27FC236}">
                  <a16:creationId xmlns:a16="http://schemas.microsoft.com/office/drawing/2014/main" id="{88132C2E-B1EE-1C97-CDEB-66D93E8B1C84}"/>
                </a:ext>
              </a:extLst>
            </p:cNvPr>
            <p:cNvSpPr>
              <a:spLocks noChangeShapeType="1"/>
            </p:cNvSpPr>
            <p:nvPr/>
          </p:nvSpPr>
          <p:spPr bwMode="auto">
            <a:xfrm flipH="1">
              <a:off x="313" y="186"/>
              <a:ext cx="119" cy="222"/>
            </a:xfrm>
            <a:prstGeom prst="line">
              <a:avLst/>
            </a:prstGeom>
            <a:noFill/>
            <a:ln w="38100">
              <a:solidFill>
                <a:srgbClr val="336699"/>
              </a:solidFill>
              <a:round/>
              <a:headEnd/>
              <a:tailEnd/>
            </a:ln>
            <a:effectLst/>
          </p:spPr>
          <p:txBody>
            <a:bodyPr wrap="none" anchor="ctr"/>
            <a:lstStyle/>
            <a:p>
              <a:endParaRPr lang="zh-CN" altLang="en-US" i="0"/>
            </a:p>
          </p:txBody>
        </p:sp>
        <p:sp>
          <p:nvSpPr>
            <p:cNvPr id="72728" name="Oval 20">
              <a:extLst>
                <a:ext uri="{FF2B5EF4-FFF2-40B4-BE49-F238E27FC236}">
                  <a16:creationId xmlns:a16="http://schemas.microsoft.com/office/drawing/2014/main" id="{F92BB3DE-7ACB-17A4-B8F8-B2BAF88E35BF}"/>
                </a:ext>
              </a:extLst>
            </p:cNvPr>
            <p:cNvSpPr>
              <a:spLocks noChangeArrowheads="1"/>
            </p:cNvSpPr>
            <p:nvPr/>
          </p:nvSpPr>
          <p:spPr bwMode="auto">
            <a:xfrm>
              <a:off x="140" y="442"/>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64</a:t>
              </a:r>
            </a:p>
          </p:txBody>
        </p:sp>
      </p:grpSp>
      <p:sp>
        <p:nvSpPr>
          <p:cNvPr id="72729" name="Line 19">
            <a:extLst>
              <a:ext uri="{FF2B5EF4-FFF2-40B4-BE49-F238E27FC236}">
                <a16:creationId xmlns:a16="http://schemas.microsoft.com/office/drawing/2014/main" id="{4CFF4200-4E3A-9F71-45FA-20E83EC97B32}"/>
              </a:ext>
            </a:extLst>
          </p:cNvPr>
          <p:cNvSpPr>
            <a:spLocks noChangeShapeType="1"/>
          </p:cNvSpPr>
          <p:nvPr/>
        </p:nvSpPr>
        <p:spPr bwMode="auto">
          <a:xfrm flipH="1">
            <a:off x="3431913" y="5479314"/>
            <a:ext cx="144363" cy="302619"/>
          </a:xfrm>
          <a:prstGeom prst="line">
            <a:avLst/>
          </a:prstGeom>
          <a:noFill/>
          <a:ln w="38100">
            <a:solidFill>
              <a:srgbClr val="336699"/>
            </a:solidFill>
            <a:round/>
            <a:headEnd/>
            <a:tailEnd/>
          </a:ln>
          <a:effectLst/>
        </p:spPr>
        <p:txBody>
          <a:bodyPr wrap="none" anchor="ctr"/>
          <a:lstStyle/>
          <a:p>
            <a:endParaRPr lang="zh-CN" altLang="en-US" i="0"/>
          </a:p>
        </p:txBody>
      </p:sp>
      <p:sp>
        <p:nvSpPr>
          <p:cNvPr id="72730" name="Oval 20">
            <a:extLst>
              <a:ext uri="{FF2B5EF4-FFF2-40B4-BE49-F238E27FC236}">
                <a16:creationId xmlns:a16="http://schemas.microsoft.com/office/drawing/2014/main" id="{045DDB6D-E2E5-0767-69F9-8416828A5B9B}"/>
              </a:ext>
            </a:extLst>
          </p:cNvPr>
          <p:cNvSpPr>
            <a:spLocks noChangeArrowheads="1"/>
          </p:cNvSpPr>
          <p:nvPr/>
        </p:nvSpPr>
        <p:spPr bwMode="auto">
          <a:xfrm>
            <a:off x="3248375" y="5792482"/>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37</a:t>
            </a:r>
            <a:endParaRPr lang="en-US" altLang="zh-CN" sz="1600" b="1" i="0" dirty="0">
              <a:solidFill>
                <a:srgbClr val="003366"/>
              </a:solidFill>
              <a:latin typeface="Times New Roman" pitchFamily="18" charset="0"/>
              <a:ea typeface="楷体_GB2312" pitchFamily="1" charset="-122"/>
            </a:endParaRPr>
          </a:p>
        </p:txBody>
      </p:sp>
      <p:sp>
        <p:nvSpPr>
          <p:cNvPr id="72731" name="Line 16">
            <a:extLst>
              <a:ext uri="{FF2B5EF4-FFF2-40B4-BE49-F238E27FC236}">
                <a16:creationId xmlns:a16="http://schemas.microsoft.com/office/drawing/2014/main" id="{328FBB37-A72D-5CC1-7326-936F44E29074}"/>
              </a:ext>
            </a:extLst>
          </p:cNvPr>
          <p:cNvSpPr>
            <a:spLocks noChangeShapeType="1"/>
          </p:cNvSpPr>
          <p:nvPr/>
        </p:nvSpPr>
        <p:spPr bwMode="auto">
          <a:xfrm>
            <a:off x="3504094" y="6009512"/>
            <a:ext cx="243840" cy="302619"/>
          </a:xfrm>
          <a:prstGeom prst="line">
            <a:avLst/>
          </a:prstGeom>
          <a:noFill/>
          <a:ln w="38100">
            <a:solidFill>
              <a:srgbClr val="336699"/>
            </a:solidFill>
            <a:round/>
            <a:headEnd/>
            <a:tailEnd/>
          </a:ln>
          <a:effectLst/>
        </p:spPr>
        <p:txBody>
          <a:bodyPr wrap="none" anchor="ctr"/>
          <a:lstStyle/>
          <a:p>
            <a:endParaRPr lang="zh-CN" altLang="en-US" i="0"/>
          </a:p>
        </p:txBody>
      </p:sp>
      <p:sp>
        <p:nvSpPr>
          <p:cNvPr id="72732" name="Oval 17">
            <a:extLst>
              <a:ext uri="{FF2B5EF4-FFF2-40B4-BE49-F238E27FC236}">
                <a16:creationId xmlns:a16="http://schemas.microsoft.com/office/drawing/2014/main" id="{829290D3-6BF7-BB0C-BA46-EB490C47D3F1}"/>
              </a:ext>
            </a:extLst>
          </p:cNvPr>
          <p:cNvSpPr>
            <a:spLocks noChangeArrowheads="1"/>
          </p:cNvSpPr>
          <p:nvPr/>
        </p:nvSpPr>
        <p:spPr bwMode="auto">
          <a:xfrm>
            <a:off x="3695116" y="6237838"/>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56</a:t>
            </a:r>
            <a:endParaRPr lang="en-US" altLang="zh-CN" sz="1600" b="1" i="0" dirty="0">
              <a:solidFill>
                <a:srgbClr val="003366"/>
              </a:solidFill>
              <a:latin typeface="Times New Roman" pitchFamily="18" charset="0"/>
              <a:ea typeface="楷体_GB2312" pitchFamily="1" charset="-122"/>
            </a:endParaRPr>
          </a:p>
        </p:txBody>
      </p:sp>
      <p:sp>
        <p:nvSpPr>
          <p:cNvPr id="72733" name="文本框 72732">
            <a:extLst>
              <a:ext uri="{FF2B5EF4-FFF2-40B4-BE49-F238E27FC236}">
                <a16:creationId xmlns:a16="http://schemas.microsoft.com/office/drawing/2014/main" id="{8F74533D-EAFF-8416-3E76-733FFB39A15A}"/>
              </a:ext>
            </a:extLst>
          </p:cNvPr>
          <p:cNvSpPr txBox="1"/>
          <p:nvPr/>
        </p:nvSpPr>
        <p:spPr>
          <a:xfrm>
            <a:off x="3400108" y="4751040"/>
            <a:ext cx="448080" cy="369332"/>
          </a:xfrm>
          <a:prstGeom prst="rect">
            <a:avLst/>
          </a:prstGeom>
          <a:noFill/>
        </p:spPr>
        <p:txBody>
          <a:bodyPr wrap="square" rtlCol="0">
            <a:spAutoFit/>
          </a:bodyPr>
          <a:lstStyle/>
          <a:p>
            <a:r>
              <a:rPr lang="en-US" altLang="zh-CN" i="0" dirty="0">
                <a:latin typeface="+mn-ea"/>
                <a:ea typeface="+mn-ea"/>
              </a:rPr>
              <a:t>2</a:t>
            </a:r>
            <a:endParaRPr lang="zh-CN" altLang="en-US" i="0" dirty="0">
              <a:latin typeface="+mn-ea"/>
              <a:ea typeface="+mn-ea"/>
            </a:endParaRPr>
          </a:p>
        </p:txBody>
      </p:sp>
      <mc:AlternateContent xmlns:mc="http://schemas.openxmlformats.org/markup-compatibility/2006" xmlns:p14="http://schemas.microsoft.com/office/powerpoint/2010/main">
        <mc:Choice Requires="p14">
          <p:contentPart p14:bwMode="auto" r:id="rId6">
            <p14:nvContentPartPr>
              <p14:cNvPr id="72734" name="墨迹 72733">
                <a:extLst>
                  <a:ext uri="{FF2B5EF4-FFF2-40B4-BE49-F238E27FC236}">
                    <a16:creationId xmlns:a16="http://schemas.microsoft.com/office/drawing/2014/main" id="{652436E4-F244-F4B9-295B-A13E527EC890}"/>
                  </a:ext>
                </a:extLst>
              </p14:cNvPr>
              <p14:cNvContentPartPr/>
              <p14:nvPr/>
            </p14:nvContentPartPr>
            <p14:xfrm>
              <a:off x="3168720" y="5022720"/>
              <a:ext cx="914760" cy="1632600"/>
            </p14:xfrm>
          </p:contentPart>
        </mc:Choice>
        <mc:Fallback xmlns="">
          <p:pic>
            <p:nvPicPr>
              <p:cNvPr id="72734" name="墨迹 72733">
                <a:extLst>
                  <a:ext uri="{FF2B5EF4-FFF2-40B4-BE49-F238E27FC236}">
                    <a16:creationId xmlns:a16="http://schemas.microsoft.com/office/drawing/2014/main" id="{652436E4-F244-F4B9-295B-A13E527EC890}"/>
                  </a:ext>
                </a:extLst>
              </p:cNvPr>
              <p:cNvPicPr/>
              <p:nvPr/>
            </p:nvPicPr>
            <p:blipFill>
              <a:blip r:embed="rId7"/>
              <a:stretch>
                <a:fillRect/>
              </a:stretch>
            </p:blipFill>
            <p:spPr>
              <a:xfrm>
                <a:off x="3159360" y="5013360"/>
                <a:ext cx="933480" cy="1651320"/>
              </a:xfrm>
              <a:prstGeom prst="rect">
                <a:avLst/>
              </a:prstGeom>
            </p:spPr>
          </p:pic>
        </mc:Fallback>
      </mc:AlternateContent>
      <p:cxnSp>
        <p:nvCxnSpPr>
          <p:cNvPr id="72735" name="直接箭头连接符 72734">
            <a:extLst>
              <a:ext uri="{FF2B5EF4-FFF2-40B4-BE49-F238E27FC236}">
                <a16:creationId xmlns:a16="http://schemas.microsoft.com/office/drawing/2014/main" id="{B798B441-25B6-AB79-4628-327B4BF685EC}"/>
              </a:ext>
            </a:extLst>
          </p:cNvPr>
          <p:cNvCxnSpPr>
            <a:cxnSpLocks/>
          </p:cNvCxnSpPr>
          <p:nvPr/>
        </p:nvCxnSpPr>
        <p:spPr bwMode="auto">
          <a:xfrm>
            <a:off x="4840175" y="4944003"/>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72736" name="文本框 72735">
            <a:extLst>
              <a:ext uri="{FF2B5EF4-FFF2-40B4-BE49-F238E27FC236}">
                <a16:creationId xmlns:a16="http://schemas.microsoft.com/office/drawing/2014/main" id="{BFF2983B-8D2D-56DF-9DDC-4EAF245274C1}"/>
              </a:ext>
            </a:extLst>
          </p:cNvPr>
          <p:cNvSpPr txBox="1"/>
          <p:nvPr/>
        </p:nvSpPr>
        <p:spPr>
          <a:xfrm>
            <a:off x="4975190" y="4414085"/>
            <a:ext cx="1026114" cy="461665"/>
          </a:xfrm>
          <a:prstGeom prst="rect">
            <a:avLst/>
          </a:prstGeom>
          <a:noFill/>
        </p:spPr>
        <p:txBody>
          <a:bodyPr wrap="square" rtlCol="0">
            <a:spAutoFit/>
          </a:bodyPr>
          <a:lstStyle/>
          <a:p>
            <a:r>
              <a:rPr lang="en-US" altLang="zh-CN" sz="2400" b="0" i="0" dirty="0">
                <a:latin typeface="+mn-ea"/>
                <a:ea typeface="+mn-ea"/>
              </a:rPr>
              <a:t>LR</a:t>
            </a:r>
            <a:r>
              <a:rPr lang="zh-CN" altLang="en-US" sz="2400" b="0" i="0" dirty="0">
                <a:latin typeface="+mn-ea"/>
                <a:ea typeface="+mn-ea"/>
              </a:rPr>
              <a:t>型</a:t>
            </a:r>
          </a:p>
        </p:txBody>
      </p:sp>
      <p:sp>
        <p:nvSpPr>
          <p:cNvPr id="72737" name="文本框 72736">
            <a:extLst>
              <a:ext uri="{FF2B5EF4-FFF2-40B4-BE49-F238E27FC236}">
                <a16:creationId xmlns:a16="http://schemas.microsoft.com/office/drawing/2014/main" id="{C9C578B2-2973-18E0-A241-616A1AB437F5}"/>
              </a:ext>
            </a:extLst>
          </p:cNvPr>
          <p:cNvSpPr txBox="1"/>
          <p:nvPr/>
        </p:nvSpPr>
        <p:spPr>
          <a:xfrm>
            <a:off x="4748590" y="5033742"/>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先左后右</a:t>
            </a:r>
          </a:p>
        </p:txBody>
      </p:sp>
      <p:sp>
        <p:nvSpPr>
          <p:cNvPr id="72738" name="文本框 72737">
            <a:extLst>
              <a:ext uri="{FF2B5EF4-FFF2-40B4-BE49-F238E27FC236}">
                <a16:creationId xmlns:a16="http://schemas.microsoft.com/office/drawing/2014/main" id="{28DAAC02-4650-A634-0B1D-C7246E81C961}"/>
              </a:ext>
            </a:extLst>
          </p:cNvPr>
          <p:cNvSpPr txBox="1"/>
          <p:nvPr/>
        </p:nvSpPr>
        <p:spPr>
          <a:xfrm>
            <a:off x="3242917" y="5426369"/>
            <a:ext cx="288032" cy="369332"/>
          </a:xfrm>
          <a:prstGeom prst="rect">
            <a:avLst/>
          </a:prstGeom>
          <a:noFill/>
        </p:spPr>
        <p:txBody>
          <a:bodyPr wrap="square" rtlCol="0">
            <a:spAutoFit/>
          </a:bodyPr>
          <a:lstStyle/>
          <a:p>
            <a:r>
              <a:rPr lang="en-US" altLang="zh-CN" b="0" i="0" dirty="0"/>
              <a:t>L</a:t>
            </a:r>
            <a:endParaRPr lang="zh-CN" altLang="en-US" b="0" i="0" dirty="0"/>
          </a:p>
        </p:txBody>
      </p:sp>
      <p:sp>
        <p:nvSpPr>
          <p:cNvPr id="72739" name="文本框 72738">
            <a:extLst>
              <a:ext uri="{FF2B5EF4-FFF2-40B4-BE49-F238E27FC236}">
                <a16:creationId xmlns:a16="http://schemas.microsoft.com/office/drawing/2014/main" id="{3AB0B31C-CA7C-B679-64C9-537A29C15177}"/>
              </a:ext>
            </a:extLst>
          </p:cNvPr>
          <p:cNvSpPr txBox="1"/>
          <p:nvPr/>
        </p:nvSpPr>
        <p:spPr>
          <a:xfrm>
            <a:off x="3413103" y="6037548"/>
            <a:ext cx="288032" cy="369332"/>
          </a:xfrm>
          <a:prstGeom prst="rect">
            <a:avLst/>
          </a:prstGeom>
          <a:noFill/>
        </p:spPr>
        <p:txBody>
          <a:bodyPr wrap="square" rtlCol="0">
            <a:spAutoFit/>
          </a:bodyPr>
          <a:lstStyle/>
          <a:p>
            <a:r>
              <a:rPr lang="en-US" altLang="zh-CN" b="0" i="0" dirty="0"/>
              <a:t>R</a:t>
            </a:r>
            <a:endParaRPr lang="zh-CN" altLang="en-US" b="0" i="0" dirty="0"/>
          </a:p>
        </p:txBody>
      </p:sp>
      <p:grpSp>
        <p:nvGrpSpPr>
          <p:cNvPr id="72760" name="组合 72759">
            <a:extLst>
              <a:ext uri="{FF2B5EF4-FFF2-40B4-BE49-F238E27FC236}">
                <a16:creationId xmlns:a16="http://schemas.microsoft.com/office/drawing/2014/main" id="{F18DFA73-AC63-9D54-0099-3B4F33E0EE58}"/>
              </a:ext>
            </a:extLst>
          </p:cNvPr>
          <p:cNvGrpSpPr/>
          <p:nvPr/>
        </p:nvGrpSpPr>
        <p:grpSpPr>
          <a:xfrm>
            <a:off x="6612242" y="4054038"/>
            <a:ext cx="2015976" cy="2139590"/>
            <a:chOff x="6612242" y="4054038"/>
            <a:chExt cx="2015976" cy="2139590"/>
          </a:xfrm>
        </p:grpSpPr>
        <p:grpSp>
          <p:nvGrpSpPr>
            <p:cNvPr id="72740" name="Group 15">
              <a:extLst>
                <a:ext uri="{FF2B5EF4-FFF2-40B4-BE49-F238E27FC236}">
                  <a16:creationId xmlns:a16="http://schemas.microsoft.com/office/drawing/2014/main" id="{AF71AB3F-2957-E47A-73BA-D8D66DEE540D}"/>
                </a:ext>
              </a:extLst>
            </p:cNvPr>
            <p:cNvGrpSpPr>
              <a:grpSpLocks/>
            </p:cNvGrpSpPr>
            <p:nvPr/>
          </p:nvGrpSpPr>
          <p:grpSpPr bwMode="auto">
            <a:xfrm>
              <a:off x="7034150" y="4054038"/>
              <a:ext cx="1219200" cy="762000"/>
              <a:chOff x="0" y="0"/>
              <a:chExt cx="1005" cy="559"/>
            </a:xfrm>
          </p:grpSpPr>
          <p:sp>
            <p:nvSpPr>
              <p:cNvPr id="72741" name="Line 16">
                <a:extLst>
                  <a:ext uri="{FF2B5EF4-FFF2-40B4-BE49-F238E27FC236}">
                    <a16:creationId xmlns:a16="http://schemas.microsoft.com/office/drawing/2014/main" id="{DBE99FE6-3FB0-E48D-468F-FD898615835D}"/>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72742" name="Oval 17">
                <a:extLst>
                  <a:ext uri="{FF2B5EF4-FFF2-40B4-BE49-F238E27FC236}">
                    <a16:creationId xmlns:a16="http://schemas.microsoft.com/office/drawing/2014/main" id="{08A9E17A-0ADB-2348-E40B-4385723B4474}"/>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75</a:t>
                </a:r>
                <a:endParaRPr lang="en-US" altLang="zh-CN" sz="1600" b="1" i="0" dirty="0">
                  <a:solidFill>
                    <a:srgbClr val="003366"/>
                  </a:solidFill>
                  <a:latin typeface="Times New Roman" pitchFamily="18" charset="0"/>
                  <a:ea typeface="楷体_GB2312" pitchFamily="1" charset="-122"/>
                </a:endParaRPr>
              </a:p>
            </p:txBody>
          </p:sp>
          <p:sp>
            <p:nvSpPr>
              <p:cNvPr id="72743" name="Oval 18">
                <a:extLst>
                  <a:ext uri="{FF2B5EF4-FFF2-40B4-BE49-F238E27FC236}">
                    <a16:creationId xmlns:a16="http://schemas.microsoft.com/office/drawing/2014/main" id="{1C4140AD-EC37-7DD8-C3C9-F05A7DD73ECC}"/>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21</a:t>
                </a:r>
              </a:p>
            </p:txBody>
          </p:sp>
          <p:sp>
            <p:nvSpPr>
              <p:cNvPr id="72744" name="Line 19">
                <a:extLst>
                  <a:ext uri="{FF2B5EF4-FFF2-40B4-BE49-F238E27FC236}">
                    <a16:creationId xmlns:a16="http://schemas.microsoft.com/office/drawing/2014/main" id="{35C63317-231E-C30F-5E12-C741F45455EC}"/>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72745" name="Oval 20">
                <a:extLst>
                  <a:ext uri="{FF2B5EF4-FFF2-40B4-BE49-F238E27FC236}">
                    <a16:creationId xmlns:a16="http://schemas.microsoft.com/office/drawing/2014/main" id="{DCB6D2D6-0F2A-52E7-84B7-4D2B165A0564}"/>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grpSp>
        <p:sp>
          <p:nvSpPr>
            <p:cNvPr id="72746" name="Oval 20">
              <a:extLst>
                <a:ext uri="{FF2B5EF4-FFF2-40B4-BE49-F238E27FC236}">
                  <a16:creationId xmlns:a16="http://schemas.microsoft.com/office/drawing/2014/main" id="{59F50344-5363-92DF-F84E-3E6826F9F6A5}"/>
                </a:ext>
              </a:extLst>
            </p:cNvPr>
            <p:cNvSpPr>
              <a:spLocks noChangeArrowheads="1"/>
            </p:cNvSpPr>
            <p:nvPr/>
          </p:nvSpPr>
          <p:spPr bwMode="auto">
            <a:xfrm>
              <a:off x="6612242" y="5134473"/>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a:t>
              </a:r>
              <a:endParaRPr lang="en-US" altLang="zh-CN" sz="1600" b="1" i="0" dirty="0">
                <a:solidFill>
                  <a:srgbClr val="003366"/>
                </a:solidFill>
                <a:latin typeface="Times New Roman" pitchFamily="18" charset="0"/>
                <a:ea typeface="楷体_GB2312" pitchFamily="1" charset="-122"/>
              </a:endParaRPr>
            </a:p>
          </p:txBody>
        </p:sp>
        <p:sp>
          <p:nvSpPr>
            <p:cNvPr id="72747" name="Line 16">
              <a:extLst>
                <a:ext uri="{FF2B5EF4-FFF2-40B4-BE49-F238E27FC236}">
                  <a16:creationId xmlns:a16="http://schemas.microsoft.com/office/drawing/2014/main" id="{FEA16D4B-084E-A4C4-8281-FCA5918AD7C9}"/>
                </a:ext>
              </a:extLst>
            </p:cNvPr>
            <p:cNvSpPr>
              <a:spLocks noChangeShapeType="1"/>
            </p:cNvSpPr>
            <p:nvPr/>
          </p:nvSpPr>
          <p:spPr bwMode="auto">
            <a:xfrm>
              <a:off x="7241605" y="4846886"/>
              <a:ext cx="144852" cy="289176"/>
            </a:xfrm>
            <a:prstGeom prst="line">
              <a:avLst/>
            </a:prstGeom>
            <a:noFill/>
            <a:ln w="38100">
              <a:solidFill>
                <a:srgbClr val="336699"/>
              </a:solidFill>
              <a:round/>
              <a:headEnd/>
              <a:tailEnd/>
            </a:ln>
            <a:effectLst/>
          </p:spPr>
          <p:txBody>
            <a:bodyPr wrap="none" anchor="ctr"/>
            <a:lstStyle/>
            <a:p>
              <a:endParaRPr lang="zh-CN" altLang="en-US" i="0"/>
            </a:p>
          </p:txBody>
        </p:sp>
        <p:sp>
          <p:nvSpPr>
            <p:cNvPr id="72748" name="Oval 17">
              <a:extLst>
                <a:ext uri="{FF2B5EF4-FFF2-40B4-BE49-F238E27FC236}">
                  <a16:creationId xmlns:a16="http://schemas.microsoft.com/office/drawing/2014/main" id="{5DF91F8A-C3BB-E872-253F-712424A0E6F4}"/>
                </a:ext>
              </a:extLst>
            </p:cNvPr>
            <p:cNvSpPr>
              <a:spLocks noChangeArrowheads="1"/>
            </p:cNvSpPr>
            <p:nvPr/>
          </p:nvSpPr>
          <p:spPr bwMode="auto">
            <a:xfrm>
              <a:off x="7260102" y="513728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19</a:t>
              </a:r>
              <a:endParaRPr lang="en-US" altLang="zh-CN" sz="1600" b="1" i="0" dirty="0">
                <a:solidFill>
                  <a:srgbClr val="003366"/>
                </a:solidFill>
                <a:latin typeface="Times New Roman" pitchFamily="18" charset="0"/>
                <a:ea typeface="楷体_GB2312" pitchFamily="1" charset="-122"/>
              </a:endParaRPr>
            </a:p>
          </p:txBody>
        </p:sp>
        <p:sp>
          <p:nvSpPr>
            <p:cNvPr id="72749" name="Line 19">
              <a:extLst>
                <a:ext uri="{FF2B5EF4-FFF2-40B4-BE49-F238E27FC236}">
                  <a16:creationId xmlns:a16="http://schemas.microsoft.com/office/drawing/2014/main" id="{CB96470A-51CD-5AE4-2580-30646428DA3E}"/>
                </a:ext>
              </a:extLst>
            </p:cNvPr>
            <p:cNvSpPr>
              <a:spLocks noChangeShapeType="1"/>
            </p:cNvSpPr>
            <p:nvPr/>
          </p:nvSpPr>
          <p:spPr bwMode="auto">
            <a:xfrm flipH="1">
              <a:off x="6833991" y="4813624"/>
              <a:ext cx="205020" cy="310797"/>
            </a:xfrm>
            <a:prstGeom prst="line">
              <a:avLst/>
            </a:prstGeom>
            <a:noFill/>
            <a:ln w="38100">
              <a:solidFill>
                <a:srgbClr val="336699"/>
              </a:solidFill>
              <a:round/>
              <a:headEnd/>
              <a:tailEnd/>
            </a:ln>
            <a:effectLst/>
          </p:spPr>
          <p:txBody>
            <a:bodyPr wrap="none" anchor="ctr"/>
            <a:lstStyle/>
            <a:p>
              <a:endParaRPr lang="zh-CN" altLang="en-US" i="0"/>
            </a:p>
          </p:txBody>
        </p:sp>
        <p:grpSp>
          <p:nvGrpSpPr>
            <p:cNvPr id="72750" name="Group 15">
              <a:extLst>
                <a:ext uri="{FF2B5EF4-FFF2-40B4-BE49-F238E27FC236}">
                  <a16:creationId xmlns:a16="http://schemas.microsoft.com/office/drawing/2014/main" id="{22771239-4765-AD98-C121-552E6431AB5F}"/>
                </a:ext>
              </a:extLst>
            </p:cNvPr>
            <p:cNvGrpSpPr>
              <a:grpSpLocks/>
            </p:cNvGrpSpPr>
            <p:nvPr/>
          </p:nvGrpSpPr>
          <p:grpSpPr bwMode="auto">
            <a:xfrm>
              <a:off x="7645579" y="4804522"/>
              <a:ext cx="982639" cy="667943"/>
              <a:chOff x="140" y="180"/>
              <a:chExt cx="810" cy="490"/>
            </a:xfrm>
          </p:grpSpPr>
          <p:sp>
            <p:nvSpPr>
              <p:cNvPr id="72751" name="Line 16">
                <a:extLst>
                  <a:ext uri="{FF2B5EF4-FFF2-40B4-BE49-F238E27FC236}">
                    <a16:creationId xmlns:a16="http://schemas.microsoft.com/office/drawing/2014/main" id="{4C2DBDC7-50E6-B646-33BB-C3A7AD03B544}"/>
                  </a:ext>
                </a:extLst>
              </p:cNvPr>
              <p:cNvSpPr>
                <a:spLocks noChangeShapeType="1"/>
              </p:cNvSpPr>
              <p:nvPr/>
            </p:nvSpPr>
            <p:spPr bwMode="auto">
              <a:xfrm>
                <a:off x="548" y="180"/>
                <a:ext cx="201" cy="222"/>
              </a:xfrm>
              <a:prstGeom prst="line">
                <a:avLst/>
              </a:prstGeom>
              <a:noFill/>
              <a:ln w="38100">
                <a:solidFill>
                  <a:srgbClr val="336699"/>
                </a:solidFill>
                <a:round/>
                <a:headEnd/>
                <a:tailEnd/>
              </a:ln>
              <a:effectLst/>
            </p:spPr>
            <p:txBody>
              <a:bodyPr wrap="none" anchor="ctr"/>
              <a:lstStyle/>
              <a:p>
                <a:endParaRPr lang="zh-CN" altLang="en-US" i="0"/>
              </a:p>
            </p:txBody>
          </p:sp>
          <p:sp>
            <p:nvSpPr>
              <p:cNvPr id="72752" name="Oval 17">
                <a:extLst>
                  <a:ext uri="{FF2B5EF4-FFF2-40B4-BE49-F238E27FC236}">
                    <a16:creationId xmlns:a16="http://schemas.microsoft.com/office/drawing/2014/main" id="{E3999304-87EA-1E5E-39A3-2F965B36E36D}"/>
                  </a:ext>
                </a:extLst>
              </p:cNvPr>
              <p:cNvSpPr>
                <a:spLocks noChangeArrowheads="1"/>
              </p:cNvSpPr>
              <p:nvPr/>
            </p:nvSpPr>
            <p:spPr bwMode="auto">
              <a:xfrm>
                <a:off x="713" y="407"/>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80</a:t>
                </a:r>
              </a:p>
            </p:txBody>
          </p:sp>
          <p:sp>
            <p:nvSpPr>
              <p:cNvPr id="72753" name="Line 19">
                <a:extLst>
                  <a:ext uri="{FF2B5EF4-FFF2-40B4-BE49-F238E27FC236}">
                    <a16:creationId xmlns:a16="http://schemas.microsoft.com/office/drawing/2014/main" id="{DDEE5CA0-2743-DBFF-C16D-F500E8611D4C}"/>
                  </a:ext>
                </a:extLst>
              </p:cNvPr>
              <p:cNvSpPr>
                <a:spLocks noChangeShapeType="1"/>
              </p:cNvSpPr>
              <p:nvPr/>
            </p:nvSpPr>
            <p:spPr bwMode="auto">
              <a:xfrm flipH="1">
                <a:off x="313" y="186"/>
                <a:ext cx="119" cy="222"/>
              </a:xfrm>
              <a:prstGeom prst="line">
                <a:avLst/>
              </a:prstGeom>
              <a:noFill/>
              <a:ln w="38100">
                <a:solidFill>
                  <a:srgbClr val="336699"/>
                </a:solidFill>
                <a:round/>
                <a:headEnd/>
                <a:tailEnd/>
              </a:ln>
              <a:effectLst/>
            </p:spPr>
            <p:txBody>
              <a:bodyPr wrap="none" anchor="ctr"/>
              <a:lstStyle/>
              <a:p>
                <a:endParaRPr lang="zh-CN" altLang="en-US" i="0"/>
              </a:p>
            </p:txBody>
          </p:sp>
          <p:sp>
            <p:nvSpPr>
              <p:cNvPr id="72754" name="Oval 20">
                <a:extLst>
                  <a:ext uri="{FF2B5EF4-FFF2-40B4-BE49-F238E27FC236}">
                    <a16:creationId xmlns:a16="http://schemas.microsoft.com/office/drawing/2014/main" id="{37F03DA9-9CCD-8E54-A4D1-3C4C496CF190}"/>
                  </a:ext>
                </a:extLst>
              </p:cNvPr>
              <p:cNvSpPr>
                <a:spLocks noChangeArrowheads="1"/>
              </p:cNvSpPr>
              <p:nvPr/>
            </p:nvSpPr>
            <p:spPr bwMode="auto">
              <a:xfrm>
                <a:off x="140" y="442"/>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56</a:t>
                </a:r>
                <a:endParaRPr lang="en-US" altLang="zh-CN" sz="1600" b="1" i="0" dirty="0">
                  <a:solidFill>
                    <a:srgbClr val="003366"/>
                  </a:solidFill>
                  <a:latin typeface="Times New Roman" pitchFamily="18" charset="0"/>
                  <a:ea typeface="楷体_GB2312" pitchFamily="1" charset="-122"/>
                </a:endParaRPr>
              </a:p>
            </p:txBody>
          </p:sp>
        </p:grpSp>
        <p:sp>
          <p:nvSpPr>
            <p:cNvPr id="72756" name="Line 19">
              <a:extLst>
                <a:ext uri="{FF2B5EF4-FFF2-40B4-BE49-F238E27FC236}">
                  <a16:creationId xmlns:a16="http://schemas.microsoft.com/office/drawing/2014/main" id="{3262F0D6-3CF9-2B7C-50DD-DE859DFBD9D7}"/>
                </a:ext>
              </a:extLst>
            </p:cNvPr>
            <p:cNvSpPr>
              <a:spLocks noChangeShapeType="1"/>
            </p:cNvSpPr>
            <p:nvPr/>
          </p:nvSpPr>
          <p:spPr bwMode="auto">
            <a:xfrm flipH="1">
              <a:off x="7514550" y="5465325"/>
              <a:ext cx="221289" cy="439841"/>
            </a:xfrm>
            <a:prstGeom prst="line">
              <a:avLst/>
            </a:prstGeom>
            <a:noFill/>
            <a:ln w="38100">
              <a:solidFill>
                <a:srgbClr val="336699"/>
              </a:solidFill>
              <a:round/>
              <a:headEnd/>
              <a:tailEnd/>
            </a:ln>
            <a:effectLst/>
          </p:spPr>
          <p:txBody>
            <a:bodyPr wrap="none" anchor="ctr"/>
            <a:lstStyle/>
            <a:p>
              <a:endParaRPr lang="zh-CN" altLang="en-US" i="0"/>
            </a:p>
          </p:txBody>
        </p:sp>
        <p:sp>
          <p:nvSpPr>
            <p:cNvPr id="72757" name="Oval 20">
              <a:extLst>
                <a:ext uri="{FF2B5EF4-FFF2-40B4-BE49-F238E27FC236}">
                  <a16:creationId xmlns:a16="http://schemas.microsoft.com/office/drawing/2014/main" id="{2DE7BAB8-9949-1403-DE74-237C3EEFC63D}"/>
                </a:ext>
              </a:extLst>
            </p:cNvPr>
            <p:cNvSpPr>
              <a:spLocks noChangeArrowheads="1"/>
            </p:cNvSpPr>
            <p:nvPr/>
          </p:nvSpPr>
          <p:spPr bwMode="auto">
            <a:xfrm>
              <a:off x="7314031" y="5882149"/>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37</a:t>
              </a:r>
            </a:p>
          </p:txBody>
        </p:sp>
        <p:sp>
          <p:nvSpPr>
            <p:cNvPr id="72758" name="Line 16">
              <a:extLst>
                <a:ext uri="{FF2B5EF4-FFF2-40B4-BE49-F238E27FC236}">
                  <a16:creationId xmlns:a16="http://schemas.microsoft.com/office/drawing/2014/main" id="{0EFA5007-5FED-3A61-18CA-32CC171693DE}"/>
                </a:ext>
              </a:extLst>
            </p:cNvPr>
            <p:cNvSpPr>
              <a:spLocks noChangeShapeType="1"/>
            </p:cNvSpPr>
            <p:nvPr/>
          </p:nvSpPr>
          <p:spPr bwMode="auto">
            <a:xfrm>
              <a:off x="7855215" y="5426119"/>
              <a:ext cx="242575" cy="459058"/>
            </a:xfrm>
            <a:prstGeom prst="line">
              <a:avLst/>
            </a:prstGeom>
            <a:noFill/>
            <a:ln w="38100">
              <a:solidFill>
                <a:srgbClr val="336699"/>
              </a:solidFill>
              <a:round/>
              <a:headEnd/>
              <a:tailEnd/>
            </a:ln>
            <a:effectLst/>
          </p:spPr>
          <p:txBody>
            <a:bodyPr wrap="none" anchor="ctr"/>
            <a:lstStyle/>
            <a:p>
              <a:endParaRPr lang="zh-CN" altLang="en-US" i="0"/>
            </a:p>
          </p:txBody>
        </p:sp>
        <p:sp>
          <p:nvSpPr>
            <p:cNvPr id="72759" name="Oval 17">
              <a:extLst>
                <a:ext uri="{FF2B5EF4-FFF2-40B4-BE49-F238E27FC236}">
                  <a16:creationId xmlns:a16="http://schemas.microsoft.com/office/drawing/2014/main" id="{C90FCA79-E03C-B025-4AC5-C17DB5DB0B5C}"/>
                </a:ext>
              </a:extLst>
            </p:cNvPr>
            <p:cNvSpPr>
              <a:spLocks noChangeArrowheads="1"/>
            </p:cNvSpPr>
            <p:nvPr/>
          </p:nvSpPr>
          <p:spPr bwMode="auto">
            <a:xfrm>
              <a:off x="7999814" y="5881467"/>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64</a:t>
              </a:r>
            </a:p>
          </p:txBody>
        </p:sp>
      </p:grpSp>
      <p:sp>
        <p:nvSpPr>
          <p:cNvPr id="5" name="Text Box 4">
            <a:extLst>
              <a:ext uri="{FF2B5EF4-FFF2-40B4-BE49-F238E27FC236}">
                <a16:creationId xmlns:a16="http://schemas.microsoft.com/office/drawing/2014/main" id="{38E50425-0AE2-1ADF-593B-DE001A624D7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平衡二叉树例</a:t>
            </a:r>
          </a:p>
        </p:txBody>
      </p:sp>
    </p:spTree>
    <p:extLst>
      <p:ext uri="{BB962C8B-B14F-4D97-AF65-F5344CB8AC3E}">
        <p14:creationId xmlns:p14="http://schemas.microsoft.com/office/powerpoint/2010/main" val="219081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270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27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270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270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270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270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271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71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271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271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272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272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272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271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272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272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273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273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273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72733"/>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7273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7273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7273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72735"/>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273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2737"/>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72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5" grpId="0"/>
      <p:bldP spid="56" grpId="0" animBg="1"/>
      <p:bldP spid="57" grpId="0" animBg="1"/>
      <p:bldP spid="58" grpId="0" animBg="1"/>
      <p:bldP spid="59" grpId="0" animBg="1"/>
      <p:bldP spid="60" grpId="0" animBg="1"/>
      <p:bldP spid="61" grpId="0" animBg="1"/>
      <p:bldP spid="63" grpId="0"/>
      <p:bldP spid="72704" grpId="0"/>
      <p:bldP spid="3" grpId="0"/>
      <p:bldP spid="4" grpId="0"/>
      <p:bldP spid="13" grpId="0" animBg="1"/>
      <p:bldP spid="14" grpId="0" animBg="1"/>
      <p:bldP spid="15" grpId="0" animBg="1"/>
      <p:bldP spid="16" grpId="0" animBg="1"/>
      <p:bldP spid="17" grpId="0" animBg="1"/>
      <p:bldP spid="18" grpId="0" animBg="1"/>
      <p:bldP spid="19" grpId="0" animBg="1"/>
      <p:bldP spid="20" grpId="0" animBg="1"/>
      <p:bldP spid="72706" grpId="0"/>
      <p:bldP spid="72708" grpId="0"/>
      <p:bldP spid="72709" grpId="0"/>
      <p:bldP spid="72711" grpId="0"/>
      <p:bldP spid="72712" grpId="0"/>
      <p:bldP spid="72719" grpId="0" animBg="1"/>
      <p:bldP spid="72720" grpId="0" animBg="1"/>
      <p:bldP spid="72721" grpId="0" animBg="1"/>
      <p:bldP spid="72722" grpId="0" animBg="1"/>
      <p:bldP spid="72729" grpId="0" animBg="1"/>
      <p:bldP spid="72730" grpId="0" animBg="1"/>
      <p:bldP spid="72731" grpId="0" animBg="1"/>
      <p:bldP spid="72732" grpId="0" animBg="1"/>
      <p:bldP spid="72733" grpId="0"/>
      <p:bldP spid="72736" grpId="0"/>
      <p:bldP spid="72737" grpId="0"/>
      <p:bldP spid="72738" grpId="0"/>
      <p:bldP spid="7273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457200" y="1124744"/>
            <a:ext cx="8218488" cy="685800"/>
          </a:xfrm>
        </p:spPr>
        <p:txBody>
          <a:bodyPr/>
          <a:lstStyle/>
          <a:p>
            <a:pPr algn="l" eaLnBrk="1" hangingPunct="1"/>
            <a:r>
              <a:rPr lang="zh-CN" altLang="en-US" sz="3200" dirty="0">
                <a:latin typeface="黑体" pitchFamily="49" charset="-122"/>
                <a:ea typeface="黑体" pitchFamily="49" charset="-122"/>
              </a:rPr>
              <a:t>平衡二叉树删除与二叉排序树相同</a:t>
            </a:r>
          </a:p>
        </p:txBody>
      </p:sp>
      <p:sp>
        <p:nvSpPr>
          <p:cNvPr id="8089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3F5B11D-AB07-4E90-A68E-444CD09FA54F}" type="slidenum">
              <a:rPr lang="zh-CN" altLang="en-US"/>
              <a:pPr algn="r" eaLnBrk="1" hangingPunct="1">
                <a:spcBef>
                  <a:spcPct val="50000"/>
                </a:spcBef>
                <a:buFont typeface="Arial" pitchFamily="34" charset="0"/>
                <a:buNone/>
              </a:pPr>
              <a:t>82</a:t>
            </a:fld>
            <a:endParaRPr lang="en-US" altLang="zh-CN"/>
          </a:p>
        </p:txBody>
      </p:sp>
      <p:sp>
        <p:nvSpPr>
          <p:cNvPr id="80901" name="Rectangle 5"/>
          <p:cNvSpPr>
            <a:spLocks noGrp="1" noChangeArrowheads="1"/>
          </p:cNvSpPr>
          <p:nvPr>
            <p:ph type="body" idx="4294967295"/>
          </p:nvPr>
        </p:nvSpPr>
        <p:spPr>
          <a:xfrm>
            <a:off x="381000" y="1962944"/>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如果被删结点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最多只有一个孩子，那么将结点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从树中删去，并将其双亲指向它的指针指向它的唯一的孩子，并作平衡化处理</a:t>
            </a:r>
          </a:p>
          <a:p>
            <a:pPr eaLnBrk="1" hangingPunct="1">
              <a:lnSpc>
                <a:spcPct val="90000"/>
              </a:lnSpc>
              <a:spcBef>
                <a:spcPct val="30000"/>
              </a:spcBef>
            </a:pPr>
            <a:r>
              <a:rPr lang="zh-CN" altLang="en-US" dirty="0">
                <a:latin typeface="黑体" pitchFamily="49" charset="-122"/>
                <a:ea typeface="黑体" pitchFamily="49" charset="-122"/>
              </a:rPr>
              <a:t>如果被删结点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没有孩子，则直接删除之，并作平衡化处理</a:t>
            </a:r>
          </a:p>
          <a:p>
            <a:pPr eaLnBrk="1" hangingPunct="1">
              <a:lnSpc>
                <a:spcPct val="90000"/>
              </a:lnSpc>
              <a:spcBef>
                <a:spcPct val="30000"/>
              </a:spcBef>
            </a:pPr>
            <a:r>
              <a:rPr lang="zh-CN" altLang="en-US" dirty="0">
                <a:latin typeface="黑体" pitchFamily="49" charset="-122"/>
                <a:ea typeface="黑体" pitchFamily="49" charset="-122"/>
              </a:rPr>
              <a:t>如果被删结点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有两个子女，则用该结点的直接前驱</a:t>
            </a:r>
            <a:r>
              <a:rPr lang="en-US" altLang="zh-CN" dirty="0">
                <a:latin typeface="黑体" pitchFamily="49" charset="-122"/>
                <a:ea typeface="黑体" pitchFamily="49" charset="-122"/>
              </a:rPr>
              <a:t>S</a:t>
            </a:r>
            <a:r>
              <a:rPr lang="zh-CN" altLang="en-US" dirty="0">
                <a:latin typeface="黑体" pitchFamily="49" charset="-122"/>
                <a:ea typeface="黑体" pitchFamily="49" charset="-122"/>
              </a:rPr>
              <a:t>替代被删结点，然后对直接前驱</a:t>
            </a:r>
            <a:r>
              <a:rPr lang="en-US" altLang="zh-CN" dirty="0">
                <a:latin typeface="黑体" pitchFamily="49" charset="-122"/>
                <a:ea typeface="黑体" pitchFamily="49" charset="-122"/>
              </a:rPr>
              <a:t>S</a:t>
            </a:r>
            <a:r>
              <a:rPr lang="zh-CN" altLang="en-US" dirty="0">
                <a:latin typeface="黑体" pitchFamily="49" charset="-122"/>
                <a:ea typeface="黑体" pitchFamily="49" charset="-122"/>
              </a:rPr>
              <a:t>作删除处理(</a:t>
            </a:r>
            <a:r>
              <a:rPr lang="en-US" altLang="zh-CN" dirty="0">
                <a:latin typeface="黑体" pitchFamily="49" charset="-122"/>
                <a:ea typeface="黑体" pitchFamily="49" charset="-122"/>
              </a:rPr>
              <a:t>S</a:t>
            </a:r>
            <a:r>
              <a:rPr lang="zh-CN" altLang="en-US" dirty="0">
                <a:latin typeface="黑体" pitchFamily="49" charset="-122"/>
                <a:ea typeface="黑体" pitchFamily="49" charset="-122"/>
              </a:rPr>
              <a:t>只有一个孩子或没有孩子)，并作平衡化处理。</a:t>
            </a:r>
          </a:p>
        </p:txBody>
      </p:sp>
      <p:sp>
        <p:nvSpPr>
          <p:cNvPr id="2" name="Text Box 4">
            <a:extLst>
              <a:ext uri="{FF2B5EF4-FFF2-40B4-BE49-F238E27FC236}">
                <a16:creationId xmlns:a16="http://schemas.microsoft.com/office/drawing/2014/main" id="{06E0686E-3CA3-4009-9D9A-CA2751032DF2}"/>
              </a:ext>
            </a:extLst>
          </p:cNvPr>
          <p:cNvSpPr txBox="1">
            <a:spLocks noChangeArrowheads="1"/>
          </p:cNvSpPr>
          <p:nvPr/>
        </p:nvSpPr>
        <p:spPr bwMode="auto">
          <a:xfrm>
            <a:off x="337344" y="202903"/>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三、平衡二叉树删除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90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90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3F5B11D-AB07-4E90-A68E-444CD09FA54F}" type="slidenum">
              <a:rPr lang="zh-CN" altLang="en-US"/>
              <a:pPr algn="r" eaLnBrk="1" hangingPunct="1">
                <a:spcBef>
                  <a:spcPct val="50000"/>
                </a:spcBef>
                <a:buFont typeface="Arial" pitchFamily="34" charset="0"/>
                <a:buNone/>
              </a:pPr>
              <a:t>83</a:t>
            </a:fld>
            <a:endParaRPr lang="en-US" altLang="zh-CN"/>
          </a:p>
        </p:txBody>
      </p:sp>
      <p:sp>
        <p:nvSpPr>
          <p:cNvPr id="80901" name="Rectangle 5"/>
          <p:cNvSpPr>
            <a:spLocks noGrp="1" noChangeArrowheads="1"/>
          </p:cNvSpPr>
          <p:nvPr>
            <p:ph type="body" idx="4294967295"/>
          </p:nvPr>
        </p:nvSpPr>
        <p:spPr>
          <a:xfrm>
            <a:off x="539552" y="1196752"/>
            <a:ext cx="8763000" cy="601960"/>
          </a:xfrm>
        </p:spPr>
        <p:txBody>
          <a:bodyPr/>
          <a:lstStyle/>
          <a:p>
            <a:pPr eaLnBrk="1" hangingPunct="1">
              <a:lnSpc>
                <a:spcPct val="90000"/>
              </a:lnSpc>
              <a:spcBef>
                <a:spcPct val="30000"/>
              </a:spcBef>
            </a:pPr>
            <a:r>
              <a:rPr lang="zh-CN" altLang="en-US" dirty="0">
                <a:latin typeface="黑体" pitchFamily="49" charset="-122"/>
                <a:ea typeface="黑体" pitchFamily="49" charset="-122"/>
              </a:rPr>
              <a:t>从删除结点向双亲方向找失衡结点。</a:t>
            </a:r>
            <a:endParaRPr lang="en-US" altLang="zh-CN"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在左子树上删除节点相当于在右子树上插入节点，</a:t>
            </a:r>
            <a:r>
              <a:rPr lang="en-US" altLang="zh-CN" dirty="0">
                <a:latin typeface="黑体" pitchFamily="49" charset="-122"/>
                <a:ea typeface="黑体" pitchFamily="49" charset="-122"/>
              </a:rPr>
              <a:t>RR</a:t>
            </a:r>
            <a:r>
              <a:rPr lang="zh-CN" altLang="en-US" dirty="0">
                <a:latin typeface="黑体" pitchFamily="49" charset="-122"/>
                <a:ea typeface="黑体" pitchFamily="49" charset="-122"/>
              </a:rPr>
              <a:t>型或</a:t>
            </a:r>
            <a:r>
              <a:rPr lang="en-US" altLang="zh-CN" dirty="0">
                <a:latin typeface="黑体" pitchFamily="49" charset="-122"/>
                <a:ea typeface="黑体" pitchFamily="49" charset="-122"/>
              </a:rPr>
              <a:t>RL</a:t>
            </a:r>
            <a:r>
              <a:rPr lang="zh-CN" altLang="en-US" dirty="0">
                <a:latin typeface="黑体" pitchFamily="49" charset="-122"/>
                <a:ea typeface="黑体" pitchFamily="49" charset="-122"/>
              </a:rPr>
              <a:t>型。</a:t>
            </a:r>
            <a:endParaRPr lang="en-US" altLang="zh-CN"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在右子树上删除节点相当于在左子树上插入节点，</a:t>
            </a:r>
            <a:r>
              <a:rPr lang="en-US" altLang="zh-CN" dirty="0">
                <a:latin typeface="黑体" pitchFamily="49" charset="-122"/>
                <a:ea typeface="黑体" pitchFamily="49" charset="-122"/>
              </a:rPr>
              <a:t>LL</a:t>
            </a:r>
            <a:r>
              <a:rPr lang="zh-CN" altLang="en-US" dirty="0">
                <a:latin typeface="黑体" pitchFamily="49" charset="-122"/>
                <a:ea typeface="黑体" pitchFamily="49" charset="-122"/>
              </a:rPr>
              <a:t>型或</a:t>
            </a:r>
            <a:r>
              <a:rPr lang="en-US" altLang="zh-CN" dirty="0">
                <a:latin typeface="黑体" pitchFamily="49" charset="-122"/>
                <a:ea typeface="黑体" pitchFamily="49" charset="-122"/>
              </a:rPr>
              <a:t>LR</a:t>
            </a:r>
            <a:r>
              <a:rPr lang="zh-CN" altLang="en-US" dirty="0">
                <a:latin typeface="黑体" pitchFamily="49" charset="-122"/>
                <a:ea typeface="黑体" pitchFamily="49" charset="-122"/>
              </a:rPr>
              <a:t>型。</a:t>
            </a:r>
          </a:p>
          <a:p>
            <a:pPr eaLnBrk="1" hangingPunct="1">
              <a:lnSpc>
                <a:spcPct val="90000"/>
              </a:lnSpc>
              <a:spcBef>
                <a:spcPct val="30000"/>
              </a:spcBef>
            </a:pPr>
            <a:endParaRPr lang="zh-CN" altLang="en-US" dirty="0">
              <a:latin typeface="黑体" pitchFamily="49" charset="-122"/>
              <a:ea typeface="黑体" pitchFamily="49" charset="-122"/>
            </a:endParaRPr>
          </a:p>
        </p:txBody>
      </p:sp>
      <p:sp>
        <p:nvSpPr>
          <p:cNvPr id="3" name="Text Box 4">
            <a:extLst>
              <a:ext uri="{FF2B5EF4-FFF2-40B4-BE49-F238E27FC236}">
                <a16:creationId xmlns:a16="http://schemas.microsoft.com/office/drawing/2014/main" id="{7EEE0C38-8059-CCC8-ED22-30CB96FAD6B0}"/>
              </a:ext>
            </a:extLst>
          </p:cNvPr>
          <p:cNvSpPr txBox="1">
            <a:spLocks noChangeArrowheads="1"/>
          </p:cNvSpPr>
          <p:nvPr/>
        </p:nvSpPr>
        <p:spPr bwMode="auto">
          <a:xfrm>
            <a:off x="337344" y="202903"/>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三、平衡二叉树删除</a:t>
            </a:r>
          </a:p>
        </p:txBody>
      </p:sp>
    </p:spTree>
    <p:extLst>
      <p:ext uri="{BB962C8B-B14F-4D97-AF65-F5344CB8AC3E}">
        <p14:creationId xmlns:p14="http://schemas.microsoft.com/office/powerpoint/2010/main" val="36717853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533400" y="1125315"/>
            <a:ext cx="8218488" cy="685800"/>
          </a:xfrm>
        </p:spPr>
        <p:txBody>
          <a:bodyPr/>
          <a:lstStyle/>
          <a:p>
            <a:pPr algn="l" eaLnBrk="1" hangingPunct="1"/>
            <a:r>
              <a:rPr lang="zh-CN" altLang="en-US" sz="2800" dirty="0">
                <a:solidFill>
                  <a:srgbClr val="FF0000"/>
                </a:solidFill>
                <a:latin typeface="黑体" pitchFamily="49" charset="-122"/>
                <a:ea typeface="黑体" pitchFamily="49" charset="-122"/>
              </a:rPr>
              <a:t>例：</a:t>
            </a:r>
            <a:r>
              <a:rPr lang="zh-CN" altLang="en-US" sz="2800" dirty="0">
                <a:latin typeface="黑体" pitchFamily="49" charset="-122"/>
                <a:ea typeface="黑体" pitchFamily="49" charset="-122"/>
              </a:rPr>
              <a:t>下列平衡二叉树删除结点</a:t>
            </a:r>
            <a:r>
              <a:rPr lang="en-US" altLang="zh-CN" sz="2800" dirty="0">
                <a:latin typeface="黑体" pitchFamily="49" charset="-122"/>
                <a:ea typeface="黑体" pitchFamily="49" charset="-122"/>
              </a:rPr>
              <a:t>80</a:t>
            </a:r>
            <a:r>
              <a:rPr lang="zh-CN" altLang="en-US" sz="2800" dirty="0">
                <a:latin typeface="黑体" pitchFamily="49" charset="-122"/>
                <a:ea typeface="黑体" pitchFamily="49" charset="-122"/>
              </a:rPr>
              <a:t>。</a:t>
            </a:r>
          </a:p>
        </p:txBody>
      </p:sp>
      <p:sp>
        <p:nvSpPr>
          <p:cNvPr id="8089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3F5B11D-AB07-4E90-A68E-444CD09FA54F}" type="slidenum">
              <a:rPr lang="zh-CN" altLang="en-US"/>
              <a:pPr algn="r" eaLnBrk="1" hangingPunct="1">
                <a:spcBef>
                  <a:spcPct val="50000"/>
                </a:spcBef>
                <a:buFont typeface="Arial" pitchFamily="34" charset="0"/>
                <a:buNone/>
              </a:pPr>
              <a:t>84</a:t>
            </a:fld>
            <a:endParaRPr lang="en-US" altLang="zh-CN"/>
          </a:p>
        </p:txBody>
      </p:sp>
      <p:sp>
        <p:nvSpPr>
          <p:cNvPr id="2" name="Text Box 4">
            <a:extLst>
              <a:ext uri="{FF2B5EF4-FFF2-40B4-BE49-F238E27FC236}">
                <a16:creationId xmlns:a16="http://schemas.microsoft.com/office/drawing/2014/main" id="{06E0686E-3CA3-4009-9D9A-CA2751032DF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平衡二叉树删除举例</a:t>
            </a:r>
          </a:p>
        </p:txBody>
      </p:sp>
      <p:grpSp>
        <p:nvGrpSpPr>
          <p:cNvPr id="5" name="组合 4">
            <a:extLst>
              <a:ext uri="{FF2B5EF4-FFF2-40B4-BE49-F238E27FC236}">
                <a16:creationId xmlns:a16="http://schemas.microsoft.com/office/drawing/2014/main" id="{50AAB30B-BFCF-EE36-1AE9-AAB2EDEF98E7}"/>
              </a:ext>
            </a:extLst>
          </p:cNvPr>
          <p:cNvGrpSpPr/>
          <p:nvPr/>
        </p:nvGrpSpPr>
        <p:grpSpPr>
          <a:xfrm>
            <a:off x="755576" y="2161652"/>
            <a:ext cx="2015976" cy="2139590"/>
            <a:chOff x="6612242" y="4054038"/>
            <a:chExt cx="2015976" cy="2139590"/>
          </a:xfrm>
        </p:grpSpPr>
        <p:grpSp>
          <p:nvGrpSpPr>
            <p:cNvPr id="6" name="Group 15">
              <a:extLst>
                <a:ext uri="{FF2B5EF4-FFF2-40B4-BE49-F238E27FC236}">
                  <a16:creationId xmlns:a16="http://schemas.microsoft.com/office/drawing/2014/main" id="{062A6B7D-8435-943E-39C2-DBE0E6402332}"/>
                </a:ext>
              </a:extLst>
            </p:cNvPr>
            <p:cNvGrpSpPr>
              <a:grpSpLocks/>
            </p:cNvGrpSpPr>
            <p:nvPr/>
          </p:nvGrpSpPr>
          <p:grpSpPr bwMode="auto">
            <a:xfrm>
              <a:off x="7034150" y="4054038"/>
              <a:ext cx="1219200" cy="762000"/>
              <a:chOff x="0" y="0"/>
              <a:chExt cx="1005" cy="559"/>
            </a:xfrm>
          </p:grpSpPr>
          <p:sp>
            <p:nvSpPr>
              <p:cNvPr id="20" name="Line 16">
                <a:extLst>
                  <a:ext uri="{FF2B5EF4-FFF2-40B4-BE49-F238E27FC236}">
                    <a16:creationId xmlns:a16="http://schemas.microsoft.com/office/drawing/2014/main" id="{96600304-F6DA-1F13-7593-992861C012F3}"/>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21" name="Oval 17">
                <a:extLst>
                  <a:ext uri="{FF2B5EF4-FFF2-40B4-BE49-F238E27FC236}">
                    <a16:creationId xmlns:a16="http://schemas.microsoft.com/office/drawing/2014/main" id="{398F2484-7902-4991-2235-00D67FD98D74}"/>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75</a:t>
                </a:r>
                <a:endParaRPr lang="en-US" altLang="zh-CN" sz="1600" b="1" i="0" dirty="0">
                  <a:solidFill>
                    <a:srgbClr val="003366"/>
                  </a:solidFill>
                  <a:latin typeface="Times New Roman" pitchFamily="18" charset="0"/>
                  <a:ea typeface="楷体_GB2312" pitchFamily="1" charset="-122"/>
                </a:endParaRPr>
              </a:p>
            </p:txBody>
          </p:sp>
          <p:sp>
            <p:nvSpPr>
              <p:cNvPr id="22" name="Oval 18">
                <a:extLst>
                  <a:ext uri="{FF2B5EF4-FFF2-40B4-BE49-F238E27FC236}">
                    <a16:creationId xmlns:a16="http://schemas.microsoft.com/office/drawing/2014/main" id="{6E839C42-6766-FD07-8769-F6ACFF70A347}"/>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21</a:t>
                </a:r>
              </a:p>
            </p:txBody>
          </p:sp>
          <p:sp>
            <p:nvSpPr>
              <p:cNvPr id="23" name="Line 19">
                <a:extLst>
                  <a:ext uri="{FF2B5EF4-FFF2-40B4-BE49-F238E27FC236}">
                    <a16:creationId xmlns:a16="http://schemas.microsoft.com/office/drawing/2014/main" id="{887538F0-5892-DC97-8B0E-7B5CDFCEE49D}"/>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24" name="Oval 20">
                <a:extLst>
                  <a:ext uri="{FF2B5EF4-FFF2-40B4-BE49-F238E27FC236}">
                    <a16:creationId xmlns:a16="http://schemas.microsoft.com/office/drawing/2014/main" id="{E28FFD39-F5D8-EC93-1758-5811A76204C4}"/>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grpSp>
        <p:sp>
          <p:nvSpPr>
            <p:cNvPr id="7" name="Oval 20">
              <a:extLst>
                <a:ext uri="{FF2B5EF4-FFF2-40B4-BE49-F238E27FC236}">
                  <a16:creationId xmlns:a16="http://schemas.microsoft.com/office/drawing/2014/main" id="{694ADD42-DA63-1789-0864-C7244EBB531F}"/>
                </a:ext>
              </a:extLst>
            </p:cNvPr>
            <p:cNvSpPr>
              <a:spLocks noChangeArrowheads="1"/>
            </p:cNvSpPr>
            <p:nvPr/>
          </p:nvSpPr>
          <p:spPr bwMode="auto">
            <a:xfrm>
              <a:off x="6612242" y="5134473"/>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a:t>
              </a:r>
              <a:endParaRPr lang="en-US" altLang="zh-CN" sz="1600" b="1" i="0" dirty="0">
                <a:solidFill>
                  <a:srgbClr val="003366"/>
                </a:solidFill>
                <a:latin typeface="Times New Roman" pitchFamily="18" charset="0"/>
                <a:ea typeface="楷体_GB2312" pitchFamily="1" charset="-122"/>
              </a:endParaRPr>
            </a:p>
          </p:txBody>
        </p:sp>
        <p:sp>
          <p:nvSpPr>
            <p:cNvPr id="8" name="Line 16">
              <a:extLst>
                <a:ext uri="{FF2B5EF4-FFF2-40B4-BE49-F238E27FC236}">
                  <a16:creationId xmlns:a16="http://schemas.microsoft.com/office/drawing/2014/main" id="{8944CB79-D583-B47C-97FA-FF05DE22F446}"/>
                </a:ext>
              </a:extLst>
            </p:cNvPr>
            <p:cNvSpPr>
              <a:spLocks noChangeShapeType="1"/>
            </p:cNvSpPr>
            <p:nvPr/>
          </p:nvSpPr>
          <p:spPr bwMode="auto">
            <a:xfrm>
              <a:off x="7241605" y="4846886"/>
              <a:ext cx="144852" cy="289176"/>
            </a:xfrm>
            <a:prstGeom prst="line">
              <a:avLst/>
            </a:prstGeom>
            <a:noFill/>
            <a:ln w="38100">
              <a:solidFill>
                <a:srgbClr val="336699"/>
              </a:solidFill>
              <a:round/>
              <a:headEnd/>
              <a:tailEnd/>
            </a:ln>
            <a:effectLst/>
          </p:spPr>
          <p:txBody>
            <a:bodyPr wrap="none" anchor="ctr"/>
            <a:lstStyle/>
            <a:p>
              <a:endParaRPr lang="zh-CN" altLang="en-US" i="0"/>
            </a:p>
          </p:txBody>
        </p:sp>
        <p:sp>
          <p:nvSpPr>
            <p:cNvPr id="9" name="Oval 17">
              <a:extLst>
                <a:ext uri="{FF2B5EF4-FFF2-40B4-BE49-F238E27FC236}">
                  <a16:creationId xmlns:a16="http://schemas.microsoft.com/office/drawing/2014/main" id="{09381E35-75A2-0288-CCFC-414F3972B8D6}"/>
                </a:ext>
              </a:extLst>
            </p:cNvPr>
            <p:cNvSpPr>
              <a:spLocks noChangeArrowheads="1"/>
            </p:cNvSpPr>
            <p:nvPr/>
          </p:nvSpPr>
          <p:spPr bwMode="auto">
            <a:xfrm>
              <a:off x="7260102" y="513728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19</a:t>
              </a:r>
              <a:endParaRPr lang="en-US" altLang="zh-CN" sz="1600" b="1" i="0" dirty="0">
                <a:solidFill>
                  <a:srgbClr val="003366"/>
                </a:solidFill>
                <a:latin typeface="Times New Roman" pitchFamily="18" charset="0"/>
                <a:ea typeface="楷体_GB2312" pitchFamily="1" charset="-122"/>
              </a:endParaRPr>
            </a:p>
          </p:txBody>
        </p:sp>
        <p:sp>
          <p:nvSpPr>
            <p:cNvPr id="10" name="Line 19">
              <a:extLst>
                <a:ext uri="{FF2B5EF4-FFF2-40B4-BE49-F238E27FC236}">
                  <a16:creationId xmlns:a16="http://schemas.microsoft.com/office/drawing/2014/main" id="{D7327513-805C-182F-2D53-250570B46C07}"/>
                </a:ext>
              </a:extLst>
            </p:cNvPr>
            <p:cNvSpPr>
              <a:spLocks noChangeShapeType="1"/>
            </p:cNvSpPr>
            <p:nvPr/>
          </p:nvSpPr>
          <p:spPr bwMode="auto">
            <a:xfrm flipH="1">
              <a:off x="6833991" y="4813624"/>
              <a:ext cx="205020" cy="310797"/>
            </a:xfrm>
            <a:prstGeom prst="line">
              <a:avLst/>
            </a:prstGeom>
            <a:noFill/>
            <a:ln w="38100">
              <a:solidFill>
                <a:srgbClr val="336699"/>
              </a:solidFill>
              <a:round/>
              <a:headEnd/>
              <a:tailEnd/>
            </a:ln>
            <a:effectLst/>
          </p:spPr>
          <p:txBody>
            <a:bodyPr wrap="none" anchor="ctr"/>
            <a:lstStyle/>
            <a:p>
              <a:endParaRPr lang="zh-CN" altLang="en-US" i="0"/>
            </a:p>
          </p:txBody>
        </p:sp>
        <p:grpSp>
          <p:nvGrpSpPr>
            <p:cNvPr id="11" name="Group 15">
              <a:extLst>
                <a:ext uri="{FF2B5EF4-FFF2-40B4-BE49-F238E27FC236}">
                  <a16:creationId xmlns:a16="http://schemas.microsoft.com/office/drawing/2014/main" id="{709355D4-6C3E-49C4-766A-A64093E7EF96}"/>
                </a:ext>
              </a:extLst>
            </p:cNvPr>
            <p:cNvGrpSpPr>
              <a:grpSpLocks/>
            </p:cNvGrpSpPr>
            <p:nvPr/>
          </p:nvGrpSpPr>
          <p:grpSpPr bwMode="auto">
            <a:xfrm>
              <a:off x="7645579" y="4804522"/>
              <a:ext cx="982639" cy="667943"/>
              <a:chOff x="140" y="180"/>
              <a:chExt cx="810" cy="490"/>
            </a:xfrm>
          </p:grpSpPr>
          <p:sp>
            <p:nvSpPr>
              <p:cNvPr id="16" name="Line 16">
                <a:extLst>
                  <a:ext uri="{FF2B5EF4-FFF2-40B4-BE49-F238E27FC236}">
                    <a16:creationId xmlns:a16="http://schemas.microsoft.com/office/drawing/2014/main" id="{617E0D0B-208E-A962-31AF-A133913B394B}"/>
                  </a:ext>
                </a:extLst>
              </p:cNvPr>
              <p:cNvSpPr>
                <a:spLocks noChangeShapeType="1"/>
              </p:cNvSpPr>
              <p:nvPr/>
            </p:nvSpPr>
            <p:spPr bwMode="auto">
              <a:xfrm>
                <a:off x="548" y="180"/>
                <a:ext cx="201" cy="222"/>
              </a:xfrm>
              <a:prstGeom prst="line">
                <a:avLst/>
              </a:prstGeom>
              <a:noFill/>
              <a:ln w="38100">
                <a:solidFill>
                  <a:srgbClr val="336699"/>
                </a:solidFill>
                <a:round/>
                <a:headEnd/>
                <a:tailEnd/>
              </a:ln>
              <a:effectLst/>
            </p:spPr>
            <p:txBody>
              <a:bodyPr wrap="none" anchor="ctr"/>
              <a:lstStyle/>
              <a:p>
                <a:endParaRPr lang="zh-CN" altLang="en-US" i="0"/>
              </a:p>
            </p:txBody>
          </p:sp>
          <p:sp>
            <p:nvSpPr>
              <p:cNvPr id="17" name="Oval 17">
                <a:extLst>
                  <a:ext uri="{FF2B5EF4-FFF2-40B4-BE49-F238E27FC236}">
                    <a16:creationId xmlns:a16="http://schemas.microsoft.com/office/drawing/2014/main" id="{F4FAADE9-CC16-7674-2456-F7B5C8DAEA2C}"/>
                  </a:ext>
                </a:extLst>
              </p:cNvPr>
              <p:cNvSpPr>
                <a:spLocks noChangeArrowheads="1"/>
              </p:cNvSpPr>
              <p:nvPr/>
            </p:nvSpPr>
            <p:spPr bwMode="auto">
              <a:xfrm>
                <a:off x="713" y="407"/>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80</a:t>
                </a:r>
              </a:p>
            </p:txBody>
          </p:sp>
          <p:sp>
            <p:nvSpPr>
              <p:cNvPr id="18" name="Line 19">
                <a:extLst>
                  <a:ext uri="{FF2B5EF4-FFF2-40B4-BE49-F238E27FC236}">
                    <a16:creationId xmlns:a16="http://schemas.microsoft.com/office/drawing/2014/main" id="{165D0AD7-D30D-10B3-7493-9F0E548A33AB}"/>
                  </a:ext>
                </a:extLst>
              </p:cNvPr>
              <p:cNvSpPr>
                <a:spLocks noChangeShapeType="1"/>
              </p:cNvSpPr>
              <p:nvPr/>
            </p:nvSpPr>
            <p:spPr bwMode="auto">
              <a:xfrm flipH="1">
                <a:off x="313" y="186"/>
                <a:ext cx="119" cy="222"/>
              </a:xfrm>
              <a:prstGeom prst="line">
                <a:avLst/>
              </a:prstGeom>
              <a:noFill/>
              <a:ln w="38100">
                <a:solidFill>
                  <a:srgbClr val="336699"/>
                </a:solidFill>
                <a:round/>
                <a:headEnd/>
                <a:tailEnd/>
              </a:ln>
              <a:effectLst/>
            </p:spPr>
            <p:txBody>
              <a:bodyPr wrap="none" anchor="ctr"/>
              <a:lstStyle/>
              <a:p>
                <a:endParaRPr lang="zh-CN" altLang="en-US" i="0"/>
              </a:p>
            </p:txBody>
          </p:sp>
          <p:sp>
            <p:nvSpPr>
              <p:cNvPr id="19" name="Oval 20">
                <a:extLst>
                  <a:ext uri="{FF2B5EF4-FFF2-40B4-BE49-F238E27FC236}">
                    <a16:creationId xmlns:a16="http://schemas.microsoft.com/office/drawing/2014/main" id="{85CE30DC-59A1-DC7E-5725-4A5B547CAF82}"/>
                  </a:ext>
                </a:extLst>
              </p:cNvPr>
              <p:cNvSpPr>
                <a:spLocks noChangeArrowheads="1"/>
              </p:cNvSpPr>
              <p:nvPr/>
            </p:nvSpPr>
            <p:spPr bwMode="auto">
              <a:xfrm>
                <a:off x="140" y="442"/>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56</a:t>
                </a:r>
                <a:endParaRPr lang="en-US" altLang="zh-CN" sz="1600" b="1" i="0" dirty="0">
                  <a:solidFill>
                    <a:srgbClr val="003366"/>
                  </a:solidFill>
                  <a:latin typeface="Times New Roman" pitchFamily="18" charset="0"/>
                  <a:ea typeface="楷体_GB2312" pitchFamily="1" charset="-122"/>
                </a:endParaRPr>
              </a:p>
            </p:txBody>
          </p:sp>
        </p:grpSp>
        <p:sp>
          <p:nvSpPr>
            <p:cNvPr id="12" name="Line 19">
              <a:extLst>
                <a:ext uri="{FF2B5EF4-FFF2-40B4-BE49-F238E27FC236}">
                  <a16:creationId xmlns:a16="http://schemas.microsoft.com/office/drawing/2014/main" id="{71280D20-3885-F541-7323-63A9BA471EC5}"/>
                </a:ext>
              </a:extLst>
            </p:cNvPr>
            <p:cNvSpPr>
              <a:spLocks noChangeShapeType="1"/>
            </p:cNvSpPr>
            <p:nvPr/>
          </p:nvSpPr>
          <p:spPr bwMode="auto">
            <a:xfrm flipH="1">
              <a:off x="7514550" y="5465325"/>
              <a:ext cx="221289" cy="439841"/>
            </a:xfrm>
            <a:prstGeom prst="line">
              <a:avLst/>
            </a:prstGeom>
            <a:noFill/>
            <a:ln w="38100">
              <a:solidFill>
                <a:srgbClr val="336699"/>
              </a:solidFill>
              <a:round/>
              <a:headEnd/>
              <a:tailEnd/>
            </a:ln>
            <a:effectLst/>
          </p:spPr>
          <p:txBody>
            <a:bodyPr wrap="none" anchor="ctr"/>
            <a:lstStyle/>
            <a:p>
              <a:endParaRPr lang="zh-CN" altLang="en-US" i="0"/>
            </a:p>
          </p:txBody>
        </p:sp>
        <p:sp>
          <p:nvSpPr>
            <p:cNvPr id="13" name="Oval 20">
              <a:extLst>
                <a:ext uri="{FF2B5EF4-FFF2-40B4-BE49-F238E27FC236}">
                  <a16:creationId xmlns:a16="http://schemas.microsoft.com/office/drawing/2014/main" id="{D42D799F-C7F8-7260-B798-199781208FB2}"/>
                </a:ext>
              </a:extLst>
            </p:cNvPr>
            <p:cNvSpPr>
              <a:spLocks noChangeArrowheads="1"/>
            </p:cNvSpPr>
            <p:nvPr/>
          </p:nvSpPr>
          <p:spPr bwMode="auto">
            <a:xfrm>
              <a:off x="7314031" y="5882149"/>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37</a:t>
              </a:r>
            </a:p>
          </p:txBody>
        </p:sp>
        <p:sp>
          <p:nvSpPr>
            <p:cNvPr id="14" name="Line 16">
              <a:extLst>
                <a:ext uri="{FF2B5EF4-FFF2-40B4-BE49-F238E27FC236}">
                  <a16:creationId xmlns:a16="http://schemas.microsoft.com/office/drawing/2014/main" id="{91398257-5A11-CF6B-5445-32EE8BF826EA}"/>
                </a:ext>
              </a:extLst>
            </p:cNvPr>
            <p:cNvSpPr>
              <a:spLocks noChangeShapeType="1"/>
            </p:cNvSpPr>
            <p:nvPr/>
          </p:nvSpPr>
          <p:spPr bwMode="auto">
            <a:xfrm>
              <a:off x="7855215" y="5426119"/>
              <a:ext cx="242575" cy="459058"/>
            </a:xfrm>
            <a:prstGeom prst="line">
              <a:avLst/>
            </a:prstGeom>
            <a:noFill/>
            <a:ln w="38100">
              <a:solidFill>
                <a:srgbClr val="336699"/>
              </a:solidFill>
              <a:round/>
              <a:headEnd/>
              <a:tailEnd/>
            </a:ln>
            <a:effectLst/>
          </p:spPr>
          <p:txBody>
            <a:bodyPr wrap="none" anchor="ctr"/>
            <a:lstStyle/>
            <a:p>
              <a:endParaRPr lang="zh-CN" altLang="en-US" i="0"/>
            </a:p>
          </p:txBody>
        </p:sp>
        <p:sp>
          <p:nvSpPr>
            <p:cNvPr id="15" name="Oval 17">
              <a:extLst>
                <a:ext uri="{FF2B5EF4-FFF2-40B4-BE49-F238E27FC236}">
                  <a16:creationId xmlns:a16="http://schemas.microsoft.com/office/drawing/2014/main" id="{8B2ABCA7-0D54-FE35-D2D7-5E0F29FD2FB4}"/>
                </a:ext>
              </a:extLst>
            </p:cNvPr>
            <p:cNvSpPr>
              <a:spLocks noChangeArrowheads="1"/>
            </p:cNvSpPr>
            <p:nvPr/>
          </p:nvSpPr>
          <p:spPr bwMode="auto">
            <a:xfrm>
              <a:off x="7999814" y="5881467"/>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64</a:t>
              </a:r>
            </a:p>
          </p:txBody>
        </p:sp>
      </p:grpSp>
      <p:cxnSp>
        <p:nvCxnSpPr>
          <p:cNvPr id="3" name="直接箭头连接符 2">
            <a:extLst>
              <a:ext uri="{FF2B5EF4-FFF2-40B4-BE49-F238E27FC236}">
                <a16:creationId xmlns:a16="http://schemas.microsoft.com/office/drawing/2014/main" id="{E1B629B7-3133-FA36-14D5-2ECD2AC12A75}"/>
              </a:ext>
            </a:extLst>
          </p:cNvPr>
          <p:cNvCxnSpPr>
            <a:cxnSpLocks/>
          </p:cNvCxnSpPr>
          <p:nvPr/>
        </p:nvCxnSpPr>
        <p:spPr bwMode="auto">
          <a:xfrm>
            <a:off x="3923928" y="3176173"/>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mc:AlternateContent xmlns:mc="http://schemas.openxmlformats.org/markup-compatibility/2006" xmlns:p14="http://schemas.microsoft.com/office/powerpoint/2010/main">
        <mc:Choice Requires="p14">
          <p:contentPart p14:bwMode="auto" r:id="rId2">
            <p14:nvContentPartPr>
              <p14:cNvPr id="45" name="墨迹 44">
                <a:extLst>
                  <a:ext uri="{FF2B5EF4-FFF2-40B4-BE49-F238E27FC236}">
                    <a16:creationId xmlns:a16="http://schemas.microsoft.com/office/drawing/2014/main" id="{2B49AC77-E24C-EDCB-0824-8B87D39F2100}"/>
                  </a:ext>
                </a:extLst>
              </p14:cNvPr>
              <p14:cNvContentPartPr/>
              <p14:nvPr/>
            </p14:nvContentPartPr>
            <p14:xfrm>
              <a:off x="1598119" y="2415198"/>
              <a:ext cx="959040" cy="2068560"/>
            </p14:xfrm>
          </p:contentPart>
        </mc:Choice>
        <mc:Fallback xmlns="">
          <p:pic>
            <p:nvPicPr>
              <p:cNvPr id="45" name="墨迹 44">
                <a:extLst>
                  <a:ext uri="{FF2B5EF4-FFF2-40B4-BE49-F238E27FC236}">
                    <a16:creationId xmlns:a16="http://schemas.microsoft.com/office/drawing/2014/main" id="{2B49AC77-E24C-EDCB-0824-8B87D39F2100}"/>
                  </a:ext>
                </a:extLst>
              </p:cNvPr>
              <p:cNvPicPr/>
              <p:nvPr/>
            </p:nvPicPr>
            <p:blipFill>
              <a:blip r:embed="rId3"/>
              <a:stretch>
                <a:fillRect/>
              </a:stretch>
            </p:blipFill>
            <p:spPr>
              <a:xfrm>
                <a:off x="1589119" y="2406198"/>
                <a:ext cx="976680" cy="2086200"/>
              </a:xfrm>
              <a:prstGeom prst="rect">
                <a:avLst/>
              </a:prstGeom>
            </p:spPr>
          </p:pic>
        </mc:Fallback>
      </mc:AlternateContent>
      <p:grpSp>
        <p:nvGrpSpPr>
          <p:cNvPr id="46" name="组合 45">
            <a:extLst>
              <a:ext uri="{FF2B5EF4-FFF2-40B4-BE49-F238E27FC236}">
                <a16:creationId xmlns:a16="http://schemas.microsoft.com/office/drawing/2014/main" id="{DF3E9D17-29F1-74D2-1121-5A997D78C7AC}"/>
              </a:ext>
            </a:extLst>
          </p:cNvPr>
          <p:cNvGrpSpPr/>
          <p:nvPr/>
        </p:nvGrpSpPr>
        <p:grpSpPr>
          <a:xfrm>
            <a:off x="5774039" y="2253978"/>
            <a:ext cx="2015976" cy="2138909"/>
            <a:chOff x="6612242" y="4054038"/>
            <a:chExt cx="2015976" cy="2138909"/>
          </a:xfrm>
        </p:grpSpPr>
        <p:grpSp>
          <p:nvGrpSpPr>
            <p:cNvPr id="47" name="Group 15">
              <a:extLst>
                <a:ext uri="{FF2B5EF4-FFF2-40B4-BE49-F238E27FC236}">
                  <a16:creationId xmlns:a16="http://schemas.microsoft.com/office/drawing/2014/main" id="{E951AF3E-68BB-7E5F-453C-7FB9F9D84686}"/>
                </a:ext>
              </a:extLst>
            </p:cNvPr>
            <p:cNvGrpSpPr>
              <a:grpSpLocks/>
            </p:cNvGrpSpPr>
            <p:nvPr/>
          </p:nvGrpSpPr>
          <p:grpSpPr bwMode="auto">
            <a:xfrm>
              <a:off x="7034150" y="4054038"/>
              <a:ext cx="1219200" cy="762000"/>
              <a:chOff x="0" y="0"/>
              <a:chExt cx="1005" cy="559"/>
            </a:xfrm>
          </p:grpSpPr>
          <p:sp>
            <p:nvSpPr>
              <p:cNvPr id="61" name="Line 16">
                <a:extLst>
                  <a:ext uri="{FF2B5EF4-FFF2-40B4-BE49-F238E27FC236}">
                    <a16:creationId xmlns:a16="http://schemas.microsoft.com/office/drawing/2014/main" id="{D92E81BA-0D16-F856-7DB9-BA6FBF7C2780}"/>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2" name="Oval 17">
                <a:extLst>
                  <a:ext uri="{FF2B5EF4-FFF2-40B4-BE49-F238E27FC236}">
                    <a16:creationId xmlns:a16="http://schemas.microsoft.com/office/drawing/2014/main" id="{00EB6566-EB65-2AEC-5F66-C10B65F2E5FE}"/>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64</a:t>
                </a:r>
                <a:endParaRPr lang="en-US" altLang="zh-CN" sz="1600" b="1" i="0" dirty="0">
                  <a:solidFill>
                    <a:srgbClr val="003366"/>
                  </a:solidFill>
                  <a:latin typeface="Times New Roman" pitchFamily="18" charset="0"/>
                  <a:ea typeface="楷体_GB2312" pitchFamily="1" charset="-122"/>
                </a:endParaRPr>
              </a:p>
            </p:txBody>
          </p:sp>
          <p:sp>
            <p:nvSpPr>
              <p:cNvPr id="63" name="Oval 18">
                <a:extLst>
                  <a:ext uri="{FF2B5EF4-FFF2-40B4-BE49-F238E27FC236}">
                    <a16:creationId xmlns:a16="http://schemas.microsoft.com/office/drawing/2014/main" id="{48D7D323-FA11-CFB8-A1CA-5687D340E01C}"/>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21</a:t>
                </a:r>
              </a:p>
            </p:txBody>
          </p:sp>
          <p:sp>
            <p:nvSpPr>
              <p:cNvPr id="80896" name="Line 19">
                <a:extLst>
                  <a:ext uri="{FF2B5EF4-FFF2-40B4-BE49-F238E27FC236}">
                    <a16:creationId xmlns:a16="http://schemas.microsoft.com/office/drawing/2014/main" id="{0DA31465-756F-0F73-E9B3-EE52DF439C5E}"/>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80897" name="Oval 20">
                <a:extLst>
                  <a:ext uri="{FF2B5EF4-FFF2-40B4-BE49-F238E27FC236}">
                    <a16:creationId xmlns:a16="http://schemas.microsoft.com/office/drawing/2014/main" id="{7112AE3B-052D-7C14-DAD1-DD8E02C7E80C}"/>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grpSp>
        <p:sp>
          <p:nvSpPr>
            <p:cNvPr id="48" name="Oval 20">
              <a:extLst>
                <a:ext uri="{FF2B5EF4-FFF2-40B4-BE49-F238E27FC236}">
                  <a16:creationId xmlns:a16="http://schemas.microsoft.com/office/drawing/2014/main" id="{FD956B74-29ED-E3B5-889E-CFEF1A56B66D}"/>
                </a:ext>
              </a:extLst>
            </p:cNvPr>
            <p:cNvSpPr>
              <a:spLocks noChangeArrowheads="1"/>
            </p:cNvSpPr>
            <p:nvPr/>
          </p:nvSpPr>
          <p:spPr bwMode="auto">
            <a:xfrm>
              <a:off x="6612242" y="5134473"/>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a:t>
              </a:r>
              <a:endParaRPr lang="en-US" altLang="zh-CN" sz="1600" b="1" i="0" dirty="0">
                <a:solidFill>
                  <a:srgbClr val="003366"/>
                </a:solidFill>
                <a:latin typeface="Times New Roman" pitchFamily="18" charset="0"/>
                <a:ea typeface="楷体_GB2312" pitchFamily="1" charset="-122"/>
              </a:endParaRPr>
            </a:p>
          </p:txBody>
        </p:sp>
        <p:sp>
          <p:nvSpPr>
            <p:cNvPr id="49" name="Line 16">
              <a:extLst>
                <a:ext uri="{FF2B5EF4-FFF2-40B4-BE49-F238E27FC236}">
                  <a16:creationId xmlns:a16="http://schemas.microsoft.com/office/drawing/2014/main" id="{260923EC-EDB3-8639-164C-11C06E5AB3B7}"/>
                </a:ext>
              </a:extLst>
            </p:cNvPr>
            <p:cNvSpPr>
              <a:spLocks noChangeShapeType="1"/>
            </p:cNvSpPr>
            <p:nvPr/>
          </p:nvSpPr>
          <p:spPr bwMode="auto">
            <a:xfrm>
              <a:off x="7241605" y="4846886"/>
              <a:ext cx="144852" cy="289176"/>
            </a:xfrm>
            <a:prstGeom prst="line">
              <a:avLst/>
            </a:prstGeom>
            <a:noFill/>
            <a:ln w="38100">
              <a:solidFill>
                <a:srgbClr val="336699"/>
              </a:solidFill>
              <a:round/>
              <a:headEnd/>
              <a:tailEnd/>
            </a:ln>
            <a:effectLst/>
          </p:spPr>
          <p:txBody>
            <a:bodyPr wrap="none" anchor="ctr"/>
            <a:lstStyle/>
            <a:p>
              <a:endParaRPr lang="zh-CN" altLang="en-US" i="0"/>
            </a:p>
          </p:txBody>
        </p:sp>
        <p:sp>
          <p:nvSpPr>
            <p:cNvPr id="50" name="Oval 17">
              <a:extLst>
                <a:ext uri="{FF2B5EF4-FFF2-40B4-BE49-F238E27FC236}">
                  <a16:creationId xmlns:a16="http://schemas.microsoft.com/office/drawing/2014/main" id="{2F4166C9-6D15-EC8A-028E-880A095B90BE}"/>
                </a:ext>
              </a:extLst>
            </p:cNvPr>
            <p:cNvSpPr>
              <a:spLocks noChangeArrowheads="1"/>
            </p:cNvSpPr>
            <p:nvPr/>
          </p:nvSpPr>
          <p:spPr bwMode="auto">
            <a:xfrm>
              <a:off x="7260102" y="513728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19</a:t>
              </a:r>
              <a:endParaRPr lang="en-US" altLang="zh-CN" sz="1600" b="1" i="0" dirty="0">
                <a:solidFill>
                  <a:srgbClr val="003366"/>
                </a:solidFill>
                <a:latin typeface="Times New Roman" pitchFamily="18" charset="0"/>
                <a:ea typeface="楷体_GB2312" pitchFamily="1" charset="-122"/>
              </a:endParaRPr>
            </a:p>
          </p:txBody>
        </p:sp>
        <p:sp>
          <p:nvSpPr>
            <p:cNvPr id="51" name="Line 19">
              <a:extLst>
                <a:ext uri="{FF2B5EF4-FFF2-40B4-BE49-F238E27FC236}">
                  <a16:creationId xmlns:a16="http://schemas.microsoft.com/office/drawing/2014/main" id="{805CED74-C68D-94C5-783F-97EBD55FB58E}"/>
                </a:ext>
              </a:extLst>
            </p:cNvPr>
            <p:cNvSpPr>
              <a:spLocks noChangeShapeType="1"/>
            </p:cNvSpPr>
            <p:nvPr/>
          </p:nvSpPr>
          <p:spPr bwMode="auto">
            <a:xfrm flipH="1">
              <a:off x="6833991" y="4813624"/>
              <a:ext cx="205020" cy="310797"/>
            </a:xfrm>
            <a:prstGeom prst="line">
              <a:avLst/>
            </a:prstGeom>
            <a:noFill/>
            <a:ln w="38100">
              <a:solidFill>
                <a:srgbClr val="336699"/>
              </a:solidFill>
              <a:round/>
              <a:headEnd/>
              <a:tailEnd/>
            </a:ln>
            <a:effectLst/>
          </p:spPr>
          <p:txBody>
            <a:bodyPr wrap="none" anchor="ctr"/>
            <a:lstStyle/>
            <a:p>
              <a:endParaRPr lang="zh-CN" altLang="en-US" i="0"/>
            </a:p>
          </p:txBody>
        </p:sp>
        <p:grpSp>
          <p:nvGrpSpPr>
            <p:cNvPr id="52" name="Group 15">
              <a:extLst>
                <a:ext uri="{FF2B5EF4-FFF2-40B4-BE49-F238E27FC236}">
                  <a16:creationId xmlns:a16="http://schemas.microsoft.com/office/drawing/2014/main" id="{931F5E0A-7AEF-1F37-2928-2D4F216BCCCC}"/>
                </a:ext>
              </a:extLst>
            </p:cNvPr>
            <p:cNvGrpSpPr>
              <a:grpSpLocks/>
            </p:cNvGrpSpPr>
            <p:nvPr/>
          </p:nvGrpSpPr>
          <p:grpSpPr bwMode="auto">
            <a:xfrm>
              <a:off x="7645579" y="4804522"/>
              <a:ext cx="982639" cy="667943"/>
              <a:chOff x="140" y="180"/>
              <a:chExt cx="810" cy="490"/>
            </a:xfrm>
          </p:grpSpPr>
          <p:sp>
            <p:nvSpPr>
              <p:cNvPr id="57" name="Line 16">
                <a:extLst>
                  <a:ext uri="{FF2B5EF4-FFF2-40B4-BE49-F238E27FC236}">
                    <a16:creationId xmlns:a16="http://schemas.microsoft.com/office/drawing/2014/main" id="{C9244949-D88E-4F1F-8647-DA1245821CC5}"/>
                  </a:ext>
                </a:extLst>
              </p:cNvPr>
              <p:cNvSpPr>
                <a:spLocks noChangeShapeType="1"/>
              </p:cNvSpPr>
              <p:nvPr/>
            </p:nvSpPr>
            <p:spPr bwMode="auto">
              <a:xfrm>
                <a:off x="548" y="180"/>
                <a:ext cx="201" cy="222"/>
              </a:xfrm>
              <a:prstGeom prst="line">
                <a:avLst/>
              </a:prstGeom>
              <a:noFill/>
              <a:ln w="38100">
                <a:solidFill>
                  <a:srgbClr val="336699"/>
                </a:solidFill>
                <a:round/>
                <a:headEnd/>
                <a:tailEnd/>
              </a:ln>
              <a:effectLst/>
            </p:spPr>
            <p:txBody>
              <a:bodyPr wrap="none" anchor="ctr"/>
              <a:lstStyle/>
              <a:p>
                <a:endParaRPr lang="zh-CN" altLang="en-US" i="0"/>
              </a:p>
            </p:txBody>
          </p:sp>
          <p:sp>
            <p:nvSpPr>
              <p:cNvPr id="58" name="Oval 17">
                <a:extLst>
                  <a:ext uri="{FF2B5EF4-FFF2-40B4-BE49-F238E27FC236}">
                    <a16:creationId xmlns:a16="http://schemas.microsoft.com/office/drawing/2014/main" id="{C7927540-69F6-B9C2-CBE7-B15CC350B04B}"/>
                  </a:ext>
                </a:extLst>
              </p:cNvPr>
              <p:cNvSpPr>
                <a:spLocks noChangeArrowheads="1"/>
              </p:cNvSpPr>
              <p:nvPr/>
            </p:nvSpPr>
            <p:spPr bwMode="auto">
              <a:xfrm>
                <a:off x="713" y="407"/>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75</a:t>
                </a:r>
                <a:endParaRPr lang="en-US" altLang="zh-CN" sz="1600" b="1" i="0" dirty="0">
                  <a:solidFill>
                    <a:srgbClr val="003366"/>
                  </a:solidFill>
                  <a:latin typeface="Times New Roman" pitchFamily="18" charset="0"/>
                  <a:ea typeface="楷体_GB2312" pitchFamily="1" charset="-122"/>
                </a:endParaRPr>
              </a:p>
            </p:txBody>
          </p:sp>
          <p:sp>
            <p:nvSpPr>
              <p:cNvPr id="59" name="Line 19">
                <a:extLst>
                  <a:ext uri="{FF2B5EF4-FFF2-40B4-BE49-F238E27FC236}">
                    <a16:creationId xmlns:a16="http://schemas.microsoft.com/office/drawing/2014/main" id="{3936E90B-ACE3-744D-F76F-14E7853FF721}"/>
                  </a:ext>
                </a:extLst>
              </p:cNvPr>
              <p:cNvSpPr>
                <a:spLocks noChangeShapeType="1"/>
              </p:cNvSpPr>
              <p:nvPr/>
            </p:nvSpPr>
            <p:spPr bwMode="auto">
              <a:xfrm flipH="1">
                <a:off x="313" y="186"/>
                <a:ext cx="119" cy="222"/>
              </a:xfrm>
              <a:prstGeom prst="line">
                <a:avLst/>
              </a:prstGeom>
              <a:noFill/>
              <a:ln w="38100">
                <a:solidFill>
                  <a:srgbClr val="336699"/>
                </a:solidFill>
                <a:round/>
                <a:headEnd/>
                <a:tailEnd/>
              </a:ln>
              <a:effectLst/>
            </p:spPr>
            <p:txBody>
              <a:bodyPr wrap="none" anchor="ctr"/>
              <a:lstStyle/>
              <a:p>
                <a:endParaRPr lang="zh-CN" altLang="en-US" i="0"/>
              </a:p>
            </p:txBody>
          </p:sp>
          <p:sp>
            <p:nvSpPr>
              <p:cNvPr id="60" name="Oval 20">
                <a:extLst>
                  <a:ext uri="{FF2B5EF4-FFF2-40B4-BE49-F238E27FC236}">
                    <a16:creationId xmlns:a16="http://schemas.microsoft.com/office/drawing/2014/main" id="{EC0E482E-70A2-09FE-9D69-4FF853DC930C}"/>
                  </a:ext>
                </a:extLst>
              </p:cNvPr>
              <p:cNvSpPr>
                <a:spLocks noChangeArrowheads="1"/>
              </p:cNvSpPr>
              <p:nvPr/>
            </p:nvSpPr>
            <p:spPr bwMode="auto">
              <a:xfrm>
                <a:off x="140" y="442"/>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56</a:t>
                </a:r>
                <a:endParaRPr lang="en-US" altLang="zh-CN" sz="1600" b="1" i="0" dirty="0">
                  <a:solidFill>
                    <a:srgbClr val="003366"/>
                  </a:solidFill>
                  <a:latin typeface="Times New Roman" pitchFamily="18" charset="0"/>
                  <a:ea typeface="楷体_GB2312" pitchFamily="1" charset="-122"/>
                </a:endParaRPr>
              </a:p>
            </p:txBody>
          </p:sp>
        </p:grpSp>
        <p:sp>
          <p:nvSpPr>
            <p:cNvPr id="53" name="Line 19">
              <a:extLst>
                <a:ext uri="{FF2B5EF4-FFF2-40B4-BE49-F238E27FC236}">
                  <a16:creationId xmlns:a16="http://schemas.microsoft.com/office/drawing/2014/main" id="{E1B3822A-F910-984A-7988-E652B0EFD7BC}"/>
                </a:ext>
              </a:extLst>
            </p:cNvPr>
            <p:cNvSpPr>
              <a:spLocks noChangeShapeType="1"/>
            </p:cNvSpPr>
            <p:nvPr/>
          </p:nvSpPr>
          <p:spPr bwMode="auto">
            <a:xfrm flipH="1">
              <a:off x="7514550" y="5465325"/>
              <a:ext cx="221289" cy="439841"/>
            </a:xfrm>
            <a:prstGeom prst="line">
              <a:avLst/>
            </a:prstGeom>
            <a:noFill/>
            <a:ln w="38100">
              <a:solidFill>
                <a:srgbClr val="336699"/>
              </a:solidFill>
              <a:round/>
              <a:headEnd/>
              <a:tailEnd/>
            </a:ln>
            <a:effectLst/>
          </p:spPr>
          <p:txBody>
            <a:bodyPr wrap="none" anchor="ctr"/>
            <a:lstStyle/>
            <a:p>
              <a:endParaRPr lang="zh-CN" altLang="en-US" i="0"/>
            </a:p>
          </p:txBody>
        </p:sp>
        <p:sp>
          <p:nvSpPr>
            <p:cNvPr id="54" name="Oval 20">
              <a:extLst>
                <a:ext uri="{FF2B5EF4-FFF2-40B4-BE49-F238E27FC236}">
                  <a16:creationId xmlns:a16="http://schemas.microsoft.com/office/drawing/2014/main" id="{FE0F7DAD-C62E-0297-9B90-75F7B79A6BD9}"/>
                </a:ext>
              </a:extLst>
            </p:cNvPr>
            <p:cNvSpPr>
              <a:spLocks noChangeArrowheads="1"/>
            </p:cNvSpPr>
            <p:nvPr/>
          </p:nvSpPr>
          <p:spPr bwMode="auto">
            <a:xfrm>
              <a:off x="7314031" y="5882149"/>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37</a:t>
              </a:r>
            </a:p>
          </p:txBody>
        </p:sp>
      </p:grpSp>
      <p:sp>
        <p:nvSpPr>
          <p:cNvPr id="80900" name="文本框 80899">
            <a:extLst>
              <a:ext uri="{FF2B5EF4-FFF2-40B4-BE49-F238E27FC236}">
                <a16:creationId xmlns:a16="http://schemas.microsoft.com/office/drawing/2014/main" id="{B8626052-0601-B007-FEF6-C3CB946BBC1E}"/>
              </a:ext>
            </a:extLst>
          </p:cNvPr>
          <p:cNvSpPr txBox="1"/>
          <p:nvPr/>
        </p:nvSpPr>
        <p:spPr>
          <a:xfrm>
            <a:off x="4373410" y="2677494"/>
            <a:ext cx="681181" cy="369332"/>
          </a:xfrm>
          <a:prstGeom prst="rect">
            <a:avLst/>
          </a:prstGeom>
          <a:noFill/>
        </p:spPr>
        <p:txBody>
          <a:bodyPr wrap="square" rtlCol="0">
            <a:spAutoFit/>
          </a:bodyPr>
          <a:lstStyle/>
          <a:p>
            <a:r>
              <a:rPr lang="en-US" altLang="zh-CN" i="0" dirty="0">
                <a:latin typeface="+mn-ea"/>
                <a:ea typeface="+mn-ea"/>
              </a:rPr>
              <a:t>LR</a:t>
            </a:r>
            <a:endParaRPr lang="zh-CN" altLang="en-US" i="0" dirty="0">
              <a:latin typeface="+mn-ea"/>
              <a:ea typeface="+mn-ea"/>
            </a:endParaRPr>
          </a:p>
        </p:txBody>
      </p:sp>
      <p:sp>
        <p:nvSpPr>
          <p:cNvPr id="80902" name="文本框 80901">
            <a:extLst>
              <a:ext uri="{FF2B5EF4-FFF2-40B4-BE49-F238E27FC236}">
                <a16:creationId xmlns:a16="http://schemas.microsoft.com/office/drawing/2014/main" id="{F26CCB68-B1E2-0E18-315F-C210A57F8C3D}"/>
              </a:ext>
            </a:extLst>
          </p:cNvPr>
          <p:cNvSpPr txBox="1"/>
          <p:nvPr/>
        </p:nvSpPr>
        <p:spPr>
          <a:xfrm>
            <a:off x="755576" y="5085184"/>
            <a:ext cx="3024336" cy="523220"/>
          </a:xfrm>
          <a:prstGeom prst="rect">
            <a:avLst/>
          </a:prstGeom>
          <a:noFill/>
        </p:spPr>
        <p:txBody>
          <a:bodyPr wrap="square" rtlCol="0">
            <a:spAutoFit/>
          </a:bodyPr>
          <a:lstStyle/>
          <a:p>
            <a:r>
              <a:rPr lang="zh-CN" altLang="en-US" sz="2800" b="0" i="0" dirty="0">
                <a:latin typeface="+mn-ea"/>
                <a:ea typeface="+mn-ea"/>
              </a:rPr>
              <a:t>也可以</a:t>
            </a:r>
            <a:r>
              <a:rPr lang="en-US" altLang="zh-CN" sz="2800" b="0" i="0" dirty="0">
                <a:latin typeface="+mn-ea"/>
                <a:ea typeface="+mn-ea"/>
              </a:rPr>
              <a:t>LL</a:t>
            </a:r>
            <a:r>
              <a:rPr lang="zh-CN" altLang="en-US" sz="2800" b="0" i="0" dirty="0">
                <a:latin typeface="+mn-ea"/>
                <a:ea typeface="+mn-ea"/>
              </a:rPr>
              <a:t>旋转。</a:t>
            </a:r>
          </a:p>
        </p:txBody>
      </p:sp>
    </p:spTree>
    <p:extLst>
      <p:ext uri="{BB962C8B-B14F-4D97-AF65-F5344CB8AC3E}">
        <p14:creationId xmlns:p14="http://schemas.microsoft.com/office/powerpoint/2010/main" val="12080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9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ChangeArrowheads="1"/>
          </p:cNvSpPr>
          <p:nvPr/>
        </p:nvSpPr>
        <p:spPr bwMode="auto">
          <a:xfrm>
            <a:off x="510480" y="1268760"/>
            <a:ext cx="83820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Font typeface="Arial" panose="020B0604020202020204" pitchFamily="34" charset="0"/>
              <a:buNone/>
              <a:defRPr/>
            </a:pPr>
            <a:r>
              <a:rPr lang="zh-CN" altLang="en-US" sz="2800" b="0" i="0" dirty="0">
                <a:latin typeface="+mn-ea"/>
                <a:ea typeface="+mn-ea"/>
              </a:rPr>
              <a:t>画出在初始为空的</a:t>
            </a:r>
            <a:r>
              <a:rPr lang="en-US" altLang="zh-CN" sz="2800" b="0" i="0" dirty="0">
                <a:latin typeface="+mn-ea"/>
                <a:ea typeface="+mn-ea"/>
              </a:rPr>
              <a:t>AVL</a:t>
            </a:r>
            <a:r>
              <a:rPr lang="zh-CN" altLang="en-US" sz="2800" b="0" i="0" dirty="0">
                <a:latin typeface="+mn-ea"/>
                <a:ea typeface="+mn-ea"/>
              </a:rPr>
              <a:t>树中依次插入</a:t>
            </a:r>
            <a:r>
              <a:rPr lang="en-US" altLang="zh-CN" sz="2800" b="0" i="0" dirty="0">
                <a:latin typeface="+mn-ea"/>
                <a:ea typeface="+mn-ea"/>
              </a:rPr>
              <a:t>b, a, c</a:t>
            </a:r>
            <a:r>
              <a:rPr lang="zh-CN" altLang="en-US" sz="2800" b="0" i="0" dirty="0">
                <a:latin typeface="+mn-ea"/>
                <a:ea typeface="+mn-ea"/>
              </a:rPr>
              <a:t>，</a:t>
            </a:r>
            <a:r>
              <a:rPr lang="en-US" altLang="zh-CN" sz="2800" b="0" i="0" dirty="0">
                <a:latin typeface="+mn-ea"/>
                <a:ea typeface="+mn-ea"/>
              </a:rPr>
              <a:t>e, h, d, g, f</a:t>
            </a:r>
            <a:r>
              <a:rPr lang="zh-CN" altLang="en-US" sz="2800" b="0" i="0" dirty="0">
                <a:latin typeface="+mn-ea"/>
                <a:ea typeface="+mn-ea"/>
              </a:rPr>
              <a:t>时该树的生长全过程，并在有“旋转”时说出“旋转”的类型。</a:t>
            </a:r>
          </a:p>
        </p:txBody>
      </p:sp>
      <p:sp>
        <p:nvSpPr>
          <p:cNvPr id="2" name="Text Box 4">
            <a:extLst>
              <a:ext uri="{FF2B5EF4-FFF2-40B4-BE49-F238E27FC236}">
                <a16:creationId xmlns:a16="http://schemas.microsoft.com/office/drawing/2014/main" id="{8254D583-75EF-4430-BE96-22AED0BC68C0}"/>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练习</a:t>
            </a:r>
          </a:p>
        </p:txBody>
      </p:sp>
    </p:spTree>
    <p:extLst>
      <p:ext uri="{BB962C8B-B14F-4D97-AF65-F5344CB8AC3E}">
        <p14:creationId xmlns:p14="http://schemas.microsoft.com/office/powerpoint/2010/main" val="739840805"/>
      </p:ext>
    </p:extLst>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539552" y="1015008"/>
            <a:ext cx="6248400" cy="685800"/>
          </a:xfrm>
        </p:spPr>
        <p:txBody>
          <a:bodyPr/>
          <a:lstStyle/>
          <a:p>
            <a:pPr algn="l" eaLnBrk="1" hangingPunct="1"/>
            <a:r>
              <a:rPr lang="zh-CN" altLang="en-US" sz="3200" dirty="0">
                <a:latin typeface="黑体" pitchFamily="49" charset="-122"/>
                <a:ea typeface="黑体" pitchFamily="49" charset="-122"/>
              </a:rPr>
              <a:t>四、</a:t>
            </a:r>
            <a:r>
              <a:rPr lang="en-US" altLang="zh-CN" sz="3200" dirty="0">
                <a:latin typeface="黑体" pitchFamily="49" charset="-122"/>
                <a:ea typeface="黑体" pitchFamily="49" charset="-122"/>
              </a:rPr>
              <a:t>B-</a:t>
            </a:r>
            <a:r>
              <a:rPr lang="zh-CN" altLang="en-US" sz="3200" dirty="0">
                <a:latin typeface="黑体" pitchFamily="49" charset="-122"/>
                <a:ea typeface="黑体" pitchFamily="49" charset="-122"/>
              </a:rPr>
              <a:t>树</a:t>
            </a:r>
            <a:r>
              <a:rPr lang="en-US" altLang="zh-CN" sz="3200" dirty="0">
                <a:solidFill>
                  <a:srgbClr val="FF0000"/>
                </a:solidFill>
                <a:latin typeface="黑体" pitchFamily="49" charset="-122"/>
                <a:ea typeface="黑体" pitchFamily="49" charset="-122"/>
              </a:rPr>
              <a:t>(</a:t>
            </a:r>
            <a:r>
              <a:rPr lang="zh-CN" altLang="en-US" sz="3200" dirty="0">
                <a:solidFill>
                  <a:srgbClr val="FF0000"/>
                </a:solidFill>
                <a:latin typeface="黑体" pitchFamily="49" charset="-122"/>
                <a:ea typeface="黑体" pitchFamily="49" charset="-122"/>
              </a:rPr>
              <a:t>跳过）</a:t>
            </a:r>
          </a:p>
        </p:txBody>
      </p:sp>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86</a:t>
            </a:fld>
            <a:endParaRPr lang="en-US" altLang="zh-CN"/>
          </a:p>
        </p:txBody>
      </p:sp>
      <p:sp>
        <p:nvSpPr>
          <p:cNvPr id="82949" name="Rectangle 5"/>
          <p:cNvSpPr>
            <a:spLocks noGrp="1" noChangeArrowheads="1"/>
          </p:cNvSpPr>
          <p:nvPr>
            <p:ph type="body" idx="4294967295"/>
          </p:nvPr>
        </p:nvSpPr>
        <p:spPr>
          <a:xfrm>
            <a:off x="561528" y="1772816"/>
            <a:ext cx="8763000" cy="582216"/>
          </a:xfrm>
        </p:spPr>
        <p:txBody>
          <a:bodyPr/>
          <a:lstStyle/>
          <a:p>
            <a:pPr eaLnBrk="1" hangingPunct="1">
              <a:lnSpc>
                <a:spcPct val="90000"/>
              </a:lnSpc>
              <a:spcBef>
                <a:spcPct val="30000"/>
              </a:spcBef>
              <a:buFont typeface="Wingdings" panose="05000000000000000000" pitchFamily="2" charset="2"/>
              <a:buChar char="p"/>
            </a:pPr>
            <a:r>
              <a:rPr lang="en-US" altLang="zh-CN" dirty="0">
                <a:latin typeface="黑体" panose="02010609060101010101" pitchFamily="49" charset="-122"/>
                <a:ea typeface="黑体" panose="02010609060101010101" pitchFamily="49" charset="-122"/>
              </a:rPr>
              <a:t>B-</a:t>
            </a:r>
            <a:r>
              <a:rPr lang="zh-CN" altLang="en-US" dirty="0">
                <a:latin typeface="黑体" pitchFamily="49" charset="-122"/>
                <a:ea typeface="黑体" pitchFamily="49" charset="-122"/>
              </a:rPr>
              <a:t>树是一种特殊的多路平衡查找树。</a:t>
            </a:r>
          </a:p>
          <a:p>
            <a:pPr eaLnBrk="1" hangingPunct="1">
              <a:lnSpc>
                <a:spcPct val="90000"/>
              </a:lnSpc>
              <a:spcBef>
                <a:spcPct val="30000"/>
              </a:spcBef>
              <a:buFont typeface="Wingdings" panose="05000000000000000000" pitchFamily="2" charset="2"/>
              <a:buChar char="p"/>
            </a:pPr>
            <a:r>
              <a:rPr lang="en-US" altLang="zh-CN" dirty="0" err="1">
                <a:latin typeface="黑体" panose="02010609060101010101" pitchFamily="49" charset="-122"/>
                <a:ea typeface="黑体" panose="02010609060101010101" pitchFamily="49" charset="-122"/>
              </a:rPr>
              <a:t>R.Bayer</a:t>
            </a:r>
            <a:r>
              <a:rPr lang="zh-CN" altLang="en-US" dirty="0">
                <a:latin typeface="黑体" pitchFamily="49" charset="-122"/>
                <a:ea typeface="黑体" pitchFamily="49" charset="-122"/>
              </a:rPr>
              <a:t>和</a:t>
            </a:r>
            <a:r>
              <a:rPr lang="en-US" altLang="zh-CN" dirty="0" err="1">
                <a:latin typeface="黑体" panose="02010609060101010101" pitchFamily="49" charset="-122"/>
                <a:ea typeface="黑体" panose="02010609060101010101" pitchFamily="49" charset="-122"/>
              </a:rPr>
              <a:t>E.Maccreight</a:t>
            </a:r>
            <a:r>
              <a:rPr lang="zh-CN" altLang="en-US" dirty="0">
                <a:latin typeface="黑体" pitchFamily="49" charset="-122"/>
                <a:ea typeface="黑体" pitchFamily="49" charset="-122"/>
              </a:rPr>
              <a:t>于</a:t>
            </a:r>
            <a:r>
              <a:rPr lang="en-US" altLang="zh-CN" dirty="0">
                <a:latin typeface="黑体" panose="02010609060101010101" pitchFamily="49" charset="-122"/>
                <a:ea typeface="黑体" panose="02010609060101010101" pitchFamily="49" charset="-122"/>
              </a:rPr>
              <a:t>1970</a:t>
            </a:r>
            <a:r>
              <a:rPr lang="zh-CN" altLang="en-US" dirty="0">
                <a:latin typeface="黑体" pitchFamily="49" charset="-122"/>
                <a:ea typeface="黑体" pitchFamily="49" charset="-122"/>
              </a:rPr>
              <a:t>年提出。</a:t>
            </a:r>
          </a:p>
          <a:p>
            <a:pPr eaLnBrk="1" hangingPunct="1">
              <a:lnSpc>
                <a:spcPct val="90000"/>
              </a:lnSpc>
              <a:spcBef>
                <a:spcPct val="30000"/>
              </a:spcBef>
              <a:buFont typeface="Wingdings" panose="05000000000000000000" pitchFamily="2" charset="2"/>
              <a:buChar char="p"/>
            </a:pPr>
            <a:r>
              <a:rPr lang="en-US" altLang="zh-CN" dirty="0">
                <a:latin typeface="黑体" panose="02010609060101010101" pitchFamily="49" charset="-122"/>
                <a:ea typeface="黑体" panose="02010609060101010101" pitchFamily="49" charset="-122"/>
              </a:rPr>
              <a:t>B-</a:t>
            </a:r>
            <a:r>
              <a:rPr lang="zh-CN" altLang="en-US" dirty="0">
                <a:latin typeface="黑体" pitchFamily="49" charset="-122"/>
                <a:ea typeface="黑体" pitchFamily="49" charset="-122"/>
              </a:rPr>
              <a:t>树是一种在外存文件系统中常用的动态索引技术。</a:t>
            </a:r>
          </a:p>
          <a:p>
            <a:pPr eaLnBrk="1" hangingPunct="1">
              <a:lnSpc>
                <a:spcPct val="90000"/>
              </a:lnSpc>
              <a:spcBef>
                <a:spcPct val="30000"/>
              </a:spcBef>
              <a:buFont typeface="Wingdings" panose="05000000000000000000" pitchFamily="2" charset="2"/>
              <a:buChar char="p"/>
            </a:pPr>
            <a:r>
              <a:rPr lang="zh-CN" altLang="en-US" dirty="0">
                <a:latin typeface="黑体" pitchFamily="49" charset="-122"/>
                <a:ea typeface="黑体" pitchFamily="49" charset="-122"/>
              </a:rPr>
              <a:t>磁盘中文件的读写以“盘块”为单位进行。</a:t>
            </a:r>
          </a:p>
          <a:p>
            <a:pPr eaLnBrk="1" hangingPunct="1">
              <a:lnSpc>
                <a:spcPct val="90000"/>
              </a:lnSpc>
              <a:spcBef>
                <a:spcPct val="30000"/>
              </a:spcBef>
              <a:buFont typeface="Wingdings" panose="05000000000000000000" pitchFamily="2" charset="2"/>
              <a:buChar char="p"/>
            </a:pPr>
            <a:r>
              <a:rPr lang="zh-CN" altLang="en-US" dirty="0">
                <a:latin typeface="黑体" pitchFamily="49" charset="-122"/>
                <a:ea typeface="黑体" pitchFamily="49" charset="-122"/>
              </a:rPr>
              <a:t>将关键字索引信息，放在盘块中，可以加快数据的查找速度。</a:t>
            </a:r>
          </a:p>
          <a:p>
            <a:pPr eaLnBrk="1" hangingPunct="1">
              <a:spcBef>
                <a:spcPct val="30000"/>
              </a:spcBef>
            </a:pPr>
            <a:endParaRPr lang="zh-CN" altLang="en-US" b="1"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94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94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87</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35413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en-US" altLang="zh-CN" b="0" i="0" kern="0" dirty="0">
                    <a:latin typeface="黑体" panose="02010609060101010101" pitchFamily="49" charset="-122"/>
                    <a:ea typeface="黑体" panose="02010609060101010101" pitchFamily="49" charset="-122"/>
                  </a:rPr>
                  <a:t>K</a:t>
                </a:r>
                <a:r>
                  <a:rPr lang="en-US" altLang="zh-CN" sz="2000" b="0" i="0" kern="0" dirty="0">
                    <a:latin typeface="黑体" panose="02010609060101010101" pitchFamily="49" charset="-122"/>
                    <a:ea typeface="黑体" panose="02010609060101010101" pitchFamily="49" charset="-122"/>
                  </a:rPr>
                  <a:t>i</a:t>
                </a:r>
                <a:r>
                  <a:rPr lang="zh-CN" altLang="en-US" b="0" i="0" kern="0" dirty="0">
                    <a:latin typeface="黑体" panose="02010609060101010101" pitchFamily="49" charset="-122"/>
                    <a:ea typeface="黑体" panose="02010609060101010101" pitchFamily="49" charset="-122"/>
                  </a:rPr>
                  <a:t>是关键字，且</a:t>
                </a:r>
                <a:r>
                  <a:rPr lang="en-US" altLang="zh-CN" b="0" i="0" kern="0" dirty="0">
                    <a:latin typeface="黑体" panose="02010609060101010101" pitchFamily="49" charset="-122"/>
                    <a:ea typeface="黑体" panose="02010609060101010101" pitchFamily="49" charset="-122"/>
                  </a:rPr>
                  <a:t>K</a:t>
                </a:r>
                <a:r>
                  <a:rPr lang="en-US" altLang="zh-CN" sz="2000" b="0" i="0" kern="0" dirty="0">
                    <a:latin typeface="黑体" panose="02010609060101010101" pitchFamily="49" charset="-122"/>
                    <a:ea typeface="黑体" panose="02010609060101010101" pitchFamily="49" charset="-122"/>
                  </a:rPr>
                  <a:t>i</a:t>
                </a:r>
                <a:r>
                  <a:rPr lang="en-US" altLang="zh-CN" b="0" i="0" kern="0" dirty="0">
                    <a:latin typeface="黑体" panose="02010609060101010101" pitchFamily="49" charset="-122"/>
                    <a:ea typeface="黑体" panose="02010609060101010101" pitchFamily="49" charset="-122"/>
                  </a:rPr>
                  <a:t>&lt;K</a:t>
                </a:r>
                <a:r>
                  <a:rPr lang="en-US" altLang="zh-CN" sz="2000" b="0" i="0" kern="0" dirty="0">
                    <a:latin typeface="黑体" panose="02010609060101010101" pitchFamily="49" charset="-122"/>
                    <a:ea typeface="黑体" panose="02010609060101010101" pitchFamily="49" charset="-122"/>
                  </a:rPr>
                  <a:t>i+1</a:t>
                </a:r>
              </a:p>
              <a:p>
                <a:pPr eaLnBrk="1" hangingPunct="1">
                  <a:spcBef>
                    <a:spcPct val="30000"/>
                  </a:spcBef>
                </a:pPr>
                <a:r>
                  <a:rPr lang="en-US" altLang="zh-CN" b="0" i="0" kern="0" dirty="0">
                    <a:latin typeface="黑体" panose="02010609060101010101" pitchFamily="49" charset="-122"/>
                    <a:ea typeface="黑体" panose="02010609060101010101" pitchFamily="49" charset="-122"/>
                  </a:rPr>
                  <a:t>A</a:t>
                </a:r>
                <a:r>
                  <a:rPr lang="en-US" altLang="zh-CN" sz="2000" b="0" i="0" kern="0" dirty="0">
                    <a:latin typeface="黑体" panose="02010609060101010101" pitchFamily="49" charset="-122"/>
                    <a:ea typeface="黑体" panose="02010609060101010101" pitchFamily="49" charset="-122"/>
                  </a:rPr>
                  <a:t>i</a:t>
                </a:r>
                <a:r>
                  <a:rPr lang="zh-CN" altLang="en-US" b="0" i="0" kern="0" dirty="0">
                    <a:latin typeface="黑体" panose="02010609060101010101" pitchFamily="49" charset="-122"/>
                    <a:ea typeface="黑体" panose="02010609060101010101" pitchFamily="49" charset="-122"/>
                  </a:rPr>
                  <a:t>是指向子树根结点的指针</a:t>
                </a:r>
              </a:p>
              <a:p>
                <a:pPr eaLnBrk="1" hangingPunct="1">
                  <a:spcBef>
                    <a:spcPct val="30000"/>
                  </a:spcBef>
                </a:pPr>
                <a:r>
                  <a:rPr lang="en-US" altLang="zh-CN" b="0" i="0" kern="0" dirty="0">
                    <a:latin typeface="黑体" panose="02010609060101010101" pitchFamily="49" charset="-122"/>
                    <a:ea typeface="黑体" panose="02010609060101010101" pitchFamily="49" charset="-122"/>
                  </a:rPr>
                  <a:t>A</a:t>
                </a:r>
                <a:r>
                  <a:rPr lang="en-US" altLang="zh-CN" sz="2000" b="0" i="0" kern="0" dirty="0">
                    <a:latin typeface="黑体" panose="02010609060101010101" pitchFamily="49" charset="-122"/>
                    <a:ea typeface="黑体" panose="02010609060101010101" pitchFamily="49" charset="-122"/>
                  </a:rPr>
                  <a:t>i-1</a:t>
                </a:r>
                <a:r>
                  <a:rPr lang="zh-CN" altLang="en-US" b="0" i="0" kern="0" dirty="0">
                    <a:latin typeface="黑体" panose="02010609060101010101" pitchFamily="49" charset="-122"/>
                    <a:ea typeface="黑体" panose="02010609060101010101" pitchFamily="49" charset="-122"/>
                  </a:rPr>
                  <a:t>所指子树中所有结点的关键字均小于</a:t>
                </a:r>
                <a:r>
                  <a:rPr lang="en-US" altLang="zh-CN" b="0" i="0" kern="0" dirty="0">
                    <a:latin typeface="黑体" panose="02010609060101010101" pitchFamily="49" charset="-122"/>
                    <a:ea typeface="黑体" panose="02010609060101010101" pitchFamily="49" charset="-122"/>
                  </a:rPr>
                  <a:t>K</a:t>
                </a:r>
                <a:r>
                  <a:rPr lang="en-US" altLang="zh-CN" sz="2000" b="0" i="0" kern="0" dirty="0">
                    <a:latin typeface="黑体" panose="02010609060101010101" pitchFamily="49" charset="-122"/>
                    <a:ea typeface="黑体" panose="02010609060101010101" pitchFamily="49" charset="-122"/>
                  </a:rPr>
                  <a:t>i</a:t>
                </a:r>
              </a:p>
              <a:p>
                <a:pPr eaLnBrk="1" hangingPunct="1">
                  <a:spcBef>
                    <a:spcPct val="30000"/>
                  </a:spcBef>
                </a:pPr>
                <a:r>
                  <a:rPr lang="en-US" altLang="zh-CN" b="0" i="0" kern="0" dirty="0">
                    <a:latin typeface="黑体" panose="02010609060101010101" pitchFamily="49" charset="-122"/>
                    <a:ea typeface="黑体" panose="02010609060101010101" pitchFamily="49" charset="-122"/>
                  </a:rPr>
                  <a:t>A</a:t>
                </a:r>
                <a:r>
                  <a:rPr lang="en-US" altLang="zh-CN" sz="2000" b="0" i="0" kern="0" dirty="0">
                    <a:latin typeface="黑体" panose="02010609060101010101" pitchFamily="49" charset="-122"/>
                    <a:ea typeface="黑体" panose="02010609060101010101" pitchFamily="49" charset="-122"/>
                  </a:rPr>
                  <a:t>i </a:t>
                </a:r>
                <a:r>
                  <a:rPr lang="zh-CN" altLang="en-US" b="0" i="0" kern="0" dirty="0">
                    <a:latin typeface="黑体" panose="02010609060101010101" pitchFamily="49" charset="-122"/>
                    <a:ea typeface="黑体" panose="02010609060101010101" pitchFamily="49" charset="-122"/>
                  </a:rPr>
                  <a:t>所指子树中所有结点的关键字均大于</a:t>
                </a:r>
                <a:r>
                  <a:rPr lang="en-US" altLang="zh-CN" b="0" i="0" kern="0" dirty="0">
                    <a:latin typeface="黑体" panose="02010609060101010101" pitchFamily="49" charset="-122"/>
                    <a:ea typeface="黑体" panose="02010609060101010101" pitchFamily="49" charset="-122"/>
                  </a:rPr>
                  <a:t>K</a:t>
                </a:r>
                <a:r>
                  <a:rPr lang="en-US" altLang="zh-CN" sz="2000" b="0" i="0" kern="0" dirty="0">
                    <a:latin typeface="黑体" panose="02010609060101010101" pitchFamily="49" charset="-122"/>
                    <a:ea typeface="黑体" panose="02010609060101010101" pitchFamily="49" charset="-122"/>
                  </a:rPr>
                  <a:t>i</a:t>
                </a:r>
              </a:p>
              <a:p>
                <a:pPr eaLnBrk="1" hangingPunct="1">
                  <a:spcBef>
                    <a:spcPct val="30000"/>
                  </a:spcBef>
                </a:pPr>
                <a:r>
                  <a:rPr lang="zh-CN" altLang="en-US" b="0" i="0" kern="0" dirty="0">
                    <a:latin typeface="黑体" panose="02010609060101010101" pitchFamily="49" charset="-122"/>
                    <a:ea typeface="黑体" panose="02010609060101010101" pitchFamily="49" charset="-122"/>
                  </a:rPr>
                  <a:t>对于</a:t>
                </a:r>
                <a:r>
                  <a:rPr lang="en-US" altLang="zh-CN" b="0" i="0" kern="0" dirty="0">
                    <a:latin typeface="黑体" panose="02010609060101010101" pitchFamily="49" charset="-122"/>
                    <a:ea typeface="黑体" panose="02010609060101010101" pitchFamily="49" charset="-122"/>
                  </a:rPr>
                  <a:t>m</a:t>
                </a:r>
                <a:r>
                  <a:rPr lang="zh-CN" altLang="en-US" b="0" i="0" kern="0" dirty="0">
                    <a:latin typeface="黑体" panose="02010609060101010101" pitchFamily="49" charset="-122"/>
                    <a:ea typeface="黑体" panose="02010609060101010101" pitchFamily="49" charset="-122"/>
                  </a:rPr>
                  <a:t>阶</a:t>
                </a:r>
                <a:r>
                  <a:rPr lang="en-US" altLang="zh-CN" b="0" i="0" kern="0" dirty="0">
                    <a:latin typeface="黑体" panose="02010609060101010101" pitchFamily="49" charset="-122"/>
                    <a:ea typeface="黑体" panose="02010609060101010101" pitchFamily="49" charset="-122"/>
                  </a:rPr>
                  <a:t>B-</a:t>
                </a:r>
                <a:r>
                  <a:rPr lang="zh-CN" altLang="en-US" b="0" i="0" kern="0" dirty="0">
                    <a:latin typeface="黑体" panose="02010609060101010101" pitchFamily="49" charset="-122"/>
                    <a:ea typeface="黑体" panose="02010609060101010101" pitchFamily="49" charset="-122"/>
                  </a:rPr>
                  <a:t>树，</a:t>
                </a:r>
                <a14:m>
                  <m:oMath xmlns:m="http://schemas.openxmlformats.org/officeDocument/2006/math">
                    <m:d>
                      <m:dPr>
                        <m:begChr m:val="⌈"/>
                        <m:endChr m:val="⌉"/>
                        <m:ctrlPr>
                          <a:rPr lang="zh-CN" altLang="en-US" b="0" i="1" kern="0" smtClean="0">
                            <a:latin typeface="Cambria Math" panose="02040503050406030204" pitchFamily="18" charset="0"/>
                            <a:ea typeface="黑体" panose="02010609060101010101" pitchFamily="49" charset="-122"/>
                          </a:rPr>
                        </m:ctrlPr>
                      </m:dPr>
                      <m:e>
                        <m:r>
                          <a:rPr lang="en-US" altLang="zh-CN" b="0" i="1" kern="0" smtClean="0">
                            <a:latin typeface="Cambria Math" panose="02040503050406030204" pitchFamily="18" charset="0"/>
                            <a:ea typeface="黑体" panose="02010609060101010101" pitchFamily="49" charset="-122"/>
                          </a:rPr>
                          <m:t>𝑚</m:t>
                        </m:r>
                        <m:r>
                          <a:rPr lang="en-US" altLang="zh-CN" b="0" i="1" kern="0" smtClean="0">
                            <a:latin typeface="Cambria Math" panose="02040503050406030204" pitchFamily="18" charset="0"/>
                            <a:ea typeface="黑体" panose="02010609060101010101" pitchFamily="49" charset="-122"/>
                          </a:rPr>
                          <m:t>/2</m:t>
                        </m:r>
                      </m:e>
                    </m:d>
                  </m:oMath>
                </a14:m>
                <a:r>
                  <a:rPr lang="en-US" altLang="zh-CN" b="0" i="0" kern="0" dirty="0">
                    <a:latin typeface="黑体" panose="02010609060101010101" pitchFamily="49" charset="-122"/>
                    <a:ea typeface="黑体" panose="02010609060101010101" pitchFamily="49" charset="-122"/>
                  </a:rPr>
                  <a:t>-1≤n≤m-1</a:t>
                </a:r>
              </a:p>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mc:Choice>
        <mc:Fallback xmlns="">
          <p:sp>
            <p:nvSpPr>
              <p:cNvPr id="6" name="Rectangle 5">
                <a:extLst>
                  <a:ext uri="{FF2B5EF4-FFF2-40B4-BE49-F238E27FC236}">
                    <a16:creationId xmlns:a16="http://schemas.microsoft.com/office/drawing/2014/main" id="{B3180132-93F1-47AD-A627-DCFCEF8B61C7}"/>
                  </a:ext>
                </a:extLst>
              </p:cNvPr>
              <p:cNvSpPr txBox="1">
                <a:spLocks noRot="1" noChangeAspect="1" noMove="1" noResize="1" noEditPoints="1" noAdjustHandles="1" noChangeArrowheads="1" noChangeShapeType="1" noTextEdit="1"/>
              </p:cNvSpPr>
              <p:nvPr/>
            </p:nvSpPr>
            <p:spPr>
              <a:xfrm>
                <a:off x="533400" y="1354137"/>
                <a:ext cx="8763000" cy="4149725"/>
              </a:xfrm>
              <a:prstGeom prst="rect">
                <a:avLst/>
              </a:prstGeom>
              <a:blipFill>
                <a:blip r:embed="rId2"/>
                <a:stretch>
                  <a:fillRect l="-1253" t="-1468"/>
                </a:stretch>
              </a:blipFill>
            </p:spPr>
            <p:txBody>
              <a:bodyPr/>
              <a:lstStyle/>
              <a:p>
                <a:r>
                  <a:rPr lang="zh-CN" altLang="en-US">
                    <a:noFill/>
                  </a:rPr>
                  <a:t> </a:t>
                </a:r>
              </a:p>
            </p:txBody>
          </p:sp>
        </mc:Fallback>
      </mc:AlternateContent>
      <p:graphicFrame>
        <p:nvGraphicFramePr>
          <p:cNvPr id="7" name="Group 82">
            <a:extLst>
              <a:ext uri="{FF2B5EF4-FFF2-40B4-BE49-F238E27FC236}">
                <a16:creationId xmlns:a16="http://schemas.microsoft.com/office/drawing/2014/main" id="{45256AD8-6A93-422C-9F62-27D7895C5AC0}"/>
              </a:ext>
            </a:extLst>
          </p:cNvPr>
          <p:cNvGraphicFramePr>
            <a:graphicFrameLocks noGrp="1"/>
          </p:cNvGraphicFramePr>
          <p:nvPr>
            <p:extLst>
              <p:ext uri="{D42A27DB-BD31-4B8C-83A1-F6EECF244321}">
                <p14:modId xmlns:p14="http://schemas.microsoft.com/office/powerpoint/2010/main" val="2635244952"/>
              </p:ext>
            </p:extLst>
          </p:nvPr>
        </p:nvGraphicFramePr>
        <p:xfrm>
          <a:off x="1850231" y="4509120"/>
          <a:ext cx="5443538" cy="518160"/>
        </p:xfrm>
        <a:graphic>
          <a:graphicData uri="http://schemas.openxmlformats.org/drawingml/2006/table">
            <a:tbl>
              <a:tblPr/>
              <a:tblGrid>
                <a:gridCol w="604838">
                  <a:extLst>
                    <a:ext uri="{9D8B030D-6E8A-4147-A177-3AD203B41FA5}">
                      <a16:colId xmlns:a16="http://schemas.microsoft.com/office/drawing/2014/main" val="3795578382"/>
                    </a:ext>
                  </a:extLst>
                </a:gridCol>
                <a:gridCol w="604837">
                  <a:extLst>
                    <a:ext uri="{9D8B030D-6E8A-4147-A177-3AD203B41FA5}">
                      <a16:colId xmlns:a16="http://schemas.microsoft.com/office/drawing/2014/main" val="4048863192"/>
                    </a:ext>
                  </a:extLst>
                </a:gridCol>
                <a:gridCol w="604838">
                  <a:extLst>
                    <a:ext uri="{9D8B030D-6E8A-4147-A177-3AD203B41FA5}">
                      <a16:colId xmlns:a16="http://schemas.microsoft.com/office/drawing/2014/main" val="2462230460"/>
                    </a:ext>
                  </a:extLst>
                </a:gridCol>
                <a:gridCol w="604837">
                  <a:extLst>
                    <a:ext uri="{9D8B030D-6E8A-4147-A177-3AD203B41FA5}">
                      <a16:colId xmlns:a16="http://schemas.microsoft.com/office/drawing/2014/main" val="3441660414"/>
                    </a:ext>
                  </a:extLst>
                </a:gridCol>
                <a:gridCol w="604838">
                  <a:extLst>
                    <a:ext uri="{9D8B030D-6E8A-4147-A177-3AD203B41FA5}">
                      <a16:colId xmlns:a16="http://schemas.microsoft.com/office/drawing/2014/main" val="3781513295"/>
                    </a:ext>
                  </a:extLst>
                </a:gridCol>
                <a:gridCol w="604837">
                  <a:extLst>
                    <a:ext uri="{9D8B030D-6E8A-4147-A177-3AD203B41FA5}">
                      <a16:colId xmlns:a16="http://schemas.microsoft.com/office/drawing/2014/main" val="2197325915"/>
                    </a:ext>
                  </a:extLst>
                </a:gridCol>
                <a:gridCol w="604838">
                  <a:extLst>
                    <a:ext uri="{9D8B030D-6E8A-4147-A177-3AD203B41FA5}">
                      <a16:colId xmlns:a16="http://schemas.microsoft.com/office/drawing/2014/main" val="3501246396"/>
                    </a:ext>
                  </a:extLst>
                </a:gridCol>
                <a:gridCol w="604837">
                  <a:extLst>
                    <a:ext uri="{9D8B030D-6E8A-4147-A177-3AD203B41FA5}">
                      <a16:colId xmlns:a16="http://schemas.microsoft.com/office/drawing/2014/main" val="2758172026"/>
                    </a:ext>
                  </a:extLst>
                </a:gridCol>
                <a:gridCol w="604838">
                  <a:extLst>
                    <a:ext uri="{9D8B030D-6E8A-4147-A177-3AD203B41FA5}">
                      <a16:colId xmlns:a16="http://schemas.microsoft.com/office/drawing/2014/main" val="2670272343"/>
                    </a:ext>
                  </a:extLst>
                </a:gridCol>
              </a:tblGrid>
              <a:tr h="3603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K</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K</a:t>
                      </a:r>
                      <a:r>
                        <a:rPr kumimoji="1"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K</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a:t>
                      </a:r>
                      <a:r>
                        <a:rPr kumimoji="1"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66572447"/>
                  </a:ext>
                </a:extLst>
              </a:tr>
            </a:tbl>
          </a:graphicData>
        </a:graphic>
      </p:graphicFrame>
    </p:spTree>
    <p:extLst>
      <p:ext uri="{BB962C8B-B14F-4D97-AF65-F5344CB8AC3E}">
        <p14:creationId xmlns:p14="http://schemas.microsoft.com/office/powerpoint/2010/main" val="233333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88</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179512" y="195839"/>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489520" y="1268760"/>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黑体" panose="02010609060101010101" pitchFamily="49" charset="-122"/>
                    <a:ea typeface="黑体" panose="02010609060101010101" pitchFamily="49" charset="-122"/>
                  </a:rPr>
                  <a:t>树中每个结点至多有</a:t>
                </a:r>
                <a:r>
                  <a:rPr lang="en-US" altLang="zh-CN" b="0" i="0" dirty="0">
                    <a:latin typeface="黑体" panose="02010609060101010101" pitchFamily="49" charset="-122"/>
                    <a:ea typeface="黑体" panose="02010609060101010101" pitchFamily="49" charset="-122"/>
                  </a:rPr>
                  <a:t>m</a:t>
                </a:r>
                <a:r>
                  <a:rPr lang="zh-CN" altLang="en-US" b="0" i="0" dirty="0">
                    <a:latin typeface="黑体" panose="02010609060101010101" pitchFamily="49" charset="-122"/>
                    <a:ea typeface="黑体" panose="02010609060101010101" pitchFamily="49" charset="-122"/>
                  </a:rPr>
                  <a:t>棵子树（</a:t>
                </a:r>
                <a:r>
                  <a:rPr lang="en-US" altLang="zh-CN" b="0" i="0" dirty="0">
                    <a:latin typeface="黑体" panose="02010609060101010101" pitchFamily="49" charset="-122"/>
                    <a:ea typeface="黑体" panose="02010609060101010101" pitchFamily="49" charset="-122"/>
                  </a:rPr>
                  <a:t>m-1</a:t>
                </a:r>
                <a:r>
                  <a:rPr lang="zh-CN" altLang="en-US" b="0" i="0" dirty="0">
                    <a:latin typeface="黑体" panose="02010609060101010101" pitchFamily="49" charset="-122"/>
                    <a:ea typeface="黑体" panose="02010609060101010101" pitchFamily="49" charset="-122"/>
                  </a:rPr>
                  <a:t>个关键字）</a:t>
                </a:r>
              </a:p>
              <a:p>
                <a:pPr eaLnBrk="1" hangingPunct="1">
                  <a:spcBef>
                    <a:spcPct val="30000"/>
                  </a:spcBef>
                </a:pPr>
                <a:r>
                  <a:rPr lang="zh-CN" altLang="en-US" b="0" i="0" dirty="0">
                    <a:latin typeface="黑体" panose="02010609060101010101" pitchFamily="49" charset="-122"/>
                    <a:ea typeface="黑体" panose="02010609060101010101" pitchFamily="49" charset="-122"/>
                  </a:rPr>
                  <a:t>若根结点不是叶子结点，则到少有两棵子树</a:t>
                </a:r>
              </a:p>
              <a:p>
                <a:pPr eaLnBrk="1" hangingPunct="1">
                  <a:spcBef>
                    <a:spcPct val="30000"/>
                  </a:spcBef>
                </a:pPr>
                <a:r>
                  <a:rPr lang="zh-CN" altLang="en-US" b="0" i="0" dirty="0">
                    <a:latin typeface="黑体" panose="02010609060101010101" pitchFamily="49" charset="-122"/>
                    <a:ea typeface="黑体" panose="02010609060101010101" pitchFamily="49" charset="-122"/>
                  </a:rPr>
                  <a:t>除根之外的所有非终端结点至少有 </a:t>
                </a:r>
                <a14:m>
                  <m:oMath xmlns:m="http://schemas.openxmlformats.org/officeDocument/2006/math">
                    <m:d>
                      <m:dPr>
                        <m:begChr m:val="⌈"/>
                        <m:endChr m:val="⌉"/>
                        <m:ctrlPr>
                          <a:rPr lang="zh-CN" altLang="en-US" b="0" i="1" kern="0" smtClean="0">
                            <a:latin typeface="Cambria Math" panose="02040503050406030204" pitchFamily="18" charset="0"/>
                            <a:ea typeface="黑体" panose="02010609060101010101" pitchFamily="49" charset="-122"/>
                          </a:rPr>
                        </m:ctrlPr>
                      </m:dPr>
                      <m:e>
                        <m:r>
                          <a:rPr lang="en-US" altLang="zh-CN" b="0" i="1" kern="0" smtClean="0">
                            <a:latin typeface="Cambria Math" panose="02040503050406030204" pitchFamily="18" charset="0"/>
                            <a:ea typeface="黑体" panose="02010609060101010101" pitchFamily="49" charset="-122"/>
                          </a:rPr>
                          <m:t>𝑚</m:t>
                        </m:r>
                        <m:r>
                          <a:rPr lang="en-US" altLang="zh-CN" b="0" i="1" kern="0" smtClean="0">
                            <a:latin typeface="Cambria Math" panose="02040503050406030204" pitchFamily="18" charset="0"/>
                            <a:ea typeface="黑体" panose="02010609060101010101" pitchFamily="49" charset="-122"/>
                          </a:rPr>
                          <m:t>/2</m:t>
                        </m:r>
                      </m:e>
                    </m:d>
                    <m:r>
                      <a:rPr lang="en-US" altLang="zh-CN" b="0" i="1" kern="0" smtClean="0">
                        <a:latin typeface="Cambria Math" panose="02040503050406030204" pitchFamily="18" charset="0"/>
                        <a:ea typeface="黑体" panose="02010609060101010101" pitchFamily="49" charset="-122"/>
                      </a:rPr>
                      <m:t> </m:t>
                    </m:r>
                  </m:oMath>
                </a14:m>
                <a:r>
                  <a:rPr lang="en-US" altLang="zh-CN" b="0" i="0" dirty="0">
                    <a:latin typeface="黑体" panose="02010609060101010101" pitchFamily="49" charset="-122"/>
                    <a:ea typeface="黑体" panose="02010609060101010101" pitchFamily="49" charset="-122"/>
                  </a:rPr>
                  <a:t> </a:t>
                </a:r>
                <a:r>
                  <a:rPr lang="zh-CN" altLang="en-US" b="0" i="0" dirty="0">
                    <a:latin typeface="黑体" panose="02010609060101010101" pitchFamily="49" charset="-122"/>
                    <a:ea typeface="黑体" panose="02010609060101010101" pitchFamily="49" charset="-122"/>
                  </a:rPr>
                  <a:t>棵子树</a:t>
                </a:r>
              </a:p>
              <a:p>
                <a:pPr eaLnBrk="1" hangingPunct="1">
                  <a:spcBef>
                    <a:spcPct val="30000"/>
                  </a:spcBef>
                </a:pPr>
                <a:r>
                  <a:rPr lang="zh-CN" altLang="en-US" b="0" i="0" dirty="0">
                    <a:latin typeface="黑体" panose="02010609060101010101" pitchFamily="49" charset="-122"/>
                    <a:ea typeface="黑体" panose="02010609060101010101" pitchFamily="49" charset="-122"/>
                  </a:rPr>
                  <a:t>所有叶子结点，都出现在同一层次上，且不带信息（可以看作是查找失败的结点，指向这些结点的指针为空指针）</a:t>
                </a:r>
              </a:p>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mc:Choice>
        <mc:Fallback xmlns="">
          <p:sp>
            <p:nvSpPr>
              <p:cNvPr id="6" name="Rectangle 5">
                <a:extLst>
                  <a:ext uri="{FF2B5EF4-FFF2-40B4-BE49-F238E27FC236}">
                    <a16:creationId xmlns:a16="http://schemas.microsoft.com/office/drawing/2014/main" id="{B3180132-93F1-47AD-A627-DCFCEF8B61C7}"/>
                  </a:ext>
                </a:extLst>
              </p:cNvPr>
              <p:cNvSpPr txBox="1">
                <a:spLocks noRot="1" noChangeAspect="1" noMove="1" noResize="1" noEditPoints="1" noAdjustHandles="1" noChangeArrowheads="1" noChangeShapeType="1" noTextEdit="1"/>
              </p:cNvSpPr>
              <p:nvPr/>
            </p:nvSpPr>
            <p:spPr>
              <a:xfrm>
                <a:off x="489520" y="1268760"/>
                <a:ext cx="8763000" cy="4149725"/>
              </a:xfrm>
              <a:prstGeom prst="rect">
                <a:avLst/>
              </a:prstGeom>
              <a:blipFill>
                <a:blip r:embed="rId2"/>
                <a:stretch>
                  <a:fillRect l="-1182" t="-14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632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89</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en-US" altLang="zh-CN" sz="4400" i="0" dirty="0">
                <a:solidFill>
                  <a:schemeClr val="tx2"/>
                </a:solidFill>
                <a:latin typeface="Tahoma" panose="020B0604030504040204" pitchFamily="34" charset="0"/>
                <a:ea typeface="隶书" pitchFamily="49" charset="-122"/>
              </a:rPr>
              <a:t>3</a:t>
            </a:r>
            <a:r>
              <a:rPr lang="zh-CN" altLang="en-US" sz="4400" i="0" dirty="0">
                <a:solidFill>
                  <a:schemeClr val="tx2"/>
                </a:solidFill>
                <a:latin typeface="Tahoma" panose="020B0604030504040204" pitchFamily="34" charset="0"/>
                <a:ea typeface="隶书" pitchFamily="49" charset="-122"/>
              </a:rPr>
              <a:t>阶</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树举例</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7" name="Rectangle 5">
                <a:extLst>
                  <a:ext uri="{FF2B5EF4-FFF2-40B4-BE49-F238E27FC236}">
                    <a16:creationId xmlns:a16="http://schemas.microsoft.com/office/drawing/2014/main" id="{D6D53EDC-8F60-4864-9BA9-0DAD38D8B6D3}"/>
                  </a:ext>
                </a:extLst>
              </p:cNvPr>
              <p:cNvSpPr txBox="1">
                <a:spLocks noChangeArrowheads="1"/>
              </p:cNvSpPr>
              <p:nvPr/>
            </p:nvSpPr>
            <p:spPr>
              <a:xfrm>
                <a:off x="511968" y="1204019"/>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en-US" altLang="zh-CN" b="0" i="0" kern="0" dirty="0">
                    <a:latin typeface="黑体" panose="02010609060101010101" pitchFamily="49" charset="-122"/>
                    <a:ea typeface="黑体" panose="02010609060101010101" pitchFamily="49" charset="-122"/>
                  </a:rPr>
                  <a:t>3</a:t>
                </a:r>
                <a:r>
                  <a:rPr lang="zh-CN" altLang="en-US" b="0" i="0" kern="0" dirty="0">
                    <a:latin typeface="黑体" panose="02010609060101010101" pitchFamily="49" charset="-122"/>
                    <a:ea typeface="黑体" panose="02010609060101010101" pitchFamily="49" charset="-122"/>
                  </a:rPr>
                  <a:t>阶</a:t>
                </a:r>
                <a:r>
                  <a:rPr lang="en-US" altLang="zh-CN" b="0" i="0" kern="0" dirty="0">
                    <a:latin typeface="黑体" panose="02010609060101010101" pitchFamily="49" charset="-122"/>
                    <a:ea typeface="黑体" panose="02010609060101010101" pitchFamily="49" charset="-122"/>
                  </a:rPr>
                  <a:t>B-</a:t>
                </a:r>
                <a:r>
                  <a:rPr lang="zh-CN" altLang="en-US" b="0" i="0" kern="0" dirty="0">
                    <a:latin typeface="黑体" panose="02010609060101010101" pitchFamily="49" charset="-122"/>
                    <a:ea typeface="黑体" panose="02010609060101010101" pitchFamily="49" charset="-122"/>
                  </a:rPr>
                  <a:t>树，根结点至少</a:t>
                </a:r>
                <a:r>
                  <a:rPr lang="en-US" altLang="zh-CN" b="0" i="0" kern="0" dirty="0">
                    <a:latin typeface="黑体" panose="02010609060101010101" pitchFamily="49" charset="-122"/>
                    <a:ea typeface="黑体" panose="02010609060101010101" pitchFamily="49" charset="-122"/>
                  </a:rPr>
                  <a:t>2</a:t>
                </a:r>
                <a:r>
                  <a:rPr lang="zh-CN" altLang="en-US" b="0" i="0" kern="0" dirty="0">
                    <a:latin typeface="黑体" panose="02010609060101010101" pitchFamily="49" charset="-122"/>
                    <a:ea typeface="黑体" panose="02010609060101010101" pitchFamily="49" charset="-122"/>
                  </a:rPr>
                  <a:t>棵子树，至多</a:t>
                </a:r>
                <a:r>
                  <a:rPr lang="en-US" altLang="zh-CN" b="0" i="0" kern="0" dirty="0">
                    <a:latin typeface="黑体" panose="02010609060101010101" pitchFamily="49" charset="-122"/>
                    <a:ea typeface="黑体" panose="02010609060101010101" pitchFamily="49" charset="-122"/>
                  </a:rPr>
                  <a:t>3</a:t>
                </a:r>
                <a:r>
                  <a:rPr lang="zh-CN" altLang="en-US" b="0" i="0" kern="0" dirty="0">
                    <a:latin typeface="黑体" panose="02010609060101010101" pitchFamily="49" charset="-122"/>
                    <a:ea typeface="黑体" panose="02010609060101010101" pitchFamily="49" charset="-122"/>
                  </a:rPr>
                  <a:t>棵子树。</a:t>
                </a:r>
                <a:endParaRPr lang="en-US" altLang="zh-CN" b="0" i="0" kern="0" dirty="0">
                  <a:latin typeface="黑体" panose="02010609060101010101" pitchFamily="49" charset="-122"/>
                  <a:ea typeface="黑体" panose="02010609060101010101" pitchFamily="49" charset="-122"/>
                </a:endParaRPr>
              </a:p>
              <a:p>
                <a:pPr marL="0" indent="0" eaLnBrk="1" hangingPunct="1">
                  <a:spcBef>
                    <a:spcPct val="30000"/>
                  </a:spcBef>
                  <a:buNone/>
                </a:pPr>
                <a:r>
                  <a:rPr lang="en-US" altLang="zh-CN" b="0" i="0" kern="0" dirty="0">
                    <a:latin typeface="黑体" panose="02010609060101010101" pitchFamily="49" charset="-122"/>
                    <a:ea typeface="黑体" panose="02010609060101010101" pitchFamily="49" charset="-122"/>
                  </a:rPr>
                  <a:t>   </a:t>
                </a:r>
                <a:r>
                  <a:rPr lang="zh-CN" altLang="en-US" b="0" i="0" kern="0" dirty="0">
                    <a:latin typeface="黑体" panose="02010609060101010101" pitchFamily="49" charset="-122"/>
                    <a:ea typeface="黑体" panose="02010609060101010101" pitchFamily="49" charset="-122"/>
                  </a:rPr>
                  <a:t>非终端结点，至少</a:t>
                </a:r>
                <a14:m>
                  <m:oMath xmlns:m="http://schemas.openxmlformats.org/officeDocument/2006/math">
                    <m:d>
                      <m:dPr>
                        <m:begChr m:val="⌈"/>
                        <m:endChr m:val="⌉"/>
                        <m:ctrlPr>
                          <a:rPr lang="zh-CN" altLang="en-US" b="0" i="1" kern="0" smtClean="0">
                            <a:latin typeface="Cambria Math" panose="02040503050406030204" pitchFamily="18" charset="0"/>
                            <a:ea typeface="黑体" panose="02010609060101010101" pitchFamily="49" charset="-122"/>
                          </a:rPr>
                        </m:ctrlPr>
                      </m:dPr>
                      <m:e>
                        <m:r>
                          <a:rPr lang="en-US" altLang="zh-CN" b="0" i="1" kern="0" smtClean="0">
                            <a:latin typeface="Cambria Math" panose="02040503050406030204" pitchFamily="18" charset="0"/>
                            <a:ea typeface="黑体" panose="02010609060101010101" pitchFamily="49" charset="-122"/>
                          </a:rPr>
                          <m:t>𝑚</m:t>
                        </m:r>
                        <m:r>
                          <a:rPr lang="en-US" altLang="zh-CN" b="0" i="1" kern="0" smtClean="0">
                            <a:latin typeface="Cambria Math" panose="02040503050406030204" pitchFamily="18" charset="0"/>
                            <a:ea typeface="黑体" panose="02010609060101010101" pitchFamily="49" charset="-122"/>
                          </a:rPr>
                          <m:t>/2</m:t>
                        </m:r>
                      </m:e>
                    </m:d>
                    <m:r>
                      <a:rPr lang="en-US" altLang="zh-CN" b="0" i="1" kern="0" smtClean="0">
                        <a:latin typeface="Cambria Math" panose="02040503050406030204" pitchFamily="18" charset="0"/>
                        <a:ea typeface="黑体" panose="02010609060101010101" pitchFamily="49" charset="-122"/>
                      </a:rPr>
                      <m:t>=2</m:t>
                    </m:r>
                    <m:r>
                      <a:rPr lang="zh-CN" altLang="en-US" b="0" kern="0" smtClean="0">
                        <a:latin typeface="Cambria Math" panose="02040503050406030204" pitchFamily="18" charset="0"/>
                      </a:rPr>
                      <m:t>棵</m:t>
                    </m:r>
                  </m:oMath>
                </a14:m>
                <a:r>
                  <a:rPr lang="zh-CN" altLang="en-US" b="0" i="0" kern="0" dirty="0">
                    <a:latin typeface="+mn-ea"/>
                  </a:rPr>
                  <a:t>子</a:t>
                </a:r>
                <a:r>
                  <a:rPr lang="zh-CN" altLang="en-US" b="0" i="0" kern="0" dirty="0">
                    <a:latin typeface="黑体" panose="02010609060101010101" pitchFamily="49" charset="-122"/>
                    <a:ea typeface="黑体" panose="02010609060101010101" pitchFamily="49" charset="-122"/>
                  </a:rPr>
                  <a:t>树，至多</a:t>
                </a:r>
                <a:r>
                  <a:rPr lang="en-US" altLang="zh-CN" b="0" i="0" kern="0" dirty="0">
                    <a:latin typeface="黑体" panose="02010609060101010101" pitchFamily="49" charset="-122"/>
                    <a:ea typeface="黑体" panose="02010609060101010101" pitchFamily="49" charset="-122"/>
                  </a:rPr>
                  <a:t>3</a:t>
                </a:r>
                <a:r>
                  <a:rPr lang="zh-CN" altLang="en-US" b="0" i="0" kern="0" dirty="0">
                    <a:latin typeface="黑体" panose="02010609060101010101" pitchFamily="49" charset="-122"/>
                    <a:ea typeface="黑体" panose="02010609060101010101" pitchFamily="49" charset="-122"/>
                  </a:rPr>
                  <a:t>棵子树。</a:t>
                </a:r>
              </a:p>
            </p:txBody>
          </p:sp>
        </mc:Choice>
        <mc:Fallback xmlns="">
          <p:sp>
            <p:nvSpPr>
              <p:cNvPr id="7" name="Rectangle 5">
                <a:extLst>
                  <a:ext uri="{FF2B5EF4-FFF2-40B4-BE49-F238E27FC236}">
                    <a16:creationId xmlns:a16="http://schemas.microsoft.com/office/drawing/2014/main" id="{D6D53EDC-8F60-4864-9BA9-0DAD38D8B6D3}"/>
                  </a:ext>
                </a:extLst>
              </p:cNvPr>
              <p:cNvSpPr txBox="1">
                <a:spLocks noRot="1" noChangeAspect="1" noMove="1" noResize="1" noEditPoints="1" noAdjustHandles="1" noChangeArrowheads="1" noChangeShapeType="1" noTextEdit="1"/>
              </p:cNvSpPr>
              <p:nvPr/>
            </p:nvSpPr>
            <p:spPr>
              <a:xfrm>
                <a:off x="511968" y="1204019"/>
                <a:ext cx="8763000" cy="4038600"/>
              </a:xfrm>
              <a:prstGeom prst="rect">
                <a:avLst/>
              </a:prstGeom>
              <a:blipFill>
                <a:blip r:embed="rId3"/>
                <a:stretch>
                  <a:fillRect l="-1253" t="-1662" r="-5498"/>
                </a:stretch>
              </a:blipFill>
            </p:spPr>
            <p:txBody>
              <a:bodyPr/>
              <a:lstStyle/>
              <a:p>
                <a:r>
                  <a:rPr lang="zh-CN" altLang="en-US">
                    <a:noFill/>
                  </a:rPr>
                  <a:t> </a:t>
                </a:r>
              </a:p>
            </p:txBody>
          </p:sp>
        </mc:Fallback>
      </mc:AlternateContent>
      <p:grpSp>
        <p:nvGrpSpPr>
          <p:cNvPr id="90" name="Group 145">
            <a:extLst>
              <a:ext uri="{FF2B5EF4-FFF2-40B4-BE49-F238E27FC236}">
                <a16:creationId xmlns:a16="http://schemas.microsoft.com/office/drawing/2014/main" id="{B2C423A5-8886-4998-A348-E44AEB40F211}"/>
              </a:ext>
            </a:extLst>
          </p:cNvPr>
          <p:cNvGrpSpPr>
            <a:grpSpLocks/>
          </p:cNvGrpSpPr>
          <p:nvPr/>
        </p:nvGrpSpPr>
        <p:grpSpPr bwMode="auto">
          <a:xfrm>
            <a:off x="296862" y="2624192"/>
            <a:ext cx="8931275" cy="3209925"/>
            <a:chOff x="68" y="1979"/>
            <a:chExt cx="5626" cy="2022"/>
          </a:xfrm>
        </p:grpSpPr>
        <p:sp>
          <p:nvSpPr>
            <p:cNvPr id="91" name="Line 36">
              <a:extLst>
                <a:ext uri="{FF2B5EF4-FFF2-40B4-BE49-F238E27FC236}">
                  <a16:creationId xmlns:a16="http://schemas.microsoft.com/office/drawing/2014/main" id="{014CA73A-E2E6-4921-90DA-AA4041B94E2D}"/>
                </a:ext>
              </a:extLst>
            </p:cNvPr>
            <p:cNvSpPr>
              <a:spLocks noChangeShapeType="1"/>
            </p:cNvSpPr>
            <p:nvPr/>
          </p:nvSpPr>
          <p:spPr bwMode="auto">
            <a:xfrm flipH="1">
              <a:off x="2200" y="2477"/>
              <a:ext cx="453"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2" name="Line 61">
              <a:extLst>
                <a:ext uri="{FF2B5EF4-FFF2-40B4-BE49-F238E27FC236}">
                  <a16:creationId xmlns:a16="http://schemas.microsoft.com/office/drawing/2014/main" id="{D11ECBF6-5716-4D55-B704-219E3100207F}"/>
                </a:ext>
              </a:extLst>
            </p:cNvPr>
            <p:cNvSpPr>
              <a:spLocks noChangeShapeType="1"/>
            </p:cNvSpPr>
            <p:nvPr/>
          </p:nvSpPr>
          <p:spPr bwMode="auto">
            <a:xfrm flipH="1">
              <a:off x="2506" y="2264"/>
              <a:ext cx="144" cy="136"/>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3" name="Text Box 62">
              <a:extLst>
                <a:ext uri="{FF2B5EF4-FFF2-40B4-BE49-F238E27FC236}">
                  <a16:creationId xmlns:a16="http://schemas.microsoft.com/office/drawing/2014/main" id="{77647339-17D2-4681-A19F-B0F208DC489B}"/>
                </a:ext>
              </a:extLst>
            </p:cNvPr>
            <p:cNvSpPr txBox="1">
              <a:spLocks noChangeArrowheads="1"/>
            </p:cNvSpPr>
            <p:nvPr/>
          </p:nvSpPr>
          <p:spPr bwMode="auto">
            <a:xfrm>
              <a:off x="2517" y="1979"/>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root</a:t>
              </a:r>
            </a:p>
          </p:txBody>
        </p:sp>
        <p:grpSp>
          <p:nvGrpSpPr>
            <p:cNvPr id="94" name="Group 75">
              <a:extLst>
                <a:ext uri="{FF2B5EF4-FFF2-40B4-BE49-F238E27FC236}">
                  <a16:creationId xmlns:a16="http://schemas.microsoft.com/office/drawing/2014/main" id="{EBE85BF8-2185-42A7-B164-6A61C0E83314}"/>
                </a:ext>
              </a:extLst>
            </p:cNvPr>
            <p:cNvGrpSpPr>
              <a:grpSpLocks/>
            </p:cNvGrpSpPr>
            <p:nvPr/>
          </p:nvGrpSpPr>
          <p:grpSpPr bwMode="auto">
            <a:xfrm>
              <a:off x="2290" y="2387"/>
              <a:ext cx="908" cy="208"/>
              <a:chOff x="3061" y="2432"/>
              <a:chExt cx="908" cy="208"/>
            </a:xfrm>
          </p:grpSpPr>
          <p:sp>
            <p:nvSpPr>
              <p:cNvPr id="166" name="Text Box 63">
                <a:extLst>
                  <a:ext uri="{FF2B5EF4-FFF2-40B4-BE49-F238E27FC236}">
                    <a16:creationId xmlns:a16="http://schemas.microsoft.com/office/drawing/2014/main" id="{8FFBAFF9-B5E0-4F3B-A4D4-5F55506686A4}"/>
                  </a:ext>
                </a:extLst>
              </p:cNvPr>
              <p:cNvSpPr txBox="1">
                <a:spLocks noChangeArrowheads="1"/>
              </p:cNvSpPr>
              <p:nvPr/>
            </p:nvSpPr>
            <p:spPr bwMode="auto">
              <a:xfrm>
                <a:off x="3742"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7" name="Text Box 64">
                <a:extLst>
                  <a:ext uri="{FF2B5EF4-FFF2-40B4-BE49-F238E27FC236}">
                    <a16:creationId xmlns:a16="http://schemas.microsoft.com/office/drawing/2014/main" id="{5C1F44CD-EC9A-40FF-B9A0-92154CD6ABF6}"/>
                  </a:ext>
                </a:extLst>
              </p:cNvPr>
              <p:cNvSpPr txBox="1">
                <a:spLocks noChangeArrowheads="1"/>
              </p:cNvSpPr>
              <p:nvPr/>
            </p:nvSpPr>
            <p:spPr bwMode="auto">
              <a:xfrm>
                <a:off x="3061"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1</a:t>
                </a:r>
              </a:p>
            </p:txBody>
          </p:sp>
          <p:sp>
            <p:nvSpPr>
              <p:cNvPr id="168" name="Text Box 65">
                <a:extLst>
                  <a:ext uri="{FF2B5EF4-FFF2-40B4-BE49-F238E27FC236}">
                    <a16:creationId xmlns:a16="http://schemas.microsoft.com/office/drawing/2014/main" id="{3C815F2E-7C92-4760-B011-2375DAA0A05F}"/>
                  </a:ext>
                </a:extLst>
              </p:cNvPr>
              <p:cNvSpPr txBox="1">
                <a:spLocks noChangeArrowheads="1"/>
              </p:cNvSpPr>
              <p:nvPr/>
            </p:nvSpPr>
            <p:spPr bwMode="auto">
              <a:xfrm>
                <a:off x="3289"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9" name="Text Box 66">
                <a:extLst>
                  <a:ext uri="{FF2B5EF4-FFF2-40B4-BE49-F238E27FC236}">
                    <a16:creationId xmlns:a16="http://schemas.microsoft.com/office/drawing/2014/main" id="{DBDDA7B0-5CCE-4386-BD4F-2937C31860AC}"/>
                  </a:ext>
                </a:extLst>
              </p:cNvPr>
              <p:cNvSpPr txBox="1">
                <a:spLocks noChangeArrowheads="1"/>
              </p:cNvSpPr>
              <p:nvPr/>
            </p:nvSpPr>
            <p:spPr bwMode="auto">
              <a:xfrm>
                <a:off x="3515"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45</a:t>
                </a:r>
              </a:p>
            </p:txBody>
          </p:sp>
        </p:grpSp>
        <p:grpSp>
          <p:nvGrpSpPr>
            <p:cNvPr id="95" name="Group 76">
              <a:extLst>
                <a:ext uri="{FF2B5EF4-FFF2-40B4-BE49-F238E27FC236}">
                  <a16:creationId xmlns:a16="http://schemas.microsoft.com/office/drawing/2014/main" id="{673A4ED4-9787-4D0F-BCF8-EA31E9CA092F}"/>
                </a:ext>
              </a:extLst>
            </p:cNvPr>
            <p:cNvGrpSpPr>
              <a:grpSpLocks/>
            </p:cNvGrpSpPr>
            <p:nvPr/>
          </p:nvGrpSpPr>
          <p:grpSpPr bwMode="auto">
            <a:xfrm>
              <a:off x="3198" y="2840"/>
              <a:ext cx="1361" cy="208"/>
              <a:chOff x="1156" y="2568"/>
              <a:chExt cx="1361" cy="208"/>
            </a:xfrm>
          </p:grpSpPr>
          <p:sp>
            <p:nvSpPr>
              <p:cNvPr id="160" name="Text Box 69">
                <a:extLst>
                  <a:ext uri="{FF2B5EF4-FFF2-40B4-BE49-F238E27FC236}">
                    <a16:creationId xmlns:a16="http://schemas.microsoft.com/office/drawing/2014/main" id="{ED029C1B-0C30-440E-889E-8D0EFE738D98}"/>
                  </a:ext>
                </a:extLst>
              </p:cNvPr>
              <p:cNvSpPr txBox="1">
                <a:spLocks noChangeArrowheads="1"/>
              </p:cNvSpPr>
              <p:nvPr/>
            </p:nvSpPr>
            <p:spPr bwMode="auto">
              <a:xfrm>
                <a:off x="229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1" name="Text Box 70">
                <a:extLst>
                  <a:ext uri="{FF2B5EF4-FFF2-40B4-BE49-F238E27FC236}">
                    <a16:creationId xmlns:a16="http://schemas.microsoft.com/office/drawing/2014/main" id="{3ED302D2-78C5-475D-B129-14881374E916}"/>
                  </a:ext>
                </a:extLst>
              </p:cNvPr>
              <p:cNvSpPr txBox="1">
                <a:spLocks noChangeArrowheads="1"/>
              </p:cNvSpPr>
              <p:nvPr/>
            </p:nvSpPr>
            <p:spPr bwMode="auto">
              <a:xfrm>
                <a:off x="1156"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2</a:t>
                </a:r>
              </a:p>
            </p:txBody>
          </p:sp>
          <p:sp>
            <p:nvSpPr>
              <p:cNvPr id="162" name="Text Box 71">
                <a:extLst>
                  <a:ext uri="{FF2B5EF4-FFF2-40B4-BE49-F238E27FC236}">
                    <a16:creationId xmlns:a16="http://schemas.microsoft.com/office/drawing/2014/main" id="{AE5AC5C1-F9AF-460D-A300-B921C0B06637}"/>
                  </a:ext>
                </a:extLst>
              </p:cNvPr>
              <p:cNvSpPr txBox="1">
                <a:spLocks noChangeArrowheads="1"/>
              </p:cNvSpPr>
              <p:nvPr/>
            </p:nvSpPr>
            <p:spPr bwMode="auto">
              <a:xfrm>
                <a:off x="138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3" name="Text Box 72">
                <a:extLst>
                  <a:ext uri="{FF2B5EF4-FFF2-40B4-BE49-F238E27FC236}">
                    <a16:creationId xmlns:a16="http://schemas.microsoft.com/office/drawing/2014/main" id="{80F74D7C-B4E1-482E-9107-B599D4CDE46A}"/>
                  </a:ext>
                </a:extLst>
              </p:cNvPr>
              <p:cNvSpPr txBox="1">
                <a:spLocks noChangeArrowheads="1"/>
              </p:cNvSpPr>
              <p:nvPr/>
            </p:nvSpPr>
            <p:spPr bwMode="auto">
              <a:xfrm>
                <a:off x="161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53</a:t>
                </a:r>
              </a:p>
            </p:txBody>
          </p:sp>
          <p:sp>
            <p:nvSpPr>
              <p:cNvPr id="164" name="Text Box 73">
                <a:extLst>
                  <a:ext uri="{FF2B5EF4-FFF2-40B4-BE49-F238E27FC236}">
                    <a16:creationId xmlns:a16="http://schemas.microsoft.com/office/drawing/2014/main" id="{69356376-DADD-46C8-A85B-25BA0BEBD1BE}"/>
                  </a:ext>
                </a:extLst>
              </p:cNvPr>
              <p:cNvSpPr txBox="1">
                <a:spLocks noChangeArrowheads="1"/>
              </p:cNvSpPr>
              <p:nvPr/>
            </p:nvSpPr>
            <p:spPr bwMode="auto">
              <a:xfrm>
                <a:off x="1838"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5" name="Text Box 74">
                <a:extLst>
                  <a:ext uri="{FF2B5EF4-FFF2-40B4-BE49-F238E27FC236}">
                    <a16:creationId xmlns:a16="http://schemas.microsoft.com/office/drawing/2014/main" id="{01DD0A9D-9451-421A-8FFA-798FD36BFF15}"/>
                  </a:ext>
                </a:extLst>
              </p:cNvPr>
              <p:cNvSpPr txBox="1">
                <a:spLocks noChangeArrowheads="1"/>
              </p:cNvSpPr>
              <p:nvPr/>
            </p:nvSpPr>
            <p:spPr bwMode="auto">
              <a:xfrm>
                <a:off x="206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90</a:t>
                </a:r>
              </a:p>
            </p:txBody>
          </p:sp>
        </p:grpSp>
        <p:sp>
          <p:nvSpPr>
            <p:cNvPr id="96" name="Line 77">
              <a:extLst>
                <a:ext uri="{FF2B5EF4-FFF2-40B4-BE49-F238E27FC236}">
                  <a16:creationId xmlns:a16="http://schemas.microsoft.com/office/drawing/2014/main" id="{C2502D09-0A7B-457A-B659-29FCC6B3DED4}"/>
                </a:ext>
              </a:extLst>
            </p:cNvPr>
            <p:cNvSpPr>
              <a:spLocks noChangeShapeType="1"/>
            </p:cNvSpPr>
            <p:nvPr/>
          </p:nvSpPr>
          <p:spPr bwMode="auto">
            <a:xfrm flipH="1">
              <a:off x="1338" y="2976"/>
              <a:ext cx="328"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grpSp>
          <p:nvGrpSpPr>
            <p:cNvPr id="97" name="Group 78">
              <a:extLst>
                <a:ext uri="{FF2B5EF4-FFF2-40B4-BE49-F238E27FC236}">
                  <a16:creationId xmlns:a16="http://schemas.microsoft.com/office/drawing/2014/main" id="{1695463F-3600-4EF4-A948-FEAFCF1365C0}"/>
                </a:ext>
              </a:extLst>
            </p:cNvPr>
            <p:cNvGrpSpPr>
              <a:grpSpLocks/>
            </p:cNvGrpSpPr>
            <p:nvPr/>
          </p:nvGrpSpPr>
          <p:grpSpPr bwMode="auto">
            <a:xfrm>
              <a:off x="1338" y="2840"/>
              <a:ext cx="908" cy="208"/>
              <a:chOff x="3061" y="2432"/>
              <a:chExt cx="908" cy="208"/>
            </a:xfrm>
          </p:grpSpPr>
          <p:sp>
            <p:nvSpPr>
              <p:cNvPr id="156" name="Text Box 79">
                <a:extLst>
                  <a:ext uri="{FF2B5EF4-FFF2-40B4-BE49-F238E27FC236}">
                    <a16:creationId xmlns:a16="http://schemas.microsoft.com/office/drawing/2014/main" id="{83F677BF-8B59-4621-978D-FBD548EAF3FB}"/>
                  </a:ext>
                </a:extLst>
              </p:cNvPr>
              <p:cNvSpPr txBox="1">
                <a:spLocks noChangeArrowheads="1"/>
              </p:cNvSpPr>
              <p:nvPr/>
            </p:nvSpPr>
            <p:spPr bwMode="auto">
              <a:xfrm>
                <a:off x="3742"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7" name="Text Box 80">
                <a:extLst>
                  <a:ext uri="{FF2B5EF4-FFF2-40B4-BE49-F238E27FC236}">
                    <a16:creationId xmlns:a16="http://schemas.microsoft.com/office/drawing/2014/main" id="{1F61B0DD-5EF5-4F1D-93DF-7A42800B9F62}"/>
                  </a:ext>
                </a:extLst>
              </p:cNvPr>
              <p:cNvSpPr txBox="1">
                <a:spLocks noChangeArrowheads="1"/>
              </p:cNvSpPr>
              <p:nvPr/>
            </p:nvSpPr>
            <p:spPr bwMode="auto">
              <a:xfrm>
                <a:off x="3061"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1</a:t>
                </a:r>
              </a:p>
            </p:txBody>
          </p:sp>
          <p:sp>
            <p:nvSpPr>
              <p:cNvPr id="158" name="Text Box 81">
                <a:extLst>
                  <a:ext uri="{FF2B5EF4-FFF2-40B4-BE49-F238E27FC236}">
                    <a16:creationId xmlns:a16="http://schemas.microsoft.com/office/drawing/2014/main" id="{8F49AEF2-DC00-442A-9C1D-68B674F5306D}"/>
                  </a:ext>
                </a:extLst>
              </p:cNvPr>
              <p:cNvSpPr txBox="1">
                <a:spLocks noChangeArrowheads="1"/>
              </p:cNvSpPr>
              <p:nvPr/>
            </p:nvSpPr>
            <p:spPr bwMode="auto">
              <a:xfrm>
                <a:off x="3289"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9" name="Text Box 82">
                <a:extLst>
                  <a:ext uri="{FF2B5EF4-FFF2-40B4-BE49-F238E27FC236}">
                    <a16:creationId xmlns:a16="http://schemas.microsoft.com/office/drawing/2014/main" id="{939B2A2B-21FC-436F-BA1A-A5ACF1D159E8}"/>
                  </a:ext>
                </a:extLst>
              </p:cNvPr>
              <p:cNvSpPr txBox="1">
                <a:spLocks noChangeArrowheads="1"/>
              </p:cNvSpPr>
              <p:nvPr/>
            </p:nvSpPr>
            <p:spPr bwMode="auto">
              <a:xfrm>
                <a:off x="3515"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24</a:t>
                </a:r>
              </a:p>
            </p:txBody>
          </p:sp>
        </p:grpSp>
        <p:grpSp>
          <p:nvGrpSpPr>
            <p:cNvPr id="98" name="Group 83">
              <a:extLst>
                <a:ext uri="{FF2B5EF4-FFF2-40B4-BE49-F238E27FC236}">
                  <a16:creationId xmlns:a16="http://schemas.microsoft.com/office/drawing/2014/main" id="{151C0FCD-B948-4944-B3D0-4DF85046D2F9}"/>
                </a:ext>
              </a:extLst>
            </p:cNvPr>
            <p:cNvGrpSpPr>
              <a:grpSpLocks/>
            </p:cNvGrpSpPr>
            <p:nvPr/>
          </p:nvGrpSpPr>
          <p:grpSpPr bwMode="auto">
            <a:xfrm>
              <a:off x="68" y="3339"/>
              <a:ext cx="1361" cy="208"/>
              <a:chOff x="1156" y="2568"/>
              <a:chExt cx="1361" cy="208"/>
            </a:xfrm>
          </p:grpSpPr>
          <p:sp>
            <p:nvSpPr>
              <p:cNvPr id="150" name="Text Box 84">
                <a:extLst>
                  <a:ext uri="{FF2B5EF4-FFF2-40B4-BE49-F238E27FC236}">
                    <a16:creationId xmlns:a16="http://schemas.microsoft.com/office/drawing/2014/main" id="{B67B4F8C-5AC1-400C-B1C4-D29ADFE129A9}"/>
                  </a:ext>
                </a:extLst>
              </p:cNvPr>
              <p:cNvSpPr txBox="1">
                <a:spLocks noChangeArrowheads="1"/>
              </p:cNvSpPr>
              <p:nvPr/>
            </p:nvSpPr>
            <p:spPr bwMode="auto">
              <a:xfrm>
                <a:off x="229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1" name="Text Box 85">
                <a:extLst>
                  <a:ext uri="{FF2B5EF4-FFF2-40B4-BE49-F238E27FC236}">
                    <a16:creationId xmlns:a16="http://schemas.microsoft.com/office/drawing/2014/main" id="{AB691184-D432-494D-A0D7-08C29452543D}"/>
                  </a:ext>
                </a:extLst>
              </p:cNvPr>
              <p:cNvSpPr txBox="1">
                <a:spLocks noChangeArrowheads="1"/>
              </p:cNvSpPr>
              <p:nvPr/>
            </p:nvSpPr>
            <p:spPr bwMode="auto">
              <a:xfrm>
                <a:off x="1156"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2</a:t>
                </a:r>
              </a:p>
            </p:txBody>
          </p:sp>
          <p:sp>
            <p:nvSpPr>
              <p:cNvPr id="152" name="Text Box 86">
                <a:extLst>
                  <a:ext uri="{FF2B5EF4-FFF2-40B4-BE49-F238E27FC236}">
                    <a16:creationId xmlns:a16="http://schemas.microsoft.com/office/drawing/2014/main" id="{2C23412B-093B-4D93-A78C-557851E1358A}"/>
                  </a:ext>
                </a:extLst>
              </p:cNvPr>
              <p:cNvSpPr txBox="1">
                <a:spLocks noChangeArrowheads="1"/>
              </p:cNvSpPr>
              <p:nvPr/>
            </p:nvSpPr>
            <p:spPr bwMode="auto">
              <a:xfrm>
                <a:off x="138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3" name="Text Box 87">
                <a:extLst>
                  <a:ext uri="{FF2B5EF4-FFF2-40B4-BE49-F238E27FC236}">
                    <a16:creationId xmlns:a16="http://schemas.microsoft.com/office/drawing/2014/main" id="{46C640FD-16B5-40AA-BAB3-972D1A46EE4F}"/>
                  </a:ext>
                </a:extLst>
              </p:cNvPr>
              <p:cNvSpPr txBox="1">
                <a:spLocks noChangeArrowheads="1"/>
              </p:cNvSpPr>
              <p:nvPr/>
            </p:nvSpPr>
            <p:spPr bwMode="auto">
              <a:xfrm>
                <a:off x="161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3</a:t>
                </a:r>
              </a:p>
            </p:txBody>
          </p:sp>
          <p:sp>
            <p:nvSpPr>
              <p:cNvPr id="154" name="Text Box 88">
                <a:extLst>
                  <a:ext uri="{FF2B5EF4-FFF2-40B4-BE49-F238E27FC236}">
                    <a16:creationId xmlns:a16="http://schemas.microsoft.com/office/drawing/2014/main" id="{CEFF6ABD-3F88-474F-95FC-F44761C62BC4}"/>
                  </a:ext>
                </a:extLst>
              </p:cNvPr>
              <p:cNvSpPr txBox="1">
                <a:spLocks noChangeArrowheads="1"/>
              </p:cNvSpPr>
              <p:nvPr/>
            </p:nvSpPr>
            <p:spPr bwMode="auto">
              <a:xfrm>
                <a:off x="1838"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5" name="Text Box 89">
                <a:extLst>
                  <a:ext uri="{FF2B5EF4-FFF2-40B4-BE49-F238E27FC236}">
                    <a16:creationId xmlns:a16="http://schemas.microsoft.com/office/drawing/2014/main" id="{C7312997-5EDB-4D75-9E0D-B117CE9CCCB5}"/>
                  </a:ext>
                </a:extLst>
              </p:cNvPr>
              <p:cNvSpPr txBox="1">
                <a:spLocks noChangeArrowheads="1"/>
              </p:cNvSpPr>
              <p:nvPr/>
            </p:nvSpPr>
            <p:spPr bwMode="auto">
              <a:xfrm>
                <a:off x="206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12</a:t>
                </a:r>
              </a:p>
            </p:txBody>
          </p:sp>
        </p:grpSp>
        <p:grpSp>
          <p:nvGrpSpPr>
            <p:cNvPr id="99" name="Group 90">
              <a:extLst>
                <a:ext uri="{FF2B5EF4-FFF2-40B4-BE49-F238E27FC236}">
                  <a16:creationId xmlns:a16="http://schemas.microsoft.com/office/drawing/2014/main" id="{0933648F-BBC4-4335-9E7F-545E823D47FE}"/>
                </a:ext>
              </a:extLst>
            </p:cNvPr>
            <p:cNvGrpSpPr>
              <a:grpSpLocks/>
            </p:cNvGrpSpPr>
            <p:nvPr/>
          </p:nvGrpSpPr>
          <p:grpSpPr bwMode="auto">
            <a:xfrm>
              <a:off x="1474" y="3339"/>
              <a:ext cx="908" cy="208"/>
              <a:chOff x="3061" y="2432"/>
              <a:chExt cx="908" cy="208"/>
            </a:xfrm>
          </p:grpSpPr>
          <p:sp>
            <p:nvSpPr>
              <p:cNvPr id="146" name="Text Box 91">
                <a:extLst>
                  <a:ext uri="{FF2B5EF4-FFF2-40B4-BE49-F238E27FC236}">
                    <a16:creationId xmlns:a16="http://schemas.microsoft.com/office/drawing/2014/main" id="{6F0195B4-1C56-484D-916D-63336DF08F4A}"/>
                  </a:ext>
                </a:extLst>
              </p:cNvPr>
              <p:cNvSpPr txBox="1">
                <a:spLocks noChangeArrowheads="1"/>
              </p:cNvSpPr>
              <p:nvPr/>
            </p:nvSpPr>
            <p:spPr bwMode="auto">
              <a:xfrm>
                <a:off x="3742"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7" name="Text Box 92">
                <a:extLst>
                  <a:ext uri="{FF2B5EF4-FFF2-40B4-BE49-F238E27FC236}">
                    <a16:creationId xmlns:a16="http://schemas.microsoft.com/office/drawing/2014/main" id="{F8649535-672F-4991-88B2-6652C41D8AB2}"/>
                  </a:ext>
                </a:extLst>
              </p:cNvPr>
              <p:cNvSpPr txBox="1">
                <a:spLocks noChangeArrowheads="1"/>
              </p:cNvSpPr>
              <p:nvPr/>
            </p:nvSpPr>
            <p:spPr bwMode="auto">
              <a:xfrm>
                <a:off x="3061"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1</a:t>
                </a:r>
              </a:p>
            </p:txBody>
          </p:sp>
          <p:sp>
            <p:nvSpPr>
              <p:cNvPr id="148" name="Text Box 93">
                <a:extLst>
                  <a:ext uri="{FF2B5EF4-FFF2-40B4-BE49-F238E27FC236}">
                    <a16:creationId xmlns:a16="http://schemas.microsoft.com/office/drawing/2014/main" id="{79E70595-596C-4B39-9039-EE1FFACFBC31}"/>
                  </a:ext>
                </a:extLst>
              </p:cNvPr>
              <p:cNvSpPr txBox="1">
                <a:spLocks noChangeArrowheads="1"/>
              </p:cNvSpPr>
              <p:nvPr/>
            </p:nvSpPr>
            <p:spPr bwMode="auto">
              <a:xfrm>
                <a:off x="3289"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9" name="Text Box 94">
                <a:extLst>
                  <a:ext uri="{FF2B5EF4-FFF2-40B4-BE49-F238E27FC236}">
                    <a16:creationId xmlns:a16="http://schemas.microsoft.com/office/drawing/2014/main" id="{722EB615-24D4-43CD-BE99-56F37891086F}"/>
                  </a:ext>
                </a:extLst>
              </p:cNvPr>
              <p:cNvSpPr txBox="1">
                <a:spLocks noChangeArrowheads="1"/>
              </p:cNvSpPr>
              <p:nvPr/>
            </p:nvSpPr>
            <p:spPr bwMode="auto">
              <a:xfrm>
                <a:off x="3515"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37</a:t>
                </a:r>
              </a:p>
            </p:txBody>
          </p:sp>
        </p:grpSp>
        <p:grpSp>
          <p:nvGrpSpPr>
            <p:cNvPr id="100" name="Group 95">
              <a:extLst>
                <a:ext uri="{FF2B5EF4-FFF2-40B4-BE49-F238E27FC236}">
                  <a16:creationId xmlns:a16="http://schemas.microsoft.com/office/drawing/2014/main" id="{11D368A0-4761-4180-AC57-0E0B021BB441}"/>
                </a:ext>
              </a:extLst>
            </p:cNvPr>
            <p:cNvGrpSpPr>
              <a:grpSpLocks/>
            </p:cNvGrpSpPr>
            <p:nvPr/>
          </p:nvGrpSpPr>
          <p:grpSpPr bwMode="auto">
            <a:xfrm>
              <a:off x="3379" y="3339"/>
              <a:ext cx="1361" cy="208"/>
              <a:chOff x="1156" y="2568"/>
              <a:chExt cx="1361" cy="208"/>
            </a:xfrm>
          </p:grpSpPr>
          <p:sp>
            <p:nvSpPr>
              <p:cNvPr id="140" name="Text Box 96">
                <a:extLst>
                  <a:ext uri="{FF2B5EF4-FFF2-40B4-BE49-F238E27FC236}">
                    <a16:creationId xmlns:a16="http://schemas.microsoft.com/office/drawing/2014/main" id="{7CE8F7D9-DD54-4B85-9B01-0DCFC5B5F289}"/>
                  </a:ext>
                </a:extLst>
              </p:cNvPr>
              <p:cNvSpPr txBox="1">
                <a:spLocks noChangeArrowheads="1"/>
              </p:cNvSpPr>
              <p:nvPr/>
            </p:nvSpPr>
            <p:spPr bwMode="auto">
              <a:xfrm>
                <a:off x="229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1" name="Text Box 97">
                <a:extLst>
                  <a:ext uri="{FF2B5EF4-FFF2-40B4-BE49-F238E27FC236}">
                    <a16:creationId xmlns:a16="http://schemas.microsoft.com/office/drawing/2014/main" id="{B2A18C51-7F32-464B-A2D2-DABA86DD4709}"/>
                  </a:ext>
                </a:extLst>
              </p:cNvPr>
              <p:cNvSpPr txBox="1">
                <a:spLocks noChangeArrowheads="1"/>
              </p:cNvSpPr>
              <p:nvPr/>
            </p:nvSpPr>
            <p:spPr bwMode="auto">
              <a:xfrm>
                <a:off x="1156"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2</a:t>
                </a:r>
              </a:p>
            </p:txBody>
          </p:sp>
          <p:sp>
            <p:nvSpPr>
              <p:cNvPr id="142" name="Text Box 98">
                <a:extLst>
                  <a:ext uri="{FF2B5EF4-FFF2-40B4-BE49-F238E27FC236}">
                    <a16:creationId xmlns:a16="http://schemas.microsoft.com/office/drawing/2014/main" id="{C5506218-1CC8-4EB5-926D-07FE48C4000B}"/>
                  </a:ext>
                </a:extLst>
              </p:cNvPr>
              <p:cNvSpPr txBox="1">
                <a:spLocks noChangeArrowheads="1"/>
              </p:cNvSpPr>
              <p:nvPr/>
            </p:nvSpPr>
            <p:spPr bwMode="auto">
              <a:xfrm>
                <a:off x="138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3" name="Text Box 99">
                <a:extLst>
                  <a:ext uri="{FF2B5EF4-FFF2-40B4-BE49-F238E27FC236}">
                    <a16:creationId xmlns:a16="http://schemas.microsoft.com/office/drawing/2014/main" id="{A69F4DEA-9E1C-4390-AB8E-08538084C0C1}"/>
                  </a:ext>
                </a:extLst>
              </p:cNvPr>
              <p:cNvSpPr txBox="1">
                <a:spLocks noChangeArrowheads="1"/>
              </p:cNvSpPr>
              <p:nvPr/>
            </p:nvSpPr>
            <p:spPr bwMode="auto">
              <a:xfrm>
                <a:off x="161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61</a:t>
                </a:r>
              </a:p>
            </p:txBody>
          </p:sp>
          <p:sp>
            <p:nvSpPr>
              <p:cNvPr id="144" name="Text Box 100">
                <a:extLst>
                  <a:ext uri="{FF2B5EF4-FFF2-40B4-BE49-F238E27FC236}">
                    <a16:creationId xmlns:a16="http://schemas.microsoft.com/office/drawing/2014/main" id="{E7129D13-727B-4C5F-BE37-0E5CC6A5BBC4}"/>
                  </a:ext>
                </a:extLst>
              </p:cNvPr>
              <p:cNvSpPr txBox="1">
                <a:spLocks noChangeArrowheads="1"/>
              </p:cNvSpPr>
              <p:nvPr/>
            </p:nvSpPr>
            <p:spPr bwMode="auto">
              <a:xfrm>
                <a:off x="1838"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5" name="Text Box 101">
                <a:extLst>
                  <a:ext uri="{FF2B5EF4-FFF2-40B4-BE49-F238E27FC236}">
                    <a16:creationId xmlns:a16="http://schemas.microsoft.com/office/drawing/2014/main" id="{5644F590-F50E-4A1C-8BD5-35F8ABCA758B}"/>
                  </a:ext>
                </a:extLst>
              </p:cNvPr>
              <p:cNvSpPr txBox="1">
                <a:spLocks noChangeArrowheads="1"/>
              </p:cNvSpPr>
              <p:nvPr/>
            </p:nvSpPr>
            <p:spPr bwMode="auto">
              <a:xfrm>
                <a:off x="206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70</a:t>
                </a:r>
              </a:p>
            </p:txBody>
          </p:sp>
        </p:grpSp>
        <p:grpSp>
          <p:nvGrpSpPr>
            <p:cNvPr id="101" name="Group 102">
              <a:extLst>
                <a:ext uri="{FF2B5EF4-FFF2-40B4-BE49-F238E27FC236}">
                  <a16:creationId xmlns:a16="http://schemas.microsoft.com/office/drawing/2014/main" id="{C1C17B1D-FB26-4634-99EC-5DCCF21DEFA5}"/>
                </a:ext>
              </a:extLst>
            </p:cNvPr>
            <p:cNvGrpSpPr>
              <a:grpSpLocks/>
            </p:cNvGrpSpPr>
            <p:nvPr/>
          </p:nvGrpSpPr>
          <p:grpSpPr bwMode="auto">
            <a:xfrm>
              <a:off x="4786" y="3339"/>
              <a:ext cx="908" cy="208"/>
              <a:chOff x="3061" y="2432"/>
              <a:chExt cx="908" cy="208"/>
            </a:xfrm>
          </p:grpSpPr>
          <p:sp>
            <p:nvSpPr>
              <p:cNvPr id="136" name="Text Box 103">
                <a:extLst>
                  <a:ext uri="{FF2B5EF4-FFF2-40B4-BE49-F238E27FC236}">
                    <a16:creationId xmlns:a16="http://schemas.microsoft.com/office/drawing/2014/main" id="{1CCD60CE-FA29-495D-87BA-1E1AE97B4006}"/>
                  </a:ext>
                </a:extLst>
              </p:cNvPr>
              <p:cNvSpPr txBox="1">
                <a:spLocks noChangeArrowheads="1"/>
              </p:cNvSpPr>
              <p:nvPr/>
            </p:nvSpPr>
            <p:spPr bwMode="auto">
              <a:xfrm>
                <a:off x="3742"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7" name="Text Box 104">
                <a:extLst>
                  <a:ext uri="{FF2B5EF4-FFF2-40B4-BE49-F238E27FC236}">
                    <a16:creationId xmlns:a16="http://schemas.microsoft.com/office/drawing/2014/main" id="{918BEFBC-91FF-49E0-8B5D-EDD4FE74D226}"/>
                  </a:ext>
                </a:extLst>
              </p:cNvPr>
              <p:cNvSpPr txBox="1">
                <a:spLocks noChangeArrowheads="1"/>
              </p:cNvSpPr>
              <p:nvPr/>
            </p:nvSpPr>
            <p:spPr bwMode="auto">
              <a:xfrm>
                <a:off x="3061"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1</a:t>
                </a:r>
              </a:p>
            </p:txBody>
          </p:sp>
          <p:sp>
            <p:nvSpPr>
              <p:cNvPr id="138" name="Text Box 105">
                <a:extLst>
                  <a:ext uri="{FF2B5EF4-FFF2-40B4-BE49-F238E27FC236}">
                    <a16:creationId xmlns:a16="http://schemas.microsoft.com/office/drawing/2014/main" id="{660EC7E1-C2D7-49EF-9C31-CAAF903A4E1F}"/>
                  </a:ext>
                </a:extLst>
              </p:cNvPr>
              <p:cNvSpPr txBox="1">
                <a:spLocks noChangeArrowheads="1"/>
              </p:cNvSpPr>
              <p:nvPr/>
            </p:nvSpPr>
            <p:spPr bwMode="auto">
              <a:xfrm>
                <a:off x="3289"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9" name="Text Box 106">
                <a:extLst>
                  <a:ext uri="{FF2B5EF4-FFF2-40B4-BE49-F238E27FC236}">
                    <a16:creationId xmlns:a16="http://schemas.microsoft.com/office/drawing/2014/main" id="{386703B4-30E9-43B0-8D00-D432D073793E}"/>
                  </a:ext>
                </a:extLst>
              </p:cNvPr>
              <p:cNvSpPr txBox="1">
                <a:spLocks noChangeArrowheads="1"/>
              </p:cNvSpPr>
              <p:nvPr/>
            </p:nvSpPr>
            <p:spPr bwMode="auto">
              <a:xfrm>
                <a:off x="3515"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99</a:t>
                </a:r>
              </a:p>
            </p:txBody>
          </p:sp>
        </p:grpSp>
        <p:grpSp>
          <p:nvGrpSpPr>
            <p:cNvPr id="102" name="Group 107">
              <a:extLst>
                <a:ext uri="{FF2B5EF4-FFF2-40B4-BE49-F238E27FC236}">
                  <a16:creationId xmlns:a16="http://schemas.microsoft.com/office/drawing/2014/main" id="{EF0C6FD7-925C-42EC-83AC-7F3BE8D01651}"/>
                </a:ext>
              </a:extLst>
            </p:cNvPr>
            <p:cNvGrpSpPr>
              <a:grpSpLocks/>
            </p:cNvGrpSpPr>
            <p:nvPr/>
          </p:nvGrpSpPr>
          <p:grpSpPr bwMode="auto">
            <a:xfrm>
              <a:off x="2426" y="3339"/>
              <a:ext cx="908" cy="208"/>
              <a:chOff x="3061" y="2432"/>
              <a:chExt cx="908" cy="208"/>
            </a:xfrm>
          </p:grpSpPr>
          <p:sp>
            <p:nvSpPr>
              <p:cNvPr id="132" name="Text Box 108">
                <a:extLst>
                  <a:ext uri="{FF2B5EF4-FFF2-40B4-BE49-F238E27FC236}">
                    <a16:creationId xmlns:a16="http://schemas.microsoft.com/office/drawing/2014/main" id="{40C12E70-BE34-40F8-A107-66FF50D48CE5}"/>
                  </a:ext>
                </a:extLst>
              </p:cNvPr>
              <p:cNvSpPr txBox="1">
                <a:spLocks noChangeArrowheads="1"/>
              </p:cNvSpPr>
              <p:nvPr/>
            </p:nvSpPr>
            <p:spPr bwMode="auto">
              <a:xfrm>
                <a:off x="3742"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3" name="Text Box 109">
                <a:extLst>
                  <a:ext uri="{FF2B5EF4-FFF2-40B4-BE49-F238E27FC236}">
                    <a16:creationId xmlns:a16="http://schemas.microsoft.com/office/drawing/2014/main" id="{4778E7B2-611B-43D2-976A-85DCB39C2894}"/>
                  </a:ext>
                </a:extLst>
              </p:cNvPr>
              <p:cNvSpPr txBox="1">
                <a:spLocks noChangeArrowheads="1"/>
              </p:cNvSpPr>
              <p:nvPr/>
            </p:nvSpPr>
            <p:spPr bwMode="auto">
              <a:xfrm>
                <a:off x="3061"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1</a:t>
                </a:r>
              </a:p>
            </p:txBody>
          </p:sp>
          <p:sp>
            <p:nvSpPr>
              <p:cNvPr id="134" name="Text Box 110">
                <a:extLst>
                  <a:ext uri="{FF2B5EF4-FFF2-40B4-BE49-F238E27FC236}">
                    <a16:creationId xmlns:a16="http://schemas.microsoft.com/office/drawing/2014/main" id="{F8CDEE9A-E08F-4B75-8A5E-214902B16BA5}"/>
                  </a:ext>
                </a:extLst>
              </p:cNvPr>
              <p:cNvSpPr txBox="1">
                <a:spLocks noChangeArrowheads="1"/>
              </p:cNvSpPr>
              <p:nvPr/>
            </p:nvSpPr>
            <p:spPr bwMode="auto">
              <a:xfrm>
                <a:off x="3289"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5" name="Text Box 111">
                <a:extLst>
                  <a:ext uri="{FF2B5EF4-FFF2-40B4-BE49-F238E27FC236}">
                    <a16:creationId xmlns:a16="http://schemas.microsoft.com/office/drawing/2014/main" id="{73AAFC25-AC26-413E-9722-BB8D182E72AF}"/>
                  </a:ext>
                </a:extLst>
              </p:cNvPr>
              <p:cNvSpPr txBox="1">
                <a:spLocks noChangeArrowheads="1"/>
              </p:cNvSpPr>
              <p:nvPr/>
            </p:nvSpPr>
            <p:spPr bwMode="auto">
              <a:xfrm>
                <a:off x="3515"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50</a:t>
                </a:r>
              </a:p>
            </p:txBody>
          </p:sp>
        </p:grpSp>
        <p:sp>
          <p:nvSpPr>
            <p:cNvPr id="103" name="Line 112">
              <a:extLst>
                <a:ext uri="{FF2B5EF4-FFF2-40B4-BE49-F238E27FC236}">
                  <a16:creationId xmlns:a16="http://schemas.microsoft.com/office/drawing/2014/main" id="{99B9BB31-798A-4752-ABE6-7414AA857E15}"/>
                </a:ext>
              </a:extLst>
            </p:cNvPr>
            <p:cNvSpPr>
              <a:spLocks noChangeShapeType="1"/>
            </p:cNvSpPr>
            <p:nvPr/>
          </p:nvSpPr>
          <p:spPr bwMode="auto">
            <a:xfrm>
              <a:off x="3061" y="2477"/>
              <a:ext cx="499"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4" name="Line 113">
              <a:extLst>
                <a:ext uri="{FF2B5EF4-FFF2-40B4-BE49-F238E27FC236}">
                  <a16:creationId xmlns:a16="http://schemas.microsoft.com/office/drawing/2014/main" id="{B9A30F1A-D8AC-47E2-AE70-5E2273D2BA5B}"/>
                </a:ext>
              </a:extLst>
            </p:cNvPr>
            <p:cNvSpPr>
              <a:spLocks noChangeShapeType="1"/>
            </p:cNvSpPr>
            <p:nvPr/>
          </p:nvSpPr>
          <p:spPr bwMode="auto">
            <a:xfrm flipH="1">
              <a:off x="2109" y="2976"/>
              <a:ext cx="10"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5" name="Line 114">
              <a:extLst>
                <a:ext uri="{FF2B5EF4-FFF2-40B4-BE49-F238E27FC236}">
                  <a16:creationId xmlns:a16="http://schemas.microsoft.com/office/drawing/2014/main" id="{99D09AE3-A27A-4762-8723-41F74424763A}"/>
                </a:ext>
              </a:extLst>
            </p:cNvPr>
            <p:cNvSpPr>
              <a:spLocks noChangeShapeType="1"/>
            </p:cNvSpPr>
            <p:nvPr/>
          </p:nvSpPr>
          <p:spPr bwMode="auto">
            <a:xfrm flipH="1">
              <a:off x="3198" y="2976"/>
              <a:ext cx="328"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6" name="Line 115">
              <a:extLst>
                <a:ext uri="{FF2B5EF4-FFF2-40B4-BE49-F238E27FC236}">
                  <a16:creationId xmlns:a16="http://schemas.microsoft.com/office/drawing/2014/main" id="{11E9A171-AB10-4E9E-A614-BEEB4CAE106A}"/>
                </a:ext>
              </a:extLst>
            </p:cNvPr>
            <p:cNvSpPr>
              <a:spLocks noChangeShapeType="1"/>
            </p:cNvSpPr>
            <p:nvPr/>
          </p:nvSpPr>
          <p:spPr bwMode="auto">
            <a:xfrm flipH="1">
              <a:off x="4014" y="2976"/>
              <a:ext cx="0"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7" name="Line 116">
              <a:extLst>
                <a:ext uri="{FF2B5EF4-FFF2-40B4-BE49-F238E27FC236}">
                  <a16:creationId xmlns:a16="http://schemas.microsoft.com/office/drawing/2014/main" id="{AB39ADB6-F515-4F01-B934-CE26636E7C14}"/>
                </a:ext>
              </a:extLst>
            </p:cNvPr>
            <p:cNvSpPr>
              <a:spLocks noChangeShapeType="1"/>
            </p:cNvSpPr>
            <p:nvPr/>
          </p:nvSpPr>
          <p:spPr bwMode="auto">
            <a:xfrm>
              <a:off x="4433" y="2976"/>
              <a:ext cx="534"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8" name="Text Box 119">
              <a:extLst>
                <a:ext uri="{FF2B5EF4-FFF2-40B4-BE49-F238E27FC236}">
                  <a16:creationId xmlns:a16="http://schemas.microsoft.com/office/drawing/2014/main" id="{940167F1-0B89-4ADD-922B-799F98CEA3C7}"/>
                </a:ext>
              </a:extLst>
            </p:cNvPr>
            <p:cNvSpPr txBox="1">
              <a:spLocks noChangeArrowheads="1"/>
            </p:cNvSpPr>
            <p:nvPr/>
          </p:nvSpPr>
          <p:spPr bwMode="auto">
            <a:xfrm>
              <a:off x="295"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09" name="Line 122">
              <a:extLst>
                <a:ext uri="{FF2B5EF4-FFF2-40B4-BE49-F238E27FC236}">
                  <a16:creationId xmlns:a16="http://schemas.microsoft.com/office/drawing/2014/main" id="{A0C7D7F8-A5FD-4565-AFE4-DCFBB97DF7BA}"/>
                </a:ext>
              </a:extLst>
            </p:cNvPr>
            <p:cNvSpPr>
              <a:spLocks noChangeShapeType="1"/>
            </p:cNvSpPr>
            <p:nvPr/>
          </p:nvSpPr>
          <p:spPr bwMode="auto">
            <a:xfrm flipH="1">
              <a:off x="385"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0" name="Text Box 123">
              <a:extLst>
                <a:ext uri="{FF2B5EF4-FFF2-40B4-BE49-F238E27FC236}">
                  <a16:creationId xmlns:a16="http://schemas.microsoft.com/office/drawing/2014/main" id="{3CE5A721-F16A-496A-B532-ADADC2322C17}"/>
                </a:ext>
              </a:extLst>
            </p:cNvPr>
            <p:cNvSpPr txBox="1">
              <a:spLocks noChangeArrowheads="1"/>
            </p:cNvSpPr>
            <p:nvPr/>
          </p:nvSpPr>
          <p:spPr bwMode="auto">
            <a:xfrm>
              <a:off x="748"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11" name="Line 124">
              <a:extLst>
                <a:ext uri="{FF2B5EF4-FFF2-40B4-BE49-F238E27FC236}">
                  <a16:creationId xmlns:a16="http://schemas.microsoft.com/office/drawing/2014/main" id="{E1C520FB-EADB-414C-ABC6-DF8022113568}"/>
                </a:ext>
              </a:extLst>
            </p:cNvPr>
            <p:cNvSpPr>
              <a:spLocks noChangeShapeType="1"/>
            </p:cNvSpPr>
            <p:nvPr/>
          </p:nvSpPr>
          <p:spPr bwMode="auto">
            <a:xfrm flipH="1">
              <a:off x="838"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2" name="Text Box 125">
              <a:extLst>
                <a:ext uri="{FF2B5EF4-FFF2-40B4-BE49-F238E27FC236}">
                  <a16:creationId xmlns:a16="http://schemas.microsoft.com/office/drawing/2014/main" id="{9661F953-CC97-4DE9-A50D-0B9B10D2A84D}"/>
                </a:ext>
              </a:extLst>
            </p:cNvPr>
            <p:cNvSpPr txBox="1">
              <a:spLocks noChangeArrowheads="1"/>
            </p:cNvSpPr>
            <p:nvPr/>
          </p:nvSpPr>
          <p:spPr bwMode="auto">
            <a:xfrm>
              <a:off x="1202"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13" name="Line 126">
              <a:extLst>
                <a:ext uri="{FF2B5EF4-FFF2-40B4-BE49-F238E27FC236}">
                  <a16:creationId xmlns:a16="http://schemas.microsoft.com/office/drawing/2014/main" id="{368A39EC-6494-4861-8CD4-EC236C649DE5}"/>
                </a:ext>
              </a:extLst>
            </p:cNvPr>
            <p:cNvSpPr>
              <a:spLocks noChangeShapeType="1"/>
            </p:cNvSpPr>
            <p:nvPr/>
          </p:nvSpPr>
          <p:spPr bwMode="auto">
            <a:xfrm flipH="1">
              <a:off x="1292"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4" name="Text Box 127">
              <a:extLst>
                <a:ext uri="{FF2B5EF4-FFF2-40B4-BE49-F238E27FC236}">
                  <a16:creationId xmlns:a16="http://schemas.microsoft.com/office/drawing/2014/main" id="{5B26996A-B572-47FC-B371-68426597B3CF}"/>
                </a:ext>
              </a:extLst>
            </p:cNvPr>
            <p:cNvSpPr txBox="1">
              <a:spLocks noChangeArrowheads="1"/>
            </p:cNvSpPr>
            <p:nvPr/>
          </p:nvSpPr>
          <p:spPr bwMode="auto">
            <a:xfrm>
              <a:off x="1701"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15" name="Line 128">
              <a:extLst>
                <a:ext uri="{FF2B5EF4-FFF2-40B4-BE49-F238E27FC236}">
                  <a16:creationId xmlns:a16="http://schemas.microsoft.com/office/drawing/2014/main" id="{D1057371-3B9C-41C4-9EAE-619371277353}"/>
                </a:ext>
              </a:extLst>
            </p:cNvPr>
            <p:cNvSpPr>
              <a:spLocks noChangeShapeType="1"/>
            </p:cNvSpPr>
            <p:nvPr/>
          </p:nvSpPr>
          <p:spPr bwMode="auto">
            <a:xfrm flipH="1">
              <a:off x="1791"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6" name="Text Box 129">
              <a:extLst>
                <a:ext uri="{FF2B5EF4-FFF2-40B4-BE49-F238E27FC236}">
                  <a16:creationId xmlns:a16="http://schemas.microsoft.com/office/drawing/2014/main" id="{7D13FF80-FEE7-441C-A82E-C1B9C544182B}"/>
                </a:ext>
              </a:extLst>
            </p:cNvPr>
            <p:cNvSpPr txBox="1">
              <a:spLocks noChangeArrowheads="1"/>
            </p:cNvSpPr>
            <p:nvPr/>
          </p:nvSpPr>
          <p:spPr bwMode="auto">
            <a:xfrm>
              <a:off x="2155"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17" name="Line 130">
              <a:extLst>
                <a:ext uri="{FF2B5EF4-FFF2-40B4-BE49-F238E27FC236}">
                  <a16:creationId xmlns:a16="http://schemas.microsoft.com/office/drawing/2014/main" id="{63E67C23-4802-4020-BCDD-B5B78E07D81C}"/>
                </a:ext>
              </a:extLst>
            </p:cNvPr>
            <p:cNvSpPr>
              <a:spLocks noChangeShapeType="1"/>
            </p:cNvSpPr>
            <p:nvPr/>
          </p:nvSpPr>
          <p:spPr bwMode="auto">
            <a:xfrm flipH="1">
              <a:off x="2245"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8" name="Text Box 131">
              <a:extLst>
                <a:ext uri="{FF2B5EF4-FFF2-40B4-BE49-F238E27FC236}">
                  <a16:creationId xmlns:a16="http://schemas.microsoft.com/office/drawing/2014/main" id="{194D153E-2192-451C-B4EA-2135188AFF44}"/>
                </a:ext>
              </a:extLst>
            </p:cNvPr>
            <p:cNvSpPr txBox="1">
              <a:spLocks noChangeArrowheads="1"/>
            </p:cNvSpPr>
            <p:nvPr/>
          </p:nvSpPr>
          <p:spPr bwMode="auto">
            <a:xfrm>
              <a:off x="2653"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19" name="Line 132">
              <a:extLst>
                <a:ext uri="{FF2B5EF4-FFF2-40B4-BE49-F238E27FC236}">
                  <a16:creationId xmlns:a16="http://schemas.microsoft.com/office/drawing/2014/main" id="{09371B27-8605-4F36-9B8A-C9D260537621}"/>
                </a:ext>
              </a:extLst>
            </p:cNvPr>
            <p:cNvSpPr>
              <a:spLocks noChangeShapeType="1"/>
            </p:cNvSpPr>
            <p:nvPr/>
          </p:nvSpPr>
          <p:spPr bwMode="auto">
            <a:xfrm flipH="1">
              <a:off x="2743"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0" name="Text Box 133">
              <a:extLst>
                <a:ext uri="{FF2B5EF4-FFF2-40B4-BE49-F238E27FC236}">
                  <a16:creationId xmlns:a16="http://schemas.microsoft.com/office/drawing/2014/main" id="{A1FFC772-43B0-4FC6-A906-F3CFAA654D2D}"/>
                </a:ext>
              </a:extLst>
            </p:cNvPr>
            <p:cNvSpPr txBox="1">
              <a:spLocks noChangeArrowheads="1"/>
            </p:cNvSpPr>
            <p:nvPr/>
          </p:nvSpPr>
          <p:spPr bwMode="auto">
            <a:xfrm>
              <a:off x="3107"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21" name="Line 134">
              <a:extLst>
                <a:ext uri="{FF2B5EF4-FFF2-40B4-BE49-F238E27FC236}">
                  <a16:creationId xmlns:a16="http://schemas.microsoft.com/office/drawing/2014/main" id="{7B0F2F3F-61C9-4BEE-BD08-20B6C49DFA73}"/>
                </a:ext>
              </a:extLst>
            </p:cNvPr>
            <p:cNvSpPr>
              <a:spLocks noChangeShapeType="1"/>
            </p:cNvSpPr>
            <p:nvPr/>
          </p:nvSpPr>
          <p:spPr bwMode="auto">
            <a:xfrm flipH="1">
              <a:off x="3197"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2" name="Text Box 135">
              <a:extLst>
                <a:ext uri="{FF2B5EF4-FFF2-40B4-BE49-F238E27FC236}">
                  <a16:creationId xmlns:a16="http://schemas.microsoft.com/office/drawing/2014/main" id="{FAF145FC-9C82-4D8C-A712-7EE975EA7FCF}"/>
                </a:ext>
              </a:extLst>
            </p:cNvPr>
            <p:cNvSpPr txBox="1">
              <a:spLocks noChangeArrowheads="1"/>
            </p:cNvSpPr>
            <p:nvPr/>
          </p:nvSpPr>
          <p:spPr bwMode="auto">
            <a:xfrm>
              <a:off x="3606"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23" name="Line 136">
              <a:extLst>
                <a:ext uri="{FF2B5EF4-FFF2-40B4-BE49-F238E27FC236}">
                  <a16:creationId xmlns:a16="http://schemas.microsoft.com/office/drawing/2014/main" id="{E16E5841-BB7D-4FD2-BED4-616C8237C745}"/>
                </a:ext>
              </a:extLst>
            </p:cNvPr>
            <p:cNvSpPr>
              <a:spLocks noChangeShapeType="1"/>
            </p:cNvSpPr>
            <p:nvPr/>
          </p:nvSpPr>
          <p:spPr bwMode="auto">
            <a:xfrm flipH="1">
              <a:off x="3696"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4" name="Text Box 137">
              <a:extLst>
                <a:ext uri="{FF2B5EF4-FFF2-40B4-BE49-F238E27FC236}">
                  <a16:creationId xmlns:a16="http://schemas.microsoft.com/office/drawing/2014/main" id="{7552844C-F4D9-46C3-BCB4-8FE5B1AAA77C}"/>
                </a:ext>
              </a:extLst>
            </p:cNvPr>
            <p:cNvSpPr txBox="1">
              <a:spLocks noChangeArrowheads="1"/>
            </p:cNvSpPr>
            <p:nvPr/>
          </p:nvSpPr>
          <p:spPr bwMode="auto">
            <a:xfrm>
              <a:off x="4060"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25" name="Line 138">
              <a:extLst>
                <a:ext uri="{FF2B5EF4-FFF2-40B4-BE49-F238E27FC236}">
                  <a16:creationId xmlns:a16="http://schemas.microsoft.com/office/drawing/2014/main" id="{98CE6460-E81B-477F-811F-79DB9CB43F17}"/>
                </a:ext>
              </a:extLst>
            </p:cNvPr>
            <p:cNvSpPr>
              <a:spLocks noChangeShapeType="1"/>
            </p:cNvSpPr>
            <p:nvPr/>
          </p:nvSpPr>
          <p:spPr bwMode="auto">
            <a:xfrm flipH="1">
              <a:off x="4150"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6" name="Text Box 139">
              <a:extLst>
                <a:ext uri="{FF2B5EF4-FFF2-40B4-BE49-F238E27FC236}">
                  <a16:creationId xmlns:a16="http://schemas.microsoft.com/office/drawing/2014/main" id="{A7AFD65A-8BA9-4B60-BD36-B96023CB2226}"/>
                </a:ext>
              </a:extLst>
            </p:cNvPr>
            <p:cNvSpPr txBox="1">
              <a:spLocks noChangeArrowheads="1"/>
            </p:cNvSpPr>
            <p:nvPr/>
          </p:nvSpPr>
          <p:spPr bwMode="auto">
            <a:xfrm>
              <a:off x="4513"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27" name="Line 140">
              <a:extLst>
                <a:ext uri="{FF2B5EF4-FFF2-40B4-BE49-F238E27FC236}">
                  <a16:creationId xmlns:a16="http://schemas.microsoft.com/office/drawing/2014/main" id="{86047A35-9E68-4C05-80CC-87656A2D9565}"/>
                </a:ext>
              </a:extLst>
            </p:cNvPr>
            <p:cNvSpPr>
              <a:spLocks noChangeShapeType="1"/>
            </p:cNvSpPr>
            <p:nvPr/>
          </p:nvSpPr>
          <p:spPr bwMode="auto">
            <a:xfrm flipH="1">
              <a:off x="4603"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8" name="Text Box 141">
              <a:extLst>
                <a:ext uri="{FF2B5EF4-FFF2-40B4-BE49-F238E27FC236}">
                  <a16:creationId xmlns:a16="http://schemas.microsoft.com/office/drawing/2014/main" id="{89A083A9-B9ED-4D1D-8282-7D221C71BF97}"/>
                </a:ext>
              </a:extLst>
            </p:cNvPr>
            <p:cNvSpPr txBox="1">
              <a:spLocks noChangeArrowheads="1"/>
            </p:cNvSpPr>
            <p:nvPr/>
          </p:nvSpPr>
          <p:spPr bwMode="auto">
            <a:xfrm>
              <a:off x="5012"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29" name="Line 142">
              <a:extLst>
                <a:ext uri="{FF2B5EF4-FFF2-40B4-BE49-F238E27FC236}">
                  <a16:creationId xmlns:a16="http://schemas.microsoft.com/office/drawing/2014/main" id="{65174CC4-E6C7-43DE-863D-CAEAA41EF7FE}"/>
                </a:ext>
              </a:extLst>
            </p:cNvPr>
            <p:cNvSpPr>
              <a:spLocks noChangeShapeType="1"/>
            </p:cNvSpPr>
            <p:nvPr/>
          </p:nvSpPr>
          <p:spPr bwMode="auto">
            <a:xfrm flipH="1">
              <a:off x="5102"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30" name="Text Box 143">
              <a:extLst>
                <a:ext uri="{FF2B5EF4-FFF2-40B4-BE49-F238E27FC236}">
                  <a16:creationId xmlns:a16="http://schemas.microsoft.com/office/drawing/2014/main" id="{5CE4DAF3-1BBF-4B71-A0F5-DB431D18A8CE}"/>
                </a:ext>
              </a:extLst>
            </p:cNvPr>
            <p:cNvSpPr txBox="1">
              <a:spLocks noChangeArrowheads="1"/>
            </p:cNvSpPr>
            <p:nvPr/>
          </p:nvSpPr>
          <p:spPr bwMode="auto">
            <a:xfrm>
              <a:off x="5465"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31" name="Line 144">
              <a:extLst>
                <a:ext uri="{FF2B5EF4-FFF2-40B4-BE49-F238E27FC236}">
                  <a16:creationId xmlns:a16="http://schemas.microsoft.com/office/drawing/2014/main" id="{3C8B92CC-8DB2-47AB-94F9-66E17D85ED45}"/>
                </a:ext>
              </a:extLst>
            </p:cNvPr>
            <p:cNvSpPr>
              <a:spLocks noChangeShapeType="1"/>
            </p:cNvSpPr>
            <p:nvPr/>
          </p:nvSpPr>
          <p:spPr bwMode="auto">
            <a:xfrm flipH="1">
              <a:off x="5555"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grpSp>
    </p:spTree>
    <p:extLst>
      <p:ext uri="{BB962C8B-B14F-4D97-AF65-F5344CB8AC3E}">
        <p14:creationId xmlns:p14="http://schemas.microsoft.com/office/powerpoint/2010/main" val="1398575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B1920CD-625B-4CCE-A3B4-D4965AF691CC}" type="slidenum">
              <a:rPr lang="zh-CN" altLang="en-US"/>
              <a:pPr algn="r" eaLnBrk="1" hangingPunct="1">
                <a:spcBef>
                  <a:spcPct val="50000"/>
                </a:spcBef>
                <a:buFont typeface="Arial" pitchFamily="34" charset="0"/>
                <a:buNone/>
              </a:pPr>
              <a:t>9</a:t>
            </a:fld>
            <a:endParaRPr lang="en-US" altLang="zh-CN"/>
          </a:p>
        </p:txBody>
      </p:sp>
      <p:sp>
        <p:nvSpPr>
          <p:cNvPr id="13317" name="Rectangle 5"/>
          <p:cNvSpPr>
            <a:spLocks noGrp="1" noChangeArrowheads="1"/>
          </p:cNvSpPr>
          <p:nvPr>
            <p:ph type="body" idx="4294967295"/>
          </p:nvPr>
        </p:nvSpPr>
        <p:spPr>
          <a:xfrm>
            <a:off x="561482" y="1121668"/>
            <a:ext cx="8763000" cy="4038600"/>
          </a:xfrm>
        </p:spPr>
        <p:txBody>
          <a:bodyPr/>
          <a:lstStyle/>
          <a:p>
            <a:pPr eaLnBrk="1" hangingPunct="1">
              <a:spcBef>
                <a:spcPct val="70000"/>
              </a:spcBef>
            </a:pPr>
            <a:r>
              <a:rPr lang="zh-CN" altLang="en-US" dirty="0">
                <a:latin typeface="黑体" pitchFamily="49" charset="-122"/>
                <a:ea typeface="黑体" pitchFamily="49" charset="-122"/>
              </a:rPr>
              <a:t>顺序查找算法：</a:t>
            </a:r>
          </a:p>
          <a:p>
            <a:pPr eaLnBrk="1" hangingPunct="1">
              <a:spcBef>
                <a:spcPct val="70000"/>
              </a:spcBef>
              <a:buFont typeface="Wingdings" pitchFamily="2" charset="2"/>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从表中最后一个记录开始</a:t>
            </a:r>
          </a:p>
          <a:p>
            <a:pPr eaLnBrk="1" hangingPunct="1">
              <a:spcBef>
                <a:spcPct val="7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逐个进行记录的关键字和给定值的比较</a:t>
            </a:r>
          </a:p>
          <a:p>
            <a:pPr eaLnBrk="1" hangingPunct="1">
              <a:spcBef>
                <a:spcPct val="70000"/>
              </a:spcBef>
              <a:buFont typeface="Wingdings" pitchFamily="2" charset="2"/>
              <a:buNone/>
            </a:pPr>
            <a:r>
              <a:rPr lang="en-US" altLang="zh-CN" dirty="0">
                <a:latin typeface="黑体" pitchFamily="49" charset="-122"/>
                <a:ea typeface="黑体" pitchFamily="49" charset="-122"/>
              </a:rPr>
              <a:t>3.</a:t>
            </a:r>
            <a:r>
              <a:rPr lang="zh-CN" altLang="en-US" dirty="0">
                <a:latin typeface="黑体" pitchFamily="49" charset="-122"/>
                <a:ea typeface="黑体" pitchFamily="49" charset="-122"/>
              </a:rPr>
              <a:t>若某个记录比较相等，则查找成功</a:t>
            </a:r>
          </a:p>
          <a:p>
            <a:pPr eaLnBrk="1" hangingPunct="1">
              <a:spcBef>
                <a:spcPct val="70000"/>
              </a:spcBef>
              <a:buFont typeface="Wingdings" pitchFamily="2" charset="2"/>
              <a:buNone/>
            </a:pPr>
            <a:r>
              <a:rPr lang="en-US" altLang="zh-CN" dirty="0">
                <a:latin typeface="黑体" pitchFamily="49" charset="-122"/>
                <a:ea typeface="黑体" pitchFamily="49" charset="-122"/>
              </a:rPr>
              <a:t>4.</a:t>
            </a:r>
            <a:r>
              <a:rPr lang="zh-CN" altLang="en-US" dirty="0">
                <a:latin typeface="黑体" pitchFamily="49" charset="-122"/>
                <a:ea typeface="黑体" pitchFamily="49" charset="-122"/>
              </a:rPr>
              <a:t>若直到第</a:t>
            </a:r>
            <a:r>
              <a:rPr lang="en-US" altLang="zh-CN" dirty="0">
                <a:latin typeface="黑体" pitchFamily="49" charset="-122"/>
                <a:ea typeface="黑体" pitchFamily="49" charset="-122"/>
              </a:rPr>
              <a:t>1</a:t>
            </a:r>
            <a:r>
              <a:rPr lang="zh-CN" altLang="en-US" dirty="0">
                <a:latin typeface="黑体" pitchFamily="49" charset="-122"/>
                <a:ea typeface="黑体" pitchFamily="49" charset="-122"/>
              </a:rPr>
              <a:t>个记录都比较不等，则查找不成功</a:t>
            </a:r>
          </a:p>
        </p:txBody>
      </p:sp>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一、顺序查找算法 </a:t>
            </a:r>
          </a:p>
        </p:txBody>
      </p:sp>
      <p:sp>
        <p:nvSpPr>
          <p:cNvPr id="2" name="矩形 1">
            <a:extLst>
              <a:ext uri="{FF2B5EF4-FFF2-40B4-BE49-F238E27FC236}">
                <a16:creationId xmlns:a16="http://schemas.microsoft.com/office/drawing/2014/main" id="{67076F33-1F24-44AD-A4FD-DD587356EC26}"/>
              </a:ext>
            </a:extLst>
          </p:cNvPr>
          <p:cNvSpPr/>
          <p:nvPr/>
        </p:nvSpPr>
        <p:spPr bwMode="auto">
          <a:xfrm>
            <a:off x="2062662" y="1835352"/>
            <a:ext cx="2149298" cy="576064"/>
          </a:xfrm>
          <a:prstGeom prst="rect">
            <a:avLst/>
          </a:prstGeom>
          <a:noFill/>
          <a:ln w="444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8" name="对话气泡: 圆角矩形 7">
            <a:extLst>
              <a:ext uri="{FF2B5EF4-FFF2-40B4-BE49-F238E27FC236}">
                <a16:creationId xmlns:a16="http://schemas.microsoft.com/office/drawing/2014/main" id="{4ED9F533-6687-4209-BBA6-602F182BF47C}"/>
              </a:ext>
            </a:extLst>
          </p:cNvPr>
          <p:cNvSpPr/>
          <p:nvPr/>
        </p:nvSpPr>
        <p:spPr bwMode="auto">
          <a:xfrm>
            <a:off x="4572000" y="548680"/>
            <a:ext cx="2736304" cy="953453"/>
          </a:xfrm>
          <a:prstGeom prst="wedgeRoundRectCallout">
            <a:avLst>
              <a:gd name="adj1" fmla="val -63728"/>
              <a:gd name="adj2" fmla="val 111237"/>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从后往前。为何不从前往后？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90</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en-US" altLang="zh-CN" sz="4400" i="0" dirty="0">
                <a:solidFill>
                  <a:schemeClr val="tx2"/>
                </a:solidFill>
                <a:latin typeface="Tahoma" panose="020B0604030504040204" pitchFamily="34" charset="0"/>
                <a:ea typeface="隶书" pitchFamily="49" charset="-122"/>
              </a:rPr>
              <a:t>3</a:t>
            </a:r>
            <a:r>
              <a:rPr lang="zh-CN" altLang="en-US" sz="4400" i="0" dirty="0">
                <a:solidFill>
                  <a:schemeClr val="tx2"/>
                </a:solidFill>
                <a:latin typeface="Tahoma" panose="020B0604030504040204" pitchFamily="34" charset="0"/>
                <a:ea typeface="隶书" pitchFamily="49" charset="-122"/>
              </a:rPr>
              <a:t>阶</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树简化</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grpSp>
        <p:nvGrpSpPr>
          <p:cNvPr id="170" name="Group 101">
            <a:extLst>
              <a:ext uri="{FF2B5EF4-FFF2-40B4-BE49-F238E27FC236}">
                <a16:creationId xmlns:a16="http://schemas.microsoft.com/office/drawing/2014/main" id="{7AD19C9C-FE06-470A-B260-A6482A293002}"/>
              </a:ext>
            </a:extLst>
          </p:cNvPr>
          <p:cNvGrpSpPr>
            <a:grpSpLocks/>
          </p:cNvGrpSpPr>
          <p:nvPr/>
        </p:nvGrpSpPr>
        <p:grpSpPr bwMode="auto">
          <a:xfrm>
            <a:off x="1854200" y="1916832"/>
            <a:ext cx="6121400" cy="2305050"/>
            <a:chOff x="1020" y="2523"/>
            <a:chExt cx="3856" cy="1452"/>
          </a:xfrm>
        </p:grpSpPr>
        <p:sp>
          <p:nvSpPr>
            <p:cNvPr id="171" name="AutoShape 86">
              <a:extLst>
                <a:ext uri="{FF2B5EF4-FFF2-40B4-BE49-F238E27FC236}">
                  <a16:creationId xmlns:a16="http://schemas.microsoft.com/office/drawing/2014/main" id="{3C5B1D68-B326-41F0-B65F-5C61ADF9BA9D}"/>
                </a:ext>
              </a:extLst>
            </p:cNvPr>
            <p:cNvSpPr>
              <a:spLocks noChangeArrowheads="1"/>
            </p:cNvSpPr>
            <p:nvPr/>
          </p:nvSpPr>
          <p:spPr bwMode="auto">
            <a:xfrm>
              <a:off x="2608" y="2523"/>
              <a:ext cx="453"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dirty="0"/>
                <a:t>45</a:t>
              </a:r>
              <a:endParaRPr lang="zh-CN" altLang="en-US" i="0" dirty="0"/>
            </a:p>
          </p:txBody>
        </p:sp>
        <p:sp>
          <p:nvSpPr>
            <p:cNvPr id="172" name="AutoShape 87">
              <a:extLst>
                <a:ext uri="{FF2B5EF4-FFF2-40B4-BE49-F238E27FC236}">
                  <a16:creationId xmlns:a16="http://schemas.microsoft.com/office/drawing/2014/main" id="{4B08A7EE-4F20-4539-BF1E-91F41D68FFE3}"/>
                </a:ext>
              </a:extLst>
            </p:cNvPr>
            <p:cNvSpPr>
              <a:spLocks noChangeArrowheads="1"/>
            </p:cNvSpPr>
            <p:nvPr/>
          </p:nvSpPr>
          <p:spPr bwMode="auto">
            <a:xfrm>
              <a:off x="1565" y="3113"/>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24</a:t>
              </a:r>
              <a:endParaRPr lang="zh-CN" altLang="en-US" i="0"/>
            </a:p>
          </p:txBody>
        </p:sp>
        <p:sp>
          <p:nvSpPr>
            <p:cNvPr id="173" name="AutoShape 88">
              <a:extLst>
                <a:ext uri="{FF2B5EF4-FFF2-40B4-BE49-F238E27FC236}">
                  <a16:creationId xmlns:a16="http://schemas.microsoft.com/office/drawing/2014/main" id="{FCD0254A-EA35-48CC-8414-BB1C909EF018}"/>
                </a:ext>
              </a:extLst>
            </p:cNvPr>
            <p:cNvSpPr>
              <a:spLocks noChangeArrowheads="1"/>
            </p:cNvSpPr>
            <p:nvPr/>
          </p:nvSpPr>
          <p:spPr bwMode="auto">
            <a:xfrm>
              <a:off x="1020" y="3748"/>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3  12</a:t>
              </a:r>
              <a:endParaRPr lang="zh-CN" altLang="en-US" i="0"/>
            </a:p>
          </p:txBody>
        </p:sp>
        <p:sp>
          <p:nvSpPr>
            <p:cNvPr id="174" name="AutoShape 89">
              <a:extLst>
                <a:ext uri="{FF2B5EF4-FFF2-40B4-BE49-F238E27FC236}">
                  <a16:creationId xmlns:a16="http://schemas.microsoft.com/office/drawing/2014/main" id="{C489FAE0-9542-4E13-8869-8D43E8932D27}"/>
                </a:ext>
              </a:extLst>
            </p:cNvPr>
            <p:cNvSpPr>
              <a:spLocks noChangeArrowheads="1"/>
            </p:cNvSpPr>
            <p:nvPr/>
          </p:nvSpPr>
          <p:spPr bwMode="auto">
            <a:xfrm>
              <a:off x="1927" y="3748"/>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37</a:t>
              </a:r>
              <a:endParaRPr lang="zh-CN" altLang="en-US" i="0"/>
            </a:p>
          </p:txBody>
        </p:sp>
        <p:sp>
          <p:nvSpPr>
            <p:cNvPr id="175" name="AutoShape 90">
              <a:extLst>
                <a:ext uri="{FF2B5EF4-FFF2-40B4-BE49-F238E27FC236}">
                  <a16:creationId xmlns:a16="http://schemas.microsoft.com/office/drawing/2014/main" id="{9859A65B-B360-4AAA-8A66-6528E86B3C60}"/>
                </a:ext>
              </a:extLst>
            </p:cNvPr>
            <p:cNvSpPr>
              <a:spLocks noChangeArrowheads="1"/>
            </p:cNvSpPr>
            <p:nvPr/>
          </p:nvSpPr>
          <p:spPr bwMode="auto">
            <a:xfrm>
              <a:off x="2925" y="3748"/>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50</a:t>
              </a:r>
              <a:endParaRPr lang="zh-CN" altLang="en-US" i="0"/>
            </a:p>
          </p:txBody>
        </p:sp>
        <p:sp>
          <p:nvSpPr>
            <p:cNvPr id="176" name="AutoShape 91">
              <a:extLst>
                <a:ext uri="{FF2B5EF4-FFF2-40B4-BE49-F238E27FC236}">
                  <a16:creationId xmlns:a16="http://schemas.microsoft.com/office/drawing/2014/main" id="{3ACF264F-5470-4977-A59D-C181B5E5A3E8}"/>
                </a:ext>
              </a:extLst>
            </p:cNvPr>
            <p:cNvSpPr>
              <a:spLocks noChangeArrowheads="1"/>
            </p:cNvSpPr>
            <p:nvPr/>
          </p:nvSpPr>
          <p:spPr bwMode="auto">
            <a:xfrm>
              <a:off x="4422" y="3748"/>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99</a:t>
              </a:r>
              <a:endParaRPr lang="zh-CN" altLang="en-US" i="0"/>
            </a:p>
          </p:txBody>
        </p:sp>
        <p:sp>
          <p:nvSpPr>
            <p:cNvPr id="177" name="AutoShape 92">
              <a:extLst>
                <a:ext uri="{FF2B5EF4-FFF2-40B4-BE49-F238E27FC236}">
                  <a16:creationId xmlns:a16="http://schemas.microsoft.com/office/drawing/2014/main" id="{44FEE493-8826-4A60-A90F-9EF94DBC4690}"/>
                </a:ext>
              </a:extLst>
            </p:cNvPr>
            <p:cNvSpPr>
              <a:spLocks noChangeArrowheads="1"/>
            </p:cNvSpPr>
            <p:nvPr/>
          </p:nvSpPr>
          <p:spPr bwMode="auto">
            <a:xfrm>
              <a:off x="3606" y="3748"/>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61  70</a:t>
              </a:r>
              <a:endParaRPr lang="zh-CN" altLang="en-US" i="0"/>
            </a:p>
          </p:txBody>
        </p:sp>
        <p:sp>
          <p:nvSpPr>
            <p:cNvPr id="178" name="AutoShape 93">
              <a:extLst>
                <a:ext uri="{FF2B5EF4-FFF2-40B4-BE49-F238E27FC236}">
                  <a16:creationId xmlns:a16="http://schemas.microsoft.com/office/drawing/2014/main" id="{3E8F2D1A-6215-411B-B4C2-646C42D8A876}"/>
                </a:ext>
              </a:extLst>
            </p:cNvPr>
            <p:cNvSpPr>
              <a:spLocks noChangeArrowheads="1"/>
            </p:cNvSpPr>
            <p:nvPr/>
          </p:nvSpPr>
          <p:spPr bwMode="auto">
            <a:xfrm>
              <a:off x="3606" y="3113"/>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53  90</a:t>
              </a:r>
              <a:endParaRPr lang="zh-CN" altLang="en-US" i="0"/>
            </a:p>
          </p:txBody>
        </p:sp>
        <p:sp>
          <p:nvSpPr>
            <p:cNvPr id="179" name="Line 94">
              <a:extLst>
                <a:ext uri="{FF2B5EF4-FFF2-40B4-BE49-F238E27FC236}">
                  <a16:creationId xmlns:a16="http://schemas.microsoft.com/office/drawing/2014/main" id="{A4AA52AD-4486-4C4C-B7E5-B6F2A6E47C25}"/>
                </a:ext>
              </a:extLst>
            </p:cNvPr>
            <p:cNvSpPr>
              <a:spLocks noChangeShapeType="1"/>
            </p:cNvSpPr>
            <p:nvPr/>
          </p:nvSpPr>
          <p:spPr bwMode="auto">
            <a:xfrm flipH="1">
              <a:off x="1837" y="2750"/>
              <a:ext cx="907"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0" name="Line 95">
              <a:extLst>
                <a:ext uri="{FF2B5EF4-FFF2-40B4-BE49-F238E27FC236}">
                  <a16:creationId xmlns:a16="http://schemas.microsoft.com/office/drawing/2014/main" id="{63B71C11-5022-4BE8-8B5D-230B41C4401D}"/>
                </a:ext>
              </a:extLst>
            </p:cNvPr>
            <p:cNvSpPr>
              <a:spLocks noChangeShapeType="1"/>
            </p:cNvSpPr>
            <p:nvPr/>
          </p:nvSpPr>
          <p:spPr bwMode="auto">
            <a:xfrm>
              <a:off x="2971" y="2750"/>
              <a:ext cx="952"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1" name="Line 96">
              <a:extLst>
                <a:ext uri="{FF2B5EF4-FFF2-40B4-BE49-F238E27FC236}">
                  <a16:creationId xmlns:a16="http://schemas.microsoft.com/office/drawing/2014/main" id="{BC58E3B0-C4C7-40A2-894E-07CC7F1EF313}"/>
                </a:ext>
              </a:extLst>
            </p:cNvPr>
            <p:cNvSpPr>
              <a:spLocks noChangeShapeType="1"/>
            </p:cNvSpPr>
            <p:nvPr/>
          </p:nvSpPr>
          <p:spPr bwMode="auto">
            <a:xfrm flipH="1">
              <a:off x="1292" y="3339"/>
              <a:ext cx="36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2" name="Line 97">
              <a:extLst>
                <a:ext uri="{FF2B5EF4-FFF2-40B4-BE49-F238E27FC236}">
                  <a16:creationId xmlns:a16="http://schemas.microsoft.com/office/drawing/2014/main" id="{460BD629-0F63-46BE-9CBB-6D33FA8AB108}"/>
                </a:ext>
              </a:extLst>
            </p:cNvPr>
            <p:cNvSpPr>
              <a:spLocks noChangeShapeType="1"/>
            </p:cNvSpPr>
            <p:nvPr/>
          </p:nvSpPr>
          <p:spPr bwMode="auto">
            <a:xfrm>
              <a:off x="1927" y="3339"/>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3" name="Line 98">
              <a:extLst>
                <a:ext uri="{FF2B5EF4-FFF2-40B4-BE49-F238E27FC236}">
                  <a16:creationId xmlns:a16="http://schemas.microsoft.com/office/drawing/2014/main" id="{A99C9898-87AC-4B22-967C-3EAACF902C43}"/>
                </a:ext>
              </a:extLst>
            </p:cNvPr>
            <p:cNvSpPr>
              <a:spLocks noChangeShapeType="1"/>
            </p:cNvSpPr>
            <p:nvPr/>
          </p:nvSpPr>
          <p:spPr bwMode="auto">
            <a:xfrm flipH="1">
              <a:off x="3152" y="3339"/>
              <a:ext cx="5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4" name="Line 99">
              <a:extLst>
                <a:ext uri="{FF2B5EF4-FFF2-40B4-BE49-F238E27FC236}">
                  <a16:creationId xmlns:a16="http://schemas.microsoft.com/office/drawing/2014/main" id="{23436F9D-746C-479C-9E6D-4989FC2A6E0A}"/>
                </a:ext>
              </a:extLst>
            </p:cNvPr>
            <p:cNvSpPr>
              <a:spLocks noChangeShapeType="1"/>
            </p:cNvSpPr>
            <p:nvPr/>
          </p:nvSpPr>
          <p:spPr bwMode="auto">
            <a:xfrm>
              <a:off x="3923" y="3339"/>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5" name="Line 100">
              <a:extLst>
                <a:ext uri="{FF2B5EF4-FFF2-40B4-BE49-F238E27FC236}">
                  <a16:creationId xmlns:a16="http://schemas.microsoft.com/office/drawing/2014/main" id="{C11C43A1-C753-4AEB-A9FD-82FC763E5503}"/>
                </a:ext>
              </a:extLst>
            </p:cNvPr>
            <p:cNvSpPr>
              <a:spLocks noChangeShapeType="1"/>
            </p:cNvSpPr>
            <p:nvPr/>
          </p:nvSpPr>
          <p:spPr bwMode="auto">
            <a:xfrm>
              <a:off x="4150" y="3339"/>
              <a:ext cx="49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grpSp>
    </p:spTree>
    <p:extLst>
      <p:ext uri="{BB962C8B-B14F-4D97-AF65-F5344CB8AC3E}">
        <p14:creationId xmlns:p14="http://schemas.microsoft.com/office/powerpoint/2010/main" val="22391587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91</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树查找</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grpSp>
        <p:nvGrpSpPr>
          <p:cNvPr id="39" name="Group 7">
            <a:extLst>
              <a:ext uri="{FF2B5EF4-FFF2-40B4-BE49-F238E27FC236}">
                <a16:creationId xmlns:a16="http://schemas.microsoft.com/office/drawing/2014/main" id="{2EF96F18-54B8-4617-934A-AC4CC93009D7}"/>
              </a:ext>
            </a:extLst>
          </p:cNvPr>
          <p:cNvGrpSpPr>
            <a:grpSpLocks/>
          </p:cNvGrpSpPr>
          <p:nvPr/>
        </p:nvGrpSpPr>
        <p:grpSpPr bwMode="auto">
          <a:xfrm>
            <a:off x="1701800" y="2219595"/>
            <a:ext cx="6121400" cy="2750271"/>
            <a:chOff x="1020" y="2523"/>
            <a:chExt cx="3856" cy="1452"/>
          </a:xfrm>
        </p:grpSpPr>
        <p:sp>
          <p:nvSpPr>
            <p:cNvPr id="45" name="AutoShape 8">
              <a:extLst>
                <a:ext uri="{FF2B5EF4-FFF2-40B4-BE49-F238E27FC236}">
                  <a16:creationId xmlns:a16="http://schemas.microsoft.com/office/drawing/2014/main" id="{343DADBD-88CF-463E-9F9E-DB19137FC227}"/>
                </a:ext>
              </a:extLst>
            </p:cNvPr>
            <p:cNvSpPr>
              <a:spLocks noChangeArrowheads="1"/>
            </p:cNvSpPr>
            <p:nvPr/>
          </p:nvSpPr>
          <p:spPr bwMode="auto">
            <a:xfrm>
              <a:off x="2608" y="2523"/>
              <a:ext cx="45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46" name="AutoShape 9">
              <a:extLst>
                <a:ext uri="{FF2B5EF4-FFF2-40B4-BE49-F238E27FC236}">
                  <a16:creationId xmlns:a16="http://schemas.microsoft.com/office/drawing/2014/main" id="{81D2BFC3-FB18-415E-A064-90F802D216EA}"/>
                </a:ext>
              </a:extLst>
            </p:cNvPr>
            <p:cNvSpPr>
              <a:spLocks noChangeArrowheads="1"/>
            </p:cNvSpPr>
            <p:nvPr/>
          </p:nvSpPr>
          <p:spPr bwMode="auto">
            <a:xfrm>
              <a:off x="1565" y="3113"/>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47" name="AutoShape 10">
              <a:extLst>
                <a:ext uri="{FF2B5EF4-FFF2-40B4-BE49-F238E27FC236}">
                  <a16:creationId xmlns:a16="http://schemas.microsoft.com/office/drawing/2014/main" id="{48514C81-79D1-4355-BBCF-CA6BFAE448AC}"/>
                </a:ext>
              </a:extLst>
            </p:cNvPr>
            <p:cNvSpPr>
              <a:spLocks noChangeArrowheads="1"/>
            </p:cNvSpPr>
            <p:nvPr/>
          </p:nvSpPr>
          <p:spPr bwMode="auto">
            <a:xfrm>
              <a:off x="1020" y="3748"/>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3  12</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48" name="AutoShape 11">
              <a:extLst>
                <a:ext uri="{FF2B5EF4-FFF2-40B4-BE49-F238E27FC236}">
                  <a16:creationId xmlns:a16="http://schemas.microsoft.com/office/drawing/2014/main" id="{15BF5B2A-ACAA-4B64-80B1-954B494194CD}"/>
                </a:ext>
              </a:extLst>
            </p:cNvPr>
            <p:cNvSpPr>
              <a:spLocks noChangeArrowheads="1"/>
            </p:cNvSpPr>
            <p:nvPr/>
          </p:nvSpPr>
          <p:spPr bwMode="auto">
            <a:xfrm>
              <a:off x="1927" y="3748"/>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37</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49" name="AutoShape 12">
              <a:extLst>
                <a:ext uri="{FF2B5EF4-FFF2-40B4-BE49-F238E27FC236}">
                  <a16:creationId xmlns:a16="http://schemas.microsoft.com/office/drawing/2014/main" id="{FC88D890-4F8E-4A94-BFB7-0C40CC813C30}"/>
                </a:ext>
              </a:extLst>
            </p:cNvPr>
            <p:cNvSpPr>
              <a:spLocks noChangeArrowheads="1"/>
            </p:cNvSpPr>
            <p:nvPr/>
          </p:nvSpPr>
          <p:spPr bwMode="auto">
            <a:xfrm>
              <a:off x="2925" y="3748"/>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0" name="AutoShape 13">
              <a:extLst>
                <a:ext uri="{FF2B5EF4-FFF2-40B4-BE49-F238E27FC236}">
                  <a16:creationId xmlns:a16="http://schemas.microsoft.com/office/drawing/2014/main" id="{55CB6E2F-9945-4BEF-816A-9BFB584FF270}"/>
                </a:ext>
              </a:extLst>
            </p:cNvPr>
            <p:cNvSpPr>
              <a:spLocks noChangeArrowheads="1"/>
            </p:cNvSpPr>
            <p:nvPr/>
          </p:nvSpPr>
          <p:spPr bwMode="auto">
            <a:xfrm>
              <a:off x="4422" y="3748"/>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1" name="AutoShape 14">
              <a:extLst>
                <a:ext uri="{FF2B5EF4-FFF2-40B4-BE49-F238E27FC236}">
                  <a16:creationId xmlns:a16="http://schemas.microsoft.com/office/drawing/2014/main" id="{A6D3DEB6-D258-46DD-9CDA-3CE8621906A9}"/>
                </a:ext>
              </a:extLst>
            </p:cNvPr>
            <p:cNvSpPr>
              <a:spLocks noChangeArrowheads="1"/>
            </p:cNvSpPr>
            <p:nvPr/>
          </p:nvSpPr>
          <p:spPr bwMode="auto">
            <a:xfrm>
              <a:off x="3606" y="3748"/>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2" name="AutoShape 15">
              <a:extLst>
                <a:ext uri="{FF2B5EF4-FFF2-40B4-BE49-F238E27FC236}">
                  <a16:creationId xmlns:a16="http://schemas.microsoft.com/office/drawing/2014/main" id="{4BE12371-0041-4AA9-9330-6911D9E3FF7D}"/>
                </a:ext>
              </a:extLst>
            </p:cNvPr>
            <p:cNvSpPr>
              <a:spLocks noChangeArrowheads="1"/>
            </p:cNvSpPr>
            <p:nvPr/>
          </p:nvSpPr>
          <p:spPr bwMode="auto">
            <a:xfrm>
              <a:off x="3606" y="3113"/>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4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p:txBody>
        </p:sp>
        <p:sp>
          <p:nvSpPr>
            <p:cNvPr id="53" name="Line 16">
              <a:extLst>
                <a:ext uri="{FF2B5EF4-FFF2-40B4-BE49-F238E27FC236}">
                  <a16:creationId xmlns:a16="http://schemas.microsoft.com/office/drawing/2014/main" id="{A75F2A12-424D-4EB6-AE85-1636AD31B609}"/>
                </a:ext>
              </a:extLst>
            </p:cNvPr>
            <p:cNvSpPr>
              <a:spLocks noChangeShapeType="1"/>
            </p:cNvSpPr>
            <p:nvPr/>
          </p:nvSpPr>
          <p:spPr bwMode="auto">
            <a:xfrm flipH="1">
              <a:off x="1837" y="2750"/>
              <a:ext cx="907"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4" name="Line 17">
              <a:extLst>
                <a:ext uri="{FF2B5EF4-FFF2-40B4-BE49-F238E27FC236}">
                  <a16:creationId xmlns:a16="http://schemas.microsoft.com/office/drawing/2014/main" id="{72045BF7-96D2-4AB4-B492-F98F89A4DB91}"/>
                </a:ext>
              </a:extLst>
            </p:cNvPr>
            <p:cNvSpPr>
              <a:spLocks noChangeShapeType="1"/>
            </p:cNvSpPr>
            <p:nvPr/>
          </p:nvSpPr>
          <p:spPr bwMode="auto">
            <a:xfrm>
              <a:off x="2971" y="2750"/>
              <a:ext cx="952"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5" name="Line 18">
              <a:extLst>
                <a:ext uri="{FF2B5EF4-FFF2-40B4-BE49-F238E27FC236}">
                  <a16:creationId xmlns:a16="http://schemas.microsoft.com/office/drawing/2014/main" id="{97E085C1-EA8F-4727-8D76-8A0ED5CCBB01}"/>
                </a:ext>
              </a:extLst>
            </p:cNvPr>
            <p:cNvSpPr>
              <a:spLocks noChangeShapeType="1"/>
            </p:cNvSpPr>
            <p:nvPr/>
          </p:nvSpPr>
          <p:spPr bwMode="auto">
            <a:xfrm flipH="1">
              <a:off x="1292" y="3339"/>
              <a:ext cx="36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6" name="Line 19">
              <a:extLst>
                <a:ext uri="{FF2B5EF4-FFF2-40B4-BE49-F238E27FC236}">
                  <a16:creationId xmlns:a16="http://schemas.microsoft.com/office/drawing/2014/main" id="{7210611A-6C37-43F4-A19F-C78D1EFCCD3C}"/>
                </a:ext>
              </a:extLst>
            </p:cNvPr>
            <p:cNvSpPr>
              <a:spLocks noChangeShapeType="1"/>
            </p:cNvSpPr>
            <p:nvPr/>
          </p:nvSpPr>
          <p:spPr bwMode="auto">
            <a:xfrm>
              <a:off x="1927" y="3339"/>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7" name="Line 20">
              <a:extLst>
                <a:ext uri="{FF2B5EF4-FFF2-40B4-BE49-F238E27FC236}">
                  <a16:creationId xmlns:a16="http://schemas.microsoft.com/office/drawing/2014/main" id="{BA5486F7-E337-40DE-8C5A-09B155BF5FCA}"/>
                </a:ext>
              </a:extLst>
            </p:cNvPr>
            <p:cNvSpPr>
              <a:spLocks noChangeShapeType="1"/>
            </p:cNvSpPr>
            <p:nvPr/>
          </p:nvSpPr>
          <p:spPr bwMode="auto">
            <a:xfrm flipH="1">
              <a:off x="3152" y="3339"/>
              <a:ext cx="5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8" name="Line 21">
              <a:extLst>
                <a:ext uri="{FF2B5EF4-FFF2-40B4-BE49-F238E27FC236}">
                  <a16:creationId xmlns:a16="http://schemas.microsoft.com/office/drawing/2014/main" id="{8A156987-08E1-4228-9B33-D9F0C1E86989}"/>
                </a:ext>
              </a:extLst>
            </p:cNvPr>
            <p:cNvSpPr>
              <a:spLocks noChangeShapeType="1"/>
            </p:cNvSpPr>
            <p:nvPr/>
          </p:nvSpPr>
          <p:spPr bwMode="auto">
            <a:xfrm>
              <a:off x="3923" y="3339"/>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9" name="Line 22">
              <a:extLst>
                <a:ext uri="{FF2B5EF4-FFF2-40B4-BE49-F238E27FC236}">
                  <a16:creationId xmlns:a16="http://schemas.microsoft.com/office/drawing/2014/main" id="{C008E82E-3502-4EB3-AC49-F4855F97B146}"/>
                </a:ext>
              </a:extLst>
            </p:cNvPr>
            <p:cNvSpPr>
              <a:spLocks noChangeShapeType="1"/>
            </p:cNvSpPr>
            <p:nvPr/>
          </p:nvSpPr>
          <p:spPr bwMode="auto">
            <a:xfrm>
              <a:off x="4150" y="3339"/>
              <a:ext cx="49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grpSp>
      <p:sp>
        <p:nvSpPr>
          <p:cNvPr id="40" name="Line 23">
            <a:extLst>
              <a:ext uri="{FF2B5EF4-FFF2-40B4-BE49-F238E27FC236}">
                <a16:creationId xmlns:a16="http://schemas.microsoft.com/office/drawing/2014/main" id="{6C62B320-82DC-4FC7-88EE-A5638690F88D}"/>
              </a:ext>
            </a:extLst>
          </p:cNvPr>
          <p:cNvSpPr>
            <a:spLocks noChangeShapeType="1"/>
          </p:cNvSpPr>
          <p:nvPr/>
        </p:nvSpPr>
        <p:spPr bwMode="auto">
          <a:xfrm>
            <a:off x="5013325" y="2649562"/>
            <a:ext cx="1296988" cy="600437"/>
          </a:xfrm>
          <a:prstGeom prst="line">
            <a:avLst/>
          </a:prstGeom>
          <a:noFill/>
          <a:ln w="9525">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1" name="Line 24">
            <a:extLst>
              <a:ext uri="{FF2B5EF4-FFF2-40B4-BE49-F238E27FC236}">
                <a16:creationId xmlns:a16="http://schemas.microsoft.com/office/drawing/2014/main" id="{41F28A6E-E71A-459D-A5D3-BDCF05389D80}"/>
              </a:ext>
            </a:extLst>
          </p:cNvPr>
          <p:cNvSpPr>
            <a:spLocks noChangeShapeType="1"/>
          </p:cNvSpPr>
          <p:nvPr/>
        </p:nvSpPr>
        <p:spPr bwMode="auto">
          <a:xfrm>
            <a:off x="6383338" y="3850438"/>
            <a:ext cx="0" cy="600437"/>
          </a:xfrm>
          <a:prstGeom prst="line">
            <a:avLst/>
          </a:prstGeom>
          <a:noFill/>
          <a:ln w="9525">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2" name="Line 25">
            <a:extLst>
              <a:ext uri="{FF2B5EF4-FFF2-40B4-BE49-F238E27FC236}">
                <a16:creationId xmlns:a16="http://schemas.microsoft.com/office/drawing/2014/main" id="{0C9AFE4F-9F64-4902-980A-AEACBDCA5669}"/>
              </a:ext>
            </a:extLst>
          </p:cNvPr>
          <p:cNvSpPr>
            <a:spLocks noChangeShapeType="1"/>
          </p:cNvSpPr>
          <p:nvPr/>
        </p:nvSpPr>
        <p:spPr bwMode="auto">
          <a:xfrm>
            <a:off x="6022975" y="3850438"/>
            <a:ext cx="215900" cy="0"/>
          </a:xfrm>
          <a:prstGeom prst="line">
            <a:avLst/>
          </a:prstGeom>
          <a:noFill/>
          <a:ln w="9525">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3" name="Line 26">
            <a:extLst>
              <a:ext uri="{FF2B5EF4-FFF2-40B4-BE49-F238E27FC236}">
                <a16:creationId xmlns:a16="http://schemas.microsoft.com/office/drawing/2014/main" id="{80F5B77D-8B02-4395-9833-F93628A801CD}"/>
              </a:ext>
            </a:extLst>
          </p:cNvPr>
          <p:cNvSpPr>
            <a:spLocks noChangeShapeType="1"/>
          </p:cNvSpPr>
          <p:nvPr/>
        </p:nvSpPr>
        <p:spPr bwMode="auto">
          <a:xfrm flipH="1">
            <a:off x="2997200" y="2649562"/>
            <a:ext cx="1152525" cy="600437"/>
          </a:xfrm>
          <a:prstGeom prst="line">
            <a:avLst/>
          </a:prstGeom>
          <a:noFill/>
          <a:ln w="9525">
            <a:solidFill>
              <a:srgbClr val="00CC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4" name="Line 27">
            <a:extLst>
              <a:ext uri="{FF2B5EF4-FFF2-40B4-BE49-F238E27FC236}">
                <a16:creationId xmlns:a16="http://schemas.microsoft.com/office/drawing/2014/main" id="{0DA2AD82-8952-4B2B-ADD3-F36DAD01FF21}"/>
              </a:ext>
            </a:extLst>
          </p:cNvPr>
          <p:cNvSpPr>
            <a:spLocks noChangeShapeType="1"/>
          </p:cNvSpPr>
          <p:nvPr/>
        </p:nvSpPr>
        <p:spPr bwMode="auto">
          <a:xfrm>
            <a:off x="3068638" y="3852332"/>
            <a:ext cx="288925" cy="600439"/>
          </a:xfrm>
          <a:prstGeom prst="line">
            <a:avLst/>
          </a:prstGeom>
          <a:noFill/>
          <a:ln w="9525">
            <a:solidFill>
              <a:srgbClr val="00CC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3" name="文本框 2">
            <a:extLst>
              <a:ext uri="{FF2B5EF4-FFF2-40B4-BE49-F238E27FC236}">
                <a16:creationId xmlns:a16="http://schemas.microsoft.com/office/drawing/2014/main" id="{C4108DA4-2C98-409C-8E5D-044097E08D2F}"/>
              </a:ext>
            </a:extLst>
          </p:cNvPr>
          <p:cNvSpPr txBox="1"/>
          <p:nvPr/>
        </p:nvSpPr>
        <p:spPr>
          <a:xfrm>
            <a:off x="712751" y="5459294"/>
            <a:ext cx="7855185" cy="954107"/>
          </a:xfrm>
          <a:prstGeom prst="rect">
            <a:avLst/>
          </a:prstGeom>
          <a:noFill/>
        </p:spPr>
        <p:txBody>
          <a:bodyPr wrap="square" rtlCol="0">
            <a:spAutoFit/>
          </a:bodyPr>
          <a:lstStyle/>
          <a:p>
            <a:r>
              <a:rPr lang="zh-CN" altLang="en-US" sz="2800" i="0" dirty="0">
                <a:solidFill>
                  <a:srgbClr val="FF0000"/>
                </a:solidFill>
              </a:rPr>
              <a:t>查找过程是一个顺指针查找结点和在结点的关键字中进行查找交叉进行的过程。</a:t>
            </a:r>
          </a:p>
        </p:txBody>
      </p:sp>
      <p:sp>
        <p:nvSpPr>
          <p:cNvPr id="61" name="Rectangle 5">
            <a:extLst>
              <a:ext uri="{FF2B5EF4-FFF2-40B4-BE49-F238E27FC236}">
                <a16:creationId xmlns:a16="http://schemas.microsoft.com/office/drawing/2014/main" id="{4AACEE59-AA1C-4915-A697-83BD8BB459F1}"/>
              </a:ext>
            </a:extLst>
          </p:cNvPr>
          <p:cNvSpPr txBox="1">
            <a:spLocks noChangeArrowheads="1"/>
          </p:cNvSpPr>
          <p:nvPr/>
        </p:nvSpPr>
        <p:spPr>
          <a:xfrm>
            <a:off x="573406" y="1302185"/>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en-US" altLang="zh-CN" b="0" i="0" kern="0" dirty="0">
                <a:latin typeface="黑体" panose="02010609060101010101" pitchFamily="49" charset="-122"/>
                <a:ea typeface="黑体" panose="02010609060101010101" pitchFamily="49" charset="-122"/>
              </a:rPr>
              <a:t>3</a:t>
            </a:r>
            <a:r>
              <a:rPr lang="zh-CN" altLang="en-US" b="0" i="0" kern="0" dirty="0">
                <a:latin typeface="黑体" panose="02010609060101010101" pitchFamily="49" charset="-122"/>
                <a:ea typeface="黑体" panose="02010609060101010101" pitchFamily="49" charset="-122"/>
              </a:rPr>
              <a:t>阶</a:t>
            </a:r>
            <a:r>
              <a:rPr lang="en-US" altLang="zh-CN" b="0" i="0" kern="0" dirty="0">
                <a:latin typeface="黑体" panose="02010609060101010101" pitchFamily="49" charset="-122"/>
                <a:ea typeface="黑体" panose="02010609060101010101" pitchFamily="49" charset="-122"/>
              </a:rPr>
              <a:t>B-</a:t>
            </a:r>
            <a:r>
              <a:rPr lang="zh-CN" altLang="en-US" b="0" i="0" kern="0" dirty="0">
                <a:latin typeface="黑体" panose="02010609060101010101" pitchFamily="49" charset="-122"/>
                <a:ea typeface="黑体" panose="02010609060101010101" pitchFamily="49" charset="-122"/>
              </a:rPr>
              <a:t>树查找，查找</a:t>
            </a:r>
            <a:r>
              <a:rPr lang="en-US" altLang="zh-CN" b="0" i="0" kern="0" dirty="0">
                <a:latin typeface="黑体" panose="02010609060101010101" pitchFamily="49" charset="-122"/>
                <a:ea typeface="黑体" panose="02010609060101010101" pitchFamily="49" charset="-122"/>
              </a:rPr>
              <a:t>70</a:t>
            </a:r>
            <a:r>
              <a:rPr lang="zh-CN" altLang="en-US" b="0" i="0" kern="0" dirty="0">
                <a:latin typeface="黑体" panose="02010609060101010101" pitchFamily="49" charset="-122"/>
                <a:ea typeface="黑体" panose="02010609060101010101" pitchFamily="49" charset="-122"/>
              </a:rPr>
              <a:t>，</a:t>
            </a:r>
            <a:r>
              <a:rPr lang="en-US" altLang="zh-CN" b="0" i="0" kern="0" dirty="0">
                <a:latin typeface="黑体" panose="02010609060101010101" pitchFamily="49" charset="-122"/>
                <a:ea typeface="黑体" panose="02010609060101010101" pitchFamily="49" charset="-122"/>
              </a:rPr>
              <a:t>30</a:t>
            </a:r>
            <a:endParaRPr lang="zh-CN" altLang="en-US" b="0" i="0" kern="0" dirty="0">
              <a:latin typeface="黑体" panose="02010609060101010101" pitchFamily="49" charset="-122"/>
              <a:ea typeface="黑体" panose="02010609060101010101" pitchFamily="49" charset="-122"/>
            </a:endParaRPr>
          </a:p>
        </p:txBody>
      </p:sp>
      <p:sp>
        <p:nvSpPr>
          <p:cNvPr id="4" name="Line 25">
            <a:extLst>
              <a:ext uri="{FF2B5EF4-FFF2-40B4-BE49-F238E27FC236}">
                <a16:creationId xmlns:a16="http://schemas.microsoft.com/office/drawing/2014/main" id="{1E527A04-EB00-4C6A-7543-51AD1EBE79B4}"/>
              </a:ext>
            </a:extLst>
          </p:cNvPr>
          <p:cNvSpPr>
            <a:spLocks noChangeShapeType="1"/>
          </p:cNvSpPr>
          <p:nvPr/>
        </p:nvSpPr>
        <p:spPr bwMode="auto">
          <a:xfrm>
            <a:off x="5940152" y="5085184"/>
            <a:ext cx="576064" cy="0"/>
          </a:xfrm>
          <a:prstGeom prst="line">
            <a:avLst/>
          </a:prstGeom>
          <a:noFill/>
          <a:ln w="9525">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cxnSp>
        <p:nvCxnSpPr>
          <p:cNvPr id="9" name="直接连接符 8">
            <a:extLst>
              <a:ext uri="{FF2B5EF4-FFF2-40B4-BE49-F238E27FC236}">
                <a16:creationId xmlns:a16="http://schemas.microsoft.com/office/drawing/2014/main" id="{363E96CE-3878-1ECA-E114-410D0C31C445}"/>
              </a:ext>
            </a:extLst>
          </p:cNvPr>
          <p:cNvCxnSpPr/>
          <p:nvPr/>
        </p:nvCxnSpPr>
        <p:spPr bwMode="auto">
          <a:xfrm>
            <a:off x="4122265" y="1844770"/>
            <a:ext cx="459260" cy="0"/>
          </a:xfrm>
          <a:prstGeom prst="line">
            <a:avLst/>
          </a:prstGeom>
          <a:solidFill>
            <a:schemeClr val="accent1"/>
          </a:solidFill>
          <a:ln w="38100" cap="flat" cmpd="sng" algn="ctr">
            <a:solidFill>
              <a:schemeClr val="accent2"/>
            </a:solidFill>
            <a:prstDash val="solid"/>
            <a:round/>
            <a:headEnd type="none" w="med" len="med"/>
            <a:tailEnd type="none" w="med" len="med"/>
          </a:ln>
          <a:effectLst/>
        </p:spPr>
      </p:cxnSp>
      <p:cxnSp>
        <p:nvCxnSpPr>
          <p:cNvPr id="10" name="直接连接符 9">
            <a:extLst>
              <a:ext uri="{FF2B5EF4-FFF2-40B4-BE49-F238E27FC236}">
                <a16:creationId xmlns:a16="http://schemas.microsoft.com/office/drawing/2014/main" id="{C925C691-BEE1-AD5D-B8C6-2F3093F2E394}"/>
              </a:ext>
            </a:extLst>
          </p:cNvPr>
          <p:cNvCxnSpPr/>
          <p:nvPr/>
        </p:nvCxnSpPr>
        <p:spPr bwMode="auto">
          <a:xfrm>
            <a:off x="4822066" y="1869921"/>
            <a:ext cx="459260" cy="0"/>
          </a:xfrm>
          <a:prstGeom prst="line">
            <a:avLst/>
          </a:prstGeom>
          <a:solidFill>
            <a:schemeClr val="accent1"/>
          </a:solidFill>
          <a:ln w="3810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125193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3" grpId="0"/>
      <p:bldP spid="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92</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树插入</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52241" y="1166596"/>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61" name="Rectangle 5">
            <a:extLst>
              <a:ext uri="{FF2B5EF4-FFF2-40B4-BE49-F238E27FC236}">
                <a16:creationId xmlns:a16="http://schemas.microsoft.com/office/drawing/2014/main" id="{4AACEE59-AA1C-4915-A697-83BD8BB459F1}"/>
              </a:ext>
            </a:extLst>
          </p:cNvPr>
          <p:cNvSpPr txBox="1">
            <a:spLocks noChangeArrowheads="1"/>
          </p:cNvSpPr>
          <p:nvPr/>
        </p:nvSpPr>
        <p:spPr>
          <a:xfrm>
            <a:off x="552241" y="1230509"/>
            <a:ext cx="8763000" cy="2051069"/>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sz="2800" b="0" i="0" dirty="0">
                <a:latin typeface="黑体" panose="02010609060101010101" pitchFamily="49" charset="-122"/>
                <a:ea typeface="黑体" panose="02010609060101010101" pitchFamily="49" charset="-122"/>
              </a:rPr>
              <a:t>插入的结点一定是最底层结点</a:t>
            </a:r>
          </a:p>
          <a:p>
            <a:pPr eaLnBrk="1" hangingPunct="1">
              <a:spcBef>
                <a:spcPct val="30000"/>
              </a:spcBef>
            </a:pPr>
            <a:r>
              <a:rPr lang="zh-CN" altLang="en-US" sz="2800" b="0" i="0" dirty="0">
                <a:latin typeface="黑体" panose="02010609060101010101" pitchFamily="49" charset="-122"/>
                <a:ea typeface="黑体" panose="02010609060101010101" pitchFamily="49" charset="-122"/>
              </a:rPr>
              <a:t>如果被插入的结点中关键字数目不大于</a:t>
            </a:r>
            <a:r>
              <a:rPr lang="en-US" altLang="zh-CN" sz="2800" b="0" i="0" dirty="0">
                <a:latin typeface="黑体" panose="02010609060101010101" pitchFamily="49" charset="-122"/>
                <a:ea typeface="黑体" panose="02010609060101010101" pitchFamily="49" charset="-122"/>
              </a:rPr>
              <a:t>m-2</a:t>
            </a:r>
            <a:r>
              <a:rPr lang="zh-CN" altLang="en-US" sz="2800" b="0" i="0" dirty="0">
                <a:latin typeface="黑体" panose="02010609060101010101" pitchFamily="49" charset="-122"/>
                <a:ea typeface="黑体" panose="02010609060101010101" pitchFamily="49" charset="-122"/>
              </a:rPr>
              <a:t>，则直接插入</a:t>
            </a:r>
            <a:r>
              <a:rPr lang="en-US" altLang="zh-CN" sz="2800" b="0" i="0" dirty="0">
                <a:latin typeface="黑体" panose="02010609060101010101" pitchFamily="49" charset="-122"/>
                <a:ea typeface="黑体" panose="02010609060101010101" pitchFamily="49" charset="-122"/>
              </a:rPr>
              <a:t>(</a:t>
            </a:r>
            <a:r>
              <a:rPr lang="zh-CN" altLang="en-US" sz="2800" b="0" i="0" dirty="0">
                <a:latin typeface="黑体" panose="02010609060101010101" pitchFamily="49" charset="-122"/>
                <a:ea typeface="黑体" panose="02010609060101010101" pitchFamily="49" charset="-122"/>
              </a:rPr>
              <a:t>插入后，关键字数目仍不大于</a:t>
            </a:r>
            <a:r>
              <a:rPr lang="en-US" altLang="zh-CN" sz="2800" b="0" i="0" dirty="0">
                <a:latin typeface="黑体" panose="02010609060101010101" pitchFamily="49" charset="-122"/>
                <a:ea typeface="黑体" panose="02010609060101010101" pitchFamily="49" charset="-122"/>
              </a:rPr>
              <a:t>m-1)</a:t>
            </a:r>
          </a:p>
          <a:p>
            <a:pPr eaLnBrk="1" hangingPunct="1">
              <a:spcBef>
                <a:spcPct val="30000"/>
              </a:spcBef>
            </a:pPr>
            <a:r>
              <a:rPr lang="zh-CN" altLang="en-US" sz="2800" b="0" i="0" dirty="0">
                <a:latin typeface="黑体" panose="02010609060101010101" pitchFamily="49" charset="-122"/>
                <a:ea typeface="黑体" panose="02010609060101010101" pitchFamily="49" charset="-122"/>
              </a:rPr>
              <a:t>插入</a:t>
            </a:r>
            <a:r>
              <a:rPr lang="en-US" altLang="zh-CN" sz="2800" b="0" i="0" dirty="0">
                <a:latin typeface="黑体" panose="02010609060101010101" pitchFamily="49" charset="-122"/>
                <a:ea typeface="黑体" panose="02010609060101010101" pitchFamily="49" charset="-122"/>
              </a:rPr>
              <a:t>30</a:t>
            </a:r>
            <a:endParaRPr lang="zh-CN" altLang="en-US" b="0" i="0" kern="0" dirty="0">
              <a:latin typeface="黑体" panose="02010609060101010101" pitchFamily="49" charset="-122"/>
              <a:ea typeface="黑体" panose="02010609060101010101" pitchFamily="49" charset="-122"/>
            </a:endParaRPr>
          </a:p>
        </p:txBody>
      </p:sp>
      <p:grpSp>
        <p:nvGrpSpPr>
          <p:cNvPr id="30" name="Group 45">
            <a:extLst>
              <a:ext uri="{FF2B5EF4-FFF2-40B4-BE49-F238E27FC236}">
                <a16:creationId xmlns:a16="http://schemas.microsoft.com/office/drawing/2014/main" id="{ADE2F02F-513E-41E6-87CD-DF6E2E09104F}"/>
              </a:ext>
            </a:extLst>
          </p:cNvPr>
          <p:cNvGrpSpPr>
            <a:grpSpLocks/>
          </p:cNvGrpSpPr>
          <p:nvPr/>
        </p:nvGrpSpPr>
        <p:grpSpPr bwMode="auto">
          <a:xfrm>
            <a:off x="1511300" y="3553511"/>
            <a:ext cx="6121400" cy="2305050"/>
            <a:chOff x="1247" y="2704"/>
            <a:chExt cx="3856" cy="1452"/>
          </a:xfrm>
        </p:grpSpPr>
        <p:sp>
          <p:nvSpPr>
            <p:cNvPr id="31" name="AutoShape 29">
              <a:extLst>
                <a:ext uri="{FF2B5EF4-FFF2-40B4-BE49-F238E27FC236}">
                  <a16:creationId xmlns:a16="http://schemas.microsoft.com/office/drawing/2014/main" id="{EB0F8FFE-357C-4349-B449-154118F6345C}"/>
                </a:ext>
              </a:extLst>
            </p:cNvPr>
            <p:cNvSpPr>
              <a:spLocks noChangeArrowheads="1"/>
            </p:cNvSpPr>
            <p:nvPr/>
          </p:nvSpPr>
          <p:spPr bwMode="auto">
            <a:xfrm>
              <a:off x="2835" y="2704"/>
              <a:ext cx="453"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dirty="0"/>
                <a:t>45</a:t>
              </a:r>
              <a:endParaRPr lang="zh-CN" altLang="en-US" i="0" dirty="0"/>
            </a:p>
          </p:txBody>
        </p:sp>
        <p:sp>
          <p:nvSpPr>
            <p:cNvPr id="32" name="AutoShape 30">
              <a:extLst>
                <a:ext uri="{FF2B5EF4-FFF2-40B4-BE49-F238E27FC236}">
                  <a16:creationId xmlns:a16="http://schemas.microsoft.com/office/drawing/2014/main" id="{0E42493D-725F-4113-8A27-93C2BBFDF963}"/>
                </a:ext>
              </a:extLst>
            </p:cNvPr>
            <p:cNvSpPr>
              <a:spLocks noChangeArrowheads="1"/>
            </p:cNvSpPr>
            <p:nvPr/>
          </p:nvSpPr>
          <p:spPr bwMode="auto">
            <a:xfrm>
              <a:off x="1792" y="3294"/>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24</a:t>
              </a:r>
              <a:endParaRPr lang="zh-CN" altLang="en-US" i="0"/>
            </a:p>
          </p:txBody>
        </p:sp>
        <p:sp>
          <p:nvSpPr>
            <p:cNvPr id="33" name="AutoShape 31">
              <a:extLst>
                <a:ext uri="{FF2B5EF4-FFF2-40B4-BE49-F238E27FC236}">
                  <a16:creationId xmlns:a16="http://schemas.microsoft.com/office/drawing/2014/main" id="{6109BF65-CF0B-4050-A8B4-9FEE3F2E5427}"/>
                </a:ext>
              </a:extLst>
            </p:cNvPr>
            <p:cNvSpPr>
              <a:spLocks noChangeArrowheads="1"/>
            </p:cNvSpPr>
            <p:nvPr/>
          </p:nvSpPr>
          <p:spPr bwMode="auto">
            <a:xfrm>
              <a:off x="1247" y="3929"/>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3  12</a:t>
              </a:r>
              <a:endParaRPr lang="zh-CN" altLang="en-US" i="0"/>
            </a:p>
          </p:txBody>
        </p:sp>
        <p:sp>
          <p:nvSpPr>
            <p:cNvPr id="34" name="AutoShape 33">
              <a:extLst>
                <a:ext uri="{FF2B5EF4-FFF2-40B4-BE49-F238E27FC236}">
                  <a16:creationId xmlns:a16="http://schemas.microsoft.com/office/drawing/2014/main" id="{6742B53A-7656-4296-87B1-1B57BFD4A63C}"/>
                </a:ext>
              </a:extLst>
            </p:cNvPr>
            <p:cNvSpPr>
              <a:spLocks noChangeArrowheads="1"/>
            </p:cNvSpPr>
            <p:nvPr/>
          </p:nvSpPr>
          <p:spPr bwMode="auto">
            <a:xfrm>
              <a:off x="3152" y="3929"/>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50</a:t>
              </a:r>
              <a:endParaRPr lang="zh-CN" altLang="en-US" i="0"/>
            </a:p>
          </p:txBody>
        </p:sp>
        <p:sp>
          <p:nvSpPr>
            <p:cNvPr id="35" name="AutoShape 34">
              <a:extLst>
                <a:ext uri="{FF2B5EF4-FFF2-40B4-BE49-F238E27FC236}">
                  <a16:creationId xmlns:a16="http://schemas.microsoft.com/office/drawing/2014/main" id="{81E6DB1C-8ECC-496B-85D5-1FF8DFB4DE69}"/>
                </a:ext>
              </a:extLst>
            </p:cNvPr>
            <p:cNvSpPr>
              <a:spLocks noChangeArrowheads="1"/>
            </p:cNvSpPr>
            <p:nvPr/>
          </p:nvSpPr>
          <p:spPr bwMode="auto">
            <a:xfrm>
              <a:off x="4649" y="3929"/>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99</a:t>
              </a:r>
              <a:endParaRPr lang="zh-CN" altLang="en-US" i="0"/>
            </a:p>
          </p:txBody>
        </p:sp>
        <p:sp>
          <p:nvSpPr>
            <p:cNvPr id="36" name="AutoShape 35">
              <a:extLst>
                <a:ext uri="{FF2B5EF4-FFF2-40B4-BE49-F238E27FC236}">
                  <a16:creationId xmlns:a16="http://schemas.microsoft.com/office/drawing/2014/main" id="{1E2FA48F-6BB6-4C64-AB53-A0779ECECD79}"/>
                </a:ext>
              </a:extLst>
            </p:cNvPr>
            <p:cNvSpPr>
              <a:spLocks noChangeArrowheads="1"/>
            </p:cNvSpPr>
            <p:nvPr/>
          </p:nvSpPr>
          <p:spPr bwMode="auto">
            <a:xfrm>
              <a:off x="3833" y="3929"/>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61  70</a:t>
              </a:r>
              <a:endParaRPr lang="zh-CN" altLang="en-US" i="0"/>
            </a:p>
          </p:txBody>
        </p:sp>
        <p:sp>
          <p:nvSpPr>
            <p:cNvPr id="37" name="AutoShape 36">
              <a:extLst>
                <a:ext uri="{FF2B5EF4-FFF2-40B4-BE49-F238E27FC236}">
                  <a16:creationId xmlns:a16="http://schemas.microsoft.com/office/drawing/2014/main" id="{09F41EC5-C874-4F1C-ADC6-C58E1B12AD5A}"/>
                </a:ext>
              </a:extLst>
            </p:cNvPr>
            <p:cNvSpPr>
              <a:spLocks noChangeArrowheads="1"/>
            </p:cNvSpPr>
            <p:nvPr/>
          </p:nvSpPr>
          <p:spPr bwMode="auto">
            <a:xfrm>
              <a:off x="3833" y="3294"/>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53  90</a:t>
              </a:r>
              <a:endParaRPr lang="zh-CN" altLang="en-US" i="0"/>
            </a:p>
          </p:txBody>
        </p:sp>
        <p:sp>
          <p:nvSpPr>
            <p:cNvPr id="60" name="Line 37">
              <a:extLst>
                <a:ext uri="{FF2B5EF4-FFF2-40B4-BE49-F238E27FC236}">
                  <a16:creationId xmlns:a16="http://schemas.microsoft.com/office/drawing/2014/main" id="{A2AF8029-5B05-4B87-9D18-776C27292657}"/>
                </a:ext>
              </a:extLst>
            </p:cNvPr>
            <p:cNvSpPr>
              <a:spLocks noChangeShapeType="1"/>
            </p:cNvSpPr>
            <p:nvPr/>
          </p:nvSpPr>
          <p:spPr bwMode="auto">
            <a:xfrm flipH="1">
              <a:off x="2064" y="2931"/>
              <a:ext cx="907"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2" name="Line 38">
              <a:extLst>
                <a:ext uri="{FF2B5EF4-FFF2-40B4-BE49-F238E27FC236}">
                  <a16:creationId xmlns:a16="http://schemas.microsoft.com/office/drawing/2014/main" id="{16438A7A-D364-40AC-B37B-33E4C0D7DF17}"/>
                </a:ext>
              </a:extLst>
            </p:cNvPr>
            <p:cNvSpPr>
              <a:spLocks noChangeShapeType="1"/>
            </p:cNvSpPr>
            <p:nvPr/>
          </p:nvSpPr>
          <p:spPr bwMode="auto">
            <a:xfrm>
              <a:off x="3198" y="2931"/>
              <a:ext cx="952"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3" name="Line 39">
              <a:extLst>
                <a:ext uri="{FF2B5EF4-FFF2-40B4-BE49-F238E27FC236}">
                  <a16:creationId xmlns:a16="http://schemas.microsoft.com/office/drawing/2014/main" id="{EB768324-2BAF-40F7-B2EB-B8ABC8D764BF}"/>
                </a:ext>
              </a:extLst>
            </p:cNvPr>
            <p:cNvSpPr>
              <a:spLocks noChangeShapeType="1"/>
            </p:cNvSpPr>
            <p:nvPr/>
          </p:nvSpPr>
          <p:spPr bwMode="auto">
            <a:xfrm flipH="1">
              <a:off x="1519" y="3520"/>
              <a:ext cx="36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4" name="Line 40">
              <a:extLst>
                <a:ext uri="{FF2B5EF4-FFF2-40B4-BE49-F238E27FC236}">
                  <a16:creationId xmlns:a16="http://schemas.microsoft.com/office/drawing/2014/main" id="{DCF60E4C-F746-4FCF-9F58-3076EA826DD0}"/>
                </a:ext>
              </a:extLst>
            </p:cNvPr>
            <p:cNvSpPr>
              <a:spLocks noChangeShapeType="1"/>
            </p:cNvSpPr>
            <p:nvPr/>
          </p:nvSpPr>
          <p:spPr bwMode="auto">
            <a:xfrm>
              <a:off x="2154" y="3520"/>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5" name="Line 41">
              <a:extLst>
                <a:ext uri="{FF2B5EF4-FFF2-40B4-BE49-F238E27FC236}">
                  <a16:creationId xmlns:a16="http://schemas.microsoft.com/office/drawing/2014/main" id="{191481E3-E6D2-4E86-946C-5069AFC748AD}"/>
                </a:ext>
              </a:extLst>
            </p:cNvPr>
            <p:cNvSpPr>
              <a:spLocks noChangeShapeType="1"/>
            </p:cNvSpPr>
            <p:nvPr/>
          </p:nvSpPr>
          <p:spPr bwMode="auto">
            <a:xfrm flipH="1">
              <a:off x="3379" y="3520"/>
              <a:ext cx="5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6" name="Line 42">
              <a:extLst>
                <a:ext uri="{FF2B5EF4-FFF2-40B4-BE49-F238E27FC236}">
                  <a16:creationId xmlns:a16="http://schemas.microsoft.com/office/drawing/2014/main" id="{F988EE88-A83C-4510-BCF2-0800EE200712}"/>
                </a:ext>
              </a:extLst>
            </p:cNvPr>
            <p:cNvSpPr>
              <a:spLocks noChangeShapeType="1"/>
            </p:cNvSpPr>
            <p:nvPr/>
          </p:nvSpPr>
          <p:spPr bwMode="auto">
            <a:xfrm>
              <a:off x="4150" y="3520"/>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7" name="Line 43">
              <a:extLst>
                <a:ext uri="{FF2B5EF4-FFF2-40B4-BE49-F238E27FC236}">
                  <a16:creationId xmlns:a16="http://schemas.microsoft.com/office/drawing/2014/main" id="{BCC0C96A-B18A-44CB-8AC8-C88ED90A2E7D}"/>
                </a:ext>
              </a:extLst>
            </p:cNvPr>
            <p:cNvSpPr>
              <a:spLocks noChangeShapeType="1"/>
            </p:cNvSpPr>
            <p:nvPr/>
          </p:nvSpPr>
          <p:spPr bwMode="auto">
            <a:xfrm>
              <a:off x="4377" y="3520"/>
              <a:ext cx="49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8" name="AutoShape 44">
              <a:extLst>
                <a:ext uri="{FF2B5EF4-FFF2-40B4-BE49-F238E27FC236}">
                  <a16:creationId xmlns:a16="http://schemas.microsoft.com/office/drawing/2014/main" id="{4C5C3369-D70D-4EF5-946E-0A7E33DA46C8}"/>
                </a:ext>
              </a:extLst>
            </p:cNvPr>
            <p:cNvSpPr>
              <a:spLocks noChangeArrowheads="1"/>
            </p:cNvSpPr>
            <p:nvPr/>
          </p:nvSpPr>
          <p:spPr bwMode="auto">
            <a:xfrm>
              <a:off x="2109" y="3929"/>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dirty="0">
                  <a:solidFill>
                    <a:srgbClr val="FF0000"/>
                  </a:solidFill>
                </a:rPr>
                <a:t>30</a:t>
              </a:r>
              <a:r>
                <a:rPr lang="en-US" altLang="zh-CN" i="0" dirty="0"/>
                <a:t>  37</a:t>
              </a:r>
              <a:endParaRPr lang="zh-CN" altLang="en-US" i="0" dirty="0"/>
            </a:p>
          </p:txBody>
        </p:sp>
      </p:grpSp>
    </p:spTree>
    <p:extLst>
      <p:ext uri="{BB962C8B-B14F-4D97-AF65-F5344CB8AC3E}">
        <p14:creationId xmlns:p14="http://schemas.microsoft.com/office/powerpoint/2010/main" val="27158384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93</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树插入</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61" name="Rectangle 5">
            <a:extLst>
              <a:ext uri="{FF2B5EF4-FFF2-40B4-BE49-F238E27FC236}">
                <a16:creationId xmlns:a16="http://schemas.microsoft.com/office/drawing/2014/main" id="{4AACEE59-AA1C-4915-A697-83BD8BB459F1}"/>
              </a:ext>
            </a:extLst>
          </p:cNvPr>
          <p:cNvSpPr txBox="1">
            <a:spLocks noChangeArrowheads="1"/>
          </p:cNvSpPr>
          <p:nvPr/>
        </p:nvSpPr>
        <p:spPr>
          <a:xfrm>
            <a:off x="533400" y="1249252"/>
            <a:ext cx="8763000" cy="2051069"/>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黑体" panose="02010609060101010101" pitchFamily="49" charset="-122"/>
                <a:ea typeface="黑体" panose="02010609060101010101" pitchFamily="49" charset="-122"/>
              </a:rPr>
              <a:t>如果被插入的结点中</a:t>
            </a:r>
            <a:r>
              <a:rPr lang="zh-CN" altLang="en-US" b="0" i="0" dirty="0">
                <a:solidFill>
                  <a:srgbClr val="FF0000"/>
                </a:solidFill>
                <a:latin typeface="黑体" panose="02010609060101010101" pitchFamily="49" charset="-122"/>
                <a:ea typeface="黑体" panose="02010609060101010101" pitchFamily="49" charset="-122"/>
              </a:rPr>
              <a:t>关键字数目等于</a:t>
            </a:r>
            <a:r>
              <a:rPr lang="en-US" altLang="zh-CN" b="0" i="0" dirty="0">
                <a:solidFill>
                  <a:srgbClr val="FF0000"/>
                </a:solidFill>
                <a:latin typeface="黑体" panose="02010609060101010101" pitchFamily="49" charset="-122"/>
                <a:ea typeface="黑体" panose="02010609060101010101" pitchFamily="49" charset="-122"/>
              </a:rPr>
              <a:t>m-1</a:t>
            </a:r>
            <a:r>
              <a:rPr lang="zh-CN" altLang="en-US" b="0" i="0" dirty="0">
                <a:latin typeface="黑体" panose="02010609060101010101" pitchFamily="49" charset="-122"/>
                <a:ea typeface="黑体" panose="02010609060101010101" pitchFamily="49" charset="-122"/>
              </a:rPr>
              <a:t>，则分裂</a:t>
            </a:r>
            <a:endParaRPr lang="en-US" altLang="zh-CN" b="0" i="0" dirty="0">
              <a:latin typeface="黑体" panose="02010609060101010101" pitchFamily="49" charset="-122"/>
              <a:ea typeface="黑体" panose="02010609060101010101" pitchFamily="49" charset="-122"/>
            </a:endParaRPr>
          </a:p>
          <a:p>
            <a:pPr eaLnBrk="1" hangingPunct="1">
              <a:spcBef>
                <a:spcPct val="30000"/>
              </a:spcBef>
            </a:pPr>
            <a:r>
              <a:rPr lang="zh-CN" altLang="en-US" b="0" i="0" dirty="0">
                <a:latin typeface="黑体" panose="02010609060101010101" pitchFamily="49" charset="-122"/>
                <a:ea typeface="黑体" panose="02010609060101010101" pitchFamily="49" charset="-122"/>
              </a:rPr>
              <a:t>分裂算法：</a:t>
            </a:r>
          </a:p>
          <a:p>
            <a:pPr lvl="1" eaLnBrk="1" hangingPunct="1">
              <a:spcBef>
                <a:spcPct val="30000"/>
              </a:spcBef>
            </a:pPr>
            <a:r>
              <a:rPr lang="en-US" altLang="zh-CN" sz="2800" b="0" i="0" dirty="0">
                <a:latin typeface="黑体" panose="02010609060101010101" pitchFamily="49" charset="-122"/>
                <a:ea typeface="黑体" panose="02010609060101010101" pitchFamily="49" charset="-122"/>
              </a:rPr>
              <a:t>1</a:t>
            </a:r>
            <a:r>
              <a:rPr lang="zh-CN" altLang="en-US" sz="2800" b="0" i="0" dirty="0">
                <a:latin typeface="黑体" panose="02010609060101010101" pitchFamily="49" charset="-122"/>
                <a:ea typeface="黑体" panose="02010609060101010101" pitchFamily="49" charset="-122"/>
              </a:rPr>
              <a:t>到 </a:t>
            </a:r>
            <a:r>
              <a:rPr lang="en-US" altLang="zh-CN" sz="2800" b="0" i="0" dirty="0">
                <a:latin typeface="黑体" panose="02010609060101010101" pitchFamily="49" charset="-122"/>
                <a:ea typeface="黑体" panose="02010609060101010101" pitchFamily="49" charset="-122"/>
              </a:rPr>
              <a:t>m/2 -1</a:t>
            </a:r>
            <a:r>
              <a:rPr lang="zh-CN" altLang="en-US" sz="2800" b="0" i="0" dirty="0">
                <a:latin typeface="黑体" panose="02010609060101010101" pitchFamily="49" charset="-122"/>
                <a:ea typeface="黑体" panose="02010609060101010101" pitchFamily="49" charset="-122"/>
              </a:rPr>
              <a:t>关键字形成一个新结点</a:t>
            </a:r>
          </a:p>
          <a:p>
            <a:pPr lvl="1" eaLnBrk="1" hangingPunct="1">
              <a:spcBef>
                <a:spcPct val="30000"/>
              </a:spcBef>
            </a:pPr>
            <a:r>
              <a:rPr lang="en-US" altLang="zh-CN" sz="2800" b="0" i="0" dirty="0">
                <a:latin typeface="黑体" panose="02010609060101010101" pitchFamily="49" charset="-122"/>
                <a:ea typeface="黑体" panose="02010609060101010101" pitchFamily="49" charset="-122"/>
              </a:rPr>
              <a:t>m/2 +1</a:t>
            </a:r>
            <a:r>
              <a:rPr lang="zh-CN" altLang="en-US" sz="2800" b="0" i="0" dirty="0">
                <a:latin typeface="黑体" panose="02010609060101010101" pitchFamily="49" charset="-122"/>
                <a:ea typeface="黑体" panose="02010609060101010101" pitchFamily="49" charset="-122"/>
              </a:rPr>
              <a:t>到</a:t>
            </a:r>
            <a:r>
              <a:rPr lang="en-US" altLang="zh-CN" sz="2800" b="0" i="0" dirty="0">
                <a:latin typeface="黑体" panose="02010609060101010101" pitchFamily="49" charset="-122"/>
                <a:ea typeface="黑体" panose="02010609060101010101" pitchFamily="49" charset="-122"/>
              </a:rPr>
              <a:t>m</a:t>
            </a:r>
            <a:r>
              <a:rPr lang="zh-CN" altLang="en-US" sz="2800" b="0" i="0" dirty="0">
                <a:latin typeface="黑体" panose="02010609060101010101" pitchFamily="49" charset="-122"/>
                <a:ea typeface="黑体" panose="02010609060101010101" pitchFamily="49" charset="-122"/>
              </a:rPr>
              <a:t>关键字形成另一个新结点</a:t>
            </a:r>
          </a:p>
          <a:p>
            <a:pPr lvl="1" eaLnBrk="1" hangingPunct="1">
              <a:spcBef>
                <a:spcPct val="30000"/>
              </a:spcBef>
            </a:pPr>
            <a:r>
              <a:rPr lang="en-US" altLang="zh-CN" sz="2800" b="0" i="0" dirty="0">
                <a:latin typeface="黑体" panose="02010609060101010101" pitchFamily="49" charset="-122"/>
                <a:ea typeface="黑体" panose="02010609060101010101" pitchFamily="49" charset="-122"/>
              </a:rPr>
              <a:t>m/2 </a:t>
            </a:r>
            <a:r>
              <a:rPr lang="zh-CN" altLang="en-US" sz="2800" b="0" i="0" dirty="0">
                <a:latin typeface="黑体" panose="02010609060101010101" pitchFamily="49" charset="-122"/>
                <a:ea typeface="黑体" panose="02010609060101010101" pitchFamily="49" charset="-122"/>
              </a:rPr>
              <a:t>关键字插入到双亲结点中</a:t>
            </a:r>
          </a:p>
          <a:p>
            <a:pPr eaLnBrk="1" hangingPunct="1">
              <a:spcBef>
                <a:spcPct val="30000"/>
              </a:spcBef>
            </a:pPr>
            <a:endParaRPr lang="zh-CN" altLang="en-US" b="1" i="0" kern="0" dirty="0">
              <a:latin typeface="黑体" panose="02010609060101010101" pitchFamily="49" charset="-122"/>
              <a:ea typeface="黑体" panose="02010609060101010101" pitchFamily="49" charset="-122"/>
            </a:endParaRPr>
          </a:p>
        </p:txBody>
      </p:sp>
      <p:grpSp>
        <p:nvGrpSpPr>
          <p:cNvPr id="23" name="Group 23">
            <a:extLst>
              <a:ext uri="{FF2B5EF4-FFF2-40B4-BE49-F238E27FC236}">
                <a16:creationId xmlns:a16="http://schemas.microsoft.com/office/drawing/2014/main" id="{A8A841C5-1EEB-4DE2-8933-1995CF6D9BB8}"/>
              </a:ext>
            </a:extLst>
          </p:cNvPr>
          <p:cNvGrpSpPr>
            <a:grpSpLocks/>
          </p:cNvGrpSpPr>
          <p:nvPr/>
        </p:nvGrpSpPr>
        <p:grpSpPr bwMode="auto">
          <a:xfrm>
            <a:off x="2154024" y="2493591"/>
            <a:ext cx="720725" cy="287337"/>
            <a:chOff x="4422" y="2659"/>
            <a:chExt cx="454" cy="227"/>
          </a:xfrm>
        </p:grpSpPr>
        <p:sp>
          <p:nvSpPr>
            <p:cNvPr id="24" name="Line 24">
              <a:extLst>
                <a:ext uri="{FF2B5EF4-FFF2-40B4-BE49-F238E27FC236}">
                  <a16:creationId xmlns:a16="http://schemas.microsoft.com/office/drawing/2014/main" id="{01682535-8DDD-42FE-A218-9772B4E9714F}"/>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 name="Line 25">
              <a:extLst>
                <a:ext uri="{FF2B5EF4-FFF2-40B4-BE49-F238E27FC236}">
                  <a16:creationId xmlns:a16="http://schemas.microsoft.com/office/drawing/2014/main" id="{BFCCF04D-A92B-49A7-877B-3EFC2570D262}"/>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 name="Line 26">
              <a:extLst>
                <a:ext uri="{FF2B5EF4-FFF2-40B4-BE49-F238E27FC236}">
                  <a16:creationId xmlns:a16="http://schemas.microsoft.com/office/drawing/2014/main" id="{E346CF44-13A8-42CC-AF14-023FED02DD56}"/>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 name="Line 27">
              <a:extLst>
                <a:ext uri="{FF2B5EF4-FFF2-40B4-BE49-F238E27FC236}">
                  <a16:creationId xmlns:a16="http://schemas.microsoft.com/office/drawing/2014/main" id="{3CCEAB01-D879-4320-A65D-4656D8287BC5}"/>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8" name="Group 23">
            <a:extLst>
              <a:ext uri="{FF2B5EF4-FFF2-40B4-BE49-F238E27FC236}">
                <a16:creationId xmlns:a16="http://schemas.microsoft.com/office/drawing/2014/main" id="{32FE4713-AB70-433E-8C94-8CC3883CA1F0}"/>
              </a:ext>
            </a:extLst>
          </p:cNvPr>
          <p:cNvGrpSpPr>
            <a:grpSpLocks/>
          </p:cNvGrpSpPr>
          <p:nvPr/>
        </p:nvGrpSpPr>
        <p:grpSpPr bwMode="auto">
          <a:xfrm>
            <a:off x="1433299" y="3036519"/>
            <a:ext cx="720725" cy="287337"/>
            <a:chOff x="4422" y="2659"/>
            <a:chExt cx="454" cy="227"/>
          </a:xfrm>
        </p:grpSpPr>
        <p:sp>
          <p:nvSpPr>
            <p:cNvPr id="29" name="Line 24">
              <a:extLst>
                <a:ext uri="{FF2B5EF4-FFF2-40B4-BE49-F238E27FC236}">
                  <a16:creationId xmlns:a16="http://schemas.microsoft.com/office/drawing/2014/main" id="{57265714-01A3-44C0-939B-C16D2BA70481}"/>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 name="Line 25">
              <a:extLst>
                <a:ext uri="{FF2B5EF4-FFF2-40B4-BE49-F238E27FC236}">
                  <a16:creationId xmlns:a16="http://schemas.microsoft.com/office/drawing/2014/main" id="{7AEB83CA-CCB9-47EA-B550-E21FBA44108F}"/>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 name="Line 26">
              <a:extLst>
                <a:ext uri="{FF2B5EF4-FFF2-40B4-BE49-F238E27FC236}">
                  <a16:creationId xmlns:a16="http://schemas.microsoft.com/office/drawing/2014/main" id="{7B3FB77A-AF6E-4B5C-8764-1BA2AE35F736}"/>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 name="Line 27">
              <a:extLst>
                <a:ext uri="{FF2B5EF4-FFF2-40B4-BE49-F238E27FC236}">
                  <a16:creationId xmlns:a16="http://schemas.microsoft.com/office/drawing/2014/main" id="{B02E752A-334B-41F9-B3A0-12A17C25DF28}"/>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1" name="Group 23">
            <a:extLst>
              <a:ext uri="{FF2B5EF4-FFF2-40B4-BE49-F238E27FC236}">
                <a16:creationId xmlns:a16="http://schemas.microsoft.com/office/drawing/2014/main" id="{A81EAE2F-B3C5-49EC-A28E-850417EB1D38}"/>
              </a:ext>
            </a:extLst>
          </p:cNvPr>
          <p:cNvGrpSpPr>
            <a:grpSpLocks/>
          </p:cNvGrpSpPr>
          <p:nvPr/>
        </p:nvGrpSpPr>
        <p:grpSpPr bwMode="auto">
          <a:xfrm>
            <a:off x="1433299" y="3591492"/>
            <a:ext cx="720725" cy="287337"/>
            <a:chOff x="4422" y="2659"/>
            <a:chExt cx="454" cy="227"/>
          </a:xfrm>
        </p:grpSpPr>
        <p:sp>
          <p:nvSpPr>
            <p:cNvPr id="42" name="Line 24">
              <a:extLst>
                <a:ext uri="{FF2B5EF4-FFF2-40B4-BE49-F238E27FC236}">
                  <a16:creationId xmlns:a16="http://schemas.microsoft.com/office/drawing/2014/main" id="{1A5670C7-F806-4863-B3DD-18631BD39BFA}"/>
                </a:ext>
              </a:extLst>
            </p:cNvPr>
            <p:cNvSpPr>
              <a:spLocks noChangeShapeType="1"/>
            </p:cNvSpPr>
            <p:nvPr/>
          </p:nvSpPr>
          <p:spPr bwMode="auto">
            <a:xfrm flipV="1">
              <a:off x="4422" y="2659"/>
              <a:ext cx="0" cy="227"/>
            </a:xfrm>
            <a:prstGeom prst="line">
              <a:avLst/>
            </a:prstGeom>
            <a:noFill/>
            <a:ln w="3175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3" name="Line 25">
              <a:extLst>
                <a:ext uri="{FF2B5EF4-FFF2-40B4-BE49-F238E27FC236}">
                  <a16:creationId xmlns:a16="http://schemas.microsoft.com/office/drawing/2014/main" id="{ED32AB8F-2F51-4E87-B4C0-ADAF6C2D579F}"/>
                </a:ext>
              </a:extLst>
            </p:cNvPr>
            <p:cNvSpPr>
              <a:spLocks noChangeShapeType="1"/>
            </p:cNvSpPr>
            <p:nvPr/>
          </p:nvSpPr>
          <p:spPr bwMode="auto">
            <a:xfrm flipH="1" flipV="1">
              <a:off x="4422" y="2659"/>
              <a:ext cx="90" cy="0"/>
            </a:xfrm>
            <a:prstGeom prst="line">
              <a:avLst/>
            </a:prstGeom>
            <a:noFill/>
            <a:ln w="3175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4" name="Line 26">
              <a:extLst>
                <a:ext uri="{FF2B5EF4-FFF2-40B4-BE49-F238E27FC236}">
                  <a16:creationId xmlns:a16="http://schemas.microsoft.com/office/drawing/2014/main" id="{F8A6E394-4659-4860-B2B2-595BE884E4E2}"/>
                </a:ext>
              </a:extLst>
            </p:cNvPr>
            <p:cNvSpPr>
              <a:spLocks noChangeShapeType="1"/>
            </p:cNvSpPr>
            <p:nvPr/>
          </p:nvSpPr>
          <p:spPr bwMode="auto">
            <a:xfrm flipV="1">
              <a:off x="4876" y="2659"/>
              <a:ext cx="0" cy="227"/>
            </a:xfrm>
            <a:prstGeom prst="line">
              <a:avLst/>
            </a:prstGeom>
            <a:noFill/>
            <a:ln w="3175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5" name="Line 27">
              <a:extLst>
                <a:ext uri="{FF2B5EF4-FFF2-40B4-BE49-F238E27FC236}">
                  <a16:creationId xmlns:a16="http://schemas.microsoft.com/office/drawing/2014/main" id="{B34B92F9-6D03-49DD-9B64-2C7A507D6298}"/>
                </a:ext>
              </a:extLst>
            </p:cNvPr>
            <p:cNvSpPr>
              <a:spLocks noChangeShapeType="1"/>
            </p:cNvSpPr>
            <p:nvPr/>
          </p:nvSpPr>
          <p:spPr bwMode="auto">
            <a:xfrm flipH="1" flipV="1">
              <a:off x="4786" y="2659"/>
              <a:ext cx="90" cy="0"/>
            </a:xfrm>
            <a:prstGeom prst="line">
              <a:avLst/>
            </a:prstGeom>
            <a:noFill/>
            <a:ln w="3175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grpSp>
    </p:spTree>
    <p:extLst>
      <p:ext uri="{BB962C8B-B14F-4D97-AF65-F5344CB8AC3E}">
        <p14:creationId xmlns:p14="http://schemas.microsoft.com/office/powerpoint/2010/main" val="4494356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94</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树插入</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分裂</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61" name="Rectangle 5">
            <a:extLst>
              <a:ext uri="{FF2B5EF4-FFF2-40B4-BE49-F238E27FC236}">
                <a16:creationId xmlns:a16="http://schemas.microsoft.com/office/drawing/2014/main" id="{4AACEE59-AA1C-4915-A697-83BD8BB459F1}"/>
              </a:ext>
            </a:extLst>
          </p:cNvPr>
          <p:cNvSpPr txBox="1">
            <a:spLocks noChangeArrowheads="1"/>
          </p:cNvSpPr>
          <p:nvPr/>
        </p:nvSpPr>
        <p:spPr>
          <a:xfrm>
            <a:off x="553465" y="1217337"/>
            <a:ext cx="8763000" cy="2051069"/>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黑体" panose="02010609060101010101" pitchFamily="49" charset="-122"/>
                <a:ea typeface="黑体" panose="02010609060101010101" pitchFamily="49" charset="-122"/>
              </a:rPr>
              <a:t>插入</a:t>
            </a:r>
            <a:r>
              <a:rPr lang="en-US" altLang="zh-CN" b="0" i="0" dirty="0">
                <a:latin typeface="黑体" panose="02010609060101010101" pitchFamily="49" charset="-122"/>
                <a:ea typeface="黑体" panose="02010609060101010101" pitchFamily="49" charset="-122"/>
              </a:rPr>
              <a:t>26</a:t>
            </a:r>
          </a:p>
          <a:p>
            <a:pPr eaLnBrk="1" hangingPunct="1">
              <a:spcBef>
                <a:spcPct val="30000"/>
              </a:spcBef>
            </a:pPr>
            <a:endParaRPr lang="zh-CN" altLang="en-US" b="1" i="0" kern="0" dirty="0">
              <a:latin typeface="黑体" panose="02010609060101010101" pitchFamily="49" charset="-122"/>
              <a:ea typeface="黑体" panose="02010609060101010101" pitchFamily="49" charset="-122"/>
            </a:endParaRPr>
          </a:p>
        </p:txBody>
      </p:sp>
      <p:grpSp>
        <p:nvGrpSpPr>
          <p:cNvPr id="74" name="Group 40">
            <a:extLst>
              <a:ext uri="{FF2B5EF4-FFF2-40B4-BE49-F238E27FC236}">
                <a16:creationId xmlns:a16="http://schemas.microsoft.com/office/drawing/2014/main" id="{20D53631-BDE4-485F-A55D-7FC61D53A664}"/>
              </a:ext>
            </a:extLst>
          </p:cNvPr>
          <p:cNvGrpSpPr>
            <a:grpSpLocks/>
          </p:cNvGrpSpPr>
          <p:nvPr/>
        </p:nvGrpSpPr>
        <p:grpSpPr bwMode="auto">
          <a:xfrm>
            <a:off x="292483" y="2267789"/>
            <a:ext cx="4248150" cy="2305050"/>
            <a:chOff x="113" y="2205"/>
            <a:chExt cx="3039" cy="1452"/>
          </a:xfrm>
        </p:grpSpPr>
        <p:sp>
          <p:nvSpPr>
            <p:cNvPr id="75" name="AutoShape 24">
              <a:extLst>
                <a:ext uri="{FF2B5EF4-FFF2-40B4-BE49-F238E27FC236}">
                  <a16:creationId xmlns:a16="http://schemas.microsoft.com/office/drawing/2014/main" id="{5D8B34C6-C439-49AB-BEDE-79BD202E1C94}"/>
                </a:ext>
              </a:extLst>
            </p:cNvPr>
            <p:cNvSpPr>
              <a:spLocks noChangeArrowheads="1"/>
            </p:cNvSpPr>
            <p:nvPr/>
          </p:nvSpPr>
          <p:spPr bwMode="auto">
            <a:xfrm>
              <a:off x="1365" y="2205"/>
              <a:ext cx="357"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6" name="AutoShape 25">
              <a:extLst>
                <a:ext uri="{FF2B5EF4-FFF2-40B4-BE49-F238E27FC236}">
                  <a16:creationId xmlns:a16="http://schemas.microsoft.com/office/drawing/2014/main" id="{72C9D462-2E25-4591-8D67-23D365256310}"/>
                </a:ext>
              </a:extLst>
            </p:cNvPr>
            <p:cNvSpPr>
              <a:spLocks noChangeArrowheads="1"/>
            </p:cNvSpPr>
            <p:nvPr/>
          </p:nvSpPr>
          <p:spPr bwMode="auto">
            <a:xfrm>
              <a:off x="543" y="2795"/>
              <a:ext cx="357"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7" name="AutoShape 26">
              <a:extLst>
                <a:ext uri="{FF2B5EF4-FFF2-40B4-BE49-F238E27FC236}">
                  <a16:creationId xmlns:a16="http://schemas.microsoft.com/office/drawing/2014/main" id="{C80DF29A-7FC9-43A7-A0F5-8A9B98B6FAC3}"/>
                </a:ext>
              </a:extLst>
            </p:cNvPr>
            <p:cNvSpPr>
              <a:spLocks noChangeArrowheads="1"/>
            </p:cNvSpPr>
            <p:nvPr/>
          </p:nvSpPr>
          <p:spPr bwMode="auto">
            <a:xfrm>
              <a:off x="113" y="3430"/>
              <a:ext cx="50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3  12</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8" name="AutoShape 27">
              <a:extLst>
                <a:ext uri="{FF2B5EF4-FFF2-40B4-BE49-F238E27FC236}">
                  <a16:creationId xmlns:a16="http://schemas.microsoft.com/office/drawing/2014/main" id="{9ABA43C4-3A54-4444-ABAC-39D6A4444372}"/>
                </a:ext>
              </a:extLst>
            </p:cNvPr>
            <p:cNvSpPr>
              <a:spLocks noChangeArrowheads="1"/>
            </p:cNvSpPr>
            <p:nvPr/>
          </p:nvSpPr>
          <p:spPr bwMode="auto">
            <a:xfrm>
              <a:off x="1614" y="3430"/>
              <a:ext cx="35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9" name="AutoShape 28">
              <a:extLst>
                <a:ext uri="{FF2B5EF4-FFF2-40B4-BE49-F238E27FC236}">
                  <a16:creationId xmlns:a16="http://schemas.microsoft.com/office/drawing/2014/main" id="{CF362834-BB85-4F8E-A1F0-CD0BFA9D5228}"/>
                </a:ext>
              </a:extLst>
            </p:cNvPr>
            <p:cNvSpPr>
              <a:spLocks noChangeArrowheads="1"/>
            </p:cNvSpPr>
            <p:nvPr/>
          </p:nvSpPr>
          <p:spPr bwMode="auto">
            <a:xfrm>
              <a:off x="2794" y="3430"/>
              <a:ext cx="35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0" name="AutoShape 29">
              <a:extLst>
                <a:ext uri="{FF2B5EF4-FFF2-40B4-BE49-F238E27FC236}">
                  <a16:creationId xmlns:a16="http://schemas.microsoft.com/office/drawing/2014/main" id="{833CD598-5E93-4A44-967F-1FA9159051AD}"/>
                </a:ext>
              </a:extLst>
            </p:cNvPr>
            <p:cNvSpPr>
              <a:spLocks noChangeArrowheads="1"/>
            </p:cNvSpPr>
            <p:nvPr/>
          </p:nvSpPr>
          <p:spPr bwMode="auto">
            <a:xfrm>
              <a:off x="2151" y="3430"/>
              <a:ext cx="501"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1" name="AutoShape 30">
              <a:extLst>
                <a:ext uri="{FF2B5EF4-FFF2-40B4-BE49-F238E27FC236}">
                  <a16:creationId xmlns:a16="http://schemas.microsoft.com/office/drawing/2014/main" id="{C89BBB41-E1A2-4753-81F9-8BC01CE4ADE9}"/>
                </a:ext>
              </a:extLst>
            </p:cNvPr>
            <p:cNvSpPr>
              <a:spLocks noChangeArrowheads="1"/>
            </p:cNvSpPr>
            <p:nvPr/>
          </p:nvSpPr>
          <p:spPr bwMode="auto">
            <a:xfrm>
              <a:off x="2151" y="2795"/>
              <a:ext cx="501"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2" name="Line 31">
              <a:extLst>
                <a:ext uri="{FF2B5EF4-FFF2-40B4-BE49-F238E27FC236}">
                  <a16:creationId xmlns:a16="http://schemas.microsoft.com/office/drawing/2014/main" id="{F5FFBC26-7FCA-4D5F-A3CA-028106E2DB49}"/>
                </a:ext>
              </a:extLst>
            </p:cNvPr>
            <p:cNvSpPr>
              <a:spLocks noChangeShapeType="1"/>
            </p:cNvSpPr>
            <p:nvPr/>
          </p:nvSpPr>
          <p:spPr bwMode="auto">
            <a:xfrm flipH="1">
              <a:off x="757" y="2432"/>
              <a:ext cx="715"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3" name="Line 32">
              <a:extLst>
                <a:ext uri="{FF2B5EF4-FFF2-40B4-BE49-F238E27FC236}">
                  <a16:creationId xmlns:a16="http://schemas.microsoft.com/office/drawing/2014/main" id="{AD6E666C-39FB-4874-A665-1245E34D0831}"/>
                </a:ext>
              </a:extLst>
            </p:cNvPr>
            <p:cNvSpPr>
              <a:spLocks noChangeShapeType="1"/>
            </p:cNvSpPr>
            <p:nvPr/>
          </p:nvSpPr>
          <p:spPr bwMode="auto">
            <a:xfrm>
              <a:off x="1651" y="2432"/>
              <a:ext cx="750"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4" name="Line 33">
              <a:extLst>
                <a:ext uri="{FF2B5EF4-FFF2-40B4-BE49-F238E27FC236}">
                  <a16:creationId xmlns:a16="http://schemas.microsoft.com/office/drawing/2014/main" id="{C5EA68AF-7B83-4834-A693-8585B2427019}"/>
                </a:ext>
              </a:extLst>
            </p:cNvPr>
            <p:cNvSpPr>
              <a:spLocks noChangeShapeType="1"/>
            </p:cNvSpPr>
            <p:nvPr/>
          </p:nvSpPr>
          <p:spPr bwMode="auto">
            <a:xfrm flipH="1">
              <a:off x="327" y="3021"/>
              <a:ext cx="286"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5" name="Line 34">
              <a:extLst>
                <a:ext uri="{FF2B5EF4-FFF2-40B4-BE49-F238E27FC236}">
                  <a16:creationId xmlns:a16="http://schemas.microsoft.com/office/drawing/2014/main" id="{BBAFE492-2053-43AA-AEEB-C8E00B263D7B}"/>
                </a:ext>
              </a:extLst>
            </p:cNvPr>
            <p:cNvSpPr>
              <a:spLocks noChangeShapeType="1"/>
            </p:cNvSpPr>
            <p:nvPr/>
          </p:nvSpPr>
          <p:spPr bwMode="auto">
            <a:xfrm>
              <a:off x="828" y="3021"/>
              <a:ext cx="17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6" name="Line 35">
              <a:extLst>
                <a:ext uri="{FF2B5EF4-FFF2-40B4-BE49-F238E27FC236}">
                  <a16:creationId xmlns:a16="http://schemas.microsoft.com/office/drawing/2014/main" id="{A6122C94-308D-4768-86BA-59AC85BF3F09}"/>
                </a:ext>
              </a:extLst>
            </p:cNvPr>
            <p:cNvSpPr>
              <a:spLocks noChangeShapeType="1"/>
            </p:cNvSpPr>
            <p:nvPr/>
          </p:nvSpPr>
          <p:spPr bwMode="auto">
            <a:xfrm flipH="1">
              <a:off x="1793" y="3021"/>
              <a:ext cx="465"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7" name="Line 36">
              <a:extLst>
                <a:ext uri="{FF2B5EF4-FFF2-40B4-BE49-F238E27FC236}">
                  <a16:creationId xmlns:a16="http://schemas.microsoft.com/office/drawing/2014/main" id="{32DDA0A3-88BF-49F9-8F67-D28174231ED3}"/>
                </a:ext>
              </a:extLst>
            </p:cNvPr>
            <p:cNvSpPr>
              <a:spLocks noChangeShapeType="1"/>
            </p:cNvSpPr>
            <p:nvPr/>
          </p:nvSpPr>
          <p:spPr bwMode="auto">
            <a:xfrm>
              <a:off x="2401" y="3021"/>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8" name="Line 37">
              <a:extLst>
                <a:ext uri="{FF2B5EF4-FFF2-40B4-BE49-F238E27FC236}">
                  <a16:creationId xmlns:a16="http://schemas.microsoft.com/office/drawing/2014/main" id="{0D14446B-7BEB-4BDF-BF04-23E044B9CB2C}"/>
                </a:ext>
              </a:extLst>
            </p:cNvPr>
            <p:cNvSpPr>
              <a:spLocks noChangeShapeType="1"/>
            </p:cNvSpPr>
            <p:nvPr/>
          </p:nvSpPr>
          <p:spPr bwMode="auto">
            <a:xfrm>
              <a:off x="2580" y="3021"/>
              <a:ext cx="39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9" name="AutoShape 38">
              <a:extLst>
                <a:ext uri="{FF2B5EF4-FFF2-40B4-BE49-F238E27FC236}">
                  <a16:creationId xmlns:a16="http://schemas.microsoft.com/office/drawing/2014/main" id="{B35E1763-867E-4848-8111-C00F053176B8}"/>
                </a:ext>
              </a:extLst>
            </p:cNvPr>
            <p:cNvSpPr>
              <a:spLocks noChangeArrowheads="1"/>
            </p:cNvSpPr>
            <p:nvPr/>
          </p:nvSpPr>
          <p:spPr bwMode="auto">
            <a:xfrm>
              <a:off x="703" y="3430"/>
              <a:ext cx="771"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26</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30 37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grpSp>
        <p:nvGrpSpPr>
          <p:cNvPr id="90" name="Group 75">
            <a:extLst>
              <a:ext uri="{FF2B5EF4-FFF2-40B4-BE49-F238E27FC236}">
                <a16:creationId xmlns:a16="http://schemas.microsoft.com/office/drawing/2014/main" id="{02F8C54A-1D9F-4301-A77C-84F4533A0278}"/>
              </a:ext>
            </a:extLst>
          </p:cNvPr>
          <p:cNvGrpSpPr>
            <a:grpSpLocks/>
          </p:cNvGrpSpPr>
          <p:nvPr/>
        </p:nvGrpSpPr>
        <p:grpSpPr bwMode="auto">
          <a:xfrm>
            <a:off x="4758121" y="2267789"/>
            <a:ext cx="4248150" cy="2305050"/>
            <a:chOff x="2971" y="2523"/>
            <a:chExt cx="2676" cy="1452"/>
          </a:xfrm>
        </p:grpSpPr>
        <p:sp>
          <p:nvSpPr>
            <p:cNvPr id="91" name="AutoShape 58">
              <a:extLst>
                <a:ext uri="{FF2B5EF4-FFF2-40B4-BE49-F238E27FC236}">
                  <a16:creationId xmlns:a16="http://schemas.microsoft.com/office/drawing/2014/main" id="{76EF4DD0-5BE7-455A-9572-BD97817340F9}"/>
                </a:ext>
              </a:extLst>
            </p:cNvPr>
            <p:cNvSpPr>
              <a:spLocks noChangeArrowheads="1"/>
            </p:cNvSpPr>
            <p:nvPr/>
          </p:nvSpPr>
          <p:spPr bwMode="auto">
            <a:xfrm>
              <a:off x="4073" y="2523"/>
              <a:ext cx="31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2" name="AutoShape 59">
              <a:extLst>
                <a:ext uri="{FF2B5EF4-FFF2-40B4-BE49-F238E27FC236}">
                  <a16:creationId xmlns:a16="http://schemas.microsoft.com/office/drawing/2014/main" id="{12B13FA0-404C-4F49-ACA1-6015DB4B9FFB}"/>
                </a:ext>
              </a:extLst>
            </p:cNvPr>
            <p:cNvSpPr>
              <a:spLocks noChangeArrowheads="1"/>
            </p:cNvSpPr>
            <p:nvPr/>
          </p:nvSpPr>
          <p:spPr bwMode="auto">
            <a:xfrm>
              <a:off x="3334" y="3113"/>
              <a:ext cx="49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 </a:t>
              </a: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30</a:t>
              </a:r>
              <a:endParaRPr kumimoji="1" lang="zh-CN" altLang="en-US"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endParaRPr>
            </a:p>
          </p:txBody>
        </p:sp>
        <p:sp>
          <p:nvSpPr>
            <p:cNvPr id="93" name="AutoShape 60">
              <a:extLst>
                <a:ext uri="{FF2B5EF4-FFF2-40B4-BE49-F238E27FC236}">
                  <a16:creationId xmlns:a16="http://schemas.microsoft.com/office/drawing/2014/main" id="{1A01F5DB-31EA-4115-863F-751EC371FAB3}"/>
                </a:ext>
              </a:extLst>
            </p:cNvPr>
            <p:cNvSpPr>
              <a:spLocks noChangeArrowheads="1"/>
            </p:cNvSpPr>
            <p:nvPr/>
          </p:nvSpPr>
          <p:spPr bwMode="auto">
            <a:xfrm>
              <a:off x="2971" y="3748"/>
              <a:ext cx="44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3  12</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4" name="AutoShape 61">
              <a:extLst>
                <a:ext uri="{FF2B5EF4-FFF2-40B4-BE49-F238E27FC236}">
                  <a16:creationId xmlns:a16="http://schemas.microsoft.com/office/drawing/2014/main" id="{38A94FE3-55EC-4101-B89C-ADA3D4818572}"/>
                </a:ext>
              </a:extLst>
            </p:cNvPr>
            <p:cNvSpPr>
              <a:spLocks noChangeArrowheads="1"/>
            </p:cNvSpPr>
            <p:nvPr/>
          </p:nvSpPr>
          <p:spPr bwMode="auto">
            <a:xfrm>
              <a:off x="4293" y="3748"/>
              <a:ext cx="31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5" name="AutoShape 62">
              <a:extLst>
                <a:ext uri="{FF2B5EF4-FFF2-40B4-BE49-F238E27FC236}">
                  <a16:creationId xmlns:a16="http://schemas.microsoft.com/office/drawing/2014/main" id="{3C6A1ED8-BF96-4FE3-8340-E1815D3F3F0F}"/>
                </a:ext>
              </a:extLst>
            </p:cNvPr>
            <p:cNvSpPr>
              <a:spLocks noChangeArrowheads="1"/>
            </p:cNvSpPr>
            <p:nvPr/>
          </p:nvSpPr>
          <p:spPr bwMode="auto">
            <a:xfrm>
              <a:off x="5332" y="3748"/>
              <a:ext cx="31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6" name="AutoShape 63">
              <a:extLst>
                <a:ext uri="{FF2B5EF4-FFF2-40B4-BE49-F238E27FC236}">
                  <a16:creationId xmlns:a16="http://schemas.microsoft.com/office/drawing/2014/main" id="{977ED50C-F79C-4613-A6F3-7CDD91E0D297}"/>
                </a:ext>
              </a:extLst>
            </p:cNvPr>
            <p:cNvSpPr>
              <a:spLocks noChangeArrowheads="1"/>
            </p:cNvSpPr>
            <p:nvPr/>
          </p:nvSpPr>
          <p:spPr bwMode="auto">
            <a:xfrm>
              <a:off x="4766" y="3748"/>
              <a:ext cx="441"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7" name="AutoShape 64">
              <a:extLst>
                <a:ext uri="{FF2B5EF4-FFF2-40B4-BE49-F238E27FC236}">
                  <a16:creationId xmlns:a16="http://schemas.microsoft.com/office/drawing/2014/main" id="{7A86AF54-7D83-42EF-A2CD-F57938BB39E8}"/>
                </a:ext>
              </a:extLst>
            </p:cNvPr>
            <p:cNvSpPr>
              <a:spLocks noChangeArrowheads="1"/>
            </p:cNvSpPr>
            <p:nvPr/>
          </p:nvSpPr>
          <p:spPr bwMode="auto">
            <a:xfrm>
              <a:off x="4766" y="3113"/>
              <a:ext cx="441"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8" name="Line 65">
              <a:extLst>
                <a:ext uri="{FF2B5EF4-FFF2-40B4-BE49-F238E27FC236}">
                  <a16:creationId xmlns:a16="http://schemas.microsoft.com/office/drawing/2014/main" id="{5CEC5133-22E9-42D3-B0FE-0ACE5DBB96BF}"/>
                </a:ext>
              </a:extLst>
            </p:cNvPr>
            <p:cNvSpPr>
              <a:spLocks noChangeShapeType="1"/>
            </p:cNvSpPr>
            <p:nvPr/>
          </p:nvSpPr>
          <p:spPr bwMode="auto">
            <a:xfrm flipH="1">
              <a:off x="3538" y="2750"/>
              <a:ext cx="630"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9" name="Line 66">
              <a:extLst>
                <a:ext uri="{FF2B5EF4-FFF2-40B4-BE49-F238E27FC236}">
                  <a16:creationId xmlns:a16="http://schemas.microsoft.com/office/drawing/2014/main" id="{F71FB7E3-24BA-49B0-8412-FF3036BBB19A}"/>
                </a:ext>
              </a:extLst>
            </p:cNvPr>
            <p:cNvSpPr>
              <a:spLocks noChangeShapeType="1"/>
            </p:cNvSpPr>
            <p:nvPr/>
          </p:nvSpPr>
          <p:spPr bwMode="auto">
            <a:xfrm>
              <a:off x="4325" y="2750"/>
              <a:ext cx="661"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0" name="Line 67">
              <a:extLst>
                <a:ext uri="{FF2B5EF4-FFF2-40B4-BE49-F238E27FC236}">
                  <a16:creationId xmlns:a16="http://schemas.microsoft.com/office/drawing/2014/main" id="{DF5628DE-2320-4054-B980-5C116578017F}"/>
                </a:ext>
              </a:extLst>
            </p:cNvPr>
            <p:cNvSpPr>
              <a:spLocks noChangeShapeType="1"/>
            </p:cNvSpPr>
            <p:nvPr/>
          </p:nvSpPr>
          <p:spPr bwMode="auto">
            <a:xfrm flipH="1">
              <a:off x="3159" y="3339"/>
              <a:ext cx="252"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1" name="Line 68">
              <a:extLst>
                <a:ext uri="{FF2B5EF4-FFF2-40B4-BE49-F238E27FC236}">
                  <a16:creationId xmlns:a16="http://schemas.microsoft.com/office/drawing/2014/main" id="{EC55F414-51FC-4A5C-81D5-16EA2711522D}"/>
                </a:ext>
              </a:extLst>
            </p:cNvPr>
            <p:cNvSpPr>
              <a:spLocks noChangeShapeType="1"/>
            </p:cNvSpPr>
            <p:nvPr/>
          </p:nvSpPr>
          <p:spPr bwMode="auto">
            <a:xfrm>
              <a:off x="3606" y="3339"/>
              <a:ext cx="45"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2" name="Line 69">
              <a:extLst>
                <a:ext uri="{FF2B5EF4-FFF2-40B4-BE49-F238E27FC236}">
                  <a16:creationId xmlns:a16="http://schemas.microsoft.com/office/drawing/2014/main" id="{0E223A13-2E69-452B-BF0A-2F03C30505EE}"/>
                </a:ext>
              </a:extLst>
            </p:cNvPr>
            <p:cNvSpPr>
              <a:spLocks noChangeShapeType="1"/>
            </p:cNvSpPr>
            <p:nvPr/>
          </p:nvSpPr>
          <p:spPr bwMode="auto">
            <a:xfrm flipH="1">
              <a:off x="4450" y="3339"/>
              <a:ext cx="41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3" name="Line 70">
              <a:extLst>
                <a:ext uri="{FF2B5EF4-FFF2-40B4-BE49-F238E27FC236}">
                  <a16:creationId xmlns:a16="http://schemas.microsoft.com/office/drawing/2014/main" id="{575EDB8E-733A-4DF3-B59C-947FB1D0872F}"/>
                </a:ext>
              </a:extLst>
            </p:cNvPr>
            <p:cNvSpPr>
              <a:spLocks noChangeShapeType="1"/>
            </p:cNvSpPr>
            <p:nvPr/>
          </p:nvSpPr>
          <p:spPr bwMode="auto">
            <a:xfrm>
              <a:off x="4986" y="3339"/>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4" name="Line 71">
              <a:extLst>
                <a:ext uri="{FF2B5EF4-FFF2-40B4-BE49-F238E27FC236}">
                  <a16:creationId xmlns:a16="http://schemas.microsoft.com/office/drawing/2014/main" id="{BC8CE8B0-4A23-4255-B131-982AA75C71F5}"/>
                </a:ext>
              </a:extLst>
            </p:cNvPr>
            <p:cNvSpPr>
              <a:spLocks noChangeShapeType="1"/>
            </p:cNvSpPr>
            <p:nvPr/>
          </p:nvSpPr>
          <p:spPr bwMode="auto">
            <a:xfrm>
              <a:off x="5143" y="3339"/>
              <a:ext cx="346"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5" name="AutoShape 72">
              <a:extLst>
                <a:ext uri="{FF2B5EF4-FFF2-40B4-BE49-F238E27FC236}">
                  <a16:creationId xmlns:a16="http://schemas.microsoft.com/office/drawing/2014/main" id="{7359A7EE-72FE-470F-BCF0-3F9400D175D4}"/>
                </a:ext>
              </a:extLst>
            </p:cNvPr>
            <p:cNvSpPr>
              <a:spLocks noChangeArrowheads="1"/>
            </p:cNvSpPr>
            <p:nvPr/>
          </p:nvSpPr>
          <p:spPr bwMode="auto">
            <a:xfrm>
              <a:off x="3515" y="3748"/>
              <a:ext cx="272"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26</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6" name="AutoShape 73">
              <a:extLst>
                <a:ext uri="{FF2B5EF4-FFF2-40B4-BE49-F238E27FC236}">
                  <a16:creationId xmlns:a16="http://schemas.microsoft.com/office/drawing/2014/main" id="{3D7E20E0-6860-4B98-881F-DB1E50D3E166}"/>
                </a:ext>
              </a:extLst>
            </p:cNvPr>
            <p:cNvSpPr>
              <a:spLocks noChangeArrowheads="1"/>
            </p:cNvSpPr>
            <p:nvPr/>
          </p:nvSpPr>
          <p:spPr bwMode="auto">
            <a:xfrm>
              <a:off x="3878" y="3748"/>
              <a:ext cx="272"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7" name="Line 74">
              <a:extLst>
                <a:ext uri="{FF2B5EF4-FFF2-40B4-BE49-F238E27FC236}">
                  <a16:creationId xmlns:a16="http://schemas.microsoft.com/office/drawing/2014/main" id="{C53C62A9-7DD2-49AD-BF24-B686E7ECF8E0}"/>
                </a:ext>
              </a:extLst>
            </p:cNvPr>
            <p:cNvSpPr>
              <a:spLocks noChangeShapeType="1"/>
            </p:cNvSpPr>
            <p:nvPr/>
          </p:nvSpPr>
          <p:spPr bwMode="auto">
            <a:xfrm>
              <a:off x="3787" y="3339"/>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grpSp>
      <p:sp>
        <p:nvSpPr>
          <p:cNvPr id="108" name="AutoShape 76">
            <a:extLst>
              <a:ext uri="{FF2B5EF4-FFF2-40B4-BE49-F238E27FC236}">
                <a16:creationId xmlns:a16="http://schemas.microsoft.com/office/drawing/2014/main" id="{C7D3D4C9-4C43-442E-B231-961370F98910}"/>
              </a:ext>
            </a:extLst>
          </p:cNvPr>
          <p:cNvSpPr>
            <a:spLocks noChangeArrowheads="1"/>
          </p:cNvSpPr>
          <p:nvPr/>
        </p:nvSpPr>
        <p:spPr bwMode="auto">
          <a:xfrm>
            <a:off x="4037396" y="2915489"/>
            <a:ext cx="1152525" cy="142875"/>
          </a:xfrm>
          <a:prstGeom prst="rightArrow">
            <a:avLst>
              <a:gd name="adj1" fmla="val 50000"/>
              <a:gd name="adj2" fmla="val 201667"/>
            </a:avLst>
          </a:prstGeom>
          <a:solidFill>
            <a:srgbClr val="00E4A8"/>
          </a:solidFill>
          <a:ln w="9525">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9" name="Text Box 77">
            <a:extLst>
              <a:ext uri="{FF2B5EF4-FFF2-40B4-BE49-F238E27FC236}">
                <a16:creationId xmlns:a16="http://schemas.microsoft.com/office/drawing/2014/main" id="{AD5782AA-8935-4866-BA77-0DFAA74132DE}"/>
              </a:ext>
            </a:extLst>
          </p:cNvPr>
          <p:cNvSpPr txBox="1">
            <a:spLocks noChangeArrowheads="1"/>
          </p:cNvSpPr>
          <p:nvPr/>
        </p:nvSpPr>
        <p:spPr bwMode="auto">
          <a:xfrm>
            <a:off x="4037396" y="2483689"/>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i="0">
                <a:solidFill>
                  <a:srgbClr val="000000"/>
                </a:solidFill>
                <a:ea typeface="黑体" panose="02010609060101010101" pitchFamily="49" charset="-122"/>
              </a:rPr>
              <a:t>分裂</a:t>
            </a:r>
          </a:p>
        </p:txBody>
      </p:sp>
    </p:spTree>
    <p:extLst>
      <p:ext uri="{BB962C8B-B14F-4D97-AF65-F5344CB8AC3E}">
        <p14:creationId xmlns:p14="http://schemas.microsoft.com/office/powerpoint/2010/main" val="39212013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95</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树删除</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22" name="Rectangle 5">
            <a:extLst>
              <a:ext uri="{FF2B5EF4-FFF2-40B4-BE49-F238E27FC236}">
                <a16:creationId xmlns:a16="http://schemas.microsoft.com/office/drawing/2014/main" id="{B6F5A958-E2BD-4A70-90C5-D996E2E49EA5}"/>
              </a:ext>
            </a:extLst>
          </p:cNvPr>
          <p:cNvSpPr txBox="1">
            <a:spLocks noChangeArrowheads="1"/>
          </p:cNvSpPr>
          <p:nvPr/>
        </p:nvSpPr>
        <p:spPr>
          <a:xfrm>
            <a:off x="533400" y="1225950"/>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kern="0" dirty="0">
                <a:latin typeface="黑体" panose="02010609060101010101" pitchFamily="49" charset="-122"/>
                <a:ea typeface="黑体" panose="02010609060101010101" pitchFamily="49" charset="-122"/>
              </a:rPr>
              <a:t>如果被删关键字结点不是最底层结点，则用其右边指针所指子树中的最小关键字替代</a:t>
            </a:r>
          </a:p>
          <a:p>
            <a:pPr eaLnBrk="1" hangingPunct="1">
              <a:spcBef>
                <a:spcPct val="30000"/>
              </a:spcBef>
            </a:pPr>
            <a:r>
              <a:rPr lang="zh-CN" altLang="en-US" b="0" i="0" kern="0" dirty="0">
                <a:latin typeface="黑体" panose="02010609060101010101" pitchFamily="49" charset="-122"/>
                <a:ea typeface="黑体" panose="02010609060101010101" pitchFamily="49" charset="-122"/>
              </a:rPr>
              <a:t>被删关键字所在结点中的关键字数目</a:t>
            </a:r>
          </a:p>
          <a:p>
            <a:pPr lvl="1" eaLnBrk="1" hangingPunct="1">
              <a:spcBef>
                <a:spcPct val="30000"/>
              </a:spcBef>
            </a:pPr>
            <a:r>
              <a:rPr lang="zh-CN" altLang="en-US" sz="2800" b="0" i="0" kern="0" dirty="0">
                <a:latin typeface="黑体" panose="02010609060101010101" pitchFamily="49" charset="-122"/>
                <a:ea typeface="黑体" panose="02010609060101010101" pitchFamily="49" charset="-122"/>
              </a:rPr>
              <a:t>不小于 </a:t>
            </a:r>
            <a:r>
              <a:rPr lang="en-US" altLang="zh-CN" sz="2800" b="0" i="0" kern="0" dirty="0">
                <a:latin typeface="黑体" panose="02010609060101010101" pitchFamily="49" charset="-122"/>
                <a:ea typeface="黑体" panose="02010609060101010101" pitchFamily="49" charset="-122"/>
              </a:rPr>
              <a:t>m/2</a:t>
            </a:r>
          </a:p>
          <a:p>
            <a:pPr lvl="1" eaLnBrk="1" hangingPunct="1">
              <a:spcBef>
                <a:spcPct val="30000"/>
              </a:spcBef>
            </a:pPr>
            <a:r>
              <a:rPr lang="zh-CN" altLang="en-US" sz="2800" b="0" i="0" kern="0" dirty="0">
                <a:latin typeface="黑体" panose="02010609060101010101" pitchFamily="49" charset="-122"/>
                <a:ea typeface="黑体" panose="02010609060101010101" pitchFamily="49" charset="-122"/>
              </a:rPr>
              <a:t>等于 </a:t>
            </a:r>
            <a:r>
              <a:rPr lang="en-US" altLang="zh-CN" sz="2800" b="0" i="0" kern="0" dirty="0">
                <a:latin typeface="黑体" panose="02010609060101010101" pitchFamily="49" charset="-122"/>
                <a:ea typeface="黑体" panose="02010609060101010101" pitchFamily="49" charset="-122"/>
              </a:rPr>
              <a:t>m/2 -1</a:t>
            </a:r>
            <a:r>
              <a:rPr lang="zh-CN" altLang="en-US" sz="2800" b="0" i="0" kern="0" dirty="0">
                <a:latin typeface="黑体" panose="02010609060101010101" pitchFamily="49" charset="-122"/>
                <a:ea typeface="黑体" panose="02010609060101010101" pitchFamily="49" charset="-122"/>
              </a:rPr>
              <a:t>，其左</a:t>
            </a:r>
            <a:r>
              <a:rPr lang="en-US" altLang="zh-CN" sz="2800" b="0" i="0" kern="0" dirty="0">
                <a:latin typeface="黑体" panose="02010609060101010101" pitchFamily="49" charset="-122"/>
                <a:ea typeface="黑体" panose="02010609060101010101" pitchFamily="49" charset="-122"/>
              </a:rPr>
              <a:t>(</a:t>
            </a:r>
            <a:r>
              <a:rPr lang="zh-CN" altLang="en-US" sz="2800" b="0" i="0" kern="0" dirty="0">
                <a:latin typeface="黑体" panose="02010609060101010101" pitchFamily="49" charset="-122"/>
                <a:ea typeface="黑体" panose="02010609060101010101" pitchFamily="49" charset="-122"/>
              </a:rPr>
              <a:t>右</a:t>
            </a:r>
            <a:r>
              <a:rPr lang="en-US" altLang="zh-CN" sz="2800" b="0" i="0" kern="0" dirty="0">
                <a:latin typeface="黑体" panose="02010609060101010101" pitchFamily="49" charset="-122"/>
                <a:ea typeface="黑体" panose="02010609060101010101" pitchFamily="49" charset="-122"/>
              </a:rPr>
              <a:t>)</a:t>
            </a:r>
            <a:r>
              <a:rPr lang="zh-CN" altLang="en-US" sz="2800" b="0" i="0" kern="0" dirty="0">
                <a:latin typeface="黑体" panose="02010609060101010101" pitchFamily="49" charset="-122"/>
                <a:ea typeface="黑体" panose="02010609060101010101" pitchFamily="49" charset="-122"/>
              </a:rPr>
              <a:t>兄弟关键字数大于 </a:t>
            </a:r>
            <a:r>
              <a:rPr lang="en-US" altLang="zh-CN" sz="2800" b="0" i="0" kern="0" dirty="0">
                <a:latin typeface="黑体" panose="02010609060101010101" pitchFamily="49" charset="-122"/>
                <a:ea typeface="黑体" panose="02010609060101010101" pitchFamily="49" charset="-122"/>
              </a:rPr>
              <a:t>m/2 -1</a:t>
            </a:r>
          </a:p>
          <a:p>
            <a:pPr lvl="1" eaLnBrk="1" hangingPunct="1">
              <a:spcBef>
                <a:spcPct val="30000"/>
              </a:spcBef>
            </a:pPr>
            <a:r>
              <a:rPr lang="zh-CN" altLang="en-US" sz="2800" b="0" i="0" kern="0" dirty="0">
                <a:latin typeface="黑体" panose="02010609060101010101" pitchFamily="49" charset="-122"/>
                <a:ea typeface="黑体" panose="02010609060101010101" pitchFamily="49" charset="-122"/>
              </a:rPr>
              <a:t>等于 </a:t>
            </a:r>
            <a:r>
              <a:rPr lang="en-US" altLang="zh-CN" sz="2800" b="0" i="0" kern="0" dirty="0">
                <a:latin typeface="黑体" panose="02010609060101010101" pitchFamily="49" charset="-122"/>
                <a:ea typeface="黑体" panose="02010609060101010101" pitchFamily="49" charset="-122"/>
              </a:rPr>
              <a:t>m/2 -1</a:t>
            </a:r>
            <a:r>
              <a:rPr lang="zh-CN" altLang="en-US" sz="2800" b="0" i="0" kern="0" dirty="0">
                <a:latin typeface="黑体" panose="02010609060101010101" pitchFamily="49" charset="-122"/>
                <a:ea typeface="黑体" panose="02010609060101010101" pitchFamily="49" charset="-122"/>
              </a:rPr>
              <a:t>，其左</a:t>
            </a:r>
            <a:r>
              <a:rPr lang="en-US" altLang="zh-CN" sz="2800" b="0" i="0" kern="0" dirty="0">
                <a:latin typeface="黑体" panose="02010609060101010101" pitchFamily="49" charset="-122"/>
                <a:ea typeface="黑体" panose="02010609060101010101" pitchFamily="49" charset="-122"/>
              </a:rPr>
              <a:t>(</a:t>
            </a:r>
            <a:r>
              <a:rPr lang="zh-CN" altLang="en-US" sz="2800" b="0" i="0" kern="0" dirty="0">
                <a:latin typeface="黑体" panose="02010609060101010101" pitchFamily="49" charset="-122"/>
                <a:ea typeface="黑体" panose="02010609060101010101" pitchFamily="49" charset="-122"/>
              </a:rPr>
              <a:t>右</a:t>
            </a:r>
            <a:r>
              <a:rPr lang="en-US" altLang="zh-CN" sz="2800" b="0" i="0" kern="0" dirty="0">
                <a:latin typeface="黑体" panose="02010609060101010101" pitchFamily="49" charset="-122"/>
                <a:ea typeface="黑体" panose="02010609060101010101" pitchFamily="49" charset="-122"/>
              </a:rPr>
              <a:t>)</a:t>
            </a:r>
            <a:r>
              <a:rPr lang="zh-CN" altLang="en-US" sz="2800" b="0" i="0" kern="0" dirty="0">
                <a:latin typeface="黑体" panose="02010609060101010101" pitchFamily="49" charset="-122"/>
                <a:ea typeface="黑体" panose="02010609060101010101" pitchFamily="49" charset="-122"/>
              </a:rPr>
              <a:t>兄弟关键字数等于 </a:t>
            </a:r>
            <a:r>
              <a:rPr lang="en-US" altLang="zh-CN" sz="2800" b="0" i="0" kern="0" dirty="0">
                <a:latin typeface="黑体" panose="02010609060101010101" pitchFamily="49" charset="-122"/>
                <a:ea typeface="黑体" panose="02010609060101010101" pitchFamily="49" charset="-122"/>
              </a:rPr>
              <a:t>m/2 -1</a:t>
            </a:r>
          </a:p>
        </p:txBody>
      </p:sp>
      <p:grpSp>
        <p:nvGrpSpPr>
          <p:cNvPr id="30" name="Group 23">
            <a:extLst>
              <a:ext uri="{FF2B5EF4-FFF2-40B4-BE49-F238E27FC236}">
                <a16:creationId xmlns:a16="http://schemas.microsoft.com/office/drawing/2014/main" id="{D7FFDC31-53F4-4B29-833C-AB8A16231410}"/>
              </a:ext>
            </a:extLst>
          </p:cNvPr>
          <p:cNvGrpSpPr>
            <a:grpSpLocks/>
          </p:cNvGrpSpPr>
          <p:nvPr/>
        </p:nvGrpSpPr>
        <p:grpSpPr bwMode="auto">
          <a:xfrm>
            <a:off x="2735188" y="2925292"/>
            <a:ext cx="649288" cy="287337"/>
            <a:chOff x="4422" y="2659"/>
            <a:chExt cx="454" cy="227"/>
          </a:xfrm>
        </p:grpSpPr>
        <p:sp>
          <p:nvSpPr>
            <p:cNvPr id="31" name="Line 24">
              <a:extLst>
                <a:ext uri="{FF2B5EF4-FFF2-40B4-BE49-F238E27FC236}">
                  <a16:creationId xmlns:a16="http://schemas.microsoft.com/office/drawing/2014/main" id="{9F01A9F5-C70A-4A35-A897-F6185506FD65}"/>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25">
              <a:extLst>
                <a:ext uri="{FF2B5EF4-FFF2-40B4-BE49-F238E27FC236}">
                  <a16:creationId xmlns:a16="http://schemas.microsoft.com/office/drawing/2014/main" id="{E537CDDC-D27E-4C30-AB7F-94ECDAA387F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26">
              <a:extLst>
                <a:ext uri="{FF2B5EF4-FFF2-40B4-BE49-F238E27FC236}">
                  <a16:creationId xmlns:a16="http://schemas.microsoft.com/office/drawing/2014/main" id="{330D1044-202E-4605-92BC-192EB3429C99}"/>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27">
              <a:extLst>
                <a:ext uri="{FF2B5EF4-FFF2-40B4-BE49-F238E27FC236}">
                  <a16:creationId xmlns:a16="http://schemas.microsoft.com/office/drawing/2014/main" id="{B66962A9-11D9-4A54-A026-DE395F8AB957}"/>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5" name="Group 23">
            <a:extLst>
              <a:ext uri="{FF2B5EF4-FFF2-40B4-BE49-F238E27FC236}">
                <a16:creationId xmlns:a16="http://schemas.microsoft.com/office/drawing/2014/main" id="{5ECC4B85-1085-47C9-BE2E-8B9EDD16C5B7}"/>
              </a:ext>
            </a:extLst>
          </p:cNvPr>
          <p:cNvGrpSpPr>
            <a:grpSpLocks/>
          </p:cNvGrpSpPr>
          <p:nvPr/>
        </p:nvGrpSpPr>
        <p:grpSpPr bwMode="auto">
          <a:xfrm>
            <a:off x="2343330" y="3426890"/>
            <a:ext cx="649288" cy="287337"/>
            <a:chOff x="4422" y="2659"/>
            <a:chExt cx="454" cy="227"/>
          </a:xfrm>
        </p:grpSpPr>
        <p:sp>
          <p:nvSpPr>
            <p:cNvPr id="36" name="Line 24">
              <a:extLst>
                <a:ext uri="{FF2B5EF4-FFF2-40B4-BE49-F238E27FC236}">
                  <a16:creationId xmlns:a16="http://schemas.microsoft.com/office/drawing/2014/main" id="{7540E698-F8F8-4976-A1F5-AFB3FDB583C5}"/>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 name="Line 25">
              <a:extLst>
                <a:ext uri="{FF2B5EF4-FFF2-40B4-BE49-F238E27FC236}">
                  <a16:creationId xmlns:a16="http://schemas.microsoft.com/office/drawing/2014/main" id="{A9447F28-7818-410B-A0F9-E8F7FEC15336}"/>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 name="Line 26">
              <a:extLst>
                <a:ext uri="{FF2B5EF4-FFF2-40B4-BE49-F238E27FC236}">
                  <a16:creationId xmlns:a16="http://schemas.microsoft.com/office/drawing/2014/main" id="{6B0397A5-E9D3-4A33-9ECE-E0472320624F}"/>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 name="Line 27">
              <a:extLst>
                <a:ext uri="{FF2B5EF4-FFF2-40B4-BE49-F238E27FC236}">
                  <a16:creationId xmlns:a16="http://schemas.microsoft.com/office/drawing/2014/main" id="{BEFF02EB-8634-4DEB-A598-7A13811C384B}"/>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8" name="Group 23">
            <a:extLst>
              <a:ext uri="{FF2B5EF4-FFF2-40B4-BE49-F238E27FC236}">
                <a16:creationId xmlns:a16="http://schemas.microsoft.com/office/drawing/2014/main" id="{3D24DDF5-43CF-416D-9DB1-97453C9A2063}"/>
              </a:ext>
            </a:extLst>
          </p:cNvPr>
          <p:cNvGrpSpPr>
            <a:grpSpLocks/>
          </p:cNvGrpSpPr>
          <p:nvPr/>
        </p:nvGrpSpPr>
        <p:grpSpPr bwMode="auto">
          <a:xfrm>
            <a:off x="2318439" y="4447821"/>
            <a:ext cx="649288" cy="287337"/>
            <a:chOff x="4422" y="2659"/>
            <a:chExt cx="454" cy="227"/>
          </a:xfrm>
        </p:grpSpPr>
        <p:sp>
          <p:nvSpPr>
            <p:cNvPr id="49" name="Line 24">
              <a:extLst>
                <a:ext uri="{FF2B5EF4-FFF2-40B4-BE49-F238E27FC236}">
                  <a16:creationId xmlns:a16="http://schemas.microsoft.com/office/drawing/2014/main" id="{B18B3EA7-9AC4-4115-A4F9-973474D2EBED}"/>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 name="Line 25">
              <a:extLst>
                <a:ext uri="{FF2B5EF4-FFF2-40B4-BE49-F238E27FC236}">
                  <a16:creationId xmlns:a16="http://schemas.microsoft.com/office/drawing/2014/main" id="{7EE64FC6-59A9-4BA9-B9DD-ECAB2F6393FD}"/>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 name="Line 26">
              <a:extLst>
                <a:ext uri="{FF2B5EF4-FFF2-40B4-BE49-F238E27FC236}">
                  <a16:creationId xmlns:a16="http://schemas.microsoft.com/office/drawing/2014/main" id="{4C0AB374-6503-4C4B-A27A-C441B0FC2AA7}"/>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 name="Line 27">
              <a:extLst>
                <a:ext uri="{FF2B5EF4-FFF2-40B4-BE49-F238E27FC236}">
                  <a16:creationId xmlns:a16="http://schemas.microsoft.com/office/drawing/2014/main" id="{A812FAE6-B558-4C5C-B53D-D217983F6280}"/>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3" name="Group 23">
            <a:extLst>
              <a:ext uri="{FF2B5EF4-FFF2-40B4-BE49-F238E27FC236}">
                <a16:creationId xmlns:a16="http://schemas.microsoft.com/office/drawing/2014/main" id="{8B2E6523-7284-4715-AC9D-E0FE41D49AA8}"/>
              </a:ext>
            </a:extLst>
          </p:cNvPr>
          <p:cNvGrpSpPr>
            <a:grpSpLocks/>
          </p:cNvGrpSpPr>
          <p:nvPr/>
        </p:nvGrpSpPr>
        <p:grpSpPr bwMode="auto">
          <a:xfrm>
            <a:off x="8224594" y="3426890"/>
            <a:ext cx="649288" cy="287337"/>
            <a:chOff x="4422" y="2659"/>
            <a:chExt cx="454" cy="227"/>
          </a:xfrm>
        </p:grpSpPr>
        <p:sp>
          <p:nvSpPr>
            <p:cNvPr id="54" name="Line 24">
              <a:extLst>
                <a:ext uri="{FF2B5EF4-FFF2-40B4-BE49-F238E27FC236}">
                  <a16:creationId xmlns:a16="http://schemas.microsoft.com/office/drawing/2014/main" id="{7F992D92-B1B0-4AA8-8875-D028328AF644}"/>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 name="Line 25">
              <a:extLst>
                <a:ext uri="{FF2B5EF4-FFF2-40B4-BE49-F238E27FC236}">
                  <a16:creationId xmlns:a16="http://schemas.microsoft.com/office/drawing/2014/main" id="{74B8E964-87FD-4784-BB38-35DFC47A92FD}"/>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6" name="Line 26">
              <a:extLst>
                <a:ext uri="{FF2B5EF4-FFF2-40B4-BE49-F238E27FC236}">
                  <a16:creationId xmlns:a16="http://schemas.microsoft.com/office/drawing/2014/main" id="{58D1F53E-A573-4CBC-9CDC-9F9C9BC1C2A5}"/>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 name="Line 27">
              <a:extLst>
                <a:ext uri="{FF2B5EF4-FFF2-40B4-BE49-F238E27FC236}">
                  <a16:creationId xmlns:a16="http://schemas.microsoft.com/office/drawing/2014/main" id="{B795680B-197E-48A4-B99D-D3290D54191D}"/>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8" name="Group 23">
            <a:extLst>
              <a:ext uri="{FF2B5EF4-FFF2-40B4-BE49-F238E27FC236}">
                <a16:creationId xmlns:a16="http://schemas.microsoft.com/office/drawing/2014/main" id="{26750386-0CB3-403E-9257-CE715323D92C}"/>
              </a:ext>
            </a:extLst>
          </p:cNvPr>
          <p:cNvGrpSpPr>
            <a:grpSpLocks/>
          </p:cNvGrpSpPr>
          <p:nvPr/>
        </p:nvGrpSpPr>
        <p:grpSpPr bwMode="auto">
          <a:xfrm>
            <a:off x="8224594" y="4446308"/>
            <a:ext cx="649288" cy="287337"/>
            <a:chOff x="4422" y="2659"/>
            <a:chExt cx="454" cy="227"/>
          </a:xfrm>
        </p:grpSpPr>
        <p:sp>
          <p:nvSpPr>
            <p:cNvPr id="59" name="Line 24">
              <a:extLst>
                <a:ext uri="{FF2B5EF4-FFF2-40B4-BE49-F238E27FC236}">
                  <a16:creationId xmlns:a16="http://schemas.microsoft.com/office/drawing/2014/main" id="{F6D4CF75-4852-4DBD-BB97-A6E395D19663}"/>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 name="Line 25">
              <a:extLst>
                <a:ext uri="{FF2B5EF4-FFF2-40B4-BE49-F238E27FC236}">
                  <a16:creationId xmlns:a16="http://schemas.microsoft.com/office/drawing/2014/main" id="{A4C118CB-5474-47AC-AF83-7211D22B18A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 name="Line 26">
              <a:extLst>
                <a:ext uri="{FF2B5EF4-FFF2-40B4-BE49-F238E27FC236}">
                  <a16:creationId xmlns:a16="http://schemas.microsoft.com/office/drawing/2014/main" id="{93F2F3F5-FE19-4788-A205-5F1D327DEAC2}"/>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 name="Line 27">
              <a:extLst>
                <a:ext uri="{FF2B5EF4-FFF2-40B4-BE49-F238E27FC236}">
                  <a16:creationId xmlns:a16="http://schemas.microsoft.com/office/drawing/2014/main" id="{E727F54A-581F-4C00-9B30-0818B57A5C9E}"/>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106491071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96</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树删除</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22" name="Rectangle 5">
            <a:extLst>
              <a:ext uri="{FF2B5EF4-FFF2-40B4-BE49-F238E27FC236}">
                <a16:creationId xmlns:a16="http://schemas.microsoft.com/office/drawing/2014/main" id="{B6F5A958-E2BD-4A70-90C5-D996E2E49EA5}"/>
              </a:ext>
            </a:extLst>
          </p:cNvPr>
          <p:cNvSpPr txBox="1">
            <a:spLocks noChangeArrowheads="1"/>
          </p:cNvSpPr>
          <p:nvPr/>
        </p:nvSpPr>
        <p:spPr>
          <a:xfrm>
            <a:off x="541938" y="1175976"/>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黑体" panose="02010609060101010101" pitchFamily="49" charset="-122"/>
                <a:ea typeface="黑体" panose="02010609060101010101" pitchFamily="49" charset="-122"/>
              </a:rPr>
              <a:t>被删关键字所在结点中的关键字数目不小于 </a:t>
            </a:r>
            <a:r>
              <a:rPr lang="en-US" altLang="zh-CN" b="0" i="0" dirty="0">
                <a:latin typeface="黑体" panose="02010609060101010101" pitchFamily="49" charset="-122"/>
                <a:ea typeface="黑体" panose="02010609060101010101" pitchFamily="49" charset="-122"/>
              </a:rPr>
              <a:t>m/2 </a:t>
            </a:r>
            <a:r>
              <a:rPr lang="zh-CN" altLang="en-US" b="0" i="0" dirty="0">
                <a:latin typeface="黑体" panose="02010609060101010101" pitchFamily="49" charset="-122"/>
                <a:ea typeface="黑体" panose="02010609060101010101" pitchFamily="49" charset="-122"/>
              </a:rPr>
              <a:t>，直接删除</a:t>
            </a:r>
          </a:p>
          <a:p>
            <a:pPr eaLnBrk="1" hangingPunct="1">
              <a:spcBef>
                <a:spcPct val="30000"/>
              </a:spcBef>
            </a:pPr>
            <a:r>
              <a:rPr lang="zh-CN" altLang="en-US" b="0" i="0" dirty="0">
                <a:latin typeface="黑体" panose="02010609060101010101" pitchFamily="49" charset="-122"/>
                <a:ea typeface="黑体" panose="02010609060101010101" pitchFamily="49" charset="-122"/>
              </a:rPr>
              <a:t>删除</a:t>
            </a:r>
            <a:r>
              <a:rPr lang="en-US" altLang="zh-CN" b="0" i="0" dirty="0">
                <a:latin typeface="黑体" panose="02010609060101010101" pitchFamily="49" charset="-122"/>
                <a:ea typeface="黑体" panose="02010609060101010101" pitchFamily="49" charset="-122"/>
              </a:rPr>
              <a:t>12</a:t>
            </a:r>
          </a:p>
          <a:p>
            <a:pPr eaLnBrk="1" hangingPunct="1">
              <a:spcBef>
                <a:spcPct val="30000"/>
              </a:spcBef>
            </a:pPr>
            <a:endParaRPr lang="en-US" altLang="zh-CN" sz="2800" b="1" i="0" kern="0" dirty="0">
              <a:latin typeface="黑体" panose="02010609060101010101" pitchFamily="49" charset="-122"/>
              <a:ea typeface="黑体" panose="02010609060101010101" pitchFamily="49" charset="-122"/>
            </a:endParaRPr>
          </a:p>
        </p:txBody>
      </p:sp>
      <p:grpSp>
        <p:nvGrpSpPr>
          <p:cNvPr id="30" name="Group 23">
            <a:extLst>
              <a:ext uri="{FF2B5EF4-FFF2-40B4-BE49-F238E27FC236}">
                <a16:creationId xmlns:a16="http://schemas.microsoft.com/office/drawing/2014/main" id="{D7FFDC31-53F4-4B29-833C-AB8A16231410}"/>
              </a:ext>
            </a:extLst>
          </p:cNvPr>
          <p:cNvGrpSpPr>
            <a:grpSpLocks/>
          </p:cNvGrpSpPr>
          <p:nvPr/>
        </p:nvGrpSpPr>
        <p:grpSpPr bwMode="auto">
          <a:xfrm>
            <a:off x="7977252" y="1280012"/>
            <a:ext cx="649288" cy="287337"/>
            <a:chOff x="4422" y="2659"/>
            <a:chExt cx="454" cy="227"/>
          </a:xfrm>
        </p:grpSpPr>
        <p:sp>
          <p:nvSpPr>
            <p:cNvPr id="31" name="Line 24">
              <a:extLst>
                <a:ext uri="{FF2B5EF4-FFF2-40B4-BE49-F238E27FC236}">
                  <a16:creationId xmlns:a16="http://schemas.microsoft.com/office/drawing/2014/main" id="{9F01A9F5-C70A-4A35-A897-F6185506FD65}"/>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25">
              <a:extLst>
                <a:ext uri="{FF2B5EF4-FFF2-40B4-BE49-F238E27FC236}">
                  <a16:creationId xmlns:a16="http://schemas.microsoft.com/office/drawing/2014/main" id="{E537CDDC-D27E-4C30-AB7F-94ECDAA387F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26">
              <a:extLst>
                <a:ext uri="{FF2B5EF4-FFF2-40B4-BE49-F238E27FC236}">
                  <a16:creationId xmlns:a16="http://schemas.microsoft.com/office/drawing/2014/main" id="{330D1044-202E-4605-92BC-192EB3429C99}"/>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27">
              <a:extLst>
                <a:ext uri="{FF2B5EF4-FFF2-40B4-BE49-F238E27FC236}">
                  <a16:creationId xmlns:a16="http://schemas.microsoft.com/office/drawing/2014/main" id="{B66962A9-11D9-4A54-A026-DE395F8AB957}"/>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9" name="Group 32">
            <a:extLst>
              <a:ext uri="{FF2B5EF4-FFF2-40B4-BE49-F238E27FC236}">
                <a16:creationId xmlns:a16="http://schemas.microsoft.com/office/drawing/2014/main" id="{0C35B330-D33F-4A76-96BB-11675E311755}"/>
              </a:ext>
            </a:extLst>
          </p:cNvPr>
          <p:cNvGrpSpPr>
            <a:grpSpLocks/>
          </p:cNvGrpSpPr>
          <p:nvPr/>
        </p:nvGrpSpPr>
        <p:grpSpPr bwMode="auto">
          <a:xfrm>
            <a:off x="295340" y="2972410"/>
            <a:ext cx="4176713" cy="2305050"/>
            <a:chOff x="1247" y="2704"/>
            <a:chExt cx="3856" cy="1452"/>
          </a:xfrm>
        </p:grpSpPr>
        <p:sp>
          <p:nvSpPr>
            <p:cNvPr id="90" name="AutoShape 33">
              <a:extLst>
                <a:ext uri="{FF2B5EF4-FFF2-40B4-BE49-F238E27FC236}">
                  <a16:creationId xmlns:a16="http://schemas.microsoft.com/office/drawing/2014/main" id="{0FA9C13F-8FD3-411C-8D59-D8B459F1CF3B}"/>
                </a:ext>
              </a:extLst>
            </p:cNvPr>
            <p:cNvSpPr>
              <a:spLocks noChangeArrowheads="1"/>
            </p:cNvSpPr>
            <p:nvPr/>
          </p:nvSpPr>
          <p:spPr bwMode="auto">
            <a:xfrm>
              <a:off x="2835" y="2704"/>
              <a:ext cx="45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1" name="AutoShape 34">
              <a:extLst>
                <a:ext uri="{FF2B5EF4-FFF2-40B4-BE49-F238E27FC236}">
                  <a16:creationId xmlns:a16="http://schemas.microsoft.com/office/drawing/2014/main" id="{0DFA6C29-6C87-4672-8795-CCB8C46BE26A}"/>
                </a:ext>
              </a:extLst>
            </p:cNvPr>
            <p:cNvSpPr>
              <a:spLocks noChangeArrowheads="1"/>
            </p:cNvSpPr>
            <p:nvPr/>
          </p:nvSpPr>
          <p:spPr bwMode="auto">
            <a:xfrm>
              <a:off x="1792" y="3294"/>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2" name="AutoShape 35">
              <a:extLst>
                <a:ext uri="{FF2B5EF4-FFF2-40B4-BE49-F238E27FC236}">
                  <a16:creationId xmlns:a16="http://schemas.microsoft.com/office/drawing/2014/main" id="{2248D5BA-1B25-4D38-B333-0BEE0E2775AA}"/>
                </a:ext>
              </a:extLst>
            </p:cNvPr>
            <p:cNvSpPr>
              <a:spLocks noChangeArrowheads="1"/>
            </p:cNvSpPr>
            <p:nvPr/>
          </p:nvSpPr>
          <p:spPr bwMode="auto">
            <a:xfrm>
              <a:off x="1247" y="3929"/>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3  12</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3" name="AutoShape 36">
              <a:extLst>
                <a:ext uri="{FF2B5EF4-FFF2-40B4-BE49-F238E27FC236}">
                  <a16:creationId xmlns:a16="http://schemas.microsoft.com/office/drawing/2014/main" id="{846F4202-DEF3-4371-B5B1-8E9B80BB4A3A}"/>
                </a:ext>
              </a:extLst>
            </p:cNvPr>
            <p:cNvSpPr>
              <a:spLocks noChangeArrowheads="1"/>
            </p:cNvSpPr>
            <p:nvPr/>
          </p:nvSpPr>
          <p:spPr bwMode="auto">
            <a:xfrm>
              <a:off x="3152" y="3929"/>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4" name="AutoShape 37">
              <a:extLst>
                <a:ext uri="{FF2B5EF4-FFF2-40B4-BE49-F238E27FC236}">
                  <a16:creationId xmlns:a16="http://schemas.microsoft.com/office/drawing/2014/main" id="{65C71B8A-931D-46C3-902E-5D5CF1445844}"/>
                </a:ext>
              </a:extLst>
            </p:cNvPr>
            <p:cNvSpPr>
              <a:spLocks noChangeArrowheads="1"/>
            </p:cNvSpPr>
            <p:nvPr/>
          </p:nvSpPr>
          <p:spPr bwMode="auto">
            <a:xfrm>
              <a:off x="4649" y="3929"/>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5" name="AutoShape 38">
              <a:extLst>
                <a:ext uri="{FF2B5EF4-FFF2-40B4-BE49-F238E27FC236}">
                  <a16:creationId xmlns:a16="http://schemas.microsoft.com/office/drawing/2014/main" id="{38A85982-EF15-499E-AA2A-02DA6C075329}"/>
                </a:ext>
              </a:extLst>
            </p:cNvPr>
            <p:cNvSpPr>
              <a:spLocks noChangeArrowheads="1"/>
            </p:cNvSpPr>
            <p:nvPr/>
          </p:nvSpPr>
          <p:spPr bwMode="auto">
            <a:xfrm>
              <a:off x="3833" y="3929"/>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6" name="AutoShape 39">
              <a:extLst>
                <a:ext uri="{FF2B5EF4-FFF2-40B4-BE49-F238E27FC236}">
                  <a16:creationId xmlns:a16="http://schemas.microsoft.com/office/drawing/2014/main" id="{19CC5155-8AA2-4397-AC6A-DCA852EC3E43}"/>
                </a:ext>
              </a:extLst>
            </p:cNvPr>
            <p:cNvSpPr>
              <a:spLocks noChangeArrowheads="1"/>
            </p:cNvSpPr>
            <p:nvPr/>
          </p:nvSpPr>
          <p:spPr bwMode="auto">
            <a:xfrm>
              <a:off x="3833" y="3294"/>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7" name="Line 40">
              <a:extLst>
                <a:ext uri="{FF2B5EF4-FFF2-40B4-BE49-F238E27FC236}">
                  <a16:creationId xmlns:a16="http://schemas.microsoft.com/office/drawing/2014/main" id="{53838904-D304-4130-BD0A-DACC687E79EF}"/>
                </a:ext>
              </a:extLst>
            </p:cNvPr>
            <p:cNvSpPr>
              <a:spLocks noChangeShapeType="1"/>
            </p:cNvSpPr>
            <p:nvPr/>
          </p:nvSpPr>
          <p:spPr bwMode="auto">
            <a:xfrm flipH="1">
              <a:off x="2064" y="2931"/>
              <a:ext cx="907"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8" name="Line 41">
              <a:extLst>
                <a:ext uri="{FF2B5EF4-FFF2-40B4-BE49-F238E27FC236}">
                  <a16:creationId xmlns:a16="http://schemas.microsoft.com/office/drawing/2014/main" id="{D0C4502C-2375-4BB4-88B4-4BCD3DD7F048}"/>
                </a:ext>
              </a:extLst>
            </p:cNvPr>
            <p:cNvSpPr>
              <a:spLocks noChangeShapeType="1"/>
            </p:cNvSpPr>
            <p:nvPr/>
          </p:nvSpPr>
          <p:spPr bwMode="auto">
            <a:xfrm>
              <a:off x="3198" y="2931"/>
              <a:ext cx="952"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9" name="Line 42">
              <a:extLst>
                <a:ext uri="{FF2B5EF4-FFF2-40B4-BE49-F238E27FC236}">
                  <a16:creationId xmlns:a16="http://schemas.microsoft.com/office/drawing/2014/main" id="{B48079D7-DD61-44B2-BF07-42A6AA2D0B7C}"/>
                </a:ext>
              </a:extLst>
            </p:cNvPr>
            <p:cNvSpPr>
              <a:spLocks noChangeShapeType="1"/>
            </p:cNvSpPr>
            <p:nvPr/>
          </p:nvSpPr>
          <p:spPr bwMode="auto">
            <a:xfrm flipH="1">
              <a:off x="1519" y="3520"/>
              <a:ext cx="36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0" name="Line 43">
              <a:extLst>
                <a:ext uri="{FF2B5EF4-FFF2-40B4-BE49-F238E27FC236}">
                  <a16:creationId xmlns:a16="http://schemas.microsoft.com/office/drawing/2014/main" id="{F7BD44DA-828A-47F9-BF8E-DB62C46BEC3E}"/>
                </a:ext>
              </a:extLst>
            </p:cNvPr>
            <p:cNvSpPr>
              <a:spLocks noChangeShapeType="1"/>
            </p:cNvSpPr>
            <p:nvPr/>
          </p:nvSpPr>
          <p:spPr bwMode="auto">
            <a:xfrm>
              <a:off x="2154" y="3520"/>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1" name="Line 44">
              <a:extLst>
                <a:ext uri="{FF2B5EF4-FFF2-40B4-BE49-F238E27FC236}">
                  <a16:creationId xmlns:a16="http://schemas.microsoft.com/office/drawing/2014/main" id="{5D2BF5B8-803E-4A24-8433-1E52E129EBBD}"/>
                </a:ext>
              </a:extLst>
            </p:cNvPr>
            <p:cNvSpPr>
              <a:spLocks noChangeShapeType="1"/>
            </p:cNvSpPr>
            <p:nvPr/>
          </p:nvSpPr>
          <p:spPr bwMode="auto">
            <a:xfrm flipH="1">
              <a:off x="3379" y="3520"/>
              <a:ext cx="5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2" name="Line 45">
              <a:extLst>
                <a:ext uri="{FF2B5EF4-FFF2-40B4-BE49-F238E27FC236}">
                  <a16:creationId xmlns:a16="http://schemas.microsoft.com/office/drawing/2014/main" id="{0E184AC4-2BA9-4B74-A9DF-C8EF454F5688}"/>
                </a:ext>
              </a:extLst>
            </p:cNvPr>
            <p:cNvSpPr>
              <a:spLocks noChangeShapeType="1"/>
            </p:cNvSpPr>
            <p:nvPr/>
          </p:nvSpPr>
          <p:spPr bwMode="auto">
            <a:xfrm>
              <a:off x="4150" y="3520"/>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3" name="Line 46">
              <a:extLst>
                <a:ext uri="{FF2B5EF4-FFF2-40B4-BE49-F238E27FC236}">
                  <a16:creationId xmlns:a16="http://schemas.microsoft.com/office/drawing/2014/main" id="{D26063A6-9259-4A88-BB7F-F6D7B497D892}"/>
                </a:ext>
              </a:extLst>
            </p:cNvPr>
            <p:cNvSpPr>
              <a:spLocks noChangeShapeType="1"/>
            </p:cNvSpPr>
            <p:nvPr/>
          </p:nvSpPr>
          <p:spPr bwMode="auto">
            <a:xfrm>
              <a:off x="4377" y="3520"/>
              <a:ext cx="49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4" name="AutoShape 47">
              <a:extLst>
                <a:ext uri="{FF2B5EF4-FFF2-40B4-BE49-F238E27FC236}">
                  <a16:creationId xmlns:a16="http://schemas.microsoft.com/office/drawing/2014/main" id="{01E52671-4760-42F0-BA43-922BE6736454}"/>
                </a:ext>
              </a:extLst>
            </p:cNvPr>
            <p:cNvSpPr>
              <a:spLocks noChangeArrowheads="1"/>
            </p:cNvSpPr>
            <p:nvPr/>
          </p:nvSpPr>
          <p:spPr bwMode="auto">
            <a:xfrm>
              <a:off x="2109" y="3929"/>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30 37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grpSp>
        <p:nvGrpSpPr>
          <p:cNvPr id="105" name="Group 64">
            <a:extLst>
              <a:ext uri="{FF2B5EF4-FFF2-40B4-BE49-F238E27FC236}">
                <a16:creationId xmlns:a16="http://schemas.microsoft.com/office/drawing/2014/main" id="{3ADC7F35-00D9-4084-8409-ED64CFA893F5}"/>
              </a:ext>
            </a:extLst>
          </p:cNvPr>
          <p:cNvGrpSpPr>
            <a:grpSpLocks/>
          </p:cNvGrpSpPr>
          <p:nvPr/>
        </p:nvGrpSpPr>
        <p:grpSpPr bwMode="auto">
          <a:xfrm>
            <a:off x="4832415" y="2972410"/>
            <a:ext cx="4176713" cy="2305050"/>
            <a:chOff x="3016" y="2795"/>
            <a:chExt cx="2631" cy="1452"/>
          </a:xfrm>
        </p:grpSpPr>
        <p:sp>
          <p:nvSpPr>
            <p:cNvPr id="106" name="AutoShape 49">
              <a:extLst>
                <a:ext uri="{FF2B5EF4-FFF2-40B4-BE49-F238E27FC236}">
                  <a16:creationId xmlns:a16="http://schemas.microsoft.com/office/drawing/2014/main" id="{3ADD3303-65BE-4971-922A-C9AF8BBCF090}"/>
                </a:ext>
              </a:extLst>
            </p:cNvPr>
            <p:cNvSpPr>
              <a:spLocks noChangeArrowheads="1"/>
            </p:cNvSpPr>
            <p:nvPr/>
          </p:nvSpPr>
          <p:spPr bwMode="auto">
            <a:xfrm>
              <a:off x="4100" y="2795"/>
              <a:ext cx="30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7" name="AutoShape 50">
              <a:extLst>
                <a:ext uri="{FF2B5EF4-FFF2-40B4-BE49-F238E27FC236}">
                  <a16:creationId xmlns:a16="http://schemas.microsoft.com/office/drawing/2014/main" id="{D5CA6E6B-1BDE-4955-811B-876891E74B19}"/>
                </a:ext>
              </a:extLst>
            </p:cNvPr>
            <p:cNvSpPr>
              <a:spLocks noChangeArrowheads="1"/>
            </p:cNvSpPr>
            <p:nvPr/>
          </p:nvSpPr>
          <p:spPr bwMode="auto">
            <a:xfrm>
              <a:off x="3388" y="3385"/>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8" name="AutoShape 51">
              <a:extLst>
                <a:ext uri="{FF2B5EF4-FFF2-40B4-BE49-F238E27FC236}">
                  <a16:creationId xmlns:a16="http://schemas.microsoft.com/office/drawing/2014/main" id="{E5C433D5-4A08-4C1D-9F80-4E95DBEA6D86}"/>
                </a:ext>
              </a:extLst>
            </p:cNvPr>
            <p:cNvSpPr>
              <a:spLocks noChangeArrowheads="1"/>
            </p:cNvSpPr>
            <p:nvPr/>
          </p:nvSpPr>
          <p:spPr bwMode="auto">
            <a:xfrm>
              <a:off x="3016" y="4020"/>
              <a:ext cx="31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9" name="AutoShape 52">
              <a:extLst>
                <a:ext uri="{FF2B5EF4-FFF2-40B4-BE49-F238E27FC236}">
                  <a16:creationId xmlns:a16="http://schemas.microsoft.com/office/drawing/2014/main" id="{0EA70CE5-7FE7-4648-AD9A-397D02B1549A}"/>
                </a:ext>
              </a:extLst>
            </p:cNvPr>
            <p:cNvSpPr>
              <a:spLocks noChangeArrowheads="1"/>
            </p:cNvSpPr>
            <p:nvPr/>
          </p:nvSpPr>
          <p:spPr bwMode="auto">
            <a:xfrm>
              <a:off x="4316" y="4020"/>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0" name="AutoShape 53">
              <a:extLst>
                <a:ext uri="{FF2B5EF4-FFF2-40B4-BE49-F238E27FC236}">
                  <a16:creationId xmlns:a16="http://schemas.microsoft.com/office/drawing/2014/main" id="{CB70D496-D046-41B8-B150-28073925CBBA}"/>
                </a:ext>
              </a:extLst>
            </p:cNvPr>
            <p:cNvSpPr>
              <a:spLocks noChangeArrowheads="1"/>
            </p:cNvSpPr>
            <p:nvPr/>
          </p:nvSpPr>
          <p:spPr bwMode="auto">
            <a:xfrm>
              <a:off x="5337" y="4020"/>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1" name="AutoShape 54">
              <a:extLst>
                <a:ext uri="{FF2B5EF4-FFF2-40B4-BE49-F238E27FC236}">
                  <a16:creationId xmlns:a16="http://schemas.microsoft.com/office/drawing/2014/main" id="{2C36E84D-D811-4D43-9720-3951F1F382FB}"/>
                </a:ext>
              </a:extLst>
            </p:cNvPr>
            <p:cNvSpPr>
              <a:spLocks noChangeArrowheads="1"/>
            </p:cNvSpPr>
            <p:nvPr/>
          </p:nvSpPr>
          <p:spPr bwMode="auto">
            <a:xfrm>
              <a:off x="4780" y="4020"/>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2" name="AutoShape 55">
              <a:extLst>
                <a:ext uri="{FF2B5EF4-FFF2-40B4-BE49-F238E27FC236}">
                  <a16:creationId xmlns:a16="http://schemas.microsoft.com/office/drawing/2014/main" id="{041319FE-F05D-4FD8-9C0C-B0CA852A340F}"/>
                </a:ext>
              </a:extLst>
            </p:cNvPr>
            <p:cNvSpPr>
              <a:spLocks noChangeArrowheads="1"/>
            </p:cNvSpPr>
            <p:nvPr/>
          </p:nvSpPr>
          <p:spPr bwMode="auto">
            <a:xfrm>
              <a:off x="4780" y="3385"/>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3" name="Line 56">
              <a:extLst>
                <a:ext uri="{FF2B5EF4-FFF2-40B4-BE49-F238E27FC236}">
                  <a16:creationId xmlns:a16="http://schemas.microsoft.com/office/drawing/2014/main" id="{04FBE439-D753-4440-95F2-CDEF52119C2A}"/>
                </a:ext>
              </a:extLst>
            </p:cNvPr>
            <p:cNvSpPr>
              <a:spLocks noChangeShapeType="1"/>
            </p:cNvSpPr>
            <p:nvPr/>
          </p:nvSpPr>
          <p:spPr bwMode="auto">
            <a:xfrm flipH="1">
              <a:off x="3573" y="3022"/>
              <a:ext cx="619"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4" name="Line 57">
              <a:extLst>
                <a:ext uri="{FF2B5EF4-FFF2-40B4-BE49-F238E27FC236}">
                  <a16:creationId xmlns:a16="http://schemas.microsoft.com/office/drawing/2014/main" id="{C8626A7F-CF4E-474F-AD46-884CC9B8D98C}"/>
                </a:ext>
              </a:extLst>
            </p:cNvPr>
            <p:cNvSpPr>
              <a:spLocks noChangeShapeType="1"/>
            </p:cNvSpPr>
            <p:nvPr/>
          </p:nvSpPr>
          <p:spPr bwMode="auto">
            <a:xfrm>
              <a:off x="4347" y="3022"/>
              <a:ext cx="650"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5" name="Line 58">
              <a:extLst>
                <a:ext uri="{FF2B5EF4-FFF2-40B4-BE49-F238E27FC236}">
                  <a16:creationId xmlns:a16="http://schemas.microsoft.com/office/drawing/2014/main" id="{5C52D241-906E-4E18-B69C-C1C56D153924}"/>
                </a:ext>
              </a:extLst>
            </p:cNvPr>
            <p:cNvSpPr>
              <a:spLocks noChangeShapeType="1"/>
            </p:cNvSpPr>
            <p:nvPr/>
          </p:nvSpPr>
          <p:spPr bwMode="auto">
            <a:xfrm flipH="1">
              <a:off x="3202" y="3611"/>
              <a:ext cx="24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6" name="Line 59">
              <a:extLst>
                <a:ext uri="{FF2B5EF4-FFF2-40B4-BE49-F238E27FC236}">
                  <a16:creationId xmlns:a16="http://schemas.microsoft.com/office/drawing/2014/main" id="{3948E596-BDB0-4835-8A43-7DED5CFEBB48}"/>
                </a:ext>
              </a:extLst>
            </p:cNvPr>
            <p:cNvSpPr>
              <a:spLocks noChangeShapeType="1"/>
            </p:cNvSpPr>
            <p:nvPr/>
          </p:nvSpPr>
          <p:spPr bwMode="auto">
            <a:xfrm>
              <a:off x="3635" y="3611"/>
              <a:ext cx="155"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7" name="Line 60">
              <a:extLst>
                <a:ext uri="{FF2B5EF4-FFF2-40B4-BE49-F238E27FC236}">
                  <a16:creationId xmlns:a16="http://schemas.microsoft.com/office/drawing/2014/main" id="{FBAD5BCA-04E4-4DAE-B8A4-A46198D91047}"/>
                </a:ext>
              </a:extLst>
            </p:cNvPr>
            <p:cNvSpPr>
              <a:spLocks noChangeShapeType="1"/>
            </p:cNvSpPr>
            <p:nvPr/>
          </p:nvSpPr>
          <p:spPr bwMode="auto">
            <a:xfrm flipH="1">
              <a:off x="4471" y="3611"/>
              <a:ext cx="402"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8" name="Line 61">
              <a:extLst>
                <a:ext uri="{FF2B5EF4-FFF2-40B4-BE49-F238E27FC236}">
                  <a16:creationId xmlns:a16="http://schemas.microsoft.com/office/drawing/2014/main" id="{B33C42B5-86F0-4BCE-BC26-00DF62C6315F}"/>
                </a:ext>
              </a:extLst>
            </p:cNvPr>
            <p:cNvSpPr>
              <a:spLocks noChangeShapeType="1"/>
            </p:cNvSpPr>
            <p:nvPr/>
          </p:nvSpPr>
          <p:spPr bwMode="auto">
            <a:xfrm>
              <a:off x="4997" y="3611"/>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9" name="Line 62">
              <a:extLst>
                <a:ext uri="{FF2B5EF4-FFF2-40B4-BE49-F238E27FC236}">
                  <a16:creationId xmlns:a16="http://schemas.microsoft.com/office/drawing/2014/main" id="{FC700D81-B266-402C-B3F7-0B03E5592209}"/>
                </a:ext>
              </a:extLst>
            </p:cNvPr>
            <p:cNvSpPr>
              <a:spLocks noChangeShapeType="1"/>
            </p:cNvSpPr>
            <p:nvPr/>
          </p:nvSpPr>
          <p:spPr bwMode="auto">
            <a:xfrm>
              <a:off x="5152" y="3611"/>
              <a:ext cx="34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0" name="AutoShape 63">
              <a:extLst>
                <a:ext uri="{FF2B5EF4-FFF2-40B4-BE49-F238E27FC236}">
                  <a16:creationId xmlns:a16="http://schemas.microsoft.com/office/drawing/2014/main" id="{68AFEC58-F721-4B0E-B2F6-82308794F45C}"/>
                </a:ext>
              </a:extLst>
            </p:cNvPr>
            <p:cNvSpPr>
              <a:spLocks noChangeArrowheads="1"/>
            </p:cNvSpPr>
            <p:nvPr/>
          </p:nvSpPr>
          <p:spPr bwMode="auto">
            <a:xfrm>
              <a:off x="3604" y="4020"/>
              <a:ext cx="43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30 37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
        <p:nvSpPr>
          <p:cNvPr id="121" name="AutoShape 65">
            <a:extLst>
              <a:ext uri="{FF2B5EF4-FFF2-40B4-BE49-F238E27FC236}">
                <a16:creationId xmlns:a16="http://schemas.microsoft.com/office/drawing/2014/main" id="{A4BFA15F-70B8-4B8F-BD36-A9A3124CEAF1}"/>
              </a:ext>
            </a:extLst>
          </p:cNvPr>
          <p:cNvSpPr>
            <a:spLocks noChangeArrowheads="1"/>
          </p:cNvSpPr>
          <p:nvPr/>
        </p:nvSpPr>
        <p:spPr bwMode="auto">
          <a:xfrm>
            <a:off x="4040253" y="3548672"/>
            <a:ext cx="1152525" cy="142875"/>
          </a:xfrm>
          <a:prstGeom prst="rightArrow">
            <a:avLst>
              <a:gd name="adj1" fmla="val 50000"/>
              <a:gd name="adj2" fmla="val 201667"/>
            </a:avLst>
          </a:prstGeom>
          <a:solidFill>
            <a:srgbClr val="00E4A8"/>
          </a:solidFill>
          <a:ln w="9525">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2" name="Text Box 66">
            <a:extLst>
              <a:ext uri="{FF2B5EF4-FFF2-40B4-BE49-F238E27FC236}">
                <a16:creationId xmlns:a16="http://schemas.microsoft.com/office/drawing/2014/main" id="{5A9BBDCF-166D-453A-875D-ADCE5C4AFCCA}"/>
              </a:ext>
            </a:extLst>
          </p:cNvPr>
          <p:cNvSpPr txBox="1">
            <a:spLocks noChangeArrowheads="1"/>
          </p:cNvSpPr>
          <p:nvPr/>
        </p:nvSpPr>
        <p:spPr bwMode="auto">
          <a:xfrm>
            <a:off x="3752915" y="3116872"/>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i="0">
                <a:solidFill>
                  <a:srgbClr val="000000"/>
                </a:solidFill>
                <a:ea typeface="黑体" panose="02010609060101010101" pitchFamily="49" charset="-122"/>
              </a:rPr>
              <a:t>直接删除</a:t>
            </a:r>
          </a:p>
        </p:txBody>
      </p:sp>
    </p:spTree>
    <p:extLst>
      <p:ext uri="{BB962C8B-B14F-4D97-AF65-F5344CB8AC3E}">
        <p14:creationId xmlns:p14="http://schemas.microsoft.com/office/powerpoint/2010/main" val="13125939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97</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树删除</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22" name="Rectangle 5">
            <a:extLst>
              <a:ext uri="{FF2B5EF4-FFF2-40B4-BE49-F238E27FC236}">
                <a16:creationId xmlns:a16="http://schemas.microsoft.com/office/drawing/2014/main" id="{B6F5A958-E2BD-4A70-90C5-D996E2E49EA5}"/>
              </a:ext>
            </a:extLst>
          </p:cNvPr>
          <p:cNvSpPr txBox="1">
            <a:spLocks noChangeArrowheads="1"/>
          </p:cNvSpPr>
          <p:nvPr/>
        </p:nvSpPr>
        <p:spPr>
          <a:xfrm>
            <a:off x="533400" y="1278124"/>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sz="2800" b="0" i="0" dirty="0">
                <a:latin typeface="黑体" panose="02010609060101010101" pitchFamily="49" charset="-122"/>
                <a:ea typeface="黑体" panose="02010609060101010101" pitchFamily="49" charset="-122"/>
              </a:rPr>
              <a:t>被删关键字所在结点中的关键字数目等于 </a:t>
            </a:r>
            <a:r>
              <a:rPr lang="en-US" altLang="zh-CN" sz="2800" b="0" i="0" dirty="0">
                <a:latin typeface="黑体" panose="02010609060101010101" pitchFamily="49" charset="-122"/>
                <a:ea typeface="黑体" panose="02010609060101010101" pitchFamily="49" charset="-122"/>
              </a:rPr>
              <a:t>m/2 -1</a:t>
            </a:r>
            <a:r>
              <a:rPr lang="zh-CN" altLang="en-US" sz="2800" b="0" i="0" dirty="0">
                <a:latin typeface="黑体" panose="02010609060101010101" pitchFamily="49" charset="-122"/>
                <a:ea typeface="黑体" panose="02010609060101010101" pitchFamily="49" charset="-122"/>
              </a:rPr>
              <a:t>，其左兄弟关键字数大于 </a:t>
            </a:r>
            <a:r>
              <a:rPr lang="en-US" altLang="zh-CN" sz="2800" b="0" i="0" dirty="0">
                <a:latin typeface="黑体" panose="02010609060101010101" pitchFamily="49" charset="-122"/>
                <a:ea typeface="黑体" panose="02010609060101010101" pitchFamily="49" charset="-122"/>
              </a:rPr>
              <a:t>m/2 -1</a:t>
            </a:r>
            <a:endParaRPr lang="zh-CN" altLang="en-US" sz="2800" b="0" i="0" dirty="0">
              <a:latin typeface="黑体" panose="02010609060101010101" pitchFamily="49" charset="-122"/>
              <a:ea typeface="黑体" panose="02010609060101010101" pitchFamily="49" charset="-122"/>
            </a:endParaRPr>
          </a:p>
          <a:p>
            <a:pPr eaLnBrk="1" hangingPunct="1">
              <a:spcBef>
                <a:spcPct val="30000"/>
              </a:spcBef>
            </a:pPr>
            <a:r>
              <a:rPr lang="zh-CN" altLang="en-US" sz="2800" b="0" i="0" dirty="0">
                <a:latin typeface="黑体" panose="02010609060101010101" pitchFamily="49" charset="-122"/>
                <a:ea typeface="黑体" panose="02010609060101010101" pitchFamily="49" charset="-122"/>
              </a:rPr>
              <a:t>将左兄弟最大关键字移至双亲，双亲对应关键字移至被删关键字所在结点</a:t>
            </a:r>
            <a:endParaRPr lang="en-US" altLang="zh-CN" sz="2800" b="0" i="0" dirty="0">
              <a:latin typeface="黑体" panose="02010609060101010101" pitchFamily="49" charset="-122"/>
              <a:ea typeface="黑体" panose="02010609060101010101" pitchFamily="49" charset="-122"/>
            </a:endParaRPr>
          </a:p>
          <a:p>
            <a:pPr eaLnBrk="1" hangingPunct="1">
              <a:spcBef>
                <a:spcPct val="30000"/>
              </a:spcBef>
            </a:pPr>
            <a:endParaRPr lang="en-US" altLang="zh-CN" sz="2800" b="1" i="0" kern="0" dirty="0">
              <a:latin typeface="黑体" panose="02010609060101010101" pitchFamily="49" charset="-122"/>
              <a:ea typeface="黑体" panose="02010609060101010101" pitchFamily="49" charset="-122"/>
            </a:endParaRPr>
          </a:p>
        </p:txBody>
      </p:sp>
      <p:grpSp>
        <p:nvGrpSpPr>
          <p:cNvPr id="30" name="Group 23">
            <a:extLst>
              <a:ext uri="{FF2B5EF4-FFF2-40B4-BE49-F238E27FC236}">
                <a16:creationId xmlns:a16="http://schemas.microsoft.com/office/drawing/2014/main" id="{D7FFDC31-53F4-4B29-833C-AB8A16231410}"/>
              </a:ext>
            </a:extLst>
          </p:cNvPr>
          <p:cNvGrpSpPr>
            <a:grpSpLocks/>
          </p:cNvGrpSpPr>
          <p:nvPr/>
        </p:nvGrpSpPr>
        <p:grpSpPr bwMode="auto">
          <a:xfrm>
            <a:off x="7568816" y="1439416"/>
            <a:ext cx="649288" cy="287337"/>
            <a:chOff x="4422" y="2659"/>
            <a:chExt cx="454" cy="227"/>
          </a:xfrm>
        </p:grpSpPr>
        <p:sp>
          <p:nvSpPr>
            <p:cNvPr id="31" name="Line 24">
              <a:extLst>
                <a:ext uri="{FF2B5EF4-FFF2-40B4-BE49-F238E27FC236}">
                  <a16:creationId xmlns:a16="http://schemas.microsoft.com/office/drawing/2014/main" id="{9F01A9F5-C70A-4A35-A897-F6185506FD65}"/>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25">
              <a:extLst>
                <a:ext uri="{FF2B5EF4-FFF2-40B4-BE49-F238E27FC236}">
                  <a16:creationId xmlns:a16="http://schemas.microsoft.com/office/drawing/2014/main" id="{E537CDDC-D27E-4C30-AB7F-94ECDAA387F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26">
              <a:extLst>
                <a:ext uri="{FF2B5EF4-FFF2-40B4-BE49-F238E27FC236}">
                  <a16:creationId xmlns:a16="http://schemas.microsoft.com/office/drawing/2014/main" id="{330D1044-202E-4605-92BC-192EB3429C99}"/>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27">
              <a:extLst>
                <a:ext uri="{FF2B5EF4-FFF2-40B4-BE49-F238E27FC236}">
                  <a16:creationId xmlns:a16="http://schemas.microsoft.com/office/drawing/2014/main" id="{B66962A9-11D9-4A54-A026-DE395F8AB957}"/>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6" name="Group 23">
            <a:extLst>
              <a:ext uri="{FF2B5EF4-FFF2-40B4-BE49-F238E27FC236}">
                <a16:creationId xmlns:a16="http://schemas.microsoft.com/office/drawing/2014/main" id="{02D854F6-34FC-436D-A542-5C730EAF3349}"/>
              </a:ext>
            </a:extLst>
          </p:cNvPr>
          <p:cNvGrpSpPr>
            <a:grpSpLocks/>
          </p:cNvGrpSpPr>
          <p:nvPr/>
        </p:nvGrpSpPr>
        <p:grpSpPr bwMode="auto">
          <a:xfrm>
            <a:off x="4708770" y="1784057"/>
            <a:ext cx="649288" cy="287337"/>
            <a:chOff x="4422" y="2659"/>
            <a:chExt cx="454" cy="227"/>
          </a:xfrm>
        </p:grpSpPr>
        <p:sp>
          <p:nvSpPr>
            <p:cNvPr id="47" name="Line 24">
              <a:extLst>
                <a:ext uri="{FF2B5EF4-FFF2-40B4-BE49-F238E27FC236}">
                  <a16:creationId xmlns:a16="http://schemas.microsoft.com/office/drawing/2014/main" id="{DD037038-E955-4087-8ACA-44F66D422B5E}"/>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 name="Line 25">
              <a:extLst>
                <a:ext uri="{FF2B5EF4-FFF2-40B4-BE49-F238E27FC236}">
                  <a16:creationId xmlns:a16="http://schemas.microsoft.com/office/drawing/2014/main" id="{EB106141-80DC-4172-8A5F-6C86F6ADDDFD}"/>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 name="Line 26">
              <a:extLst>
                <a:ext uri="{FF2B5EF4-FFF2-40B4-BE49-F238E27FC236}">
                  <a16:creationId xmlns:a16="http://schemas.microsoft.com/office/drawing/2014/main" id="{D8ED8FF5-ED0A-40A5-9562-A4CAB274CEB3}"/>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 name="Line 27">
              <a:extLst>
                <a:ext uri="{FF2B5EF4-FFF2-40B4-BE49-F238E27FC236}">
                  <a16:creationId xmlns:a16="http://schemas.microsoft.com/office/drawing/2014/main" id="{7321DBC8-E2D8-47D0-A47F-B50CAE8F79F5}"/>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1" name="Group 51">
            <a:extLst>
              <a:ext uri="{FF2B5EF4-FFF2-40B4-BE49-F238E27FC236}">
                <a16:creationId xmlns:a16="http://schemas.microsoft.com/office/drawing/2014/main" id="{30BE10C8-125C-474B-BE1E-96030BF92A1B}"/>
              </a:ext>
            </a:extLst>
          </p:cNvPr>
          <p:cNvGrpSpPr>
            <a:grpSpLocks/>
          </p:cNvGrpSpPr>
          <p:nvPr/>
        </p:nvGrpSpPr>
        <p:grpSpPr bwMode="auto">
          <a:xfrm>
            <a:off x="156779" y="3706311"/>
            <a:ext cx="4176712" cy="2089150"/>
            <a:chOff x="115" y="2795"/>
            <a:chExt cx="2631" cy="1316"/>
          </a:xfrm>
        </p:grpSpPr>
        <p:sp>
          <p:nvSpPr>
            <p:cNvPr id="52" name="AutoShape 29">
              <a:extLst>
                <a:ext uri="{FF2B5EF4-FFF2-40B4-BE49-F238E27FC236}">
                  <a16:creationId xmlns:a16="http://schemas.microsoft.com/office/drawing/2014/main" id="{168012A1-BADF-45CD-8B9B-D4464C070F34}"/>
                </a:ext>
              </a:extLst>
            </p:cNvPr>
            <p:cNvSpPr>
              <a:spLocks noChangeArrowheads="1"/>
            </p:cNvSpPr>
            <p:nvPr/>
          </p:nvSpPr>
          <p:spPr bwMode="auto">
            <a:xfrm>
              <a:off x="1202" y="2795"/>
              <a:ext cx="30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3" name="AutoShape 30">
              <a:extLst>
                <a:ext uri="{FF2B5EF4-FFF2-40B4-BE49-F238E27FC236}">
                  <a16:creationId xmlns:a16="http://schemas.microsoft.com/office/drawing/2014/main" id="{50B31412-132A-4339-AAB3-F16BE04355AF}"/>
                </a:ext>
              </a:extLst>
            </p:cNvPr>
            <p:cNvSpPr>
              <a:spLocks noChangeArrowheads="1"/>
            </p:cNvSpPr>
            <p:nvPr/>
          </p:nvSpPr>
          <p:spPr bwMode="auto">
            <a:xfrm>
              <a:off x="485" y="3340"/>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4" name="AutoShape 31">
              <a:extLst>
                <a:ext uri="{FF2B5EF4-FFF2-40B4-BE49-F238E27FC236}">
                  <a16:creationId xmlns:a16="http://schemas.microsoft.com/office/drawing/2014/main" id="{0F79A64C-ED3F-48FE-B966-FB600D03EDDA}"/>
                </a:ext>
              </a:extLst>
            </p:cNvPr>
            <p:cNvSpPr>
              <a:spLocks noChangeArrowheads="1"/>
            </p:cNvSpPr>
            <p:nvPr/>
          </p:nvSpPr>
          <p:spPr bwMode="auto">
            <a:xfrm>
              <a:off x="115" y="3884"/>
              <a:ext cx="31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5" name="AutoShape 32">
              <a:extLst>
                <a:ext uri="{FF2B5EF4-FFF2-40B4-BE49-F238E27FC236}">
                  <a16:creationId xmlns:a16="http://schemas.microsoft.com/office/drawing/2014/main" id="{FB3BE6C0-A709-4D8A-A2B8-561E015C98A2}"/>
                </a:ext>
              </a:extLst>
            </p:cNvPr>
            <p:cNvSpPr>
              <a:spLocks noChangeArrowheads="1"/>
            </p:cNvSpPr>
            <p:nvPr/>
          </p:nvSpPr>
          <p:spPr bwMode="auto">
            <a:xfrm>
              <a:off x="1415"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6" name="AutoShape 33">
              <a:extLst>
                <a:ext uri="{FF2B5EF4-FFF2-40B4-BE49-F238E27FC236}">
                  <a16:creationId xmlns:a16="http://schemas.microsoft.com/office/drawing/2014/main" id="{30B684BE-9392-437B-AB56-17A86C739FA9}"/>
                </a:ext>
              </a:extLst>
            </p:cNvPr>
            <p:cNvSpPr>
              <a:spLocks noChangeArrowheads="1"/>
            </p:cNvSpPr>
            <p:nvPr/>
          </p:nvSpPr>
          <p:spPr bwMode="auto">
            <a:xfrm>
              <a:off x="2436"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7" name="AutoShape 34">
              <a:extLst>
                <a:ext uri="{FF2B5EF4-FFF2-40B4-BE49-F238E27FC236}">
                  <a16:creationId xmlns:a16="http://schemas.microsoft.com/office/drawing/2014/main" id="{D4976ED0-D9F0-4992-A5CA-3003F67B0391}"/>
                </a:ext>
              </a:extLst>
            </p:cNvPr>
            <p:cNvSpPr>
              <a:spLocks noChangeArrowheads="1"/>
            </p:cNvSpPr>
            <p:nvPr/>
          </p:nvSpPr>
          <p:spPr bwMode="auto">
            <a:xfrm>
              <a:off x="1879" y="3884"/>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8" name="AutoShape 35">
              <a:extLst>
                <a:ext uri="{FF2B5EF4-FFF2-40B4-BE49-F238E27FC236}">
                  <a16:creationId xmlns:a16="http://schemas.microsoft.com/office/drawing/2014/main" id="{872ED103-EF93-42CE-9943-69225F530E9F}"/>
                </a:ext>
              </a:extLst>
            </p:cNvPr>
            <p:cNvSpPr>
              <a:spLocks noChangeArrowheads="1"/>
            </p:cNvSpPr>
            <p:nvPr/>
          </p:nvSpPr>
          <p:spPr bwMode="auto">
            <a:xfrm>
              <a:off x="1877" y="3340"/>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9" name="Line 36">
              <a:extLst>
                <a:ext uri="{FF2B5EF4-FFF2-40B4-BE49-F238E27FC236}">
                  <a16:creationId xmlns:a16="http://schemas.microsoft.com/office/drawing/2014/main" id="{C651B1A5-A0F6-455F-B7A3-0A6C181D05C6}"/>
                </a:ext>
              </a:extLst>
            </p:cNvPr>
            <p:cNvSpPr>
              <a:spLocks noChangeShapeType="1"/>
            </p:cNvSpPr>
            <p:nvPr/>
          </p:nvSpPr>
          <p:spPr bwMode="auto">
            <a:xfrm flipH="1">
              <a:off x="657" y="3022"/>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0" name="Line 37">
              <a:extLst>
                <a:ext uri="{FF2B5EF4-FFF2-40B4-BE49-F238E27FC236}">
                  <a16:creationId xmlns:a16="http://schemas.microsoft.com/office/drawing/2014/main" id="{B20A9A9C-CC08-4BD1-8567-2EDA920F2309}"/>
                </a:ext>
              </a:extLst>
            </p:cNvPr>
            <p:cNvSpPr>
              <a:spLocks noChangeShapeType="1"/>
            </p:cNvSpPr>
            <p:nvPr/>
          </p:nvSpPr>
          <p:spPr bwMode="auto">
            <a:xfrm>
              <a:off x="1474" y="3022"/>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1" name="Line 38">
              <a:extLst>
                <a:ext uri="{FF2B5EF4-FFF2-40B4-BE49-F238E27FC236}">
                  <a16:creationId xmlns:a16="http://schemas.microsoft.com/office/drawing/2014/main" id="{6B115FAC-D12E-4356-9A8C-A48B72402A67}"/>
                </a:ext>
              </a:extLst>
            </p:cNvPr>
            <p:cNvSpPr>
              <a:spLocks noChangeShapeType="1"/>
            </p:cNvSpPr>
            <p:nvPr/>
          </p:nvSpPr>
          <p:spPr bwMode="auto">
            <a:xfrm flipH="1">
              <a:off x="340" y="3566"/>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2" name="Line 39">
              <a:extLst>
                <a:ext uri="{FF2B5EF4-FFF2-40B4-BE49-F238E27FC236}">
                  <a16:creationId xmlns:a16="http://schemas.microsoft.com/office/drawing/2014/main" id="{8F110650-FCFA-4612-B701-B82D83037274}"/>
                </a:ext>
              </a:extLst>
            </p:cNvPr>
            <p:cNvSpPr>
              <a:spLocks noChangeShapeType="1"/>
            </p:cNvSpPr>
            <p:nvPr/>
          </p:nvSpPr>
          <p:spPr bwMode="auto">
            <a:xfrm>
              <a:off x="748" y="3566"/>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3" name="Line 40">
              <a:extLst>
                <a:ext uri="{FF2B5EF4-FFF2-40B4-BE49-F238E27FC236}">
                  <a16:creationId xmlns:a16="http://schemas.microsoft.com/office/drawing/2014/main" id="{15890A23-76B9-4AAF-93B3-026197824491}"/>
                </a:ext>
              </a:extLst>
            </p:cNvPr>
            <p:cNvSpPr>
              <a:spLocks noChangeShapeType="1"/>
            </p:cNvSpPr>
            <p:nvPr/>
          </p:nvSpPr>
          <p:spPr bwMode="auto">
            <a:xfrm flipH="1">
              <a:off x="1655" y="3566"/>
              <a:ext cx="31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4" name="Line 41">
              <a:extLst>
                <a:ext uri="{FF2B5EF4-FFF2-40B4-BE49-F238E27FC236}">
                  <a16:creationId xmlns:a16="http://schemas.microsoft.com/office/drawing/2014/main" id="{600CFE8C-27BC-4E0C-AE2E-6610BC7A96A2}"/>
                </a:ext>
              </a:extLst>
            </p:cNvPr>
            <p:cNvSpPr>
              <a:spLocks noChangeShapeType="1"/>
            </p:cNvSpPr>
            <p:nvPr/>
          </p:nvSpPr>
          <p:spPr bwMode="auto">
            <a:xfrm>
              <a:off x="2109" y="3566"/>
              <a:ext cx="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5" name="Line 42">
              <a:extLst>
                <a:ext uri="{FF2B5EF4-FFF2-40B4-BE49-F238E27FC236}">
                  <a16:creationId xmlns:a16="http://schemas.microsoft.com/office/drawing/2014/main" id="{5E86182E-B6BC-4271-BE45-845B8AE979EF}"/>
                </a:ext>
              </a:extLst>
            </p:cNvPr>
            <p:cNvSpPr>
              <a:spLocks noChangeShapeType="1"/>
            </p:cNvSpPr>
            <p:nvPr/>
          </p:nvSpPr>
          <p:spPr bwMode="auto">
            <a:xfrm>
              <a:off x="2245" y="3566"/>
              <a:ext cx="27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6" name="AutoShape 43">
              <a:extLst>
                <a:ext uri="{FF2B5EF4-FFF2-40B4-BE49-F238E27FC236}">
                  <a16:creationId xmlns:a16="http://schemas.microsoft.com/office/drawing/2014/main" id="{2FE1849A-5632-42FF-A930-92DC3BFC0C11}"/>
                </a:ext>
              </a:extLst>
            </p:cNvPr>
            <p:cNvSpPr>
              <a:spLocks noChangeArrowheads="1"/>
            </p:cNvSpPr>
            <p:nvPr/>
          </p:nvSpPr>
          <p:spPr bwMode="auto">
            <a:xfrm>
              <a:off x="703" y="3884"/>
              <a:ext cx="43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30 37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
        <p:nvSpPr>
          <p:cNvPr id="67" name="AutoShape 44">
            <a:extLst>
              <a:ext uri="{FF2B5EF4-FFF2-40B4-BE49-F238E27FC236}">
                <a16:creationId xmlns:a16="http://schemas.microsoft.com/office/drawing/2014/main" id="{DFCD78A1-DCCF-43E0-B62F-7B9F6956818F}"/>
              </a:ext>
            </a:extLst>
          </p:cNvPr>
          <p:cNvSpPr>
            <a:spLocks noChangeArrowheads="1"/>
          </p:cNvSpPr>
          <p:nvPr/>
        </p:nvSpPr>
        <p:spPr bwMode="auto">
          <a:xfrm>
            <a:off x="3973129" y="4209548"/>
            <a:ext cx="1152525" cy="142875"/>
          </a:xfrm>
          <a:prstGeom prst="rightArrow">
            <a:avLst>
              <a:gd name="adj1" fmla="val 50000"/>
              <a:gd name="adj2" fmla="val 201667"/>
            </a:avLst>
          </a:prstGeom>
          <a:solidFill>
            <a:srgbClr val="00E4A8"/>
          </a:solidFill>
          <a:ln w="9525">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68" name="Text Box 45">
            <a:extLst>
              <a:ext uri="{FF2B5EF4-FFF2-40B4-BE49-F238E27FC236}">
                <a16:creationId xmlns:a16="http://schemas.microsoft.com/office/drawing/2014/main" id="{1D7B755F-AF3C-4A5C-99A7-F883A755B5CA}"/>
              </a:ext>
            </a:extLst>
          </p:cNvPr>
          <p:cNvSpPr txBox="1">
            <a:spLocks noChangeArrowheads="1"/>
          </p:cNvSpPr>
          <p:nvPr/>
        </p:nvSpPr>
        <p:spPr bwMode="auto">
          <a:xfrm>
            <a:off x="3685791" y="3777748"/>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i="0">
                <a:solidFill>
                  <a:srgbClr val="000000"/>
                </a:solidFill>
                <a:ea typeface="黑体" panose="02010609060101010101" pitchFamily="49" charset="-122"/>
              </a:rPr>
              <a:t>删除</a:t>
            </a:r>
            <a:r>
              <a:rPr lang="en-US" altLang="zh-CN" i="0">
                <a:solidFill>
                  <a:srgbClr val="000000"/>
                </a:solidFill>
                <a:ea typeface="黑体" panose="02010609060101010101" pitchFamily="49" charset="-122"/>
              </a:rPr>
              <a:t>99</a:t>
            </a:r>
          </a:p>
        </p:txBody>
      </p:sp>
      <p:grpSp>
        <p:nvGrpSpPr>
          <p:cNvPr id="69" name="Group 52">
            <a:extLst>
              <a:ext uri="{FF2B5EF4-FFF2-40B4-BE49-F238E27FC236}">
                <a16:creationId xmlns:a16="http://schemas.microsoft.com/office/drawing/2014/main" id="{C9B2F5FC-079E-433D-A078-532F1563F03F}"/>
              </a:ext>
            </a:extLst>
          </p:cNvPr>
          <p:cNvGrpSpPr>
            <a:grpSpLocks/>
          </p:cNvGrpSpPr>
          <p:nvPr/>
        </p:nvGrpSpPr>
        <p:grpSpPr bwMode="auto">
          <a:xfrm>
            <a:off x="4836729" y="3706311"/>
            <a:ext cx="4176712" cy="2089150"/>
            <a:chOff x="115" y="2795"/>
            <a:chExt cx="2631" cy="1316"/>
          </a:xfrm>
        </p:grpSpPr>
        <p:sp>
          <p:nvSpPr>
            <p:cNvPr id="70" name="AutoShape 53">
              <a:extLst>
                <a:ext uri="{FF2B5EF4-FFF2-40B4-BE49-F238E27FC236}">
                  <a16:creationId xmlns:a16="http://schemas.microsoft.com/office/drawing/2014/main" id="{41DE7A4D-B8A4-467D-B711-A5AD5379FE7A}"/>
                </a:ext>
              </a:extLst>
            </p:cNvPr>
            <p:cNvSpPr>
              <a:spLocks noChangeArrowheads="1"/>
            </p:cNvSpPr>
            <p:nvPr/>
          </p:nvSpPr>
          <p:spPr bwMode="auto">
            <a:xfrm>
              <a:off x="1202" y="2795"/>
              <a:ext cx="30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1" name="AutoShape 54">
              <a:extLst>
                <a:ext uri="{FF2B5EF4-FFF2-40B4-BE49-F238E27FC236}">
                  <a16:creationId xmlns:a16="http://schemas.microsoft.com/office/drawing/2014/main" id="{20A8A0FE-F546-4176-A8A2-7F417C56E2E4}"/>
                </a:ext>
              </a:extLst>
            </p:cNvPr>
            <p:cNvSpPr>
              <a:spLocks noChangeArrowheads="1"/>
            </p:cNvSpPr>
            <p:nvPr/>
          </p:nvSpPr>
          <p:spPr bwMode="auto">
            <a:xfrm>
              <a:off x="485" y="3340"/>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2" name="AutoShape 55">
              <a:extLst>
                <a:ext uri="{FF2B5EF4-FFF2-40B4-BE49-F238E27FC236}">
                  <a16:creationId xmlns:a16="http://schemas.microsoft.com/office/drawing/2014/main" id="{CCD7AED7-878E-423B-9D7A-29ED299410A2}"/>
                </a:ext>
              </a:extLst>
            </p:cNvPr>
            <p:cNvSpPr>
              <a:spLocks noChangeArrowheads="1"/>
            </p:cNvSpPr>
            <p:nvPr/>
          </p:nvSpPr>
          <p:spPr bwMode="auto">
            <a:xfrm>
              <a:off x="115" y="3884"/>
              <a:ext cx="31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3" name="AutoShape 56">
              <a:extLst>
                <a:ext uri="{FF2B5EF4-FFF2-40B4-BE49-F238E27FC236}">
                  <a16:creationId xmlns:a16="http://schemas.microsoft.com/office/drawing/2014/main" id="{B8EC0117-4810-49B6-A1C2-EFDFD3400271}"/>
                </a:ext>
              </a:extLst>
            </p:cNvPr>
            <p:cNvSpPr>
              <a:spLocks noChangeArrowheads="1"/>
            </p:cNvSpPr>
            <p:nvPr/>
          </p:nvSpPr>
          <p:spPr bwMode="auto">
            <a:xfrm>
              <a:off x="1415"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4" name="AutoShape 57">
              <a:extLst>
                <a:ext uri="{FF2B5EF4-FFF2-40B4-BE49-F238E27FC236}">
                  <a16:creationId xmlns:a16="http://schemas.microsoft.com/office/drawing/2014/main" id="{8185B44E-86F0-4BC7-B0E9-2501F5CB4C02}"/>
                </a:ext>
              </a:extLst>
            </p:cNvPr>
            <p:cNvSpPr>
              <a:spLocks noChangeArrowheads="1"/>
            </p:cNvSpPr>
            <p:nvPr/>
          </p:nvSpPr>
          <p:spPr bwMode="auto">
            <a:xfrm>
              <a:off x="2436"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90</a:t>
              </a:r>
              <a:endParaRPr kumimoji="1" lang="zh-CN" altLang="en-US"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endParaRPr>
            </a:p>
          </p:txBody>
        </p:sp>
        <p:sp>
          <p:nvSpPr>
            <p:cNvPr id="75" name="AutoShape 58">
              <a:extLst>
                <a:ext uri="{FF2B5EF4-FFF2-40B4-BE49-F238E27FC236}">
                  <a16:creationId xmlns:a16="http://schemas.microsoft.com/office/drawing/2014/main" id="{7B886D9A-F608-454B-871C-0D6A175E8C28}"/>
                </a:ext>
              </a:extLst>
            </p:cNvPr>
            <p:cNvSpPr>
              <a:spLocks noChangeArrowheads="1"/>
            </p:cNvSpPr>
            <p:nvPr/>
          </p:nvSpPr>
          <p:spPr bwMode="auto">
            <a:xfrm>
              <a:off x="1879" y="3884"/>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6" name="AutoShape 59">
              <a:extLst>
                <a:ext uri="{FF2B5EF4-FFF2-40B4-BE49-F238E27FC236}">
                  <a16:creationId xmlns:a16="http://schemas.microsoft.com/office/drawing/2014/main" id="{D4B4FC05-FD4B-406D-9CB7-D54BE4F2C191}"/>
                </a:ext>
              </a:extLst>
            </p:cNvPr>
            <p:cNvSpPr>
              <a:spLocks noChangeArrowheads="1"/>
            </p:cNvSpPr>
            <p:nvPr/>
          </p:nvSpPr>
          <p:spPr bwMode="auto">
            <a:xfrm>
              <a:off x="1877" y="3340"/>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a:t>
              </a: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70</a:t>
              </a:r>
              <a:endParaRPr kumimoji="1" lang="zh-CN" altLang="en-US"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endParaRPr>
            </a:p>
          </p:txBody>
        </p:sp>
        <p:sp>
          <p:nvSpPr>
            <p:cNvPr id="77" name="Line 60">
              <a:extLst>
                <a:ext uri="{FF2B5EF4-FFF2-40B4-BE49-F238E27FC236}">
                  <a16:creationId xmlns:a16="http://schemas.microsoft.com/office/drawing/2014/main" id="{3404A79B-2500-4DD8-85B9-8DF671D0EFF8}"/>
                </a:ext>
              </a:extLst>
            </p:cNvPr>
            <p:cNvSpPr>
              <a:spLocks noChangeShapeType="1"/>
            </p:cNvSpPr>
            <p:nvPr/>
          </p:nvSpPr>
          <p:spPr bwMode="auto">
            <a:xfrm flipH="1">
              <a:off x="657" y="3022"/>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78" name="Line 61">
              <a:extLst>
                <a:ext uri="{FF2B5EF4-FFF2-40B4-BE49-F238E27FC236}">
                  <a16:creationId xmlns:a16="http://schemas.microsoft.com/office/drawing/2014/main" id="{21FB25D9-55F4-4FE0-905F-A81E7AB64909}"/>
                </a:ext>
              </a:extLst>
            </p:cNvPr>
            <p:cNvSpPr>
              <a:spLocks noChangeShapeType="1"/>
            </p:cNvSpPr>
            <p:nvPr/>
          </p:nvSpPr>
          <p:spPr bwMode="auto">
            <a:xfrm>
              <a:off x="1474" y="3022"/>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79" name="Line 62">
              <a:extLst>
                <a:ext uri="{FF2B5EF4-FFF2-40B4-BE49-F238E27FC236}">
                  <a16:creationId xmlns:a16="http://schemas.microsoft.com/office/drawing/2014/main" id="{F8526540-541B-4295-8C01-713B875C869E}"/>
                </a:ext>
              </a:extLst>
            </p:cNvPr>
            <p:cNvSpPr>
              <a:spLocks noChangeShapeType="1"/>
            </p:cNvSpPr>
            <p:nvPr/>
          </p:nvSpPr>
          <p:spPr bwMode="auto">
            <a:xfrm flipH="1">
              <a:off x="340" y="3566"/>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0" name="Line 63">
              <a:extLst>
                <a:ext uri="{FF2B5EF4-FFF2-40B4-BE49-F238E27FC236}">
                  <a16:creationId xmlns:a16="http://schemas.microsoft.com/office/drawing/2014/main" id="{5A586A81-D5B7-4725-A19F-B0FD02B1F48A}"/>
                </a:ext>
              </a:extLst>
            </p:cNvPr>
            <p:cNvSpPr>
              <a:spLocks noChangeShapeType="1"/>
            </p:cNvSpPr>
            <p:nvPr/>
          </p:nvSpPr>
          <p:spPr bwMode="auto">
            <a:xfrm>
              <a:off x="748" y="3566"/>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1" name="Line 64">
              <a:extLst>
                <a:ext uri="{FF2B5EF4-FFF2-40B4-BE49-F238E27FC236}">
                  <a16:creationId xmlns:a16="http://schemas.microsoft.com/office/drawing/2014/main" id="{4016725E-4DFF-416E-9126-6F3292BD47FF}"/>
                </a:ext>
              </a:extLst>
            </p:cNvPr>
            <p:cNvSpPr>
              <a:spLocks noChangeShapeType="1"/>
            </p:cNvSpPr>
            <p:nvPr/>
          </p:nvSpPr>
          <p:spPr bwMode="auto">
            <a:xfrm flipH="1">
              <a:off x="1655" y="3566"/>
              <a:ext cx="31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2" name="Line 65">
              <a:extLst>
                <a:ext uri="{FF2B5EF4-FFF2-40B4-BE49-F238E27FC236}">
                  <a16:creationId xmlns:a16="http://schemas.microsoft.com/office/drawing/2014/main" id="{FA7539E8-8C48-4E09-A82A-FDF189FFD0BB}"/>
                </a:ext>
              </a:extLst>
            </p:cNvPr>
            <p:cNvSpPr>
              <a:spLocks noChangeShapeType="1"/>
            </p:cNvSpPr>
            <p:nvPr/>
          </p:nvSpPr>
          <p:spPr bwMode="auto">
            <a:xfrm>
              <a:off x="2109" y="3566"/>
              <a:ext cx="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3" name="Line 66">
              <a:extLst>
                <a:ext uri="{FF2B5EF4-FFF2-40B4-BE49-F238E27FC236}">
                  <a16:creationId xmlns:a16="http://schemas.microsoft.com/office/drawing/2014/main" id="{9C44C556-2DE6-4C4F-906C-2FCC3933C35C}"/>
                </a:ext>
              </a:extLst>
            </p:cNvPr>
            <p:cNvSpPr>
              <a:spLocks noChangeShapeType="1"/>
            </p:cNvSpPr>
            <p:nvPr/>
          </p:nvSpPr>
          <p:spPr bwMode="auto">
            <a:xfrm>
              <a:off x="2245" y="3566"/>
              <a:ext cx="27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4" name="AutoShape 67">
              <a:extLst>
                <a:ext uri="{FF2B5EF4-FFF2-40B4-BE49-F238E27FC236}">
                  <a16:creationId xmlns:a16="http://schemas.microsoft.com/office/drawing/2014/main" id="{A7DB20CE-C1E5-40B0-9A14-0FFA78AB571F}"/>
                </a:ext>
              </a:extLst>
            </p:cNvPr>
            <p:cNvSpPr>
              <a:spLocks noChangeArrowheads="1"/>
            </p:cNvSpPr>
            <p:nvPr/>
          </p:nvSpPr>
          <p:spPr bwMode="auto">
            <a:xfrm>
              <a:off x="703" y="3884"/>
              <a:ext cx="43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30 37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36308587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66606" y="5496272"/>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98</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树删除</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22" name="Rectangle 5">
            <a:extLst>
              <a:ext uri="{FF2B5EF4-FFF2-40B4-BE49-F238E27FC236}">
                <a16:creationId xmlns:a16="http://schemas.microsoft.com/office/drawing/2014/main" id="{B6F5A958-E2BD-4A70-90C5-D996E2E49EA5}"/>
              </a:ext>
            </a:extLst>
          </p:cNvPr>
          <p:cNvSpPr txBox="1">
            <a:spLocks noChangeArrowheads="1"/>
          </p:cNvSpPr>
          <p:nvPr/>
        </p:nvSpPr>
        <p:spPr>
          <a:xfrm>
            <a:off x="545423" y="1343745"/>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sz="2800" b="0" i="0" dirty="0">
                <a:latin typeface="黑体" panose="02010609060101010101" pitchFamily="49" charset="-122"/>
                <a:ea typeface="黑体" panose="02010609060101010101" pitchFamily="49" charset="-122"/>
              </a:rPr>
              <a:t>被删关键字所在结点中的</a:t>
            </a:r>
            <a:r>
              <a:rPr lang="zh-CN" altLang="en-US" sz="2800" b="0" i="0" dirty="0">
                <a:solidFill>
                  <a:srgbClr val="FF0000"/>
                </a:solidFill>
                <a:latin typeface="黑体" panose="02010609060101010101" pitchFamily="49" charset="-122"/>
                <a:ea typeface="黑体" panose="02010609060101010101" pitchFamily="49" charset="-122"/>
              </a:rPr>
              <a:t>关键字数目等于 </a:t>
            </a:r>
            <a:r>
              <a:rPr lang="en-US" altLang="zh-CN" sz="2800" b="0" i="0" dirty="0">
                <a:solidFill>
                  <a:srgbClr val="FF0000"/>
                </a:solidFill>
                <a:latin typeface="黑体" panose="02010609060101010101" pitchFamily="49" charset="-122"/>
                <a:ea typeface="黑体" panose="02010609060101010101" pitchFamily="49" charset="-122"/>
              </a:rPr>
              <a:t>m/2 -1</a:t>
            </a:r>
            <a:r>
              <a:rPr lang="zh-CN" altLang="en-US" sz="2800" b="0" i="0" dirty="0">
                <a:latin typeface="黑体" panose="02010609060101010101" pitchFamily="49" charset="-122"/>
                <a:ea typeface="黑体" panose="02010609060101010101" pitchFamily="49" charset="-122"/>
              </a:rPr>
              <a:t>，其左</a:t>
            </a:r>
            <a:r>
              <a:rPr lang="en-US" altLang="zh-CN" sz="2800" b="0" i="0" dirty="0">
                <a:latin typeface="黑体" panose="02010609060101010101" pitchFamily="49" charset="-122"/>
                <a:ea typeface="黑体" panose="02010609060101010101" pitchFamily="49" charset="-122"/>
              </a:rPr>
              <a:t>(</a:t>
            </a:r>
            <a:r>
              <a:rPr lang="zh-CN" altLang="en-US" sz="2800" b="0" i="0" dirty="0">
                <a:latin typeface="黑体" panose="02010609060101010101" pitchFamily="49" charset="-122"/>
                <a:ea typeface="黑体" panose="02010609060101010101" pitchFamily="49" charset="-122"/>
              </a:rPr>
              <a:t>右</a:t>
            </a:r>
            <a:r>
              <a:rPr lang="en-US" altLang="zh-CN" sz="2800" b="0" i="0" dirty="0">
                <a:latin typeface="黑体" panose="02010609060101010101" pitchFamily="49" charset="-122"/>
                <a:ea typeface="黑体" panose="02010609060101010101" pitchFamily="49" charset="-122"/>
              </a:rPr>
              <a:t>)</a:t>
            </a:r>
            <a:r>
              <a:rPr lang="zh-CN" altLang="en-US" sz="2800" b="0" i="0" dirty="0">
                <a:latin typeface="黑体" panose="02010609060101010101" pitchFamily="49" charset="-122"/>
                <a:ea typeface="黑体" panose="02010609060101010101" pitchFamily="49" charset="-122"/>
              </a:rPr>
              <a:t>兄弟关键字数也等于 </a:t>
            </a:r>
            <a:r>
              <a:rPr lang="en-US" altLang="zh-CN" sz="2800" b="0" i="0" dirty="0">
                <a:latin typeface="黑体" panose="02010609060101010101" pitchFamily="49" charset="-122"/>
                <a:ea typeface="黑体" panose="02010609060101010101" pitchFamily="49" charset="-122"/>
              </a:rPr>
              <a:t>m/2 -1</a:t>
            </a:r>
            <a:endParaRPr lang="zh-CN" altLang="en-US" sz="2800" b="0" i="0" dirty="0">
              <a:latin typeface="黑体" panose="02010609060101010101" pitchFamily="49" charset="-122"/>
              <a:ea typeface="黑体" panose="02010609060101010101" pitchFamily="49" charset="-122"/>
            </a:endParaRPr>
          </a:p>
          <a:p>
            <a:pPr eaLnBrk="1" hangingPunct="1">
              <a:spcBef>
                <a:spcPct val="30000"/>
              </a:spcBef>
            </a:pPr>
            <a:r>
              <a:rPr lang="zh-CN" altLang="en-US" sz="2800" b="0" i="0" dirty="0">
                <a:latin typeface="黑体" panose="02010609060101010101" pitchFamily="49" charset="-122"/>
                <a:ea typeface="黑体" panose="02010609060101010101" pitchFamily="49" charset="-122"/>
              </a:rPr>
              <a:t>将被删关键字所在结点的剩余部分，与双亲对应关键字一起</a:t>
            </a:r>
            <a:r>
              <a:rPr lang="zh-CN" altLang="en-US" sz="2800" b="0" i="0" dirty="0">
                <a:solidFill>
                  <a:srgbClr val="FF0000"/>
                </a:solidFill>
                <a:latin typeface="黑体" panose="02010609060101010101" pitchFamily="49" charset="-122"/>
                <a:ea typeface="黑体" panose="02010609060101010101" pitchFamily="49" charset="-122"/>
              </a:rPr>
              <a:t>合并</a:t>
            </a:r>
            <a:r>
              <a:rPr lang="zh-CN" altLang="en-US" sz="2800" b="0" i="0" dirty="0">
                <a:latin typeface="黑体" panose="02010609060101010101" pitchFamily="49" charset="-122"/>
                <a:ea typeface="黑体" panose="02010609060101010101" pitchFamily="49" charset="-122"/>
              </a:rPr>
              <a:t>到兄弟结点中</a:t>
            </a:r>
            <a:endParaRPr lang="en-US" altLang="zh-CN" sz="2800" b="0" i="0" dirty="0">
              <a:latin typeface="黑体" panose="02010609060101010101" pitchFamily="49" charset="-122"/>
              <a:ea typeface="黑体" panose="02010609060101010101" pitchFamily="49" charset="-122"/>
            </a:endParaRPr>
          </a:p>
          <a:p>
            <a:pPr eaLnBrk="1" hangingPunct="1">
              <a:spcBef>
                <a:spcPct val="30000"/>
              </a:spcBef>
            </a:pPr>
            <a:endParaRPr lang="en-US" altLang="zh-CN" sz="2800" b="1" i="0" kern="0" dirty="0">
              <a:latin typeface="黑体" panose="02010609060101010101" pitchFamily="49" charset="-122"/>
              <a:ea typeface="黑体" panose="02010609060101010101" pitchFamily="49" charset="-122"/>
            </a:endParaRPr>
          </a:p>
        </p:txBody>
      </p:sp>
      <p:grpSp>
        <p:nvGrpSpPr>
          <p:cNvPr id="30" name="Group 23">
            <a:extLst>
              <a:ext uri="{FF2B5EF4-FFF2-40B4-BE49-F238E27FC236}">
                <a16:creationId xmlns:a16="http://schemas.microsoft.com/office/drawing/2014/main" id="{D7FFDC31-53F4-4B29-833C-AB8A16231410}"/>
              </a:ext>
            </a:extLst>
          </p:cNvPr>
          <p:cNvGrpSpPr>
            <a:grpSpLocks/>
          </p:cNvGrpSpPr>
          <p:nvPr/>
        </p:nvGrpSpPr>
        <p:grpSpPr bwMode="auto">
          <a:xfrm>
            <a:off x="7606370" y="1475655"/>
            <a:ext cx="649288" cy="287337"/>
            <a:chOff x="4422" y="2659"/>
            <a:chExt cx="454" cy="227"/>
          </a:xfrm>
        </p:grpSpPr>
        <p:sp>
          <p:nvSpPr>
            <p:cNvPr id="31" name="Line 24">
              <a:extLst>
                <a:ext uri="{FF2B5EF4-FFF2-40B4-BE49-F238E27FC236}">
                  <a16:creationId xmlns:a16="http://schemas.microsoft.com/office/drawing/2014/main" id="{9F01A9F5-C70A-4A35-A897-F6185506FD65}"/>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25">
              <a:extLst>
                <a:ext uri="{FF2B5EF4-FFF2-40B4-BE49-F238E27FC236}">
                  <a16:creationId xmlns:a16="http://schemas.microsoft.com/office/drawing/2014/main" id="{E537CDDC-D27E-4C30-AB7F-94ECDAA387F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26">
              <a:extLst>
                <a:ext uri="{FF2B5EF4-FFF2-40B4-BE49-F238E27FC236}">
                  <a16:creationId xmlns:a16="http://schemas.microsoft.com/office/drawing/2014/main" id="{330D1044-202E-4605-92BC-192EB3429C99}"/>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27">
              <a:extLst>
                <a:ext uri="{FF2B5EF4-FFF2-40B4-BE49-F238E27FC236}">
                  <a16:creationId xmlns:a16="http://schemas.microsoft.com/office/drawing/2014/main" id="{B66962A9-11D9-4A54-A026-DE395F8AB957}"/>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6" name="Group 23">
            <a:extLst>
              <a:ext uri="{FF2B5EF4-FFF2-40B4-BE49-F238E27FC236}">
                <a16:creationId xmlns:a16="http://schemas.microsoft.com/office/drawing/2014/main" id="{02D854F6-34FC-436D-A542-5C730EAF3349}"/>
              </a:ext>
            </a:extLst>
          </p:cNvPr>
          <p:cNvGrpSpPr>
            <a:grpSpLocks/>
          </p:cNvGrpSpPr>
          <p:nvPr/>
        </p:nvGrpSpPr>
        <p:grpSpPr bwMode="auto">
          <a:xfrm>
            <a:off x="5842474" y="1916832"/>
            <a:ext cx="649288" cy="287337"/>
            <a:chOff x="4422" y="2659"/>
            <a:chExt cx="454" cy="227"/>
          </a:xfrm>
        </p:grpSpPr>
        <p:sp>
          <p:nvSpPr>
            <p:cNvPr id="47" name="Line 24">
              <a:extLst>
                <a:ext uri="{FF2B5EF4-FFF2-40B4-BE49-F238E27FC236}">
                  <a16:creationId xmlns:a16="http://schemas.microsoft.com/office/drawing/2014/main" id="{DD037038-E955-4087-8ACA-44F66D422B5E}"/>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 name="Line 25">
              <a:extLst>
                <a:ext uri="{FF2B5EF4-FFF2-40B4-BE49-F238E27FC236}">
                  <a16:creationId xmlns:a16="http://schemas.microsoft.com/office/drawing/2014/main" id="{EB106141-80DC-4172-8A5F-6C86F6ADDDFD}"/>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 name="Line 26">
              <a:extLst>
                <a:ext uri="{FF2B5EF4-FFF2-40B4-BE49-F238E27FC236}">
                  <a16:creationId xmlns:a16="http://schemas.microsoft.com/office/drawing/2014/main" id="{D8ED8FF5-ED0A-40A5-9562-A4CAB274CEB3}"/>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 name="Line 27">
              <a:extLst>
                <a:ext uri="{FF2B5EF4-FFF2-40B4-BE49-F238E27FC236}">
                  <a16:creationId xmlns:a16="http://schemas.microsoft.com/office/drawing/2014/main" id="{7321DBC8-E2D8-47D0-A47F-B50CAE8F79F5}"/>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6" name="AutoShape 11">
            <a:extLst>
              <a:ext uri="{FF2B5EF4-FFF2-40B4-BE49-F238E27FC236}">
                <a16:creationId xmlns:a16="http://schemas.microsoft.com/office/drawing/2014/main" id="{A8D6D82C-2218-4C05-B458-9AA6CD01BC0A}"/>
              </a:ext>
            </a:extLst>
          </p:cNvPr>
          <p:cNvSpPr>
            <a:spLocks noChangeArrowheads="1"/>
          </p:cNvSpPr>
          <p:nvPr/>
        </p:nvSpPr>
        <p:spPr bwMode="auto">
          <a:xfrm>
            <a:off x="4027944" y="4251672"/>
            <a:ext cx="1152525" cy="142875"/>
          </a:xfrm>
          <a:prstGeom prst="rightArrow">
            <a:avLst>
              <a:gd name="adj1" fmla="val 50000"/>
              <a:gd name="adj2" fmla="val 201667"/>
            </a:avLst>
          </a:prstGeom>
          <a:solidFill>
            <a:srgbClr val="00E4A8"/>
          </a:solidFill>
          <a:ln w="9525">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7" name="Text Box 12">
            <a:extLst>
              <a:ext uri="{FF2B5EF4-FFF2-40B4-BE49-F238E27FC236}">
                <a16:creationId xmlns:a16="http://schemas.microsoft.com/office/drawing/2014/main" id="{5223C7F9-1473-499E-ACE9-A50C7651873D}"/>
              </a:ext>
            </a:extLst>
          </p:cNvPr>
          <p:cNvSpPr txBox="1">
            <a:spLocks noChangeArrowheads="1"/>
          </p:cNvSpPr>
          <p:nvPr/>
        </p:nvSpPr>
        <p:spPr bwMode="auto">
          <a:xfrm>
            <a:off x="3740606" y="3819872"/>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i="0">
                <a:solidFill>
                  <a:srgbClr val="000000"/>
                </a:solidFill>
                <a:ea typeface="黑体" panose="02010609060101010101" pitchFamily="49" charset="-122"/>
              </a:rPr>
              <a:t>删除</a:t>
            </a:r>
            <a:r>
              <a:rPr lang="en-US" altLang="zh-CN" i="0">
                <a:solidFill>
                  <a:srgbClr val="000000"/>
                </a:solidFill>
                <a:ea typeface="黑体" panose="02010609060101010101" pitchFamily="49" charset="-122"/>
              </a:rPr>
              <a:t>50</a:t>
            </a:r>
          </a:p>
        </p:txBody>
      </p:sp>
      <p:grpSp>
        <p:nvGrpSpPr>
          <p:cNvPr id="88" name="Group 34">
            <a:extLst>
              <a:ext uri="{FF2B5EF4-FFF2-40B4-BE49-F238E27FC236}">
                <a16:creationId xmlns:a16="http://schemas.microsoft.com/office/drawing/2014/main" id="{75D31C56-8FE6-4F73-82D3-CE49B71ABF59}"/>
              </a:ext>
            </a:extLst>
          </p:cNvPr>
          <p:cNvGrpSpPr>
            <a:grpSpLocks/>
          </p:cNvGrpSpPr>
          <p:nvPr/>
        </p:nvGrpSpPr>
        <p:grpSpPr bwMode="auto">
          <a:xfrm>
            <a:off x="211594" y="3748435"/>
            <a:ext cx="4176712" cy="2089150"/>
            <a:chOff x="115" y="2795"/>
            <a:chExt cx="2631" cy="1316"/>
          </a:xfrm>
        </p:grpSpPr>
        <p:sp>
          <p:nvSpPr>
            <p:cNvPr id="89" name="AutoShape 35">
              <a:extLst>
                <a:ext uri="{FF2B5EF4-FFF2-40B4-BE49-F238E27FC236}">
                  <a16:creationId xmlns:a16="http://schemas.microsoft.com/office/drawing/2014/main" id="{8E016330-0039-4787-B741-0709D162B097}"/>
                </a:ext>
              </a:extLst>
            </p:cNvPr>
            <p:cNvSpPr>
              <a:spLocks noChangeArrowheads="1"/>
            </p:cNvSpPr>
            <p:nvPr/>
          </p:nvSpPr>
          <p:spPr bwMode="auto">
            <a:xfrm>
              <a:off x="1202" y="2795"/>
              <a:ext cx="30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0" name="AutoShape 36">
              <a:extLst>
                <a:ext uri="{FF2B5EF4-FFF2-40B4-BE49-F238E27FC236}">
                  <a16:creationId xmlns:a16="http://schemas.microsoft.com/office/drawing/2014/main" id="{D6E6A6C2-CB79-43B6-8E26-7C4A897E6DA8}"/>
                </a:ext>
              </a:extLst>
            </p:cNvPr>
            <p:cNvSpPr>
              <a:spLocks noChangeArrowheads="1"/>
            </p:cNvSpPr>
            <p:nvPr/>
          </p:nvSpPr>
          <p:spPr bwMode="auto">
            <a:xfrm>
              <a:off x="485" y="3340"/>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1" name="AutoShape 37">
              <a:extLst>
                <a:ext uri="{FF2B5EF4-FFF2-40B4-BE49-F238E27FC236}">
                  <a16:creationId xmlns:a16="http://schemas.microsoft.com/office/drawing/2014/main" id="{DAA0F5AA-B026-4424-A8FC-31A493BCB06E}"/>
                </a:ext>
              </a:extLst>
            </p:cNvPr>
            <p:cNvSpPr>
              <a:spLocks noChangeArrowheads="1"/>
            </p:cNvSpPr>
            <p:nvPr/>
          </p:nvSpPr>
          <p:spPr bwMode="auto">
            <a:xfrm>
              <a:off x="115" y="3884"/>
              <a:ext cx="31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2" name="AutoShape 38">
              <a:extLst>
                <a:ext uri="{FF2B5EF4-FFF2-40B4-BE49-F238E27FC236}">
                  <a16:creationId xmlns:a16="http://schemas.microsoft.com/office/drawing/2014/main" id="{787FE509-11DE-4284-A9C4-D2CDA09D2A23}"/>
                </a:ext>
              </a:extLst>
            </p:cNvPr>
            <p:cNvSpPr>
              <a:spLocks noChangeArrowheads="1"/>
            </p:cNvSpPr>
            <p:nvPr/>
          </p:nvSpPr>
          <p:spPr bwMode="auto">
            <a:xfrm>
              <a:off x="1415"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3" name="AutoShape 39">
              <a:extLst>
                <a:ext uri="{FF2B5EF4-FFF2-40B4-BE49-F238E27FC236}">
                  <a16:creationId xmlns:a16="http://schemas.microsoft.com/office/drawing/2014/main" id="{A87E93F5-0069-4679-9894-696819DAD17B}"/>
                </a:ext>
              </a:extLst>
            </p:cNvPr>
            <p:cNvSpPr>
              <a:spLocks noChangeArrowheads="1"/>
            </p:cNvSpPr>
            <p:nvPr/>
          </p:nvSpPr>
          <p:spPr bwMode="auto">
            <a:xfrm>
              <a:off x="2436"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4" name="AutoShape 40">
              <a:extLst>
                <a:ext uri="{FF2B5EF4-FFF2-40B4-BE49-F238E27FC236}">
                  <a16:creationId xmlns:a16="http://schemas.microsoft.com/office/drawing/2014/main" id="{4D8562B6-5E41-4555-B6E2-FD68EF7E66C8}"/>
                </a:ext>
              </a:extLst>
            </p:cNvPr>
            <p:cNvSpPr>
              <a:spLocks noChangeArrowheads="1"/>
            </p:cNvSpPr>
            <p:nvPr/>
          </p:nvSpPr>
          <p:spPr bwMode="auto">
            <a:xfrm>
              <a:off x="1879" y="3884"/>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5" name="AutoShape 41">
              <a:extLst>
                <a:ext uri="{FF2B5EF4-FFF2-40B4-BE49-F238E27FC236}">
                  <a16:creationId xmlns:a16="http://schemas.microsoft.com/office/drawing/2014/main" id="{FB255957-0A8C-42F7-810A-386EE99BEB50}"/>
                </a:ext>
              </a:extLst>
            </p:cNvPr>
            <p:cNvSpPr>
              <a:spLocks noChangeArrowheads="1"/>
            </p:cNvSpPr>
            <p:nvPr/>
          </p:nvSpPr>
          <p:spPr bwMode="auto">
            <a:xfrm>
              <a:off x="1877" y="3340"/>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53 70</a:t>
              </a:r>
              <a:endParaRPr kumimoji="1" lang="zh-CN" altLang="en-US"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p:txBody>
        </p:sp>
        <p:sp>
          <p:nvSpPr>
            <p:cNvPr id="96" name="Line 42">
              <a:extLst>
                <a:ext uri="{FF2B5EF4-FFF2-40B4-BE49-F238E27FC236}">
                  <a16:creationId xmlns:a16="http://schemas.microsoft.com/office/drawing/2014/main" id="{3ED7B8F4-2793-4567-8EC8-DB52B4B9F3ED}"/>
                </a:ext>
              </a:extLst>
            </p:cNvPr>
            <p:cNvSpPr>
              <a:spLocks noChangeShapeType="1"/>
            </p:cNvSpPr>
            <p:nvPr/>
          </p:nvSpPr>
          <p:spPr bwMode="auto">
            <a:xfrm flipH="1">
              <a:off x="657" y="3022"/>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7" name="Line 43">
              <a:extLst>
                <a:ext uri="{FF2B5EF4-FFF2-40B4-BE49-F238E27FC236}">
                  <a16:creationId xmlns:a16="http://schemas.microsoft.com/office/drawing/2014/main" id="{9E01A44A-4CB3-4C51-A5D6-05E5AA64B44B}"/>
                </a:ext>
              </a:extLst>
            </p:cNvPr>
            <p:cNvSpPr>
              <a:spLocks noChangeShapeType="1"/>
            </p:cNvSpPr>
            <p:nvPr/>
          </p:nvSpPr>
          <p:spPr bwMode="auto">
            <a:xfrm>
              <a:off x="1474" y="3022"/>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8" name="Line 44">
              <a:extLst>
                <a:ext uri="{FF2B5EF4-FFF2-40B4-BE49-F238E27FC236}">
                  <a16:creationId xmlns:a16="http://schemas.microsoft.com/office/drawing/2014/main" id="{DD5F8859-219B-467E-84D8-E5903FCBC500}"/>
                </a:ext>
              </a:extLst>
            </p:cNvPr>
            <p:cNvSpPr>
              <a:spLocks noChangeShapeType="1"/>
            </p:cNvSpPr>
            <p:nvPr/>
          </p:nvSpPr>
          <p:spPr bwMode="auto">
            <a:xfrm flipH="1">
              <a:off x="340" y="3566"/>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9" name="Line 45">
              <a:extLst>
                <a:ext uri="{FF2B5EF4-FFF2-40B4-BE49-F238E27FC236}">
                  <a16:creationId xmlns:a16="http://schemas.microsoft.com/office/drawing/2014/main" id="{346441E7-89D0-4EA6-B413-C5609FADEAAF}"/>
                </a:ext>
              </a:extLst>
            </p:cNvPr>
            <p:cNvSpPr>
              <a:spLocks noChangeShapeType="1"/>
            </p:cNvSpPr>
            <p:nvPr/>
          </p:nvSpPr>
          <p:spPr bwMode="auto">
            <a:xfrm>
              <a:off x="748" y="3566"/>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0" name="Line 46">
              <a:extLst>
                <a:ext uri="{FF2B5EF4-FFF2-40B4-BE49-F238E27FC236}">
                  <a16:creationId xmlns:a16="http://schemas.microsoft.com/office/drawing/2014/main" id="{0A3814AB-0578-46D7-841D-73E497B1DE56}"/>
                </a:ext>
              </a:extLst>
            </p:cNvPr>
            <p:cNvSpPr>
              <a:spLocks noChangeShapeType="1"/>
            </p:cNvSpPr>
            <p:nvPr/>
          </p:nvSpPr>
          <p:spPr bwMode="auto">
            <a:xfrm flipH="1">
              <a:off x="1655" y="3566"/>
              <a:ext cx="31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1" name="Line 47">
              <a:extLst>
                <a:ext uri="{FF2B5EF4-FFF2-40B4-BE49-F238E27FC236}">
                  <a16:creationId xmlns:a16="http://schemas.microsoft.com/office/drawing/2014/main" id="{881BF9EF-F112-4F7A-9448-CB474749781F}"/>
                </a:ext>
              </a:extLst>
            </p:cNvPr>
            <p:cNvSpPr>
              <a:spLocks noChangeShapeType="1"/>
            </p:cNvSpPr>
            <p:nvPr/>
          </p:nvSpPr>
          <p:spPr bwMode="auto">
            <a:xfrm>
              <a:off x="2109" y="3566"/>
              <a:ext cx="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2" name="Line 48">
              <a:extLst>
                <a:ext uri="{FF2B5EF4-FFF2-40B4-BE49-F238E27FC236}">
                  <a16:creationId xmlns:a16="http://schemas.microsoft.com/office/drawing/2014/main" id="{37A700A2-AA95-4536-9EF6-47678E510CA0}"/>
                </a:ext>
              </a:extLst>
            </p:cNvPr>
            <p:cNvSpPr>
              <a:spLocks noChangeShapeType="1"/>
            </p:cNvSpPr>
            <p:nvPr/>
          </p:nvSpPr>
          <p:spPr bwMode="auto">
            <a:xfrm>
              <a:off x="2245" y="3566"/>
              <a:ext cx="27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3" name="AutoShape 49">
              <a:extLst>
                <a:ext uri="{FF2B5EF4-FFF2-40B4-BE49-F238E27FC236}">
                  <a16:creationId xmlns:a16="http://schemas.microsoft.com/office/drawing/2014/main" id="{4BCEBE35-A00A-4320-8E52-53BBA75D0370}"/>
                </a:ext>
              </a:extLst>
            </p:cNvPr>
            <p:cNvSpPr>
              <a:spLocks noChangeArrowheads="1"/>
            </p:cNvSpPr>
            <p:nvPr/>
          </p:nvSpPr>
          <p:spPr bwMode="auto">
            <a:xfrm>
              <a:off x="703" y="3884"/>
              <a:ext cx="43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grpSp>
        <p:nvGrpSpPr>
          <p:cNvPr id="104" name="Group 67">
            <a:extLst>
              <a:ext uri="{FF2B5EF4-FFF2-40B4-BE49-F238E27FC236}">
                <a16:creationId xmlns:a16="http://schemas.microsoft.com/office/drawing/2014/main" id="{7ED61A6A-55D4-492A-A20E-1BAE9D02B408}"/>
              </a:ext>
            </a:extLst>
          </p:cNvPr>
          <p:cNvGrpSpPr>
            <a:grpSpLocks/>
          </p:cNvGrpSpPr>
          <p:nvPr/>
        </p:nvGrpSpPr>
        <p:grpSpPr bwMode="auto">
          <a:xfrm>
            <a:off x="4820106" y="3676997"/>
            <a:ext cx="4176713" cy="2089150"/>
            <a:chOff x="3016" y="2886"/>
            <a:chExt cx="2631" cy="1316"/>
          </a:xfrm>
        </p:grpSpPr>
        <p:sp>
          <p:nvSpPr>
            <p:cNvPr id="105" name="AutoShape 52">
              <a:extLst>
                <a:ext uri="{FF2B5EF4-FFF2-40B4-BE49-F238E27FC236}">
                  <a16:creationId xmlns:a16="http://schemas.microsoft.com/office/drawing/2014/main" id="{189D9218-7935-4740-800D-CEC8DEC2B248}"/>
                </a:ext>
              </a:extLst>
            </p:cNvPr>
            <p:cNvSpPr>
              <a:spLocks noChangeArrowheads="1"/>
            </p:cNvSpPr>
            <p:nvPr/>
          </p:nvSpPr>
          <p:spPr bwMode="auto">
            <a:xfrm>
              <a:off x="4103" y="2886"/>
              <a:ext cx="30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6" name="AutoShape 53">
              <a:extLst>
                <a:ext uri="{FF2B5EF4-FFF2-40B4-BE49-F238E27FC236}">
                  <a16:creationId xmlns:a16="http://schemas.microsoft.com/office/drawing/2014/main" id="{ABE1AB88-99A9-487B-B534-562CE4C853B6}"/>
                </a:ext>
              </a:extLst>
            </p:cNvPr>
            <p:cNvSpPr>
              <a:spLocks noChangeArrowheads="1"/>
            </p:cNvSpPr>
            <p:nvPr/>
          </p:nvSpPr>
          <p:spPr bwMode="auto">
            <a:xfrm>
              <a:off x="3386" y="3431"/>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7" name="AutoShape 54">
              <a:extLst>
                <a:ext uri="{FF2B5EF4-FFF2-40B4-BE49-F238E27FC236}">
                  <a16:creationId xmlns:a16="http://schemas.microsoft.com/office/drawing/2014/main" id="{48A4E929-9E81-4415-AB24-B4B0A2D5338F}"/>
                </a:ext>
              </a:extLst>
            </p:cNvPr>
            <p:cNvSpPr>
              <a:spLocks noChangeArrowheads="1"/>
            </p:cNvSpPr>
            <p:nvPr/>
          </p:nvSpPr>
          <p:spPr bwMode="auto">
            <a:xfrm>
              <a:off x="3016" y="3975"/>
              <a:ext cx="31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8" name="AutoShape 56">
              <a:extLst>
                <a:ext uri="{FF2B5EF4-FFF2-40B4-BE49-F238E27FC236}">
                  <a16:creationId xmlns:a16="http://schemas.microsoft.com/office/drawing/2014/main" id="{C9F150F6-8013-4A73-A220-73BB603414C7}"/>
                </a:ext>
              </a:extLst>
            </p:cNvPr>
            <p:cNvSpPr>
              <a:spLocks noChangeArrowheads="1"/>
            </p:cNvSpPr>
            <p:nvPr/>
          </p:nvSpPr>
          <p:spPr bwMode="auto">
            <a:xfrm>
              <a:off x="5337" y="3975"/>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9" name="AutoShape 57">
              <a:extLst>
                <a:ext uri="{FF2B5EF4-FFF2-40B4-BE49-F238E27FC236}">
                  <a16:creationId xmlns:a16="http://schemas.microsoft.com/office/drawing/2014/main" id="{963C3C26-1627-4860-BBC0-7BD4C77A8FFA}"/>
                </a:ext>
              </a:extLst>
            </p:cNvPr>
            <p:cNvSpPr>
              <a:spLocks noChangeArrowheads="1"/>
            </p:cNvSpPr>
            <p:nvPr/>
          </p:nvSpPr>
          <p:spPr bwMode="auto">
            <a:xfrm>
              <a:off x="4604" y="3974"/>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53</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61</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0" name="AutoShape 58">
              <a:extLst>
                <a:ext uri="{FF2B5EF4-FFF2-40B4-BE49-F238E27FC236}">
                  <a16:creationId xmlns:a16="http://schemas.microsoft.com/office/drawing/2014/main" id="{170C9828-0117-4E10-9A2F-9BB385E8DA23}"/>
                </a:ext>
              </a:extLst>
            </p:cNvPr>
            <p:cNvSpPr>
              <a:spLocks noChangeArrowheads="1"/>
            </p:cNvSpPr>
            <p:nvPr/>
          </p:nvSpPr>
          <p:spPr bwMode="auto">
            <a:xfrm>
              <a:off x="4778" y="3431"/>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1" name="Line 59">
              <a:extLst>
                <a:ext uri="{FF2B5EF4-FFF2-40B4-BE49-F238E27FC236}">
                  <a16:creationId xmlns:a16="http://schemas.microsoft.com/office/drawing/2014/main" id="{A56D30B0-67F2-4DA2-AE03-50D286E24907}"/>
                </a:ext>
              </a:extLst>
            </p:cNvPr>
            <p:cNvSpPr>
              <a:spLocks noChangeShapeType="1"/>
            </p:cNvSpPr>
            <p:nvPr/>
          </p:nvSpPr>
          <p:spPr bwMode="auto">
            <a:xfrm flipH="1">
              <a:off x="3558" y="3113"/>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2" name="Line 60">
              <a:extLst>
                <a:ext uri="{FF2B5EF4-FFF2-40B4-BE49-F238E27FC236}">
                  <a16:creationId xmlns:a16="http://schemas.microsoft.com/office/drawing/2014/main" id="{86160FC2-A47E-4472-84F7-E18A6721231C}"/>
                </a:ext>
              </a:extLst>
            </p:cNvPr>
            <p:cNvSpPr>
              <a:spLocks noChangeShapeType="1"/>
            </p:cNvSpPr>
            <p:nvPr/>
          </p:nvSpPr>
          <p:spPr bwMode="auto">
            <a:xfrm>
              <a:off x="4375" y="3113"/>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3" name="Line 61">
              <a:extLst>
                <a:ext uri="{FF2B5EF4-FFF2-40B4-BE49-F238E27FC236}">
                  <a16:creationId xmlns:a16="http://schemas.microsoft.com/office/drawing/2014/main" id="{629CD7DC-785B-4096-86CE-A5546068ADB0}"/>
                </a:ext>
              </a:extLst>
            </p:cNvPr>
            <p:cNvSpPr>
              <a:spLocks noChangeShapeType="1"/>
            </p:cNvSpPr>
            <p:nvPr/>
          </p:nvSpPr>
          <p:spPr bwMode="auto">
            <a:xfrm flipH="1">
              <a:off x="3241" y="3657"/>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4" name="Line 62">
              <a:extLst>
                <a:ext uri="{FF2B5EF4-FFF2-40B4-BE49-F238E27FC236}">
                  <a16:creationId xmlns:a16="http://schemas.microsoft.com/office/drawing/2014/main" id="{33647B8B-121D-40A1-B7DF-01E659125657}"/>
                </a:ext>
              </a:extLst>
            </p:cNvPr>
            <p:cNvSpPr>
              <a:spLocks noChangeShapeType="1"/>
            </p:cNvSpPr>
            <p:nvPr/>
          </p:nvSpPr>
          <p:spPr bwMode="auto">
            <a:xfrm>
              <a:off x="3649" y="3657"/>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5" name="Line 64">
              <a:extLst>
                <a:ext uri="{FF2B5EF4-FFF2-40B4-BE49-F238E27FC236}">
                  <a16:creationId xmlns:a16="http://schemas.microsoft.com/office/drawing/2014/main" id="{23FB83EF-AFE7-4B27-9B31-2349BD85A5B0}"/>
                </a:ext>
              </a:extLst>
            </p:cNvPr>
            <p:cNvSpPr>
              <a:spLocks noChangeShapeType="1"/>
            </p:cNvSpPr>
            <p:nvPr/>
          </p:nvSpPr>
          <p:spPr bwMode="auto">
            <a:xfrm>
              <a:off x="4876" y="3657"/>
              <a:ext cx="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6" name="Line 65">
              <a:extLst>
                <a:ext uri="{FF2B5EF4-FFF2-40B4-BE49-F238E27FC236}">
                  <a16:creationId xmlns:a16="http://schemas.microsoft.com/office/drawing/2014/main" id="{D3AC7D20-653A-4846-A011-248423A8C9CA}"/>
                </a:ext>
              </a:extLst>
            </p:cNvPr>
            <p:cNvSpPr>
              <a:spLocks noChangeShapeType="1"/>
            </p:cNvSpPr>
            <p:nvPr/>
          </p:nvSpPr>
          <p:spPr bwMode="auto">
            <a:xfrm>
              <a:off x="5146" y="3657"/>
              <a:ext cx="27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7" name="AutoShape 66">
              <a:extLst>
                <a:ext uri="{FF2B5EF4-FFF2-40B4-BE49-F238E27FC236}">
                  <a16:creationId xmlns:a16="http://schemas.microsoft.com/office/drawing/2014/main" id="{A49AD806-D976-4031-9DC4-C9DDE544213F}"/>
                </a:ext>
              </a:extLst>
            </p:cNvPr>
            <p:cNvSpPr>
              <a:spLocks noChangeArrowheads="1"/>
            </p:cNvSpPr>
            <p:nvPr/>
          </p:nvSpPr>
          <p:spPr bwMode="auto">
            <a:xfrm>
              <a:off x="3604" y="3975"/>
              <a:ext cx="43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16752151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565720" y="1124743"/>
            <a:ext cx="6248400" cy="689153"/>
          </a:xfrm>
        </p:spPr>
        <p:txBody>
          <a:bodyPr/>
          <a:lstStyle/>
          <a:p>
            <a:pPr algn="l" eaLnBrk="1" hangingPunct="1"/>
            <a:r>
              <a:rPr lang="zh-CN" altLang="en-US" sz="3200" dirty="0">
                <a:latin typeface="黑体" pitchFamily="49" charset="-122"/>
                <a:ea typeface="黑体" pitchFamily="49" charset="-122"/>
              </a:rPr>
              <a:t>一、哈希表(散列表</a:t>
            </a:r>
            <a:r>
              <a:rPr lang="en-US" altLang="zh-CN" sz="3200" dirty="0">
                <a:latin typeface="黑体" pitchFamily="49" charset="-122"/>
                <a:ea typeface="黑体" pitchFamily="49" charset="-122"/>
              </a:rPr>
              <a:t>)</a:t>
            </a:r>
          </a:p>
        </p:txBody>
      </p:sp>
      <p:sp>
        <p:nvSpPr>
          <p:cNvPr id="8397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CE39F06-6827-4400-AF77-29843DFAB4E5}" type="slidenum">
              <a:rPr lang="zh-CN" altLang="en-US"/>
              <a:pPr algn="r" eaLnBrk="1" hangingPunct="1">
                <a:spcBef>
                  <a:spcPct val="50000"/>
                </a:spcBef>
                <a:buFont typeface="Arial" pitchFamily="34" charset="0"/>
                <a:buNone/>
              </a:pPr>
              <a:t>99</a:t>
            </a:fld>
            <a:endParaRPr lang="en-US" altLang="zh-CN"/>
          </a:p>
        </p:txBody>
      </p:sp>
      <p:sp>
        <p:nvSpPr>
          <p:cNvPr id="83973" name="Rectangle 5"/>
          <p:cNvSpPr>
            <a:spLocks noGrp="1" noChangeArrowheads="1"/>
          </p:cNvSpPr>
          <p:nvPr>
            <p:ph type="body" idx="4294967295"/>
          </p:nvPr>
        </p:nvSpPr>
        <p:spPr>
          <a:xfrm>
            <a:off x="489520" y="1962944"/>
            <a:ext cx="8763000" cy="1682080"/>
          </a:xfrm>
        </p:spPr>
        <p:txBody>
          <a:bodyPr/>
          <a:lstStyle/>
          <a:p>
            <a:pPr eaLnBrk="1" hangingPunct="1">
              <a:spcBef>
                <a:spcPct val="70000"/>
              </a:spcBef>
            </a:pPr>
            <a:r>
              <a:rPr lang="zh-CN" altLang="en-US" dirty="0">
                <a:latin typeface="黑体" pitchFamily="49" charset="-122"/>
                <a:ea typeface="黑体" pitchFamily="49" charset="-122"/>
              </a:rPr>
              <a:t>哈希(</a:t>
            </a:r>
            <a:r>
              <a:rPr lang="en-US" altLang="zh-CN" dirty="0">
                <a:latin typeface="黑体" pitchFamily="49" charset="-122"/>
                <a:ea typeface="黑体" pitchFamily="49" charset="-122"/>
              </a:rPr>
              <a:t>Hash)</a:t>
            </a:r>
            <a:r>
              <a:rPr lang="zh-CN" altLang="en-US" dirty="0">
                <a:latin typeface="黑体" pitchFamily="49" charset="-122"/>
                <a:ea typeface="黑体" pitchFamily="49" charset="-122"/>
              </a:rPr>
              <a:t>表又称散列表</a:t>
            </a:r>
          </a:p>
          <a:p>
            <a:pPr eaLnBrk="1" hangingPunct="1">
              <a:spcBef>
                <a:spcPct val="70000"/>
              </a:spcBef>
            </a:pPr>
            <a:r>
              <a:rPr lang="zh-CN" altLang="en-US" dirty="0">
                <a:latin typeface="黑体" pitchFamily="49" charset="-122"/>
                <a:ea typeface="黑体" pitchFamily="49" charset="-122"/>
              </a:rPr>
              <a:t>散列表是一种直接计算记录存放地址的方法，它在关键码与存储位置之间直接建立了映象。</a:t>
            </a:r>
          </a:p>
        </p:txBody>
      </p:sp>
      <p:sp>
        <p:nvSpPr>
          <p:cNvPr id="2" name="Text Box 4">
            <a:extLst>
              <a:ext uri="{FF2B5EF4-FFF2-40B4-BE49-F238E27FC236}">
                <a16:creationId xmlns:a16="http://schemas.microsoft.com/office/drawing/2014/main" id="{3E299398-5840-4A89-B001-EA903F187E4D}"/>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第五章演示文稿</Template>
  <TotalTime>18978</TotalTime>
  <Words>10676</Words>
  <Application>Microsoft Office PowerPoint</Application>
  <PresentationFormat>全屏显示(4:3)</PresentationFormat>
  <Paragraphs>2164</Paragraphs>
  <Slides>151</Slides>
  <Notes>15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151</vt:i4>
      </vt:variant>
    </vt:vector>
  </HeadingPairs>
  <TitlesOfParts>
    <vt:vector size="166" baseType="lpstr">
      <vt:lpstr>黑体</vt:lpstr>
      <vt:lpstr>华文行楷</vt:lpstr>
      <vt:lpstr>楷体</vt:lpstr>
      <vt:lpstr>楷体_GB2312</vt:lpstr>
      <vt:lpstr>隶书</vt:lpstr>
      <vt:lpstr>宋体</vt:lpstr>
      <vt:lpstr>Arial</vt:lpstr>
      <vt:lpstr>Calibri</vt:lpstr>
      <vt:lpstr>Cambria Math</vt:lpstr>
      <vt:lpstr>Tahoma</vt:lpstr>
      <vt:lpstr>Times New Roman</vt:lpstr>
      <vt:lpstr>Verdana</vt:lpstr>
      <vt:lpstr>Wingdings</vt:lpstr>
      <vt:lpstr>1_Profile</vt:lpstr>
      <vt:lpstr>Microsoft Word 97 - 2003 Document</vt:lpstr>
      <vt:lpstr>数据结构 </vt:lpstr>
      <vt:lpstr>一、查找表(Search Table)</vt:lpstr>
      <vt:lpstr>PowerPoint 演示文稿</vt:lpstr>
      <vt:lpstr>PowerPoint 演示文稿</vt:lpstr>
      <vt:lpstr>PowerPoint 演示文稿</vt:lpstr>
      <vt:lpstr>PowerPoint 演示文稿</vt:lpstr>
      <vt:lpstr>PowerPoint 演示文稿</vt:lpstr>
      <vt:lpstr>一、顺序查找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二、折半查找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三、分块查找</vt:lpstr>
      <vt:lpstr>职场，生活中：性能与成本之间寻找平衡。  降低成本，损害用户满意度； 竭尽全力维持用户满意，费用迅速超越底线。</vt:lpstr>
      <vt:lpstr>PowerPoint 演示文稿</vt:lpstr>
      <vt:lpstr>PowerPoint 演示文稿</vt:lpstr>
      <vt:lpstr>PowerPoint 演示文稿</vt:lpstr>
      <vt:lpstr>PowerPoint 演示文稿</vt:lpstr>
      <vt:lpstr>一、动态查找表</vt:lpstr>
      <vt:lpstr>二、二叉排序树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三、平衡二叉树[AVL](定义)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平衡二叉树删除与二叉排序树相同</vt:lpstr>
      <vt:lpstr>PowerPoint 演示文稿</vt:lpstr>
      <vt:lpstr>例：下列平衡二叉树删除结点80。</vt:lpstr>
      <vt:lpstr>PowerPoint 演示文稿</vt:lpstr>
      <vt:lpstr>四、B-树(跳过）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一、哈希表(散列表)</vt:lpstr>
      <vt:lpstr>PowerPoint 演示文稿</vt:lpstr>
      <vt:lpstr>PowerPoint 演示文稿</vt:lpstr>
      <vt:lpstr>PowerPoint 演示文稿</vt:lpstr>
      <vt:lpstr>PowerPoint 演示文稿</vt:lpstr>
      <vt:lpstr>二、哈希函数(均匀性)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三、处理冲突的方法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四、哈希表的实现</vt:lpstr>
      <vt:lpstr>PowerPoint 演示文稿</vt:lpstr>
      <vt:lpstr>PowerPoint 演示文稿</vt:lpstr>
      <vt:lpstr>PowerPoint 演示文稿</vt:lpstr>
      <vt:lpstr>PowerPoint 演示文稿</vt:lpstr>
      <vt:lpstr>五、哈希查找的性能分析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tuple元组</vt:lpstr>
      <vt:lpstr>tuple用法</vt:lpstr>
    </vt:vector>
  </TitlesOfParts>
  <Company>dongfanghong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dc:creator>
  <cp:lastModifiedBy>Chen Hu</cp:lastModifiedBy>
  <cp:revision>1596</cp:revision>
  <cp:lastPrinted>2019-12-25T01:12:26Z</cp:lastPrinted>
  <dcterms:created xsi:type="dcterms:W3CDTF">2002-01-07T04:58:02Z</dcterms:created>
  <dcterms:modified xsi:type="dcterms:W3CDTF">2024-11-26T09:16:32Z</dcterms:modified>
</cp:coreProperties>
</file>