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9" r:id="rId2"/>
    <p:sldId id="300" r:id="rId3"/>
    <p:sldId id="301" r:id="rId4"/>
    <p:sldId id="303" r:id="rId5"/>
    <p:sldId id="304" r:id="rId6"/>
    <p:sldId id="306" r:id="rId7"/>
    <p:sldId id="307" r:id="rId8"/>
    <p:sldId id="308" r:id="rId9"/>
    <p:sldId id="309" r:id="rId10"/>
    <p:sldId id="315" r:id="rId11"/>
    <p:sldId id="310" r:id="rId12"/>
    <p:sldId id="311" r:id="rId13"/>
    <p:sldId id="316" r:id="rId14"/>
    <p:sldId id="318" r:id="rId15"/>
    <p:sldId id="319" r:id="rId16"/>
    <p:sldId id="320" r:id="rId17"/>
    <p:sldId id="321" r:id="rId18"/>
    <p:sldId id="313" r:id="rId19"/>
    <p:sldId id="322" r:id="rId20"/>
    <p:sldId id="323" r:id="rId21"/>
    <p:sldId id="324" r:id="rId22"/>
    <p:sldId id="302" r:id="rId23"/>
    <p:sldId id="325" r:id="rId24"/>
    <p:sldId id="326" r:id="rId25"/>
    <p:sldId id="305" r:id="rId26"/>
    <p:sldId id="327" r:id="rId27"/>
    <p:sldId id="328" r:id="rId28"/>
    <p:sldId id="329" r:id="rId29"/>
    <p:sldId id="330" r:id="rId30"/>
    <p:sldId id="334" r:id="rId31"/>
    <p:sldId id="335" r:id="rId32"/>
    <p:sldId id="317" r:id="rId33"/>
    <p:sldId id="336" r:id="rId34"/>
    <p:sldId id="337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FF"/>
    <a:srgbClr val="FF9900"/>
    <a:srgbClr val="FF6600"/>
    <a:srgbClr val="66FF33"/>
    <a:srgbClr val="CC6600"/>
    <a:srgbClr val="FFCC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3376" autoAdjust="0"/>
  </p:normalViewPr>
  <p:slideViewPr>
    <p:cSldViewPr>
      <p:cViewPr varScale="1">
        <p:scale>
          <a:sx n="61" d="100"/>
          <a:sy n="61" d="100"/>
        </p:scale>
        <p:origin x="1974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283FD8D-4A19-46B2-9862-134E3281F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330C4E3-11E4-4354-BA85-38B18267AD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326CB30-962C-4979-9F7A-905A3F95C2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9F5E2E5-41E2-477A-AFE6-369D689618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FF65E8F-435F-4EDF-9E8B-64140CE0DC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A35B20AE-E06B-4E9D-923B-6BF4DE121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03C6CB-5311-4AEA-872F-16D6A8D6BB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3C6CB-5311-4AEA-872F-16D6A8D6BBD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54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3C6CB-5311-4AEA-872F-16D6A8D6BBD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64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9FFAE18-0714-44FF-BA02-9F06D0A60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C83FDD-D637-4CC5-9B13-D57362230EA6}" type="slidenum">
              <a:rPr lang="en-US" altLang="zh-CN" smtClean="0">
                <a:latin typeface="Arial" panose="020B0604020202020204" pitchFamily="34" charset="0"/>
              </a:rPr>
              <a:pPr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E7AED47-2ADD-4141-AB16-68D391195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9AFB159-A852-4898-9A68-BAB1D2DBE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BB86D2-1137-42BC-A148-211F9E9B3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3C8EA7-01FB-4899-A41F-193F168A7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8E6643-C3CC-49EF-8215-C1A104B12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BA6A4-65CF-46F7-A4E3-D7409C2AE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6828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E775B-67EE-469C-BA83-61398EE8DA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319DF5-282B-42F4-B909-4486336EB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1B9C25-C5FD-4750-9E4A-FEA0EB86E6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D3667-B701-4024-9D1F-46A7A9032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4303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7FC310-A0A0-4117-B70B-6D387D13A0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A48B29-5C7C-4773-B65C-7B51834605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E059-7F93-40EB-92CC-A243C2591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E727-9AB8-45A5-B17E-1A19C629BC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7377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8FBD57-6E46-45D0-9D94-4ADF8998F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409DC60-4B8E-46D9-89D7-F90638F8D8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D4D0CB1-5B7C-489A-BA74-C0D4B9A58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3DA05-C1FC-4C6F-AA43-C33997535E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67254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51E14-3F88-4D43-A48D-2E1090319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06ED3-928D-46C3-838A-13CAD4F064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B6106-2605-4C41-96AF-C1A758CDE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58A97-1298-4DAD-A469-D15A9C774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6847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50F865-43E9-41F1-A981-A9EFAE005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6AF301-3A09-426F-B092-4A04BDD0AD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70DC26-3C39-4C12-8A08-75D739E37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F3524-D3F9-4400-A564-0C8F0FA00B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886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DD230C-0C8D-43DE-B340-8B7E7FA4E4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9DE966-C6A1-4778-A4A8-2C4DDFC8BF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7312E8-09D3-46AF-A9DD-9E7D9B570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7ED8E-C088-4A52-B245-889EC437F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7530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42940-DC05-4428-A0E0-7F4B848AE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ADA33-5B88-4E0A-9A2C-5A7F81825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9C15-2FBB-41BF-B200-FCDF0C407B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8915E-C6F9-4959-8DBE-652EF7249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8451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ADFB7D-73C5-4D92-B067-DC26CECF3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4663BA-D24B-40CF-935F-05E8F40EEE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D27635-1E79-43B6-BFC9-7340B4ABA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F477A-43A5-4DBF-B3A5-BA55E2380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8507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26330D-D6DF-421C-9306-CB3B1BEA5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937F35-60D9-483A-9D62-DDF5C2C779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A8B391-5B1B-4708-882E-2150F6132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EAAD5-56FE-43CB-AF9D-39076B6A37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8553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28EE5B-D879-439E-9120-02167C4C8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55D50B-2F2C-4630-809B-EAE90EDE0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520FA8-C3E6-4716-B9A4-0840B3A97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B89FB-9EED-4E99-ABC8-A4D0F99FC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614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B9C72-DC07-41CB-AEC4-45AF76A74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4F183-0C6F-48EB-85AB-7EBF141FF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BCD26-9662-4D40-BB0F-A49ECEEA8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93EBA-8974-4E7E-9471-F814E2588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64984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E8160-2FBA-476E-A0A2-8A28C1BF4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EDB0F-6C9F-4309-802E-A17DE15C3F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0F0F9-8BD8-43D1-BE08-2F5199BD3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D80EB-FB8A-4F7F-B156-0CBA06B88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1054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336FFE-78F5-42DA-B889-8CFF2E2E3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A93E0B-2673-493C-880F-6C4B02587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 </a:t>
            </a:r>
            <a:r>
              <a:rPr lang="zh-CN" altLang="en-US"/>
              <a:t>单击此处编辑母版文本样</a:t>
            </a:r>
          </a:p>
          <a:p>
            <a:pPr lvl="0"/>
            <a:r>
              <a:rPr lang="zh-CN" altLang="en-US"/>
              <a:t>    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6193AAC-BC99-4691-90E6-7154BF7A92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73D8B2-C6A9-4A7D-AE55-E72212CA00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A1C2E6D-8E33-4223-9479-AEC1FF0AEB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016B8E-C61B-4E36-86E8-B53E28E2C1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25918;&#22823;&#30005;&#36335;&#30340;&#32452;&#25104;.ms7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&#38750;&#32447;&#24615;&#39281;&#21644;&#22833;&#30495;.ms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26D2F02-FF5B-47AB-932F-B210565A7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</a:rPr>
              <a:t>    </a:t>
            </a:r>
            <a:r>
              <a:rPr lang="zh-CN" altLang="en-US" b="1">
                <a:solidFill>
                  <a:srgbClr val="FFFF00"/>
                </a:solidFill>
              </a:rPr>
              <a:t>第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>
                <a:solidFill>
                  <a:srgbClr val="FFFF00"/>
                </a:solidFill>
              </a:rPr>
              <a:t>章  放大电路基础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222B60C-5D5D-4B65-88C7-A88CD0A1C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210425" cy="45259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5.1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放大电路的组成及工作原理</a:t>
            </a: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5.2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图解分析法 </a:t>
            </a: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5.3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计算分析法</a:t>
            </a: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5.4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放大电路的三种接法</a:t>
            </a: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5.5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阻容耦合放大电路</a:t>
            </a: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5.6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场效应管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放大电路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多级放大电路</a:t>
            </a:r>
          </a:p>
          <a:p>
            <a:pPr marL="0" indent="0" eaLnBrk="1" hangingPunct="1">
              <a:buNone/>
            </a:pP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5" name="Line 11">
            <a:extLst>
              <a:ext uri="{FF2B5EF4-FFF2-40B4-BE49-F238E27FC236}">
                <a16:creationId xmlns:a16="http://schemas.microsoft.com/office/drawing/2014/main" id="{68ED17EE-B901-4205-9766-A8693EFFF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8188" y="2798763"/>
            <a:ext cx="0" cy="3151187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1" name="Line 92">
            <a:extLst>
              <a:ext uri="{FF2B5EF4-FFF2-40B4-BE49-F238E27FC236}">
                <a16:creationId xmlns:a16="http://schemas.microsoft.com/office/drawing/2014/main" id="{A23C9EE5-7D70-47BA-BA02-193456E44C5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326356" y="5241132"/>
            <a:ext cx="1373187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2" name="Line 96">
            <a:extLst>
              <a:ext uri="{FF2B5EF4-FFF2-40B4-BE49-F238E27FC236}">
                <a16:creationId xmlns:a16="http://schemas.microsoft.com/office/drawing/2014/main" id="{82536614-3113-4A4C-82E9-9DFE3364D2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739900" y="3925888"/>
            <a:ext cx="0" cy="12573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Line 97">
            <a:extLst>
              <a:ext uri="{FF2B5EF4-FFF2-40B4-BE49-F238E27FC236}">
                <a16:creationId xmlns:a16="http://schemas.microsoft.com/office/drawing/2014/main" id="{46C14CE1-D157-42BF-BDD1-641F6C2AFD7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84150" y="5478463"/>
            <a:ext cx="1881187" cy="3333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4" name="Line 3">
            <a:extLst>
              <a:ext uri="{FF2B5EF4-FFF2-40B4-BE49-F238E27FC236}">
                <a16:creationId xmlns:a16="http://schemas.microsoft.com/office/drawing/2014/main" id="{17653E9E-9D18-4812-8E2B-DE5010153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5850" y="1543050"/>
            <a:ext cx="0" cy="27590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5" name="Line 4">
            <a:extLst>
              <a:ext uri="{FF2B5EF4-FFF2-40B4-BE49-F238E27FC236}">
                <a16:creationId xmlns:a16="http://schemas.microsoft.com/office/drawing/2014/main" id="{CBD9755C-97FD-4D13-A239-E66476FAE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5850" y="4264025"/>
            <a:ext cx="1638300" cy="190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6" name="Text Box 5">
            <a:extLst>
              <a:ext uri="{FF2B5EF4-FFF2-40B4-BE49-F238E27FC236}">
                <a16:creationId xmlns:a16="http://schemas.microsoft.com/office/drawing/2014/main" id="{9E733D56-1552-4CC7-A2AA-FAEB0E18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14938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7" name="Text Box 6">
            <a:extLst>
              <a:ext uri="{FF2B5EF4-FFF2-40B4-BE49-F238E27FC236}">
                <a16:creationId xmlns:a16="http://schemas.microsoft.com/office/drawing/2014/main" id="{11751526-6F28-4B64-ADBE-B941C29B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329113"/>
            <a:ext cx="620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endParaRPr kumimoji="1" lang="en-US" altLang="zh-CN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8" name="Freeform 7">
            <a:extLst>
              <a:ext uri="{FF2B5EF4-FFF2-40B4-BE49-F238E27FC236}">
                <a16:creationId xmlns:a16="http://schemas.microsoft.com/office/drawing/2014/main" id="{DE289DDC-1199-4BFD-A153-5DBB796CE8E8}"/>
              </a:ext>
            </a:extLst>
          </p:cNvPr>
          <p:cNvSpPr>
            <a:spLocks/>
          </p:cNvSpPr>
          <p:nvPr/>
        </p:nvSpPr>
        <p:spPr bwMode="auto">
          <a:xfrm>
            <a:off x="1085850" y="1898650"/>
            <a:ext cx="1101725" cy="2362200"/>
          </a:xfrm>
          <a:custGeom>
            <a:avLst/>
            <a:gdLst>
              <a:gd name="T0" fmla="*/ 0 w 1344"/>
              <a:gd name="T1" fmla="*/ 2147483646 h 2280"/>
              <a:gd name="T2" fmla="*/ 2147483646 w 1344"/>
              <a:gd name="T3" fmla="*/ 2147483646 h 2280"/>
              <a:gd name="T4" fmla="*/ 2147483646 w 1344"/>
              <a:gd name="T5" fmla="*/ 2147483646 h 2280"/>
              <a:gd name="T6" fmla="*/ 2147483646 w 1344"/>
              <a:gd name="T7" fmla="*/ 2147483646 h 2280"/>
              <a:gd name="T8" fmla="*/ 2147483646 w 1344"/>
              <a:gd name="T9" fmla="*/ 2147483646 h 2280"/>
              <a:gd name="T10" fmla="*/ 2147483646 w 1344"/>
              <a:gd name="T11" fmla="*/ 0 h 2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4" h="2280">
                <a:moveTo>
                  <a:pt x="0" y="2280"/>
                </a:moveTo>
                <a:cubicBezTo>
                  <a:pt x="174" y="2273"/>
                  <a:pt x="348" y="2266"/>
                  <a:pt x="456" y="2256"/>
                </a:cubicBezTo>
                <a:cubicBezTo>
                  <a:pt x="564" y="2246"/>
                  <a:pt x="574" y="2268"/>
                  <a:pt x="648" y="2220"/>
                </a:cubicBezTo>
                <a:cubicBezTo>
                  <a:pt x="722" y="2172"/>
                  <a:pt x="828" y="2120"/>
                  <a:pt x="900" y="1968"/>
                </a:cubicBezTo>
                <a:cubicBezTo>
                  <a:pt x="972" y="1816"/>
                  <a:pt x="1006" y="1636"/>
                  <a:pt x="1080" y="1308"/>
                </a:cubicBezTo>
                <a:cubicBezTo>
                  <a:pt x="1154" y="980"/>
                  <a:pt x="1289" y="272"/>
                  <a:pt x="1344" y="0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9" name="Oval 8">
            <a:extLst>
              <a:ext uri="{FF2B5EF4-FFF2-40B4-BE49-F238E27FC236}">
                <a16:creationId xmlns:a16="http://schemas.microsoft.com/office/drawing/2014/main" id="{4E90922C-316E-4676-9D3B-F8FAC12E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2708275"/>
            <a:ext cx="114300" cy="133350"/>
          </a:xfrm>
          <a:prstGeom prst="ellipse">
            <a:avLst/>
          </a:prstGeom>
          <a:solidFill>
            <a:srgbClr val="FF33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2300" name="Text Box 9">
            <a:extLst>
              <a:ext uri="{FF2B5EF4-FFF2-40B4-BE49-F238E27FC236}">
                <a16:creationId xmlns:a16="http://schemas.microsoft.com/office/drawing/2014/main" id="{2F544691-6B66-47F0-BF4D-FBF9B04AB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2303463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139274" name="Line 10">
            <a:extLst>
              <a:ext uri="{FF2B5EF4-FFF2-40B4-BE49-F238E27FC236}">
                <a16:creationId xmlns:a16="http://schemas.microsoft.com/office/drawing/2014/main" id="{1F08D55D-E67C-4666-A744-ABF2F7B0F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800" y="2754313"/>
            <a:ext cx="120015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01" name="Line 37">
            <a:extLst>
              <a:ext uri="{FF2B5EF4-FFF2-40B4-BE49-F238E27FC236}">
                <a16:creationId xmlns:a16="http://schemas.microsoft.com/office/drawing/2014/main" id="{B8DBF3DF-684D-4C7C-A2C7-62624BCC6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3250" y="3563938"/>
            <a:ext cx="0" cy="207010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3" name="Line 47">
            <a:extLst>
              <a:ext uri="{FF2B5EF4-FFF2-40B4-BE49-F238E27FC236}">
                <a16:creationId xmlns:a16="http://schemas.microsoft.com/office/drawing/2014/main" id="{11F7C8BC-2FDA-4A57-8BE7-2EEF0D33FF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1681163"/>
            <a:ext cx="0" cy="26035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4" name="Line 41">
            <a:extLst>
              <a:ext uri="{FF2B5EF4-FFF2-40B4-BE49-F238E27FC236}">
                <a16:creationId xmlns:a16="http://schemas.microsoft.com/office/drawing/2014/main" id="{D0A5FC35-EAC4-4036-AA3E-42828C4CE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5057775"/>
            <a:ext cx="16764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59" name="Freeform 95">
            <a:extLst>
              <a:ext uri="{FF2B5EF4-FFF2-40B4-BE49-F238E27FC236}">
                <a16:creationId xmlns:a16="http://schemas.microsoft.com/office/drawing/2014/main" id="{A411165C-11FB-4065-A4C0-A178B9BA8FE3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589088" y="5532438"/>
            <a:ext cx="704850" cy="158750"/>
          </a:xfrm>
          <a:custGeom>
            <a:avLst/>
            <a:gdLst>
              <a:gd name="T0" fmla="*/ 0 w 912"/>
              <a:gd name="T1" fmla="*/ 2147483646 h 398"/>
              <a:gd name="T2" fmla="*/ 2147483646 w 912"/>
              <a:gd name="T3" fmla="*/ 2147483646 h 398"/>
              <a:gd name="T4" fmla="*/ 2147483646 w 912"/>
              <a:gd name="T5" fmla="*/ 2147483646 h 398"/>
              <a:gd name="T6" fmla="*/ 2147483646 w 912"/>
              <a:gd name="T7" fmla="*/ 2147483646 h 398"/>
              <a:gd name="T8" fmla="*/ 2147483646 w 912"/>
              <a:gd name="T9" fmla="*/ 2147483646 h 398"/>
              <a:gd name="T10" fmla="*/ 2147483646 w 912"/>
              <a:gd name="T11" fmla="*/ 2147483646 h 398"/>
              <a:gd name="T12" fmla="*/ 2147483646 w 912"/>
              <a:gd name="T13" fmla="*/ 2147483646 h 3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2" h="398">
                <a:moveTo>
                  <a:pt x="0" y="398"/>
                </a:moveTo>
                <a:cubicBezTo>
                  <a:pt x="18" y="372"/>
                  <a:pt x="60" y="296"/>
                  <a:pt x="108" y="242"/>
                </a:cubicBezTo>
                <a:cubicBezTo>
                  <a:pt x="156" y="188"/>
                  <a:pt x="230" y="114"/>
                  <a:pt x="288" y="74"/>
                </a:cubicBezTo>
                <a:cubicBezTo>
                  <a:pt x="346" y="34"/>
                  <a:pt x="398" y="0"/>
                  <a:pt x="456" y="2"/>
                </a:cubicBezTo>
                <a:cubicBezTo>
                  <a:pt x="514" y="4"/>
                  <a:pt x="582" y="52"/>
                  <a:pt x="636" y="86"/>
                </a:cubicBezTo>
                <a:cubicBezTo>
                  <a:pt x="690" y="120"/>
                  <a:pt x="734" y="154"/>
                  <a:pt x="780" y="206"/>
                </a:cubicBezTo>
                <a:cubicBezTo>
                  <a:pt x="826" y="258"/>
                  <a:pt x="884" y="358"/>
                  <a:pt x="912" y="398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10" name="Freeform 46">
            <a:extLst>
              <a:ext uri="{FF2B5EF4-FFF2-40B4-BE49-F238E27FC236}">
                <a16:creationId xmlns:a16="http://schemas.microsoft.com/office/drawing/2014/main" id="{C3ABDACE-CF35-49F9-A35F-822E55F0F3E3}"/>
              </a:ext>
            </a:extLst>
          </p:cNvPr>
          <p:cNvSpPr>
            <a:spLocks/>
          </p:cNvSpPr>
          <p:nvPr/>
        </p:nvSpPr>
        <p:spPr bwMode="auto">
          <a:xfrm flipV="1">
            <a:off x="4303713" y="2797175"/>
            <a:ext cx="854075" cy="676275"/>
          </a:xfrm>
          <a:custGeom>
            <a:avLst/>
            <a:gdLst>
              <a:gd name="T0" fmla="*/ 0 w 912"/>
              <a:gd name="T1" fmla="*/ 2147483646 h 398"/>
              <a:gd name="T2" fmla="*/ 2147483646 w 912"/>
              <a:gd name="T3" fmla="*/ 2147483646 h 398"/>
              <a:gd name="T4" fmla="*/ 2147483646 w 912"/>
              <a:gd name="T5" fmla="*/ 2147483646 h 398"/>
              <a:gd name="T6" fmla="*/ 2147483646 w 912"/>
              <a:gd name="T7" fmla="*/ 2147483646 h 398"/>
              <a:gd name="T8" fmla="*/ 2147483646 w 912"/>
              <a:gd name="T9" fmla="*/ 2147483646 h 398"/>
              <a:gd name="T10" fmla="*/ 2147483646 w 912"/>
              <a:gd name="T11" fmla="*/ 2147483646 h 398"/>
              <a:gd name="T12" fmla="*/ 2147483646 w 912"/>
              <a:gd name="T13" fmla="*/ 2147483646 h 3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2" h="398">
                <a:moveTo>
                  <a:pt x="0" y="398"/>
                </a:moveTo>
                <a:cubicBezTo>
                  <a:pt x="18" y="372"/>
                  <a:pt x="60" y="296"/>
                  <a:pt x="108" y="242"/>
                </a:cubicBezTo>
                <a:cubicBezTo>
                  <a:pt x="156" y="188"/>
                  <a:pt x="230" y="114"/>
                  <a:pt x="288" y="74"/>
                </a:cubicBezTo>
                <a:cubicBezTo>
                  <a:pt x="346" y="34"/>
                  <a:pt x="398" y="0"/>
                  <a:pt x="456" y="2"/>
                </a:cubicBezTo>
                <a:cubicBezTo>
                  <a:pt x="514" y="4"/>
                  <a:pt x="582" y="52"/>
                  <a:pt x="636" y="86"/>
                </a:cubicBezTo>
                <a:cubicBezTo>
                  <a:pt x="690" y="120"/>
                  <a:pt x="734" y="154"/>
                  <a:pt x="780" y="206"/>
                </a:cubicBezTo>
                <a:cubicBezTo>
                  <a:pt x="826" y="258"/>
                  <a:pt x="884" y="358"/>
                  <a:pt x="912" y="398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Freeform 77">
            <a:extLst>
              <a:ext uri="{FF2B5EF4-FFF2-40B4-BE49-F238E27FC236}">
                <a16:creationId xmlns:a16="http://schemas.microsoft.com/office/drawing/2014/main" id="{4CBC71A3-2DDF-4DDB-9521-1461FC5FCB7E}"/>
              </a:ext>
            </a:extLst>
          </p:cNvPr>
          <p:cNvSpPr>
            <a:spLocks/>
          </p:cNvSpPr>
          <p:nvPr/>
        </p:nvSpPr>
        <p:spPr bwMode="auto">
          <a:xfrm flipV="1">
            <a:off x="4308475" y="5049838"/>
            <a:ext cx="860425" cy="165100"/>
          </a:xfrm>
          <a:custGeom>
            <a:avLst/>
            <a:gdLst>
              <a:gd name="T0" fmla="*/ 0 w 912"/>
              <a:gd name="T1" fmla="*/ 2147483646 h 398"/>
              <a:gd name="T2" fmla="*/ 2147483646 w 912"/>
              <a:gd name="T3" fmla="*/ 2147483646 h 398"/>
              <a:gd name="T4" fmla="*/ 2147483646 w 912"/>
              <a:gd name="T5" fmla="*/ 2147483646 h 398"/>
              <a:gd name="T6" fmla="*/ 2147483646 w 912"/>
              <a:gd name="T7" fmla="*/ 2147483646 h 398"/>
              <a:gd name="T8" fmla="*/ 2147483646 w 912"/>
              <a:gd name="T9" fmla="*/ 2147483646 h 398"/>
              <a:gd name="T10" fmla="*/ 2147483646 w 912"/>
              <a:gd name="T11" fmla="*/ 2147483646 h 398"/>
              <a:gd name="T12" fmla="*/ 2147483646 w 912"/>
              <a:gd name="T13" fmla="*/ 2147483646 h 3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2" h="398">
                <a:moveTo>
                  <a:pt x="0" y="398"/>
                </a:moveTo>
                <a:cubicBezTo>
                  <a:pt x="18" y="372"/>
                  <a:pt x="60" y="296"/>
                  <a:pt x="108" y="242"/>
                </a:cubicBezTo>
                <a:cubicBezTo>
                  <a:pt x="156" y="188"/>
                  <a:pt x="230" y="114"/>
                  <a:pt x="288" y="74"/>
                </a:cubicBezTo>
                <a:cubicBezTo>
                  <a:pt x="346" y="34"/>
                  <a:pt x="398" y="0"/>
                  <a:pt x="456" y="2"/>
                </a:cubicBezTo>
                <a:cubicBezTo>
                  <a:pt x="514" y="4"/>
                  <a:pt x="582" y="52"/>
                  <a:pt x="636" y="86"/>
                </a:cubicBezTo>
                <a:cubicBezTo>
                  <a:pt x="690" y="120"/>
                  <a:pt x="734" y="154"/>
                  <a:pt x="780" y="206"/>
                </a:cubicBezTo>
                <a:cubicBezTo>
                  <a:pt x="826" y="258"/>
                  <a:pt x="884" y="358"/>
                  <a:pt x="912" y="398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8" name="Line 78">
            <a:extLst>
              <a:ext uri="{FF2B5EF4-FFF2-40B4-BE49-F238E27FC236}">
                <a16:creationId xmlns:a16="http://schemas.microsoft.com/office/drawing/2014/main" id="{B2DF2A0E-F0F0-4D2F-A134-599E1F8F11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4689475"/>
            <a:ext cx="0" cy="130333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9" name="Line 79">
            <a:extLst>
              <a:ext uri="{FF2B5EF4-FFF2-40B4-BE49-F238E27FC236}">
                <a16:creationId xmlns:a16="http://schemas.microsoft.com/office/drawing/2014/main" id="{643C1C8E-F047-4598-8AAC-13BEBB042E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5959475"/>
            <a:ext cx="2295525" cy="349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10" name="Text Box 80">
            <a:extLst>
              <a:ext uri="{FF2B5EF4-FFF2-40B4-BE49-F238E27FC236}">
                <a16:creationId xmlns:a16="http://schemas.microsoft.com/office/drawing/2014/main" id="{644A8F53-C37A-4DD4-9502-953A0B636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1538288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345" name="Line 81">
            <a:extLst>
              <a:ext uri="{FF2B5EF4-FFF2-40B4-BE49-F238E27FC236}">
                <a16:creationId xmlns:a16="http://schemas.microsoft.com/office/drawing/2014/main" id="{4B641E67-A0C4-4E69-8467-3EBEB3E0C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038" y="3519488"/>
            <a:ext cx="3646487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12" name="Line 84">
            <a:extLst>
              <a:ext uri="{FF2B5EF4-FFF2-40B4-BE49-F238E27FC236}">
                <a16:creationId xmlns:a16="http://schemas.microsoft.com/office/drawing/2014/main" id="{CA38DEB7-FFDB-414E-806B-682C18606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4284663"/>
            <a:ext cx="233997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350" name="Line 86">
            <a:extLst>
              <a:ext uri="{FF2B5EF4-FFF2-40B4-BE49-F238E27FC236}">
                <a16:creationId xmlns:a16="http://schemas.microsoft.com/office/drawing/2014/main" id="{17D5FE6E-627D-4E0F-8D74-F1A890ABD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313" y="2168525"/>
            <a:ext cx="0" cy="3825875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52" name="Line 88">
            <a:extLst>
              <a:ext uri="{FF2B5EF4-FFF2-40B4-BE49-F238E27FC236}">
                <a16:creationId xmlns:a16="http://schemas.microsoft.com/office/drawing/2014/main" id="{4CE031D4-E5D2-4314-BF6A-E8398C5CF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788" y="2798763"/>
            <a:ext cx="0" cy="3151187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53" name="Line 89">
            <a:extLst>
              <a:ext uri="{FF2B5EF4-FFF2-40B4-BE49-F238E27FC236}">
                <a16:creationId xmlns:a16="http://schemas.microsoft.com/office/drawing/2014/main" id="{F81D4EAE-24B8-4157-A23A-5830C7B4C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3429000"/>
            <a:ext cx="44450" cy="260985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06" name="Line 42">
            <a:extLst>
              <a:ext uri="{FF2B5EF4-FFF2-40B4-BE49-F238E27FC236}">
                <a16:creationId xmlns:a16="http://schemas.microsoft.com/office/drawing/2014/main" id="{B390829B-9BD6-4566-9D70-AB7D7A3CD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2038" y="2754313"/>
            <a:ext cx="2838450" cy="2540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02" name="Line 38">
            <a:extLst>
              <a:ext uri="{FF2B5EF4-FFF2-40B4-BE49-F238E27FC236}">
                <a16:creationId xmlns:a16="http://schemas.microsoft.com/office/drawing/2014/main" id="{03288125-534E-405B-BC1C-A5949EB5E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033588"/>
            <a:ext cx="0" cy="2925762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04" name="Line 40">
            <a:extLst>
              <a:ext uri="{FF2B5EF4-FFF2-40B4-BE49-F238E27FC236}">
                <a16:creationId xmlns:a16="http://schemas.microsoft.com/office/drawing/2014/main" id="{D9802E31-4F24-42E3-8AE1-667FE9D3D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038" y="2079625"/>
            <a:ext cx="2835275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58" name="Freeform 94">
            <a:extLst>
              <a:ext uri="{FF2B5EF4-FFF2-40B4-BE49-F238E27FC236}">
                <a16:creationId xmlns:a16="http://schemas.microsoft.com/office/drawing/2014/main" id="{4A729DD9-238F-4388-91E6-E42E077E2930}"/>
              </a:ext>
            </a:extLst>
          </p:cNvPr>
          <p:cNvSpPr>
            <a:spLocks/>
          </p:cNvSpPr>
          <p:nvPr/>
        </p:nvSpPr>
        <p:spPr bwMode="auto">
          <a:xfrm rot="5400000">
            <a:off x="1747838" y="4827588"/>
            <a:ext cx="704850" cy="158750"/>
          </a:xfrm>
          <a:custGeom>
            <a:avLst/>
            <a:gdLst>
              <a:gd name="T0" fmla="*/ 0 w 912"/>
              <a:gd name="T1" fmla="*/ 2147483646 h 398"/>
              <a:gd name="T2" fmla="*/ 2147483646 w 912"/>
              <a:gd name="T3" fmla="*/ 2147483646 h 398"/>
              <a:gd name="T4" fmla="*/ 2147483646 w 912"/>
              <a:gd name="T5" fmla="*/ 2147483646 h 398"/>
              <a:gd name="T6" fmla="*/ 2147483646 w 912"/>
              <a:gd name="T7" fmla="*/ 2147483646 h 398"/>
              <a:gd name="T8" fmla="*/ 2147483646 w 912"/>
              <a:gd name="T9" fmla="*/ 2147483646 h 398"/>
              <a:gd name="T10" fmla="*/ 2147483646 w 912"/>
              <a:gd name="T11" fmla="*/ 2147483646 h 398"/>
              <a:gd name="T12" fmla="*/ 2147483646 w 912"/>
              <a:gd name="T13" fmla="*/ 2147483646 h 3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2" h="398">
                <a:moveTo>
                  <a:pt x="0" y="398"/>
                </a:moveTo>
                <a:cubicBezTo>
                  <a:pt x="18" y="372"/>
                  <a:pt x="60" y="296"/>
                  <a:pt x="108" y="242"/>
                </a:cubicBezTo>
                <a:cubicBezTo>
                  <a:pt x="156" y="188"/>
                  <a:pt x="230" y="114"/>
                  <a:pt x="288" y="74"/>
                </a:cubicBezTo>
                <a:cubicBezTo>
                  <a:pt x="346" y="34"/>
                  <a:pt x="398" y="0"/>
                  <a:pt x="456" y="2"/>
                </a:cubicBezTo>
                <a:cubicBezTo>
                  <a:pt x="514" y="4"/>
                  <a:pt x="582" y="52"/>
                  <a:pt x="636" y="86"/>
                </a:cubicBezTo>
                <a:cubicBezTo>
                  <a:pt x="690" y="120"/>
                  <a:pt x="734" y="154"/>
                  <a:pt x="780" y="206"/>
                </a:cubicBezTo>
                <a:cubicBezTo>
                  <a:pt x="826" y="258"/>
                  <a:pt x="884" y="358"/>
                  <a:pt x="912" y="398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09" name="Freeform 45">
            <a:extLst>
              <a:ext uri="{FF2B5EF4-FFF2-40B4-BE49-F238E27FC236}">
                <a16:creationId xmlns:a16="http://schemas.microsoft.com/office/drawing/2014/main" id="{C2A9C0AA-C563-43DD-A477-FA4D7C2A6F14}"/>
              </a:ext>
            </a:extLst>
          </p:cNvPr>
          <p:cNvSpPr>
            <a:spLocks/>
          </p:cNvSpPr>
          <p:nvPr/>
        </p:nvSpPr>
        <p:spPr bwMode="auto">
          <a:xfrm>
            <a:off x="3448050" y="2124075"/>
            <a:ext cx="855663" cy="676275"/>
          </a:xfrm>
          <a:custGeom>
            <a:avLst/>
            <a:gdLst>
              <a:gd name="T0" fmla="*/ 0 w 912"/>
              <a:gd name="T1" fmla="*/ 2147483646 h 398"/>
              <a:gd name="T2" fmla="*/ 2147483646 w 912"/>
              <a:gd name="T3" fmla="*/ 2147483646 h 398"/>
              <a:gd name="T4" fmla="*/ 2147483646 w 912"/>
              <a:gd name="T5" fmla="*/ 2147483646 h 398"/>
              <a:gd name="T6" fmla="*/ 2147483646 w 912"/>
              <a:gd name="T7" fmla="*/ 2147483646 h 398"/>
              <a:gd name="T8" fmla="*/ 2147483646 w 912"/>
              <a:gd name="T9" fmla="*/ 2147483646 h 398"/>
              <a:gd name="T10" fmla="*/ 2147483646 w 912"/>
              <a:gd name="T11" fmla="*/ 2147483646 h 398"/>
              <a:gd name="T12" fmla="*/ 2147483646 w 912"/>
              <a:gd name="T13" fmla="*/ 2147483646 h 3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2" h="398">
                <a:moveTo>
                  <a:pt x="0" y="398"/>
                </a:moveTo>
                <a:cubicBezTo>
                  <a:pt x="18" y="372"/>
                  <a:pt x="60" y="296"/>
                  <a:pt x="108" y="242"/>
                </a:cubicBezTo>
                <a:cubicBezTo>
                  <a:pt x="156" y="188"/>
                  <a:pt x="230" y="114"/>
                  <a:pt x="288" y="74"/>
                </a:cubicBezTo>
                <a:cubicBezTo>
                  <a:pt x="346" y="34"/>
                  <a:pt x="398" y="0"/>
                  <a:pt x="456" y="2"/>
                </a:cubicBezTo>
                <a:cubicBezTo>
                  <a:pt x="514" y="4"/>
                  <a:pt x="582" y="52"/>
                  <a:pt x="636" y="86"/>
                </a:cubicBezTo>
                <a:cubicBezTo>
                  <a:pt x="690" y="120"/>
                  <a:pt x="734" y="154"/>
                  <a:pt x="780" y="206"/>
                </a:cubicBezTo>
                <a:cubicBezTo>
                  <a:pt x="826" y="258"/>
                  <a:pt x="884" y="358"/>
                  <a:pt x="912" y="398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21" name="Freeform 76">
            <a:extLst>
              <a:ext uri="{FF2B5EF4-FFF2-40B4-BE49-F238E27FC236}">
                <a16:creationId xmlns:a16="http://schemas.microsoft.com/office/drawing/2014/main" id="{09B15574-50B2-4DDD-8A55-7FD2652A9236}"/>
              </a:ext>
            </a:extLst>
          </p:cNvPr>
          <p:cNvSpPr>
            <a:spLocks/>
          </p:cNvSpPr>
          <p:nvPr/>
        </p:nvSpPr>
        <p:spPr bwMode="auto">
          <a:xfrm>
            <a:off x="3448050" y="4886325"/>
            <a:ext cx="860425" cy="165100"/>
          </a:xfrm>
          <a:custGeom>
            <a:avLst/>
            <a:gdLst>
              <a:gd name="T0" fmla="*/ 0 w 912"/>
              <a:gd name="T1" fmla="*/ 2147483646 h 398"/>
              <a:gd name="T2" fmla="*/ 2147483646 w 912"/>
              <a:gd name="T3" fmla="*/ 2147483646 h 398"/>
              <a:gd name="T4" fmla="*/ 2147483646 w 912"/>
              <a:gd name="T5" fmla="*/ 2147483646 h 398"/>
              <a:gd name="T6" fmla="*/ 2147483646 w 912"/>
              <a:gd name="T7" fmla="*/ 2147483646 h 398"/>
              <a:gd name="T8" fmla="*/ 2147483646 w 912"/>
              <a:gd name="T9" fmla="*/ 2147483646 h 398"/>
              <a:gd name="T10" fmla="*/ 2147483646 w 912"/>
              <a:gd name="T11" fmla="*/ 2147483646 h 398"/>
              <a:gd name="T12" fmla="*/ 2147483646 w 912"/>
              <a:gd name="T13" fmla="*/ 2147483646 h 3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2" h="398">
                <a:moveTo>
                  <a:pt x="0" y="398"/>
                </a:moveTo>
                <a:cubicBezTo>
                  <a:pt x="18" y="372"/>
                  <a:pt x="60" y="296"/>
                  <a:pt x="108" y="242"/>
                </a:cubicBezTo>
                <a:cubicBezTo>
                  <a:pt x="156" y="188"/>
                  <a:pt x="230" y="114"/>
                  <a:pt x="288" y="74"/>
                </a:cubicBezTo>
                <a:cubicBezTo>
                  <a:pt x="346" y="34"/>
                  <a:pt x="398" y="0"/>
                  <a:pt x="456" y="2"/>
                </a:cubicBezTo>
                <a:cubicBezTo>
                  <a:pt x="514" y="4"/>
                  <a:pt x="582" y="52"/>
                  <a:pt x="636" y="86"/>
                </a:cubicBezTo>
                <a:cubicBezTo>
                  <a:pt x="690" y="120"/>
                  <a:pt x="734" y="154"/>
                  <a:pt x="780" y="206"/>
                </a:cubicBezTo>
                <a:cubicBezTo>
                  <a:pt x="826" y="258"/>
                  <a:pt x="884" y="358"/>
                  <a:pt x="912" y="398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51" name="Line 87">
            <a:extLst>
              <a:ext uri="{FF2B5EF4-FFF2-40B4-BE49-F238E27FC236}">
                <a16:creationId xmlns:a16="http://schemas.microsoft.com/office/drawing/2014/main" id="{76F0C02E-394F-4D9D-8355-0D1B144D7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2708275"/>
            <a:ext cx="0" cy="3286125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62" name="Line 98">
            <a:extLst>
              <a:ext uri="{FF2B5EF4-FFF2-40B4-BE49-F238E27FC236}">
                <a16:creationId xmlns:a16="http://schemas.microsoft.com/office/drawing/2014/main" id="{E8B706AC-44BE-4E1C-BC35-BCB839DFB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075" y="4914900"/>
            <a:ext cx="10795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63" name="Line 99">
            <a:extLst>
              <a:ext uri="{FF2B5EF4-FFF2-40B4-BE49-F238E27FC236}">
                <a16:creationId xmlns:a16="http://schemas.microsoft.com/office/drawing/2014/main" id="{558FB8CE-14EE-47CE-B80F-15CF10ED0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075" y="5273675"/>
            <a:ext cx="900113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64" name="Line 100">
            <a:extLst>
              <a:ext uri="{FF2B5EF4-FFF2-40B4-BE49-F238E27FC236}">
                <a16:creationId xmlns:a16="http://schemas.microsoft.com/office/drawing/2014/main" id="{073D5227-8819-4E62-A263-DEA1BBCB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075" y="5634038"/>
            <a:ext cx="763588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365" name="Line 101">
            <a:extLst>
              <a:ext uri="{FF2B5EF4-FFF2-40B4-BE49-F238E27FC236}">
                <a16:creationId xmlns:a16="http://schemas.microsoft.com/office/drawing/2014/main" id="{2DF89ED7-994B-428A-A181-77CC34ADA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075" y="5949950"/>
            <a:ext cx="944563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27" name="Text Box 102">
            <a:extLst>
              <a:ext uri="{FF2B5EF4-FFF2-40B4-BE49-F238E27FC236}">
                <a16:creationId xmlns:a16="http://schemas.microsoft.com/office/drawing/2014/main" id="{8B365B9F-3024-4112-B2E0-6563462B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508500"/>
            <a:ext cx="62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endParaRPr kumimoji="1" lang="en-US" altLang="zh-CN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8" name="Text Box 103">
            <a:extLst>
              <a:ext uri="{FF2B5EF4-FFF2-40B4-BE49-F238E27FC236}">
                <a16:creationId xmlns:a16="http://schemas.microsoft.com/office/drawing/2014/main" id="{2D8E35FA-D5D7-4AB2-B269-122B14FC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4059238"/>
            <a:ext cx="62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endParaRPr kumimoji="1" lang="en-US" altLang="zh-CN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9" name="Rectangle 107">
            <a:extLst>
              <a:ext uri="{FF2B5EF4-FFF2-40B4-BE49-F238E27FC236}">
                <a16:creationId xmlns:a16="http://schemas.microsoft.com/office/drawing/2014/main" id="{55E38585-FCBB-4F5B-A978-246FE0D2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41941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r>
              <a:rPr lang="en-US" altLang="zh-CN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330" name="Rectangle 108">
            <a:extLst>
              <a:ext uri="{FF2B5EF4-FFF2-40B4-BE49-F238E27FC236}">
                <a16:creationId xmlns:a16="http://schemas.microsoft.com/office/drawing/2014/main" id="{305FECC6-C3EF-4DCA-8234-E8C59CF36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85946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r>
              <a:rPr lang="en-US" altLang="zh-CN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331" name="Rectangle 109">
            <a:extLst>
              <a:ext uri="{FF2B5EF4-FFF2-40B4-BE49-F238E27FC236}">
                <a16:creationId xmlns:a16="http://schemas.microsoft.com/office/drawing/2014/main" id="{C8A3128F-B921-46B1-852E-ED30BDB3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603885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r>
              <a:rPr lang="en-US" altLang="zh-CN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332" name="Rectangle 110">
            <a:extLst>
              <a:ext uri="{FF2B5EF4-FFF2-40B4-BE49-F238E27FC236}">
                <a16:creationId xmlns:a16="http://schemas.microsoft.com/office/drawing/2014/main" id="{3349D6A0-096C-4870-95F2-B9D2EA84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050" y="5980113"/>
            <a:ext cx="70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π/2 </a:t>
            </a:r>
          </a:p>
        </p:txBody>
      </p:sp>
      <p:sp>
        <p:nvSpPr>
          <p:cNvPr id="12333" name="Rectangle 111">
            <a:extLst>
              <a:ext uri="{FF2B5EF4-FFF2-40B4-BE49-F238E27FC236}">
                <a16:creationId xmlns:a16="http://schemas.microsoft.com/office/drawing/2014/main" id="{057D7DDA-A676-4593-BCC9-3FDD6D39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4673600"/>
            <a:ext cx="70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π/2 </a:t>
            </a:r>
          </a:p>
        </p:txBody>
      </p:sp>
      <p:sp>
        <p:nvSpPr>
          <p:cNvPr id="12334" name="Rectangle 112">
            <a:extLst>
              <a:ext uri="{FF2B5EF4-FFF2-40B4-BE49-F238E27FC236}">
                <a16:creationId xmlns:a16="http://schemas.microsoft.com/office/drawing/2014/main" id="{278A0E0B-C5EF-47EF-B5C9-0FA0A30D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4989513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</a:p>
        </p:txBody>
      </p:sp>
      <p:sp>
        <p:nvSpPr>
          <p:cNvPr id="12335" name="Rectangle 113">
            <a:extLst>
              <a:ext uri="{FF2B5EF4-FFF2-40B4-BE49-F238E27FC236}">
                <a16:creationId xmlns:a16="http://schemas.microsoft.com/office/drawing/2014/main" id="{76F56981-3E82-4B37-935C-C2845276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98011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</a:p>
        </p:txBody>
      </p:sp>
      <p:sp>
        <p:nvSpPr>
          <p:cNvPr id="12336" name="Rectangle 114">
            <a:extLst>
              <a:ext uri="{FF2B5EF4-FFF2-40B4-BE49-F238E27FC236}">
                <a16:creationId xmlns:a16="http://schemas.microsoft.com/office/drawing/2014/main" id="{B8736039-5AF4-44A2-AF25-AAF403C8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5408613"/>
            <a:ext cx="763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3π/2</a:t>
            </a:r>
          </a:p>
        </p:txBody>
      </p:sp>
      <p:sp>
        <p:nvSpPr>
          <p:cNvPr id="12337" name="Rectangle 115">
            <a:extLst>
              <a:ext uri="{FF2B5EF4-FFF2-40B4-BE49-F238E27FC236}">
                <a16:creationId xmlns:a16="http://schemas.microsoft.com/office/drawing/2014/main" id="{D13A4272-6978-461F-86E6-F1757915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5980113"/>
            <a:ext cx="763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3π/2</a:t>
            </a:r>
          </a:p>
        </p:txBody>
      </p:sp>
      <p:sp>
        <p:nvSpPr>
          <p:cNvPr id="12338" name="Rectangle 116">
            <a:extLst>
              <a:ext uri="{FF2B5EF4-FFF2-40B4-BE49-F238E27FC236}">
                <a16:creationId xmlns:a16="http://schemas.microsoft.com/office/drawing/2014/main" id="{857EBCCD-84D7-4F23-922F-57C08985C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5768975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2π</a:t>
            </a:r>
          </a:p>
        </p:txBody>
      </p:sp>
      <p:sp>
        <p:nvSpPr>
          <p:cNvPr id="12339" name="Rectangle 118">
            <a:extLst>
              <a:ext uri="{FF2B5EF4-FFF2-40B4-BE49-F238E27FC236}">
                <a16:creationId xmlns:a16="http://schemas.microsoft.com/office/drawing/2014/main" id="{BE980D05-ADFE-487C-B9C2-0C08CFA3B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994400"/>
            <a:ext cx="56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2π</a:t>
            </a:r>
          </a:p>
        </p:txBody>
      </p:sp>
      <p:sp>
        <p:nvSpPr>
          <p:cNvPr id="12340" name="Rectangle 119">
            <a:extLst>
              <a:ext uri="{FF2B5EF4-FFF2-40B4-BE49-F238E27FC236}">
                <a16:creationId xmlns:a16="http://schemas.microsoft.com/office/drawing/2014/main" id="{DA48BBA7-32B3-44DC-B693-3EE1B2A8F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0147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41" name="Rectangle 120">
            <a:extLst>
              <a:ext uri="{FF2B5EF4-FFF2-40B4-BE49-F238E27FC236}">
                <a16:creationId xmlns:a16="http://schemas.microsoft.com/office/drawing/2014/main" id="{DBE519EC-DBB1-43E1-A906-8E89D285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373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42" name="Rectangle 121">
            <a:extLst>
              <a:ext uri="{FF2B5EF4-FFF2-40B4-BE49-F238E27FC236}">
                <a16:creationId xmlns:a16="http://schemas.microsoft.com/office/drawing/2014/main" id="{B9560556-0070-4B08-A8AE-D0C32248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147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43" name="Rectangle 122">
            <a:extLst>
              <a:ext uri="{FF2B5EF4-FFF2-40B4-BE49-F238E27FC236}">
                <a16:creationId xmlns:a16="http://schemas.microsoft.com/office/drawing/2014/main" id="{762EE19D-C466-482C-B3D0-B17C713C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9499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44" name="Text Box 123">
            <a:extLst>
              <a:ext uri="{FF2B5EF4-FFF2-40B4-BE49-F238E27FC236}">
                <a16:creationId xmlns:a16="http://schemas.microsoft.com/office/drawing/2014/main" id="{7728DD73-4A32-46CE-B10A-3ADE6D5DB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654425"/>
            <a:ext cx="67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endParaRPr kumimoji="1" lang="en-US" altLang="zh-CN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45" name="Line 124">
            <a:extLst>
              <a:ext uri="{FF2B5EF4-FFF2-40B4-BE49-F238E27FC236}">
                <a16:creationId xmlns:a16="http://schemas.microsoft.com/office/drawing/2014/main" id="{F79909EE-D6EE-4B4A-8B9A-D5529EC88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8188" y="4014788"/>
            <a:ext cx="449262" cy="223837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6" name="Text Box 125">
            <a:extLst>
              <a:ext uri="{FF2B5EF4-FFF2-40B4-BE49-F238E27FC236}">
                <a16:creationId xmlns:a16="http://schemas.microsoft.com/office/drawing/2014/main" id="{59E9BF23-8A18-4B9B-AF73-040DED77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528888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47" name="Text Box 126">
            <a:extLst>
              <a:ext uri="{FF2B5EF4-FFF2-40B4-BE49-F238E27FC236}">
                <a16:creationId xmlns:a16="http://schemas.microsoft.com/office/drawing/2014/main" id="{500A5827-D726-42E3-895C-15F4920F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913" y="1808163"/>
            <a:ext cx="13493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bm</a:t>
            </a:r>
          </a:p>
        </p:txBody>
      </p:sp>
      <p:sp>
        <p:nvSpPr>
          <p:cNvPr id="12348" name="Text Box 127">
            <a:extLst>
              <a:ext uri="{FF2B5EF4-FFF2-40B4-BE49-F238E27FC236}">
                <a16:creationId xmlns:a16="http://schemas.microsoft.com/office/drawing/2014/main" id="{AC68FC70-B8F1-4C22-96DB-55B97EA1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3203575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bm</a:t>
            </a:r>
          </a:p>
        </p:txBody>
      </p:sp>
      <p:sp>
        <p:nvSpPr>
          <p:cNvPr id="12349" name="Text Box 128">
            <a:extLst>
              <a:ext uri="{FF2B5EF4-FFF2-40B4-BE49-F238E27FC236}">
                <a16:creationId xmlns:a16="http://schemas.microsoft.com/office/drawing/2014/main" id="{27D6D6B9-DA76-49BE-860A-6898240C8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149725"/>
            <a:ext cx="44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(a)</a:t>
            </a:r>
          </a:p>
        </p:txBody>
      </p:sp>
      <p:sp>
        <p:nvSpPr>
          <p:cNvPr id="12350" name="Text Box 129">
            <a:extLst>
              <a:ext uri="{FF2B5EF4-FFF2-40B4-BE49-F238E27FC236}">
                <a16:creationId xmlns:a16="http://schemas.microsoft.com/office/drawing/2014/main" id="{52684342-8B0A-4294-B7E2-41F2CA2B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6354763"/>
            <a:ext cx="44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(b)</a:t>
            </a:r>
          </a:p>
        </p:txBody>
      </p:sp>
      <p:sp>
        <p:nvSpPr>
          <p:cNvPr id="12351" name="Text Box 130">
            <a:extLst>
              <a:ext uri="{FF2B5EF4-FFF2-40B4-BE49-F238E27FC236}">
                <a16:creationId xmlns:a16="http://schemas.microsoft.com/office/drawing/2014/main" id="{8F707C2C-AFDD-4D52-95FD-4A49A38C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4194175"/>
            <a:ext cx="44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(c)</a:t>
            </a:r>
          </a:p>
        </p:txBody>
      </p:sp>
      <p:sp>
        <p:nvSpPr>
          <p:cNvPr id="12352" name="Text Box 131">
            <a:extLst>
              <a:ext uri="{FF2B5EF4-FFF2-40B4-BE49-F238E27FC236}">
                <a16:creationId xmlns:a16="http://schemas.microsoft.com/office/drawing/2014/main" id="{FDF938BF-B476-4E73-938D-206A30CC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6308725"/>
            <a:ext cx="44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(d)</a:t>
            </a:r>
          </a:p>
        </p:txBody>
      </p:sp>
      <p:sp>
        <p:nvSpPr>
          <p:cNvPr id="12353" name="Text Box 132">
            <a:extLst>
              <a:ext uri="{FF2B5EF4-FFF2-40B4-BE49-F238E27FC236}">
                <a16:creationId xmlns:a16="http://schemas.microsoft.com/office/drawing/2014/main" id="{BEF7E760-DF74-47BC-9737-E8EE1150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4778375"/>
            <a:ext cx="67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endParaRPr kumimoji="1" lang="en-US" altLang="zh-CN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4" name="Rectangle 134">
            <a:extLst>
              <a:ext uri="{FF2B5EF4-FFF2-40B4-BE49-F238E27FC236}">
                <a16:creationId xmlns:a16="http://schemas.microsoft.com/office/drawing/2014/main" id="{D46D3C90-C904-462E-A0AE-1DCA440A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grpSp>
        <p:nvGrpSpPr>
          <p:cNvPr id="12355" name="Group 46">
            <a:extLst>
              <a:ext uri="{FF2B5EF4-FFF2-40B4-BE49-F238E27FC236}">
                <a16:creationId xmlns:a16="http://schemas.microsoft.com/office/drawing/2014/main" id="{D3E94345-624A-4C3C-A5DE-FC997F863347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1636713"/>
            <a:ext cx="3798888" cy="3052762"/>
            <a:chOff x="-137" y="1593"/>
            <a:chExt cx="3468" cy="2582"/>
          </a:xfrm>
        </p:grpSpPr>
        <p:sp>
          <p:nvSpPr>
            <p:cNvPr id="12356" name="Line 47">
              <a:extLst>
                <a:ext uri="{FF2B5EF4-FFF2-40B4-BE49-F238E27FC236}">
                  <a16:creationId xmlns:a16="http://schemas.microsoft.com/office/drawing/2014/main" id="{F984078B-3995-4A23-9173-6D63908A8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Rectangle 48">
              <a:extLst>
                <a:ext uri="{FF2B5EF4-FFF2-40B4-BE49-F238E27FC236}">
                  <a16:creationId xmlns:a16="http://schemas.microsoft.com/office/drawing/2014/main" id="{4951977F-E259-4245-87A5-E7B326B0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58" name="Line 49">
              <a:extLst>
                <a:ext uri="{FF2B5EF4-FFF2-40B4-BE49-F238E27FC236}">
                  <a16:creationId xmlns:a16="http://schemas.microsoft.com/office/drawing/2014/main" id="{C71131E2-1715-4C4B-B2D0-5176E1BD1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Line 50">
              <a:extLst>
                <a:ext uri="{FF2B5EF4-FFF2-40B4-BE49-F238E27FC236}">
                  <a16:creationId xmlns:a16="http://schemas.microsoft.com/office/drawing/2014/main" id="{5B960232-FBF6-4E99-AFB4-B4CD60361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Line 51">
              <a:extLst>
                <a:ext uri="{FF2B5EF4-FFF2-40B4-BE49-F238E27FC236}">
                  <a16:creationId xmlns:a16="http://schemas.microsoft.com/office/drawing/2014/main" id="{26419DAB-278A-4400-92C0-95FEB9240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Line 52">
              <a:extLst>
                <a:ext uri="{FF2B5EF4-FFF2-40B4-BE49-F238E27FC236}">
                  <a16:creationId xmlns:a16="http://schemas.microsoft.com/office/drawing/2014/main" id="{D4B6D97B-0C27-49BD-BF64-2DAB78417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Line 53">
              <a:extLst>
                <a:ext uri="{FF2B5EF4-FFF2-40B4-BE49-F238E27FC236}">
                  <a16:creationId xmlns:a16="http://schemas.microsoft.com/office/drawing/2014/main" id="{91284AE5-D445-4680-B952-B1DCFA280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Line 54">
              <a:extLst>
                <a:ext uri="{FF2B5EF4-FFF2-40B4-BE49-F238E27FC236}">
                  <a16:creationId xmlns:a16="http://schemas.microsoft.com/office/drawing/2014/main" id="{749B1CAD-BFBE-4521-A4EE-3DDD268EB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Line 55">
              <a:extLst>
                <a:ext uri="{FF2B5EF4-FFF2-40B4-BE49-F238E27FC236}">
                  <a16:creationId xmlns:a16="http://schemas.microsoft.com/office/drawing/2014/main" id="{EC739342-C23A-4C64-8C65-D9443D805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Line 56">
              <a:extLst>
                <a:ext uri="{FF2B5EF4-FFF2-40B4-BE49-F238E27FC236}">
                  <a16:creationId xmlns:a16="http://schemas.microsoft.com/office/drawing/2014/main" id="{A0F4F984-A537-4E52-BD0D-DCBE68DE0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Line 57">
              <a:extLst>
                <a:ext uri="{FF2B5EF4-FFF2-40B4-BE49-F238E27FC236}">
                  <a16:creationId xmlns:a16="http://schemas.microsoft.com/office/drawing/2014/main" id="{3D05B1C9-3D0C-49A1-B3DE-78165E267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Line 58">
              <a:extLst>
                <a:ext uri="{FF2B5EF4-FFF2-40B4-BE49-F238E27FC236}">
                  <a16:creationId xmlns:a16="http://schemas.microsoft.com/office/drawing/2014/main" id="{AB77F22A-3F63-4581-A0A4-A5A9C4083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Rectangle 59">
              <a:extLst>
                <a:ext uri="{FF2B5EF4-FFF2-40B4-BE49-F238E27FC236}">
                  <a16:creationId xmlns:a16="http://schemas.microsoft.com/office/drawing/2014/main" id="{7E2BA701-CFDE-477C-A366-1B9739D0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69" name="Line 60">
              <a:extLst>
                <a:ext uri="{FF2B5EF4-FFF2-40B4-BE49-F238E27FC236}">
                  <a16:creationId xmlns:a16="http://schemas.microsoft.com/office/drawing/2014/main" id="{28E074F1-507A-4D65-9BD8-E2575946C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Line 61">
              <a:extLst>
                <a:ext uri="{FF2B5EF4-FFF2-40B4-BE49-F238E27FC236}">
                  <a16:creationId xmlns:a16="http://schemas.microsoft.com/office/drawing/2014/main" id="{1874A5E2-558E-4EB2-A905-B419F7392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Line 62">
              <a:extLst>
                <a:ext uri="{FF2B5EF4-FFF2-40B4-BE49-F238E27FC236}">
                  <a16:creationId xmlns:a16="http://schemas.microsoft.com/office/drawing/2014/main" id="{089EDEC0-184E-4BA9-9285-5220E0E79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Line 63">
              <a:extLst>
                <a:ext uri="{FF2B5EF4-FFF2-40B4-BE49-F238E27FC236}">
                  <a16:creationId xmlns:a16="http://schemas.microsoft.com/office/drawing/2014/main" id="{B6EF1188-CE40-4BE1-A212-68A548655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Line 64">
              <a:extLst>
                <a:ext uri="{FF2B5EF4-FFF2-40B4-BE49-F238E27FC236}">
                  <a16:creationId xmlns:a16="http://schemas.microsoft.com/office/drawing/2014/main" id="{FFBCA2D8-B3B2-4B0D-8CA5-9F61B3084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Line 65">
              <a:extLst>
                <a:ext uri="{FF2B5EF4-FFF2-40B4-BE49-F238E27FC236}">
                  <a16:creationId xmlns:a16="http://schemas.microsoft.com/office/drawing/2014/main" id="{05176932-F412-4983-8F4B-9E958FF32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Line 66">
              <a:extLst>
                <a:ext uri="{FF2B5EF4-FFF2-40B4-BE49-F238E27FC236}">
                  <a16:creationId xmlns:a16="http://schemas.microsoft.com/office/drawing/2014/main" id="{AF0D82A4-2EFA-416B-AEB5-6CCDA2A5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Oval 67">
              <a:extLst>
                <a:ext uri="{FF2B5EF4-FFF2-40B4-BE49-F238E27FC236}">
                  <a16:creationId xmlns:a16="http://schemas.microsoft.com/office/drawing/2014/main" id="{9293C632-5E44-4E35-9A2C-FEDF9DE7B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77" name="Oval 68">
              <a:extLst>
                <a:ext uri="{FF2B5EF4-FFF2-40B4-BE49-F238E27FC236}">
                  <a16:creationId xmlns:a16="http://schemas.microsoft.com/office/drawing/2014/main" id="{F72835DE-EEE9-4231-A700-8CE89DCF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78" name="Line 69">
              <a:extLst>
                <a:ext uri="{FF2B5EF4-FFF2-40B4-BE49-F238E27FC236}">
                  <a16:creationId xmlns:a16="http://schemas.microsoft.com/office/drawing/2014/main" id="{A394A1E1-B319-443A-BAA2-3C2B74E0E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Line 70">
              <a:extLst>
                <a:ext uri="{FF2B5EF4-FFF2-40B4-BE49-F238E27FC236}">
                  <a16:creationId xmlns:a16="http://schemas.microsoft.com/office/drawing/2014/main" id="{EF2E0F48-141B-4D35-AEA6-153E36293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Line 71">
              <a:extLst>
                <a:ext uri="{FF2B5EF4-FFF2-40B4-BE49-F238E27FC236}">
                  <a16:creationId xmlns:a16="http://schemas.microsoft.com/office/drawing/2014/main" id="{49CBE4B5-3040-41CB-9555-42AC517CF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1" name="Line 72">
              <a:extLst>
                <a:ext uri="{FF2B5EF4-FFF2-40B4-BE49-F238E27FC236}">
                  <a16:creationId xmlns:a16="http://schemas.microsoft.com/office/drawing/2014/main" id="{E8E7F046-6471-466C-86B2-0546D4E15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Text Box 73">
              <a:extLst>
                <a:ext uri="{FF2B5EF4-FFF2-40B4-BE49-F238E27FC236}">
                  <a16:creationId xmlns:a16="http://schemas.microsoft.com/office/drawing/2014/main" id="{AF45326C-1DE3-4501-97E5-5C72EB145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2453"/>
              <a:ext cx="56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383" name="Text Box 74">
              <a:extLst>
                <a:ext uri="{FF2B5EF4-FFF2-40B4-BE49-F238E27FC236}">
                  <a16:creationId xmlns:a16="http://schemas.microsoft.com/office/drawing/2014/main" id="{2E19E15F-BD49-4E05-A003-5B72AB491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1854"/>
              <a:ext cx="65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384" name="Text Box 75">
              <a:extLst>
                <a:ext uri="{FF2B5EF4-FFF2-40B4-BE49-F238E27FC236}">
                  <a16:creationId xmlns:a16="http://schemas.microsoft.com/office/drawing/2014/main" id="{08551F56-5370-4003-B1AC-F483A1EB4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" y="1643"/>
              <a:ext cx="46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385" name="Text Box 76">
              <a:extLst>
                <a:ext uri="{FF2B5EF4-FFF2-40B4-BE49-F238E27FC236}">
                  <a16:creationId xmlns:a16="http://schemas.microsoft.com/office/drawing/2014/main" id="{DD153362-F6DF-4203-8F98-3584D4E1D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478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386" name="Text Box 77">
              <a:extLst>
                <a:ext uri="{FF2B5EF4-FFF2-40B4-BE49-F238E27FC236}">
                  <a16:creationId xmlns:a16="http://schemas.microsoft.com/office/drawing/2014/main" id="{D2C8ED6C-B992-4E06-B0CE-164769F8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87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2387" name="Text Box 78">
              <a:extLst>
                <a:ext uri="{FF2B5EF4-FFF2-40B4-BE49-F238E27FC236}">
                  <a16:creationId xmlns:a16="http://schemas.microsoft.com/office/drawing/2014/main" id="{76F94F36-B5DC-4B49-A3C1-9E22F1698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545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0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2388" name="Text Box 79">
              <a:extLst>
                <a:ext uri="{FF2B5EF4-FFF2-40B4-BE49-F238E27FC236}">
                  <a16:creationId xmlns:a16="http://schemas.microsoft.com/office/drawing/2014/main" id="{455E6987-602F-405E-B1C9-321B588B3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" y="2398"/>
              <a:ext cx="82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2389" name="Text Box 80">
              <a:extLst>
                <a:ext uri="{FF2B5EF4-FFF2-40B4-BE49-F238E27FC236}">
                  <a16:creationId xmlns:a16="http://schemas.microsoft.com/office/drawing/2014/main" id="{59ED8FC9-8585-4716-8E52-A376C8305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390" name="Text Box 81">
              <a:extLst>
                <a:ext uri="{FF2B5EF4-FFF2-40B4-BE49-F238E27FC236}">
                  <a16:creationId xmlns:a16="http://schemas.microsoft.com/office/drawing/2014/main" id="{496B8259-4A0D-4BA2-9D64-DB975AF90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637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2391" name="Text Box 82">
              <a:extLst>
                <a:ext uri="{FF2B5EF4-FFF2-40B4-BE49-F238E27FC236}">
                  <a16:creationId xmlns:a16="http://schemas.microsoft.com/office/drawing/2014/main" id="{8DE28490-BEC6-4A43-A686-E59EBFDB0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3574"/>
              <a:ext cx="76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2392" name="Text Box 83">
              <a:extLst>
                <a:ext uri="{FF2B5EF4-FFF2-40B4-BE49-F238E27FC236}">
                  <a16:creationId xmlns:a16="http://schemas.microsoft.com/office/drawing/2014/main" id="{81CA9F8C-97D2-491A-8E39-D57345FC1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7" y="2770"/>
              <a:ext cx="545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93" name="Text Box 84">
              <a:extLst>
                <a:ext uri="{FF2B5EF4-FFF2-40B4-BE49-F238E27FC236}">
                  <a16:creationId xmlns:a16="http://schemas.microsoft.com/office/drawing/2014/main" id="{DEA300CD-74B1-494C-80F6-851F76FA6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394" name="Text Box 85">
              <a:extLst>
                <a:ext uri="{FF2B5EF4-FFF2-40B4-BE49-F238E27FC236}">
                  <a16:creationId xmlns:a16="http://schemas.microsoft.com/office/drawing/2014/main" id="{BEF07543-A8D3-4F4C-9B89-2CDD6A2DD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071"/>
              <a:ext cx="21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2395" name="Text Box 86">
              <a:extLst>
                <a:ext uri="{FF2B5EF4-FFF2-40B4-BE49-F238E27FC236}">
                  <a16:creationId xmlns:a16="http://schemas.microsoft.com/office/drawing/2014/main" id="{2471F8DF-D606-476D-A1E6-16C811116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2396" name="Text Box 87">
              <a:extLst>
                <a:ext uri="{FF2B5EF4-FFF2-40B4-BE49-F238E27FC236}">
                  <a16:creationId xmlns:a16="http://schemas.microsoft.com/office/drawing/2014/main" id="{F0F40309-56D5-41C4-A60A-17A5358D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397" name="Text Box 88">
              <a:extLst>
                <a:ext uri="{FF2B5EF4-FFF2-40B4-BE49-F238E27FC236}">
                  <a16:creationId xmlns:a16="http://schemas.microsoft.com/office/drawing/2014/main" id="{71EF185A-3C91-4D45-8108-DCC3CE3D5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2398" name="Oval 89">
              <a:extLst>
                <a:ext uri="{FF2B5EF4-FFF2-40B4-BE49-F238E27FC236}">
                  <a16:creationId xmlns:a16="http://schemas.microsoft.com/office/drawing/2014/main" id="{F06C19D9-589E-4510-B7F4-2C16BDCB5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99" name="Oval 90">
              <a:extLst>
                <a:ext uri="{FF2B5EF4-FFF2-40B4-BE49-F238E27FC236}">
                  <a16:creationId xmlns:a16="http://schemas.microsoft.com/office/drawing/2014/main" id="{8AD88B2A-503B-4892-B0CB-7AA833310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400" name="Oval 91">
              <a:extLst>
                <a:ext uri="{FF2B5EF4-FFF2-40B4-BE49-F238E27FC236}">
                  <a16:creationId xmlns:a16="http://schemas.microsoft.com/office/drawing/2014/main" id="{0F1E226B-67B2-4363-8E76-4C4578AB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401" name="Text Box 92">
              <a:extLst>
                <a:ext uri="{FF2B5EF4-FFF2-40B4-BE49-F238E27FC236}">
                  <a16:creationId xmlns:a16="http://schemas.microsoft.com/office/drawing/2014/main" id="{7E248B01-A1EC-495B-907A-03EDF3DAF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58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2402" name="Text Box 93">
              <a:extLst>
                <a:ext uri="{FF2B5EF4-FFF2-40B4-BE49-F238E27FC236}">
                  <a16:creationId xmlns:a16="http://schemas.microsoft.com/office/drawing/2014/main" id="{C7688E46-26BE-473A-AE47-784FC21E5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403" name="Text Box 94">
              <a:extLst>
                <a:ext uri="{FF2B5EF4-FFF2-40B4-BE49-F238E27FC236}">
                  <a16:creationId xmlns:a16="http://schemas.microsoft.com/office/drawing/2014/main" id="{5E69E3D5-7C47-486E-9CDF-7DB3A889E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2404" name="Text Box 95">
              <a:extLst>
                <a:ext uri="{FF2B5EF4-FFF2-40B4-BE49-F238E27FC236}">
                  <a16:creationId xmlns:a16="http://schemas.microsoft.com/office/drawing/2014/main" id="{B35F40AD-845B-46A8-9622-27D11EBD7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405" name="Text Box 96">
              <a:extLst>
                <a:ext uri="{FF2B5EF4-FFF2-40B4-BE49-F238E27FC236}">
                  <a16:creationId xmlns:a16="http://schemas.microsoft.com/office/drawing/2014/main" id="{334F7C30-76C9-40CF-B845-5EB049569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3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3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3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13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1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3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13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3614C8C-E19E-41D3-9C63-224243D40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0D94171-479E-4F8E-9C77-AADDAEE925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9286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晶体管工作在放大区，则集电极电流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为：</a:t>
            </a:r>
          </a:p>
        </p:txBody>
      </p:sp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7EA76BD1-8F0C-49A1-9D62-22E56EA4A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26122"/>
              </p:ext>
            </p:extLst>
          </p:nvPr>
        </p:nvGraphicFramePr>
        <p:xfrm>
          <a:off x="-216129" y="1965147"/>
          <a:ext cx="28956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r:id="rId3" imgW="1077653" imgH="163305" progId="Equation.3">
                  <p:embed/>
                </p:oleObj>
              </mc:Choice>
              <mc:Fallback>
                <p:oleObj r:id="rId3" imgW="1077653" imgH="16330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6129" y="1965147"/>
                        <a:ext cx="28956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2" name="Group 63">
            <a:extLst>
              <a:ext uri="{FF2B5EF4-FFF2-40B4-BE49-F238E27FC236}">
                <a16:creationId xmlns:a16="http://schemas.microsoft.com/office/drawing/2014/main" id="{78BE53CC-10E1-4B44-A7DF-0BA20AE0B8F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4772025" cy="4098925"/>
            <a:chOff x="0" y="1593"/>
            <a:chExt cx="3006" cy="2582"/>
          </a:xfrm>
        </p:grpSpPr>
        <p:sp>
          <p:nvSpPr>
            <p:cNvPr id="13323" name="Line 64">
              <a:extLst>
                <a:ext uri="{FF2B5EF4-FFF2-40B4-BE49-F238E27FC236}">
                  <a16:creationId xmlns:a16="http://schemas.microsoft.com/office/drawing/2014/main" id="{325F4EAB-F561-4F01-94D5-16F523417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Rectangle 65">
              <a:extLst>
                <a:ext uri="{FF2B5EF4-FFF2-40B4-BE49-F238E27FC236}">
                  <a16:creationId xmlns:a16="http://schemas.microsoft.com/office/drawing/2014/main" id="{74DB5900-552F-4613-B7AE-DB60BBDE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66">
              <a:extLst>
                <a:ext uri="{FF2B5EF4-FFF2-40B4-BE49-F238E27FC236}">
                  <a16:creationId xmlns:a16="http://schemas.microsoft.com/office/drawing/2014/main" id="{8953F5BA-8E07-405C-BB14-DB8CFC71B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67">
              <a:extLst>
                <a:ext uri="{FF2B5EF4-FFF2-40B4-BE49-F238E27FC236}">
                  <a16:creationId xmlns:a16="http://schemas.microsoft.com/office/drawing/2014/main" id="{B7176B22-FFD1-4E57-A40B-D39D57F45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68">
              <a:extLst>
                <a:ext uri="{FF2B5EF4-FFF2-40B4-BE49-F238E27FC236}">
                  <a16:creationId xmlns:a16="http://schemas.microsoft.com/office/drawing/2014/main" id="{A23FC1A6-5F79-4047-BA08-8C3440949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69">
              <a:extLst>
                <a:ext uri="{FF2B5EF4-FFF2-40B4-BE49-F238E27FC236}">
                  <a16:creationId xmlns:a16="http://schemas.microsoft.com/office/drawing/2014/main" id="{3901D320-DC89-48AB-A4ED-A455E3BDA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70">
              <a:extLst>
                <a:ext uri="{FF2B5EF4-FFF2-40B4-BE49-F238E27FC236}">
                  <a16:creationId xmlns:a16="http://schemas.microsoft.com/office/drawing/2014/main" id="{5612F1BE-E389-4DCE-8D97-54FCF5B66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71">
              <a:extLst>
                <a:ext uri="{FF2B5EF4-FFF2-40B4-BE49-F238E27FC236}">
                  <a16:creationId xmlns:a16="http://schemas.microsoft.com/office/drawing/2014/main" id="{A014A294-D259-4DE5-9168-3407358FF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72">
              <a:extLst>
                <a:ext uri="{FF2B5EF4-FFF2-40B4-BE49-F238E27FC236}">
                  <a16:creationId xmlns:a16="http://schemas.microsoft.com/office/drawing/2014/main" id="{01AC9EF0-F2A1-4AA2-9A01-EE9A33AA1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73">
              <a:extLst>
                <a:ext uri="{FF2B5EF4-FFF2-40B4-BE49-F238E27FC236}">
                  <a16:creationId xmlns:a16="http://schemas.microsoft.com/office/drawing/2014/main" id="{86BACAE2-3E71-4E6D-9183-1A6E30B8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74">
              <a:extLst>
                <a:ext uri="{FF2B5EF4-FFF2-40B4-BE49-F238E27FC236}">
                  <a16:creationId xmlns:a16="http://schemas.microsoft.com/office/drawing/2014/main" id="{6D7396B5-2A32-4F02-9336-A8A77476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75">
              <a:extLst>
                <a:ext uri="{FF2B5EF4-FFF2-40B4-BE49-F238E27FC236}">
                  <a16:creationId xmlns:a16="http://schemas.microsoft.com/office/drawing/2014/main" id="{A44D5A95-EEF9-44F4-BC7A-E38882ABB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Rectangle 76">
              <a:extLst>
                <a:ext uri="{FF2B5EF4-FFF2-40B4-BE49-F238E27FC236}">
                  <a16:creationId xmlns:a16="http://schemas.microsoft.com/office/drawing/2014/main" id="{53C56979-AFB5-4F94-A230-61D511C4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36" name="Line 77">
              <a:extLst>
                <a:ext uri="{FF2B5EF4-FFF2-40B4-BE49-F238E27FC236}">
                  <a16:creationId xmlns:a16="http://schemas.microsoft.com/office/drawing/2014/main" id="{415DB2D6-0865-4493-9DE3-AF2D8A9A2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78">
              <a:extLst>
                <a:ext uri="{FF2B5EF4-FFF2-40B4-BE49-F238E27FC236}">
                  <a16:creationId xmlns:a16="http://schemas.microsoft.com/office/drawing/2014/main" id="{4DAFEA09-6487-4EC8-87AF-B0A532895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79">
              <a:extLst>
                <a:ext uri="{FF2B5EF4-FFF2-40B4-BE49-F238E27FC236}">
                  <a16:creationId xmlns:a16="http://schemas.microsoft.com/office/drawing/2014/main" id="{3A440DFA-3E8F-4116-B691-FA2044DAE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80">
              <a:extLst>
                <a:ext uri="{FF2B5EF4-FFF2-40B4-BE49-F238E27FC236}">
                  <a16:creationId xmlns:a16="http://schemas.microsoft.com/office/drawing/2014/main" id="{A98B865A-DC19-454F-B567-8DAA1BFA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81">
              <a:extLst>
                <a:ext uri="{FF2B5EF4-FFF2-40B4-BE49-F238E27FC236}">
                  <a16:creationId xmlns:a16="http://schemas.microsoft.com/office/drawing/2014/main" id="{F91E6163-60B5-4C59-9AE3-1B8FB9B48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82">
              <a:extLst>
                <a:ext uri="{FF2B5EF4-FFF2-40B4-BE49-F238E27FC236}">
                  <a16:creationId xmlns:a16="http://schemas.microsoft.com/office/drawing/2014/main" id="{93D1BDBB-D5EB-4D4B-A49A-0E0CFD64B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83">
              <a:extLst>
                <a:ext uri="{FF2B5EF4-FFF2-40B4-BE49-F238E27FC236}">
                  <a16:creationId xmlns:a16="http://schemas.microsoft.com/office/drawing/2014/main" id="{87FC95A3-0E03-4572-A9D6-E343388D7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Oval 84">
              <a:extLst>
                <a:ext uri="{FF2B5EF4-FFF2-40B4-BE49-F238E27FC236}">
                  <a16:creationId xmlns:a16="http://schemas.microsoft.com/office/drawing/2014/main" id="{4B71CA2E-9204-4288-8002-CA53D5C0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85">
              <a:extLst>
                <a:ext uri="{FF2B5EF4-FFF2-40B4-BE49-F238E27FC236}">
                  <a16:creationId xmlns:a16="http://schemas.microsoft.com/office/drawing/2014/main" id="{5F074172-7F17-4FD8-B41D-F1BE1F3E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45" name="Line 86">
              <a:extLst>
                <a:ext uri="{FF2B5EF4-FFF2-40B4-BE49-F238E27FC236}">
                  <a16:creationId xmlns:a16="http://schemas.microsoft.com/office/drawing/2014/main" id="{C6DED862-8098-48BB-A9BF-76AE20A37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87">
              <a:extLst>
                <a:ext uri="{FF2B5EF4-FFF2-40B4-BE49-F238E27FC236}">
                  <a16:creationId xmlns:a16="http://schemas.microsoft.com/office/drawing/2014/main" id="{C937EDE8-3DE8-451E-8946-5E955C14E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88">
              <a:extLst>
                <a:ext uri="{FF2B5EF4-FFF2-40B4-BE49-F238E27FC236}">
                  <a16:creationId xmlns:a16="http://schemas.microsoft.com/office/drawing/2014/main" id="{614D97B6-929E-4503-9D1C-3E72A3DF0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89">
              <a:extLst>
                <a:ext uri="{FF2B5EF4-FFF2-40B4-BE49-F238E27FC236}">
                  <a16:creationId xmlns:a16="http://schemas.microsoft.com/office/drawing/2014/main" id="{8B7D2071-30B9-476C-9111-0542789C5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Text Box 90">
              <a:extLst>
                <a:ext uri="{FF2B5EF4-FFF2-40B4-BE49-F238E27FC236}">
                  <a16:creationId xmlns:a16="http://schemas.microsoft.com/office/drawing/2014/main" id="{AF6E15B2-2248-413C-9381-F5BE13852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1982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50" name="Text Box 91">
              <a:extLst>
                <a:ext uri="{FF2B5EF4-FFF2-40B4-BE49-F238E27FC236}">
                  <a16:creationId xmlns:a16="http://schemas.microsoft.com/office/drawing/2014/main" id="{802803EA-0B8D-48BE-9776-8D076D05B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13"/>
              <a:ext cx="3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51" name="Text Box 92">
              <a:extLst>
                <a:ext uri="{FF2B5EF4-FFF2-40B4-BE49-F238E27FC236}">
                  <a16:creationId xmlns:a16="http://schemas.microsoft.com/office/drawing/2014/main" id="{54F1C7AC-F042-4993-96A8-F05A2DF5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908"/>
              <a:ext cx="35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352" name="Text Box 93">
              <a:extLst>
                <a:ext uri="{FF2B5EF4-FFF2-40B4-BE49-F238E27FC236}">
                  <a16:creationId xmlns:a16="http://schemas.microsoft.com/office/drawing/2014/main" id="{71CB5FA0-023F-49D8-89F5-F4E7DD0D3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53" name="Text Box 94">
              <a:extLst>
                <a:ext uri="{FF2B5EF4-FFF2-40B4-BE49-F238E27FC236}">
                  <a16:creationId xmlns:a16="http://schemas.microsoft.com/office/drawing/2014/main" id="{0C906AB7-58B2-4AD7-82CA-D3614D651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49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3354" name="Text Box 95">
              <a:extLst>
                <a:ext uri="{FF2B5EF4-FFF2-40B4-BE49-F238E27FC236}">
                  <a16:creationId xmlns:a16="http://schemas.microsoft.com/office/drawing/2014/main" id="{B1B5381D-C4D1-4513-B195-ACBD639B8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47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3355" name="Text Box 96">
              <a:extLst>
                <a:ext uri="{FF2B5EF4-FFF2-40B4-BE49-F238E27FC236}">
                  <a16:creationId xmlns:a16="http://schemas.microsoft.com/office/drawing/2014/main" id="{324C3D5C-BD41-445B-9A0D-D02771303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398"/>
              <a:ext cx="4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3356" name="Text Box 97">
              <a:extLst>
                <a:ext uri="{FF2B5EF4-FFF2-40B4-BE49-F238E27FC236}">
                  <a16:creationId xmlns:a16="http://schemas.microsoft.com/office/drawing/2014/main" id="{3C7970A1-DD94-4F36-BE8C-08CA94B4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357" name="Text Box 98">
              <a:extLst>
                <a:ext uri="{FF2B5EF4-FFF2-40B4-BE49-F238E27FC236}">
                  <a16:creationId xmlns:a16="http://schemas.microsoft.com/office/drawing/2014/main" id="{3495099E-9E31-470E-A2C7-2177C5316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4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3358" name="Text Box 99">
              <a:extLst>
                <a:ext uri="{FF2B5EF4-FFF2-40B4-BE49-F238E27FC236}">
                  <a16:creationId xmlns:a16="http://schemas.microsoft.com/office/drawing/2014/main" id="{7A275071-D4A5-49E0-A95D-54C2985F0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50"/>
              <a:ext cx="52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3359" name="Text Box 100">
              <a:extLst>
                <a:ext uri="{FF2B5EF4-FFF2-40B4-BE49-F238E27FC236}">
                  <a16:creationId xmlns:a16="http://schemas.microsoft.com/office/drawing/2014/main" id="{F2B405BB-BB39-48D0-B2EF-BE212C0E0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62"/>
              <a:ext cx="28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0" name="Text Box 101">
              <a:extLst>
                <a:ext uri="{FF2B5EF4-FFF2-40B4-BE49-F238E27FC236}">
                  <a16:creationId xmlns:a16="http://schemas.microsoft.com/office/drawing/2014/main" id="{4E6A8385-0525-493E-AA82-0531C1C5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61" name="Text Box 102">
              <a:extLst>
                <a:ext uri="{FF2B5EF4-FFF2-40B4-BE49-F238E27FC236}">
                  <a16:creationId xmlns:a16="http://schemas.microsoft.com/office/drawing/2014/main" id="{FBDCDD2D-5FA8-4F3D-9843-84876C188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21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3362" name="Text Box 103">
              <a:extLst>
                <a:ext uri="{FF2B5EF4-FFF2-40B4-BE49-F238E27FC236}">
                  <a16:creationId xmlns:a16="http://schemas.microsoft.com/office/drawing/2014/main" id="{A61B8371-8F62-49B6-B9AC-73E83D17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3363" name="Text Box 104">
              <a:extLst>
                <a:ext uri="{FF2B5EF4-FFF2-40B4-BE49-F238E27FC236}">
                  <a16:creationId xmlns:a16="http://schemas.microsoft.com/office/drawing/2014/main" id="{2A5D3E49-06A6-4463-8AAF-7553C876C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64" name="Text Box 105">
              <a:extLst>
                <a:ext uri="{FF2B5EF4-FFF2-40B4-BE49-F238E27FC236}">
                  <a16:creationId xmlns:a16="http://schemas.microsoft.com/office/drawing/2014/main" id="{6617AA32-AFCA-41ED-BA42-5C83239EC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3365" name="Oval 106">
              <a:extLst>
                <a:ext uri="{FF2B5EF4-FFF2-40B4-BE49-F238E27FC236}">
                  <a16:creationId xmlns:a16="http://schemas.microsoft.com/office/drawing/2014/main" id="{AD96757A-0B02-4ECD-8170-957E90D4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66" name="Oval 107">
              <a:extLst>
                <a:ext uri="{FF2B5EF4-FFF2-40B4-BE49-F238E27FC236}">
                  <a16:creationId xmlns:a16="http://schemas.microsoft.com/office/drawing/2014/main" id="{A758EE65-DBCB-40B9-B8C5-E4FAAB67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67" name="Oval 108">
              <a:extLst>
                <a:ext uri="{FF2B5EF4-FFF2-40B4-BE49-F238E27FC236}">
                  <a16:creationId xmlns:a16="http://schemas.microsoft.com/office/drawing/2014/main" id="{C92AC6DA-8C14-4466-8367-DAAB80680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68" name="Text Box 109">
              <a:extLst>
                <a:ext uri="{FF2B5EF4-FFF2-40B4-BE49-F238E27FC236}">
                  <a16:creationId xmlns:a16="http://schemas.microsoft.com/office/drawing/2014/main" id="{12125929-DA4E-4123-BB77-675C9C2A0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3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369" name="Text Box 110">
              <a:extLst>
                <a:ext uri="{FF2B5EF4-FFF2-40B4-BE49-F238E27FC236}">
                  <a16:creationId xmlns:a16="http://schemas.microsoft.com/office/drawing/2014/main" id="{84588AB9-3AA3-4186-AB02-9F7A214E6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70" name="Text Box 111">
              <a:extLst>
                <a:ext uri="{FF2B5EF4-FFF2-40B4-BE49-F238E27FC236}">
                  <a16:creationId xmlns:a16="http://schemas.microsoft.com/office/drawing/2014/main" id="{44E4B1E7-5635-44F6-910B-9573EEE9E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3371" name="Text Box 112">
              <a:extLst>
                <a:ext uri="{FF2B5EF4-FFF2-40B4-BE49-F238E27FC236}">
                  <a16:creationId xmlns:a16="http://schemas.microsoft.com/office/drawing/2014/main" id="{CD7A21E0-BDE0-4BCC-858C-75B75B48D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72" name="Text Box 113">
              <a:extLst>
                <a:ext uri="{FF2B5EF4-FFF2-40B4-BE49-F238E27FC236}">
                  <a16:creationId xmlns:a16="http://schemas.microsoft.com/office/drawing/2014/main" id="{1BFAFE15-3342-4031-AE22-820EEE220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83AB89-8FC7-462B-A52A-C43E1EC54189}"/>
                  </a:ext>
                </a:extLst>
              </p:cNvPr>
              <p:cNvSpPr txBox="1"/>
              <p:nvPr/>
            </p:nvSpPr>
            <p:spPr>
              <a:xfrm>
                <a:off x="5501907" y="2400392"/>
                <a:ext cx="198021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83AB89-8FC7-462B-A52A-C43E1EC5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07" y="2400392"/>
                <a:ext cx="19802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117">
            <a:extLst>
              <a:ext uri="{FF2B5EF4-FFF2-40B4-BE49-F238E27FC236}">
                <a16:creationId xmlns:a16="http://schemas.microsoft.com/office/drawing/2014/main" id="{9A0D8167-CBB3-487A-B9EB-2B548A08A782}"/>
              </a:ext>
            </a:extLst>
          </p:cNvPr>
          <p:cNvGrpSpPr>
            <a:grpSpLocks/>
          </p:cNvGrpSpPr>
          <p:nvPr/>
        </p:nvGrpSpPr>
        <p:grpSpPr bwMode="auto">
          <a:xfrm>
            <a:off x="5170120" y="3619500"/>
            <a:ext cx="3316288" cy="1584325"/>
            <a:chOff x="3286" y="1366"/>
            <a:chExt cx="2089" cy="998"/>
          </a:xfrm>
        </p:grpSpPr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B19B8EF3-C4B3-4ACD-9BD2-C26983339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116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6AA1846E-048A-44A2-871B-E5858C1A08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49" y="1848"/>
              <a:ext cx="679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Text Box 79">
              <a:extLst>
                <a:ext uri="{FF2B5EF4-FFF2-40B4-BE49-F238E27FC236}">
                  <a16:creationId xmlns:a16="http://schemas.microsoft.com/office/drawing/2014/main" id="{DE1AB167-56FF-42E8-940D-975AD93B8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366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Text Box 80">
              <a:extLst>
                <a:ext uri="{FF2B5EF4-FFF2-40B4-BE49-F238E27FC236}">
                  <a16:creationId xmlns:a16="http://schemas.microsoft.com/office/drawing/2014/main" id="{6EF25FC9-C060-4D32-8D60-8A32BC2B4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07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89" name="Text Box 81">
              <a:extLst>
                <a:ext uri="{FF2B5EF4-FFF2-40B4-BE49-F238E27FC236}">
                  <a16:creationId xmlns:a16="http://schemas.microsoft.com/office/drawing/2014/main" id="{AB9E2D74-E609-4B89-B5B5-918FBD063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01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A89291E1-2547-40FB-8092-054A50AB8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1593"/>
              <a:ext cx="170" cy="42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679AC884-5F6A-490C-9BF2-DDB59D7F8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06"/>
              <a:ext cx="142" cy="36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49527423-FF72-4EFD-9A95-A04DD4309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1565"/>
              <a:ext cx="198" cy="5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57E7829A-5E01-45C4-9599-3F4E9CAB9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565"/>
              <a:ext cx="199" cy="51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A8223421-5E47-4AC8-8BAE-512C30D33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621"/>
              <a:ext cx="170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1B2B25F0-E61D-4EF1-AE20-D950130B8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2" y="1848"/>
              <a:ext cx="86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9D22C210-DAD5-41C7-A844-554D5B355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6" y="1877"/>
              <a:ext cx="57" cy="19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89">
              <a:extLst>
                <a:ext uri="{FF2B5EF4-FFF2-40B4-BE49-F238E27FC236}">
                  <a16:creationId xmlns:a16="http://schemas.microsoft.com/office/drawing/2014/main" id="{283494A1-682E-4DE7-91BF-0AFE3DBE5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1" y="1905"/>
              <a:ext cx="57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FBC2B753-6417-4C02-B0EC-343F2352E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6" y="1905"/>
              <a:ext cx="57" cy="17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7AFC9120-A265-463A-804F-ADF60723C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1877"/>
              <a:ext cx="57" cy="1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92">
              <a:extLst>
                <a:ext uri="{FF2B5EF4-FFF2-40B4-BE49-F238E27FC236}">
                  <a16:creationId xmlns:a16="http://schemas.microsoft.com/office/drawing/2014/main" id="{DFB28A78-7EF9-4650-BFF9-43E89F43CA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" y="1536"/>
              <a:ext cx="1211" cy="397"/>
              <a:chOff x="1392" y="2218"/>
              <a:chExt cx="1824" cy="794"/>
            </a:xfrm>
          </p:grpSpPr>
          <p:sp>
            <p:nvSpPr>
              <p:cNvPr id="105" name="Freeform 93">
                <a:extLst>
                  <a:ext uri="{FF2B5EF4-FFF2-40B4-BE49-F238E27FC236}">
                    <a16:creationId xmlns:a16="http://schemas.microsoft.com/office/drawing/2014/main" id="{6D5CBFA4-9DE7-4FFF-A35A-A95993BA8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218"/>
                <a:ext cx="912" cy="398"/>
              </a:xfrm>
              <a:custGeom>
                <a:avLst/>
                <a:gdLst>
                  <a:gd name="T0" fmla="*/ 0 w 912"/>
                  <a:gd name="T1" fmla="*/ 398 h 398"/>
                  <a:gd name="T2" fmla="*/ 108 w 912"/>
                  <a:gd name="T3" fmla="*/ 242 h 398"/>
                  <a:gd name="T4" fmla="*/ 288 w 912"/>
                  <a:gd name="T5" fmla="*/ 74 h 398"/>
                  <a:gd name="T6" fmla="*/ 456 w 912"/>
                  <a:gd name="T7" fmla="*/ 2 h 398"/>
                  <a:gd name="T8" fmla="*/ 636 w 912"/>
                  <a:gd name="T9" fmla="*/ 86 h 398"/>
                  <a:gd name="T10" fmla="*/ 780 w 912"/>
                  <a:gd name="T11" fmla="*/ 206 h 398"/>
                  <a:gd name="T12" fmla="*/ 912 w 912"/>
                  <a:gd name="T13" fmla="*/ 398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4">
                <a:extLst>
                  <a:ext uri="{FF2B5EF4-FFF2-40B4-BE49-F238E27FC236}">
                    <a16:creationId xmlns:a16="http://schemas.microsoft.com/office/drawing/2014/main" id="{820C1D5C-DB88-442E-9A22-DFB27421A1C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304" y="2614"/>
                <a:ext cx="912" cy="398"/>
              </a:xfrm>
              <a:custGeom>
                <a:avLst/>
                <a:gdLst>
                  <a:gd name="T0" fmla="*/ 0 w 912"/>
                  <a:gd name="T1" fmla="*/ 398 h 398"/>
                  <a:gd name="T2" fmla="*/ 108 w 912"/>
                  <a:gd name="T3" fmla="*/ 242 h 398"/>
                  <a:gd name="T4" fmla="*/ 288 w 912"/>
                  <a:gd name="T5" fmla="*/ 74 h 398"/>
                  <a:gd name="T6" fmla="*/ 456 w 912"/>
                  <a:gd name="T7" fmla="*/ 2 h 398"/>
                  <a:gd name="T8" fmla="*/ 636 w 912"/>
                  <a:gd name="T9" fmla="*/ 86 h 398"/>
                  <a:gd name="T10" fmla="*/ 780 w 912"/>
                  <a:gd name="T11" fmla="*/ 206 h 398"/>
                  <a:gd name="T12" fmla="*/ 912 w 912"/>
                  <a:gd name="T13" fmla="*/ 398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Line 95">
              <a:extLst>
                <a:ext uri="{FF2B5EF4-FFF2-40B4-BE49-F238E27FC236}">
                  <a16:creationId xmlns:a16="http://schemas.microsoft.com/office/drawing/2014/main" id="{3DBD7578-5D8B-4EB7-AA7F-AB6028DF8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" y="1791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96">
              <a:extLst>
                <a:ext uri="{FF2B5EF4-FFF2-40B4-BE49-F238E27FC236}">
                  <a16:creationId xmlns:a16="http://schemas.microsoft.com/office/drawing/2014/main" id="{50C6E8BD-DFE6-4F30-B069-586B57D83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848"/>
              <a:ext cx="57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97">
              <a:extLst>
                <a:ext uri="{FF2B5EF4-FFF2-40B4-BE49-F238E27FC236}">
                  <a16:creationId xmlns:a16="http://schemas.microsoft.com/office/drawing/2014/main" id="{FCDBF59C-D49D-4532-9426-BF3475823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1" y="1791"/>
              <a:ext cx="57" cy="28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98">
              <a:extLst>
                <a:ext uri="{FF2B5EF4-FFF2-40B4-BE49-F238E27FC236}">
                  <a16:creationId xmlns:a16="http://schemas.microsoft.com/office/drawing/2014/main" id="{2E5C1E4B-6961-45A8-A65A-2770FCC58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763"/>
              <a:ext cx="124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" name="Group 99">
            <a:extLst>
              <a:ext uri="{FF2B5EF4-FFF2-40B4-BE49-F238E27FC236}">
                <a16:creationId xmlns:a16="http://schemas.microsoft.com/office/drawing/2014/main" id="{70C57D07-A6AB-4C6D-8934-FAE271CA1D83}"/>
              </a:ext>
            </a:extLst>
          </p:cNvPr>
          <p:cNvGrpSpPr>
            <a:grpSpLocks/>
          </p:cNvGrpSpPr>
          <p:nvPr/>
        </p:nvGrpSpPr>
        <p:grpSpPr bwMode="auto">
          <a:xfrm>
            <a:off x="5152658" y="5014913"/>
            <a:ext cx="3333750" cy="1584325"/>
            <a:chOff x="3275" y="2245"/>
            <a:chExt cx="2100" cy="998"/>
          </a:xfrm>
        </p:grpSpPr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D740346F-14E0-4460-82F2-7189D6F13C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042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644649A1-F5DA-4BA6-BABD-73D14256A9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35" y="2741"/>
              <a:ext cx="708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Text Box 102">
              <a:extLst>
                <a:ext uri="{FF2B5EF4-FFF2-40B4-BE49-F238E27FC236}">
                  <a16:creationId xmlns:a16="http://schemas.microsoft.com/office/drawing/2014/main" id="{E2CA0559-2BF9-432F-A6E6-D75B889AA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2245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103">
              <a:extLst>
                <a:ext uri="{FF2B5EF4-FFF2-40B4-BE49-F238E27FC236}">
                  <a16:creationId xmlns:a16="http://schemas.microsoft.com/office/drawing/2014/main" id="{BEFED373-BA78-4E98-8726-338918D81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955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12" name="Text Box 104">
              <a:extLst>
                <a:ext uri="{FF2B5EF4-FFF2-40B4-BE49-F238E27FC236}">
                  <a16:creationId xmlns:a16="http://schemas.microsoft.com/office/drawing/2014/main" id="{31CEC2CF-07D2-4C3B-8537-CE6692366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2897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C86607BA-5C64-4ED2-8327-064ABF10D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2670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307E4B93-FF2F-4895-AA53-EAF6E1280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07">
              <a:extLst>
                <a:ext uri="{FF2B5EF4-FFF2-40B4-BE49-F238E27FC236}">
                  <a16:creationId xmlns:a16="http://schemas.microsoft.com/office/drawing/2014/main" id="{792C5E1C-2427-4973-92AC-6C0125231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08">
              <a:extLst>
                <a:ext uri="{FF2B5EF4-FFF2-40B4-BE49-F238E27FC236}">
                  <a16:creationId xmlns:a16="http://schemas.microsoft.com/office/drawing/2014/main" id="{D0F1A26D-135D-4B88-8228-065F23AFE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642"/>
              <a:ext cx="114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09">
              <a:extLst>
                <a:ext uri="{FF2B5EF4-FFF2-40B4-BE49-F238E27FC236}">
                  <a16:creationId xmlns:a16="http://schemas.microsoft.com/office/drawing/2014/main" id="{6D302841-5390-4E41-8AE6-205E6E4E2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0">
              <a:extLst>
                <a:ext uri="{FF2B5EF4-FFF2-40B4-BE49-F238E27FC236}">
                  <a16:creationId xmlns:a16="http://schemas.microsoft.com/office/drawing/2014/main" id="{6039C627-CAB0-43A0-AAAA-7DC316607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1">
              <a:extLst>
                <a:ext uri="{FF2B5EF4-FFF2-40B4-BE49-F238E27FC236}">
                  <a16:creationId xmlns:a16="http://schemas.microsoft.com/office/drawing/2014/main" id="{EE804FFA-B923-4602-A32F-CF7AD8300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2">
              <a:extLst>
                <a:ext uri="{FF2B5EF4-FFF2-40B4-BE49-F238E27FC236}">
                  <a16:creationId xmlns:a16="http://schemas.microsoft.com/office/drawing/2014/main" id="{26028781-1A8B-4577-85D9-63771E6A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2642"/>
              <a:ext cx="113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13">
              <a:extLst>
                <a:ext uri="{FF2B5EF4-FFF2-40B4-BE49-F238E27FC236}">
                  <a16:creationId xmlns:a16="http://schemas.microsoft.com/office/drawing/2014/main" id="{BF9B1CCB-FA2C-4026-96DA-A3B69852A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2642"/>
              <a:ext cx="113" cy="3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4">
              <a:extLst>
                <a:ext uri="{FF2B5EF4-FFF2-40B4-BE49-F238E27FC236}">
                  <a16:creationId xmlns:a16="http://schemas.microsoft.com/office/drawing/2014/main" id="{BEA6BD2F-4F0F-48B9-8F52-780E6C243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B5AD5154-3CFD-4F15-96A3-80F81DE41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670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16">
              <a:extLst>
                <a:ext uri="{FF2B5EF4-FFF2-40B4-BE49-F238E27FC236}">
                  <a16:creationId xmlns:a16="http://schemas.microsoft.com/office/drawing/2014/main" id="{BA015AB3-4F53-4C43-9141-67E62967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42"/>
              <a:ext cx="12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59">
            <a:extLst>
              <a:ext uri="{FF2B5EF4-FFF2-40B4-BE49-F238E27FC236}">
                <a16:creationId xmlns:a16="http://schemas.microsoft.com/office/drawing/2014/main" id="{E00B8B16-0263-4BFE-B650-453F20A6BFE0}"/>
              </a:ext>
            </a:extLst>
          </p:cNvPr>
          <p:cNvGrpSpPr>
            <a:grpSpLocks/>
          </p:cNvGrpSpPr>
          <p:nvPr/>
        </p:nvGrpSpPr>
        <p:grpSpPr bwMode="auto">
          <a:xfrm>
            <a:off x="0" y="2528888"/>
            <a:ext cx="4772025" cy="4098925"/>
            <a:chOff x="0" y="1593"/>
            <a:chExt cx="3006" cy="2582"/>
          </a:xfrm>
        </p:grpSpPr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2E5CA06E-224A-429C-9E25-CE93F2727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>
              <a:extLst>
                <a:ext uri="{FF2B5EF4-FFF2-40B4-BE49-F238E27FC236}">
                  <a16:creationId xmlns:a16="http://schemas.microsoft.com/office/drawing/2014/main" id="{0F3CB44D-9DC9-4E30-BDFA-A6699257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47" name="Line 11">
              <a:extLst>
                <a:ext uri="{FF2B5EF4-FFF2-40B4-BE49-F238E27FC236}">
                  <a16:creationId xmlns:a16="http://schemas.microsoft.com/office/drawing/2014/main" id="{EDDCCB80-F2FA-466F-8DCE-555E4CA82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AA618385-A228-494B-9600-E20CFC005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>
              <a:extLst>
                <a:ext uri="{FF2B5EF4-FFF2-40B4-BE49-F238E27FC236}">
                  <a16:creationId xmlns:a16="http://schemas.microsoft.com/office/drawing/2014/main" id="{C6ACE02E-308B-47AF-BCA3-C296AEEDB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4">
              <a:extLst>
                <a:ext uri="{FF2B5EF4-FFF2-40B4-BE49-F238E27FC236}">
                  <a16:creationId xmlns:a16="http://schemas.microsoft.com/office/drawing/2014/main" id="{04B7BD61-E1DF-4637-9FEA-7926656FD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5">
              <a:extLst>
                <a:ext uri="{FF2B5EF4-FFF2-40B4-BE49-F238E27FC236}">
                  <a16:creationId xmlns:a16="http://schemas.microsoft.com/office/drawing/2014/main" id="{B28FC60B-DA21-4032-A8E8-89B112080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6">
              <a:extLst>
                <a:ext uri="{FF2B5EF4-FFF2-40B4-BE49-F238E27FC236}">
                  <a16:creationId xmlns:a16="http://schemas.microsoft.com/office/drawing/2014/main" id="{E05C0C14-E612-4BC3-82BA-EACB1BBF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7">
              <a:extLst>
                <a:ext uri="{FF2B5EF4-FFF2-40B4-BE49-F238E27FC236}">
                  <a16:creationId xmlns:a16="http://schemas.microsoft.com/office/drawing/2014/main" id="{5BB8E976-D573-47F5-A2F2-86FDC94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8">
              <a:extLst>
                <a:ext uri="{FF2B5EF4-FFF2-40B4-BE49-F238E27FC236}">
                  <a16:creationId xmlns:a16="http://schemas.microsoft.com/office/drawing/2014/main" id="{B0CFA545-63EB-48BE-8AC5-1C3F5B7EA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9">
              <a:extLst>
                <a:ext uri="{FF2B5EF4-FFF2-40B4-BE49-F238E27FC236}">
                  <a16:creationId xmlns:a16="http://schemas.microsoft.com/office/drawing/2014/main" id="{A8B8E446-05EF-45F4-8DB0-F7A538D93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20">
              <a:extLst>
                <a:ext uri="{FF2B5EF4-FFF2-40B4-BE49-F238E27FC236}">
                  <a16:creationId xmlns:a16="http://schemas.microsoft.com/office/drawing/2014/main" id="{7B8B8A33-31FE-4400-B051-192CCD710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Rectangle 21">
              <a:extLst>
                <a:ext uri="{FF2B5EF4-FFF2-40B4-BE49-F238E27FC236}">
                  <a16:creationId xmlns:a16="http://schemas.microsoft.com/office/drawing/2014/main" id="{F9FF0237-C75E-4DCD-A684-5ABBFEF7D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7DADB80B-F355-45A9-8A6A-3698BE948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23">
              <a:extLst>
                <a:ext uri="{FF2B5EF4-FFF2-40B4-BE49-F238E27FC236}">
                  <a16:creationId xmlns:a16="http://schemas.microsoft.com/office/drawing/2014/main" id="{8A810AA6-1181-41F5-9337-B68FBEE7B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24">
              <a:extLst>
                <a:ext uri="{FF2B5EF4-FFF2-40B4-BE49-F238E27FC236}">
                  <a16:creationId xmlns:a16="http://schemas.microsoft.com/office/drawing/2014/main" id="{A9FEB14B-5E54-4821-B82D-B5A3F18DC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25">
              <a:extLst>
                <a:ext uri="{FF2B5EF4-FFF2-40B4-BE49-F238E27FC236}">
                  <a16:creationId xmlns:a16="http://schemas.microsoft.com/office/drawing/2014/main" id="{5421E434-99B3-4140-A053-25FE6A6C8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6">
              <a:extLst>
                <a:ext uri="{FF2B5EF4-FFF2-40B4-BE49-F238E27FC236}">
                  <a16:creationId xmlns:a16="http://schemas.microsoft.com/office/drawing/2014/main" id="{71994D18-28CF-4B83-9C84-0825C2D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27">
              <a:extLst>
                <a:ext uri="{FF2B5EF4-FFF2-40B4-BE49-F238E27FC236}">
                  <a16:creationId xmlns:a16="http://schemas.microsoft.com/office/drawing/2014/main" id="{6C0EF989-C7D1-433A-B0C9-8FDED0A9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28">
              <a:extLst>
                <a:ext uri="{FF2B5EF4-FFF2-40B4-BE49-F238E27FC236}">
                  <a16:creationId xmlns:a16="http://schemas.microsoft.com/office/drawing/2014/main" id="{32074C6F-36AD-433E-83C9-1AB63AFE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Oval 29">
              <a:extLst>
                <a:ext uri="{FF2B5EF4-FFF2-40B4-BE49-F238E27FC236}">
                  <a16:creationId xmlns:a16="http://schemas.microsoft.com/office/drawing/2014/main" id="{1478953F-A1ED-4292-A461-AC1F6EBF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6" name="Oval 30">
              <a:extLst>
                <a:ext uri="{FF2B5EF4-FFF2-40B4-BE49-F238E27FC236}">
                  <a16:creationId xmlns:a16="http://schemas.microsoft.com/office/drawing/2014/main" id="{EEA59403-9F39-42C9-8F9D-A1E963A72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7" name="Line 31">
              <a:extLst>
                <a:ext uri="{FF2B5EF4-FFF2-40B4-BE49-F238E27FC236}">
                  <a16:creationId xmlns:a16="http://schemas.microsoft.com/office/drawing/2014/main" id="{718E0150-692D-4A5F-B652-F5B5C4FEC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32">
              <a:extLst>
                <a:ext uri="{FF2B5EF4-FFF2-40B4-BE49-F238E27FC236}">
                  <a16:creationId xmlns:a16="http://schemas.microsoft.com/office/drawing/2014/main" id="{04E26B60-3DAF-424D-BAF1-439016E7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33">
              <a:extLst>
                <a:ext uri="{FF2B5EF4-FFF2-40B4-BE49-F238E27FC236}">
                  <a16:creationId xmlns:a16="http://schemas.microsoft.com/office/drawing/2014/main" id="{5A5D629A-78F4-4799-8B46-96023C32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34">
              <a:extLst>
                <a:ext uri="{FF2B5EF4-FFF2-40B4-BE49-F238E27FC236}">
                  <a16:creationId xmlns:a16="http://schemas.microsoft.com/office/drawing/2014/main" id="{A40AC7E7-5C17-454D-86B1-05258C739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Text Box 35">
              <a:extLst>
                <a:ext uri="{FF2B5EF4-FFF2-40B4-BE49-F238E27FC236}">
                  <a16:creationId xmlns:a16="http://schemas.microsoft.com/office/drawing/2014/main" id="{C5854776-3741-42D9-B43B-35650B688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1982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72" name="Text Box 36">
              <a:extLst>
                <a:ext uri="{FF2B5EF4-FFF2-40B4-BE49-F238E27FC236}">
                  <a16:creationId xmlns:a16="http://schemas.microsoft.com/office/drawing/2014/main" id="{F7F47784-E051-40E2-9E60-CC3682E68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13"/>
              <a:ext cx="3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73" name="Text Box 37">
              <a:extLst>
                <a:ext uri="{FF2B5EF4-FFF2-40B4-BE49-F238E27FC236}">
                  <a16:creationId xmlns:a16="http://schemas.microsoft.com/office/drawing/2014/main" id="{8787F2E9-299D-4E87-9452-D98343C83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908"/>
              <a:ext cx="35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374" name="Text Box 38">
              <a:extLst>
                <a:ext uri="{FF2B5EF4-FFF2-40B4-BE49-F238E27FC236}">
                  <a16:creationId xmlns:a16="http://schemas.microsoft.com/office/drawing/2014/main" id="{5EA0F4DF-3795-4124-9BA8-F559AA365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375" name="Text Box 39">
              <a:extLst>
                <a:ext uri="{FF2B5EF4-FFF2-40B4-BE49-F238E27FC236}">
                  <a16:creationId xmlns:a16="http://schemas.microsoft.com/office/drawing/2014/main" id="{9B7AC334-CC8C-46D8-BF9E-AD4EE5CC6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49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4376" name="Text Box 40">
              <a:extLst>
                <a:ext uri="{FF2B5EF4-FFF2-40B4-BE49-F238E27FC236}">
                  <a16:creationId xmlns:a16="http://schemas.microsoft.com/office/drawing/2014/main" id="{101E5EA8-B360-45E4-B700-6F01D85BA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47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4377" name="Text Box 41">
              <a:extLst>
                <a:ext uri="{FF2B5EF4-FFF2-40B4-BE49-F238E27FC236}">
                  <a16:creationId xmlns:a16="http://schemas.microsoft.com/office/drawing/2014/main" id="{3E2B13BD-205C-4677-84E6-E8DD71405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398"/>
              <a:ext cx="4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4378" name="Text Box 42">
              <a:extLst>
                <a:ext uri="{FF2B5EF4-FFF2-40B4-BE49-F238E27FC236}">
                  <a16:creationId xmlns:a16="http://schemas.microsoft.com/office/drawing/2014/main" id="{F53605AB-3D20-43A0-9F74-4B9F60470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379" name="Text Box 43">
              <a:extLst>
                <a:ext uri="{FF2B5EF4-FFF2-40B4-BE49-F238E27FC236}">
                  <a16:creationId xmlns:a16="http://schemas.microsoft.com/office/drawing/2014/main" id="{51E6F650-604D-4BAC-819B-72D1502CD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4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4380" name="Text Box 44">
              <a:extLst>
                <a:ext uri="{FF2B5EF4-FFF2-40B4-BE49-F238E27FC236}">
                  <a16:creationId xmlns:a16="http://schemas.microsoft.com/office/drawing/2014/main" id="{56D03F87-8A8C-40A6-BBED-B24637F24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50"/>
              <a:ext cx="52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4381" name="Text Box 45">
              <a:extLst>
                <a:ext uri="{FF2B5EF4-FFF2-40B4-BE49-F238E27FC236}">
                  <a16:creationId xmlns:a16="http://schemas.microsoft.com/office/drawing/2014/main" id="{D36154BA-EB2D-4F0F-B48A-5D9A0FBCE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62"/>
              <a:ext cx="28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82" name="Text Box 46">
              <a:extLst>
                <a:ext uri="{FF2B5EF4-FFF2-40B4-BE49-F238E27FC236}">
                  <a16:creationId xmlns:a16="http://schemas.microsoft.com/office/drawing/2014/main" id="{A57360E6-2EE1-4CC4-BABA-C82B39E98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83" name="Text Box 47">
              <a:extLst>
                <a:ext uri="{FF2B5EF4-FFF2-40B4-BE49-F238E27FC236}">
                  <a16:creationId xmlns:a16="http://schemas.microsoft.com/office/drawing/2014/main" id="{1C2C1C84-79F4-4AF9-9A9E-DD280B05E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21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4384" name="Text Box 48">
              <a:extLst>
                <a:ext uri="{FF2B5EF4-FFF2-40B4-BE49-F238E27FC236}">
                  <a16:creationId xmlns:a16="http://schemas.microsoft.com/office/drawing/2014/main" id="{9B999353-F110-4543-868A-A9F40872F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4385" name="Text Box 49">
              <a:extLst>
                <a:ext uri="{FF2B5EF4-FFF2-40B4-BE49-F238E27FC236}">
                  <a16:creationId xmlns:a16="http://schemas.microsoft.com/office/drawing/2014/main" id="{34A88CAD-0493-4B5E-A625-4907A95D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86" name="Text Box 50">
              <a:extLst>
                <a:ext uri="{FF2B5EF4-FFF2-40B4-BE49-F238E27FC236}">
                  <a16:creationId xmlns:a16="http://schemas.microsoft.com/office/drawing/2014/main" id="{3531DE5E-E27B-464F-94CC-986CC2DE5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4387" name="Oval 51">
              <a:extLst>
                <a:ext uri="{FF2B5EF4-FFF2-40B4-BE49-F238E27FC236}">
                  <a16:creationId xmlns:a16="http://schemas.microsoft.com/office/drawing/2014/main" id="{B492DA37-5016-49F0-A573-1D3C3789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88" name="Oval 52">
              <a:extLst>
                <a:ext uri="{FF2B5EF4-FFF2-40B4-BE49-F238E27FC236}">
                  <a16:creationId xmlns:a16="http://schemas.microsoft.com/office/drawing/2014/main" id="{79F3BF0F-E27E-4876-90D4-66D17A221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89" name="Oval 53">
              <a:extLst>
                <a:ext uri="{FF2B5EF4-FFF2-40B4-BE49-F238E27FC236}">
                  <a16:creationId xmlns:a16="http://schemas.microsoft.com/office/drawing/2014/main" id="{A87B9776-F687-4DFC-8039-8B7985EA7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90" name="Text Box 54">
              <a:extLst>
                <a:ext uri="{FF2B5EF4-FFF2-40B4-BE49-F238E27FC236}">
                  <a16:creationId xmlns:a16="http://schemas.microsoft.com/office/drawing/2014/main" id="{EC639DD8-C8A7-4061-B12B-BD7E83F07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3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4391" name="Text Box 55">
              <a:extLst>
                <a:ext uri="{FF2B5EF4-FFF2-40B4-BE49-F238E27FC236}">
                  <a16:creationId xmlns:a16="http://schemas.microsoft.com/office/drawing/2014/main" id="{C0379333-AA77-43FC-968D-9340E45C5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92" name="Text Box 56">
              <a:extLst>
                <a:ext uri="{FF2B5EF4-FFF2-40B4-BE49-F238E27FC236}">
                  <a16:creationId xmlns:a16="http://schemas.microsoft.com/office/drawing/2014/main" id="{D154524C-B2A0-409B-8B3F-EC9449D7B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4393" name="Text Box 57">
              <a:extLst>
                <a:ext uri="{FF2B5EF4-FFF2-40B4-BE49-F238E27FC236}">
                  <a16:creationId xmlns:a16="http://schemas.microsoft.com/office/drawing/2014/main" id="{255F1BA7-E2C5-4264-9829-78B9712A4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94" name="Text Box 58">
              <a:extLst>
                <a:ext uri="{FF2B5EF4-FFF2-40B4-BE49-F238E27FC236}">
                  <a16:creationId xmlns:a16="http://schemas.microsoft.com/office/drawing/2014/main" id="{96DBD040-07A5-4157-832F-469CCCA34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3E3F006-7CDF-42D7-AC02-C31228F12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6857647-8239-4677-8466-22F05653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514" y="1499285"/>
            <a:ext cx="20699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3600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36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36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3600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CE</a:t>
            </a:r>
            <a:endParaRPr kumimoji="1" lang="en-US" altLang="zh-CN" sz="3600" b="1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" name="Object 5">
            <a:extLst>
              <a:ext uri="{FF2B5EF4-FFF2-40B4-BE49-F238E27FC236}">
                <a16:creationId xmlns:a16="http://schemas.microsoft.com/office/drawing/2014/main" id="{E2F39385-AA6C-4092-9204-8A72961F3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85910"/>
              </p:ext>
            </p:extLst>
          </p:nvPr>
        </p:nvGraphicFramePr>
        <p:xfrm>
          <a:off x="702775" y="1646237"/>
          <a:ext cx="28956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r:id="rId3" imgW="1077653" imgH="163305" progId="Equation.3">
                  <p:embed/>
                </p:oleObj>
              </mc:Choice>
              <mc:Fallback>
                <p:oleObj r:id="rId3" imgW="1077653" imgH="163305" progId="Equation.3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7EA76BD1-8F0C-49A1-9D62-22E56EA4A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75" y="1646237"/>
                        <a:ext cx="28956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122">
            <a:extLst>
              <a:ext uri="{FF2B5EF4-FFF2-40B4-BE49-F238E27FC236}">
                <a16:creationId xmlns:a16="http://schemas.microsoft.com/office/drawing/2014/main" id="{77974959-B992-4112-BF4D-6083BB64228F}"/>
              </a:ext>
            </a:extLst>
          </p:cNvPr>
          <p:cNvGrpSpPr>
            <a:grpSpLocks/>
          </p:cNvGrpSpPr>
          <p:nvPr/>
        </p:nvGrpSpPr>
        <p:grpSpPr bwMode="auto">
          <a:xfrm>
            <a:off x="4882418" y="3868817"/>
            <a:ext cx="3425825" cy="1584325"/>
            <a:chOff x="3217" y="1366"/>
            <a:chExt cx="2158" cy="998"/>
          </a:xfrm>
        </p:grpSpPr>
        <p:sp>
          <p:nvSpPr>
            <p:cNvPr id="61" name="Line 77">
              <a:extLst>
                <a:ext uri="{FF2B5EF4-FFF2-40B4-BE49-F238E27FC236}">
                  <a16:creationId xmlns:a16="http://schemas.microsoft.com/office/drawing/2014/main" id="{E49E979E-67D3-4DD9-9EA9-90836C2CB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116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78">
              <a:extLst>
                <a:ext uri="{FF2B5EF4-FFF2-40B4-BE49-F238E27FC236}">
                  <a16:creationId xmlns:a16="http://schemas.microsoft.com/office/drawing/2014/main" id="{F8435E88-8F06-4537-943A-79F5AC98F2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49" y="1848"/>
              <a:ext cx="679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Text Box 79">
              <a:extLst>
                <a:ext uri="{FF2B5EF4-FFF2-40B4-BE49-F238E27FC236}">
                  <a16:creationId xmlns:a16="http://schemas.microsoft.com/office/drawing/2014/main" id="{B987818E-EBEA-4FAC-9B95-9E995306F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366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CE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Text Box 80">
              <a:extLst>
                <a:ext uri="{FF2B5EF4-FFF2-40B4-BE49-F238E27FC236}">
                  <a16:creationId xmlns:a16="http://schemas.microsoft.com/office/drawing/2014/main" id="{CD974A73-DBE1-4CBD-A4A8-CCDCDBBBA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07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65" name="Text Box 81">
              <a:extLst>
                <a:ext uri="{FF2B5EF4-FFF2-40B4-BE49-F238E27FC236}">
                  <a16:creationId xmlns:a16="http://schemas.microsoft.com/office/drawing/2014/main" id="{F04621D9-4850-4332-925C-DA2357674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01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66" name="Line 82">
              <a:extLst>
                <a:ext uri="{FF2B5EF4-FFF2-40B4-BE49-F238E27FC236}">
                  <a16:creationId xmlns:a16="http://schemas.microsoft.com/office/drawing/2014/main" id="{73F874BC-2B6F-40E7-9D09-C5D1DECED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1820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83">
              <a:extLst>
                <a:ext uri="{FF2B5EF4-FFF2-40B4-BE49-F238E27FC236}">
                  <a16:creationId xmlns:a16="http://schemas.microsoft.com/office/drawing/2014/main" id="{80853B3D-E3E8-4610-B722-CFD0D2569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933"/>
              <a:ext cx="28" cy="14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84">
              <a:extLst>
                <a:ext uri="{FF2B5EF4-FFF2-40B4-BE49-F238E27FC236}">
                  <a16:creationId xmlns:a16="http://schemas.microsoft.com/office/drawing/2014/main" id="{14E24766-2DD2-4B8D-8A79-A53C4A3A9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1905"/>
              <a:ext cx="56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85">
              <a:extLst>
                <a:ext uri="{FF2B5EF4-FFF2-40B4-BE49-F238E27FC236}">
                  <a16:creationId xmlns:a16="http://schemas.microsoft.com/office/drawing/2014/main" id="{2921D247-73D2-4481-80DA-47466EE89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962"/>
              <a:ext cx="29" cy="11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C4D08A76-5E00-4CBF-813C-725C94D0E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962"/>
              <a:ext cx="28" cy="1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7">
              <a:extLst>
                <a:ext uri="{FF2B5EF4-FFF2-40B4-BE49-F238E27FC236}">
                  <a16:creationId xmlns:a16="http://schemas.microsoft.com/office/drawing/2014/main" id="{4643C586-7AB9-4AE3-ACF8-D0B0C36BA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2" y="1621"/>
              <a:ext cx="114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8">
              <a:extLst>
                <a:ext uri="{FF2B5EF4-FFF2-40B4-BE49-F238E27FC236}">
                  <a16:creationId xmlns:a16="http://schemas.microsoft.com/office/drawing/2014/main" id="{8F32178A-737F-4C88-B70C-FBF631652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7" y="1536"/>
              <a:ext cx="142" cy="53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89">
              <a:extLst>
                <a:ext uri="{FF2B5EF4-FFF2-40B4-BE49-F238E27FC236}">
                  <a16:creationId xmlns:a16="http://schemas.microsoft.com/office/drawing/2014/main" id="{284F85AC-A146-4D27-867A-8AF030874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3" y="1536"/>
              <a:ext cx="142" cy="53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90">
              <a:extLst>
                <a:ext uri="{FF2B5EF4-FFF2-40B4-BE49-F238E27FC236}">
                  <a16:creationId xmlns:a16="http://schemas.microsoft.com/office/drawing/2014/main" id="{246CC3D6-B1CC-4B5D-8B51-4DD981AED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593"/>
              <a:ext cx="142" cy="48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91">
              <a:extLst>
                <a:ext uri="{FF2B5EF4-FFF2-40B4-BE49-F238E27FC236}">
                  <a16:creationId xmlns:a16="http://schemas.microsoft.com/office/drawing/2014/main" id="{BFBBEFD6-BF57-4BE0-B3D7-07E655E61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1650"/>
              <a:ext cx="113" cy="42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" name="Group 118">
              <a:extLst>
                <a:ext uri="{FF2B5EF4-FFF2-40B4-BE49-F238E27FC236}">
                  <a16:creationId xmlns:a16="http://schemas.microsoft.com/office/drawing/2014/main" id="{0A576C8A-8F60-48C1-8DC4-E375E7932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" y="1508"/>
              <a:ext cx="1247" cy="482"/>
              <a:chOff x="4581" y="913"/>
              <a:chExt cx="1179" cy="369"/>
            </a:xfrm>
          </p:grpSpPr>
          <p:sp>
            <p:nvSpPr>
              <p:cNvPr id="81" name="Freeform 93">
                <a:extLst>
                  <a:ext uri="{FF2B5EF4-FFF2-40B4-BE49-F238E27FC236}">
                    <a16:creationId xmlns:a16="http://schemas.microsoft.com/office/drawing/2014/main" id="{12D0D930-15F0-45B8-A3A1-3BEC7F2D1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913"/>
                <a:ext cx="606" cy="199"/>
              </a:xfrm>
              <a:custGeom>
                <a:avLst/>
                <a:gdLst>
                  <a:gd name="T0" fmla="*/ 0 w 912"/>
                  <a:gd name="T1" fmla="*/ 1 h 398"/>
                  <a:gd name="T2" fmla="*/ 1 w 912"/>
                  <a:gd name="T3" fmla="*/ 1 h 398"/>
                  <a:gd name="T4" fmla="*/ 1 w 912"/>
                  <a:gd name="T5" fmla="*/ 1 h 398"/>
                  <a:gd name="T6" fmla="*/ 1 w 912"/>
                  <a:gd name="T7" fmla="*/ 1 h 398"/>
                  <a:gd name="T8" fmla="*/ 2 w 912"/>
                  <a:gd name="T9" fmla="*/ 1 h 398"/>
                  <a:gd name="T10" fmla="*/ 3 w 912"/>
                  <a:gd name="T11" fmla="*/ 1 h 398"/>
                  <a:gd name="T12" fmla="*/ 3 w 912"/>
                  <a:gd name="T13" fmla="*/ 1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94">
                <a:extLst>
                  <a:ext uri="{FF2B5EF4-FFF2-40B4-BE49-F238E27FC236}">
                    <a16:creationId xmlns:a16="http://schemas.microsoft.com/office/drawing/2014/main" id="{ED6DB8BA-7E01-442E-BFBF-DFF5BA37E8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81" y="1083"/>
                <a:ext cx="605" cy="199"/>
              </a:xfrm>
              <a:custGeom>
                <a:avLst/>
                <a:gdLst>
                  <a:gd name="T0" fmla="*/ 0 w 912"/>
                  <a:gd name="T1" fmla="*/ 1 h 398"/>
                  <a:gd name="T2" fmla="*/ 1 w 912"/>
                  <a:gd name="T3" fmla="*/ 1 h 398"/>
                  <a:gd name="T4" fmla="*/ 1 w 912"/>
                  <a:gd name="T5" fmla="*/ 1 h 398"/>
                  <a:gd name="T6" fmla="*/ 1 w 912"/>
                  <a:gd name="T7" fmla="*/ 1 h 398"/>
                  <a:gd name="T8" fmla="*/ 2 w 912"/>
                  <a:gd name="T9" fmla="*/ 1 h 398"/>
                  <a:gd name="T10" fmla="*/ 3 w 912"/>
                  <a:gd name="T11" fmla="*/ 1 h 398"/>
                  <a:gd name="T12" fmla="*/ 3 w 912"/>
                  <a:gd name="T13" fmla="*/ 1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" name="Line 95">
              <a:extLst>
                <a:ext uri="{FF2B5EF4-FFF2-40B4-BE49-F238E27FC236}">
                  <a16:creationId xmlns:a16="http://schemas.microsoft.com/office/drawing/2014/main" id="{33C8A516-5209-4403-BB49-39D9020D5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" y="1877"/>
              <a:ext cx="57" cy="19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96">
              <a:extLst>
                <a:ext uri="{FF2B5EF4-FFF2-40B4-BE49-F238E27FC236}">
                  <a16:creationId xmlns:a16="http://schemas.microsoft.com/office/drawing/2014/main" id="{6BC285AC-8E97-4261-9B22-F90FC2319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650"/>
              <a:ext cx="113" cy="42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7">
              <a:extLst>
                <a:ext uri="{FF2B5EF4-FFF2-40B4-BE49-F238E27FC236}">
                  <a16:creationId xmlns:a16="http://schemas.microsoft.com/office/drawing/2014/main" id="{374EA9C6-AC40-466A-AB6C-FEBB43C15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1" y="1763"/>
              <a:ext cx="85" cy="3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98">
              <a:extLst>
                <a:ext uri="{FF2B5EF4-FFF2-40B4-BE49-F238E27FC236}">
                  <a16:creationId xmlns:a16="http://schemas.microsoft.com/office/drawing/2014/main" id="{61E51AF9-293A-4113-9363-F0D509B40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763"/>
              <a:ext cx="1304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99">
            <a:extLst>
              <a:ext uri="{FF2B5EF4-FFF2-40B4-BE49-F238E27FC236}">
                <a16:creationId xmlns:a16="http://schemas.microsoft.com/office/drawing/2014/main" id="{4A6EEB4E-DF1D-4D19-B88B-AC19F8A3F23B}"/>
              </a:ext>
            </a:extLst>
          </p:cNvPr>
          <p:cNvGrpSpPr>
            <a:grpSpLocks/>
          </p:cNvGrpSpPr>
          <p:nvPr/>
        </p:nvGrpSpPr>
        <p:grpSpPr bwMode="auto">
          <a:xfrm>
            <a:off x="4831618" y="5265817"/>
            <a:ext cx="3451225" cy="1584325"/>
            <a:chOff x="3201" y="2245"/>
            <a:chExt cx="2174" cy="998"/>
          </a:xfrm>
        </p:grpSpPr>
        <p:sp>
          <p:nvSpPr>
            <p:cNvPr id="84" name="Line 100">
              <a:extLst>
                <a:ext uri="{FF2B5EF4-FFF2-40B4-BE49-F238E27FC236}">
                  <a16:creationId xmlns:a16="http://schemas.microsoft.com/office/drawing/2014/main" id="{82F19B39-D30A-43AB-9A68-DE49FCEB35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042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101">
              <a:extLst>
                <a:ext uri="{FF2B5EF4-FFF2-40B4-BE49-F238E27FC236}">
                  <a16:creationId xmlns:a16="http://schemas.microsoft.com/office/drawing/2014/main" id="{508F7416-B7F4-4672-A177-42C0E716D0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35" y="2741"/>
              <a:ext cx="708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Text Box 102">
              <a:extLst>
                <a:ext uri="{FF2B5EF4-FFF2-40B4-BE49-F238E27FC236}">
                  <a16:creationId xmlns:a16="http://schemas.microsoft.com/office/drawing/2014/main" id="{0EC78519-09CF-4A11-BEA1-44FF2A4A3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245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CE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Text Box 103">
              <a:extLst>
                <a:ext uri="{FF2B5EF4-FFF2-40B4-BE49-F238E27FC236}">
                  <a16:creationId xmlns:a16="http://schemas.microsoft.com/office/drawing/2014/main" id="{30C4073F-C440-4AFA-A038-7F9CF000C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955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88" name="Text Box 104">
              <a:extLst>
                <a:ext uri="{FF2B5EF4-FFF2-40B4-BE49-F238E27FC236}">
                  <a16:creationId xmlns:a16="http://schemas.microsoft.com/office/drawing/2014/main" id="{EDD90A5C-16FC-4C22-ACEC-AC74E36B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2897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9" name="Line 105">
              <a:extLst>
                <a:ext uri="{FF2B5EF4-FFF2-40B4-BE49-F238E27FC236}">
                  <a16:creationId xmlns:a16="http://schemas.microsoft.com/office/drawing/2014/main" id="{A17A222F-8E74-445D-B70C-EA6D8CF3E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2670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6">
              <a:extLst>
                <a:ext uri="{FF2B5EF4-FFF2-40B4-BE49-F238E27FC236}">
                  <a16:creationId xmlns:a16="http://schemas.microsoft.com/office/drawing/2014/main" id="{64411C03-9114-4347-B9C5-132BA10CF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07">
              <a:extLst>
                <a:ext uri="{FF2B5EF4-FFF2-40B4-BE49-F238E27FC236}">
                  <a16:creationId xmlns:a16="http://schemas.microsoft.com/office/drawing/2014/main" id="{104F1B0C-2565-4C19-A1FF-9000410F9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8">
              <a:extLst>
                <a:ext uri="{FF2B5EF4-FFF2-40B4-BE49-F238E27FC236}">
                  <a16:creationId xmlns:a16="http://schemas.microsoft.com/office/drawing/2014/main" id="{D8E2CB55-9418-47F3-B090-1395CD322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642"/>
              <a:ext cx="114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9">
              <a:extLst>
                <a:ext uri="{FF2B5EF4-FFF2-40B4-BE49-F238E27FC236}">
                  <a16:creationId xmlns:a16="http://schemas.microsoft.com/office/drawing/2014/main" id="{B63AC066-7C15-44C0-AAA6-0012DB926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10">
              <a:extLst>
                <a:ext uri="{FF2B5EF4-FFF2-40B4-BE49-F238E27FC236}">
                  <a16:creationId xmlns:a16="http://schemas.microsoft.com/office/drawing/2014/main" id="{558F50E3-077B-438E-9553-648D03D30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11">
              <a:extLst>
                <a:ext uri="{FF2B5EF4-FFF2-40B4-BE49-F238E27FC236}">
                  <a16:creationId xmlns:a16="http://schemas.microsoft.com/office/drawing/2014/main" id="{C24C67E6-F7D5-4849-ABE7-E4B161C1D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12">
              <a:extLst>
                <a:ext uri="{FF2B5EF4-FFF2-40B4-BE49-F238E27FC236}">
                  <a16:creationId xmlns:a16="http://schemas.microsoft.com/office/drawing/2014/main" id="{D22F8561-2B03-4C8B-93ED-473773936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2642"/>
              <a:ext cx="113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3">
              <a:extLst>
                <a:ext uri="{FF2B5EF4-FFF2-40B4-BE49-F238E27FC236}">
                  <a16:creationId xmlns:a16="http://schemas.microsoft.com/office/drawing/2014/main" id="{AF8238F8-A15A-43EB-AB08-026C13414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2642"/>
              <a:ext cx="113" cy="3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14">
              <a:extLst>
                <a:ext uri="{FF2B5EF4-FFF2-40B4-BE49-F238E27FC236}">
                  <a16:creationId xmlns:a16="http://schemas.microsoft.com/office/drawing/2014/main" id="{84B143AC-5B30-48D5-A298-3BD68C03F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5">
              <a:extLst>
                <a:ext uri="{FF2B5EF4-FFF2-40B4-BE49-F238E27FC236}">
                  <a16:creationId xmlns:a16="http://schemas.microsoft.com/office/drawing/2014/main" id="{AE8BB13A-C264-4570-A522-6F8694E81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670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6">
              <a:extLst>
                <a:ext uri="{FF2B5EF4-FFF2-40B4-BE49-F238E27FC236}">
                  <a16:creationId xmlns:a16="http://schemas.microsoft.com/office/drawing/2014/main" id="{9399E897-C9F8-4067-BCC7-983FE1CB6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42"/>
              <a:ext cx="12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B9037BB-F771-430F-ADD8-2BBE0F115DC0}"/>
              </a:ext>
            </a:extLst>
          </p:cNvPr>
          <p:cNvGrpSpPr/>
          <p:nvPr/>
        </p:nvGrpSpPr>
        <p:grpSpPr>
          <a:xfrm>
            <a:off x="5159742" y="2139950"/>
            <a:ext cx="3151187" cy="1801812"/>
            <a:chOff x="5472113" y="2843213"/>
            <a:chExt cx="3151187" cy="1801812"/>
          </a:xfrm>
        </p:grpSpPr>
        <p:sp>
          <p:nvSpPr>
            <p:cNvPr id="102" name="Line 64">
              <a:extLst>
                <a:ext uri="{FF2B5EF4-FFF2-40B4-BE49-F238E27FC236}">
                  <a16:creationId xmlns:a16="http://schemas.microsoft.com/office/drawing/2014/main" id="{ADCCA271-A755-4050-AB87-8B4BB8BF8A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011988" y="2474912"/>
              <a:ext cx="0" cy="289877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Line 65">
              <a:extLst>
                <a:ext uri="{FF2B5EF4-FFF2-40B4-BE49-F238E27FC236}">
                  <a16:creationId xmlns:a16="http://schemas.microsoft.com/office/drawing/2014/main" id="{0AB3B10A-F110-4658-8455-0AA129F78D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76019" y="3834607"/>
              <a:ext cx="162083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Text Box 66">
              <a:extLst>
                <a:ext uri="{FF2B5EF4-FFF2-40B4-BE49-F238E27FC236}">
                  <a16:creationId xmlns:a16="http://schemas.microsoft.com/office/drawing/2014/main" id="{B4A90A76-DBB4-49A4-B415-56A37F8F0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475" y="2843213"/>
              <a:ext cx="409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Text Box 68">
              <a:extLst>
                <a:ext uri="{FF2B5EF4-FFF2-40B4-BE49-F238E27FC236}">
                  <a16:creationId xmlns:a16="http://schemas.microsoft.com/office/drawing/2014/main" id="{E26F6DB4-D615-4E94-AD0B-DC44CAC63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3063" y="3924300"/>
              <a:ext cx="630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06" name="Text Box 69">
              <a:extLst>
                <a:ext uri="{FF2B5EF4-FFF2-40B4-BE49-F238E27FC236}">
                  <a16:creationId xmlns:a16="http://schemas.microsoft.com/office/drawing/2014/main" id="{9DA45E22-8900-4755-A732-4B42C1216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383381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07" name="Group 80">
              <a:extLst>
                <a:ext uri="{FF2B5EF4-FFF2-40B4-BE49-F238E27FC236}">
                  <a16:creationId xmlns:a16="http://schemas.microsoft.com/office/drawing/2014/main" id="{8CA48AAC-D098-4D4E-BE2E-EDA771D60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6438" y="3698875"/>
              <a:ext cx="1922462" cy="450850"/>
              <a:chOff x="3674" y="2330"/>
              <a:chExt cx="1211" cy="284"/>
            </a:xfrm>
          </p:grpSpPr>
          <p:sp>
            <p:nvSpPr>
              <p:cNvPr id="108" name="Line 70">
                <a:extLst>
                  <a:ext uri="{FF2B5EF4-FFF2-40B4-BE49-F238E27FC236}">
                    <a16:creationId xmlns:a16="http://schemas.microsoft.com/office/drawing/2014/main" id="{8E5173A2-DB9B-454E-93E3-0C8F48DA0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1">
                <a:extLst>
                  <a:ext uri="{FF2B5EF4-FFF2-40B4-BE49-F238E27FC236}">
                    <a16:creationId xmlns:a16="http://schemas.microsoft.com/office/drawing/2014/main" id="{5A651BEA-36CF-41CD-B938-A5B2AC68B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2">
                <a:extLst>
                  <a:ext uri="{FF2B5EF4-FFF2-40B4-BE49-F238E27FC236}">
                    <a16:creationId xmlns:a16="http://schemas.microsoft.com/office/drawing/2014/main" id="{85F7B4FE-7A37-46C6-882A-DF5C0DBB7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330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73">
                <a:extLst>
                  <a:ext uri="{FF2B5EF4-FFF2-40B4-BE49-F238E27FC236}">
                    <a16:creationId xmlns:a16="http://schemas.microsoft.com/office/drawing/2014/main" id="{C5CC0893-F732-4A8A-9DC9-57D8B6613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74">
                <a:extLst>
                  <a:ext uri="{FF2B5EF4-FFF2-40B4-BE49-F238E27FC236}">
                    <a16:creationId xmlns:a16="http://schemas.microsoft.com/office/drawing/2014/main" id="{542C880F-960A-4A2E-BE80-BA72B7C7A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75">
                <a:extLst>
                  <a:ext uri="{FF2B5EF4-FFF2-40B4-BE49-F238E27FC236}">
                    <a16:creationId xmlns:a16="http://schemas.microsoft.com/office/drawing/2014/main" id="{6DF75D9C-2F6F-47F3-9AA1-BD4CF179D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472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76">
                <a:extLst>
                  <a:ext uri="{FF2B5EF4-FFF2-40B4-BE49-F238E27FC236}">
                    <a16:creationId xmlns:a16="http://schemas.microsoft.com/office/drawing/2014/main" id="{5995BD46-F367-4AE1-BF03-BBDAAB83F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77">
                <a:extLst>
                  <a:ext uri="{FF2B5EF4-FFF2-40B4-BE49-F238E27FC236}">
                    <a16:creationId xmlns:a16="http://schemas.microsoft.com/office/drawing/2014/main" id="{3D245992-0935-49AD-AAE9-76323185B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1" y="2472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78">
                <a:extLst>
                  <a:ext uri="{FF2B5EF4-FFF2-40B4-BE49-F238E27FC236}">
                    <a16:creationId xmlns:a16="http://schemas.microsoft.com/office/drawing/2014/main" id="{636F735D-0B8C-4338-83BE-6F480C5BA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79">
                <a:extLst>
                  <a:ext uri="{FF2B5EF4-FFF2-40B4-BE49-F238E27FC236}">
                    <a16:creationId xmlns:a16="http://schemas.microsoft.com/office/drawing/2014/main" id="{6C00CE1C-97CF-40C6-9134-4769C731A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1" y="2472"/>
                <a:ext cx="28" cy="113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" name="Group 61">
                <a:extLst>
                  <a:ext uri="{FF2B5EF4-FFF2-40B4-BE49-F238E27FC236}">
                    <a16:creationId xmlns:a16="http://schemas.microsoft.com/office/drawing/2014/main" id="{63A2AEAB-6B04-45C3-8436-FDA991143B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2330"/>
                <a:ext cx="1211" cy="284"/>
                <a:chOff x="1392" y="2218"/>
                <a:chExt cx="1824" cy="794"/>
              </a:xfrm>
            </p:grpSpPr>
            <p:sp>
              <p:nvSpPr>
                <p:cNvPr id="119" name="Freeform 62">
                  <a:extLst>
                    <a:ext uri="{FF2B5EF4-FFF2-40B4-BE49-F238E27FC236}">
                      <a16:creationId xmlns:a16="http://schemas.microsoft.com/office/drawing/2014/main" id="{A753A208-D34A-4105-A680-8D68B961F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" y="2218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63">
                  <a:extLst>
                    <a:ext uri="{FF2B5EF4-FFF2-40B4-BE49-F238E27FC236}">
                      <a16:creationId xmlns:a16="http://schemas.microsoft.com/office/drawing/2014/main" id="{D743EF36-BD6C-429D-BF03-DA08FA80F4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304" y="2614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>
            <a:extLst>
              <a:ext uri="{FF2B5EF4-FFF2-40B4-BE49-F238E27FC236}">
                <a16:creationId xmlns:a16="http://schemas.microsoft.com/office/drawing/2014/main" id="{A90F6B0E-D083-4178-A85F-15D3F423A83B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4772025" cy="4098925"/>
            <a:chOff x="0" y="1593"/>
            <a:chExt cx="3006" cy="2582"/>
          </a:xfrm>
        </p:grpSpPr>
        <p:sp>
          <p:nvSpPr>
            <p:cNvPr id="15385" name="Line 3">
              <a:extLst>
                <a:ext uri="{FF2B5EF4-FFF2-40B4-BE49-F238E27FC236}">
                  <a16:creationId xmlns:a16="http://schemas.microsoft.com/office/drawing/2014/main" id="{DB7F6766-1ECC-4CDF-BBD4-934AABDDA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Rectangle 4">
              <a:extLst>
                <a:ext uri="{FF2B5EF4-FFF2-40B4-BE49-F238E27FC236}">
                  <a16:creationId xmlns:a16="http://schemas.microsoft.com/office/drawing/2014/main" id="{37D483F8-159C-4108-A73F-0EDD458C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387" name="Line 5">
              <a:extLst>
                <a:ext uri="{FF2B5EF4-FFF2-40B4-BE49-F238E27FC236}">
                  <a16:creationId xmlns:a16="http://schemas.microsoft.com/office/drawing/2014/main" id="{84E0EA55-C2F6-488A-BF59-488509761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6">
              <a:extLst>
                <a:ext uri="{FF2B5EF4-FFF2-40B4-BE49-F238E27FC236}">
                  <a16:creationId xmlns:a16="http://schemas.microsoft.com/office/drawing/2014/main" id="{9076034C-F801-420C-B245-8FC27ADD5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7">
              <a:extLst>
                <a:ext uri="{FF2B5EF4-FFF2-40B4-BE49-F238E27FC236}">
                  <a16:creationId xmlns:a16="http://schemas.microsoft.com/office/drawing/2014/main" id="{7606BD1E-EE7E-430F-B5CF-2C6751815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8">
              <a:extLst>
                <a:ext uri="{FF2B5EF4-FFF2-40B4-BE49-F238E27FC236}">
                  <a16:creationId xmlns:a16="http://schemas.microsoft.com/office/drawing/2014/main" id="{C173055D-DA96-42BC-842D-6453D217E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9">
              <a:extLst>
                <a:ext uri="{FF2B5EF4-FFF2-40B4-BE49-F238E27FC236}">
                  <a16:creationId xmlns:a16="http://schemas.microsoft.com/office/drawing/2014/main" id="{F1465151-665C-4520-8C5E-C757FEA96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0">
              <a:extLst>
                <a:ext uri="{FF2B5EF4-FFF2-40B4-BE49-F238E27FC236}">
                  <a16:creationId xmlns:a16="http://schemas.microsoft.com/office/drawing/2014/main" id="{23A04CC7-C526-4098-B7FD-FC89C0AE0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1">
              <a:extLst>
                <a:ext uri="{FF2B5EF4-FFF2-40B4-BE49-F238E27FC236}">
                  <a16:creationId xmlns:a16="http://schemas.microsoft.com/office/drawing/2014/main" id="{7FE6EEBB-1422-4E52-8798-B3BE13242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2">
              <a:extLst>
                <a:ext uri="{FF2B5EF4-FFF2-40B4-BE49-F238E27FC236}">
                  <a16:creationId xmlns:a16="http://schemas.microsoft.com/office/drawing/2014/main" id="{9DCE005F-A124-4794-A640-76F71F810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3">
              <a:extLst>
                <a:ext uri="{FF2B5EF4-FFF2-40B4-BE49-F238E27FC236}">
                  <a16:creationId xmlns:a16="http://schemas.microsoft.com/office/drawing/2014/main" id="{3A59D2D6-5928-45C3-A60E-083882104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14">
              <a:extLst>
                <a:ext uri="{FF2B5EF4-FFF2-40B4-BE49-F238E27FC236}">
                  <a16:creationId xmlns:a16="http://schemas.microsoft.com/office/drawing/2014/main" id="{1C724983-30AC-4D9B-B607-0F4D80224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Rectangle 15">
              <a:extLst>
                <a:ext uri="{FF2B5EF4-FFF2-40B4-BE49-F238E27FC236}">
                  <a16:creationId xmlns:a16="http://schemas.microsoft.com/office/drawing/2014/main" id="{29C5EE3A-EEB3-4084-8B42-DD51E42E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398" name="Line 16">
              <a:extLst>
                <a:ext uri="{FF2B5EF4-FFF2-40B4-BE49-F238E27FC236}">
                  <a16:creationId xmlns:a16="http://schemas.microsoft.com/office/drawing/2014/main" id="{24B39880-1B1C-4D7E-9E19-D1C9E4520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17">
              <a:extLst>
                <a:ext uri="{FF2B5EF4-FFF2-40B4-BE49-F238E27FC236}">
                  <a16:creationId xmlns:a16="http://schemas.microsoft.com/office/drawing/2014/main" id="{A1AE3E48-3485-4B76-A6C7-4D13F8BB9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18">
              <a:extLst>
                <a:ext uri="{FF2B5EF4-FFF2-40B4-BE49-F238E27FC236}">
                  <a16:creationId xmlns:a16="http://schemas.microsoft.com/office/drawing/2014/main" id="{BDEAE368-FFEE-477C-86F4-BCAB52FD1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19">
              <a:extLst>
                <a:ext uri="{FF2B5EF4-FFF2-40B4-BE49-F238E27FC236}">
                  <a16:creationId xmlns:a16="http://schemas.microsoft.com/office/drawing/2014/main" id="{EE883628-C581-4EA1-9ED1-FDA818B90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20">
              <a:extLst>
                <a:ext uri="{FF2B5EF4-FFF2-40B4-BE49-F238E27FC236}">
                  <a16:creationId xmlns:a16="http://schemas.microsoft.com/office/drawing/2014/main" id="{ABDF2295-4E1C-4E3A-829F-046C3B0D3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21">
              <a:extLst>
                <a:ext uri="{FF2B5EF4-FFF2-40B4-BE49-F238E27FC236}">
                  <a16:creationId xmlns:a16="http://schemas.microsoft.com/office/drawing/2014/main" id="{BFF05DF8-67F9-4AA6-905B-F31C9F193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22">
              <a:extLst>
                <a:ext uri="{FF2B5EF4-FFF2-40B4-BE49-F238E27FC236}">
                  <a16:creationId xmlns:a16="http://schemas.microsoft.com/office/drawing/2014/main" id="{85109A5E-7250-4384-8741-8C2EA5262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Oval 23">
              <a:extLst>
                <a:ext uri="{FF2B5EF4-FFF2-40B4-BE49-F238E27FC236}">
                  <a16:creationId xmlns:a16="http://schemas.microsoft.com/office/drawing/2014/main" id="{534E9237-F813-4E14-B626-B6F5B6933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24">
              <a:extLst>
                <a:ext uri="{FF2B5EF4-FFF2-40B4-BE49-F238E27FC236}">
                  <a16:creationId xmlns:a16="http://schemas.microsoft.com/office/drawing/2014/main" id="{11ACFF66-5A50-4ECF-AD9C-CAD452627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07" name="Line 25">
              <a:extLst>
                <a:ext uri="{FF2B5EF4-FFF2-40B4-BE49-F238E27FC236}">
                  <a16:creationId xmlns:a16="http://schemas.microsoft.com/office/drawing/2014/main" id="{D6152E0E-5104-4A22-8734-3F27F4FA4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Line 26">
              <a:extLst>
                <a:ext uri="{FF2B5EF4-FFF2-40B4-BE49-F238E27FC236}">
                  <a16:creationId xmlns:a16="http://schemas.microsoft.com/office/drawing/2014/main" id="{2B5200A4-9288-4548-9270-0A45D1A66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Line 27">
              <a:extLst>
                <a:ext uri="{FF2B5EF4-FFF2-40B4-BE49-F238E27FC236}">
                  <a16:creationId xmlns:a16="http://schemas.microsoft.com/office/drawing/2014/main" id="{101B4C29-F8F7-4496-8BEF-DFF60B692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Line 28">
              <a:extLst>
                <a:ext uri="{FF2B5EF4-FFF2-40B4-BE49-F238E27FC236}">
                  <a16:creationId xmlns:a16="http://schemas.microsoft.com/office/drawing/2014/main" id="{4AF745C6-B69D-4C9F-8BE4-9605B029B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Text Box 29">
              <a:extLst>
                <a:ext uri="{FF2B5EF4-FFF2-40B4-BE49-F238E27FC236}">
                  <a16:creationId xmlns:a16="http://schemas.microsoft.com/office/drawing/2014/main" id="{547383D9-4EC9-4749-BE9B-E05E05014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1982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12" name="Text Box 30">
              <a:extLst>
                <a:ext uri="{FF2B5EF4-FFF2-40B4-BE49-F238E27FC236}">
                  <a16:creationId xmlns:a16="http://schemas.microsoft.com/office/drawing/2014/main" id="{ECB718A9-5F02-4282-9589-668552CF8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13"/>
              <a:ext cx="3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13" name="Text Box 31">
              <a:extLst>
                <a:ext uri="{FF2B5EF4-FFF2-40B4-BE49-F238E27FC236}">
                  <a16:creationId xmlns:a16="http://schemas.microsoft.com/office/drawing/2014/main" id="{CC6132F7-B6FD-4A48-B660-E8F303E8A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908"/>
              <a:ext cx="35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414" name="Text Box 32">
              <a:extLst>
                <a:ext uri="{FF2B5EF4-FFF2-40B4-BE49-F238E27FC236}">
                  <a16:creationId xmlns:a16="http://schemas.microsoft.com/office/drawing/2014/main" id="{BB2957BD-D598-4778-9138-99E432F5D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415" name="Text Box 33">
              <a:extLst>
                <a:ext uri="{FF2B5EF4-FFF2-40B4-BE49-F238E27FC236}">
                  <a16:creationId xmlns:a16="http://schemas.microsoft.com/office/drawing/2014/main" id="{E0A0E76D-E35B-4C60-BC16-245412F73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49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5416" name="Text Box 34">
              <a:extLst>
                <a:ext uri="{FF2B5EF4-FFF2-40B4-BE49-F238E27FC236}">
                  <a16:creationId xmlns:a16="http://schemas.microsoft.com/office/drawing/2014/main" id="{4DFFB272-301E-4966-A42E-2323C415A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47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5417" name="Text Box 35">
              <a:extLst>
                <a:ext uri="{FF2B5EF4-FFF2-40B4-BE49-F238E27FC236}">
                  <a16:creationId xmlns:a16="http://schemas.microsoft.com/office/drawing/2014/main" id="{5D3E2419-A66D-4CAB-8D59-A13BADDCE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398"/>
              <a:ext cx="4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5418" name="Text Box 36">
              <a:extLst>
                <a:ext uri="{FF2B5EF4-FFF2-40B4-BE49-F238E27FC236}">
                  <a16:creationId xmlns:a16="http://schemas.microsoft.com/office/drawing/2014/main" id="{D3C97869-C239-4FE2-9E40-172FDCB6C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419" name="Text Box 37">
              <a:extLst>
                <a:ext uri="{FF2B5EF4-FFF2-40B4-BE49-F238E27FC236}">
                  <a16:creationId xmlns:a16="http://schemas.microsoft.com/office/drawing/2014/main" id="{8AC179D0-0E7A-49FD-A9E5-A2E3EC2BB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4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5420" name="Text Box 38">
              <a:extLst>
                <a:ext uri="{FF2B5EF4-FFF2-40B4-BE49-F238E27FC236}">
                  <a16:creationId xmlns:a16="http://schemas.microsoft.com/office/drawing/2014/main" id="{0E8A7BF7-635C-4681-AE5B-DC7D784D9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50"/>
              <a:ext cx="52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5421" name="Text Box 39">
              <a:extLst>
                <a:ext uri="{FF2B5EF4-FFF2-40B4-BE49-F238E27FC236}">
                  <a16:creationId xmlns:a16="http://schemas.microsoft.com/office/drawing/2014/main" id="{2DBEF867-B2CF-42F7-AE9E-FD046541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62"/>
              <a:ext cx="28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2" name="Text Box 40">
              <a:extLst>
                <a:ext uri="{FF2B5EF4-FFF2-40B4-BE49-F238E27FC236}">
                  <a16:creationId xmlns:a16="http://schemas.microsoft.com/office/drawing/2014/main" id="{A95746B4-BDC5-4C90-A491-B2E6DF687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23" name="Text Box 41">
              <a:extLst>
                <a:ext uri="{FF2B5EF4-FFF2-40B4-BE49-F238E27FC236}">
                  <a16:creationId xmlns:a16="http://schemas.microsoft.com/office/drawing/2014/main" id="{8EEAFAA0-5B62-472E-B08C-6D4096529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21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5424" name="Text Box 42">
              <a:extLst>
                <a:ext uri="{FF2B5EF4-FFF2-40B4-BE49-F238E27FC236}">
                  <a16:creationId xmlns:a16="http://schemas.microsoft.com/office/drawing/2014/main" id="{813C99E8-006A-4294-B3E3-F74BB3EB2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5425" name="Text Box 43">
              <a:extLst>
                <a:ext uri="{FF2B5EF4-FFF2-40B4-BE49-F238E27FC236}">
                  <a16:creationId xmlns:a16="http://schemas.microsoft.com/office/drawing/2014/main" id="{482B590F-4D3A-46E6-A220-7F590A59C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26" name="Text Box 44">
              <a:extLst>
                <a:ext uri="{FF2B5EF4-FFF2-40B4-BE49-F238E27FC236}">
                  <a16:creationId xmlns:a16="http://schemas.microsoft.com/office/drawing/2014/main" id="{90E37DA7-ACA8-4EDE-A872-A6959C04A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5427" name="Oval 45">
              <a:extLst>
                <a:ext uri="{FF2B5EF4-FFF2-40B4-BE49-F238E27FC236}">
                  <a16:creationId xmlns:a16="http://schemas.microsoft.com/office/drawing/2014/main" id="{B895F64D-D876-44E8-8EB1-3EEC8ECD5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28" name="Oval 46">
              <a:extLst>
                <a:ext uri="{FF2B5EF4-FFF2-40B4-BE49-F238E27FC236}">
                  <a16:creationId xmlns:a16="http://schemas.microsoft.com/office/drawing/2014/main" id="{477948F3-BA2D-4504-B829-33A0BF1C1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29" name="Oval 47">
              <a:extLst>
                <a:ext uri="{FF2B5EF4-FFF2-40B4-BE49-F238E27FC236}">
                  <a16:creationId xmlns:a16="http://schemas.microsoft.com/office/drawing/2014/main" id="{3B1481A9-EE17-4EFE-AB5F-A4FD6662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30" name="Text Box 48">
              <a:extLst>
                <a:ext uri="{FF2B5EF4-FFF2-40B4-BE49-F238E27FC236}">
                  <a16:creationId xmlns:a16="http://schemas.microsoft.com/office/drawing/2014/main" id="{7E64878A-7698-4120-972D-1C9E3C04B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3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5431" name="Text Box 49">
              <a:extLst>
                <a:ext uri="{FF2B5EF4-FFF2-40B4-BE49-F238E27FC236}">
                  <a16:creationId xmlns:a16="http://schemas.microsoft.com/office/drawing/2014/main" id="{841E3403-97CC-4A99-8459-E02BF672A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32" name="Text Box 50">
              <a:extLst>
                <a:ext uri="{FF2B5EF4-FFF2-40B4-BE49-F238E27FC236}">
                  <a16:creationId xmlns:a16="http://schemas.microsoft.com/office/drawing/2014/main" id="{9CD47136-4A7D-462A-80A0-530655D8C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5433" name="Text Box 51">
              <a:extLst>
                <a:ext uri="{FF2B5EF4-FFF2-40B4-BE49-F238E27FC236}">
                  <a16:creationId xmlns:a16="http://schemas.microsoft.com/office/drawing/2014/main" id="{2429CC78-1C6D-482E-8E9D-5ED6CFABD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34" name="Text Box 52">
              <a:extLst>
                <a:ext uri="{FF2B5EF4-FFF2-40B4-BE49-F238E27FC236}">
                  <a16:creationId xmlns:a16="http://schemas.microsoft.com/office/drawing/2014/main" id="{73599A71-E846-4C73-80FE-8B0107ADF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p:sp>
        <p:nvSpPr>
          <p:cNvPr id="15363" name="Rectangle 53">
            <a:extLst>
              <a:ext uri="{FF2B5EF4-FFF2-40B4-BE49-F238E27FC236}">
                <a16:creationId xmlns:a16="http://schemas.microsoft.com/office/drawing/2014/main" id="{E38595E7-E3C9-4EDB-8B67-42F9FAEFB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sp>
        <p:nvSpPr>
          <p:cNvPr id="15364" name="Text Box 59">
            <a:extLst>
              <a:ext uri="{FF2B5EF4-FFF2-40B4-BE49-F238E27FC236}">
                <a16:creationId xmlns:a16="http://schemas.microsoft.com/office/drawing/2014/main" id="{D88A087E-E371-42ED-8B0F-5B1D42C2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628775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各处波形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3B2F1A-0AA1-4FCF-A48C-3ECABFC56B07}"/>
              </a:ext>
            </a:extLst>
          </p:cNvPr>
          <p:cNvGrpSpPr/>
          <p:nvPr/>
        </p:nvGrpSpPr>
        <p:grpSpPr>
          <a:xfrm>
            <a:off x="5472113" y="2843213"/>
            <a:ext cx="3151187" cy="1801812"/>
            <a:chOff x="5472113" y="2843213"/>
            <a:chExt cx="3151187" cy="1801812"/>
          </a:xfrm>
        </p:grpSpPr>
        <p:sp>
          <p:nvSpPr>
            <p:cNvPr id="140352" name="Line 64">
              <a:extLst>
                <a:ext uri="{FF2B5EF4-FFF2-40B4-BE49-F238E27FC236}">
                  <a16:creationId xmlns:a16="http://schemas.microsoft.com/office/drawing/2014/main" id="{7404D4BA-A99A-473C-B14D-AFA23A5DB6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011988" y="2474912"/>
              <a:ext cx="0" cy="289877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53" name="Line 65">
              <a:extLst>
                <a:ext uri="{FF2B5EF4-FFF2-40B4-BE49-F238E27FC236}">
                  <a16:creationId xmlns:a16="http://schemas.microsoft.com/office/drawing/2014/main" id="{4380EDFD-F25F-4D5B-BF25-6352CDDD26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76019" y="3834607"/>
              <a:ext cx="162083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54" name="Text Box 66">
              <a:extLst>
                <a:ext uri="{FF2B5EF4-FFF2-40B4-BE49-F238E27FC236}">
                  <a16:creationId xmlns:a16="http://schemas.microsoft.com/office/drawing/2014/main" id="{8E38A2F2-8C30-48D4-93EF-A071CF81D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475" y="2843213"/>
              <a:ext cx="409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0356" name="Text Box 68">
              <a:extLst>
                <a:ext uri="{FF2B5EF4-FFF2-40B4-BE49-F238E27FC236}">
                  <a16:creationId xmlns:a16="http://schemas.microsoft.com/office/drawing/2014/main" id="{88A376D5-0A37-4EDA-A488-F6A36384C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3063" y="3924300"/>
              <a:ext cx="630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40357" name="Text Box 69">
              <a:extLst>
                <a:ext uri="{FF2B5EF4-FFF2-40B4-BE49-F238E27FC236}">
                  <a16:creationId xmlns:a16="http://schemas.microsoft.com/office/drawing/2014/main" id="{3403D585-9ECF-4210-AD37-E35D933CC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383381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40368" name="Group 80">
              <a:extLst>
                <a:ext uri="{FF2B5EF4-FFF2-40B4-BE49-F238E27FC236}">
                  <a16:creationId xmlns:a16="http://schemas.microsoft.com/office/drawing/2014/main" id="{87A9148D-9FA9-4B6D-997A-00640101D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6438" y="3698875"/>
              <a:ext cx="1922462" cy="450850"/>
              <a:chOff x="3674" y="2330"/>
              <a:chExt cx="1211" cy="284"/>
            </a:xfrm>
          </p:grpSpPr>
          <p:sp>
            <p:nvSpPr>
              <p:cNvPr id="15372" name="Line 70">
                <a:extLst>
                  <a:ext uri="{FF2B5EF4-FFF2-40B4-BE49-F238E27FC236}">
                    <a16:creationId xmlns:a16="http://schemas.microsoft.com/office/drawing/2014/main" id="{019A155B-78D9-4A54-9E17-7F23CC343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Line 71">
                <a:extLst>
                  <a:ext uri="{FF2B5EF4-FFF2-40B4-BE49-F238E27FC236}">
                    <a16:creationId xmlns:a16="http://schemas.microsoft.com/office/drawing/2014/main" id="{47F0C24F-BA54-4981-8BC3-90C9C4D4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Line 72">
                <a:extLst>
                  <a:ext uri="{FF2B5EF4-FFF2-40B4-BE49-F238E27FC236}">
                    <a16:creationId xmlns:a16="http://schemas.microsoft.com/office/drawing/2014/main" id="{E05F57AC-1AC9-4498-A65F-5CC4C88C2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330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5" name="Line 73">
                <a:extLst>
                  <a:ext uri="{FF2B5EF4-FFF2-40B4-BE49-F238E27FC236}">
                    <a16:creationId xmlns:a16="http://schemas.microsoft.com/office/drawing/2014/main" id="{00D9D2A4-020A-4CCD-BA20-5B90211A8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6" name="Line 74">
                <a:extLst>
                  <a:ext uri="{FF2B5EF4-FFF2-40B4-BE49-F238E27FC236}">
                    <a16:creationId xmlns:a16="http://schemas.microsoft.com/office/drawing/2014/main" id="{716297B5-84B6-4967-BDBD-B643CDFAE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7" name="Line 75">
                <a:extLst>
                  <a:ext uri="{FF2B5EF4-FFF2-40B4-BE49-F238E27FC236}">
                    <a16:creationId xmlns:a16="http://schemas.microsoft.com/office/drawing/2014/main" id="{29E26B8B-5553-4C87-85BA-CC7510E9C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472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Line 76">
                <a:extLst>
                  <a:ext uri="{FF2B5EF4-FFF2-40B4-BE49-F238E27FC236}">
                    <a16:creationId xmlns:a16="http://schemas.microsoft.com/office/drawing/2014/main" id="{CDD62E14-2CD3-4AE8-868D-8F930C271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Line 77">
                <a:extLst>
                  <a:ext uri="{FF2B5EF4-FFF2-40B4-BE49-F238E27FC236}">
                    <a16:creationId xmlns:a16="http://schemas.microsoft.com/office/drawing/2014/main" id="{0FBF1D33-6C7D-43D7-A6D6-4F60C471F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1" y="2472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Line 78">
                <a:extLst>
                  <a:ext uri="{FF2B5EF4-FFF2-40B4-BE49-F238E27FC236}">
                    <a16:creationId xmlns:a16="http://schemas.microsoft.com/office/drawing/2014/main" id="{6277FB07-2E23-4CBB-A94A-DBAB48554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1" name="Line 79">
                <a:extLst>
                  <a:ext uri="{FF2B5EF4-FFF2-40B4-BE49-F238E27FC236}">
                    <a16:creationId xmlns:a16="http://schemas.microsoft.com/office/drawing/2014/main" id="{AEAB3DA4-97BC-4F82-9360-49159E903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1" y="2472"/>
                <a:ext cx="28" cy="113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382" name="Group 61">
                <a:extLst>
                  <a:ext uri="{FF2B5EF4-FFF2-40B4-BE49-F238E27FC236}">
                    <a16:creationId xmlns:a16="http://schemas.microsoft.com/office/drawing/2014/main" id="{26F2DE70-C962-4227-9280-C14B63FCA3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2330"/>
                <a:ext cx="1211" cy="284"/>
                <a:chOff x="1392" y="2218"/>
                <a:chExt cx="1824" cy="794"/>
              </a:xfrm>
            </p:grpSpPr>
            <p:sp>
              <p:nvSpPr>
                <p:cNvPr id="15383" name="Freeform 62">
                  <a:extLst>
                    <a:ext uri="{FF2B5EF4-FFF2-40B4-BE49-F238E27FC236}">
                      <a16:creationId xmlns:a16="http://schemas.microsoft.com/office/drawing/2014/main" id="{B68EECD2-B38B-42CB-8B75-C7A487631A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" y="2218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4" name="Freeform 63">
                  <a:extLst>
                    <a:ext uri="{FF2B5EF4-FFF2-40B4-BE49-F238E27FC236}">
                      <a16:creationId xmlns:a16="http://schemas.microsoft.com/office/drawing/2014/main" id="{B2971F21-5393-450D-A93F-9B783E6A9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304" y="2614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0369" name="Text Box 81">
            <a:extLst>
              <a:ext uri="{FF2B5EF4-FFF2-40B4-BE49-F238E27FC236}">
                <a16:creationId xmlns:a16="http://schemas.microsoft.com/office/drawing/2014/main" id="{869DD08B-4CAE-49C0-A779-51F4B7E0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1763713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波形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>
            <a:extLst>
              <a:ext uri="{FF2B5EF4-FFF2-40B4-BE49-F238E27FC236}">
                <a16:creationId xmlns:a16="http://schemas.microsoft.com/office/drawing/2014/main" id="{CC16AFEB-79E8-4BE2-928B-2F658E2B66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4772025" cy="4098925"/>
            <a:chOff x="0" y="1593"/>
            <a:chExt cx="3006" cy="2582"/>
          </a:xfrm>
        </p:grpSpPr>
        <p:sp>
          <p:nvSpPr>
            <p:cNvPr id="16451" name="Line 3">
              <a:extLst>
                <a:ext uri="{FF2B5EF4-FFF2-40B4-BE49-F238E27FC236}">
                  <a16:creationId xmlns:a16="http://schemas.microsoft.com/office/drawing/2014/main" id="{D4AE2463-F434-468B-9F29-82579B333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Rectangle 4">
              <a:extLst>
                <a:ext uri="{FF2B5EF4-FFF2-40B4-BE49-F238E27FC236}">
                  <a16:creationId xmlns:a16="http://schemas.microsoft.com/office/drawing/2014/main" id="{817C763A-B3D2-4F2E-9196-56EDF979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53" name="Line 5">
              <a:extLst>
                <a:ext uri="{FF2B5EF4-FFF2-40B4-BE49-F238E27FC236}">
                  <a16:creationId xmlns:a16="http://schemas.microsoft.com/office/drawing/2014/main" id="{3B0270ED-FD72-4C74-B828-9C036B936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Line 6">
              <a:extLst>
                <a:ext uri="{FF2B5EF4-FFF2-40B4-BE49-F238E27FC236}">
                  <a16:creationId xmlns:a16="http://schemas.microsoft.com/office/drawing/2014/main" id="{08DB4ABD-68B8-46B6-9CF5-B198DECE0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Line 7">
              <a:extLst>
                <a:ext uri="{FF2B5EF4-FFF2-40B4-BE49-F238E27FC236}">
                  <a16:creationId xmlns:a16="http://schemas.microsoft.com/office/drawing/2014/main" id="{7A466068-F5A7-4BB7-8471-579909F3C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Line 8">
              <a:extLst>
                <a:ext uri="{FF2B5EF4-FFF2-40B4-BE49-F238E27FC236}">
                  <a16:creationId xmlns:a16="http://schemas.microsoft.com/office/drawing/2014/main" id="{BCBFAF80-97EB-4508-95F6-E5E585715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9">
              <a:extLst>
                <a:ext uri="{FF2B5EF4-FFF2-40B4-BE49-F238E27FC236}">
                  <a16:creationId xmlns:a16="http://schemas.microsoft.com/office/drawing/2014/main" id="{8BB1C50D-70D9-43E3-84AD-9C684E2A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10">
              <a:extLst>
                <a:ext uri="{FF2B5EF4-FFF2-40B4-BE49-F238E27FC236}">
                  <a16:creationId xmlns:a16="http://schemas.microsoft.com/office/drawing/2014/main" id="{8EA4B8BC-780D-4FAD-BD0B-7ED1BB4F1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11">
              <a:extLst>
                <a:ext uri="{FF2B5EF4-FFF2-40B4-BE49-F238E27FC236}">
                  <a16:creationId xmlns:a16="http://schemas.microsoft.com/office/drawing/2014/main" id="{0EB4A8CD-BA4F-4BB7-8A6A-4B3325936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12">
              <a:extLst>
                <a:ext uri="{FF2B5EF4-FFF2-40B4-BE49-F238E27FC236}">
                  <a16:creationId xmlns:a16="http://schemas.microsoft.com/office/drawing/2014/main" id="{11ED43DC-DD29-433D-ADBC-1733D0B7A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13">
              <a:extLst>
                <a:ext uri="{FF2B5EF4-FFF2-40B4-BE49-F238E27FC236}">
                  <a16:creationId xmlns:a16="http://schemas.microsoft.com/office/drawing/2014/main" id="{D2810014-72BF-4835-9FD4-DC7BECFD6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14">
              <a:extLst>
                <a:ext uri="{FF2B5EF4-FFF2-40B4-BE49-F238E27FC236}">
                  <a16:creationId xmlns:a16="http://schemas.microsoft.com/office/drawing/2014/main" id="{C498AB71-1F0A-4D64-B6C8-D7B2F4D21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Rectangle 15">
              <a:extLst>
                <a:ext uri="{FF2B5EF4-FFF2-40B4-BE49-F238E27FC236}">
                  <a16:creationId xmlns:a16="http://schemas.microsoft.com/office/drawing/2014/main" id="{2A0942FF-3F69-42B6-A76E-D6323F41A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64" name="Line 16">
              <a:extLst>
                <a:ext uri="{FF2B5EF4-FFF2-40B4-BE49-F238E27FC236}">
                  <a16:creationId xmlns:a16="http://schemas.microsoft.com/office/drawing/2014/main" id="{068F8B86-52D0-45A0-A47C-9330E6D66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Line 17">
              <a:extLst>
                <a:ext uri="{FF2B5EF4-FFF2-40B4-BE49-F238E27FC236}">
                  <a16:creationId xmlns:a16="http://schemas.microsoft.com/office/drawing/2014/main" id="{5A69FEF5-F998-4EE4-A893-D17824B36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18">
              <a:extLst>
                <a:ext uri="{FF2B5EF4-FFF2-40B4-BE49-F238E27FC236}">
                  <a16:creationId xmlns:a16="http://schemas.microsoft.com/office/drawing/2014/main" id="{E8C20C48-C9FB-4B7F-BE8A-B4F9183B7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Line 19">
              <a:extLst>
                <a:ext uri="{FF2B5EF4-FFF2-40B4-BE49-F238E27FC236}">
                  <a16:creationId xmlns:a16="http://schemas.microsoft.com/office/drawing/2014/main" id="{92DA3AFF-982A-48FB-9B68-EB43E440F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Line 20">
              <a:extLst>
                <a:ext uri="{FF2B5EF4-FFF2-40B4-BE49-F238E27FC236}">
                  <a16:creationId xmlns:a16="http://schemas.microsoft.com/office/drawing/2014/main" id="{D33EDFB2-A849-42CD-909B-798F3038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Line 21">
              <a:extLst>
                <a:ext uri="{FF2B5EF4-FFF2-40B4-BE49-F238E27FC236}">
                  <a16:creationId xmlns:a16="http://schemas.microsoft.com/office/drawing/2014/main" id="{E3714193-9A50-4455-90B4-B2E40A39A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Line 22">
              <a:extLst>
                <a:ext uri="{FF2B5EF4-FFF2-40B4-BE49-F238E27FC236}">
                  <a16:creationId xmlns:a16="http://schemas.microsoft.com/office/drawing/2014/main" id="{5119643F-FE05-4A6E-AC43-6564038DF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Oval 23">
              <a:extLst>
                <a:ext uri="{FF2B5EF4-FFF2-40B4-BE49-F238E27FC236}">
                  <a16:creationId xmlns:a16="http://schemas.microsoft.com/office/drawing/2014/main" id="{E1C1566F-9958-481C-8526-F226B080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72" name="Oval 24">
              <a:extLst>
                <a:ext uri="{FF2B5EF4-FFF2-40B4-BE49-F238E27FC236}">
                  <a16:creationId xmlns:a16="http://schemas.microsoft.com/office/drawing/2014/main" id="{C9060DBC-4D19-4E84-A735-694714D04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73" name="Line 25">
              <a:extLst>
                <a:ext uri="{FF2B5EF4-FFF2-40B4-BE49-F238E27FC236}">
                  <a16:creationId xmlns:a16="http://schemas.microsoft.com/office/drawing/2014/main" id="{3579B075-3282-4B34-BFBB-75A769CC1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Line 26">
              <a:extLst>
                <a:ext uri="{FF2B5EF4-FFF2-40B4-BE49-F238E27FC236}">
                  <a16:creationId xmlns:a16="http://schemas.microsoft.com/office/drawing/2014/main" id="{8906EDD1-096D-4E0B-B57C-A08D38D0B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Line 27">
              <a:extLst>
                <a:ext uri="{FF2B5EF4-FFF2-40B4-BE49-F238E27FC236}">
                  <a16:creationId xmlns:a16="http://schemas.microsoft.com/office/drawing/2014/main" id="{62C5A632-5348-40F3-8ACE-BE6A56269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Line 28">
              <a:extLst>
                <a:ext uri="{FF2B5EF4-FFF2-40B4-BE49-F238E27FC236}">
                  <a16:creationId xmlns:a16="http://schemas.microsoft.com/office/drawing/2014/main" id="{EFB688AC-D53F-4342-8165-B3429442F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Text Box 29">
              <a:extLst>
                <a:ext uri="{FF2B5EF4-FFF2-40B4-BE49-F238E27FC236}">
                  <a16:creationId xmlns:a16="http://schemas.microsoft.com/office/drawing/2014/main" id="{FD96430F-FDF0-469F-A879-A2C5DB26B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1982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78" name="Text Box 30">
              <a:extLst>
                <a:ext uri="{FF2B5EF4-FFF2-40B4-BE49-F238E27FC236}">
                  <a16:creationId xmlns:a16="http://schemas.microsoft.com/office/drawing/2014/main" id="{99CCF905-ACE5-4C66-8799-A452F84E0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13"/>
              <a:ext cx="3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79" name="Text Box 31">
              <a:extLst>
                <a:ext uri="{FF2B5EF4-FFF2-40B4-BE49-F238E27FC236}">
                  <a16:creationId xmlns:a16="http://schemas.microsoft.com/office/drawing/2014/main" id="{B7E3EC41-FE31-4D49-9E73-B215AEF1C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908"/>
              <a:ext cx="35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480" name="Text Box 32">
              <a:extLst>
                <a:ext uri="{FF2B5EF4-FFF2-40B4-BE49-F238E27FC236}">
                  <a16:creationId xmlns:a16="http://schemas.microsoft.com/office/drawing/2014/main" id="{4C2CA727-402A-4B8D-88A1-510F2C13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81" name="Text Box 33">
              <a:extLst>
                <a:ext uri="{FF2B5EF4-FFF2-40B4-BE49-F238E27FC236}">
                  <a16:creationId xmlns:a16="http://schemas.microsoft.com/office/drawing/2014/main" id="{F00DD400-CA94-4139-837B-918F235B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49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6482" name="Text Box 34">
              <a:extLst>
                <a:ext uri="{FF2B5EF4-FFF2-40B4-BE49-F238E27FC236}">
                  <a16:creationId xmlns:a16="http://schemas.microsoft.com/office/drawing/2014/main" id="{91083A4A-1306-4543-849F-3C12DB20C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47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6483" name="Text Box 35">
              <a:extLst>
                <a:ext uri="{FF2B5EF4-FFF2-40B4-BE49-F238E27FC236}">
                  <a16:creationId xmlns:a16="http://schemas.microsoft.com/office/drawing/2014/main" id="{8AD53A13-7F5B-4A96-845D-6EEB582F3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398"/>
              <a:ext cx="4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6484" name="Text Box 36">
              <a:extLst>
                <a:ext uri="{FF2B5EF4-FFF2-40B4-BE49-F238E27FC236}">
                  <a16:creationId xmlns:a16="http://schemas.microsoft.com/office/drawing/2014/main" id="{5A42DFC5-1536-40B4-9F80-E54BA22AA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485" name="Text Box 37">
              <a:extLst>
                <a:ext uri="{FF2B5EF4-FFF2-40B4-BE49-F238E27FC236}">
                  <a16:creationId xmlns:a16="http://schemas.microsoft.com/office/drawing/2014/main" id="{31FFA8B9-0FCC-4303-8238-8068A1AE6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4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6486" name="Text Box 38">
              <a:extLst>
                <a:ext uri="{FF2B5EF4-FFF2-40B4-BE49-F238E27FC236}">
                  <a16:creationId xmlns:a16="http://schemas.microsoft.com/office/drawing/2014/main" id="{A4BAC1FE-B529-41DD-8954-AED3E0AF0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50"/>
              <a:ext cx="52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6487" name="Text Box 39">
              <a:extLst>
                <a:ext uri="{FF2B5EF4-FFF2-40B4-BE49-F238E27FC236}">
                  <a16:creationId xmlns:a16="http://schemas.microsoft.com/office/drawing/2014/main" id="{8C188782-6154-4DB8-8912-E0F1A7254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62"/>
              <a:ext cx="28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88" name="Text Box 40">
              <a:extLst>
                <a:ext uri="{FF2B5EF4-FFF2-40B4-BE49-F238E27FC236}">
                  <a16:creationId xmlns:a16="http://schemas.microsoft.com/office/drawing/2014/main" id="{4EE1CB30-1521-4DF0-B496-91CDE24D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489" name="Text Box 41">
              <a:extLst>
                <a:ext uri="{FF2B5EF4-FFF2-40B4-BE49-F238E27FC236}">
                  <a16:creationId xmlns:a16="http://schemas.microsoft.com/office/drawing/2014/main" id="{D5E05FF0-0888-4099-B9C2-04AEB4612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21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6490" name="Text Box 42">
              <a:extLst>
                <a:ext uri="{FF2B5EF4-FFF2-40B4-BE49-F238E27FC236}">
                  <a16:creationId xmlns:a16="http://schemas.microsoft.com/office/drawing/2014/main" id="{87F24277-9CA8-4067-918E-EDA7C842F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6491" name="Text Box 43">
              <a:extLst>
                <a:ext uri="{FF2B5EF4-FFF2-40B4-BE49-F238E27FC236}">
                  <a16:creationId xmlns:a16="http://schemas.microsoft.com/office/drawing/2014/main" id="{200B3F0E-6F32-4320-AB9C-898788F89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492" name="Text Box 44">
              <a:extLst>
                <a:ext uri="{FF2B5EF4-FFF2-40B4-BE49-F238E27FC236}">
                  <a16:creationId xmlns:a16="http://schemas.microsoft.com/office/drawing/2014/main" id="{AA68C4D9-46D5-4FAA-B565-09EA82F8A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6493" name="Oval 45">
              <a:extLst>
                <a:ext uri="{FF2B5EF4-FFF2-40B4-BE49-F238E27FC236}">
                  <a16:creationId xmlns:a16="http://schemas.microsoft.com/office/drawing/2014/main" id="{9BB9CA97-D2B4-4F5D-A54E-E46DEAAC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94" name="Oval 46">
              <a:extLst>
                <a:ext uri="{FF2B5EF4-FFF2-40B4-BE49-F238E27FC236}">
                  <a16:creationId xmlns:a16="http://schemas.microsoft.com/office/drawing/2014/main" id="{E3F6A6A9-42E1-47A7-B3D1-3117F90A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95" name="Oval 47">
              <a:extLst>
                <a:ext uri="{FF2B5EF4-FFF2-40B4-BE49-F238E27FC236}">
                  <a16:creationId xmlns:a16="http://schemas.microsoft.com/office/drawing/2014/main" id="{1B716A20-A81F-43D9-9398-E84B061B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96" name="Text Box 48">
              <a:extLst>
                <a:ext uri="{FF2B5EF4-FFF2-40B4-BE49-F238E27FC236}">
                  <a16:creationId xmlns:a16="http://schemas.microsoft.com/office/drawing/2014/main" id="{B0A9C3E7-34DE-470F-81F0-C677308D4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3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6497" name="Text Box 49">
              <a:extLst>
                <a:ext uri="{FF2B5EF4-FFF2-40B4-BE49-F238E27FC236}">
                  <a16:creationId xmlns:a16="http://schemas.microsoft.com/office/drawing/2014/main" id="{0BABC1E4-2817-4693-B77A-30166D696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498" name="Text Box 50">
              <a:extLst>
                <a:ext uri="{FF2B5EF4-FFF2-40B4-BE49-F238E27FC236}">
                  <a16:creationId xmlns:a16="http://schemas.microsoft.com/office/drawing/2014/main" id="{129C01E8-44F9-43DA-B4C3-C5F423989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6499" name="Text Box 51">
              <a:extLst>
                <a:ext uri="{FF2B5EF4-FFF2-40B4-BE49-F238E27FC236}">
                  <a16:creationId xmlns:a16="http://schemas.microsoft.com/office/drawing/2014/main" id="{96E5E73B-ABD2-4C98-8309-7B5EEB477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500" name="Text Box 52">
              <a:extLst>
                <a:ext uri="{FF2B5EF4-FFF2-40B4-BE49-F238E27FC236}">
                  <a16:creationId xmlns:a16="http://schemas.microsoft.com/office/drawing/2014/main" id="{69331641-9ECD-4A04-B9A8-15C356691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p:sp>
        <p:nvSpPr>
          <p:cNvPr id="16387" name="Rectangle 53">
            <a:extLst>
              <a:ext uri="{FF2B5EF4-FFF2-40B4-BE49-F238E27FC236}">
                <a16:creationId xmlns:a16="http://schemas.microsoft.com/office/drawing/2014/main" id="{441DCB9C-5520-459F-8DEF-519C7E54F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grpSp>
        <p:nvGrpSpPr>
          <p:cNvPr id="142463" name="Group 127">
            <a:extLst>
              <a:ext uri="{FF2B5EF4-FFF2-40B4-BE49-F238E27FC236}">
                <a16:creationId xmlns:a16="http://schemas.microsoft.com/office/drawing/2014/main" id="{ECC5055D-4D1A-41C1-BB9D-CD90E1413204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5349193"/>
            <a:ext cx="3421063" cy="1500187"/>
            <a:chOff x="3220" y="3209"/>
            <a:chExt cx="2155" cy="945"/>
          </a:xfrm>
        </p:grpSpPr>
        <p:sp>
          <p:nvSpPr>
            <p:cNvPr id="16432" name="Line 55">
              <a:extLst>
                <a:ext uri="{FF2B5EF4-FFF2-40B4-BE49-F238E27FC236}">
                  <a16:creationId xmlns:a16="http://schemas.microsoft.com/office/drawing/2014/main" id="{2924CB05-9EAB-4C35-8DDE-7F1B60FBF4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95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3" name="Line 56">
              <a:extLst>
                <a:ext uri="{FF2B5EF4-FFF2-40B4-BE49-F238E27FC236}">
                  <a16:creationId xmlns:a16="http://schemas.microsoft.com/office/drawing/2014/main" id="{A8603482-B667-40E8-9023-BD472231C7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66" y="3721"/>
              <a:ext cx="845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4" name="Text Box 57">
              <a:extLst>
                <a:ext uri="{FF2B5EF4-FFF2-40B4-BE49-F238E27FC236}">
                  <a16:creationId xmlns:a16="http://schemas.microsoft.com/office/drawing/2014/main" id="{AFD01D09-43EF-442E-B5A9-97EC3C65E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3209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35" name="Text Box 58">
              <a:extLst>
                <a:ext uri="{FF2B5EF4-FFF2-40B4-BE49-F238E27FC236}">
                  <a16:creationId xmlns:a16="http://schemas.microsoft.com/office/drawing/2014/main" id="{7191E3A9-0798-4737-8D28-920D5A1FC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386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6436" name="Text Box 59">
              <a:extLst>
                <a:ext uri="{FF2B5EF4-FFF2-40B4-BE49-F238E27FC236}">
                  <a16:creationId xmlns:a16="http://schemas.microsoft.com/office/drawing/2014/main" id="{F167E7ED-BDA1-4F08-AFF9-A40870DC0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380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6437" name="Group 60">
              <a:extLst>
                <a:ext uri="{FF2B5EF4-FFF2-40B4-BE49-F238E27FC236}">
                  <a16:creationId xmlns:a16="http://schemas.microsoft.com/office/drawing/2014/main" id="{9CD4341F-DFA1-4C51-8EC5-44533949A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3724"/>
              <a:ext cx="1211" cy="284"/>
              <a:chOff x="3674" y="2330"/>
              <a:chExt cx="1211" cy="284"/>
            </a:xfrm>
          </p:grpSpPr>
          <p:sp>
            <p:nvSpPr>
              <p:cNvPr id="16438" name="Line 61">
                <a:extLst>
                  <a:ext uri="{FF2B5EF4-FFF2-40B4-BE49-F238E27FC236}">
                    <a16:creationId xmlns:a16="http://schemas.microsoft.com/office/drawing/2014/main" id="{DABB8FC6-2F6F-4FFE-A4C2-87F3BEF49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9" name="Line 62">
                <a:extLst>
                  <a:ext uri="{FF2B5EF4-FFF2-40B4-BE49-F238E27FC236}">
                    <a16:creationId xmlns:a16="http://schemas.microsoft.com/office/drawing/2014/main" id="{42746B91-6150-497E-9ADA-6C7A980D8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Line 63">
                <a:extLst>
                  <a:ext uri="{FF2B5EF4-FFF2-40B4-BE49-F238E27FC236}">
                    <a16:creationId xmlns:a16="http://schemas.microsoft.com/office/drawing/2014/main" id="{847E62B7-BB69-4988-9D87-5486A577C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330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1" name="Line 64">
                <a:extLst>
                  <a:ext uri="{FF2B5EF4-FFF2-40B4-BE49-F238E27FC236}">
                    <a16:creationId xmlns:a16="http://schemas.microsoft.com/office/drawing/2014/main" id="{EC337747-B836-4ABD-9DF1-F392E104A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Line 65">
                <a:extLst>
                  <a:ext uri="{FF2B5EF4-FFF2-40B4-BE49-F238E27FC236}">
                    <a16:creationId xmlns:a16="http://schemas.microsoft.com/office/drawing/2014/main" id="{F712A5F6-A2B9-46CC-8801-EFC517AB1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3" name="Line 66">
                <a:extLst>
                  <a:ext uri="{FF2B5EF4-FFF2-40B4-BE49-F238E27FC236}">
                    <a16:creationId xmlns:a16="http://schemas.microsoft.com/office/drawing/2014/main" id="{75A900C5-2019-4F2C-B1C0-C3E0F5A1A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472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4" name="Line 67">
                <a:extLst>
                  <a:ext uri="{FF2B5EF4-FFF2-40B4-BE49-F238E27FC236}">
                    <a16:creationId xmlns:a16="http://schemas.microsoft.com/office/drawing/2014/main" id="{EDCAAA76-DF92-437D-8D36-FB0467B20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5" name="Line 68">
                <a:extLst>
                  <a:ext uri="{FF2B5EF4-FFF2-40B4-BE49-F238E27FC236}">
                    <a16:creationId xmlns:a16="http://schemas.microsoft.com/office/drawing/2014/main" id="{8CCCF3E3-D479-4925-9A12-3A3C71CC6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1" y="2472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6" name="Line 69">
                <a:extLst>
                  <a:ext uri="{FF2B5EF4-FFF2-40B4-BE49-F238E27FC236}">
                    <a16:creationId xmlns:a16="http://schemas.microsoft.com/office/drawing/2014/main" id="{95B1525B-1061-4327-87FD-BFF974C6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7" name="Line 70">
                <a:extLst>
                  <a:ext uri="{FF2B5EF4-FFF2-40B4-BE49-F238E27FC236}">
                    <a16:creationId xmlns:a16="http://schemas.microsoft.com/office/drawing/2014/main" id="{DAA99351-1560-4592-B381-81304548E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1" y="2472"/>
                <a:ext cx="28" cy="113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48" name="Group 71">
                <a:extLst>
                  <a:ext uri="{FF2B5EF4-FFF2-40B4-BE49-F238E27FC236}">
                    <a16:creationId xmlns:a16="http://schemas.microsoft.com/office/drawing/2014/main" id="{CC979352-36F9-4C0A-B04F-71FF13BAD8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2330"/>
                <a:ext cx="1211" cy="284"/>
                <a:chOff x="1392" y="2218"/>
                <a:chExt cx="1824" cy="794"/>
              </a:xfrm>
            </p:grpSpPr>
            <p:sp>
              <p:nvSpPr>
                <p:cNvPr id="16449" name="Freeform 72">
                  <a:extLst>
                    <a:ext uri="{FF2B5EF4-FFF2-40B4-BE49-F238E27FC236}">
                      <a16:creationId xmlns:a16="http://schemas.microsoft.com/office/drawing/2014/main" id="{E824D502-5B9D-4489-95E9-256181450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" y="2218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50" name="Freeform 73">
                  <a:extLst>
                    <a:ext uri="{FF2B5EF4-FFF2-40B4-BE49-F238E27FC236}">
                      <a16:creationId xmlns:a16="http://schemas.microsoft.com/office/drawing/2014/main" id="{F91CC040-7DA1-4E1B-8B2B-2F30AF120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304" y="2614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2410" name="Text Box 74">
            <a:extLst>
              <a:ext uri="{FF2B5EF4-FFF2-40B4-BE49-F238E27FC236}">
                <a16:creationId xmlns:a16="http://schemas.microsoft.com/office/drawing/2014/main" id="{393CFD9A-A6F6-46DD-B697-C566B706D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612403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kumimoji="1" lang="en-US" altLang="zh-CN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1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BE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波形</a:t>
            </a:r>
          </a:p>
        </p:txBody>
      </p:sp>
      <p:grpSp>
        <p:nvGrpSpPr>
          <p:cNvPr id="142461" name="Group 125">
            <a:extLst>
              <a:ext uri="{FF2B5EF4-FFF2-40B4-BE49-F238E27FC236}">
                <a16:creationId xmlns:a16="http://schemas.microsoft.com/office/drawing/2014/main" id="{A503E9ED-C311-47BF-B2BD-4651A3AEDBBB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2834785"/>
            <a:ext cx="3421063" cy="1584325"/>
            <a:chOff x="3220" y="1366"/>
            <a:chExt cx="2155" cy="998"/>
          </a:xfrm>
        </p:grpSpPr>
        <p:sp>
          <p:nvSpPr>
            <p:cNvPr id="16410" name="Line 77">
              <a:extLst>
                <a:ext uri="{FF2B5EF4-FFF2-40B4-BE49-F238E27FC236}">
                  <a16:creationId xmlns:a16="http://schemas.microsoft.com/office/drawing/2014/main" id="{FC6D3C76-A91A-49B0-B78C-CABDA543C1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116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1" name="Line 78">
              <a:extLst>
                <a:ext uri="{FF2B5EF4-FFF2-40B4-BE49-F238E27FC236}">
                  <a16:creationId xmlns:a16="http://schemas.microsoft.com/office/drawing/2014/main" id="{DD19E51A-F197-41EA-BD12-278E201338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49" y="1848"/>
              <a:ext cx="679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2" name="Text Box 79">
              <a:extLst>
                <a:ext uri="{FF2B5EF4-FFF2-40B4-BE49-F238E27FC236}">
                  <a16:creationId xmlns:a16="http://schemas.microsoft.com/office/drawing/2014/main" id="{3A71B689-19BD-4C73-98EC-D417BEE5D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1366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13" name="Text Box 80">
              <a:extLst>
                <a:ext uri="{FF2B5EF4-FFF2-40B4-BE49-F238E27FC236}">
                  <a16:creationId xmlns:a16="http://schemas.microsoft.com/office/drawing/2014/main" id="{E2211ED0-A64E-49E3-A760-979ABA710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07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6414" name="Text Box 81">
              <a:extLst>
                <a:ext uri="{FF2B5EF4-FFF2-40B4-BE49-F238E27FC236}">
                  <a16:creationId xmlns:a16="http://schemas.microsoft.com/office/drawing/2014/main" id="{88B24FC6-30B1-4859-A545-D5F412B6F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01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6415" name="Line 83">
              <a:extLst>
                <a:ext uri="{FF2B5EF4-FFF2-40B4-BE49-F238E27FC236}">
                  <a16:creationId xmlns:a16="http://schemas.microsoft.com/office/drawing/2014/main" id="{5FF96B0F-ED31-4F96-8752-D8068E4C2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1650"/>
              <a:ext cx="141" cy="36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84">
              <a:extLst>
                <a:ext uri="{FF2B5EF4-FFF2-40B4-BE49-F238E27FC236}">
                  <a16:creationId xmlns:a16="http://schemas.microsoft.com/office/drawing/2014/main" id="{F1618D01-481E-47EE-9420-6A10379EA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06"/>
              <a:ext cx="142" cy="36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85">
              <a:extLst>
                <a:ext uri="{FF2B5EF4-FFF2-40B4-BE49-F238E27FC236}">
                  <a16:creationId xmlns:a16="http://schemas.microsoft.com/office/drawing/2014/main" id="{7C87C460-4007-4B25-91F1-557026271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1621"/>
              <a:ext cx="170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86">
              <a:extLst>
                <a:ext uri="{FF2B5EF4-FFF2-40B4-BE49-F238E27FC236}">
                  <a16:creationId xmlns:a16="http://schemas.microsoft.com/office/drawing/2014/main" id="{510C8B31-185F-460B-A9BA-3D8CB7A3E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650"/>
              <a:ext cx="141" cy="42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87">
              <a:extLst>
                <a:ext uri="{FF2B5EF4-FFF2-40B4-BE49-F238E27FC236}">
                  <a16:creationId xmlns:a16="http://schemas.microsoft.com/office/drawing/2014/main" id="{41463B50-CCED-4E16-8C00-2EDA5F7A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678"/>
              <a:ext cx="141" cy="3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88">
              <a:extLst>
                <a:ext uri="{FF2B5EF4-FFF2-40B4-BE49-F238E27FC236}">
                  <a16:creationId xmlns:a16="http://schemas.microsoft.com/office/drawing/2014/main" id="{7AB22096-C99F-4541-9798-838606367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2" y="1848"/>
              <a:ext cx="86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89">
              <a:extLst>
                <a:ext uri="{FF2B5EF4-FFF2-40B4-BE49-F238E27FC236}">
                  <a16:creationId xmlns:a16="http://schemas.microsoft.com/office/drawing/2014/main" id="{9185EB77-72AF-4A32-86D0-CCDFFB693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6" y="1877"/>
              <a:ext cx="57" cy="19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90">
              <a:extLst>
                <a:ext uri="{FF2B5EF4-FFF2-40B4-BE49-F238E27FC236}">
                  <a16:creationId xmlns:a16="http://schemas.microsoft.com/office/drawing/2014/main" id="{CA35CE1A-F717-4A59-A149-504F9B60D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1" y="1905"/>
              <a:ext cx="57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91">
              <a:extLst>
                <a:ext uri="{FF2B5EF4-FFF2-40B4-BE49-F238E27FC236}">
                  <a16:creationId xmlns:a16="http://schemas.microsoft.com/office/drawing/2014/main" id="{9EAD7E59-B49C-4B41-B720-1BA4FE597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6" y="1905"/>
              <a:ext cx="57" cy="17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92">
              <a:extLst>
                <a:ext uri="{FF2B5EF4-FFF2-40B4-BE49-F238E27FC236}">
                  <a16:creationId xmlns:a16="http://schemas.microsoft.com/office/drawing/2014/main" id="{738A0D4B-E557-494D-8064-F4F39B130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1877"/>
              <a:ext cx="57" cy="1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25" name="Group 93">
              <a:extLst>
                <a:ext uri="{FF2B5EF4-FFF2-40B4-BE49-F238E27FC236}">
                  <a16:creationId xmlns:a16="http://schemas.microsoft.com/office/drawing/2014/main" id="{356044D6-C8BD-4703-A4B2-8A1BD60C3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" y="1621"/>
              <a:ext cx="1211" cy="284"/>
              <a:chOff x="1392" y="2218"/>
              <a:chExt cx="1824" cy="794"/>
            </a:xfrm>
          </p:grpSpPr>
          <p:sp>
            <p:nvSpPr>
              <p:cNvPr id="16430" name="Freeform 94">
                <a:extLst>
                  <a:ext uri="{FF2B5EF4-FFF2-40B4-BE49-F238E27FC236}">
                    <a16:creationId xmlns:a16="http://schemas.microsoft.com/office/drawing/2014/main" id="{15D9BD96-A9F4-4EAB-AEC1-CF333539F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218"/>
                <a:ext cx="912" cy="398"/>
              </a:xfrm>
              <a:custGeom>
                <a:avLst/>
                <a:gdLst>
                  <a:gd name="T0" fmla="*/ 0 w 912"/>
                  <a:gd name="T1" fmla="*/ 398 h 398"/>
                  <a:gd name="T2" fmla="*/ 108 w 912"/>
                  <a:gd name="T3" fmla="*/ 242 h 398"/>
                  <a:gd name="T4" fmla="*/ 288 w 912"/>
                  <a:gd name="T5" fmla="*/ 74 h 398"/>
                  <a:gd name="T6" fmla="*/ 456 w 912"/>
                  <a:gd name="T7" fmla="*/ 2 h 398"/>
                  <a:gd name="T8" fmla="*/ 636 w 912"/>
                  <a:gd name="T9" fmla="*/ 86 h 398"/>
                  <a:gd name="T10" fmla="*/ 780 w 912"/>
                  <a:gd name="T11" fmla="*/ 206 h 398"/>
                  <a:gd name="T12" fmla="*/ 912 w 912"/>
                  <a:gd name="T13" fmla="*/ 398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31" name="Freeform 95">
                <a:extLst>
                  <a:ext uri="{FF2B5EF4-FFF2-40B4-BE49-F238E27FC236}">
                    <a16:creationId xmlns:a16="http://schemas.microsoft.com/office/drawing/2014/main" id="{8074EFCD-9F79-4D80-8EDC-5AF1ED2183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304" y="2614"/>
                <a:ext cx="912" cy="398"/>
              </a:xfrm>
              <a:custGeom>
                <a:avLst/>
                <a:gdLst>
                  <a:gd name="T0" fmla="*/ 0 w 912"/>
                  <a:gd name="T1" fmla="*/ 398 h 398"/>
                  <a:gd name="T2" fmla="*/ 108 w 912"/>
                  <a:gd name="T3" fmla="*/ 242 h 398"/>
                  <a:gd name="T4" fmla="*/ 288 w 912"/>
                  <a:gd name="T5" fmla="*/ 74 h 398"/>
                  <a:gd name="T6" fmla="*/ 456 w 912"/>
                  <a:gd name="T7" fmla="*/ 2 h 398"/>
                  <a:gd name="T8" fmla="*/ 636 w 912"/>
                  <a:gd name="T9" fmla="*/ 86 h 398"/>
                  <a:gd name="T10" fmla="*/ 780 w 912"/>
                  <a:gd name="T11" fmla="*/ 206 h 398"/>
                  <a:gd name="T12" fmla="*/ 912 w 912"/>
                  <a:gd name="T13" fmla="*/ 398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26" name="Line 96">
              <a:extLst>
                <a:ext uri="{FF2B5EF4-FFF2-40B4-BE49-F238E27FC236}">
                  <a16:creationId xmlns:a16="http://schemas.microsoft.com/office/drawing/2014/main" id="{980B76C8-DE98-4C7D-98A3-C8B8284E4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" y="1791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97">
              <a:extLst>
                <a:ext uri="{FF2B5EF4-FFF2-40B4-BE49-F238E27FC236}">
                  <a16:creationId xmlns:a16="http://schemas.microsoft.com/office/drawing/2014/main" id="{0BC8F30C-4AA6-4028-9066-A4DF3156C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848"/>
              <a:ext cx="57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98">
              <a:extLst>
                <a:ext uri="{FF2B5EF4-FFF2-40B4-BE49-F238E27FC236}">
                  <a16:creationId xmlns:a16="http://schemas.microsoft.com/office/drawing/2014/main" id="{CDB7448D-2CA3-4FBC-8596-7F438723D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1" y="1791"/>
              <a:ext cx="57" cy="28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99">
              <a:extLst>
                <a:ext uri="{FF2B5EF4-FFF2-40B4-BE49-F238E27FC236}">
                  <a16:creationId xmlns:a16="http://schemas.microsoft.com/office/drawing/2014/main" id="{473DF027-28EB-4392-BCBB-5F5C4807F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763"/>
              <a:ext cx="124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462" name="Group 126">
            <a:extLst>
              <a:ext uri="{FF2B5EF4-FFF2-40B4-BE49-F238E27FC236}">
                <a16:creationId xmlns:a16="http://schemas.microsoft.com/office/drawing/2014/main" id="{75FCD981-0AFD-4E24-90B2-8CB753B25679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4094925"/>
            <a:ext cx="3446463" cy="1584325"/>
            <a:chOff x="3204" y="2245"/>
            <a:chExt cx="2171" cy="998"/>
          </a:xfrm>
        </p:grpSpPr>
        <p:sp>
          <p:nvSpPr>
            <p:cNvPr id="16393" name="Line 103">
              <a:extLst>
                <a:ext uri="{FF2B5EF4-FFF2-40B4-BE49-F238E27FC236}">
                  <a16:creationId xmlns:a16="http://schemas.microsoft.com/office/drawing/2014/main" id="{7D53E54E-FE60-41CD-B5D4-2CBEC5D3E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042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Line 104">
              <a:extLst>
                <a:ext uri="{FF2B5EF4-FFF2-40B4-BE49-F238E27FC236}">
                  <a16:creationId xmlns:a16="http://schemas.microsoft.com/office/drawing/2014/main" id="{CB3CB221-1852-4355-9CEE-F32C1869ED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35" y="2741"/>
              <a:ext cx="708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05">
              <a:extLst>
                <a:ext uri="{FF2B5EF4-FFF2-40B4-BE49-F238E27FC236}">
                  <a16:creationId xmlns:a16="http://schemas.microsoft.com/office/drawing/2014/main" id="{3AC7D040-DFC5-4F63-91AB-A3730725F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2245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96" name="Text Box 106">
              <a:extLst>
                <a:ext uri="{FF2B5EF4-FFF2-40B4-BE49-F238E27FC236}">
                  <a16:creationId xmlns:a16="http://schemas.microsoft.com/office/drawing/2014/main" id="{C7D0E0BA-18D8-44FB-B288-2F9F4D71C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955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6397" name="Text Box 107">
              <a:extLst>
                <a:ext uri="{FF2B5EF4-FFF2-40B4-BE49-F238E27FC236}">
                  <a16:creationId xmlns:a16="http://schemas.microsoft.com/office/drawing/2014/main" id="{8110594C-6A4C-4109-B2E2-5281D5B60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2897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6398" name="Line 108">
              <a:extLst>
                <a:ext uri="{FF2B5EF4-FFF2-40B4-BE49-F238E27FC236}">
                  <a16:creationId xmlns:a16="http://schemas.microsoft.com/office/drawing/2014/main" id="{16F8F458-1992-48B4-91D6-2D3D5B5BD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2670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09">
              <a:extLst>
                <a:ext uri="{FF2B5EF4-FFF2-40B4-BE49-F238E27FC236}">
                  <a16:creationId xmlns:a16="http://schemas.microsoft.com/office/drawing/2014/main" id="{E8ADCA2C-25C0-4FD3-95FE-0AC045DF6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10">
              <a:extLst>
                <a:ext uri="{FF2B5EF4-FFF2-40B4-BE49-F238E27FC236}">
                  <a16:creationId xmlns:a16="http://schemas.microsoft.com/office/drawing/2014/main" id="{3E22D7F1-3811-41A7-9963-B995E017F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11">
              <a:extLst>
                <a:ext uri="{FF2B5EF4-FFF2-40B4-BE49-F238E27FC236}">
                  <a16:creationId xmlns:a16="http://schemas.microsoft.com/office/drawing/2014/main" id="{C317D3E9-1956-441F-AE81-90BB5B35E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642"/>
              <a:ext cx="114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12">
              <a:extLst>
                <a:ext uri="{FF2B5EF4-FFF2-40B4-BE49-F238E27FC236}">
                  <a16:creationId xmlns:a16="http://schemas.microsoft.com/office/drawing/2014/main" id="{0AEB8138-9372-4696-91EA-A6A7F5098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13">
              <a:extLst>
                <a:ext uri="{FF2B5EF4-FFF2-40B4-BE49-F238E27FC236}">
                  <a16:creationId xmlns:a16="http://schemas.microsoft.com/office/drawing/2014/main" id="{A5D0DB63-E205-4879-9B13-02A6409E3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15">
              <a:extLst>
                <a:ext uri="{FF2B5EF4-FFF2-40B4-BE49-F238E27FC236}">
                  <a16:creationId xmlns:a16="http://schemas.microsoft.com/office/drawing/2014/main" id="{B61C8422-B268-4001-9708-4C553FFA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16">
              <a:extLst>
                <a:ext uri="{FF2B5EF4-FFF2-40B4-BE49-F238E27FC236}">
                  <a16:creationId xmlns:a16="http://schemas.microsoft.com/office/drawing/2014/main" id="{F05DCD3E-F405-4732-9E62-6E592A8D4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2642"/>
              <a:ext cx="113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117">
              <a:extLst>
                <a:ext uri="{FF2B5EF4-FFF2-40B4-BE49-F238E27FC236}">
                  <a16:creationId xmlns:a16="http://schemas.microsoft.com/office/drawing/2014/main" id="{E5BD8AEB-3A85-47DC-A196-F3444784A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2642"/>
              <a:ext cx="113" cy="3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121">
              <a:extLst>
                <a:ext uri="{FF2B5EF4-FFF2-40B4-BE49-F238E27FC236}">
                  <a16:creationId xmlns:a16="http://schemas.microsoft.com/office/drawing/2014/main" id="{D80B3B3F-E752-4A7D-8DFC-19B9C4B70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123">
              <a:extLst>
                <a:ext uri="{FF2B5EF4-FFF2-40B4-BE49-F238E27FC236}">
                  <a16:creationId xmlns:a16="http://schemas.microsoft.com/office/drawing/2014/main" id="{164203D8-3C19-4A31-9ACF-F822A9491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670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124">
              <a:extLst>
                <a:ext uri="{FF2B5EF4-FFF2-40B4-BE49-F238E27FC236}">
                  <a16:creationId xmlns:a16="http://schemas.microsoft.com/office/drawing/2014/main" id="{62538F62-2EFA-428C-9171-93C42BE32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42"/>
              <a:ext cx="12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609BED4-47B9-4F7F-85B4-3B1AC49E644E}"/>
              </a:ext>
            </a:extLst>
          </p:cNvPr>
          <p:cNvGrpSpPr/>
          <p:nvPr/>
        </p:nvGrpSpPr>
        <p:grpSpPr>
          <a:xfrm>
            <a:off x="5381625" y="1241883"/>
            <a:ext cx="3151187" cy="1801812"/>
            <a:chOff x="5472113" y="2843213"/>
            <a:chExt cx="3151187" cy="1801812"/>
          </a:xfrm>
        </p:grpSpPr>
        <p:sp>
          <p:nvSpPr>
            <p:cNvPr id="118" name="Line 64">
              <a:extLst>
                <a:ext uri="{FF2B5EF4-FFF2-40B4-BE49-F238E27FC236}">
                  <a16:creationId xmlns:a16="http://schemas.microsoft.com/office/drawing/2014/main" id="{AB59E830-036C-4E3D-84DD-69041DEA06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011988" y="2474912"/>
              <a:ext cx="0" cy="289877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65">
              <a:extLst>
                <a:ext uri="{FF2B5EF4-FFF2-40B4-BE49-F238E27FC236}">
                  <a16:creationId xmlns:a16="http://schemas.microsoft.com/office/drawing/2014/main" id="{EBB3038D-ECDB-4139-8A89-D1436DCC88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76019" y="3834607"/>
              <a:ext cx="162083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 Box 66">
              <a:extLst>
                <a:ext uri="{FF2B5EF4-FFF2-40B4-BE49-F238E27FC236}">
                  <a16:creationId xmlns:a16="http://schemas.microsoft.com/office/drawing/2014/main" id="{E108C002-5CDD-441A-9894-F2DEB152E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475" y="2843213"/>
              <a:ext cx="409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" name="Text Box 68">
              <a:extLst>
                <a:ext uri="{FF2B5EF4-FFF2-40B4-BE49-F238E27FC236}">
                  <a16:creationId xmlns:a16="http://schemas.microsoft.com/office/drawing/2014/main" id="{47F11688-A667-4DA8-8E85-26E422DA4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3063" y="3924300"/>
              <a:ext cx="630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22" name="Text Box 69">
              <a:extLst>
                <a:ext uri="{FF2B5EF4-FFF2-40B4-BE49-F238E27FC236}">
                  <a16:creationId xmlns:a16="http://schemas.microsoft.com/office/drawing/2014/main" id="{37C95E82-E6A0-4720-8C6F-494A299FB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383381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23" name="Group 80">
              <a:extLst>
                <a:ext uri="{FF2B5EF4-FFF2-40B4-BE49-F238E27FC236}">
                  <a16:creationId xmlns:a16="http://schemas.microsoft.com/office/drawing/2014/main" id="{DDDC8CBD-86E3-4153-A23C-9139D3119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6438" y="3698875"/>
              <a:ext cx="1922462" cy="450850"/>
              <a:chOff x="3674" y="2330"/>
              <a:chExt cx="1211" cy="284"/>
            </a:xfrm>
          </p:grpSpPr>
          <p:sp>
            <p:nvSpPr>
              <p:cNvPr id="124" name="Line 70">
                <a:extLst>
                  <a:ext uri="{FF2B5EF4-FFF2-40B4-BE49-F238E27FC236}">
                    <a16:creationId xmlns:a16="http://schemas.microsoft.com/office/drawing/2014/main" id="{8226B428-0357-465F-8708-2347E5099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71">
                <a:extLst>
                  <a:ext uri="{FF2B5EF4-FFF2-40B4-BE49-F238E27FC236}">
                    <a16:creationId xmlns:a16="http://schemas.microsoft.com/office/drawing/2014/main" id="{2471DAE0-3D63-4821-81BE-3BE81F56E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72">
                <a:extLst>
                  <a:ext uri="{FF2B5EF4-FFF2-40B4-BE49-F238E27FC236}">
                    <a16:creationId xmlns:a16="http://schemas.microsoft.com/office/drawing/2014/main" id="{924E3452-B862-4BC5-88F5-109FFBA81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330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73">
                <a:extLst>
                  <a:ext uri="{FF2B5EF4-FFF2-40B4-BE49-F238E27FC236}">
                    <a16:creationId xmlns:a16="http://schemas.microsoft.com/office/drawing/2014/main" id="{9F956AC3-FDB9-42F5-81F3-18E68FB1F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74">
                <a:extLst>
                  <a:ext uri="{FF2B5EF4-FFF2-40B4-BE49-F238E27FC236}">
                    <a16:creationId xmlns:a16="http://schemas.microsoft.com/office/drawing/2014/main" id="{30392126-E5DA-4BA3-A10A-C162CE1EE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75">
                <a:extLst>
                  <a:ext uri="{FF2B5EF4-FFF2-40B4-BE49-F238E27FC236}">
                    <a16:creationId xmlns:a16="http://schemas.microsoft.com/office/drawing/2014/main" id="{7ECAF32B-D203-4158-B327-EAB8DEB65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472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76">
                <a:extLst>
                  <a:ext uri="{FF2B5EF4-FFF2-40B4-BE49-F238E27FC236}">
                    <a16:creationId xmlns:a16="http://schemas.microsoft.com/office/drawing/2014/main" id="{72140C68-C375-482A-BEDC-6F4A2F760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77">
                <a:extLst>
                  <a:ext uri="{FF2B5EF4-FFF2-40B4-BE49-F238E27FC236}">
                    <a16:creationId xmlns:a16="http://schemas.microsoft.com/office/drawing/2014/main" id="{96805EB6-5F01-4A59-862D-BE47FCD7B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1" y="2472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78">
                <a:extLst>
                  <a:ext uri="{FF2B5EF4-FFF2-40B4-BE49-F238E27FC236}">
                    <a16:creationId xmlns:a16="http://schemas.microsoft.com/office/drawing/2014/main" id="{DF5F4FFB-C4D8-48BF-ACE6-BBB213321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79">
                <a:extLst>
                  <a:ext uri="{FF2B5EF4-FFF2-40B4-BE49-F238E27FC236}">
                    <a16:creationId xmlns:a16="http://schemas.microsoft.com/office/drawing/2014/main" id="{1B330A70-9FAF-47EE-8BCE-EE5E98A1D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1" y="2472"/>
                <a:ext cx="28" cy="113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4" name="Group 61">
                <a:extLst>
                  <a:ext uri="{FF2B5EF4-FFF2-40B4-BE49-F238E27FC236}">
                    <a16:creationId xmlns:a16="http://schemas.microsoft.com/office/drawing/2014/main" id="{C792E327-C099-454C-867E-F0A23CDFA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2330"/>
                <a:ext cx="1211" cy="284"/>
                <a:chOff x="1392" y="2218"/>
                <a:chExt cx="1824" cy="794"/>
              </a:xfrm>
            </p:grpSpPr>
            <p:sp>
              <p:nvSpPr>
                <p:cNvPr id="135" name="Freeform 62">
                  <a:extLst>
                    <a:ext uri="{FF2B5EF4-FFF2-40B4-BE49-F238E27FC236}">
                      <a16:creationId xmlns:a16="http://schemas.microsoft.com/office/drawing/2014/main" id="{D6E5EBBF-36E4-4B40-88A6-1541B73E4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" y="2218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3">
                  <a:extLst>
                    <a:ext uri="{FF2B5EF4-FFF2-40B4-BE49-F238E27FC236}">
                      <a16:creationId xmlns:a16="http://schemas.microsoft.com/office/drawing/2014/main" id="{DF6551E5-513F-46EF-801C-AD7FB04F1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304" y="2614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>
            <a:extLst>
              <a:ext uri="{FF2B5EF4-FFF2-40B4-BE49-F238E27FC236}">
                <a16:creationId xmlns:a16="http://schemas.microsoft.com/office/drawing/2014/main" id="{83BE8178-5170-4012-9E22-CD143DCE8C59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4772025" cy="4098925"/>
            <a:chOff x="0" y="1593"/>
            <a:chExt cx="3006" cy="2582"/>
          </a:xfrm>
        </p:grpSpPr>
        <p:sp>
          <p:nvSpPr>
            <p:cNvPr id="17475" name="Line 3">
              <a:extLst>
                <a:ext uri="{FF2B5EF4-FFF2-40B4-BE49-F238E27FC236}">
                  <a16:creationId xmlns:a16="http://schemas.microsoft.com/office/drawing/2014/main" id="{2881940E-5F60-447E-BB0E-7C5D0A92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Rectangle 4">
              <a:extLst>
                <a:ext uri="{FF2B5EF4-FFF2-40B4-BE49-F238E27FC236}">
                  <a16:creationId xmlns:a16="http://schemas.microsoft.com/office/drawing/2014/main" id="{BE0A6DC6-D80E-4CBA-BE58-15946271F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7477" name="Line 5">
              <a:extLst>
                <a:ext uri="{FF2B5EF4-FFF2-40B4-BE49-F238E27FC236}">
                  <a16:creationId xmlns:a16="http://schemas.microsoft.com/office/drawing/2014/main" id="{ECD61B7D-C4A8-42A6-BD9F-F1F1D5BAB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Line 6">
              <a:extLst>
                <a:ext uri="{FF2B5EF4-FFF2-40B4-BE49-F238E27FC236}">
                  <a16:creationId xmlns:a16="http://schemas.microsoft.com/office/drawing/2014/main" id="{2F04883F-4F9D-47CC-A64C-FE0921FE9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Line 7">
              <a:extLst>
                <a:ext uri="{FF2B5EF4-FFF2-40B4-BE49-F238E27FC236}">
                  <a16:creationId xmlns:a16="http://schemas.microsoft.com/office/drawing/2014/main" id="{E9C0407A-DFB1-44EB-94B5-EC46C9BEC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Line 8">
              <a:extLst>
                <a:ext uri="{FF2B5EF4-FFF2-40B4-BE49-F238E27FC236}">
                  <a16:creationId xmlns:a16="http://schemas.microsoft.com/office/drawing/2014/main" id="{79B628B5-9BAB-40F5-866F-C040146FC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Line 9">
              <a:extLst>
                <a:ext uri="{FF2B5EF4-FFF2-40B4-BE49-F238E27FC236}">
                  <a16:creationId xmlns:a16="http://schemas.microsoft.com/office/drawing/2014/main" id="{B62F0185-8D9C-488A-9EC2-98EF80461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10">
              <a:extLst>
                <a:ext uri="{FF2B5EF4-FFF2-40B4-BE49-F238E27FC236}">
                  <a16:creationId xmlns:a16="http://schemas.microsoft.com/office/drawing/2014/main" id="{068ECD79-8210-440C-AE58-340EA944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Line 11">
              <a:extLst>
                <a:ext uri="{FF2B5EF4-FFF2-40B4-BE49-F238E27FC236}">
                  <a16:creationId xmlns:a16="http://schemas.microsoft.com/office/drawing/2014/main" id="{B4DEF438-9C20-43EC-B5C5-766BBD2C0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12">
              <a:extLst>
                <a:ext uri="{FF2B5EF4-FFF2-40B4-BE49-F238E27FC236}">
                  <a16:creationId xmlns:a16="http://schemas.microsoft.com/office/drawing/2014/main" id="{4004A82B-903C-41FF-A117-9246C0981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13">
              <a:extLst>
                <a:ext uri="{FF2B5EF4-FFF2-40B4-BE49-F238E27FC236}">
                  <a16:creationId xmlns:a16="http://schemas.microsoft.com/office/drawing/2014/main" id="{65332094-491C-4D77-844C-66386DB87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14">
              <a:extLst>
                <a:ext uri="{FF2B5EF4-FFF2-40B4-BE49-F238E27FC236}">
                  <a16:creationId xmlns:a16="http://schemas.microsoft.com/office/drawing/2014/main" id="{5B4EF024-9613-40BD-ABC5-2E7164B4F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Rectangle 15">
              <a:extLst>
                <a:ext uri="{FF2B5EF4-FFF2-40B4-BE49-F238E27FC236}">
                  <a16:creationId xmlns:a16="http://schemas.microsoft.com/office/drawing/2014/main" id="{52E58402-9A65-4599-8D45-8D891292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7488" name="Line 16">
              <a:extLst>
                <a:ext uri="{FF2B5EF4-FFF2-40B4-BE49-F238E27FC236}">
                  <a16:creationId xmlns:a16="http://schemas.microsoft.com/office/drawing/2014/main" id="{FC8472CB-9643-4CD9-B0D7-67ABADF6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Line 17">
              <a:extLst>
                <a:ext uri="{FF2B5EF4-FFF2-40B4-BE49-F238E27FC236}">
                  <a16:creationId xmlns:a16="http://schemas.microsoft.com/office/drawing/2014/main" id="{991224EC-A6F0-45C8-91F1-3892D9564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Line 18">
              <a:extLst>
                <a:ext uri="{FF2B5EF4-FFF2-40B4-BE49-F238E27FC236}">
                  <a16:creationId xmlns:a16="http://schemas.microsoft.com/office/drawing/2014/main" id="{F19551CD-9E1F-4D2E-A59D-8ADE8C264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Line 19">
              <a:extLst>
                <a:ext uri="{FF2B5EF4-FFF2-40B4-BE49-F238E27FC236}">
                  <a16:creationId xmlns:a16="http://schemas.microsoft.com/office/drawing/2014/main" id="{A82BF475-E0B4-4594-A66C-5A881A5BD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20">
              <a:extLst>
                <a:ext uri="{FF2B5EF4-FFF2-40B4-BE49-F238E27FC236}">
                  <a16:creationId xmlns:a16="http://schemas.microsoft.com/office/drawing/2014/main" id="{9E34DB67-D97E-4659-9410-5837F461D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21">
              <a:extLst>
                <a:ext uri="{FF2B5EF4-FFF2-40B4-BE49-F238E27FC236}">
                  <a16:creationId xmlns:a16="http://schemas.microsoft.com/office/drawing/2014/main" id="{3532DD0C-3B00-4659-9CF7-51DF8FE4A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22">
              <a:extLst>
                <a:ext uri="{FF2B5EF4-FFF2-40B4-BE49-F238E27FC236}">
                  <a16:creationId xmlns:a16="http://schemas.microsoft.com/office/drawing/2014/main" id="{0A5697A3-6D17-4B8E-870D-A9A0E5B71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Oval 23">
              <a:extLst>
                <a:ext uri="{FF2B5EF4-FFF2-40B4-BE49-F238E27FC236}">
                  <a16:creationId xmlns:a16="http://schemas.microsoft.com/office/drawing/2014/main" id="{177D4418-6A4F-4225-AE0A-3BE9ACE3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7496" name="Oval 24">
              <a:extLst>
                <a:ext uri="{FF2B5EF4-FFF2-40B4-BE49-F238E27FC236}">
                  <a16:creationId xmlns:a16="http://schemas.microsoft.com/office/drawing/2014/main" id="{18AAA8D3-9C98-4CEE-91DB-5763AB99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7497" name="Line 25">
              <a:extLst>
                <a:ext uri="{FF2B5EF4-FFF2-40B4-BE49-F238E27FC236}">
                  <a16:creationId xmlns:a16="http://schemas.microsoft.com/office/drawing/2014/main" id="{C4508207-9016-4056-8DFA-199715994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Line 26">
              <a:extLst>
                <a:ext uri="{FF2B5EF4-FFF2-40B4-BE49-F238E27FC236}">
                  <a16:creationId xmlns:a16="http://schemas.microsoft.com/office/drawing/2014/main" id="{72D9C1F0-A483-412D-899C-DB504BFC7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Line 27">
              <a:extLst>
                <a:ext uri="{FF2B5EF4-FFF2-40B4-BE49-F238E27FC236}">
                  <a16:creationId xmlns:a16="http://schemas.microsoft.com/office/drawing/2014/main" id="{E57C55FD-99F2-4B0C-A86C-4EE9A5256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Line 28">
              <a:extLst>
                <a:ext uri="{FF2B5EF4-FFF2-40B4-BE49-F238E27FC236}">
                  <a16:creationId xmlns:a16="http://schemas.microsoft.com/office/drawing/2014/main" id="{BDD60754-9AB5-4F8B-8B08-7496A7F49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Text Box 29">
              <a:extLst>
                <a:ext uri="{FF2B5EF4-FFF2-40B4-BE49-F238E27FC236}">
                  <a16:creationId xmlns:a16="http://schemas.microsoft.com/office/drawing/2014/main" id="{C31D5CF7-9ABE-4C88-90D9-E90732C9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1982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502" name="Text Box 30">
              <a:extLst>
                <a:ext uri="{FF2B5EF4-FFF2-40B4-BE49-F238E27FC236}">
                  <a16:creationId xmlns:a16="http://schemas.microsoft.com/office/drawing/2014/main" id="{C336E421-F65D-4720-BC4B-3A8AB1747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13"/>
              <a:ext cx="3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503" name="Text Box 31">
              <a:extLst>
                <a:ext uri="{FF2B5EF4-FFF2-40B4-BE49-F238E27FC236}">
                  <a16:creationId xmlns:a16="http://schemas.microsoft.com/office/drawing/2014/main" id="{9CA02F31-B180-4964-BC54-207677162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908"/>
              <a:ext cx="35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504" name="Text Box 32">
              <a:extLst>
                <a:ext uri="{FF2B5EF4-FFF2-40B4-BE49-F238E27FC236}">
                  <a16:creationId xmlns:a16="http://schemas.microsoft.com/office/drawing/2014/main" id="{C7DCE535-1ECA-4F83-A4D6-3A243B1B2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7505" name="Text Box 33">
              <a:extLst>
                <a:ext uri="{FF2B5EF4-FFF2-40B4-BE49-F238E27FC236}">
                  <a16:creationId xmlns:a16="http://schemas.microsoft.com/office/drawing/2014/main" id="{87507703-FF13-41C3-AA0D-3539D4122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49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7506" name="Text Box 34">
              <a:extLst>
                <a:ext uri="{FF2B5EF4-FFF2-40B4-BE49-F238E27FC236}">
                  <a16:creationId xmlns:a16="http://schemas.microsoft.com/office/drawing/2014/main" id="{D9E08ED3-C7CB-45B5-842C-0BF3CE373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47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7507" name="Text Box 35">
              <a:extLst>
                <a:ext uri="{FF2B5EF4-FFF2-40B4-BE49-F238E27FC236}">
                  <a16:creationId xmlns:a16="http://schemas.microsoft.com/office/drawing/2014/main" id="{657F9EDD-107B-4B23-A9AC-77AAAE185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398"/>
              <a:ext cx="4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7508" name="Text Box 36">
              <a:extLst>
                <a:ext uri="{FF2B5EF4-FFF2-40B4-BE49-F238E27FC236}">
                  <a16:creationId xmlns:a16="http://schemas.microsoft.com/office/drawing/2014/main" id="{71597894-F09C-4964-BFB1-5A0725C7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509" name="Text Box 37">
              <a:extLst>
                <a:ext uri="{FF2B5EF4-FFF2-40B4-BE49-F238E27FC236}">
                  <a16:creationId xmlns:a16="http://schemas.microsoft.com/office/drawing/2014/main" id="{4A834A33-1B71-42D1-84BF-80B905C9B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4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7510" name="Text Box 38">
              <a:extLst>
                <a:ext uri="{FF2B5EF4-FFF2-40B4-BE49-F238E27FC236}">
                  <a16:creationId xmlns:a16="http://schemas.microsoft.com/office/drawing/2014/main" id="{3E334C97-7E13-44B0-9400-45B47FB45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50"/>
              <a:ext cx="52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7511" name="Text Box 39">
              <a:extLst>
                <a:ext uri="{FF2B5EF4-FFF2-40B4-BE49-F238E27FC236}">
                  <a16:creationId xmlns:a16="http://schemas.microsoft.com/office/drawing/2014/main" id="{410FFC37-8C13-46E1-AB40-A9EC65710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62"/>
              <a:ext cx="28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512" name="Text Box 40">
              <a:extLst>
                <a:ext uri="{FF2B5EF4-FFF2-40B4-BE49-F238E27FC236}">
                  <a16:creationId xmlns:a16="http://schemas.microsoft.com/office/drawing/2014/main" id="{BABDF881-C279-4DE1-9973-7E1C00D45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513" name="Text Box 41">
              <a:extLst>
                <a:ext uri="{FF2B5EF4-FFF2-40B4-BE49-F238E27FC236}">
                  <a16:creationId xmlns:a16="http://schemas.microsoft.com/office/drawing/2014/main" id="{87C50215-4B64-4F61-9A4D-402A97F1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21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7514" name="Text Box 42">
              <a:extLst>
                <a:ext uri="{FF2B5EF4-FFF2-40B4-BE49-F238E27FC236}">
                  <a16:creationId xmlns:a16="http://schemas.microsoft.com/office/drawing/2014/main" id="{A9B5E032-2023-494F-92B4-44E39F688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7515" name="Text Box 43">
              <a:extLst>
                <a:ext uri="{FF2B5EF4-FFF2-40B4-BE49-F238E27FC236}">
                  <a16:creationId xmlns:a16="http://schemas.microsoft.com/office/drawing/2014/main" id="{8C5BBC40-2F5C-435B-8AE9-A5AA71677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516" name="Text Box 44">
              <a:extLst>
                <a:ext uri="{FF2B5EF4-FFF2-40B4-BE49-F238E27FC236}">
                  <a16:creationId xmlns:a16="http://schemas.microsoft.com/office/drawing/2014/main" id="{F996A054-D710-48C4-8DE5-DFB7583F4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7517" name="Oval 45">
              <a:extLst>
                <a:ext uri="{FF2B5EF4-FFF2-40B4-BE49-F238E27FC236}">
                  <a16:creationId xmlns:a16="http://schemas.microsoft.com/office/drawing/2014/main" id="{E40548D6-7DF7-4808-9EAE-23464E0B2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7518" name="Oval 46">
              <a:extLst>
                <a:ext uri="{FF2B5EF4-FFF2-40B4-BE49-F238E27FC236}">
                  <a16:creationId xmlns:a16="http://schemas.microsoft.com/office/drawing/2014/main" id="{EFC70C71-17E2-4A43-BCAD-43D0946B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7519" name="Oval 47">
              <a:extLst>
                <a:ext uri="{FF2B5EF4-FFF2-40B4-BE49-F238E27FC236}">
                  <a16:creationId xmlns:a16="http://schemas.microsoft.com/office/drawing/2014/main" id="{D5A9D852-1704-4755-A8F5-A6735E6D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7520" name="Text Box 48">
              <a:extLst>
                <a:ext uri="{FF2B5EF4-FFF2-40B4-BE49-F238E27FC236}">
                  <a16:creationId xmlns:a16="http://schemas.microsoft.com/office/drawing/2014/main" id="{C4B8B34D-0040-437F-9413-803D320A4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3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7521" name="Text Box 49">
              <a:extLst>
                <a:ext uri="{FF2B5EF4-FFF2-40B4-BE49-F238E27FC236}">
                  <a16:creationId xmlns:a16="http://schemas.microsoft.com/office/drawing/2014/main" id="{AD0677FB-3A88-4FFA-88A2-A3124920E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522" name="Text Box 50">
              <a:extLst>
                <a:ext uri="{FF2B5EF4-FFF2-40B4-BE49-F238E27FC236}">
                  <a16:creationId xmlns:a16="http://schemas.microsoft.com/office/drawing/2014/main" id="{57D02561-7ECA-4CF8-9313-FAB2B46F6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7523" name="Text Box 51">
              <a:extLst>
                <a:ext uri="{FF2B5EF4-FFF2-40B4-BE49-F238E27FC236}">
                  <a16:creationId xmlns:a16="http://schemas.microsoft.com/office/drawing/2014/main" id="{7A74CEF9-B073-4AB1-894D-F46C2FDF5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524" name="Text Box 52">
              <a:extLst>
                <a:ext uri="{FF2B5EF4-FFF2-40B4-BE49-F238E27FC236}">
                  <a16:creationId xmlns:a16="http://schemas.microsoft.com/office/drawing/2014/main" id="{82B9EA8A-2D7B-4323-A5AC-B1ED0DC20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p:sp>
        <p:nvSpPr>
          <p:cNvPr id="17411" name="Rectangle 53">
            <a:extLst>
              <a:ext uri="{FF2B5EF4-FFF2-40B4-BE49-F238E27FC236}">
                <a16:creationId xmlns:a16="http://schemas.microsoft.com/office/drawing/2014/main" id="{C151C5D8-5B7C-41AF-B15A-2CF64A4FF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sp>
        <p:nvSpPr>
          <p:cNvPr id="17412" name="Text Box 54">
            <a:extLst>
              <a:ext uri="{FF2B5EF4-FFF2-40B4-BE49-F238E27FC236}">
                <a16:creationId xmlns:a16="http://schemas.microsoft.com/office/drawing/2014/main" id="{C3818899-788E-4DDA-89BC-900332A8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628775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各处波形</a:t>
            </a:r>
          </a:p>
        </p:txBody>
      </p: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7B28A0ED-1628-4683-BF28-879283E4F838}"/>
              </a:ext>
            </a:extLst>
          </p:cNvPr>
          <p:cNvGrpSpPr>
            <a:grpSpLocks/>
          </p:cNvGrpSpPr>
          <p:nvPr/>
        </p:nvGrpSpPr>
        <p:grpSpPr bwMode="auto">
          <a:xfrm>
            <a:off x="5199063" y="5094288"/>
            <a:ext cx="3333750" cy="1500187"/>
            <a:chOff x="3275" y="3209"/>
            <a:chExt cx="2100" cy="945"/>
          </a:xfrm>
        </p:grpSpPr>
        <p:sp>
          <p:nvSpPr>
            <p:cNvPr id="17456" name="Line 56">
              <a:extLst>
                <a:ext uri="{FF2B5EF4-FFF2-40B4-BE49-F238E27FC236}">
                  <a16:creationId xmlns:a16="http://schemas.microsoft.com/office/drawing/2014/main" id="{CE09070F-95FF-4913-BDAB-7F73E2BFDA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95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7" name="Line 57">
              <a:extLst>
                <a:ext uri="{FF2B5EF4-FFF2-40B4-BE49-F238E27FC236}">
                  <a16:creationId xmlns:a16="http://schemas.microsoft.com/office/drawing/2014/main" id="{E571E8E8-6F8B-4A15-8B38-5DA904E2A1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66" y="3721"/>
              <a:ext cx="845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8" name="Text Box 58">
              <a:extLst>
                <a:ext uri="{FF2B5EF4-FFF2-40B4-BE49-F238E27FC236}">
                  <a16:creationId xmlns:a16="http://schemas.microsoft.com/office/drawing/2014/main" id="{69761AC4-3D0E-4E71-8F48-FFC9DB213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3209"/>
              <a:ext cx="2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59" name="Text Box 59">
              <a:extLst>
                <a:ext uri="{FF2B5EF4-FFF2-40B4-BE49-F238E27FC236}">
                  <a16:creationId xmlns:a16="http://schemas.microsoft.com/office/drawing/2014/main" id="{35473C31-6B11-4FB5-9163-6A912E404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386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7460" name="Text Box 60">
              <a:extLst>
                <a:ext uri="{FF2B5EF4-FFF2-40B4-BE49-F238E27FC236}">
                  <a16:creationId xmlns:a16="http://schemas.microsoft.com/office/drawing/2014/main" id="{41C2FED8-FCD9-4A2A-BC54-0433DE7EB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380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7461" name="Group 61">
              <a:extLst>
                <a:ext uri="{FF2B5EF4-FFF2-40B4-BE49-F238E27FC236}">
                  <a16:creationId xmlns:a16="http://schemas.microsoft.com/office/drawing/2014/main" id="{8447EFF0-A9C5-4F27-8AE0-D86EFDEFB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3724"/>
              <a:ext cx="1211" cy="284"/>
              <a:chOff x="3674" y="2330"/>
              <a:chExt cx="1211" cy="284"/>
            </a:xfrm>
          </p:grpSpPr>
          <p:sp>
            <p:nvSpPr>
              <p:cNvPr id="17462" name="Line 62">
                <a:extLst>
                  <a:ext uri="{FF2B5EF4-FFF2-40B4-BE49-F238E27FC236}">
                    <a16:creationId xmlns:a16="http://schemas.microsoft.com/office/drawing/2014/main" id="{93CB4359-50D1-47FF-AA98-54D6920E6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3" name="Line 63">
                <a:extLst>
                  <a:ext uri="{FF2B5EF4-FFF2-40B4-BE49-F238E27FC236}">
                    <a16:creationId xmlns:a16="http://schemas.microsoft.com/office/drawing/2014/main" id="{A86C00D6-DD87-431F-8BEC-7A90DE41C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4" name="Line 64">
                <a:extLst>
                  <a:ext uri="{FF2B5EF4-FFF2-40B4-BE49-F238E27FC236}">
                    <a16:creationId xmlns:a16="http://schemas.microsoft.com/office/drawing/2014/main" id="{89CFB805-D5B7-4A89-AFA3-33E99CF41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330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Line 65">
                <a:extLst>
                  <a:ext uri="{FF2B5EF4-FFF2-40B4-BE49-F238E27FC236}">
                    <a16:creationId xmlns:a16="http://schemas.microsoft.com/office/drawing/2014/main" id="{8BA4A593-AC30-4280-B116-3C347B7F2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Line 66">
                <a:extLst>
                  <a:ext uri="{FF2B5EF4-FFF2-40B4-BE49-F238E27FC236}">
                    <a16:creationId xmlns:a16="http://schemas.microsoft.com/office/drawing/2014/main" id="{6410795E-6B36-427A-80B7-057CC7C9F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7" name="Line 67">
                <a:extLst>
                  <a:ext uri="{FF2B5EF4-FFF2-40B4-BE49-F238E27FC236}">
                    <a16:creationId xmlns:a16="http://schemas.microsoft.com/office/drawing/2014/main" id="{8725B7F0-5999-48A2-96B4-53BA08982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472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8" name="Line 68">
                <a:extLst>
                  <a:ext uri="{FF2B5EF4-FFF2-40B4-BE49-F238E27FC236}">
                    <a16:creationId xmlns:a16="http://schemas.microsoft.com/office/drawing/2014/main" id="{233397C3-5444-453A-9ACE-84662598E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9" name="Line 69">
                <a:extLst>
                  <a:ext uri="{FF2B5EF4-FFF2-40B4-BE49-F238E27FC236}">
                    <a16:creationId xmlns:a16="http://schemas.microsoft.com/office/drawing/2014/main" id="{EB699771-8CBC-46AC-88A0-100E08E8D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1" y="2472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0" name="Line 70">
                <a:extLst>
                  <a:ext uri="{FF2B5EF4-FFF2-40B4-BE49-F238E27FC236}">
                    <a16:creationId xmlns:a16="http://schemas.microsoft.com/office/drawing/2014/main" id="{E63B68F8-7917-47B0-9D7B-08EF24F38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1" name="Line 71">
                <a:extLst>
                  <a:ext uri="{FF2B5EF4-FFF2-40B4-BE49-F238E27FC236}">
                    <a16:creationId xmlns:a16="http://schemas.microsoft.com/office/drawing/2014/main" id="{2799A217-363D-4B5A-BDE2-277A76FA6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1" y="2472"/>
                <a:ext cx="28" cy="113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72" name="Group 72">
                <a:extLst>
                  <a:ext uri="{FF2B5EF4-FFF2-40B4-BE49-F238E27FC236}">
                    <a16:creationId xmlns:a16="http://schemas.microsoft.com/office/drawing/2014/main" id="{43B04621-0489-463C-BCDE-5CA57C61E1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2330"/>
                <a:ext cx="1211" cy="284"/>
                <a:chOff x="1392" y="2218"/>
                <a:chExt cx="1824" cy="794"/>
              </a:xfrm>
            </p:grpSpPr>
            <p:sp>
              <p:nvSpPr>
                <p:cNvPr id="17473" name="Freeform 73">
                  <a:extLst>
                    <a:ext uri="{FF2B5EF4-FFF2-40B4-BE49-F238E27FC236}">
                      <a16:creationId xmlns:a16="http://schemas.microsoft.com/office/drawing/2014/main" id="{A690F920-EC3D-4B8D-82A1-9F1DC9992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" y="2218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74" name="Freeform 74">
                  <a:extLst>
                    <a:ext uri="{FF2B5EF4-FFF2-40B4-BE49-F238E27FC236}">
                      <a16:creationId xmlns:a16="http://schemas.microsoft.com/office/drawing/2014/main" id="{A9F055E8-A111-4FB4-BE02-07F4FA77D5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304" y="2614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3435" name="Text Box 75">
            <a:extLst>
              <a:ext uri="{FF2B5EF4-FFF2-40B4-BE49-F238E27FC236}">
                <a16:creationId xmlns:a16="http://schemas.microsoft.com/office/drawing/2014/main" id="{C0A45884-BD0D-415C-97C4-05926EE7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1763713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波形</a:t>
            </a:r>
          </a:p>
        </p:txBody>
      </p:sp>
      <p:grpSp>
        <p:nvGrpSpPr>
          <p:cNvPr id="143436" name="Group 76">
            <a:extLst>
              <a:ext uri="{FF2B5EF4-FFF2-40B4-BE49-F238E27FC236}">
                <a16:creationId xmlns:a16="http://schemas.microsoft.com/office/drawing/2014/main" id="{AD186A88-3D77-4697-B05B-CF01BDB65E04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2168525"/>
            <a:ext cx="3311525" cy="1584325"/>
            <a:chOff x="3289" y="1366"/>
            <a:chExt cx="2086" cy="998"/>
          </a:xfrm>
        </p:grpSpPr>
        <p:sp>
          <p:nvSpPr>
            <p:cNvPr id="17434" name="Line 77">
              <a:extLst>
                <a:ext uri="{FF2B5EF4-FFF2-40B4-BE49-F238E27FC236}">
                  <a16:creationId xmlns:a16="http://schemas.microsoft.com/office/drawing/2014/main" id="{E5219E3A-FA5E-46D9-84ED-1541ECE7ED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116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Line 78">
              <a:extLst>
                <a:ext uri="{FF2B5EF4-FFF2-40B4-BE49-F238E27FC236}">
                  <a16:creationId xmlns:a16="http://schemas.microsoft.com/office/drawing/2014/main" id="{56C9CC40-BD87-40A4-83F7-C2DA0F7603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49" y="1848"/>
              <a:ext cx="679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Text Box 79">
              <a:extLst>
                <a:ext uri="{FF2B5EF4-FFF2-40B4-BE49-F238E27FC236}">
                  <a16:creationId xmlns:a16="http://schemas.microsoft.com/office/drawing/2014/main" id="{88E82A0F-AB4F-4951-9A3D-2362DD8A7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36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37" name="Text Box 80">
              <a:extLst>
                <a:ext uri="{FF2B5EF4-FFF2-40B4-BE49-F238E27FC236}">
                  <a16:creationId xmlns:a16="http://schemas.microsoft.com/office/drawing/2014/main" id="{56856270-079B-4FDC-96CE-F20571D37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07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7438" name="Text Box 81">
              <a:extLst>
                <a:ext uri="{FF2B5EF4-FFF2-40B4-BE49-F238E27FC236}">
                  <a16:creationId xmlns:a16="http://schemas.microsoft.com/office/drawing/2014/main" id="{F9AF3767-968A-4CE9-A9D5-9116D721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01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7439" name="Line 82">
              <a:extLst>
                <a:ext uri="{FF2B5EF4-FFF2-40B4-BE49-F238E27FC236}">
                  <a16:creationId xmlns:a16="http://schemas.microsoft.com/office/drawing/2014/main" id="{E90940B5-F5C1-45F1-B0D4-FB41FF402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1650"/>
              <a:ext cx="141" cy="36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83">
              <a:extLst>
                <a:ext uri="{FF2B5EF4-FFF2-40B4-BE49-F238E27FC236}">
                  <a16:creationId xmlns:a16="http://schemas.microsoft.com/office/drawing/2014/main" id="{B1ECCB90-AAF1-4B1B-BFF6-5C9A37EFD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06"/>
              <a:ext cx="142" cy="36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84">
              <a:extLst>
                <a:ext uri="{FF2B5EF4-FFF2-40B4-BE49-F238E27FC236}">
                  <a16:creationId xmlns:a16="http://schemas.microsoft.com/office/drawing/2014/main" id="{5841E579-1B68-44A0-BDA3-735A30259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1621"/>
              <a:ext cx="170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85">
              <a:extLst>
                <a:ext uri="{FF2B5EF4-FFF2-40B4-BE49-F238E27FC236}">
                  <a16:creationId xmlns:a16="http://schemas.microsoft.com/office/drawing/2014/main" id="{7103987F-629E-40A9-8228-190096126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650"/>
              <a:ext cx="141" cy="42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86">
              <a:extLst>
                <a:ext uri="{FF2B5EF4-FFF2-40B4-BE49-F238E27FC236}">
                  <a16:creationId xmlns:a16="http://schemas.microsoft.com/office/drawing/2014/main" id="{C5FC6637-B211-4A8B-89B7-0F86D8C3E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678"/>
              <a:ext cx="141" cy="3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87">
              <a:extLst>
                <a:ext uri="{FF2B5EF4-FFF2-40B4-BE49-F238E27FC236}">
                  <a16:creationId xmlns:a16="http://schemas.microsoft.com/office/drawing/2014/main" id="{C4202750-1049-4110-8D96-3776142D9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2" y="1848"/>
              <a:ext cx="86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88">
              <a:extLst>
                <a:ext uri="{FF2B5EF4-FFF2-40B4-BE49-F238E27FC236}">
                  <a16:creationId xmlns:a16="http://schemas.microsoft.com/office/drawing/2014/main" id="{D4BDE8F0-9738-443C-9078-1955EE99D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6" y="1877"/>
              <a:ext cx="57" cy="19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89">
              <a:extLst>
                <a:ext uri="{FF2B5EF4-FFF2-40B4-BE49-F238E27FC236}">
                  <a16:creationId xmlns:a16="http://schemas.microsoft.com/office/drawing/2014/main" id="{DCA512B0-8EFB-4AAC-B40E-BF741A270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1" y="1905"/>
              <a:ext cx="57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90">
              <a:extLst>
                <a:ext uri="{FF2B5EF4-FFF2-40B4-BE49-F238E27FC236}">
                  <a16:creationId xmlns:a16="http://schemas.microsoft.com/office/drawing/2014/main" id="{53DC27E8-724A-4499-B942-16D16FDAE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6" y="1905"/>
              <a:ext cx="57" cy="17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91">
              <a:extLst>
                <a:ext uri="{FF2B5EF4-FFF2-40B4-BE49-F238E27FC236}">
                  <a16:creationId xmlns:a16="http://schemas.microsoft.com/office/drawing/2014/main" id="{C96EADDF-9198-400B-AAD0-725908CF4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1877"/>
              <a:ext cx="57" cy="1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49" name="Group 92">
              <a:extLst>
                <a:ext uri="{FF2B5EF4-FFF2-40B4-BE49-F238E27FC236}">
                  <a16:creationId xmlns:a16="http://schemas.microsoft.com/office/drawing/2014/main" id="{5635ACF3-FAA9-49AE-AB4D-929FACEB5F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" y="1621"/>
              <a:ext cx="1211" cy="284"/>
              <a:chOff x="1392" y="2218"/>
              <a:chExt cx="1824" cy="794"/>
            </a:xfrm>
          </p:grpSpPr>
          <p:sp>
            <p:nvSpPr>
              <p:cNvPr id="17454" name="Freeform 93">
                <a:extLst>
                  <a:ext uri="{FF2B5EF4-FFF2-40B4-BE49-F238E27FC236}">
                    <a16:creationId xmlns:a16="http://schemas.microsoft.com/office/drawing/2014/main" id="{C5442D34-FCBF-4348-8BAE-D2587CBBE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218"/>
                <a:ext cx="912" cy="398"/>
              </a:xfrm>
              <a:custGeom>
                <a:avLst/>
                <a:gdLst>
                  <a:gd name="T0" fmla="*/ 0 w 912"/>
                  <a:gd name="T1" fmla="*/ 398 h 398"/>
                  <a:gd name="T2" fmla="*/ 108 w 912"/>
                  <a:gd name="T3" fmla="*/ 242 h 398"/>
                  <a:gd name="T4" fmla="*/ 288 w 912"/>
                  <a:gd name="T5" fmla="*/ 74 h 398"/>
                  <a:gd name="T6" fmla="*/ 456 w 912"/>
                  <a:gd name="T7" fmla="*/ 2 h 398"/>
                  <a:gd name="T8" fmla="*/ 636 w 912"/>
                  <a:gd name="T9" fmla="*/ 86 h 398"/>
                  <a:gd name="T10" fmla="*/ 780 w 912"/>
                  <a:gd name="T11" fmla="*/ 206 h 398"/>
                  <a:gd name="T12" fmla="*/ 912 w 912"/>
                  <a:gd name="T13" fmla="*/ 398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55" name="Freeform 94">
                <a:extLst>
                  <a:ext uri="{FF2B5EF4-FFF2-40B4-BE49-F238E27FC236}">
                    <a16:creationId xmlns:a16="http://schemas.microsoft.com/office/drawing/2014/main" id="{CF7C452C-66B6-4828-901A-B3EFFD7A16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304" y="2614"/>
                <a:ext cx="912" cy="398"/>
              </a:xfrm>
              <a:custGeom>
                <a:avLst/>
                <a:gdLst>
                  <a:gd name="T0" fmla="*/ 0 w 912"/>
                  <a:gd name="T1" fmla="*/ 398 h 398"/>
                  <a:gd name="T2" fmla="*/ 108 w 912"/>
                  <a:gd name="T3" fmla="*/ 242 h 398"/>
                  <a:gd name="T4" fmla="*/ 288 w 912"/>
                  <a:gd name="T5" fmla="*/ 74 h 398"/>
                  <a:gd name="T6" fmla="*/ 456 w 912"/>
                  <a:gd name="T7" fmla="*/ 2 h 398"/>
                  <a:gd name="T8" fmla="*/ 636 w 912"/>
                  <a:gd name="T9" fmla="*/ 86 h 398"/>
                  <a:gd name="T10" fmla="*/ 780 w 912"/>
                  <a:gd name="T11" fmla="*/ 206 h 398"/>
                  <a:gd name="T12" fmla="*/ 912 w 912"/>
                  <a:gd name="T13" fmla="*/ 398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50" name="Line 95">
              <a:extLst>
                <a:ext uri="{FF2B5EF4-FFF2-40B4-BE49-F238E27FC236}">
                  <a16:creationId xmlns:a16="http://schemas.microsoft.com/office/drawing/2014/main" id="{09AC163B-8E9E-4F87-9DB2-4242C2F27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" y="1791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96">
              <a:extLst>
                <a:ext uri="{FF2B5EF4-FFF2-40B4-BE49-F238E27FC236}">
                  <a16:creationId xmlns:a16="http://schemas.microsoft.com/office/drawing/2014/main" id="{DFF7FB55-7751-46E3-BAE2-029C520B7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848"/>
              <a:ext cx="57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97">
              <a:extLst>
                <a:ext uri="{FF2B5EF4-FFF2-40B4-BE49-F238E27FC236}">
                  <a16:creationId xmlns:a16="http://schemas.microsoft.com/office/drawing/2014/main" id="{32D7F6A9-E4D2-426D-B868-9564B71EB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1" y="1791"/>
              <a:ext cx="57" cy="28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98">
              <a:extLst>
                <a:ext uri="{FF2B5EF4-FFF2-40B4-BE49-F238E27FC236}">
                  <a16:creationId xmlns:a16="http://schemas.microsoft.com/office/drawing/2014/main" id="{6BAC6F68-818F-4B31-B18F-0CB242758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763"/>
              <a:ext cx="124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59" name="Group 99">
            <a:extLst>
              <a:ext uri="{FF2B5EF4-FFF2-40B4-BE49-F238E27FC236}">
                <a16:creationId xmlns:a16="http://schemas.microsoft.com/office/drawing/2014/main" id="{15F232EB-1A11-438D-A41B-10B689B06C25}"/>
              </a:ext>
            </a:extLst>
          </p:cNvPr>
          <p:cNvGrpSpPr>
            <a:grpSpLocks/>
          </p:cNvGrpSpPr>
          <p:nvPr/>
        </p:nvGrpSpPr>
        <p:grpSpPr bwMode="auto">
          <a:xfrm>
            <a:off x="5203825" y="3563938"/>
            <a:ext cx="3328988" cy="1584325"/>
            <a:chOff x="3278" y="2245"/>
            <a:chExt cx="2097" cy="998"/>
          </a:xfrm>
        </p:grpSpPr>
        <p:sp>
          <p:nvSpPr>
            <p:cNvPr id="17417" name="Line 100">
              <a:extLst>
                <a:ext uri="{FF2B5EF4-FFF2-40B4-BE49-F238E27FC236}">
                  <a16:creationId xmlns:a16="http://schemas.microsoft.com/office/drawing/2014/main" id="{8CC5E76C-E4C2-4205-A726-77CFE7880C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042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8" name="Line 101">
              <a:extLst>
                <a:ext uri="{FF2B5EF4-FFF2-40B4-BE49-F238E27FC236}">
                  <a16:creationId xmlns:a16="http://schemas.microsoft.com/office/drawing/2014/main" id="{5EB8C328-F4FE-4D98-ABB1-EAB2FDB849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35" y="2741"/>
              <a:ext cx="708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9" name="Text Box 102">
              <a:extLst>
                <a:ext uri="{FF2B5EF4-FFF2-40B4-BE49-F238E27FC236}">
                  <a16:creationId xmlns:a16="http://schemas.microsoft.com/office/drawing/2014/main" id="{B8D7765E-6D24-4CBF-8B2B-C8DE695D7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" y="2245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0" name="Text Box 103">
              <a:extLst>
                <a:ext uri="{FF2B5EF4-FFF2-40B4-BE49-F238E27FC236}">
                  <a16:creationId xmlns:a16="http://schemas.microsoft.com/office/drawing/2014/main" id="{782B75EB-B349-411B-867E-79F67B9DA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955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7421" name="Text Box 104">
              <a:extLst>
                <a:ext uri="{FF2B5EF4-FFF2-40B4-BE49-F238E27FC236}">
                  <a16:creationId xmlns:a16="http://schemas.microsoft.com/office/drawing/2014/main" id="{6F5D368D-3C79-441B-AD0C-201032C5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2897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7422" name="Line 105">
              <a:extLst>
                <a:ext uri="{FF2B5EF4-FFF2-40B4-BE49-F238E27FC236}">
                  <a16:creationId xmlns:a16="http://schemas.microsoft.com/office/drawing/2014/main" id="{93A67190-F9A8-4521-A63B-4D4B356E5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2670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06">
              <a:extLst>
                <a:ext uri="{FF2B5EF4-FFF2-40B4-BE49-F238E27FC236}">
                  <a16:creationId xmlns:a16="http://schemas.microsoft.com/office/drawing/2014/main" id="{59400148-31A6-474A-A9D7-87A2BAF71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07">
              <a:extLst>
                <a:ext uri="{FF2B5EF4-FFF2-40B4-BE49-F238E27FC236}">
                  <a16:creationId xmlns:a16="http://schemas.microsoft.com/office/drawing/2014/main" id="{E59CA1B9-0961-4819-ACE0-50FD8C5AF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08">
              <a:extLst>
                <a:ext uri="{FF2B5EF4-FFF2-40B4-BE49-F238E27FC236}">
                  <a16:creationId xmlns:a16="http://schemas.microsoft.com/office/drawing/2014/main" id="{1B18F77B-4CC4-4745-9F2F-8610A210F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642"/>
              <a:ext cx="114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09">
              <a:extLst>
                <a:ext uri="{FF2B5EF4-FFF2-40B4-BE49-F238E27FC236}">
                  <a16:creationId xmlns:a16="http://schemas.microsoft.com/office/drawing/2014/main" id="{9D18EEFA-A3ED-413E-8270-E52B1A323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10">
              <a:extLst>
                <a:ext uri="{FF2B5EF4-FFF2-40B4-BE49-F238E27FC236}">
                  <a16:creationId xmlns:a16="http://schemas.microsoft.com/office/drawing/2014/main" id="{9C1948D0-9617-42C6-A08F-DB4E1921A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111">
              <a:extLst>
                <a:ext uri="{FF2B5EF4-FFF2-40B4-BE49-F238E27FC236}">
                  <a16:creationId xmlns:a16="http://schemas.microsoft.com/office/drawing/2014/main" id="{4C93C5BC-F06B-4789-AF29-7177B5458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12">
              <a:extLst>
                <a:ext uri="{FF2B5EF4-FFF2-40B4-BE49-F238E27FC236}">
                  <a16:creationId xmlns:a16="http://schemas.microsoft.com/office/drawing/2014/main" id="{15AECE01-37DC-440F-B69F-93EF068DA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2642"/>
              <a:ext cx="113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13">
              <a:extLst>
                <a:ext uri="{FF2B5EF4-FFF2-40B4-BE49-F238E27FC236}">
                  <a16:creationId xmlns:a16="http://schemas.microsoft.com/office/drawing/2014/main" id="{FDAD9B80-CD3E-479D-8549-6B9239E44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2642"/>
              <a:ext cx="113" cy="3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14">
              <a:extLst>
                <a:ext uri="{FF2B5EF4-FFF2-40B4-BE49-F238E27FC236}">
                  <a16:creationId xmlns:a16="http://schemas.microsoft.com/office/drawing/2014/main" id="{29D6C9A4-8091-4CEA-ADF5-39ADB1018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115">
              <a:extLst>
                <a:ext uri="{FF2B5EF4-FFF2-40B4-BE49-F238E27FC236}">
                  <a16:creationId xmlns:a16="http://schemas.microsoft.com/office/drawing/2014/main" id="{5E1B9429-A478-4C6D-BD4E-C469828F6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670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116">
              <a:extLst>
                <a:ext uri="{FF2B5EF4-FFF2-40B4-BE49-F238E27FC236}">
                  <a16:creationId xmlns:a16="http://schemas.microsoft.com/office/drawing/2014/main" id="{F6EA5938-0728-4B7A-AAFC-864F0E314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42"/>
              <a:ext cx="12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3B5C5E58-0514-4A0C-9772-6A0B3DBDC659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4772025" cy="4098925"/>
            <a:chOff x="0" y="1593"/>
            <a:chExt cx="3006" cy="2582"/>
          </a:xfrm>
        </p:grpSpPr>
        <p:sp>
          <p:nvSpPr>
            <p:cNvPr id="18499" name="Line 3">
              <a:extLst>
                <a:ext uri="{FF2B5EF4-FFF2-40B4-BE49-F238E27FC236}">
                  <a16:creationId xmlns:a16="http://schemas.microsoft.com/office/drawing/2014/main" id="{FF9BA0F4-E686-42EA-9B67-D8CFFE474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Rectangle 4">
              <a:extLst>
                <a:ext uri="{FF2B5EF4-FFF2-40B4-BE49-F238E27FC236}">
                  <a16:creationId xmlns:a16="http://schemas.microsoft.com/office/drawing/2014/main" id="{DC3E049D-FD1F-49C6-B3AF-AD8F15EE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01" name="Line 5">
              <a:extLst>
                <a:ext uri="{FF2B5EF4-FFF2-40B4-BE49-F238E27FC236}">
                  <a16:creationId xmlns:a16="http://schemas.microsoft.com/office/drawing/2014/main" id="{60396CC2-1781-4AA0-9134-5D5F67CA5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Line 6">
              <a:extLst>
                <a:ext uri="{FF2B5EF4-FFF2-40B4-BE49-F238E27FC236}">
                  <a16:creationId xmlns:a16="http://schemas.microsoft.com/office/drawing/2014/main" id="{C300C41E-1E4F-4473-990A-E9160ADC5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Line 7">
              <a:extLst>
                <a:ext uri="{FF2B5EF4-FFF2-40B4-BE49-F238E27FC236}">
                  <a16:creationId xmlns:a16="http://schemas.microsoft.com/office/drawing/2014/main" id="{2704EDA3-34F8-4EC2-A7E6-7F7C55B7C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Line 8">
              <a:extLst>
                <a:ext uri="{FF2B5EF4-FFF2-40B4-BE49-F238E27FC236}">
                  <a16:creationId xmlns:a16="http://schemas.microsoft.com/office/drawing/2014/main" id="{B997E700-1C6A-49F8-9EF5-32C4877FD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Line 9">
              <a:extLst>
                <a:ext uri="{FF2B5EF4-FFF2-40B4-BE49-F238E27FC236}">
                  <a16:creationId xmlns:a16="http://schemas.microsoft.com/office/drawing/2014/main" id="{6151372C-983A-4027-8953-F89E08B76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Line 10">
              <a:extLst>
                <a:ext uri="{FF2B5EF4-FFF2-40B4-BE49-F238E27FC236}">
                  <a16:creationId xmlns:a16="http://schemas.microsoft.com/office/drawing/2014/main" id="{0BA5F14A-4633-463A-843F-6710AE80A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Line 11">
              <a:extLst>
                <a:ext uri="{FF2B5EF4-FFF2-40B4-BE49-F238E27FC236}">
                  <a16:creationId xmlns:a16="http://schemas.microsoft.com/office/drawing/2014/main" id="{E13A6884-9613-4A71-B301-D4BBCD4FC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Line 12">
              <a:extLst>
                <a:ext uri="{FF2B5EF4-FFF2-40B4-BE49-F238E27FC236}">
                  <a16:creationId xmlns:a16="http://schemas.microsoft.com/office/drawing/2014/main" id="{E732ABB8-134D-4B71-B408-CEF910575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Line 13">
              <a:extLst>
                <a:ext uri="{FF2B5EF4-FFF2-40B4-BE49-F238E27FC236}">
                  <a16:creationId xmlns:a16="http://schemas.microsoft.com/office/drawing/2014/main" id="{10A7D9A5-B970-44EF-AD7A-11D5454CA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Line 14">
              <a:extLst>
                <a:ext uri="{FF2B5EF4-FFF2-40B4-BE49-F238E27FC236}">
                  <a16:creationId xmlns:a16="http://schemas.microsoft.com/office/drawing/2014/main" id="{2D91B3F1-4D45-4ED7-8D70-194A79903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Rectangle 15">
              <a:extLst>
                <a:ext uri="{FF2B5EF4-FFF2-40B4-BE49-F238E27FC236}">
                  <a16:creationId xmlns:a16="http://schemas.microsoft.com/office/drawing/2014/main" id="{3CC86D78-25B5-45C3-A323-8EAD2151F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12" name="Line 16">
              <a:extLst>
                <a:ext uri="{FF2B5EF4-FFF2-40B4-BE49-F238E27FC236}">
                  <a16:creationId xmlns:a16="http://schemas.microsoft.com/office/drawing/2014/main" id="{4A630E54-70D6-4BDB-A9A1-E2BAA1D73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17">
              <a:extLst>
                <a:ext uri="{FF2B5EF4-FFF2-40B4-BE49-F238E27FC236}">
                  <a16:creationId xmlns:a16="http://schemas.microsoft.com/office/drawing/2014/main" id="{D80FAA45-46BE-4E74-A361-4D04427F0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Line 18">
              <a:extLst>
                <a:ext uri="{FF2B5EF4-FFF2-40B4-BE49-F238E27FC236}">
                  <a16:creationId xmlns:a16="http://schemas.microsoft.com/office/drawing/2014/main" id="{C6AF5196-672D-420C-B73B-0BD80A18A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Line 19">
              <a:extLst>
                <a:ext uri="{FF2B5EF4-FFF2-40B4-BE49-F238E27FC236}">
                  <a16:creationId xmlns:a16="http://schemas.microsoft.com/office/drawing/2014/main" id="{5973A36D-88DF-4112-A832-947ADB4E2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Line 20">
              <a:extLst>
                <a:ext uri="{FF2B5EF4-FFF2-40B4-BE49-F238E27FC236}">
                  <a16:creationId xmlns:a16="http://schemas.microsoft.com/office/drawing/2014/main" id="{CF96B0B1-F9B2-4178-B4B2-3A98008F3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Line 21">
              <a:extLst>
                <a:ext uri="{FF2B5EF4-FFF2-40B4-BE49-F238E27FC236}">
                  <a16:creationId xmlns:a16="http://schemas.microsoft.com/office/drawing/2014/main" id="{EE3E8237-199A-4D0D-A852-F78B41B1D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Line 22">
              <a:extLst>
                <a:ext uri="{FF2B5EF4-FFF2-40B4-BE49-F238E27FC236}">
                  <a16:creationId xmlns:a16="http://schemas.microsoft.com/office/drawing/2014/main" id="{FA24A386-E615-4CDA-A9E5-EA001362B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Oval 23">
              <a:extLst>
                <a:ext uri="{FF2B5EF4-FFF2-40B4-BE49-F238E27FC236}">
                  <a16:creationId xmlns:a16="http://schemas.microsoft.com/office/drawing/2014/main" id="{276831F5-2F58-44BF-ADB9-D85EF4306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20" name="Oval 24">
              <a:extLst>
                <a:ext uri="{FF2B5EF4-FFF2-40B4-BE49-F238E27FC236}">
                  <a16:creationId xmlns:a16="http://schemas.microsoft.com/office/drawing/2014/main" id="{A655647B-6592-483C-8670-32E472FE4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21" name="Line 25">
              <a:extLst>
                <a:ext uri="{FF2B5EF4-FFF2-40B4-BE49-F238E27FC236}">
                  <a16:creationId xmlns:a16="http://schemas.microsoft.com/office/drawing/2014/main" id="{4E041904-D957-43A1-B6A0-93A071AF2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Line 26">
              <a:extLst>
                <a:ext uri="{FF2B5EF4-FFF2-40B4-BE49-F238E27FC236}">
                  <a16:creationId xmlns:a16="http://schemas.microsoft.com/office/drawing/2014/main" id="{F4DAF7C6-1EE9-4E21-A0B8-ACEC3A201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Line 27">
              <a:extLst>
                <a:ext uri="{FF2B5EF4-FFF2-40B4-BE49-F238E27FC236}">
                  <a16:creationId xmlns:a16="http://schemas.microsoft.com/office/drawing/2014/main" id="{60DC9085-B12F-41AD-8D7E-92C949974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Line 28">
              <a:extLst>
                <a:ext uri="{FF2B5EF4-FFF2-40B4-BE49-F238E27FC236}">
                  <a16:creationId xmlns:a16="http://schemas.microsoft.com/office/drawing/2014/main" id="{1A9934D2-69C1-4D7E-927F-27D4B4B3B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Text Box 29">
              <a:extLst>
                <a:ext uri="{FF2B5EF4-FFF2-40B4-BE49-F238E27FC236}">
                  <a16:creationId xmlns:a16="http://schemas.microsoft.com/office/drawing/2014/main" id="{E2CBDF8A-7D4F-4CB7-BABB-9974FFE7E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1982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526" name="Text Box 30">
              <a:extLst>
                <a:ext uri="{FF2B5EF4-FFF2-40B4-BE49-F238E27FC236}">
                  <a16:creationId xmlns:a16="http://schemas.microsoft.com/office/drawing/2014/main" id="{9CD83577-3C9C-48E3-9BE5-0D3D2C136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13"/>
              <a:ext cx="3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527" name="Text Box 31">
              <a:extLst>
                <a:ext uri="{FF2B5EF4-FFF2-40B4-BE49-F238E27FC236}">
                  <a16:creationId xmlns:a16="http://schemas.microsoft.com/office/drawing/2014/main" id="{F730E02C-30D2-4698-BA49-8FAB67E36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908"/>
              <a:ext cx="35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528" name="Text Box 32">
              <a:extLst>
                <a:ext uri="{FF2B5EF4-FFF2-40B4-BE49-F238E27FC236}">
                  <a16:creationId xmlns:a16="http://schemas.microsoft.com/office/drawing/2014/main" id="{CF53D2A2-DA51-4DFC-93F7-611D3FE70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529" name="Text Box 33">
              <a:extLst>
                <a:ext uri="{FF2B5EF4-FFF2-40B4-BE49-F238E27FC236}">
                  <a16:creationId xmlns:a16="http://schemas.microsoft.com/office/drawing/2014/main" id="{020BB4DA-2734-4566-B46A-64960B23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49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8530" name="Text Box 34">
              <a:extLst>
                <a:ext uri="{FF2B5EF4-FFF2-40B4-BE49-F238E27FC236}">
                  <a16:creationId xmlns:a16="http://schemas.microsoft.com/office/drawing/2014/main" id="{2D646DE1-9904-4486-96B5-5C8A8C2D3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47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8531" name="Text Box 35">
              <a:extLst>
                <a:ext uri="{FF2B5EF4-FFF2-40B4-BE49-F238E27FC236}">
                  <a16:creationId xmlns:a16="http://schemas.microsoft.com/office/drawing/2014/main" id="{0E4A338A-8E6F-42AD-A3B1-9DD90912C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398"/>
              <a:ext cx="4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8532" name="Text Box 36">
              <a:extLst>
                <a:ext uri="{FF2B5EF4-FFF2-40B4-BE49-F238E27FC236}">
                  <a16:creationId xmlns:a16="http://schemas.microsoft.com/office/drawing/2014/main" id="{B23E2389-8A1A-4CF4-BFE9-623E637D8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533" name="Text Box 37">
              <a:extLst>
                <a:ext uri="{FF2B5EF4-FFF2-40B4-BE49-F238E27FC236}">
                  <a16:creationId xmlns:a16="http://schemas.microsoft.com/office/drawing/2014/main" id="{C9A18C8C-96DC-42CF-8D21-307D6EF17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4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8534" name="Text Box 38">
              <a:extLst>
                <a:ext uri="{FF2B5EF4-FFF2-40B4-BE49-F238E27FC236}">
                  <a16:creationId xmlns:a16="http://schemas.microsoft.com/office/drawing/2014/main" id="{F2A2B7B0-E58C-42CF-B242-669622CB5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50"/>
              <a:ext cx="52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8535" name="Text Box 39">
              <a:extLst>
                <a:ext uri="{FF2B5EF4-FFF2-40B4-BE49-F238E27FC236}">
                  <a16:creationId xmlns:a16="http://schemas.microsoft.com/office/drawing/2014/main" id="{6F2BE21F-41C9-40F2-95BD-024A89866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62"/>
              <a:ext cx="28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6" name="Text Box 40">
              <a:extLst>
                <a:ext uri="{FF2B5EF4-FFF2-40B4-BE49-F238E27FC236}">
                  <a16:creationId xmlns:a16="http://schemas.microsoft.com/office/drawing/2014/main" id="{3825837D-8FF0-41D3-B555-D0A0B75E2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537" name="Text Box 41">
              <a:extLst>
                <a:ext uri="{FF2B5EF4-FFF2-40B4-BE49-F238E27FC236}">
                  <a16:creationId xmlns:a16="http://schemas.microsoft.com/office/drawing/2014/main" id="{83AA4E76-D59C-42AF-B447-9325ADEC4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21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8538" name="Text Box 42">
              <a:extLst>
                <a:ext uri="{FF2B5EF4-FFF2-40B4-BE49-F238E27FC236}">
                  <a16:creationId xmlns:a16="http://schemas.microsoft.com/office/drawing/2014/main" id="{9846F5D3-5D93-4FDE-9DE9-26F9877BB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8539" name="Text Box 43">
              <a:extLst>
                <a:ext uri="{FF2B5EF4-FFF2-40B4-BE49-F238E27FC236}">
                  <a16:creationId xmlns:a16="http://schemas.microsoft.com/office/drawing/2014/main" id="{7F335974-49F5-4BA7-8B93-51FBB8CE0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540" name="Text Box 44">
              <a:extLst>
                <a:ext uri="{FF2B5EF4-FFF2-40B4-BE49-F238E27FC236}">
                  <a16:creationId xmlns:a16="http://schemas.microsoft.com/office/drawing/2014/main" id="{2D51146A-53B0-42EB-93CA-DEF002158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8541" name="Oval 45">
              <a:extLst>
                <a:ext uri="{FF2B5EF4-FFF2-40B4-BE49-F238E27FC236}">
                  <a16:creationId xmlns:a16="http://schemas.microsoft.com/office/drawing/2014/main" id="{B14EED64-FE6C-4344-AF61-A973FC82D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42" name="Oval 46">
              <a:extLst>
                <a:ext uri="{FF2B5EF4-FFF2-40B4-BE49-F238E27FC236}">
                  <a16:creationId xmlns:a16="http://schemas.microsoft.com/office/drawing/2014/main" id="{6C088D1F-C1FC-4F30-B42E-1D0E34234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43" name="Oval 47">
              <a:extLst>
                <a:ext uri="{FF2B5EF4-FFF2-40B4-BE49-F238E27FC236}">
                  <a16:creationId xmlns:a16="http://schemas.microsoft.com/office/drawing/2014/main" id="{B2200E9B-5EF7-4DAC-9FB4-1CCA2B837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544" name="Text Box 48">
              <a:extLst>
                <a:ext uri="{FF2B5EF4-FFF2-40B4-BE49-F238E27FC236}">
                  <a16:creationId xmlns:a16="http://schemas.microsoft.com/office/drawing/2014/main" id="{C9CB96D4-C5DA-4195-865E-C4709486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3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8545" name="Text Box 49">
              <a:extLst>
                <a:ext uri="{FF2B5EF4-FFF2-40B4-BE49-F238E27FC236}">
                  <a16:creationId xmlns:a16="http://schemas.microsoft.com/office/drawing/2014/main" id="{1FF33BBA-AE04-4DDB-9F94-99C640FD9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546" name="Text Box 50">
              <a:extLst>
                <a:ext uri="{FF2B5EF4-FFF2-40B4-BE49-F238E27FC236}">
                  <a16:creationId xmlns:a16="http://schemas.microsoft.com/office/drawing/2014/main" id="{1038E8F4-EEB9-4307-A1D9-03E664F86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8547" name="Text Box 51">
              <a:extLst>
                <a:ext uri="{FF2B5EF4-FFF2-40B4-BE49-F238E27FC236}">
                  <a16:creationId xmlns:a16="http://schemas.microsoft.com/office/drawing/2014/main" id="{88BFADD6-1E6F-4475-853E-FDCCD6147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548" name="Text Box 52">
              <a:extLst>
                <a:ext uri="{FF2B5EF4-FFF2-40B4-BE49-F238E27FC236}">
                  <a16:creationId xmlns:a16="http://schemas.microsoft.com/office/drawing/2014/main" id="{9045520C-89FA-424C-9C1E-8FACCFFBF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p:sp>
        <p:nvSpPr>
          <p:cNvPr id="18435" name="Rectangle 53">
            <a:extLst>
              <a:ext uri="{FF2B5EF4-FFF2-40B4-BE49-F238E27FC236}">
                <a16:creationId xmlns:a16="http://schemas.microsoft.com/office/drawing/2014/main" id="{4283A4EB-F444-4C8B-8ECF-74DD276A0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sp>
        <p:nvSpPr>
          <p:cNvPr id="18436" name="Text Box 54">
            <a:extLst>
              <a:ext uri="{FF2B5EF4-FFF2-40B4-BE49-F238E27FC236}">
                <a16:creationId xmlns:a16="http://schemas.microsoft.com/office/drawing/2014/main" id="{8D3EAFAB-0BE1-4C30-AFC4-31A185D52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628775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各处波形</a:t>
            </a:r>
          </a:p>
        </p:txBody>
      </p:sp>
      <p:grpSp>
        <p:nvGrpSpPr>
          <p:cNvPr id="144502" name="Group 118">
            <a:extLst>
              <a:ext uri="{FF2B5EF4-FFF2-40B4-BE49-F238E27FC236}">
                <a16:creationId xmlns:a16="http://schemas.microsoft.com/office/drawing/2014/main" id="{CDC18E49-03C1-4431-AD12-C557A67145F1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5094288"/>
            <a:ext cx="3322638" cy="1500187"/>
            <a:chOff x="3282" y="3209"/>
            <a:chExt cx="2093" cy="945"/>
          </a:xfrm>
        </p:grpSpPr>
        <p:sp>
          <p:nvSpPr>
            <p:cNvPr id="18480" name="Line 56">
              <a:extLst>
                <a:ext uri="{FF2B5EF4-FFF2-40B4-BE49-F238E27FC236}">
                  <a16:creationId xmlns:a16="http://schemas.microsoft.com/office/drawing/2014/main" id="{B71A8C89-E9C6-41ED-B391-1CAB9DE57A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95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1" name="Line 57">
              <a:extLst>
                <a:ext uri="{FF2B5EF4-FFF2-40B4-BE49-F238E27FC236}">
                  <a16:creationId xmlns:a16="http://schemas.microsoft.com/office/drawing/2014/main" id="{73007A24-0DE7-4E14-9A36-33CCCE2418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66" y="3721"/>
              <a:ext cx="845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2" name="Text Box 58">
              <a:extLst>
                <a:ext uri="{FF2B5EF4-FFF2-40B4-BE49-F238E27FC236}">
                  <a16:creationId xmlns:a16="http://schemas.microsoft.com/office/drawing/2014/main" id="{D0BA08CC-4057-43B2-A7D3-EF3F411F9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320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83" name="Text Box 59">
              <a:extLst>
                <a:ext uri="{FF2B5EF4-FFF2-40B4-BE49-F238E27FC236}">
                  <a16:creationId xmlns:a16="http://schemas.microsoft.com/office/drawing/2014/main" id="{AB0D3FDF-56E8-4F0A-9D5F-D327E16DD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386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8484" name="Text Box 60">
              <a:extLst>
                <a:ext uri="{FF2B5EF4-FFF2-40B4-BE49-F238E27FC236}">
                  <a16:creationId xmlns:a16="http://schemas.microsoft.com/office/drawing/2014/main" id="{12695C1E-4379-4B05-8477-1CA65FF5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380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8485" name="Group 61">
              <a:extLst>
                <a:ext uri="{FF2B5EF4-FFF2-40B4-BE49-F238E27FC236}">
                  <a16:creationId xmlns:a16="http://schemas.microsoft.com/office/drawing/2014/main" id="{8390AE77-630E-4C9A-B67D-996541481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" y="3634"/>
              <a:ext cx="1211" cy="459"/>
              <a:chOff x="3674" y="2330"/>
              <a:chExt cx="1211" cy="284"/>
            </a:xfrm>
          </p:grpSpPr>
          <p:sp>
            <p:nvSpPr>
              <p:cNvPr id="18486" name="Line 62">
                <a:extLst>
                  <a:ext uri="{FF2B5EF4-FFF2-40B4-BE49-F238E27FC236}">
                    <a16:creationId xmlns:a16="http://schemas.microsoft.com/office/drawing/2014/main" id="{E7D38723-B649-4739-8496-4697CFB5C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Line 63">
                <a:extLst>
                  <a:ext uri="{FF2B5EF4-FFF2-40B4-BE49-F238E27FC236}">
                    <a16:creationId xmlns:a16="http://schemas.microsoft.com/office/drawing/2014/main" id="{9D576ED0-979B-4137-B3D2-1524637AE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8" name="Line 64">
                <a:extLst>
                  <a:ext uri="{FF2B5EF4-FFF2-40B4-BE49-F238E27FC236}">
                    <a16:creationId xmlns:a16="http://schemas.microsoft.com/office/drawing/2014/main" id="{B964C359-9764-4023-BDB5-931F04A86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" y="2330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9" name="Line 65">
                <a:extLst>
                  <a:ext uri="{FF2B5EF4-FFF2-40B4-BE49-F238E27FC236}">
                    <a16:creationId xmlns:a16="http://schemas.microsoft.com/office/drawing/2014/main" id="{4393B052-08E4-4A38-AF55-C41C67E8B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2358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0" name="Line 66">
                <a:extLst>
                  <a:ext uri="{FF2B5EF4-FFF2-40B4-BE49-F238E27FC236}">
                    <a16:creationId xmlns:a16="http://schemas.microsoft.com/office/drawing/2014/main" id="{3924B682-6E8C-4DDA-BD71-D711820D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9" y="2387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1" name="Line 67">
                <a:extLst>
                  <a:ext uri="{FF2B5EF4-FFF2-40B4-BE49-F238E27FC236}">
                    <a16:creationId xmlns:a16="http://schemas.microsoft.com/office/drawing/2014/main" id="{B0077505-2045-4333-82C0-A6677E03F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" y="2472"/>
                <a:ext cx="28" cy="8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2" name="Line 68">
                <a:extLst>
                  <a:ext uri="{FF2B5EF4-FFF2-40B4-BE49-F238E27FC236}">
                    <a16:creationId xmlns:a16="http://schemas.microsoft.com/office/drawing/2014/main" id="{A2CBF700-9BD7-4BC5-974C-A84CD2959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3" name="Line 69">
                <a:extLst>
                  <a:ext uri="{FF2B5EF4-FFF2-40B4-BE49-F238E27FC236}">
                    <a16:creationId xmlns:a16="http://schemas.microsoft.com/office/drawing/2014/main" id="{EC213692-6F9C-41E5-A7B7-1ED0ADB0C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1" y="2472"/>
                <a:ext cx="28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4" name="Line 70">
                <a:extLst>
                  <a:ext uri="{FF2B5EF4-FFF2-40B4-BE49-F238E27FC236}">
                    <a16:creationId xmlns:a16="http://schemas.microsoft.com/office/drawing/2014/main" id="{CBBC554C-0B7F-4F42-A30B-4CE3BAE33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6" y="2472"/>
                <a:ext cx="28" cy="11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5" name="Line 71">
                <a:extLst>
                  <a:ext uri="{FF2B5EF4-FFF2-40B4-BE49-F238E27FC236}">
                    <a16:creationId xmlns:a16="http://schemas.microsoft.com/office/drawing/2014/main" id="{0BF40F55-62B5-4D0C-B4C1-CB645F11E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1" y="2472"/>
                <a:ext cx="28" cy="113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96" name="Group 72">
                <a:extLst>
                  <a:ext uri="{FF2B5EF4-FFF2-40B4-BE49-F238E27FC236}">
                    <a16:creationId xmlns:a16="http://schemas.microsoft.com/office/drawing/2014/main" id="{E438F7C8-B91A-44ED-8702-E741C39A6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2330"/>
                <a:ext cx="1211" cy="284"/>
                <a:chOff x="1392" y="2218"/>
                <a:chExt cx="1824" cy="794"/>
              </a:xfrm>
            </p:grpSpPr>
            <p:sp>
              <p:nvSpPr>
                <p:cNvPr id="18497" name="Freeform 73">
                  <a:extLst>
                    <a:ext uri="{FF2B5EF4-FFF2-40B4-BE49-F238E27FC236}">
                      <a16:creationId xmlns:a16="http://schemas.microsoft.com/office/drawing/2014/main" id="{36F06579-3E87-48E9-B4AA-D7DE1703A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" y="2218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8" name="Freeform 74">
                  <a:extLst>
                    <a:ext uri="{FF2B5EF4-FFF2-40B4-BE49-F238E27FC236}">
                      <a16:creationId xmlns:a16="http://schemas.microsoft.com/office/drawing/2014/main" id="{D2651A25-3FF1-44AF-B0AB-60833BA1F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304" y="2614"/>
                  <a:ext cx="912" cy="398"/>
                </a:xfrm>
                <a:custGeom>
                  <a:avLst/>
                  <a:gdLst>
                    <a:gd name="T0" fmla="*/ 0 w 912"/>
                    <a:gd name="T1" fmla="*/ 398 h 398"/>
                    <a:gd name="T2" fmla="*/ 108 w 912"/>
                    <a:gd name="T3" fmla="*/ 242 h 398"/>
                    <a:gd name="T4" fmla="*/ 288 w 912"/>
                    <a:gd name="T5" fmla="*/ 74 h 398"/>
                    <a:gd name="T6" fmla="*/ 456 w 912"/>
                    <a:gd name="T7" fmla="*/ 2 h 398"/>
                    <a:gd name="T8" fmla="*/ 636 w 912"/>
                    <a:gd name="T9" fmla="*/ 86 h 398"/>
                    <a:gd name="T10" fmla="*/ 780 w 912"/>
                    <a:gd name="T11" fmla="*/ 206 h 398"/>
                    <a:gd name="T12" fmla="*/ 912 w 912"/>
                    <a:gd name="T13" fmla="*/ 398 h 3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2" h="398">
                      <a:moveTo>
                        <a:pt x="0" y="398"/>
                      </a:moveTo>
                      <a:cubicBezTo>
                        <a:pt x="18" y="372"/>
                        <a:pt x="60" y="296"/>
                        <a:pt x="108" y="242"/>
                      </a:cubicBezTo>
                      <a:cubicBezTo>
                        <a:pt x="156" y="188"/>
                        <a:pt x="230" y="114"/>
                        <a:pt x="288" y="74"/>
                      </a:cubicBezTo>
                      <a:cubicBezTo>
                        <a:pt x="346" y="34"/>
                        <a:pt x="398" y="0"/>
                        <a:pt x="456" y="2"/>
                      </a:cubicBezTo>
                      <a:cubicBezTo>
                        <a:pt x="514" y="4"/>
                        <a:pt x="582" y="52"/>
                        <a:pt x="636" y="86"/>
                      </a:cubicBezTo>
                      <a:cubicBezTo>
                        <a:pt x="690" y="120"/>
                        <a:pt x="734" y="154"/>
                        <a:pt x="780" y="206"/>
                      </a:cubicBezTo>
                      <a:cubicBezTo>
                        <a:pt x="826" y="258"/>
                        <a:pt x="884" y="358"/>
                        <a:pt x="912" y="3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4459" name="Text Box 75">
            <a:extLst>
              <a:ext uri="{FF2B5EF4-FFF2-40B4-BE49-F238E27FC236}">
                <a16:creationId xmlns:a16="http://schemas.microsoft.com/office/drawing/2014/main" id="{C5A61488-5A24-4C3A-B24F-78997D8E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1763713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波形</a:t>
            </a:r>
          </a:p>
        </p:txBody>
      </p:sp>
      <p:grpSp>
        <p:nvGrpSpPr>
          <p:cNvPr id="144501" name="Group 117">
            <a:extLst>
              <a:ext uri="{FF2B5EF4-FFF2-40B4-BE49-F238E27FC236}">
                <a16:creationId xmlns:a16="http://schemas.microsoft.com/office/drawing/2014/main" id="{20249EA1-87B3-4D83-AD0B-AA6DBE89A9F4}"/>
              </a:ext>
            </a:extLst>
          </p:cNvPr>
          <p:cNvGrpSpPr>
            <a:grpSpLocks/>
          </p:cNvGrpSpPr>
          <p:nvPr/>
        </p:nvGrpSpPr>
        <p:grpSpPr bwMode="auto">
          <a:xfrm>
            <a:off x="5216525" y="2168525"/>
            <a:ext cx="3316288" cy="1584325"/>
            <a:chOff x="3286" y="1366"/>
            <a:chExt cx="2089" cy="998"/>
          </a:xfrm>
        </p:grpSpPr>
        <p:sp>
          <p:nvSpPr>
            <p:cNvPr id="18458" name="Line 77">
              <a:extLst>
                <a:ext uri="{FF2B5EF4-FFF2-40B4-BE49-F238E27FC236}">
                  <a16:creationId xmlns:a16="http://schemas.microsoft.com/office/drawing/2014/main" id="{2FCFB9A3-7889-4B8C-A582-CFADFAB45E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116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9" name="Line 78">
              <a:extLst>
                <a:ext uri="{FF2B5EF4-FFF2-40B4-BE49-F238E27FC236}">
                  <a16:creationId xmlns:a16="http://schemas.microsoft.com/office/drawing/2014/main" id="{055F5B32-A9A6-4DA6-9DB0-73B4C688D0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49" y="1848"/>
              <a:ext cx="679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0" name="Text Box 79">
              <a:extLst>
                <a:ext uri="{FF2B5EF4-FFF2-40B4-BE49-F238E27FC236}">
                  <a16:creationId xmlns:a16="http://schemas.microsoft.com/office/drawing/2014/main" id="{9C9CCAD2-BE00-494A-B9AB-88B3F4319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366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61" name="Text Box 80">
              <a:extLst>
                <a:ext uri="{FF2B5EF4-FFF2-40B4-BE49-F238E27FC236}">
                  <a16:creationId xmlns:a16="http://schemas.microsoft.com/office/drawing/2014/main" id="{ABCAAC12-540B-47FF-9F5B-F94727BB7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07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8462" name="Text Box 81">
              <a:extLst>
                <a:ext uri="{FF2B5EF4-FFF2-40B4-BE49-F238E27FC236}">
                  <a16:creationId xmlns:a16="http://schemas.microsoft.com/office/drawing/2014/main" id="{7FCAB3E3-A5AB-4CE1-9091-7B229CE83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01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463" name="Line 82">
              <a:extLst>
                <a:ext uri="{FF2B5EF4-FFF2-40B4-BE49-F238E27FC236}">
                  <a16:creationId xmlns:a16="http://schemas.microsoft.com/office/drawing/2014/main" id="{D5441DDC-D9D6-4D94-9D78-A4012C8F4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1593"/>
              <a:ext cx="170" cy="42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83">
              <a:extLst>
                <a:ext uri="{FF2B5EF4-FFF2-40B4-BE49-F238E27FC236}">
                  <a16:creationId xmlns:a16="http://schemas.microsoft.com/office/drawing/2014/main" id="{2B7C549E-DDD7-4FC1-9078-5DC3AA06C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706"/>
              <a:ext cx="142" cy="36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84">
              <a:extLst>
                <a:ext uri="{FF2B5EF4-FFF2-40B4-BE49-F238E27FC236}">
                  <a16:creationId xmlns:a16="http://schemas.microsoft.com/office/drawing/2014/main" id="{6DDE08F0-4D87-4926-B345-16C1E76E1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1565"/>
              <a:ext cx="198" cy="5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85">
              <a:extLst>
                <a:ext uri="{FF2B5EF4-FFF2-40B4-BE49-F238E27FC236}">
                  <a16:creationId xmlns:a16="http://schemas.microsoft.com/office/drawing/2014/main" id="{08CACD5E-F043-4746-9A81-458579420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565"/>
              <a:ext cx="199" cy="51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86">
              <a:extLst>
                <a:ext uri="{FF2B5EF4-FFF2-40B4-BE49-F238E27FC236}">
                  <a16:creationId xmlns:a16="http://schemas.microsoft.com/office/drawing/2014/main" id="{73EA6260-822E-4A21-B1FE-2B91AB55B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621"/>
              <a:ext cx="170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87">
              <a:extLst>
                <a:ext uri="{FF2B5EF4-FFF2-40B4-BE49-F238E27FC236}">
                  <a16:creationId xmlns:a16="http://schemas.microsoft.com/office/drawing/2014/main" id="{43E496CB-D438-47C2-812E-CD32D488B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2" y="1848"/>
              <a:ext cx="86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88">
              <a:extLst>
                <a:ext uri="{FF2B5EF4-FFF2-40B4-BE49-F238E27FC236}">
                  <a16:creationId xmlns:a16="http://schemas.microsoft.com/office/drawing/2014/main" id="{BC607F34-55C7-46BA-B904-08682116B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6" y="1877"/>
              <a:ext cx="57" cy="19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89">
              <a:extLst>
                <a:ext uri="{FF2B5EF4-FFF2-40B4-BE49-F238E27FC236}">
                  <a16:creationId xmlns:a16="http://schemas.microsoft.com/office/drawing/2014/main" id="{5FA66102-1374-4810-905B-BBFD074D5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1" y="1905"/>
              <a:ext cx="57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90">
              <a:extLst>
                <a:ext uri="{FF2B5EF4-FFF2-40B4-BE49-F238E27FC236}">
                  <a16:creationId xmlns:a16="http://schemas.microsoft.com/office/drawing/2014/main" id="{A77D33C0-AB62-4ADF-A2E3-0D69878D3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6" y="1905"/>
              <a:ext cx="57" cy="17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91">
              <a:extLst>
                <a:ext uri="{FF2B5EF4-FFF2-40B4-BE49-F238E27FC236}">
                  <a16:creationId xmlns:a16="http://schemas.microsoft.com/office/drawing/2014/main" id="{6EE34C78-C7BA-4A21-9424-B02D3897F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1877"/>
              <a:ext cx="57" cy="1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73" name="Group 92">
              <a:extLst>
                <a:ext uri="{FF2B5EF4-FFF2-40B4-BE49-F238E27FC236}">
                  <a16:creationId xmlns:a16="http://schemas.microsoft.com/office/drawing/2014/main" id="{06EB4ADB-0963-440F-B1D2-D8B513CEF4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" y="1536"/>
              <a:ext cx="1211" cy="397"/>
              <a:chOff x="1392" y="2218"/>
              <a:chExt cx="1824" cy="794"/>
            </a:xfrm>
          </p:grpSpPr>
          <p:sp>
            <p:nvSpPr>
              <p:cNvPr id="18478" name="Freeform 93">
                <a:extLst>
                  <a:ext uri="{FF2B5EF4-FFF2-40B4-BE49-F238E27FC236}">
                    <a16:creationId xmlns:a16="http://schemas.microsoft.com/office/drawing/2014/main" id="{E83CB841-9D02-42D3-B993-D44B1CC5C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218"/>
                <a:ext cx="912" cy="398"/>
              </a:xfrm>
              <a:custGeom>
                <a:avLst/>
                <a:gdLst>
                  <a:gd name="T0" fmla="*/ 0 w 912"/>
                  <a:gd name="T1" fmla="*/ 398 h 398"/>
                  <a:gd name="T2" fmla="*/ 108 w 912"/>
                  <a:gd name="T3" fmla="*/ 242 h 398"/>
                  <a:gd name="T4" fmla="*/ 288 w 912"/>
                  <a:gd name="T5" fmla="*/ 74 h 398"/>
                  <a:gd name="T6" fmla="*/ 456 w 912"/>
                  <a:gd name="T7" fmla="*/ 2 h 398"/>
                  <a:gd name="T8" fmla="*/ 636 w 912"/>
                  <a:gd name="T9" fmla="*/ 86 h 398"/>
                  <a:gd name="T10" fmla="*/ 780 w 912"/>
                  <a:gd name="T11" fmla="*/ 206 h 398"/>
                  <a:gd name="T12" fmla="*/ 912 w 912"/>
                  <a:gd name="T13" fmla="*/ 398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9" name="Freeform 94">
                <a:extLst>
                  <a:ext uri="{FF2B5EF4-FFF2-40B4-BE49-F238E27FC236}">
                    <a16:creationId xmlns:a16="http://schemas.microsoft.com/office/drawing/2014/main" id="{12460E24-2E6C-4778-B57A-005D3DE1DCE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304" y="2614"/>
                <a:ext cx="912" cy="398"/>
              </a:xfrm>
              <a:custGeom>
                <a:avLst/>
                <a:gdLst>
                  <a:gd name="T0" fmla="*/ 0 w 912"/>
                  <a:gd name="T1" fmla="*/ 398 h 398"/>
                  <a:gd name="T2" fmla="*/ 108 w 912"/>
                  <a:gd name="T3" fmla="*/ 242 h 398"/>
                  <a:gd name="T4" fmla="*/ 288 w 912"/>
                  <a:gd name="T5" fmla="*/ 74 h 398"/>
                  <a:gd name="T6" fmla="*/ 456 w 912"/>
                  <a:gd name="T7" fmla="*/ 2 h 398"/>
                  <a:gd name="T8" fmla="*/ 636 w 912"/>
                  <a:gd name="T9" fmla="*/ 86 h 398"/>
                  <a:gd name="T10" fmla="*/ 780 w 912"/>
                  <a:gd name="T11" fmla="*/ 206 h 398"/>
                  <a:gd name="T12" fmla="*/ 912 w 912"/>
                  <a:gd name="T13" fmla="*/ 398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474" name="Line 95">
              <a:extLst>
                <a:ext uri="{FF2B5EF4-FFF2-40B4-BE49-F238E27FC236}">
                  <a16:creationId xmlns:a16="http://schemas.microsoft.com/office/drawing/2014/main" id="{0E03067A-B0C3-4E97-8F65-8E500B3D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" y="1791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96">
              <a:extLst>
                <a:ext uri="{FF2B5EF4-FFF2-40B4-BE49-F238E27FC236}">
                  <a16:creationId xmlns:a16="http://schemas.microsoft.com/office/drawing/2014/main" id="{E9B01FA3-436C-453B-BFB7-F8DD03649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848"/>
              <a:ext cx="57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97">
              <a:extLst>
                <a:ext uri="{FF2B5EF4-FFF2-40B4-BE49-F238E27FC236}">
                  <a16:creationId xmlns:a16="http://schemas.microsoft.com/office/drawing/2014/main" id="{248E269B-620C-454A-BA25-E0BDD7739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1" y="1791"/>
              <a:ext cx="57" cy="28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98">
              <a:extLst>
                <a:ext uri="{FF2B5EF4-FFF2-40B4-BE49-F238E27FC236}">
                  <a16:creationId xmlns:a16="http://schemas.microsoft.com/office/drawing/2014/main" id="{8DB85002-DFE1-42B7-8B5F-4C7ADB91F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763"/>
              <a:ext cx="124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83" name="Group 99">
            <a:extLst>
              <a:ext uri="{FF2B5EF4-FFF2-40B4-BE49-F238E27FC236}">
                <a16:creationId xmlns:a16="http://schemas.microsoft.com/office/drawing/2014/main" id="{17E84C05-5E7C-43D9-B163-49E764782E8B}"/>
              </a:ext>
            </a:extLst>
          </p:cNvPr>
          <p:cNvGrpSpPr>
            <a:grpSpLocks/>
          </p:cNvGrpSpPr>
          <p:nvPr/>
        </p:nvGrpSpPr>
        <p:grpSpPr bwMode="auto">
          <a:xfrm>
            <a:off x="5199063" y="3563938"/>
            <a:ext cx="3333750" cy="1584325"/>
            <a:chOff x="3275" y="2245"/>
            <a:chExt cx="2100" cy="998"/>
          </a:xfrm>
        </p:grpSpPr>
        <p:sp>
          <p:nvSpPr>
            <p:cNvPr id="18441" name="Line 100">
              <a:extLst>
                <a:ext uri="{FF2B5EF4-FFF2-40B4-BE49-F238E27FC236}">
                  <a16:creationId xmlns:a16="http://schemas.microsoft.com/office/drawing/2014/main" id="{DF1D1F4B-DF10-4662-BFE9-C4CC37D70B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042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2" name="Line 101">
              <a:extLst>
                <a:ext uri="{FF2B5EF4-FFF2-40B4-BE49-F238E27FC236}">
                  <a16:creationId xmlns:a16="http://schemas.microsoft.com/office/drawing/2014/main" id="{02F3223B-69BB-4857-AC74-4A25F4DB10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35" y="2741"/>
              <a:ext cx="708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3" name="Text Box 102">
              <a:extLst>
                <a:ext uri="{FF2B5EF4-FFF2-40B4-BE49-F238E27FC236}">
                  <a16:creationId xmlns:a16="http://schemas.microsoft.com/office/drawing/2014/main" id="{DC129249-567A-435B-B8A8-1C98E74A6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2245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44" name="Text Box 103">
              <a:extLst>
                <a:ext uri="{FF2B5EF4-FFF2-40B4-BE49-F238E27FC236}">
                  <a16:creationId xmlns:a16="http://schemas.microsoft.com/office/drawing/2014/main" id="{F10E71D9-AA02-4E57-ADDD-C88236351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955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8445" name="Text Box 104">
              <a:extLst>
                <a:ext uri="{FF2B5EF4-FFF2-40B4-BE49-F238E27FC236}">
                  <a16:creationId xmlns:a16="http://schemas.microsoft.com/office/drawing/2014/main" id="{9F14BCB2-AA6B-4095-A955-0D7E10D4C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2897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446" name="Line 105">
              <a:extLst>
                <a:ext uri="{FF2B5EF4-FFF2-40B4-BE49-F238E27FC236}">
                  <a16:creationId xmlns:a16="http://schemas.microsoft.com/office/drawing/2014/main" id="{61982BE2-B1D1-4B15-9FC7-1DD54FAA4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2670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06">
              <a:extLst>
                <a:ext uri="{FF2B5EF4-FFF2-40B4-BE49-F238E27FC236}">
                  <a16:creationId xmlns:a16="http://schemas.microsoft.com/office/drawing/2014/main" id="{34442FB5-3F7A-4C50-88ED-9104650E4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07">
              <a:extLst>
                <a:ext uri="{FF2B5EF4-FFF2-40B4-BE49-F238E27FC236}">
                  <a16:creationId xmlns:a16="http://schemas.microsoft.com/office/drawing/2014/main" id="{B938DF3E-D3EA-4162-8B13-2304382F0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08">
              <a:extLst>
                <a:ext uri="{FF2B5EF4-FFF2-40B4-BE49-F238E27FC236}">
                  <a16:creationId xmlns:a16="http://schemas.microsoft.com/office/drawing/2014/main" id="{770CC829-96F3-4146-90F6-516FD58E5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642"/>
              <a:ext cx="114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09">
              <a:extLst>
                <a:ext uri="{FF2B5EF4-FFF2-40B4-BE49-F238E27FC236}">
                  <a16:creationId xmlns:a16="http://schemas.microsoft.com/office/drawing/2014/main" id="{2665C5C6-EC22-4457-8154-9C36EB1C3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10">
              <a:extLst>
                <a:ext uri="{FF2B5EF4-FFF2-40B4-BE49-F238E27FC236}">
                  <a16:creationId xmlns:a16="http://schemas.microsoft.com/office/drawing/2014/main" id="{551C3814-437F-4D5C-AE92-36E1B1536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111">
              <a:extLst>
                <a:ext uri="{FF2B5EF4-FFF2-40B4-BE49-F238E27FC236}">
                  <a16:creationId xmlns:a16="http://schemas.microsoft.com/office/drawing/2014/main" id="{2FFB8915-4B03-4FD5-B00C-48B329EE0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112">
              <a:extLst>
                <a:ext uri="{FF2B5EF4-FFF2-40B4-BE49-F238E27FC236}">
                  <a16:creationId xmlns:a16="http://schemas.microsoft.com/office/drawing/2014/main" id="{49ED857C-081C-4EC3-AB76-FB084B82D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2642"/>
              <a:ext cx="113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113">
              <a:extLst>
                <a:ext uri="{FF2B5EF4-FFF2-40B4-BE49-F238E27FC236}">
                  <a16:creationId xmlns:a16="http://schemas.microsoft.com/office/drawing/2014/main" id="{1692CAE7-3A51-4716-B2FE-6E728FD92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2642"/>
              <a:ext cx="113" cy="3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114">
              <a:extLst>
                <a:ext uri="{FF2B5EF4-FFF2-40B4-BE49-F238E27FC236}">
                  <a16:creationId xmlns:a16="http://schemas.microsoft.com/office/drawing/2014/main" id="{BFCEA38E-006E-477B-9D40-BF206AB3C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115">
              <a:extLst>
                <a:ext uri="{FF2B5EF4-FFF2-40B4-BE49-F238E27FC236}">
                  <a16:creationId xmlns:a16="http://schemas.microsoft.com/office/drawing/2014/main" id="{9CD32386-F143-4AB7-B90F-636EDB501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670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116">
              <a:extLst>
                <a:ext uri="{FF2B5EF4-FFF2-40B4-BE49-F238E27FC236}">
                  <a16:creationId xmlns:a16="http://schemas.microsoft.com/office/drawing/2014/main" id="{6FCADAAE-6096-4903-9EA0-62628E50A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42"/>
              <a:ext cx="12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4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C43DCC80-422D-41BB-A0DD-7C4AB290CCF2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4772025" cy="4098925"/>
            <a:chOff x="0" y="1593"/>
            <a:chExt cx="3006" cy="2582"/>
          </a:xfrm>
        </p:grpSpPr>
        <p:sp>
          <p:nvSpPr>
            <p:cNvPr id="19522" name="Line 3">
              <a:extLst>
                <a:ext uri="{FF2B5EF4-FFF2-40B4-BE49-F238E27FC236}">
                  <a16:creationId xmlns:a16="http://schemas.microsoft.com/office/drawing/2014/main" id="{2E1A64D9-153C-46FE-9049-C4E4AE05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Rectangle 4">
              <a:extLst>
                <a:ext uri="{FF2B5EF4-FFF2-40B4-BE49-F238E27FC236}">
                  <a16:creationId xmlns:a16="http://schemas.microsoft.com/office/drawing/2014/main" id="{211588FF-0D6E-4F75-B225-7706809B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9524" name="Line 5">
              <a:extLst>
                <a:ext uri="{FF2B5EF4-FFF2-40B4-BE49-F238E27FC236}">
                  <a16:creationId xmlns:a16="http://schemas.microsoft.com/office/drawing/2014/main" id="{C809436B-144D-4CE7-8B43-5DC0BA2C3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6">
              <a:extLst>
                <a:ext uri="{FF2B5EF4-FFF2-40B4-BE49-F238E27FC236}">
                  <a16:creationId xmlns:a16="http://schemas.microsoft.com/office/drawing/2014/main" id="{F0134BEE-7611-40F2-969C-BA1773C52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Line 7">
              <a:extLst>
                <a:ext uri="{FF2B5EF4-FFF2-40B4-BE49-F238E27FC236}">
                  <a16:creationId xmlns:a16="http://schemas.microsoft.com/office/drawing/2014/main" id="{2C1BAE83-A75B-4AF5-BC07-76EB452C9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Line 8">
              <a:extLst>
                <a:ext uri="{FF2B5EF4-FFF2-40B4-BE49-F238E27FC236}">
                  <a16:creationId xmlns:a16="http://schemas.microsoft.com/office/drawing/2014/main" id="{BCB4F8B1-5858-47FE-9937-15811C9E8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Line 9">
              <a:extLst>
                <a:ext uri="{FF2B5EF4-FFF2-40B4-BE49-F238E27FC236}">
                  <a16:creationId xmlns:a16="http://schemas.microsoft.com/office/drawing/2014/main" id="{D88E1521-AB28-4C74-B80E-67BEA54AD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Line 10">
              <a:extLst>
                <a:ext uri="{FF2B5EF4-FFF2-40B4-BE49-F238E27FC236}">
                  <a16:creationId xmlns:a16="http://schemas.microsoft.com/office/drawing/2014/main" id="{E7EB6882-9D9C-4C4E-A3A5-5DE3D1B8A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Line 11">
              <a:extLst>
                <a:ext uri="{FF2B5EF4-FFF2-40B4-BE49-F238E27FC236}">
                  <a16:creationId xmlns:a16="http://schemas.microsoft.com/office/drawing/2014/main" id="{6A23A91F-9CAF-40AA-9FDD-0B48CA1E8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Line 12">
              <a:extLst>
                <a:ext uri="{FF2B5EF4-FFF2-40B4-BE49-F238E27FC236}">
                  <a16:creationId xmlns:a16="http://schemas.microsoft.com/office/drawing/2014/main" id="{37DE4761-608D-4E22-BAED-DD879DA4D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Line 13">
              <a:extLst>
                <a:ext uri="{FF2B5EF4-FFF2-40B4-BE49-F238E27FC236}">
                  <a16:creationId xmlns:a16="http://schemas.microsoft.com/office/drawing/2014/main" id="{D8715C98-F126-425E-B70D-EED61ED9D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Line 14">
              <a:extLst>
                <a:ext uri="{FF2B5EF4-FFF2-40B4-BE49-F238E27FC236}">
                  <a16:creationId xmlns:a16="http://schemas.microsoft.com/office/drawing/2014/main" id="{83661AEC-AC48-4D8A-BAB1-837335C5F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Rectangle 15">
              <a:extLst>
                <a:ext uri="{FF2B5EF4-FFF2-40B4-BE49-F238E27FC236}">
                  <a16:creationId xmlns:a16="http://schemas.microsoft.com/office/drawing/2014/main" id="{49C26A06-DB10-4452-8EDE-727AA3BD2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9535" name="Line 16">
              <a:extLst>
                <a:ext uri="{FF2B5EF4-FFF2-40B4-BE49-F238E27FC236}">
                  <a16:creationId xmlns:a16="http://schemas.microsoft.com/office/drawing/2014/main" id="{A51D859B-0F0E-47FB-87E4-DAE547B5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Line 17">
              <a:extLst>
                <a:ext uri="{FF2B5EF4-FFF2-40B4-BE49-F238E27FC236}">
                  <a16:creationId xmlns:a16="http://schemas.microsoft.com/office/drawing/2014/main" id="{75309483-BEB6-405D-A768-4F68C4AEF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Line 18">
              <a:extLst>
                <a:ext uri="{FF2B5EF4-FFF2-40B4-BE49-F238E27FC236}">
                  <a16:creationId xmlns:a16="http://schemas.microsoft.com/office/drawing/2014/main" id="{DEB857E7-8A58-45CF-A835-4812612A4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Line 19">
              <a:extLst>
                <a:ext uri="{FF2B5EF4-FFF2-40B4-BE49-F238E27FC236}">
                  <a16:creationId xmlns:a16="http://schemas.microsoft.com/office/drawing/2014/main" id="{48BEB7A1-6AAD-4AD2-9F9F-14C412973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Line 20">
              <a:extLst>
                <a:ext uri="{FF2B5EF4-FFF2-40B4-BE49-F238E27FC236}">
                  <a16:creationId xmlns:a16="http://schemas.microsoft.com/office/drawing/2014/main" id="{21EBD739-E37D-4116-984D-B906239A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Line 21">
              <a:extLst>
                <a:ext uri="{FF2B5EF4-FFF2-40B4-BE49-F238E27FC236}">
                  <a16:creationId xmlns:a16="http://schemas.microsoft.com/office/drawing/2014/main" id="{4CAC4DBF-58B7-47D9-8D14-453462FF2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Line 22">
              <a:extLst>
                <a:ext uri="{FF2B5EF4-FFF2-40B4-BE49-F238E27FC236}">
                  <a16:creationId xmlns:a16="http://schemas.microsoft.com/office/drawing/2014/main" id="{A7DA1C67-71B0-47E7-B2AE-32F37FAC6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Oval 23">
              <a:extLst>
                <a:ext uri="{FF2B5EF4-FFF2-40B4-BE49-F238E27FC236}">
                  <a16:creationId xmlns:a16="http://schemas.microsoft.com/office/drawing/2014/main" id="{822AA3F2-DF8C-4258-9E1B-FF899632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9543" name="Oval 24">
              <a:extLst>
                <a:ext uri="{FF2B5EF4-FFF2-40B4-BE49-F238E27FC236}">
                  <a16:creationId xmlns:a16="http://schemas.microsoft.com/office/drawing/2014/main" id="{CD8B926B-096C-410A-9767-7FF88FA88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9544" name="Line 25">
              <a:extLst>
                <a:ext uri="{FF2B5EF4-FFF2-40B4-BE49-F238E27FC236}">
                  <a16:creationId xmlns:a16="http://schemas.microsoft.com/office/drawing/2014/main" id="{21A44F48-B730-4213-A448-8D0C1CF8A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Line 26">
              <a:extLst>
                <a:ext uri="{FF2B5EF4-FFF2-40B4-BE49-F238E27FC236}">
                  <a16:creationId xmlns:a16="http://schemas.microsoft.com/office/drawing/2014/main" id="{4392DEB0-7718-4995-AE8D-0C65B41C0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6" name="Line 27">
              <a:extLst>
                <a:ext uri="{FF2B5EF4-FFF2-40B4-BE49-F238E27FC236}">
                  <a16:creationId xmlns:a16="http://schemas.microsoft.com/office/drawing/2014/main" id="{1D753218-AFAE-40C3-8434-60BF5ED6E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Line 28">
              <a:extLst>
                <a:ext uri="{FF2B5EF4-FFF2-40B4-BE49-F238E27FC236}">
                  <a16:creationId xmlns:a16="http://schemas.microsoft.com/office/drawing/2014/main" id="{1EE7819C-0749-427D-A600-5E630EDA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Text Box 29">
              <a:extLst>
                <a:ext uri="{FF2B5EF4-FFF2-40B4-BE49-F238E27FC236}">
                  <a16:creationId xmlns:a16="http://schemas.microsoft.com/office/drawing/2014/main" id="{CE011CA0-118A-4DB4-A0D9-810CE330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1982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549" name="Text Box 30">
              <a:extLst>
                <a:ext uri="{FF2B5EF4-FFF2-40B4-BE49-F238E27FC236}">
                  <a16:creationId xmlns:a16="http://schemas.microsoft.com/office/drawing/2014/main" id="{7E4BDC46-1B47-43E6-926F-CAB9E610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13"/>
              <a:ext cx="3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550" name="Text Box 31">
              <a:extLst>
                <a:ext uri="{FF2B5EF4-FFF2-40B4-BE49-F238E27FC236}">
                  <a16:creationId xmlns:a16="http://schemas.microsoft.com/office/drawing/2014/main" id="{A1B99FAB-4E80-4C99-9B6F-66E9F8090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908"/>
              <a:ext cx="35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551" name="Text Box 32">
              <a:extLst>
                <a:ext uri="{FF2B5EF4-FFF2-40B4-BE49-F238E27FC236}">
                  <a16:creationId xmlns:a16="http://schemas.microsoft.com/office/drawing/2014/main" id="{049C9702-40A9-48DB-8EB8-AD082F7F7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552" name="Text Box 33">
              <a:extLst>
                <a:ext uri="{FF2B5EF4-FFF2-40B4-BE49-F238E27FC236}">
                  <a16:creationId xmlns:a16="http://schemas.microsoft.com/office/drawing/2014/main" id="{F838A2B4-607C-4154-AB6C-CAC7F3201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49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9553" name="Text Box 34">
              <a:extLst>
                <a:ext uri="{FF2B5EF4-FFF2-40B4-BE49-F238E27FC236}">
                  <a16:creationId xmlns:a16="http://schemas.microsoft.com/office/drawing/2014/main" id="{A73491E0-B953-45E7-ADEB-19D6799DA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47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9554" name="Text Box 35">
              <a:extLst>
                <a:ext uri="{FF2B5EF4-FFF2-40B4-BE49-F238E27FC236}">
                  <a16:creationId xmlns:a16="http://schemas.microsoft.com/office/drawing/2014/main" id="{57BA466A-E2F7-4AFB-A21B-9DCF289D5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398"/>
              <a:ext cx="4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9555" name="Text Box 36">
              <a:extLst>
                <a:ext uri="{FF2B5EF4-FFF2-40B4-BE49-F238E27FC236}">
                  <a16:creationId xmlns:a16="http://schemas.microsoft.com/office/drawing/2014/main" id="{89B7CCA4-297D-4F2B-8F30-7CC101446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556" name="Text Box 37">
              <a:extLst>
                <a:ext uri="{FF2B5EF4-FFF2-40B4-BE49-F238E27FC236}">
                  <a16:creationId xmlns:a16="http://schemas.microsoft.com/office/drawing/2014/main" id="{5D6D9AB4-218E-4C58-B151-A64D696E4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4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9557" name="Text Box 38">
              <a:extLst>
                <a:ext uri="{FF2B5EF4-FFF2-40B4-BE49-F238E27FC236}">
                  <a16:creationId xmlns:a16="http://schemas.microsoft.com/office/drawing/2014/main" id="{0A251662-C6EC-4E8A-9940-BEA83CF9C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50"/>
              <a:ext cx="52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9558" name="Text Box 39">
              <a:extLst>
                <a:ext uri="{FF2B5EF4-FFF2-40B4-BE49-F238E27FC236}">
                  <a16:creationId xmlns:a16="http://schemas.microsoft.com/office/drawing/2014/main" id="{148060DE-7B8D-468B-B467-B5064D2CF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62"/>
              <a:ext cx="28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59" name="Text Box 40">
              <a:extLst>
                <a:ext uri="{FF2B5EF4-FFF2-40B4-BE49-F238E27FC236}">
                  <a16:creationId xmlns:a16="http://schemas.microsoft.com/office/drawing/2014/main" id="{C9335445-A34C-43C3-AC0D-45158CBE8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60" name="Text Box 41">
              <a:extLst>
                <a:ext uri="{FF2B5EF4-FFF2-40B4-BE49-F238E27FC236}">
                  <a16:creationId xmlns:a16="http://schemas.microsoft.com/office/drawing/2014/main" id="{925D472F-DD0A-447D-B0B2-48EFA05E8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21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9561" name="Text Box 42">
              <a:extLst>
                <a:ext uri="{FF2B5EF4-FFF2-40B4-BE49-F238E27FC236}">
                  <a16:creationId xmlns:a16="http://schemas.microsoft.com/office/drawing/2014/main" id="{D0E2067B-3A72-4355-9B03-002E8A02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9562" name="Text Box 43">
              <a:extLst>
                <a:ext uri="{FF2B5EF4-FFF2-40B4-BE49-F238E27FC236}">
                  <a16:creationId xmlns:a16="http://schemas.microsoft.com/office/drawing/2014/main" id="{997D5280-E8DF-49ED-8D98-B80C6EEC0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63" name="Text Box 44">
              <a:extLst>
                <a:ext uri="{FF2B5EF4-FFF2-40B4-BE49-F238E27FC236}">
                  <a16:creationId xmlns:a16="http://schemas.microsoft.com/office/drawing/2014/main" id="{FE17142F-D1F7-4171-AE8C-DB64B3E96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9564" name="Oval 45">
              <a:extLst>
                <a:ext uri="{FF2B5EF4-FFF2-40B4-BE49-F238E27FC236}">
                  <a16:creationId xmlns:a16="http://schemas.microsoft.com/office/drawing/2014/main" id="{6ED85AE8-3310-4358-80EA-5B8A5872D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9565" name="Oval 46">
              <a:extLst>
                <a:ext uri="{FF2B5EF4-FFF2-40B4-BE49-F238E27FC236}">
                  <a16:creationId xmlns:a16="http://schemas.microsoft.com/office/drawing/2014/main" id="{393C2DE7-9E96-4D92-AD37-C6FBC6844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9566" name="Oval 47">
              <a:extLst>
                <a:ext uri="{FF2B5EF4-FFF2-40B4-BE49-F238E27FC236}">
                  <a16:creationId xmlns:a16="http://schemas.microsoft.com/office/drawing/2014/main" id="{B873322D-C0D2-4335-B229-5D344BA7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9567" name="Text Box 48">
              <a:extLst>
                <a:ext uri="{FF2B5EF4-FFF2-40B4-BE49-F238E27FC236}">
                  <a16:creationId xmlns:a16="http://schemas.microsoft.com/office/drawing/2014/main" id="{A74CBB95-79C3-43D2-A829-33B32FF83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3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9568" name="Text Box 49">
              <a:extLst>
                <a:ext uri="{FF2B5EF4-FFF2-40B4-BE49-F238E27FC236}">
                  <a16:creationId xmlns:a16="http://schemas.microsoft.com/office/drawing/2014/main" id="{05A0B662-3E5F-4933-B7F1-ABFA8BCF4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69" name="Text Box 50">
              <a:extLst>
                <a:ext uri="{FF2B5EF4-FFF2-40B4-BE49-F238E27FC236}">
                  <a16:creationId xmlns:a16="http://schemas.microsoft.com/office/drawing/2014/main" id="{5B8DAAA6-7BDF-48A0-860A-BC9BE16EF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9570" name="Text Box 51">
              <a:extLst>
                <a:ext uri="{FF2B5EF4-FFF2-40B4-BE49-F238E27FC236}">
                  <a16:creationId xmlns:a16="http://schemas.microsoft.com/office/drawing/2014/main" id="{898F341E-4458-47EB-BDDA-890ABA536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71" name="Text Box 52">
              <a:extLst>
                <a:ext uri="{FF2B5EF4-FFF2-40B4-BE49-F238E27FC236}">
                  <a16:creationId xmlns:a16="http://schemas.microsoft.com/office/drawing/2014/main" id="{80683BB7-0558-4588-830E-EE23E4644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p:sp>
        <p:nvSpPr>
          <p:cNvPr id="19459" name="Rectangle 53">
            <a:extLst>
              <a:ext uri="{FF2B5EF4-FFF2-40B4-BE49-F238E27FC236}">
                <a16:creationId xmlns:a16="http://schemas.microsoft.com/office/drawing/2014/main" id="{715C55CC-2CB0-4EB1-80AB-F1EA311BE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sp>
        <p:nvSpPr>
          <p:cNvPr id="19460" name="Text Box 54">
            <a:extLst>
              <a:ext uri="{FF2B5EF4-FFF2-40B4-BE49-F238E27FC236}">
                <a16:creationId xmlns:a16="http://schemas.microsoft.com/office/drawing/2014/main" id="{2BE83E39-61ED-4397-92F8-F3E6DD7EC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628775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各处波形</a:t>
            </a:r>
          </a:p>
        </p:txBody>
      </p:sp>
      <p:sp>
        <p:nvSpPr>
          <p:cNvPr id="145483" name="Text Box 75">
            <a:extLst>
              <a:ext uri="{FF2B5EF4-FFF2-40B4-BE49-F238E27FC236}">
                <a16:creationId xmlns:a16="http://schemas.microsoft.com/office/drawing/2014/main" id="{0FE8C9D4-6330-4B13-AE49-E9B7895C3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1763713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kumimoji="1" lang="en-US" altLang="zh-CN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CE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波形</a:t>
            </a:r>
          </a:p>
        </p:txBody>
      </p:sp>
      <p:grpSp>
        <p:nvGrpSpPr>
          <p:cNvPr id="145530" name="Group 122">
            <a:extLst>
              <a:ext uri="{FF2B5EF4-FFF2-40B4-BE49-F238E27FC236}">
                <a16:creationId xmlns:a16="http://schemas.microsoft.com/office/drawing/2014/main" id="{0E0958EE-4853-48DE-8178-644F4A863638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2166938"/>
            <a:ext cx="3425825" cy="1584325"/>
            <a:chOff x="3217" y="1366"/>
            <a:chExt cx="2158" cy="998"/>
          </a:xfrm>
        </p:grpSpPr>
        <p:sp>
          <p:nvSpPr>
            <p:cNvPr id="19500" name="Line 77">
              <a:extLst>
                <a:ext uri="{FF2B5EF4-FFF2-40B4-BE49-F238E27FC236}">
                  <a16:creationId xmlns:a16="http://schemas.microsoft.com/office/drawing/2014/main" id="{06C4F8E5-6AD3-4FA2-B833-26F99B929E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116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1" name="Line 78">
              <a:extLst>
                <a:ext uri="{FF2B5EF4-FFF2-40B4-BE49-F238E27FC236}">
                  <a16:creationId xmlns:a16="http://schemas.microsoft.com/office/drawing/2014/main" id="{D1EABF31-5F02-43DF-A398-558C56FCAB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49" y="1848"/>
              <a:ext cx="679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2" name="Text Box 79">
              <a:extLst>
                <a:ext uri="{FF2B5EF4-FFF2-40B4-BE49-F238E27FC236}">
                  <a16:creationId xmlns:a16="http://schemas.microsoft.com/office/drawing/2014/main" id="{4A4049B9-EA93-4982-9006-12538C0C9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366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CE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503" name="Text Box 80">
              <a:extLst>
                <a:ext uri="{FF2B5EF4-FFF2-40B4-BE49-F238E27FC236}">
                  <a16:creationId xmlns:a16="http://schemas.microsoft.com/office/drawing/2014/main" id="{449361DC-6F46-430F-9DAE-EFC04B18E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07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9504" name="Text Box 81">
              <a:extLst>
                <a:ext uri="{FF2B5EF4-FFF2-40B4-BE49-F238E27FC236}">
                  <a16:creationId xmlns:a16="http://schemas.microsoft.com/office/drawing/2014/main" id="{E9AAB761-711B-407E-9659-F94830910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01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9505" name="Line 82">
              <a:extLst>
                <a:ext uri="{FF2B5EF4-FFF2-40B4-BE49-F238E27FC236}">
                  <a16:creationId xmlns:a16="http://schemas.microsoft.com/office/drawing/2014/main" id="{CC6CC275-4238-4363-BC8E-D108F070A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1820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83">
              <a:extLst>
                <a:ext uri="{FF2B5EF4-FFF2-40B4-BE49-F238E27FC236}">
                  <a16:creationId xmlns:a16="http://schemas.microsoft.com/office/drawing/2014/main" id="{3C092818-448A-4541-8BB7-D820F51FF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933"/>
              <a:ext cx="28" cy="14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84">
              <a:extLst>
                <a:ext uri="{FF2B5EF4-FFF2-40B4-BE49-F238E27FC236}">
                  <a16:creationId xmlns:a16="http://schemas.microsoft.com/office/drawing/2014/main" id="{57E9F22B-86C3-4D0B-9CC2-2968A9D1C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1905"/>
              <a:ext cx="56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85">
              <a:extLst>
                <a:ext uri="{FF2B5EF4-FFF2-40B4-BE49-F238E27FC236}">
                  <a16:creationId xmlns:a16="http://schemas.microsoft.com/office/drawing/2014/main" id="{C2F567E2-51EC-4031-9DEB-6E4A21D7E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962"/>
              <a:ext cx="29" cy="11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Line 86">
              <a:extLst>
                <a:ext uri="{FF2B5EF4-FFF2-40B4-BE49-F238E27FC236}">
                  <a16:creationId xmlns:a16="http://schemas.microsoft.com/office/drawing/2014/main" id="{44FB9F1B-5575-4034-A8A9-AE9C31C79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962"/>
              <a:ext cx="28" cy="1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Line 87">
              <a:extLst>
                <a:ext uri="{FF2B5EF4-FFF2-40B4-BE49-F238E27FC236}">
                  <a16:creationId xmlns:a16="http://schemas.microsoft.com/office/drawing/2014/main" id="{47D7AA4E-953C-4BBF-B666-BF951F7FD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2" y="1621"/>
              <a:ext cx="114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Line 88">
              <a:extLst>
                <a:ext uri="{FF2B5EF4-FFF2-40B4-BE49-F238E27FC236}">
                  <a16:creationId xmlns:a16="http://schemas.microsoft.com/office/drawing/2014/main" id="{C0E68079-57AE-4C86-B00A-531EA2E4A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7" y="1536"/>
              <a:ext cx="142" cy="53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Line 89">
              <a:extLst>
                <a:ext uri="{FF2B5EF4-FFF2-40B4-BE49-F238E27FC236}">
                  <a16:creationId xmlns:a16="http://schemas.microsoft.com/office/drawing/2014/main" id="{FC344980-DD81-4E4D-9F2E-1690CAF99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3" y="1536"/>
              <a:ext cx="142" cy="53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90">
              <a:extLst>
                <a:ext uri="{FF2B5EF4-FFF2-40B4-BE49-F238E27FC236}">
                  <a16:creationId xmlns:a16="http://schemas.microsoft.com/office/drawing/2014/main" id="{4DCB1586-1FA0-461F-BC20-F7AD39418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593"/>
              <a:ext cx="142" cy="48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Line 91">
              <a:extLst>
                <a:ext uri="{FF2B5EF4-FFF2-40B4-BE49-F238E27FC236}">
                  <a16:creationId xmlns:a16="http://schemas.microsoft.com/office/drawing/2014/main" id="{ACB33792-E033-4BAD-8BBE-B93C7BEDC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1650"/>
              <a:ext cx="113" cy="42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15" name="Group 118">
              <a:extLst>
                <a:ext uri="{FF2B5EF4-FFF2-40B4-BE49-F238E27FC236}">
                  <a16:creationId xmlns:a16="http://schemas.microsoft.com/office/drawing/2014/main" id="{CF1AE4C3-617B-431E-9F27-FE0124EEA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" y="1508"/>
              <a:ext cx="1247" cy="482"/>
              <a:chOff x="4581" y="913"/>
              <a:chExt cx="1179" cy="369"/>
            </a:xfrm>
          </p:grpSpPr>
          <p:sp>
            <p:nvSpPr>
              <p:cNvPr id="19520" name="Freeform 93">
                <a:extLst>
                  <a:ext uri="{FF2B5EF4-FFF2-40B4-BE49-F238E27FC236}">
                    <a16:creationId xmlns:a16="http://schemas.microsoft.com/office/drawing/2014/main" id="{0B62DD03-98A0-494C-A3BF-04CE13259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913"/>
                <a:ext cx="606" cy="199"/>
              </a:xfrm>
              <a:custGeom>
                <a:avLst/>
                <a:gdLst>
                  <a:gd name="T0" fmla="*/ 0 w 912"/>
                  <a:gd name="T1" fmla="*/ 1 h 398"/>
                  <a:gd name="T2" fmla="*/ 1 w 912"/>
                  <a:gd name="T3" fmla="*/ 1 h 398"/>
                  <a:gd name="T4" fmla="*/ 1 w 912"/>
                  <a:gd name="T5" fmla="*/ 1 h 398"/>
                  <a:gd name="T6" fmla="*/ 1 w 912"/>
                  <a:gd name="T7" fmla="*/ 1 h 398"/>
                  <a:gd name="T8" fmla="*/ 2 w 912"/>
                  <a:gd name="T9" fmla="*/ 1 h 398"/>
                  <a:gd name="T10" fmla="*/ 3 w 912"/>
                  <a:gd name="T11" fmla="*/ 1 h 398"/>
                  <a:gd name="T12" fmla="*/ 3 w 912"/>
                  <a:gd name="T13" fmla="*/ 1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21" name="Freeform 94">
                <a:extLst>
                  <a:ext uri="{FF2B5EF4-FFF2-40B4-BE49-F238E27FC236}">
                    <a16:creationId xmlns:a16="http://schemas.microsoft.com/office/drawing/2014/main" id="{BBCEE476-928B-40AC-BF64-C63893BB2E6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81" y="1083"/>
                <a:ext cx="605" cy="199"/>
              </a:xfrm>
              <a:custGeom>
                <a:avLst/>
                <a:gdLst>
                  <a:gd name="T0" fmla="*/ 0 w 912"/>
                  <a:gd name="T1" fmla="*/ 1 h 398"/>
                  <a:gd name="T2" fmla="*/ 1 w 912"/>
                  <a:gd name="T3" fmla="*/ 1 h 398"/>
                  <a:gd name="T4" fmla="*/ 1 w 912"/>
                  <a:gd name="T5" fmla="*/ 1 h 398"/>
                  <a:gd name="T6" fmla="*/ 1 w 912"/>
                  <a:gd name="T7" fmla="*/ 1 h 398"/>
                  <a:gd name="T8" fmla="*/ 2 w 912"/>
                  <a:gd name="T9" fmla="*/ 1 h 398"/>
                  <a:gd name="T10" fmla="*/ 3 w 912"/>
                  <a:gd name="T11" fmla="*/ 1 h 398"/>
                  <a:gd name="T12" fmla="*/ 3 w 912"/>
                  <a:gd name="T13" fmla="*/ 1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16" name="Line 95">
              <a:extLst>
                <a:ext uri="{FF2B5EF4-FFF2-40B4-BE49-F238E27FC236}">
                  <a16:creationId xmlns:a16="http://schemas.microsoft.com/office/drawing/2014/main" id="{F25F35CD-20F9-4425-B7DB-208425660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" y="1877"/>
              <a:ext cx="57" cy="19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Line 96">
              <a:extLst>
                <a:ext uri="{FF2B5EF4-FFF2-40B4-BE49-F238E27FC236}">
                  <a16:creationId xmlns:a16="http://schemas.microsoft.com/office/drawing/2014/main" id="{979C631C-8D73-4632-9170-1C2A4794B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650"/>
              <a:ext cx="113" cy="42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Line 97">
              <a:extLst>
                <a:ext uri="{FF2B5EF4-FFF2-40B4-BE49-F238E27FC236}">
                  <a16:creationId xmlns:a16="http://schemas.microsoft.com/office/drawing/2014/main" id="{2B385D10-1DAD-43B9-B7DA-A7F56F23B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1" y="1763"/>
              <a:ext cx="85" cy="3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98">
              <a:extLst>
                <a:ext uri="{FF2B5EF4-FFF2-40B4-BE49-F238E27FC236}">
                  <a16:creationId xmlns:a16="http://schemas.microsoft.com/office/drawing/2014/main" id="{16C30DE0-069A-4FAF-B3E2-D16432D03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763"/>
              <a:ext cx="1304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507" name="Group 99">
            <a:extLst>
              <a:ext uri="{FF2B5EF4-FFF2-40B4-BE49-F238E27FC236}">
                <a16:creationId xmlns:a16="http://schemas.microsoft.com/office/drawing/2014/main" id="{231DDFF7-20F1-4C18-B6D4-BEA93FFD5BE2}"/>
              </a:ext>
            </a:extLst>
          </p:cNvPr>
          <p:cNvGrpSpPr>
            <a:grpSpLocks/>
          </p:cNvGrpSpPr>
          <p:nvPr/>
        </p:nvGrpSpPr>
        <p:grpSpPr bwMode="auto">
          <a:xfrm>
            <a:off x="5081588" y="3563938"/>
            <a:ext cx="3451225" cy="1584325"/>
            <a:chOff x="3201" y="2245"/>
            <a:chExt cx="2174" cy="998"/>
          </a:xfrm>
        </p:grpSpPr>
        <p:sp>
          <p:nvSpPr>
            <p:cNvPr id="19483" name="Line 100">
              <a:extLst>
                <a:ext uri="{FF2B5EF4-FFF2-40B4-BE49-F238E27FC236}">
                  <a16:creationId xmlns:a16="http://schemas.microsoft.com/office/drawing/2014/main" id="{5083CD1B-33FF-42FF-81B6-A1BF85EB3E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042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4" name="Line 101">
              <a:extLst>
                <a:ext uri="{FF2B5EF4-FFF2-40B4-BE49-F238E27FC236}">
                  <a16:creationId xmlns:a16="http://schemas.microsoft.com/office/drawing/2014/main" id="{493DBF1D-58F2-4063-A5F1-B31ADED320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235" y="2741"/>
              <a:ext cx="708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5" name="Text Box 102">
              <a:extLst>
                <a:ext uri="{FF2B5EF4-FFF2-40B4-BE49-F238E27FC236}">
                  <a16:creationId xmlns:a16="http://schemas.microsoft.com/office/drawing/2014/main" id="{C7A4C57F-0999-435B-B639-C3F71AA54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245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CE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86" name="Text Box 103">
              <a:extLst>
                <a:ext uri="{FF2B5EF4-FFF2-40B4-BE49-F238E27FC236}">
                  <a16:creationId xmlns:a16="http://schemas.microsoft.com/office/drawing/2014/main" id="{17F0AD66-B105-4B80-9EBF-EC8C4245B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955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9487" name="Text Box 104">
              <a:extLst>
                <a:ext uri="{FF2B5EF4-FFF2-40B4-BE49-F238E27FC236}">
                  <a16:creationId xmlns:a16="http://schemas.microsoft.com/office/drawing/2014/main" id="{87333DD0-DE1E-4626-BEE8-EC0CEA36B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2897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9488" name="Line 105">
              <a:extLst>
                <a:ext uri="{FF2B5EF4-FFF2-40B4-BE49-F238E27FC236}">
                  <a16:creationId xmlns:a16="http://schemas.microsoft.com/office/drawing/2014/main" id="{BE03B5FE-407D-4F0F-BFE0-0EA261ADB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2670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106">
              <a:extLst>
                <a:ext uri="{FF2B5EF4-FFF2-40B4-BE49-F238E27FC236}">
                  <a16:creationId xmlns:a16="http://schemas.microsoft.com/office/drawing/2014/main" id="{EB5DF9B3-2CF2-4F12-AA03-9C6CAA0E2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107">
              <a:extLst>
                <a:ext uri="{FF2B5EF4-FFF2-40B4-BE49-F238E27FC236}">
                  <a16:creationId xmlns:a16="http://schemas.microsoft.com/office/drawing/2014/main" id="{4D851BB9-F822-4DF1-9F75-0CBE424F0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108">
              <a:extLst>
                <a:ext uri="{FF2B5EF4-FFF2-40B4-BE49-F238E27FC236}">
                  <a16:creationId xmlns:a16="http://schemas.microsoft.com/office/drawing/2014/main" id="{CFBFF501-B03E-4496-83DD-2F6BC1BF0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642"/>
              <a:ext cx="114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109">
              <a:extLst>
                <a:ext uri="{FF2B5EF4-FFF2-40B4-BE49-F238E27FC236}">
                  <a16:creationId xmlns:a16="http://schemas.microsoft.com/office/drawing/2014/main" id="{89C7F3F6-DA36-47B5-B86D-8E0568933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110">
              <a:extLst>
                <a:ext uri="{FF2B5EF4-FFF2-40B4-BE49-F238E27FC236}">
                  <a16:creationId xmlns:a16="http://schemas.microsoft.com/office/drawing/2014/main" id="{A5DC876B-1820-4F19-920D-D277231B6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2642"/>
              <a:ext cx="113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111">
              <a:extLst>
                <a:ext uri="{FF2B5EF4-FFF2-40B4-BE49-F238E27FC236}">
                  <a16:creationId xmlns:a16="http://schemas.microsoft.com/office/drawing/2014/main" id="{76B9E203-64B3-4A9F-815C-F56C2DB89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112">
              <a:extLst>
                <a:ext uri="{FF2B5EF4-FFF2-40B4-BE49-F238E27FC236}">
                  <a16:creationId xmlns:a16="http://schemas.microsoft.com/office/drawing/2014/main" id="{503F0C3A-2F22-4674-B892-13ABDA968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2642"/>
              <a:ext cx="113" cy="31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113">
              <a:extLst>
                <a:ext uri="{FF2B5EF4-FFF2-40B4-BE49-F238E27FC236}">
                  <a16:creationId xmlns:a16="http://schemas.microsoft.com/office/drawing/2014/main" id="{EFA9C42B-EE94-44DD-AF4D-EF862F716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" y="2642"/>
              <a:ext cx="113" cy="3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114">
              <a:extLst>
                <a:ext uri="{FF2B5EF4-FFF2-40B4-BE49-F238E27FC236}">
                  <a16:creationId xmlns:a16="http://schemas.microsoft.com/office/drawing/2014/main" id="{752A9CF6-0C3C-49DE-83D2-BF7781375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" y="2642"/>
              <a:ext cx="114" cy="3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115">
              <a:extLst>
                <a:ext uri="{FF2B5EF4-FFF2-40B4-BE49-F238E27FC236}">
                  <a16:creationId xmlns:a16="http://schemas.microsoft.com/office/drawing/2014/main" id="{80120CF9-FCA7-4CCA-8BDB-43DD5AF09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670"/>
              <a:ext cx="114" cy="2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116">
              <a:extLst>
                <a:ext uri="{FF2B5EF4-FFF2-40B4-BE49-F238E27FC236}">
                  <a16:creationId xmlns:a16="http://schemas.microsoft.com/office/drawing/2014/main" id="{DDE726B6-5385-47D5-8770-2E3431F24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42"/>
              <a:ext cx="12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540" name="Group 132">
            <a:extLst>
              <a:ext uri="{FF2B5EF4-FFF2-40B4-BE49-F238E27FC236}">
                <a16:creationId xmlns:a16="http://schemas.microsoft.com/office/drawing/2014/main" id="{AA2DF445-45E3-4A8A-85BE-20EF635F16A2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5094288"/>
            <a:ext cx="3409950" cy="1500187"/>
            <a:chOff x="3227" y="3209"/>
            <a:chExt cx="2148" cy="945"/>
          </a:xfrm>
        </p:grpSpPr>
        <p:sp>
          <p:nvSpPr>
            <p:cNvPr id="19466" name="Line 56">
              <a:extLst>
                <a:ext uri="{FF2B5EF4-FFF2-40B4-BE49-F238E27FC236}">
                  <a16:creationId xmlns:a16="http://schemas.microsoft.com/office/drawing/2014/main" id="{C0FE836A-7833-4F46-BA67-D1F161427B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0" y="2953"/>
              <a:ext cx="0" cy="18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Line 57">
              <a:extLst>
                <a:ext uri="{FF2B5EF4-FFF2-40B4-BE49-F238E27FC236}">
                  <a16:creationId xmlns:a16="http://schemas.microsoft.com/office/drawing/2014/main" id="{2A30A5B1-053A-46A1-AC0E-742D89212F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66" y="3721"/>
              <a:ext cx="845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Text Box 58">
              <a:extLst>
                <a:ext uri="{FF2B5EF4-FFF2-40B4-BE49-F238E27FC236}">
                  <a16:creationId xmlns:a16="http://schemas.microsoft.com/office/drawing/2014/main" id="{AF9057D7-58B5-4D73-B0D6-31A942414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3209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ce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9" name="Text Box 59">
              <a:extLst>
                <a:ext uri="{FF2B5EF4-FFF2-40B4-BE49-F238E27FC236}">
                  <a16:creationId xmlns:a16="http://schemas.microsoft.com/office/drawing/2014/main" id="{E0D321D0-F903-4C69-BE02-8A5CA4166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3866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</a:p>
          </p:txBody>
        </p:sp>
        <p:sp>
          <p:nvSpPr>
            <p:cNvPr id="19470" name="Text Box 60">
              <a:extLst>
                <a:ext uri="{FF2B5EF4-FFF2-40B4-BE49-F238E27FC236}">
                  <a16:creationId xmlns:a16="http://schemas.microsoft.com/office/drawing/2014/main" id="{62479030-B703-4361-92CE-0D959FCE9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3809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9471" name="Group 119">
              <a:extLst>
                <a:ext uri="{FF2B5EF4-FFF2-40B4-BE49-F238E27FC236}">
                  <a16:creationId xmlns:a16="http://schemas.microsoft.com/office/drawing/2014/main" id="{D1C00C89-7146-4B26-896B-FFFDC6F6D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" y="3606"/>
              <a:ext cx="1247" cy="510"/>
              <a:chOff x="4581" y="913"/>
              <a:chExt cx="1179" cy="369"/>
            </a:xfrm>
          </p:grpSpPr>
          <p:sp>
            <p:nvSpPr>
              <p:cNvPr id="19481" name="Freeform 120">
                <a:extLst>
                  <a:ext uri="{FF2B5EF4-FFF2-40B4-BE49-F238E27FC236}">
                    <a16:creationId xmlns:a16="http://schemas.microsoft.com/office/drawing/2014/main" id="{E2BFC498-EA80-4921-8CA1-1B3FA9D72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913"/>
                <a:ext cx="606" cy="199"/>
              </a:xfrm>
              <a:custGeom>
                <a:avLst/>
                <a:gdLst>
                  <a:gd name="T0" fmla="*/ 0 w 912"/>
                  <a:gd name="T1" fmla="*/ 1 h 398"/>
                  <a:gd name="T2" fmla="*/ 1 w 912"/>
                  <a:gd name="T3" fmla="*/ 1 h 398"/>
                  <a:gd name="T4" fmla="*/ 1 w 912"/>
                  <a:gd name="T5" fmla="*/ 1 h 398"/>
                  <a:gd name="T6" fmla="*/ 1 w 912"/>
                  <a:gd name="T7" fmla="*/ 1 h 398"/>
                  <a:gd name="T8" fmla="*/ 2 w 912"/>
                  <a:gd name="T9" fmla="*/ 1 h 398"/>
                  <a:gd name="T10" fmla="*/ 3 w 912"/>
                  <a:gd name="T11" fmla="*/ 1 h 398"/>
                  <a:gd name="T12" fmla="*/ 3 w 912"/>
                  <a:gd name="T13" fmla="*/ 1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2" name="Freeform 121">
                <a:extLst>
                  <a:ext uri="{FF2B5EF4-FFF2-40B4-BE49-F238E27FC236}">
                    <a16:creationId xmlns:a16="http://schemas.microsoft.com/office/drawing/2014/main" id="{D655DF5A-6E90-4813-8494-F2C8EFBBD1C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81" y="1083"/>
                <a:ext cx="605" cy="199"/>
              </a:xfrm>
              <a:custGeom>
                <a:avLst/>
                <a:gdLst>
                  <a:gd name="T0" fmla="*/ 0 w 912"/>
                  <a:gd name="T1" fmla="*/ 1 h 398"/>
                  <a:gd name="T2" fmla="*/ 1 w 912"/>
                  <a:gd name="T3" fmla="*/ 1 h 398"/>
                  <a:gd name="T4" fmla="*/ 1 w 912"/>
                  <a:gd name="T5" fmla="*/ 1 h 398"/>
                  <a:gd name="T6" fmla="*/ 1 w 912"/>
                  <a:gd name="T7" fmla="*/ 1 h 398"/>
                  <a:gd name="T8" fmla="*/ 2 w 912"/>
                  <a:gd name="T9" fmla="*/ 1 h 398"/>
                  <a:gd name="T10" fmla="*/ 3 w 912"/>
                  <a:gd name="T11" fmla="*/ 1 h 398"/>
                  <a:gd name="T12" fmla="*/ 3 w 912"/>
                  <a:gd name="T13" fmla="*/ 1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72" name="Line 123">
              <a:extLst>
                <a:ext uri="{FF2B5EF4-FFF2-40B4-BE49-F238E27FC236}">
                  <a16:creationId xmlns:a16="http://schemas.microsoft.com/office/drawing/2014/main" id="{E174E8C2-7AFA-4517-834D-9DB36E974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" y="3889"/>
              <a:ext cx="28" cy="8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24">
              <a:extLst>
                <a:ext uri="{FF2B5EF4-FFF2-40B4-BE49-F238E27FC236}">
                  <a16:creationId xmlns:a16="http://schemas.microsoft.com/office/drawing/2014/main" id="{28BCE097-B450-4B78-8987-0677EF822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3889"/>
              <a:ext cx="57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25">
              <a:extLst>
                <a:ext uri="{FF2B5EF4-FFF2-40B4-BE49-F238E27FC236}">
                  <a16:creationId xmlns:a16="http://schemas.microsoft.com/office/drawing/2014/main" id="{12EACD98-3DC6-49C3-A01D-39A596794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2" y="3889"/>
              <a:ext cx="85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26">
              <a:extLst>
                <a:ext uri="{FF2B5EF4-FFF2-40B4-BE49-F238E27FC236}">
                  <a16:creationId xmlns:a16="http://schemas.microsoft.com/office/drawing/2014/main" id="{EE3F26C2-9F2D-4F18-807E-103FFA614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3889"/>
              <a:ext cx="57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27">
              <a:extLst>
                <a:ext uri="{FF2B5EF4-FFF2-40B4-BE49-F238E27FC236}">
                  <a16:creationId xmlns:a16="http://schemas.microsoft.com/office/drawing/2014/main" id="{92C7F23F-7A5E-42B0-A812-0F60841DE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7" y="3719"/>
              <a:ext cx="29" cy="14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28">
              <a:extLst>
                <a:ext uri="{FF2B5EF4-FFF2-40B4-BE49-F238E27FC236}">
                  <a16:creationId xmlns:a16="http://schemas.microsoft.com/office/drawing/2014/main" id="{499598B7-0034-4B29-9316-3FAC43BEF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1" y="3634"/>
              <a:ext cx="28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129">
              <a:extLst>
                <a:ext uri="{FF2B5EF4-FFF2-40B4-BE49-F238E27FC236}">
                  <a16:creationId xmlns:a16="http://schemas.microsoft.com/office/drawing/2014/main" id="{EDA62752-17D2-4546-AD5B-BE16DDBAD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3634"/>
              <a:ext cx="29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130">
              <a:extLst>
                <a:ext uri="{FF2B5EF4-FFF2-40B4-BE49-F238E27FC236}">
                  <a16:creationId xmlns:a16="http://schemas.microsoft.com/office/drawing/2014/main" id="{E9A63879-FBEC-456B-B792-BAC0196B4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8" y="3691"/>
              <a:ext cx="28" cy="17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131">
              <a:extLst>
                <a:ext uri="{FF2B5EF4-FFF2-40B4-BE49-F238E27FC236}">
                  <a16:creationId xmlns:a16="http://schemas.microsoft.com/office/drawing/2014/main" id="{A3C771B5-5CB2-4BB3-8D8C-A104A30EA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3804"/>
              <a:ext cx="0" cy="5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5541" name="Text Box 133">
            <a:hlinkClick r:id="rId2" action="ppaction://hlinkfile"/>
            <a:extLst>
              <a:ext uri="{FF2B5EF4-FFF2-40B4-BE49-F238E27FC236}">
                <a16:creationId xmlns:a16="http://schemas.microsoft.com/office/drawing/2014/main" id="{3D3E2381-EE30-46E2-86F4-CFBAC0383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6129338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00FFFF"/>
                </a:solidFill>
                <a:latin typeface="Times New Roman" panose="02020603050405020304" pitchFamily="18" charset="0"/>
              </a:rPr>
              <a:t>仿真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83" grpId="0"/>
      <p:bldP spid="1455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CE602F1-9244-47F4-BBD5-19414D1E5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FFFF00"/>
                </a:solidFill>
              </a:rPr>
              <a:t>重要概念：</a:t>
            </a:r>
            <a:r>
              <a:rPr lang="zh-CN" altLang="en-US" sz="4000"/>
              <a:t> 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3C8CD12B-620B-428D-B2E5-1C165470F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⒈ 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静态。直流电源和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共同确定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，确保晶体管工作在放大区。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⒉ 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≠0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动态。电路中的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都随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的变化而变化。信号：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实现电压放大。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⒊ 动态时，交直流共处一体。是在直流分量的基础上叠加一个交流分量。且直流量始终大于交流分量的幅值。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⒋ 共射电路中，交流分量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与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反相位。直接耦合放大电路：电路与信号源和负载电阻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之间是通过电阻或导线直接连接的。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2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414A368-9232-418B-A50A-6BD818F5D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rPr>
              <a:t>5.2</a:t>
            </a:r>
            <a:r>
              <a:rPr lang="en-US" altLang="zh-CN" sz="4000" b="1">
                <a:solidFill>
                  <a:srgbClr val="FFFF00"/>
                </a:solidFill>
              </a:rPr>
              <a:t> </a:t>
            </a:r>
            <a:r>
              <a:rPr lang="zh-CN" altLang="en-US" sz="4000" b="1">
                <a:solidFill>
                  <a:srgbClr val="FFFF00"/>
                </a:solidFill>
              </a:rPr>
              <a:t>图解分析法</a:t>
            </a:r>
            <a:r>
              <a:rPr lang="zh-CN" altLang="en-US"/>
              <a:t> 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20316DFC-6ACF-4396-B1F9-5E8360D14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  <a:noFill/>
        </p:spPr>
        <p:txBody>
          <a:bodyPr/>
          <a:lstStyle/>
          <a:p>
            <a:pPr algn="just" eaLnBrk="1" hangingPunct="1"/>
            <a:r>
              <a:rPr lang="zh-CN" altLang="en-US" sz="2800" b="1">
                <a:solidFill>
                  <a:srgbClr val="FFFF00"/>
                </a:solidFill>
              </a:rPr>
              <a:t>图解分析法：利用晶体管的特性曲线以及负载线等，用作图的方法直接描绘出各有关的电压、电流波形；</a:t>
            </a:r>
          </a:p>
          <a:p>
            <a:pPr algn="just" eaLnBrk="1" hangingPunct="1"/>
            <a:r>
              <a:rPr lang="zh-CN" altLang="en-US" sz="2800" b="1">
                <a:solidFill>
                  <a:srgbClr val="FFFF00"/>
                </a:solidFill>
              </a:rPr>
              <a:t>计算分析法：是将晶体管简化成线性等效电路，然后对整个放大电路进行计算，求出各有关的电压、电流值。</a:t>
            </a:r>
          </a:p>
          <a:p>
            <a:pPr eaLnBrk="1" hangingPunct="1"/>
            <a:r>
              <a:rPr lang="zh-CN" altLang="en-US" sz="2800" b="1">
                <a:solidFill>
                  <a:srgbClr val="FFFF00"/>
                </a:solidFill>
              </a:rPr>
              <a:t>以共射放大电路为典型进行分析。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C5A0DB-5D8B-4B45-A134-CB478ECE0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</a:rPr>
              <a:t>    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A0FCF0E-9A7B-464B-BBB1-DEB91CA61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210425" cy="4525963"/>
          </a:xfrm>
        </p:spPr>
        <p:txBody>
          <a:bodyPr/>
          <a:lstStyle/>
          <a:p>
            <a:pPr algn="just" eaLnBrk="1" hangingPunct="1"/>
            <a:r>
              <a:rPr lang="zh-CN" altLang="en-US" sz="3200" b="1">
                <a:solidFill>
                  <a:srgbClr val="FFFF00"/>
                </a:solidFill>
              </a:rPr>
              <a:t>放大电路的功能及性能指标</a:t>
            </a:r>
          </a:p>
          <a:p>
            <a:pPr algn="just" eaLnBrk="1" hangingPunct="1"/>
            <a:r>
              <a:rPr lang="zh-CN" altLang="en-US" sz="3200" b="1">
                <a:solidFill>
                  <a:srgbClr val="FFFF00"/>
                </a:solidFill>
              </a:rPr>
              <a:t>共发射极放大电路的组成 </a:t>
            </a:r>
          </a:p>
          <a:p>
            <a:pPr algn="just" eaLnBrk="1" hangingPunct="1"/>
            <a:r>
              <a:rPr lang="zh-CN" altLang="en-US" sz="3200" b="1">
                <a:solidFill>
                  <a:srgbClr val="FFFF00"/>
                </a:solidFill>
              </a:rPr>
              <a:t>放大电路的工作原理</a:t>
            </a:r>
          </a:p>
          <a:p>
            <a:pPr eaLnBrk="1" hangingPunct="1"/>
            <a:endParaRPr lang="zh-CN" altLang="en-US" sz="3200">
              <a:solidFill>
                <a:srgbClr val="FFFF00"/>
              </a:solidFill>
            </a:endParaRPr>
          </a:p>
          <a:p>
            <a:pPr eaLnBrk="1" hangingPunct="1"/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FCA0FCF-BAD7-49E0-B545-F1738602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84597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rPr>
              <a:t>5.1</a:t>
            </a:r>
            <a:r>
              <a: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4000" b="1">
                <a:solidFill>
                  <a:srgbClr val="FFFF00"/>
                </a:solidFill>
                <a:latin typeface="Times New Roman" panose="02020603050405020304" pitchFamily="18" charset="0"/>
              </a:rPr>
              <a:t>放大电路的组成及工作原理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8F8B1B1-51AA-4318-B81D-373EF9DFA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FF00"/>
                </a:solidFill>
              </a:rPr>
              <a:t>1.</a:t>
            </a:r>
            <a:r>
              <a:rPr lang="zh-CN" altLang="en-US" sz="3600" b="1">
                <a:solidFill>
                  <a:srgbClr val="FFFF00"/>
                </a:solidFill>
              </a:rPr>
              <a:t>用图解法分析静态工作情况</a:t>
            </a: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ED8B8918-5B86-4042-AA41-56F1934C8356}"/>
              </a:ext>
            </a:extLst>
          </p:cNvPr>
          <p:cNvGrpSpPr>
            <a:grpSpLocks/>
          </p:cNvGrpSpPr>
          <p:nvPr/>
        </p:nvGrpSpPr>
        <p:grpSpPr bwMode="auto">
          <a:xfrm>
            <a:off x="0" y="1763713"/>
            <a:ext cx="5346700" cy="4814887"/>
            <a:chOff x="2568" y="1034"/>
            <a:chExt cx="3368" cy="2917"/>
          </a:xfrm>
        </p:grpSpPr>
        <p:sp>
          <p:nvSpPr>
            <p:cNvPr id="22533" name="Line 4">
              <a:extLst>
                <a:ext uri="{FF2B5EF4-FFF2-40B4-BE49-F238E27FC236}">
                  <a16:creationId xmlns:a16="http://schemas.microsoft.com/office/drawing/2014/main" id="{C149F9B1-EC97-4FA5-889E-631DE9CD7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062"/>
              <a:ext cx="148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Rectangle 5">
              <a:extLst>
                <a:ext uri="{FF2B5EF4-FFF2-40B4-BE49-F238E27FC236}">
                  <a16:creationId xmlns:a16="http://schemas.microsoft.com/office/drawing/2014/main" id="{CF5D9C49-25A5-42A1-929F-4CEFF98C4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994"/>
              <a:ext cx="579" cy="135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35" name="Line 6">
              <a:extLst>
                <a:ext uri="{FF2B5EF4-FFF2-40B4-BE49-F238E27FC236}">
                  <a16:creationId xmlns:a16="http://schemas.microsoft.com/office/drawing/2014/main" id="{70D23756-46E5-4372-8DAE-CE60840A5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1884"/>
              <a:ext cx="0" cy="402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7">
              <a:extLst>
                <a:ext uri="{FF2B5EF4-FFF2-40B4-BE49-F238E27FC236}">
                  <a16:creationId xmlns:a16="http://schemas.microsoft.com/office/drawing/2014/main" id="{09F406E7-A8B2-4FAB-B7C4-AAEDC9531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0" y="1794"/>
              <a:ext cx="340" cy="22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8">
              <a:extLst>
                <a:ext uri="{FF2B5EF4-FFF2-40B4-BE49-F238E27FC236}">
                  <a16:creationId xmlns:a16="http://schemas.microsoft.com/office/drawing/2014/main" id="{25EDAC15-31A3-4B54-86C1-A9A3B291C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151"/>
              <a:ext cx="358" cy="20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9">
              <a:extLst>
                <a:ext uri="{FF2B5EF4-FFF2-40B4-BE49-F238E27FC236}">
                  <a16:creationId xmlns:a16="http://schemas.microsoft.com/office/drawing/2014/main" id="{27044048-4AFC-466F-9AD5-FD9C93782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2330"/>
              <a:ext cx="0" cy="96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0">
              <a:extLst>
                <a:ext uri="{FF2B5EF4-FFF2-40B4-BE49-F238E27FC236}">
                  <a16:creationId xmlns:a16="http://schemas.microsoft.com/office/drawing/2014/main" id="{B92CB87A-BF33-42D7-AC6D-7AC2ABF05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1080"/>
              <a:ext cx="0" cy="71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B65F4DA1-2A97-43C7-88FE-DA6D1DCBE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0" y="1080"/>
              <a:ext cx="53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0CCE6B55-5B10-4CAD-A605-5A0F08C0F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91"/>
              <a:ext cx="153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FA21C78A-F641-4DBD-9AEF-ED7C091CF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235"/>
              <a:ext cx="121" cy="358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43" name="Line 14">
              <a:extLst>
                <a:ext uri="{FF2B5EF4-FFF2-40B4-BE49-F238E27FC236}">
                  <a16:creationId xmlns:a16="http://schemas.microsoft.com/office/drawing/2014/main" id="{6CC29D33-89B6-467B-B89D-7D6385316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045"/>
              <a:ext cx="0" cy="5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5">
              <a:extLst>
                <a:ext uri="{FF2B5EF4-FFF2-40B4-BE49-F238E27FC236}">
                  <a16:creationId xmlns:a16="http://schemas.microsoft.com/office/drawing/2014/main" id="{6BA7676D-6B8C-430C-A3A3-AAD9F4BF0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9" y="3157"/>
              <a:ext cx="0" cy="291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6">
              <a:extLst>
                <a:ext uri="{FF2B5EF4-FFF2-40B4-BE49-F238E27FC236}">
                  <a16:creationId xmlns:a16="http://schemas.microsoft.com/office/drawing/2014/main" id="{1BED4FB8-70BF-474E-AB3A-25FEFA4C1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1" y="3291"/>
              <a:ext cx="75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7">
              <a:extLst>
                <a:ext uri="{FF2B5EF4-FFF2-40B4-BE49-F238E27FC236}">
                  <a16:creationId xmlns:a16="http://schemas.microsoft.com/office/drawing/2014/main" id="{5B66C2A0-4E21-4F98-9046-4C68C8A34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062"/>
              <a:ext cx="0" cy="12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8">
              <a:extLst>
                <a:ext uri="{FF2B5EF4-FFF2-40B4-BE49-F238E27FC236}">
                  <a16:creationId xmlns:a16="http://schemas.microsoft.com/office/drawing/2014/main" id="{1B8D57CB-E70A-4193-B5DC-FB72175B0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9" y="3316"/>
              <a:ext cx="0" cy="26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19">
              <a:extLst>
                <a:ext uri="{FF2B5EF4-FFF2-40B4-BE49-F238E27FC236}">
                  <a16:creationId xmlns:a16="http://schemas.microsoft.com/office/drawing/2014/main" id="{4D32219F-1C96-44EA-896A-0CE8B3347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3581"/>
              <a:ext cx="340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Oval 20">
              <a:extLst>
                <a:ext uri="{FF2B5EF4-FFF2-40B4-BE49-F238E27FC236}">
                  <a16:creationId xmlns:a16="http://schemas.microsoft.com/office/drawing/2014/main" id="{84F1BFFF-6169-47F7-BBA1-F17FF942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1034"/>
              <a:ext cx="76" cy="8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50" name="Oval 21">
              <a:extLst>
                <a:ext uri="{FF2B5EF4-FFF2-40B4-BE49-F238E27FC236}">
                  <a16:creationId xmlns:a16="http://schemas.microsoft.com/office/drawing/2014/main" id="{BE3C3821-55DF-4F3C-827A-890936D0C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4" y="3261"/>
              <a:ext cx="77" cy="8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51" name="Line 22">
              <a:extLst>
                <a:ext uri="{FF2B5EF4-FFF2-40B4-BE49-F238E27FC236}">
                  <a16:creationId xmlns:a16="http://schemas.microsoft.com/office/drawing/2014/main" id="{321F1D65-F2D4-4216-91CF-F8DA95291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0" y="1727"/>
              <a:ext cx="51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Text Box 23">
              <a:extLst>
                <a:ext uri="{FF2B5EF4-FFF2-40B4-BE49-F238E27FC236}">
                  <a16:creationId xmlns:a16="http://schemas.microsoft.com/office/drawing/2014/main" id="{1C11FA1D-89F1-4B75-ABDA-4623CEA92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1686"/>
              <a:ext cx="35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53" name="Text Box 24">
              <a:extLst>
                <a:ext uri="{FF2B5EF4-FFF2-40B4-BE49-F238E27FC236}">
                  <a16:creationId xmlns:a16="http://schemas.microsoft.com/office/drawing/2014/main" id="{88B2831A-5BF7-4C83-B4F4-799710F56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1767"/>
              <a:ext cx="37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4" name="Text Box 25">
              <a:extLst>
                <a:ext uri="{FF2B5EF4-FFF2-40B4-BE49-F238E27FC236}">
                  <a16:creationId xmlns:a16="http://schemas.microsoft.com/office/drawing/2014/main" id="{A4C642F6-FAA2-4747-891A-74324AC49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4" y="2935"/>
              <a:ext cx="439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5" name="Text Box 26">
              <a:extLst>
                <a:ext uri="{FF2B5EF4-FFF2-40B4-BE49-F238E27FC236}">
                  <a16:creationId xmlns:a16="http://schemas.microsoft.com/office/drawing/2014/main" id="{CC682030-A241-43B7-A9AA-D6910377C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" y="1054"/>
              <a:ext cx="595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22556" name="Text Box 27">
              <a:extLst>
                <a:ext uri="{FF2B5EF4-FFF2-40B4-BE49-F238E27FC236}">
                  <a16:creationId xmlns:a16="http://schemas.microsoft.com/office/drawing/2014/main" id="{E6442472-F60D-4412-8D59-733DED418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" y="1854"/>
              <a:ext cx="355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7" name="Text Box 28">
              <a:extLst>
                <a:ext uri="{FF2B5EF4-FFF2-40B4-BE49-F238E27FC236}">
                  <a16:creationId xmlns:a16="http://schemas.microsoft.com/office/drawing/2014/main" id="{0E031142-FC5B-47EF-A9E9-DD91ADFC8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" y="1221"/>
              <a:ext cx="415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58" name="Text Box 29">
              <a:extLst>
                <a:ext uri="{FF2B5EF4-FFF2-40B4-BE49-F238E27FC236}">
                  <a16:creationId xmlns:a16="http://schemas.microsoft.com/office/drawing/2014/main" id="{8B97B1AB-5AAB-4D0E-B74A-9901B7F8B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6" y="3277"/>
              <a:ext cx="557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22559" name="Text Box 30">
              <a:extLst>
                <a:ext uri="{FF2B5EF4-FFF2-40B4-BE49-F238E27FC236}">
                  <a16:creationId xmlns:a16="http://schemas.microsoft.com/office/drawing/2014/main" id="{543BDBAC-AB3A-4F55-8378-A149B2DC2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517"/>
              <a:ext cx="393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Text Box 31">
              <a:extLst>
                <a:ext uri="{FF2B5EF4-FFF2-40B4-BE49-F238E27FC236}">
                  <a16:creationId xmlns:a16="http://schemas.microsoft.com/office/drawing/2014/main" id="{48219EF3-723A-4D7D-AC78-72F42C5C6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1937"/>
              <a:ext cx="432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61" name="Text Box 32">
              <a:extLst>
                <a:ext uri="{FF2B5EF4-FFF2-40B4-BE49-F238E27FC236}">
                  <a16:creationId xmlns:a16="http://schemas.microsoft.com/office/drawing/2014/main" id="{217CA147-FE35-441E-B9D4-D98BB2967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3047"/>
              <a:ext cx="3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2562" name="Text Box 33">
              <a:extLst>
                <a:ext uri="{FF2B5EF4-FFF2-40B4-BE49-F238E27FC236}">
                  <a16:creationId xmlns:a16="http://schemas.microsoft.com/office/drawing/2014/main" id="{FBF2D7CB-9B58-4A65-921B-DF66D0566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581"/>
              <a:ext cx="193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zh-CN" altLang="en-US" sz="1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共射极放大电路</a:t>
              </a:r>
            </a:p>
          </p:txBody>
        </p:sp>
        <p:sp>
          <p:nvSpPr>
            <p:cNvPr id="22563" name="Oval 34">
              <a:extLst>
                <a:ext uri="{FF2B5EF4-FFF2-40B4-BE49-F238E27FC236}">
                  <a16:creationId xmlns:a16="http://schemas.microsoft.com/office/drawing/2014/main" id="{165F67E6-EBD5-4441-A06C-751B41642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531"/>
              <a:ext cx="299" cy="291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64" name="Text Box 35">
              <a:extLst>
                <a:ext uri="{FF2B5EF4-FFF2-40B4-BE49-F238E27FC236}">
                  <a16:creationId xmlns:a16="http://schemas.microsoft.com/office/drawing/2014/main" id="{23F466C6-495F-4488-A049-4F367A45E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280"/>
              <a:ext cx="41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2565" name="Oval 36">
              <a:extLst>
                <a:ext uri="{FF2B5EF4-FFF2-40B4-BE49-F238E27FC236}">
                  <a16:creationId xmlns:a16="http://schemas.microsoft.com/office/drawing/2014/main" id="{63F93938-2DE6-4590-99D0-30F88690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1683"/>
              <a:ext cx="76" cy="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39301" name="Rectangle 37">
            <a:extLst>
              <a:ext uri="{FF2B5EF4-FFF2-40B4-BE49-F238E27FC236}">
                <a16:creationId xmlns:a16="http://schemas.microsoft.com/office/drawing/2014/main" id="{6BF31C3C-2DEB-4CEE-B888-7D733F5DC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0463" y="2990208"/>
            <a:ext cx="4302125" cy="229917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静态工作点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表示，      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点坐标为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BQ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BEQ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CQ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CEQ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800" b="1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用图解法来分析静态的目的： 确定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点。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9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A55571C-D9C8-41D7-8A0A-78CFA2BE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2363" y="1763713"/>
            <a:ext cx="3600450" cy="917575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l"/>
            </a:pPr>
            <a:r>
              <a:rPr lang="zh-CN" altLang="en-US" sz="3200" b="1">
                <a:solidFill>
                  <a:srgbClr val="FFFF00"/>
                </a:solidFill>
              </a:rPr>
              <a:t>用图解法求静态</a:t>
            </a:r>
            <a:br>
              <a:rPr lang="zh-CN" altLang="en-US" sz="3200" b="1">
                <a:solidFill>
                  <a:srgbClr val="FFFF00"/>
                </a:solidFill>
              </a:rPr>
            </a:br>
            <a:r>
              <a:rPr lang="zh-CN" altLang="en-US" sz="3200" b="1">
                <a:solidFill>
                  <a:srgbClr val="FFFF00"/>
                </a:solidFill>
              </a:rPr>
              <a:t>   工作点的步骤：</a:t>
            </a:r>
            <a:r>
              <a:rPr lang="zh-CN" altLang="en-US" sz="3600"/>
              <a:t> 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48A39524-E3AF-4589-BF2C-209FF8D3F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2238" y="3068638"/>
            <a:ext cx="3509962" cy="10795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⑴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FF00"/>
                </a:solidFill>
              </a:rPr>
              <a:t>画出直流通路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=0V</a:t>
            </a:r>
            <a:r>
              <a:rPr lang="zh-CN" altLang="en-US" sz="2800" b="1">
                <a:solidFill>
                  <a:srgbClr val="FFFF00"/>
                </a:solidFill>
              </a:rPr>
              <a:t>即可。</a:t>
            </a:r>
            <a:endParaRPr lang="zh-CN" altLang="en-US" sz="280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solidFill>
                <a:srgbClr val="FFFF00"/>
              </a:solidFill>
            </a:endParaRP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BEA7C821-763B-461A-B528-075542BE6B8C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1808163"/>
            <a:ext cx="4551363" cy="4211637"/>
            <a:chOff x="1260" y="1281"/>
            <a:chExt cx="2867" cy="2653"/>
          </a:xfrm>
        </p:grpSpPr>
        <p:sp>
          <p:nvSpPr>
            <p:cNvPr id="23564" name="Line 5">
              <a:extLst>
                <a:ext uri="{FF2B5EF4-FFF2-40B4-BE49-F238E27FC236}">
                  <a16:creationId xmlns:a16="http://schemas.microsoft.com/office/drawing/2014/main" id="{B148619E-F469-44CA-93C1-68A9E6AC4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2309"/>
              <a:ext cx="148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Rectangle 6">
              <a:extLst>
                <a:ext uri="{FF2B5EF4-FFF2-40B4-BE49-F238E27FC236}">
                  <a16:creationId xmlns:a16="http://schemas.microsoft.com/office/drawing/2014/main" id="{F1B09D6B-038A-46CA-9C83-0555F56A1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241"/>
              <a:ext cx="579" cy="135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66" name="Line 7">
              <a:extLst>
                <a:ext uri="{FF2B5EF4-FFF2-40B4-BE49-F238E27FC236}">
                  <a16:creationId xmlns:a16="http://schemas.microsoft.com/office/drawing/2014/main" id="{93CAE649-4333-42FA-91C0-9BE34D272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131"/>
              <a:ext cx="0" cy="402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8">
              <a:extLst>
                <a:ext uri="{FF2B5EF4-FFF2-40B4-BE49-F238E27FC236}">
                  <a16:creationId xmlns:a16="http://schemas.microsoft.com/office/drawing/2014/main" id="{1D7D4EDE-435A-47A1-A835-D3F9E72B9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9" y="2041"/>
              <a:ext cx="340" cy="22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9">
              <a:extLst>
                <a:ext uri="{FF2B5EF4-FFF2-40B4-BE49-F238E27FC236}">
                  <a16:creationId xmlns:a16="http://schemas.microsoft.com/office/drawing/2014/main" id="{3D9C4E3E-9842-4FD6-8518-A4F212096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98"/>
              <a:ext cx="358" cy="20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0">
              <a:extLst>
                <a:ext uri="{FF2B5EF4-FFF2-40B4-BE49-F238E27FC236}">
                  <a16:creationId xmlns:a16="http://schemas.microsoft.com/office/drawing/2014/main" id="{20F450B1-A7BF-4DB0-88C0-1962B92CB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8" y="2577"/>
              <a:ext cx="0" cy="96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1">
              <a:extLst>
                <a:ext uri="{FF2B5EF4-FFF2-40B4-BE49-F238E27FC236}">
                  <a16:creationId xmlns:a16="http://schemas.microsoft.com/office/drawing/2014/main" id="{5A4252DF-3C40-4138-808A-DE6320AE5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9" y="1327"/>
              <a:ext cx="0" cy="71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2">
              <a:extLst>
                <a:ext uri="{FF2B5EF4-FFF2-40B4-BE49-F238E27FC236}">
                  <a16:creationId xmlns:a16="http://schemas.microsoft.com/office/drawing/2014/main" id="{1507A1F0-F29D-447A-B832-8D22526BB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" y="1327"/>
              <a:ext cx="53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13">
              <a:extLst>
                <a:ext uri="{FF2B5EF4-FFF2-40B4-BE49-F238E27FC236}">
                  <a16:creationId xmlns:a16="http://schemas.microsoft.com/office/drawing/2014/main" id="{BF827D5E-FC2A-4055-93DE-D96A181DE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3538"/>
              <a:ext cx="153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Rectangle 14">
              <a:extLst>
                <a:ext uri="{FF2B5EF4-FFF2-40B4-BE49-F238E27FC236}">
                  <a16:creationId xmlns:a16="http://schemas.microsoft.com/office/drawing/2014/main" id="{54F99485-EEE4-4676-A2D2-B74902D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482"/>
              <a:ext cx="121" cy="358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74" name="Line 15">
              <a:extLst>
                <a:ext uri="{FF2B5EF4-FFF2-40B4-BE49-F238E27FC236}">
                  <a16:creationId xmlns:a16="http://schemas.microsoft.com/office/drawing/2014/main" id="{BD0F8FB8-D96E-4E80-9604-195CCD429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3292"/>
              <a:ext cx="0" cy="5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16">
              <a:extLst>
                <a:ext uri="{FF2B5EF4-FFF2-40B4-BE49-F238E27FC236}">
                  <a16:creationId xmlns:a16="http://schemas.microsoft.com/office/drawing/2014/main" id="{F620F8FA-F220-4A5A-952E-20030E7C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8" y="3404"/>
              <a:ext cx="0" cy="291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17">
              <a:extLst>
                <a:ext uri="{FF2B5EF4-FFF2-40B4-BE49-F238E27FC236}">
                  <a16:creationId xmlns:a16="http://schemas.microsoft.com/office/drawing/2014/main" id="{3B1AD57E-6012-40F7-91BC-5EBE13E9C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0" y="3538"/>
              <a:ext cx="75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18">
              <a:extLst>
                <a:ext uri="{FF2B5EF4-FFF2-40B4-BE49-F238E27FC236}">
                  <a16:creationId xmlns:a16="http://schemas.microsoft.com/office/drawing/2014/main" id="{935FDB8D-8D19-410E-BF0A-624B7DBED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2309"/>
              <a:ext cx="0" cy="12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19">
              <a:extLst>
                <a:ext uri="{FF2B5EF4-FFF2-40B4-BE49-F238E27FC236}">
                  <a16:creationId xmlns:a16="http://schemas.microsoft.com/office/drawing/2014/main" id="{F48CCC44-E1AC-4979-A6F7-EC54CB0B2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8" y="3563"/>
              <a:ext cx="0" cy="26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0">
              <a:extLst>
                <a:ext uri="{FF2B5EF4-FFF2-40B4-BE49-F238E27FC236}">
                  <a16:creationId xmlns:a16="http://schemas.microsoft.com/office/drawing/2014/main" id="{6582913F-D6D9-48BD-9481-C192D4DD5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3828"/>
              <a:ext cx="340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Oval 21">
              <a:extLst>
                <a:ext uri="{FF2B5EF4-FFF2-40B4-BE49-F238E27FC236}">
                  <a16:creationId xmlns:a16="http://schemas.microsoft.com/office/drawing/2014/main" id="{B0C24F84-D0BB-4AA5-AC64-5B4392953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1281"/>
              <a:ext cx="76" cy="8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81" name="Oval 22">
              <a:extLst>
                <a:ext uri="{FF2B5EF4-FFF2-40B4-BE49-F238E27FC236}">
                  <a16:creationId xmlns:a16="http://schemas.microsoft.com/office/drawing/2014/main" id="{3F33C012-DA0F-4BD1-B3BD-CC8B040F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3508"/>
              <a:ext cx="77" cy="8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82" name="Line 23">
              <a:extLst>
                <a:ext uri="{FF2B5EF4-FFF2-40B4-BE49-F238E27FC236}">
                  <a16:creationId xmlns:a16="http://schemas.microsoft.com/office/drawing/2014/main" id="{C84C2670-6ABA-4CE3-BE2F-CB8BC479A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" y="1974"/>
              <a:ext cx="51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24">
              <a:extLst>
                <a:ext uri="{FF2B5EF4-FFF2-40B4-BE49-F238E27FC236}">
                  <a16:creationId xmlns:a16="http://schemas.microsoft.com/office/drawing/2014/main" id="{78C88571-2533-4640-83D1-178B19D59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933"/>
              <a:ext cx="35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84" name="Text Box 25">
              <a:extLst>
                <a:ext uri="{FF2B5EF4-FFF2-40B4-BE49-F238E27FC236}">
                  <a16:creationId xmlns:a16="http://schemas.microsoft.com/office/drawing/2014/main" id="{F21E1988-86C0-426E-ACA3-72D3ED780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014"/>
              <a:ext cx="37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5" name="Text Box 26">
              <a:extLst>
                <a:ext uri="{FF2B5EF4-FFF2-40B4-BE49-F238E27FC236}">
                  <a16:creationId xmlns:a16="http://schemas.microsoft.com/office/drawing/2014/main" id="{7C05D371-2C24-42B8-8BFC-1A5B6BF6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3" y="3182"/>
              <a:ext cx="439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6" name="Text Box 27">
              <a:extLst>
                <a:ext uri="{FF2B5EF4-FFF2-40B4-BE49-F238E27FC236}">
                  <a16:creationId xmlns:a16="http://schemas.microsoft.com/office/drawing/2014/main" id="{71E6C9D0-6EE6-4BC2-B4C3-831D146B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301"/>
              <a:ext cx="595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23587" name="Text Box 28">
              <a:extLst>
                <a:ext uri="{FF2B5EF4-FFF2-40B4-BE49-F238E27FC236}">
                  <a16:creationId xmlns:a16="http://schemas.microsoft.com/office/drawing/2014/main" id="{336E50A9-B12E-4DBD-90E7-165F0CCBA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2101"/>
              <a:ext cx="355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8" name="Text Box 29">
              <a:extLst>
                <a:ext uri="{FF2B5EF4-FFF2-40B4-BE49-F238E27FC236}">
                  <a16:creationId xmlns:a16="http://schemas.microsoft.com/office/drawing/2014/main" id="{697D2D4D-171C-4AE6-B234-D1F2CFB47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1468"/>
              <a:ext cx="415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89" name="Text Box 30">
              <a:extLst>
                <a:ext uri="{FF2B5EF4-FFF2-40B4-BE49-F238E27FC236}">
                  <a16:creationId xmlns:a16="http://schemas.microsoft.com/office/drawing/2014/main" id="{2800B294-63C3-44E1-8E58-9BF377C82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524"/>
              <a:ext cx="557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23590" name="Text Box 31">
              <a:extLst>
                <a:ext uri="{FF2B5EF4-FFF2-40B4-BE49-F238E27FC236}">
                  <a16:creationId xmlns:a16="http://schemas.microsoft.com/office/drawing/2014/main" id="{4674A3AE-6F20-41D1-B03B-B562B7FD7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2527"/>
              <a:ext cx="57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23591" name="Oval 32">
              <a:extLst>
                <a:ext uri="{FF2B5EF4-FFF2-40B4-BE49-F238E27FC236}">
                  <a16:creationId xmlns:a16="http://schemas.microsoft.com/office/drawing/2014/main" id="{F0206E71-E5F6-4559-8EAC-5D1849FF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1930"/>
              <a:ext cx="76" cy="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92" name="Text Box 33">
              <a:extLst>
                <a:ext uri="{FF2B5EF4-FFF2-40B4-BE49-F238E27FC236}">
                  <a16:creationId xmlns:a16="http://schemas.microsoft.com/office/drawing/2014/main" id="{B6FF0E7E-E12B-4077-9148-DEE6ACEB8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2330"/>
              <a:ext cx="37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3" name="Text Box 34">
              <a:extLst>
                <a:ext uri="{FF2B5EF4-FFF2-40B4-BE49-F238E27FC236}">
                  <a16:creationId xmlns:a16="http://schemas.microsoft.com/office/drawing/2014/main" id="{61C2C625-5203-496E-A48E-4682B48DF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3152"/>
              <a:ext cx="439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4" name="Text Box 35">
              <a:extLst>
                <a:ext uri="{FF2B5EF4-FFF2-40B4-BE49-F238E27FC236}">
                  <a16:creationId xmlns:a16="http://schemas.microsoft.com/office/drawing/2014/main" id="{B4D84CA6-DA4D-4750-8E12-648215486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2699"/>
              <a:ext cx="57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23595" name="Line 36">
              <a:extLst>
                <a:ext uri="{FF2B5EF4-FFF2-40B4-BE49-F238E27FC236}">
                  <a16:creationId xmlns:a16="http://schemas.microsoft.com/office/drawing/2014/main" id="{42800CB3-1C5D-4B77-ADA9-D2EED19C1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2245"/>
              <a:ext cx="28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37">
              <a:extLst>
                <a:ext uri="{FF2B5EF4-FFF2-40B4-BE49-F238E27FC236}">
                  <a16:creationId xmlns:a16="http://schemas.microsoft.com/office/drawing/2014/main" id="{BF92AA95-62D9-421D-BEF2-0EDC38C8E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1706"/>
              <a:ext cx="0" cy="22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Text Box 38">
              <a:extLst>
                <a:ext uri="{FF2B5EF4-FFF2-40B4-BE49-F238E27FC236}">
                  <a16:creationId xmlns:a16="http://schemas.microsoft.com/office/drawing/2014/main" id="{974AEA29-2FC4-47FF-8E4B-16A1FCB23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593"/>
              <a:ext cx="57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98" name="Text Box 39">
              <a:extLst>
                <a:ext uri="{FF2B5EF4-FFF2-40B4-BE49-F238E27FC236}">
                  <a16:creationId xmlns:a16="http://schemas.microsoft.com/office/drawing/2014/main" id="{DA703F08-73B9-4255-853C-2E9E9507E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1905"/>
              <a:ext cx="57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3557" name="Group 115">
            <a:extLst>
              <a:ext uri="{FF2B5EF4-FFF2-40B4-BE49-F238E27FC236}">
                <a16:creationId xmlns:a16="http://schemas.microsoft.com/office/drawing/2014/main" id="{345E97B7-FDFA-4BE5-AEC9-39B2DE1660F7}"/>
              </a:ext>
            </a:extLst>
          </p:cNvPr>
          <p:cNvGrpSpPr>
            <a:grpSpLocks/>
          </p:cNvGrpSpPr>
          <p:nvPr/>
        </p:nvGrpSpPr>
        <p:grpSpPr bwMode="auto">
          <a:xfrm>
            <a:off x="0" y="3429000"/>
            <a:ext cx="1016000" cy="2005013"/>
            <a:chOff x="0" y="2160"/>
            <a:chExt cx="640" cy="1263"/>
          </a:xfrm>
        </p:grpSpPr>
        <p:sp>
          <p:nvSpPr>
            <p:cNvPr id="23560" name="Oval 74">
              <a:extLst>
                <a:ext uri="{FF2B5EF4-FFF2-40B4-BE49-F238E27FC236}">
                  <a16:creationId xmlns:a16="http://schemas.microsoft.com/office/drawing/2014/main" id="{5A462329-7561-49AD-A995-0F941EE0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642"/>
              <a:ext cx="340" cy="34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61" name="Text Box 112">
              <a:extLst>
                <a:ext uri="{FF2B5EF4-FFF2-40B4-BE49-F238E27FC236}">
                  <a16:creationId xmlns:a16="http://schemas.microsoft.com/office/drawing/2014/main" id="{11DFE6D7-B266-4752-97BB-A04F2D61A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" y="216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2" name="Text Box 113">
              <a:extLst>
                <a:ext uri="{FF2B5EF4-FFF2-40B4-BE49-F238E27FC236}">
                  <a16:creationId xmlns:a16="http://schemas.microsoft.com/office/drawing/2014/main" id="{4D397059-ADCC-4429-8A09-71BF3E0AB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14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3" name="Text Box 114">
              <a:extLst>
                <a:ext uri="{FF2B5EF4-FFF2-40B4-BE49-F238E27FC236}">
                  <a16:creationId xmlns:a16="http://schemas.microsoft.com/office/drawing/2014/main" id="{5F1B4285-B138-4522-AD2D-469D98E72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309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40405" name="Picture 117">
            <a:extLst>
              <a:ext uri="{FF2B5EF4-FFF2-40B4-BE49-F238E27FC236}">
                <a16:creationId xmlns:a16="http://schemas.microsoft.com/office/drawing/2014/main" id="{70638057-FA92-409D-8896-3C3D55BA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3575"/>
            <a:ext cx="1358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118">
            <a:extLst>
              <a:ext uri="{FF2B5EF4-FFF2-40B4-BE49-F238E27FC236}">
                <a16:creationId xmlns:a16="http://schemas.microsoft.com/office/drawing/2014/main" id="{9690A14C-E327-4D77-B28A-A7AFA32D9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79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用图解法分析静态工作情况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C7A17BE-60E9-4B86-B9E2-B7BEB7CEB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⑵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利用输入特性曲线来确定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219B835-6CEE-4207-9C5B-CDE4F69A2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8963" y="1584325"/>
            <a:ext cx="4745037" cy="6096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列输入回路方程。</a:t>
            </a:r>
            <a:r>
              <a:rPr lang="zh-CN" altLang="en-US"/>
              <a:t> </a:t>
            </a:r>
          </a:p>
        </p:txBody>
      </p:sp>
      <p:grpSp>
        <p:nvGrpSpPr>
          <p:cNvPr id="24580" name="Group 47">
            <a:extLst>
              <a:ext uri="{FF2B5EF4-FFF2-40B4-BE49-F238E27FC236}">
                <a16:creationId xmlns:a16="http://schemas.microsoft.com/office/drawing/2014/main" id="{D42959FF-2646-432B-A8B0-0A20731B199E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1538288"/>
            <a:ext cx="4318000" cy="4549775"/>
            <a:chOff x="187" y="969"/>
            <a:chExt cx="2720" cy="2866"/>
          </a:xfrm>
        </p:grpSpPr>
        <p:sp>
          <p:nvSpPr>
            <p:cNvPr id="24589" name="Line 5">
              <a:extLst>
                <a:ext uri="{FF2B5EF4-FFF2-40B4-BE49-F238E27FC236}">
                  <a16:creationId xmlns:a16="http://schemas.microsoft.com/office/drawing/2014/main" id="{9525A8E3-B067-41A5-96BF-AA2937687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" y="2094"/>
              <a:ext cx="136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:a16="http://schemas.microsoft.com/office/drawing/2014/main" id="{D97AFA2E-878D-4DDB-8192-E12B2025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015"/>
              <a:ext cx="540" cy="199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591" name="Line 7">
              <a:extLst>
                <a:ext uri="{FF2B5EF4-FFF2-40B4-BE49-F238E27FC236}">
                  <a16:creationId xmlns:a16="http://schemas.microsoft.com/office/drawing/2014/main" id="{CC491758-564D-496B-8ABD-D9C27561C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1927"/>
              <a:ext cx="0" cy="37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8">
              <a:extLst>
                <a:ext uri="{FF2B5EF4-FFF2-40B4-BE49-F238E27FC236}">
                  <a16:creationId xmlns:a16="http://schemas.microsoft.com/office/drawing/2014/main" id="{DB7E6D2B-89E0-4DF8-B620-DEA52005D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1843"/>
              <a:ext cx="317" cy="20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9">
              <a:extLst>
                <a:ext uri="{FF2B5EF4-FFF2-40B4-BE49-F238E27FC236}">
                  <a16:creationId xmlns:a16="http://schemas.microsoft.com/office/drawing/2014/main" id="{CD37F59C-5239-4A7C-BF38-36FA15407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177"/>
              <a:ext cx="333" cy="1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0">
              <a:extLst>
                <a:ext uri="{FF2B5EF4-FFF2-40B4-BE49-F238E27FC236}">
                  <a16:creationId xmlns:a16="http://schemas.microsoft.com/office/drawing/2014/main" id="{D2605CB5-5E96-45EE-9053-6B72A57A3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2344"/>
              <a:ext cx="0" cy="89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1">
              <a:extLst>
                <a:ext uri="{FF2B5EF4-FFF2-40B4-BE49-F238E27FC236}">
                  <a16:creationId xmlns:a16="http://schemas.microsoft.com/office/drawing/2014/main" id="{AB438DA5-C4AA-4E02-838B-F45A120DD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3" y="1177"/>
              <a:ext cx="0" cy="6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2">
              <a:extLst>
                <a:ext uri="{FF2B5EF4-FFF2-40B4-BE49-F238E27FC236}">
                  <a16:creationId xmlns:a16="http://schemas.microsoft.com/office/drawing/2014/main" id="{AE038627-332D-41B8-AD30-3896CDE79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177"/>
              <a:ext cx="50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3">
              <a:extLst>
                <a:ext uri="{FF2B5EF4-FFF2-40B4-BE49-F238E27FC236}">
                  <a16:creationId xmlns:a16="http://schemas.microsoft.com/office/drawing/2014/main" id="{5A741F27-3430-4E21-B0AD-B0BC88D9B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" y="3241"/>
              <a:ext cx="143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Rectangle 14">
              <a:extLst>
                <a:ext uri="{FF2B5EF4-FFF2-40B4-BE49-F238E27FC236}">
                  <a16:creationId xmlns:a16="http://schemas.microsoft.com/office/drawing/2014/main" id="{2241EDF6-12A3-4608-8654-CF7135CEB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1335"/>
              <a:ext cx="153" cy="333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599" name="Line 15">
              <a:extLst>
                <a:ext uri="{FF2B5EF4-FFF2-40B4-BE49-F238E27FC236}">
                  <a16:creationId xmlns:a16="http://schemas.microsoft.com/office/drawing/2014/main" id="{C9C792F6-0F1C-4E49-94EB-04AB201E6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012"/>
              <a:ext cx="0" cy="48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16">
              <a:extLst>
                <a:ext uri="{FF2B5EF4-FFF2-40B4-BE49-F238E27FC236}">
                  <a16:creationId xmlns:a16="http://schemas.microsoft.com/office/drawing/2014/main" id="{8F116F90-F0A7-492F-B9DE-6FB5B9FC0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8" y="3116"/>
              <a:ext cx="0" cy="2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17">
              <a:extLst>
                <a:ext uri="{FF2B5EF4-FFF2-40B4-BE49-F238E27FC236}">
                  <a16:creationId xmlns:a16="http://schemas.microsoft.com/office/drawing/2014/main" id="{43D1E5B4-1A98-470D-8525-46B75FDE1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" y="3241"/>
              <a:ext cx="7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18">
              <a:extLst>
                <a:ext uri="{FF2B5EF4-FFF2-40B4-BE49-F238E27FC236}">
                  <a16:creationId xmlns:a16="http://schemas.microsoft.com/office/drawing/2014/main" id="{19493FA2-19B7-43CD-90B0-CD1188D9D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" y="2094"/>
              <a:ext cx="0" cy="114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19">
              <a:extLst>
                <a:ext uri="{FF2B5EF4-FFF2-40B4-BE49-F238E27FC236}">
                  <a16:creationId xmlns:a16="http://schemas.microsoft.com/office/drawing/2014/main" id="{DBEEA935-16CD-4FF2-B406-1293428AB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4" y="3265"/>
              <a:ext cx="0" cy="24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0">
              <a:extLst>
                <a:ext uri="{FF2B5EF4-FFF2-40B4-BE49-F238E27FC236}">
                  <a16:creationId xmlns:a16="http://schemas.microsoft.com/office/drawing/2014/main" id="{B7F88F33-87ED-49E7-961D-B02E30986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3511"/>
              <a:ext cx="317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Oval 21">
              <a:extLst>
                <a:ext uri="{FF2B5EF4-FFF2-40B4-BE49-F238E27FC236}">
                  <a16:creationId xmlns:a16="http://schemas.microsoft.com/office/drawing/2014/main" id="{3EF22293-75C7-4850-AD15-D5B81754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1134"/>
              <a:ext cx="93" cy="8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06" name="Oval 22">
              <a:extLst>
                <a:ext uri="{FF2B5EF4-FFF2-40B4-BE49-F238E27FC236}">
                  <a16:creationId xmlns:a16="http://schemas.microsoft.com/office/drawing/2014/main" id="{E03B05BA-A76F-49AD-936B-81B37BA0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3178"/>
              <a:ext cx="93" cy="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07" name="Line 23">
              <a:extLst>
                <a:ext uri="{FF2B5EF4-FFF2-40B4-BE49-F238E27FC236}">
                  <a16:creationId xmlns:a16="http://schemas.microsoft.com/office/drawing/2014/main" id="{3FC660B8-144E-4EA9-9BC0-6204E0DE8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781"/>
              <a:ext cx="48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sm" len="sm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Text Box 24">
              <a:extLst>
                <a:ext uri="{FF2B5EF4-FFF2-40B4-BE49-F238E27FC236}">
                  <a16:creationId xmlns:a16="http://schemas.microsoft.com/office/drawing/2014/main" id="{0D89818A-08C6-4AD6-BA90-E11990780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1698"/>
              <a:ext cx="5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609" name="Text Box 25">
              <a:extLst>
                <a:ext uri="{FF2B5EF4-FFF2-40B4-BE49-F238E27FC236}">
                  <a16:creationId xmlns:a16="http://schemas.microsoft.com/office/drawing/2014/main" id="{D2D8B9CA-725E-4003-9C7E-1F2DA3B09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8" y="1823"/>
              <a:ext cx="269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0" name="Text Box 26">
              <a:extLst>
                <a:ext uri="{FF2B5EF4-FFF2-40B4-BE49-F238E27FC236}">
                  <a16:creationId xmlns:a16="http://schemas.microsoft.com/office/drawing/2014/main" id="{4FC06A18-7D77-4322-BAA6-796588F65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2837"/>
              <a:ext cx="33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4611" name="Text Box 27">
              <a:extLst>
                <a:ext uri="{FF2B5EF4-FFF2-40B4-BE49-F238E27FC236}">
                  <a16:creationId xmlns:a16="http://schemas.microsoft.com/office/drawing/2014/main" id="{9B664C5E-175C-43AA-AD2F-A44C5C26F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" y="969"/>
              <a:ext cx="490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24612" name="Text Box 28">
              <a:extLst>
                <a:ext uri="{FF2B5EF4-FFF2-40B4-BE49-F238E27FC236}">
                  <a16:creationId xmlns:a16="http://schemas.microsoft.com/office/drawing/2014/main" id="{A63B15B1-90E7-4439-AB6E-66C3779BD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969"/>
              <a:ext cx="366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3" name="Text Box 29">
              <a:extLst>
                <a:ext uri="{FF2B5EF4-FFF2-40B4-BE49-F238E27FC236}">
                  <a16:creationId xmlns:a16="http://schemas.microsoft.com/office/drawing/2014/main" id="{BFC06C13-2159-4B3F-815E-67FA34054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1281"/>
              <a:ext cx="3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4614" name="Text Box 30">
              <a:extLst>
                <a:ext uri="{FF2B5EF4-FFF2-40B4-BE49-F238E27FC236}">
                  <a16:creationId xmlns:a16="http://schemas.microsoft.com/office/drawing/2014/main" id="{E6B8B42E-52A4-46AA-98B4-EF87ACFD2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3262"/>
              <a:ext cx="559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24615" name="Text Box 31">
              <a:extLst>
                <a:ext uri="{FF2B5EF4-FFF2-40B4-BE49-F238E27FC236}">
                  <a16:creationId xmlns:a16="http://schemas.microsoft.com/office/drawing/2014/main" id="{EEC3906C-5565-41CB-BE9F-C15A92C59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532"/>
              <a:ext cx="5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6" name="Text Box 32">
              <a:extLst>
                <a:ext uri="{FF2B5EF4-FFF2-40B4-BE49-F238E27FC236}">
                  <a16:creationId xmlns:a16="http://schemas.microsoft.com/office/drawing/2014/main" id="{EAB441FF-FB77-4CC1-ACC8-1212904EB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2094"/>
              <a:ext cx="378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4617" name="Text Box 33">
              <a:extLst>
                <a:ext uri="{FF2B5EF4-FFF2-40B4-BE49-F238E27FC236}">
                  <a16:creationId xmlns:a16="http://schemas.microsoft.com/office/drawing/2014/main" id="{F65818B4-36B2-4603-AF88-E384BBA7F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845"/>
              <a:ext cx="384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4618" name="Text Box 34">
              <a:extLst>
                <a:ext uri="{FF2B5EF4-FFF2-40B4-BE49-F238E27FC236}">
                  <a16:creationId xmlns:a16="http://schemas.microsoft.com/office/drawing/2014/main" id="{D522E251-0260-4C92-9033-BF5AF2909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1072"/>
              <a:ext cx="596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619" name="Text Box 35">
              <a:extLst>
                <a:ext uri="{FF2B5EF4-FFF2-40B4-BE49-F238E27FC236}">
                  <a16:creationId xmlns:a16="http://schemas.microsoft.com/office/drawing/2014/main" id="{BA7DAF0B-DACA-4301-A4E7-9690C7235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3470"/>
              <a:ext cx="5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620" name="Text Box 36">
              <a:extLst>
                <a:ext uri="{FF2B5EF4-FFF2-40B4-BE49-F238E27FC236}">
                  <a16:creationId xmlns:a16="http://schemas.microsoft.com/office/drawing/2014/main" id="{AB1E6D34-7727-4181-8B48-D2C329356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" y="2365"/>
              <a:ext cx="45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24621" name="Oval 37">
              <a:extLst>
                <a:ext uri="{FF2B5EF4-FFF2-40B4-BE49-F238E27FC236}">
                  <a16:creationId xmlns:a16="http://schemas.microsoft.com/office/drawing/2014/main" id="{40588EA0-8DE8-4070-AB9A-A6AF76BB0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1740"/>
              <a:ext cx="93" cy="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22" name="Line 38">
              <a:extLst>
                <a:ext uri="{FF2B5EF4-FFF2-40B4-BE49-F238E27FC236}">
                  <a16:creationId xmlns:a16="http://schemas.microsoft.com/office/drawing/2014/main" id="{A97BAF08-2090-4510-B0C0-2102C8561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1322"/>
              <a:ext cx="0" cy="37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39">
              <a:extLst>
                <a:ext uri="{FF2B5EF4-FFF2-40B4-BE49-F238E27FC236}">
                  <a16:creationId xmlns:a16="http://schemas.microsoft.com/office/drawing/2014/main" id="{E8D72F3E-5EB2-487F-8E0D-4CFFB3143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990"/>
              <a:ext cx="33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Text Box 40">
              <a:extLst>
                <a:ext uri="{FF2B5EF4-FFF2-40B4-BE49-F238E27FC236}">
                  <a16:creationId xmlns:a16="http://schemas.microsoft.com/office/drawing/2014/main" id="{071E02DF-5141-4322-B891-5F0CBB28A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1277"/>
              <a:ext cx="283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4625" name="Text Box 41">
              <a:extLst>
                <a:ext uri="{FF2B5EF4-FFF2-40B4-BE49-F238E27FC236}">
                  <a16:creationId xmlns:a16="http://schemas.microsoft.com/office/drawing/2014/main" id="{28FC5E7E-1F09-4958-A7F0-C44380420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594"/>
              <a:ext cx="4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41354" name="Rectangle 42">
            <a:extLst>
              <a:ext uri="{FF2B5EF4-FFF2-40B4-BE49-F238E27FC236}">
                <a16:creationId xmlns:a16="http://schemas.microsoft.com/office/drawing/2014/main" id="{A5665D6F-6F04-4D1A-ABA9-A218B337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863" y="2148682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i="1" dirty="0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3200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BB </a:t>
            </a:r>
            <a:r>
              <a:rPr kumimoji="1" lang="en-US" altLang="zh-CN" sz="3200" dirty="0">
                <a:solidFill>
                  <a:srgbClr val="66FF33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3200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3200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3200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3200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BE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1358" name="Rectangle 46">
            <a:extLst>
              <a:ext uri="{FF2B5EF4-FFF2-40B4-BE49-F238E27FC236}">
                <a16:creationId xmlns:a16="http://schemas.microsoft.com/office/drawing/2014/main" id="{4C8FAC6B-4FFF-4507-BDFC-9DA7DE2C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892182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求解，即为</a:t>
            </a:r>
            <a:r>
              <a:rPr kumimoji="1" lang="en-US" altLang="zh-CN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BQ</a:t>
            </a:r>
            <a:r>
              <a:rPr kumimoji="1"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BEQ</a:t>
            </a:r>
          </a:p>
        </p:txBody>
      </p:sp>
      <p:sp>
        <p:nvSpPr>
          <p:cNvPr id="141360" name="Line 48">
            <a:extLst>
              <a:ext uri="{FF2B5EF4-FFF2-40B4-BE49-F238E27FC236}">
                <a16:creationId xmlns:a16="http://schemas.microsoft.com/office/drawing/2014/main" id="{E163AD64-8DA3-4516-80E2-650330960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125" y="4554538"/>
            <a:ext cx="1439863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61" name="Line 49">
            <a:extLst>
              <a:ext uri="{FF2B5EF4-FFF2-40B4-BE49-F238E27FC236}">
                <a16:creationId xmlns:a16="http://schemas.microsoft.com/office/drawing/2014/main" id="{848DBDC7-059C-434D-BB34-73924DB02C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125" y="3789363"/>
            <a:ext cx="0" cy="765175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62" name="Line 50">
            <a:extLst>
              <a:ext uri="{FF2B5EF4-FFF2-40B4-BE49-F238E27FC236}">
                <a16:creationId xmlns:a16="http://schemas.microsoft.com/office/drawing/2014/main" id="{04FF6EEB-8D1E-4050-BAD0-F62FFEB98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" y="3789363"/>
            <a:ext cx="1485900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63" name="Line 51">
            <a:extLst>
              <a:ext uri="{FF2B5EF4-FFF2-40B4-BE49-F238E27FC236}">
                <a16:creationId xmlns:a16="http://schemas.microsoft.com/office/drawing/2014/main" id="{8A009F4F-04A7-443E-AEEA-9CEA3E6DB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3789363"/>
            <a:ext cx="0" cy="53975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7">
            <a:extLst>
              <a:ext uri="{FF2B5EF4-FFF2-40B4-BE49-F238E27FC236}">
                <a16:creationId xmlns:a16="http://schemas.microsoft.com/office/drawing/2014/main" id="{E1CE1B86-A570-4327-AF4E-76947A823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774" y="3609402"/>
            <a:ext cx="0" cy="2701871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AA60398C-F769-42C2-B502-60D76002C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057" y="6113316"/>
            <a:ext cx="3778398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31235CFA-7B06-4DCA-90F5-BE4D88813683}"/>
              </a:ext>
            </a:extLst>
          </p:cNvPr>
          <p:cNvSpPr>
            <a:spLocks/>
          </p:cNvSpPr>
          <p:nvPr/>
        </p:nvSpPr>
        <p:spPr bwMode="auto">
          <a:xfrm>
            <a:off x="5598684" y="3720163"/>
            <a:ext cx="436445" cy="2393153"/>
          </a:xfrm>
          <a:custGeom>
            <a:avLst/>
            <a:gdLst>
              <a:gd name="T0" fmla="*/ 0 w 503"/>
              <a:gd name="T1" fmla="*/ 2147483646 h 2180"/>
              <a:gd name="T2" fmla="*/ 2147483646 w 503"/>
              <a:gd name="T3" fmla="*/ 2147483646 h 2180"/>
              <a:gd name="T4" fmla="*/ 2147483646 w 503"/>
              <a:gd name="T5" fmla="*/ 2147483646 h 2180"/>
              <a:gd name="T6" fmla="*/ 2147483646 w 503"/>
              <a:gd name="T7" fmla="*/ 0 h 2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" h="2180">
                <a:moveTo>
                  <a:pt x="0" y="2180"/>
                </a:moveTo>
                <a:cubicBezTo>
                  <a:pt x="140" y="2126"/>
                  <a:pt x="280" y="2073"/>
                  <a:pt x="360" y="1960"/>
                </a:cubicBezTo>
                <a:cubicBezTo>
                  <a:pt x="440" y="1847"/>
                  <a:pt x="457" y="1827"/>
                  <a:pt x="480" y="1500"/>
                </a:cubicBezTo>
                <a:cubicBezTo>
                  <a:pt x="503" y="1173"/>
                  <a:pt x="501" y="586"/>
                  <a:pt x="500" y="0"/>
                </a:cubicBezTo>
              </a:path>
            </a:pathLst>
          </a:custGeom>
          <a:noFill/>
          <a:ln w="38100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10">
            <a:extLst>
              <a:ext uri="{FF2B5EF4-FFF2-40B4-BE49-F238E27FC236}">
                <a16:creationId xmlns:a16="http://schemas.microsoft.com/office/drawing/2014/main" id="{FB3E80DD-7E0D-486E-B1BA-F5F753F5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395" y="3528098"/>
            <a:ext cx="554555" cy="37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5" name="Text Box 11">
            <a:extLst>
              <a:ext uri="{FF2B5EF4-FFF2-40B4-BE49-F238E27FC236}">
                <a16:creationId xmlns:a16="http://schemas.microsoft.com/office/drawing/2014/main" id="{D349B9A5-97AF-4668-8543-6F757E79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993" y="6153379"/>
            <a:ext cx="795487" cy="4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BE</a:t>
            </a:r>
            <a:endParaRPr lang="en-US" altLang="zh-CN" baseline="-250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Text Box 12">
            <a:extLst>
              <a:ext uri="{FF2B5EF4-FFF2-40B4-BE49-F238E27FC236}">
                <a16:creationId xmlns:a16="http://schemas.microsoft.com/office/drawing/2014/main" id="{A2CED91D-30E5-4B3F-8755-38175781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308" y="6112138"/>
            <a:ext cx="401575" cy="29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endParaRPr lang="en-US" altLang="zh-CN" baseline="-25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7205EDEB-5012-458E-BE3A-EE0B0100F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879" y="5190698"/>
            <a:ext cx="0" cy="921441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13B32A03-1975-4771-B153-5D71B41BA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0901" y="5195411"/>
            <a:ext cx="1125982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17">
            <a:extLst>
              <a:ext uri="{FF2B5EF4-FFF2-40B4-BE49-F238E27FC236}">
                <a16:creationId xmlns:a16="http://schemas.microsoft.com/office/drawing/2014/main" id="{BC8D3F33-37AF-497C-89A6-6DE158DF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288" y="6112137"/>
            <a:ext cx="1370997" cy="58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BEQ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DA23DBA2-BAC4-4324-848E-02EEEE27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6" y="5030446"/>
            <a:ext cx="666458" cy="34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BQ</a:t>
            </a:r>
          </a:p>
        </p:txBody>
      </p:sp>
      <p:sp>
        <p:nvSpPr>
          <p:cNvPr id="64" name="Line 23">
            <a:extLst>
              <a:ext uri="{FF2B5EF4-FFF2-40B4-BE49-F238E27FC236}">
                <a16:creationId xmlns:a16="http://schemas.microsoft.com/office/drawing/2014/main" id="{1CDED236-D34F-417D-B0F9-E9FD666F6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695" y="5211907"/>
            <a:ext cx="242969" cy="176747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533F2988-2C17-43E2-B7F4-3FC99AF4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627" y="4781551"/>
            <a:ext cx="632730" cy="48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endParaRPr lang="en-US" altLang="zh-CN" b="1" i="1" baseline="-250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Line 25">
            <a:extLst>
              <a:ext uri="{FF2B5EF4-FFF2-40B4-BE49-F238E27FC236}">
                <a16:creationId xmlns:a16="http://schemas.microsoft.com/office/drawing/2014/main" id="{F27FCDE3-1FFA-4140-A7C3-1AE9CAF1B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774" y="4685201"/>
            <a:ext cx="3265462" cy="142693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Oval 26">
            <a:extLst>
              <a:ext uri="{FF2B5EF4-FFF2-40B4-BE49-F238E27FC236}">
                <a16:creationId xmlns:a16="http://schemas.microsoft.com/office/drawing/2014/main" id="{F6979B96-77DB-4CED-ACEF-D914F058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88" y="5152992"/>
            <a:ext cx="98987" cy="8366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4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4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54" grpId="0" autoUpdateAnimBg="0"/>
      <p:bldP spid="14135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>
            <a:extLst>
              <a:ext uri="{FF2B5EF4-FFF2-40B4-BE49-F238E27FC236}">
                <a16:creationId xmlns:a16="http://schemas.microsoft.com/office/drawing/2014/main" id="{905DE622-D105-492C-ABF0-540FABEC0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1358900"/>
          <a:ext cx="34178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公式" r:id="rId3" imgW="1115898" imgH="353750" progId="Equation.3">
                  <p:embed/>
                </p:oleObj>
              </mc:Choice>
              <mc:Fallback>
                <p:oleObj name="公式" r:id="rId3" imgW="1115898" imgH="3537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358900"/>
                        <a:ext cx="3417888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>
            <a:extLst>
              <a:ext uri="{FF2B5EF4-FFF2-40B4-BE49-F238E27FC236}">
                <a16:creationId xmlns:a16="http://schemas.microsoft.com/office/drawing/2014/main" id="{22A4CD10-83AA-42F8-A7F6-2443F844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53828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BB </a:t>
            </a:r>
            <a:r>
              <a:rPr kumimoji="1" lang="en-US" altLang="zh-CN" b="1">
                <a:solidFill>
                  <a:srgbClr val="66FF33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66FF33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得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1589C443-CAFF-4372-A739-016B829D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528888"/>
            <a:ext cx="495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斜率为</a:t>
            </a:r>
            <a:r>
              <a:rPr kumimoji="1" lang="en-US" altLang="zh-CN" b="1">
                <a:solidFill>
                  <a:srgbClr val="66FF33"/>
                </a:solidFill>
                <a:latin typeface="Times New Roman" panose="02020603050405020304" pitchFamily="18" charset="0"/>
              </a:rPr>
              <a:t>-1/</a:t>
            </a:r>
            <a:r>
              <a:rPr kumimoji="1"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。取两点</a:t>
            </a:r>
            <a:r>
              <a:rPr kumimoji="1" lang="en-US" altLang="zh-CN" b="1">
                <a:solidFill>
                  <a:srgbClr val="66FF33"/>
                </a:solidFill>
                <a:latin typeface="Times New Roman" panose="02020603050405020304" pitchFamily="18" charset="0"/>
              </a:rPr>
              <a:t>(0,</a:t>
            </a:r>
            <a:r>
              <a:rPr kumimoji="1"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BB</a:t>
            </a:r>
            <a:r>
              <a:rPr kumimoji="1" lang="en-US" altLang="zh-CN" b="1">
                <a:solidFill>
                  <a:srgbClr val="66FF33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66FF33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及</a:t>
            </a:r>
            <a:r>
              <a:rPr kumimoji="1" lang="en-US" altLang="zh-CN" b="1">
                <a:solidFill>
                  <a:srgbClr val="66FF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BB</a:t>
            </a:r>
            <a:r>
              <a:rPr kumimoji="1" lang="en-US" altLang="zh-CN" b="1">
                <a:solidFill>
                  <a:srgbClr val="66FF33"/>
                </a:solidFill>
                <a:latin typeface="Times New Roman" panose="02020603050405020304" pitchFamily="18" charset="0"/>
              </a:rPr>
              <a:t>,0)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，在坐标系中画出这条线。</a:t>
            </a:r>
            <a:r>
              <a:rPr kumimoji="1" lang="zh-CN" altLang="en-US" b="1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6AC4857-02D1-42B7-960C-0D760919B5A7}"/>
              </a:ext>
            </a:extLst>
          </p:cNvPr>
          <p:cNvGrpSpPr/>
          <p:nvPr/>
        </p:nvGrpSpPr>
        <p:grpSpPr>
          <a:xfrm>
            <a:off x="0" y="2590800"/>
            <a:ext cx="6238875" cy="4267200"/>
            <a:chOff x="0" y="2590800"/>
            <a:chExt cx="6238875" cy="4267200"/>
          </a:xfrm>
        </p:grpSpPr>
        <p:sp>
          <p:nvSpPr>
            <p:cNvPr id="25622" name="Line 7">
              <a:extLst>
                <a:ext uri="{FF2B5EF4-FFF2-40B4-BE49-F238E27FC236}">
                  <a16:creationId xmlns:a16="http://schemas.microsoft.com/office/drawing/2014/main" id="{D00B7FDA-3CDD-45D1-9B0B-691AC7EBB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00" y="2700338"/>
              <a:ext cx="0" cy="364013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8">
              <a:extLst>
                <a:ext uri="{FF2B5EF4-FFF2-40B4-BE49-F238E27FC236}">
                  <a16:creationId xmlns:a16="http://schemas.microsoft.com/office/drawing/2014/main" id="{6887A9B2-E67F-4820-BB97-B6B23C651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975" y="6073775"/>
              <a:ext cx="533241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9">
              <a:extLst>
                <a:ext uri="{FF2B5EF4-FFF2-40B4-BE49-F238E27FC236}">
                  <a16:creationId xmlns:a16="http://schemas.microsoft.com/office/drawing/2014/main" id="{3DFB8F9E-117C-43C7-8A0C-596237524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400" y="2849563"/>
              <a:ext cx="615950" cy="3224212"/>
            </a:xfrm>
            <a:custGeom>
              <a:avLst/>
              <a:gdLst>
                <a:gd name="T0" fmla="*/ 0 w 503"/>
                <a:gd name="T1" fmla="*/ 2147483646 h 2180"/>
                <a:gd name="T2" fmla="*/ 2147483646 w 503"/>
                <a:gd name="T3" fmla="*/ 2147483646 h 2180"/>
                <a:gd name="T4" fmla="*/ 2147483646 w 503"/>
                <a:gd name="T5" fmla="*/ 2147483646 h 2180"/>
                <a:gd name="T6" fmla="*/ 2147483646 w 503"/>
                <a:gd name="T7" fmla="*/ 0 h 2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180">
                  <a:moveTo>
                    <a:pt x="0" y="2180"/>
                  </a:moveTo>
                  <a:cubicBezTo>
                    <a:pt x="140" y="2126"/>
                    <a:pt x="280" y="2073"/>
                    <a:pt x="360" y="1960"/>
                  </a:cubicBezTo>
                  <a:cubicBezTo>
                    <a:pt x="440" y="1847"/>
                    <a:pt x="457" y="1827"/>
                    <a:pt x="480" y="1500"/>
                  </a:cubicBezTo>
                  <a:cubicBezTo>
                    <a:pt x="503" y="1173"/>
                    <a:pt x="501" y="586"/>
                    <a:pt x="500" y="0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Text Box 10">
              <a:extLst>
                <a:ext uri="{FF2B5EF4-FFF2-40B4-BE49-F238E27FC236}">
                  <a16:creationId xmlns:a16="http://schemas.microsoft.com/office/drawing/2014/main" id="{46ACBE2E-9840-4297-9557-D7E9DDA89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138" y="2590800"/>
              <a:ext cx="78263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26" name="Text Box 11">
              <a:extLst>
                <a:ext uri="{FF2B5EF4-FFF2-40B4-BE49-F238E27FC236}">
                  <a16:creationId xmlns:a16="http://schemas.microsoft.com/office/drawing/2014/main" id="{E6BC0425-16EB-48CA-8346-1327749CA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6238" y="6127750"/>
              <a:ext cx="782637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25610" name="Text Box 12">
              <a:extLst>
                <a:ext uri="{FF2B5EF4-FFF2-40B4-BE49-F238E27FC236}">
                  <a16:creationId xmlns:a16="http://schemas.microsoft.com/office/drawing/2014/main" id="{A2D25CA7-6A66-4CE1-89CB-6F79A40D3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" y="6072188"/>
              <a:ext cx="566738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1" name="Text Box 13">
              <a:extLst>
                <a:ext uri="{FF2B5EF4-FFF2-40B4-BE49-F238E27FC236}">
                  <a16:creationId xmlns:a16="http://schemas.microsoft.com/office/drawing/2014/main" id="{507ACC07-160B-4DAF-8379-ADADCD5CE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6464300"/>
              <a:ext cx="6318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8" name="Line 15">
              <a:extLst>
                <a:ext uri="{FF2B5EF4-FFF2-40B4-BE49-F238E27FC236}">
                  <a16:creationId xmlns:a16="http://schemas.microsoft.com/office/drawing/2014/main" id="{5AC5114E-EB9F-40CE-A67C-577603CF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4830763"/>
              <a:ext cx="0" cy="124142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16">
              <a:extLst>
                <a:ext uri="{FF2B5EF4-FFF2-40B4-BE49-F238E27FC236}">
                  <a16:creationId xmlns:a16="http://schemas.microsoft.com/office/drawing/2014/main" id="{F772888E-D2B6-44AE-8E35-F0ECE7DF3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3288" y="4837113"/>
              <a:ext cx="158908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Text Box 17">
              <a:extLst>
                <a:ext uri="{FF2B5EF4-FFF2-40B4-BE49-F238E27FC236}">
                  <a16:creationId xmlns:a16="http://schemas.microsoft.com/office/drawing/2014/main" id="{363D91AD-1E9C-4F2E-BBA9-12E0BA723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938" y="6072188"/>
              <a:ext cx="928687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BEQ</a:t>
              </a:r>
            </a:p>
          </p:txBody>
        </p:sp>
        <p:sp>
          <p:nvSpPr>
            <p:cNvPr id="25621" name="Text Box 18">
              <a:extLst>
                <a:ext uri="{FF2B5EF4-FFF2-40B4-BE49-F238E27FC236}">
                  <a16:creationId xmlns:a16="http://schemas.microsoft.com/office/drawing/2014/main" id="{C0A9AACC-797B-409A-B578-8CDE9BE42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13" y="4614863"/>
              <a:ext cx="682625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BQ</a:t>
              </a:r>
            </a:p>
          </p:txBody>
        </p:sp>
        <p:sp>
          <p:nvSpPr>
            <p:cNvPr id="25612" name="Text Box 21">
              <a:extLst>
                <a:ext uri="{FF2B5EF4-FFF2-40B4-BE49-F238E27FC236}">
                  <a16:creationId xmlns:a16="http://schemas.microsoft.com/office/drawing/2014/main" id="{CEE1887D-37E3-41F5-A15C-CCD593E46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27475"/>
              <a:ext cx="108902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13" name="Text Box 22">
              <a:extLst>
                <a:ext uri="{FF2B5EF4-FFF2-40B4-BE49-F238E27FC236}">
                  <a16:creationId xmlns:a16="http://schemas.microsoft.com/office/drawing/2014/main" id="{A12ADC82-037D-47BE-91F9-4FF93159C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4556125"/>
              <a:ext cx="898525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-1/</a:t>
              </a: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14" name="Line 23">
              <a:extLst>
                <a:ext uri="{FF2B5EF4-FFF2-40B4-BE49-F238E27FC236}">
                  <a16:creationId xmlns:a16="http://schemas.microsoft.com/office/drawing/2014/main" id="{F21D3E3B-E56F-4E6D-833B-364915B5D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988" y="4859338"/>
              <a:ext cx="342900" cy="238125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Text Box 24">
              <a:extLst>
                <a:ext uri="{FF2B5EF4-FFF2-40B4-BE49-F238E27FC236}">
                  <a16:creationId xmlns:a16="http://schemas.microsoft.com/office/drawing/2014/main" id="{5B55837C-82A3-4863-B8ED-B3A50AE28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400" y="4422775"/>
              <a:ext cx="541338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b="1" i="1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6" name="Line 25">
              <a:extLst>
                <a:ext uri="{FF2B5EF4-FFF2-40B4-BE49-F238E27FC236}">
                  <a16:creationId xmlns:a16="http://schemas.microsoft.com/office/drawing/2014/main" id="{38E37F29-6C4B-41A9-BD79-65E29554F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00" y="4149725"/>
              <a:ext cx="4608513" cy="192246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Oval 26">
              <a:extLst>
                <a:ext uri="{FF2B5EF4-FFF2-40B4-BE49-F238E27FC236}">
                  <a16:creationId xmlns:a16="http://schemas.microsoft.com/office/drawing/2014/main" id="{AF464F32-357E-456C-9AF9-5F20FCE0A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925" y="4779963"/>
              <a:ext cx="139700" cy="1127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42363" name="Rectangle 27">
            <a:extLst>
              <a:ext uri="{FF2B5EF4-FFF2-40B4-BE49-F238E27FC236}">
                <a16:creationId xmlns:a16="http://schemas.microsoft.com/office/drawing/2014/main" id="{AE1D74F3-CE7C-4D58-BE26-33965C0D2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5400" y="3249613"/>
            <a:ext cx="4038600" cy="2122487"/>
          </a:xfrm>
          <a:noFill/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该线称为静态负载线，或直流负载线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(Static Load Lines)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，它与输入特性的交点</a:t>
            </a:r>
            <a:r>
              <a:rPr lang="en-US" altLang="zh-CN" b="1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就是静态工作点。 </a:t>
            </a:r>
          </a:p>
          <a:p>
            <a:pPr eaLnBrk="1" hangingPunct="1"/>
            <a:r>
              <a:rPr lang="en-US" altLang="zh-CN" b="1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点的坐标就是静态时的基极电流</a:t>
            </a:r>
            <a:r>
              <a:rPr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BQ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和基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射极间电压</a:t>
            </a:r>
            <a:r>
              <a:rPr lang="en-US" altLang="zh-CN" b="1" i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BEQ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" name="Rectangle 30">
            <a:extLst>
              <a:ext uri="{FF2B5EF4-FFF2-40B4-BE49-F238E27FC236}">
                <a16:creationId xmlns:a16="http://schemas.microsoft.com/office/drawing/2014/main" id="{6AB63433-B6E0-4F1D-93A0-DF8E42AB0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⑵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利用输入特性曲线来确定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BQ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BEQ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  <p:bldP spid="142340" grpId="0" autoUpdateAnimBg="0"/>
      <p:bldP spid="142363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7E28C1C-B83A-4344-92DE-13D2C3618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⑶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利用输出特性曲线确定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CEQ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CQ</a:t>
            </a:r>
            <a:r>
              <a:rPr lang="en-US" altLang="zh-CN" sz="36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3CBF8B86-1381-4132-9831-EA441EAE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6" y="1503363"/>
            <a:ext cx="312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CC </a:t>
            </a:r>
            <a:r>
              <a:rPr kumimoji="1"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CE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  </a:t>
            </a:r>
          </a:p>
        </p:txBody>
      </p:sp>
      <p:grpSp>
        <p:nvGrpSpPr>
          <p:cNvPr id="26633" name="Group 45">
            <a:extLst>
              <a:ext uri="{FF2B5EF4-FFF2-40B4-BE49-F238E27FC236}">
                <a16:creationId xmlns:a16="http://schemas.microsoft.com/office/drawing/2014/main" id="{2423739C-0C3F-41C5-BB93-DFF9BF99585E}"/>
              </a:ext>
            </a:extLst>
          </p:cNvPr>
          <p:cNvGrpSpPr>
            <a:grpSpLocks/>
          </p:cNvGrpSpPr>
          <p:nvPr/>
        </p:nvGrpSpPr>
        <p:grpSpPr bwMode="auto">
          <a:xfrm>
            <a:off x="147881" y="1632744"/>
            <a:ext cx="4318000" cy="4549775"/>
            <a:chOff x="187" y="969"/>
            <a:chExt cx="2720" cy="2866"/>
          </a:xfrm>
        </p:grpSpPr>
        <p:sp>
          <p:nvSpPr>
            <p:cNvPr id="26637" name="Line 46">
              <a:extLst>
                <a:ext uri="{FF2B5EF4-FFF2-40B4-BE49-F238E27FC236}">
                  <a16:creationId xmlns:a16="http://schemas.microsoft.com/office/drawing/2014/main" id="{A64FBDE0-07D8-40E2-A1B2-B5A995FC5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" y="2094"/>
              <a:ext cx="136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Rectangle 47">
              <a:extLst>
                <a:ext uri="{FF2B5EF4-FFF2-40B4-BE49-F238E27FC236}">
                  <a16:creationId xmlns:a16="http://schemas.microsoft.com/office/drawing/2014/main" id="{BF099151-C147-44B5-8D8B-B81C5E5DF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015"/>
              <a:ext cx="540" cy="199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6639" name="Line 48">
              <a:extLst>
                <a:ext uri="{FF2B5EF4-FFF2-40B4-BE49-F238E27FC236}">
                  <a16:creationId xmlns:a16="http://schemas.microsoft.com/office/drawing/2014/main" id="{9FA57607-142F-4DC8-B389-E217EFD2A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1927"/>
              <a:ext cx="0" cy="37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49">
              <a:extLst>
                <a:ext uri="{FF2B5EF4-FFF2-40B4-BE49-F238E27FC236}">
                  <a16:creationId xmlns:a16="http://schemas.microsoft.com/office/drawing/2014/main" id="{A9B7485A-2FA4-4792-9E64-967710B6C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1843"/>
              <a:ext cx="317" cy="20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50">
              <a:extLst>
                <a:ext uri="{FF2B5EF4-FFF2-40B4-BE49-F238E27FC236}">
                  <a16:creationId xmlns:a16="http://schemas.microsoft.com/office/drawing/2014/main" id="{DC69CBA3-3C51-4E55-A5FF-D3243BFA3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177"/>
              <a:ext cx="333" cy="1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51">
              <a:extLst>
                <a:ext uri="{FF2B5EF4-FFF2-40B4-BE49-F238E27FC236}">
                  <a16:creationId xmlns:a16="http://schemas.microsoft.com/office/drawing/2014/main" id="{B1353147-197F-438A-AE4C-99E3E379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2344"/>
              <a:ext cx="0" cy="89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52">
              <a:extLst>
                <a:ext uri="{FF2B5EF4-FFF2-40B4-BE49-F238E27FC236}">
                  <a16:creationId xmlns:a16="http://schemas.microsoft.com/office/drawing/2014/main" id="{F1667347-5D51-47EF-98F6-DC2AA17E1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3" y="1177"/>
              <a:ext cx="0" cy="6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53">
              <a:extLst>
                <a:ext uri="{FF2B5EF4-FFF2-40B4-BE49-F238E27FC236}">
                  <a16:creationId xmlns:a16="http://schemas.microsoft.com/office/drawing/2014/main" id="{961D97EC-5D80-4C9C-9DBC-BB78C13CA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177"/>
              <a:ext cx="50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54">
              <a:extLst>
                <a:ext uri="{FF2B5EF4-FFF2-40B4-BE49-F238E27FC236}">
                  <a16:creationId xmlns:a16="http://schemas.microsoft.com/office/drawing/2014/main" id="{78394E3A-926B-4472-9BA9-53163CDFB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" y="3241"/>
              <a:ext cx="143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Rectangle 55">
              <a:extLst>
                <a:ext uri="{FF2B5EF4-FFF2-40B4-BE49-F238E27FC236}">
                  <a16:creationId xmlns:a16="http://schemas.microsoft.com/office/drawing/2014/main" id="{F045DF35-4AB9-4FFB-8548-E0B3587B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1335"/>
              <a:ext cx="153" cy="333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6647" name="Line 56">
              <a:extLst>
                <a:ext uri="{FF2B5EF4-FFF2-40B4-BE49-F238E27FC236}">
                  <a16:creationId xmlns:a16="http://schemas.microsoft.com/office/drawing/2014/main" id="{0578E109-CEB0-4EE3-9E47-F8DFE48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012"/>
              <a:ext cx="0" cy="48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57">
              <a:extLst>
                <a:ext uri="{FF2B5EF4-FFF2-40B4-BE49-F238E27FC236}">
                  <a16:creationId xmlns:a16="http://schemas.microsoft.com/office/drawing/2014/main" id="{029B0D1D-DFA9-4826-8EFD-3E321C0E4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8" y="3116"/>
              <a:ext cx="0" cy="2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58">
              <a:extLst>
                <a:ext uri="{FF2B5EF4-FFF2-40B4-BE49-F238E27FC236}">
                  <a16:creationId xmlns:a16="http://schemas.microsoft.com/office/drawing/2014/main" id="{5E02DFE1-44C1-4FDF-A649-1F872D67C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" y="3241"/>
              <a:ext cx="7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59">
              <a:extLst>
                <a:ext uri="{FF2B5EF4-FFF2-40B4-BE49-F238E27FC236}">
                  <a16:creationId xmlns:a16="http://schemas.microsoft.com/office/drawing/2014/main" id="{B65A60EA-E605-4D69-8027-10243FFAD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" y="2094"/>
              <a:ext cx="0" cy="114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60">
              <a:extLst>
                <a:ext uri="{FF2B5EF4-FFF2-40B4-BE49-F238E27FC236}">
                  <a16:creationId xmlns:a16="http://schemas.microsoft.com/office/drawing/2014/main" id="{212BC12A-01C9-485E-A9AD-B1F207665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4" y="3265"/>
              <a:ext cx="0" cy="24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61">
              <a:extLst>
                <a:ext uri="{FF2B5EF4-FFF2-40B4-BE49-F238E27FC236}">
                  <a16:creationId xmlns:a16="http://schemas.microsoft.com/office/drawing/2014/main" id="{3B36CE8A-CE25-4C2D-8CBB-5AD773C1F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3511"/>
              <a:ext cx="317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Oval 62">
              <a:extLst>
                <a:ext uri="{FF2B5EF4-FFF2-40B4-BE49-F238E27FC236}">
                  <a16:creationId xmlns:a16="http://schemas.microsoft.com/office/drawing/2014/main" id="{A70B7CE6-CB12-40F6-81F7-B01165764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1134"/>
              <a:ext cx="93" cy="8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6654" name="Oval 63">
              <a:extLst>
                <a:ext uri="{FF2B5EF4-FFF2-40B4-BE49-F238E27FC236}">
                  <a16:creationId xmlns:a16="http://schemas.microsoft.com/office/drawing/2014/main" id="{09CB15AE-1112-467C-8A6B-07D272AE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3178"/>
              <a:ext cx="93" cy="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6655" name="Line 64">
              <a:extLst>
                <a:ext uri="{FF2B5EF4-FFF2-40B4-BE49-F238E27FC236}">
                  <a16:creationId xmlns:a16="http://schemas.microsoft.com/office/drawing/2014/main" id="{A41F5998-4A82-4206-BAFF-4DE033677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781"/>
              <a:ext cx="48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sm" len="sm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Text Box 65">
              <a:extLst>
                <a:ext uri="{FF2B5EF4-FFF2-40B4-BE49-F238E27FC236}">
                  <a16:creationId xmlns:a16="http://schemas.microsoft.com/office/drawing/2014/main" id="{5480022D-7C72-444C-9CF1-1232ADBA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1698"/>
              <a:ext cx="5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57" name="Text Box 66">
              <a:extLst>
                <a:ext uri="{FF2B5EF4-FFF2-40B4-BE49-F238E27FC236}">
                  <a16:creationId xmlns:a16="http://schemas.microsoft.com/office/drawing/2014/main" id="{27B957A6-522C-4F49-8513-285772E4C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7" y="1823"/>
              <a:ext cx="269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8" name="Text Box 67">
              <a:extLst>
                <a:ext uri="{FF2B5EF4-FFF2-40B4-BE49-F238E27FC236}">
                  <a16:creationId xmlns:a16="http://schemas.microsoft.com/office/drawing/2014/main" id="{C7196351-3CD4-48A7-8626-F2BC03ECA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837"/>
              <a:ext cx="33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6659" name="Text Box 68">
              <a:extLst>
                <a:ext uri="{FF2B5EF4-FFF2-40B4-BE49-F238E27FC236}">
                  <a16:creationId xmlns:a16="http://schemas.microsoft.com/office/drawing/2014/main" id="{CC0EF77C-444A-4259-A61E-375981BCC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" y="969"/>
              <a:ext cx="490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26660" name="Text Box 69">
              <a:extLst>
                <a:ext uri="{FF2B5EF4-FFF2-40B4-BE49-F238E27FC236}">
                  <a16:creationId xmlns:a16="http://schemas.microsoft.com/office/drawing/2014/main" id="{DA14B7B2-7951-41C3-9F40-4CFC6E53D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969"/>
              <a:ext cx="366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61" name="Text Box 70">
              <a:extLst>
                <a:ext uri="{FF2B5EF4-FFF2-40B4-BE49-F238E27FC236}">
                  <a16:creationId xmlns:a16="http://schemas.microsoft.com/office/drawing/2014/main" id="{A93AE64B-CECD-4A39-BCF8-EC3F51F5E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1281"/>
              <a:ext cx="3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662" name="Text Box 71">
              <a:extLst>
                <a:ext uri="{FF2B5EF4-FFF2-40B4-BE49-F238E27FC236}">
                  <a16:creationId xmlns:a16="http://schemas.microsoft.com/office/drawing/2014/main" id="{5A780E5E-40F9-49D3-964D-EDA5F19E7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3262"/>
              <a:ext cx="559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26663" name="Text Box 72">
              <a:extLst>
                <a:ext uri="{FF2B5EF4-FFF2-40B4-BE49-F238E27FC236}">
                  <a16:creationId xmlns:a16="http://schemas.microsoft.com/office/drawing/2014/main" id="{30B6501D-1D03-4BF0-8F51-633BEA5DE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532"/>
              <a:ext cx="5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64" name="Text Box 73">
              <a:extLst>
                <a:ext uri="{FF2B5EF4-FFF2-40B4-BE49-F238E27FC236}">
                  <a16:creationId xmlns:a16="http://schemas.microsoft.com/office/drawing/2014/main" id="{38177478-A306-4DEF-8B81-4AEEEECF7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2094"/>
              <a:ext cx="378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6665" name="Text Box 74">
              <a:extLst>
                <a:ext uri="{FF2B5EF4-FFF2-40B4-BE49-F238E27FC236}">
                  <a16:creationId xmlns:a16="http://schemas.microsoft.com/office/drawing/2014/main" id="{0F842200-672A-4B93-81AB-8E43AFEEE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845"/>
              <a:ext cx="384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6666" name="Text Box 75">
              <a:extLst>
                <a:ext uri="{FF2B5EF4-FFF2-40B4-BE49-F238E27FC236}">
                  <a16:creationId xmlns:a16="http://schemas.microsoft.com/office/drawing/2014/main" id="{171A3C17-1CD8-460B-885E-BF4410462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1072"/>
              <a:ext cx="596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667" name="Text Box 76">
              <a:extLst>
                <a:ext uri="{FF2B5EF4-FFF2-40B4-BE49-F238E27FC236}">
                  <a16:creationId xmlns:a16="http://schemas.microsoft.com/office/drawing/2014/main" id="{07AA8DF6-1318-4273-B4BE-7905CBE2D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3470"/>
              <a:ext cx="5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6668" name="Text Box 77">
              <a:extLst>
                <a:ext uri="{FF2B5EF4-FFF2-40B4-BE49-F238E27FC236}">
                  <a16:creationId xmlns:a16="http://schemas.microsoft.com/office/drawing/2014/main" id="{FEEA4030-C9FA-45EA-B2F9-EA543B565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2365"/>
              <a:ext cx="45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26669" name="Oval 78">
              <a:extLst>
                <a:ext uri="{FF2B5EF4-FFF2-40B4-BE49-F238E27FC236}">
                  <a16:creationId xmlns:a16="http://schemas.microsoft.com/office/drawing/2014/main" id="{A4912276-F360-4897-BE38-935E31D2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1740"/>
              <a:ext cx="93" cy="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6670" name="Line 79">
              <a:extLst>
                <a:ext uri="{FF2B5EF4-FFF2-40B4-BE49-F238E27FC236}">
                  <a16:creationId xmlns:a16="http://schemas.microsoft.com/office/drawing/2014/main" id="{B6C09717-CB02-43B3-8727-CA87173FE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1322"/>
              <a:ext cx="0" cy="37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80">
              <a:extLst>
                <a:ext uri="{FF2B5EF4-FFF2-40B4-BE49-F238E27FC236}">
                  <a16:creationId xmlns:a16="http://schemas.microsoft.com/office/drawing/2014/main" id="{C778E81F-E181-421F-8D82-6A3868174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990"/>
              <a:ext cx="33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Text Box 81">
              <a:extLst>
                <a:ext uri="{FF2B5EF4-FFF2-40B4-BE49-F238E27FC236}">
                  <a16:creationId xmlns:a16="http://schemas.microsoft.com/office/drawing/2014/main" id="{1EDEC870-7DCB-4D78-AB80-EA1D16F61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1277"/>
              <a:ext cx="283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673" name="Text Box 82">
              <a:extLst>
                <a:ext uri="{FF2B5EF4-FFF2-40B4-BE49-F238E27FC236}">
                  <a16:creationId xmlns:a16="http://schemas.microsoft.com/office/drawing/2014/main" id="{D2DDE815-9095-4B5A-8896-2DC1866B3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594"/>
              <a:ext cx="4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1F3846-8F94-419F-8A70-0928329A2D38}"/>
              </a:ext>
            </a:extLst>
          </p:cNvPr>
          <p:cNvGrpSpPr/>
          <p:nvPr/>
        </p:nvGrpSpPr>
        <p:grpSpPr>
          <a:xfrm>
            <a:off x="3781424" y="2584450"/>
            <a:ext cx="5486400" cy="4337050"/>
            <a:chOff x="3781424" y="2584450"/>
            <a:chExt cx="5486400" cy="4337050"/>
          </a:xfrm>
        </p:grpSpPr>
        <p:sp>
          <p:nvSpPr>
            <p:cNvPr id="53" name="Line 5">
              <a:extLst>
                <a:ext uri="{FF2B5EF4-FFF2-40B4-BE49-F238E27FC236}">
                  <a16:creationId xmlns:a16="http://schemas.microsoft.com/office/drawing/2014/main" id="{DC470BC8-B4EB-4C6E-B89F-E5944FACB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1649" y="6280150"/>
              <a:ext cx="4370387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">
              <a:extLst>
                <a:ext uri="{FF2B5EF4-FFF2-40B4-BE49-F238E27FC236}">
                  <a16:creationId xmlns:a16="http://schemas.microsoft.com/office/drawing/2014/main" id="{22D542E6-5584-4762-B5EE-7F5DAEAB1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474" y="2673350"/>
              <a:ext cx="0" cy="3889375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312DA0D4-045C-4D50-9B70-F19FED47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49" y="3605212"/>
              <a:ext cx="3187700" cy="2674938"/>
            </a:xfrm>
            <a:custGeom>
              <a:avLst/>
              <a:gdLst>
                <a:gd name="T0" fmla="*/ 0 w 2640"/>
                <a:gd name="T1" fmla="*/ 2147483646 h 2220"/>
                <a:gd name="T2" fmla="*/ 2147483646 w 2640"/>
                <a:gd name="T3" fmla="*/ 2147483646 h 2220"/>
                <a:gd name="T4" fmla="*/ 2147483646 w 2640"/>
                <a:gd name="T5" fmla="*/ 2147483646 h 2220"/>
                <a:gd name="T6" fmla="*/ 2147483646 w 2640"/>
                <a:gd name="T7" fmla="*/ 0 h 22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0" h="2220">
                  <a:moveTo>
                    <a:pt x="0" y="2220"/>
                  </a:moveTo>
                  <a:cubicBezTo>
                    <a:pt x="36" y="1581"/>
                    <a:pt x="73" y="943"/>
                    <a:pt x="220" y="600"/>
                  </a:cubicBezTo>
                  <a:cubicBezTo>
                    <a:pt x="367" y="257"/>
                    <a:pt x="477" y="260"/>
                    <a:pt x="880" y="160"/>
                  </a:cubicBezTo>
                  <a:cubicBezTo>
                    <a:pt x="1283" y="60"/>
                    <a:pt x="1961" y="30"/>
                    <a:pt x="264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A92BCA49-C54D-4D6D-8CA8-58E366DE5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974" y="5595937"/>
              <a:ext cx="3235325" cy="403225"/>
            </a:xfrm>
            <a:custGeom>
              <a:avLst/>
              <a:gdLst>
                <a:gd name="T0" fmla="*/ 0 w 2740"/>
                <a:gd name="T1" fmla="*/ 2147483646 h 380"/>
                <a:gd name="T2" fmla="*/ 2147483646 w 2740"/>
                <a:gd name="T3" fmla="*/ 2147483646 h 380"/>
                <a:gd name="T4" fmla="*/ 2147483646 w 2740"/>
                <a:gd name="T5" fmla="*/ 2147483646 h 380"/>
                <a:gd name="T6" fmla="*/ 2147483646 w 2740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0" h="380">
                  <a:moveTo>
                    <a:pt x="0" y="380"/>
                  </a:moveTo>
                  <a:cubicBezTo>
                    <a:pt x="18" y="311"/>
                    <a:pt x="37" y="243"/>
                    <a:pt x="120" y="200"/>
                  </a:cubicBezTo>
                  <a:cubicBezTo>
                    <a:pt x="203" y="157"/>
                    <a:pt x="63" y="153"/>
                    <a:pt x="500" y="120"/>
                  </a:cubicBezTo>
                  <a:cubicBezTo>
                    <a:pt x="937" y="87"/>
                    <a:pt x="1838" y="43"/>
                    <a:pt x="274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6AF90824-0824-448D-BE85-E19EB805D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1" y="4973637"/>
              <a:ext cx="3117850" cy="403225"/>
            </a:xfrm>
            <a:custGeom>
              <a:avLst/>
              <a:gdLst>
                <a:gd name="T0" fmla="*/ 0 w 2740"/>
                <a:gd name="T1" fmla="*/ 2147483646 h 380"/>
                <a:gd name="T2" fmla="*/ 2147483646 w 2740"/>
                <a:gd name="T3" fmla="*/ 2147483646 h 380"/>
                <a:gd name="T4" fmla="*/ 2147483646 w 2740"/>
                <a:gd name="T5" fmla="*/ 2147483646 h 380"/>
                <a:gd name="T6" fmla="*/ 2147483646 w 2740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0" h="380">
                  <a:moveTo>
                    <a:pt x="0" y="380"/>
                  </a:moveTo>
                  <a:cubicBezTo>
                    <a:pt x="18" y="311"/>
                    <a:pt x="37" y="243"/>
                    <a:pt x="120" y="200"/>
                  </a:cubicBezTo>
                  <a:cubicBezTo>
                    <a:pt x="203" y="157"/>
                    <a:pt x="63" y="153"/>
                    <a:pt x="500" y="120"/>
                  </a:cubicBezTo>
                  <a:cubicBezTo>
                    <a:pt x="937" y="87"/>
                    <a:pt x="1838" y="43"/>
                    <a:pt x="274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C888C949-1511-4ED6-8557-FDCCB47A7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49" y="4289425"/>
              <a:ext cx="3070225" cy="434975"/>
            </a:xfrm>
            <a:custGeom>
              <a:avLst/>
              <a:gdLst>
                <a:gd name="T0" fmla="*/ 0 w 2740"/>
                <a:gd name="T1" fmla="*/ 2147483646 h 380"/>
                <a:gd name="T2" fmla="*/ 2147483646 w 2740"/>
                <a:gd name="T3" fmla="*/ 2147483646 h 380"/>
                <a:gd name="T4" fmla="*/ 2147483646 w 2740"/>
                <a:gd name="T5" fmla="*/ 2147483646 h 380"/>
                <a:gd name="T6" fmla="*/ 2147483646 w 2740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0" h="380">
                  <a:moveTo>
                    <a:pt x="0" y="380"/>
                  </a:moveTo>
                  <a:cubicBezTo>
                    <a:pt x="18" y="311"/>
                    <a:pt x="37" y="243"/>
                    <a:pt x="120" y="200"/>
                  </a:cubicBezTo>
                  <a:cubicBezTo>
                    <a:pt x="203" y="157"/>
                    <a:pt x="63" y="153"/>
                    <a:pt x="500" y="120"/>
                  </a:cubicBezTo>
                  <a:cubicBezTo>
                    <a:pt x="937" y="87"/>
                    <a:pt x="1838" y="43"/>
                    <a:pt x="274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1">
              <a:extLst>
                <a:ext uri="{FF2B5EF4-FFF2-40B4-BE49-F238E27FC236}">
                  <a16:creationId xmlns:a16="http://schemas.microsoft.com/office/drawing/2014/main" id="{5A45C53A-3B8A-4C1A-A3B9-5E53ABE99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224" y="2584450"/>
              <a:ext cx="755650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CC7330D4-A68E-4737-B561-525760516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311" y="6203950"/>
              <a:ext cx="6286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625D540F-9DA1-4557-BDA4-0A775A69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2174" y="6218237"/>
              <a:ext cx="75565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8EB85EA3-77C3-41B5-A577-07E0C1C29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9261" y="4703762"/>
              <a:ext cx="755650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BQ</a:t>
              </a: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22D5DFDA-4B69-47F6-8315-D95479C01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874" y="3251200"/>
              <a:ext cx="885825" cy="604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1/</a:t>
              </a: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64" name="Group 32">
              <a:extLst>
                <a:ext uri="{FF2B5EF4-FFF2-40B4-BE49-F238E27FC236}">
                  <a16:creationId xmlns:a16="http://schemas.microsoft.com/office/drawing/2014/main" id="{D98959BD-86D5-4A0F-A01E-E42844C94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424" y="3548063"/>
              <a:ext cx="4929187" cy="3275013"/>
              <a:chOff x="215" y="1690"/>
              <a:chExt cx="3105" cy="2063"/>
            </a:xfrm>
          </p:grpSpPr>
          <p:sp>
            <p:nvSpPr>
              <p:cNvPr id="70" name="Line 18">
                <a:extLst>
                  <a:ext uri="{FF2B5EF4-FFF2-40B4-BE49-F238E27FC236}">
                    <a16:creationId xmlns:a16="http://schemas.microsoft.com/office/drawing/2014/main" id="{04F221C4-4CBB-424A-88F8-24DBE6C61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933"/>
                <a:ext cx="2047" cy="14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19">
                <a:extLst>
                  <a:ext uri="{FF2B5EF4-FFF2-40B4-BE49-F238E27FC236}">
                    <a16:creationId xmlns:a16="http://schemas.microsoft.com/office/drawing/2014/main" id="{8B216BBA-8F18-4E88-BB0B-B619E4D6F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3384"/>
                <a:ext cx="585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72" name="Text Box 20">
                <a:extLst>
                  <a:ext uri="{FF2B5EF4-FFF2-40B4-BE49-F238E27FC236}">
                    <a16:creationId xmlns:a16="http://schemas.microsoft.com/office/drawing/2014/main" id="{35BAB21F-CCFB-4989-BE16-36B4455DA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" y="1690"/>
                <a:ext cx="77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CC</a:t>
                </a:r>
                <a:r>
                  <a:rPr lang="en-US" altLang="zh-CN" sz="2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/</a:t>
                </a:r>
                <a:r>
                  <a:rPr lang="en-US" altLang="zh-CN" sz="20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3" name="Text Box 21">
                <a:extLst>
                  <a:ext uri="{FF2B5EF4-FFF2-40B4-BE49-F238E27FC236}">
                    <a16:creationId xmlns:a16="http://schemas.microsoft.com/office/drawing/2014/main" id="{ED93DBCF-5D25-4B0F-BBE5-A41FB7583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5" y="2316"/>
                <a:ext cx="476" cy="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2800" b="1" i="1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5" name="Line 24">
              <a:extLst>
                <a:ext uri="{FF2B5EF4-FFF2-40B4-BE49-F238E27FC236}">
                  <a16:creationId xmlns:a16="http://schemas.microsoft.com/office/drawing/2014/main" id="{CBEFF27B-3D84-4D92-A0C9-0E498320E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7461" y="5067300"/>
              <a:ext cx="0" cy="121285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dash"/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5">
              <a:extLst>
                <a:ext uri="{FF2B5EF4-FFF2-40B4-BE49-F238E27FC236}">
                  <a16:creationId xmlns:a16="http://schemas.microsoft.com/office/drawing/2014/main" id="{1581F95E-1235-4C7C-849C-A880A77C1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6474" y="5059362"/>
              <a:ext cx="1504950" cy="7938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1A121F34-504E-4CD7-ADD0-70E9B1FDB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6786" y="6278562"/>
              <a:ext cx="930275" cy="64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CEQ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93B3A5B4-EB74-4A25-B1FF-ED9A4A7B6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299" y="4743450"/>
              <a:ext cx="755650" cy="604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CQ</a:t>
              </a:r>
            </a:p>
          </p:txBody>
        </p:sp>
        <p:sp>
          <p:nvSpPr>
            <p:cNvPr id="69" name="Oval 28">
              <a:extLst>
                <a:ext uri="{FF2B5EF4-FFF2-40B4-BE49-F238E27FC236}">
                  <a16:creationId xmlns:a16="http://schemas.microsoft.com/office/drawing/2014/main" id="{4AEC3059-FBD5-41C7-BB56-B2B51BB0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299" y="5006975"/>
              <a:ext cx="125412" cy="120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1355761-357A-46AF-B815-DB9E9D3E9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</a:rPr>
              <a:t>    </a:t>
            </a:r>
            <a:endParaRPr lang="en-US" altLang="zh-CN" b="1">
              <a:solidFill>
                <a:srgbClr val="FFFF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B6395B-2879-4FB2-B160-7901A041B17E}"/>
              </a:ext>
            </a:extLst>
          </p:cNvPr>
          <p:cNvGrpSpPr/>
          <p:nvPr/>
        </p:nvGrpSpPr>
        <p:grpSpPr>
          <a:xfrm>
            <a:off x="341313" y="1719263"/>
            <a:ext cx="5486400" cy="4337050"/>
            <a:chOff x="341313" y="1719263"/>
            <a:chExt cx="5486400" cy="4337050"/>
          </a:xfrm>
        </p:grpSpPr>
        <p:sp>
          <p:nvSpPr>
            <p:cNvPr id="27651" name="Line 5">
              <a:extLst>
                <a:ext uri="{FF2B5EF4-FFF2-40B4-BE49-F238E27FC236}">
                  <a16:creationId xmlns:a16="http://schemas.microsoft.com/office/drawing/2014/main" id="{C14B190C-998F-4147-A52E-FD2FADD0D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538" y="5414963"/>
              <a:ext cx="4370387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2" name="Line 6">
              <a:extLst>
                <a:ext uri="{FF2B5EF4-FFF2-40B4-BE49-F238E27FC236}">
                  <a16:creationId xmlns:a16="http://schemas.microsoft.com/office/drawing/2014/main" id="{7A54CAC2-1926-43C5-A734-BD8811D8B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363" y="1808163"/>
              <a:ext cx="0" cy="3889375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3" name="Freeform 7">
              <a:extLst>
                <a:ext uri="{FF2B5EF4-FFF2-40B4-BE49-F238E27FC236}">
                  <a16:creationId xmlns:a16="http://schemas.microsoft.com/office/drawing/2014/main" id="{E674AFB4-E197-4C21-8F36-02610F134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238" y="2740025"/>
              <a:ext cx="3187700" cy="2674938"/>
            </a:xfrm>
            <a:custGeom>
              <a:avLst/>
              <a:gdLst>
                <a:gd name="T0" fmla="*/ 0 w 2640"/>
                <a:gd name="T1" fmla="*/ 2147483646 h 2220"/>
                <a:gd name="T2" fmla="*/ 2147483646 w 2640"/>
                <a:gd name="T3" fmla="*/ 2147483646 h 2220"/>
                <a:gd name="T4" fmla="*/ 2147483646 w 2640"/>
                <a:gd name="T5" fmla="*/ 2147483646 h 2220"/>
                <a:gd name="T6" fmla="*/ 2147483646 w 2640"/>
                <a:gd name="T7" fmla="*/ 0 h 22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0" h="2220">
                  <a:moveTo>
                    <a:pt x="0" y="2220"/>
                  </a:moveTo>
                  <a:cubicBezTo>
                    <a:pt x="36" y="1581"/>
                    <a:pt x="73" y="943"/>
                    <a:pt x="220" y="600"/>
                  </a:cubicBezTo>
                  <a:cubicBezTo>
                    <a:pt x="367" y="257"/>
                    <a:pt x="477" y="260"/>
                    <a:pt x="880" y="160"/>
                  </a:cubicBezTo>
                  <a:cubicBezTo>
                    <a:pt x="1283" y="60"/>
                    <a:pt x="1961" y="30"/>
                    <a:pt x="264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Freeform 8">
              <a:extLst>
                <a:ext uri="{FF2B5EF4-FFF2-40B4-BE49-F238E27FC236}">
                  <a16:creationId xmlns:a16="http://schemas.microsoft.com/office/drawing/2014/main" id="{D6E657C4-3DA4-4B3A-BD4C-BD9E8B0F7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863" y="4730750"/>
              <a:ext cx="3235325" cy="403225"/>
            </a:xfrm>
            <a:custGeom>
              <a:avLst/>
              <a:gdLst>
                <a:gd name="T0" fmla="*/ 0 w 2740"/>
                <a:gd name="T1" fmla="*/ 2147483646 h 380"/>
                <a:gd name="T2" fmla="*/ 2147483646 w 2740"/>
                <a:gd name="T3" fmla="*/ 2147483646 h 380"/>
                <a:gd name="T4" fmla="*/ 2147483646 w 2740"/>
                <a:gd name="T5" fmla="*/ 2147483646 h 380"/>
                <a:gd name="T6" fmla="*/ 2147483646 w 2740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0" h="380">
                  <a:moveTo>
                    <a:pt x="0" y="380"/>
                  </a:moveTo>
                  <a:cubicBezTo>
                    <a:pt x="18" y="311"/>
                    <a:pt x="37" y="243"/>
                    <a:pt x="120" y="200"/>
                  </a:cubicBezTo>
                  <a:cubicBezTo>
                    <a:pt x="203" y="157"/>
                    <a:pt x="63" y="153"/>
                    <a:pt x="500" y="120"/>
                  </a:cubicBezTo>
                  <a:cubicBezTo>
                    <a:pt x="937" y="87"/>
                    <a:pt x="1838" y="43"/>
                    <a:pt x="274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Freeform 9">
              <a:extLst>
                <a:ext uri="{FF2B5EF4-FFF2-40B4-BE49-F238E27FC236}">
                  <a16:creationId xmlns:a16="http://schemas.microsoft.com/office/drawing/2014/main" id="{CB8F7138-5FBA-43FA-A74B-D6EF6BDF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900" y="4108450"/>
              <a:ext cx="3117850" cy="403225"/>
            </a:xfrm>
            <a:custGeom>
              <a:avLst/>
              <a:gdLst>
                <a:gd name="T0" fmla="*/ 0 w 2740"/>
                <a:gd name="T1" fmla="*/ 2147483646 h 380"/>
                <a:gd name="T2" fmla="*/ 2147483646 w 2740"/>
                <a:gd name="T3" fmla="*/ 2147483646 h 380"/>
                <a:gd name="T4" fmla="*/ 2147483646 w 2740"/>
                <a:gd name="T5" fmla="*/ 2147483646 h 380"/>
                <a:gd name="T6" fmla="*/ 2147483646 w 2740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0" h="380">
                  <a:moveTo>
                    <a:pt x="0" y="380"/>
                  </a:moveTo>
                  <a:cubicBezTo>
                    <a:pt x="18" y="311"/>
                    <a:pt x="37" y="243"/>
                    <a:pt x="120" y="200"/>
                  </a:cubicBezTo>
                  <a:cubicBezTo>
                    <a:pt x="203" y="157"/>
                    <a:pt x="63" y="153"/>
                    <a:pt x="500" y="120"/>
                  </a:cubicBezTo>
                  <a:cubicBezTo>
                    <a:pt x="937" y="87"/>
                    <a:pt x="1838" y="43"/>
                    <a:pt x="274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Freeform 10">
              <a:extLst>
                <a:ext uri="{FF2B5EF4-FFF2-40B4-BE49-F238E27FC236}">
                  <a16:creationId xmlns:a16="http://schemas.microsoft.com/office/drawing/2014/main" id="{7DAF2583-6FB6-4A3D-B683-AE4AF2CE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338" y="3424238"/>
              <a:ext cx="3070225" cy="434975"/>
            </a:xfrm>
            <a:custGeom>
              <a:avLst/>
              <a:gdLst>
                <a:gd name="T0" fmla="*/ 0 w 2740"/>
                <a:gd name="T1" fmla="*/ 2147483646 h 380"/>
                <a:gd name="T2" fmla="*/ 2147483646 w 2740"/>
                <a:gd name="T3" fmla="*/ 2147483646 h 380"/>
                <a:gd name="T4" fmla="*/ 2147483646 w 2740"/>
                <a:gd name="T5" fmla="*/ 2147483646 h 380"/>
                <a:gd name="T6" fmla="*/ 2147483646 w 2740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0" h="380">
                  <a:moveTo>
                    <a:pt x="0" y="380"/>
                  </a:moveTo>
                  <a:cubicBezTo>
                    <a:pt x="18" y="311"/>
                    <a:pt x="37" y="243"/>
                    <a:pt x="120" y="200"/>
                  </a:cubicBezTo>
                  <a:cubicBezTo>
                    <a:pt x="203" y="157"/>
                    <a:pt x="63" y="153"/>
                    <a:pt x="500" y="120"/>
                  </a:cubicBezTo>
                  <a:cubicBezTo>
                    <a:pt x="937" y="87"/>
                    <a:pt x="1838" y="43"/>
                    <a:pt x="274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58480B92-FDAA-463A-BE81-9FE75BDDF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113" y="1719263"/>
              <a:ext cx="755650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30F4FCE2-5F69-4FB8-B87D-707E66C6F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0" y="5338763"/>
              <a:ext cx="6286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59" name="Text Box 13">
              <a:extLst>
                <a:ext uri="{FF2B5EF4-FFF2-40B4-BE49-F238E27FC236}">
                  <a16:creationId xmlns:a16="http://schemas.microsoft.com/office/drawing/2014/main" id="{8F25967A-5B5E-4C58-A076-440716622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5353050"/>
              <a:ext cx="75565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27661" name="Text Box 15">
              <a:extLst>
                <a:ext uri="{FF2B5EF4-FFF2-40B4-BE49-F238E27FC236}">
                  <a16:creationId xmlns:a16="http://schemas.microsoft.com/office/drawing/2014/main" id="{C5D8FFC4-CF07-4DA0-BAD2-D1A681F11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150" y="3838575"/>
              <a:ext cx="755650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BQ</a:t>
              </a:r>
            </a:p>
          </p:txBody>
        </p:sp>
        <p:sp>
          <p:nvSpPr>
            <p:cNvPr id="27662" name="Text Box 16">
              <a:extLst>
                <a:ext uri="{FF2B5EF4-FFF2-40B4-BE49-F238E27FC236}">
                  <a16:creationId xmlns:a16="http://schemas.microsoft.com/office/drawing/2014/main" id="{65A3A50D-2314-47F1-80C8-50763A167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763" y="2386013"/>
              <a:ext cx="885825" cy="604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1/</a:t>
              </a: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27663" name="Group 32">
              <a:extLst>
                <a:ext uri="{FF2B5EF4-FFF2-40B4-BE49-F238E27FC236}">
                  <a16:creationId xmlns:a16="http://schemas.microsoft.com/office/drawing/2014/main" id="{D0086B09-B020-4D0D-B8F7-7F40E377F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13" y="2573338"/>
              <a:ext cx="4957762" cy="3384550"/>
              <a:chOff x="215" y="1621"/>
              <a:chExt cx="3123" cy="2132"/>
            </a:xfrm>
          </p:grpSpPr>
          <p:sp>
            <p:nvSpPr>
              <p:cNvPr id="27671" name="Line 18">
                <a:extLst>
                  <a:ext uri="{FF2B5EF4-FFF2-40B4-BE49-F238E27FC236}">
                    <a16:creationId xmlns:a16="http://schemas.microsoft.com/office/drawing/2014/main" id="{89170F82-BA4C-450A-9D59-FF980F553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933"/>
                <a:ext cx="2047" cy="14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Text Box 19">
                <a:extLst>
                  <a:ext uri="{FF2B5EF4-FFF2-40B4-BE49-F238E27FC236}">
                    <a16:creationId xmlns:a16="http://schemas.microsoft.com/office/drawing/2014/main" id="{3B6F7494-0964-4694-A289-E5D06FC47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3384"/>
                <a:ext cx="585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27673" name="Text Box 20">
                <a:extLst>
                  <a:ext uri="{FF2B5EF4-FFF2-40B4-BE49-F238E27FC236}">
                    <a16:creationId xmlns:a16="http://schemas.microsoft.com/office/drawing/2014/main" id="{2AEB5A03-C1D1-4036-817F-13B00C09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" y="1690"/>
                <a:ext cx="77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CC</a:t>
                </a:r>
                <a:r>
                  <a:rPr lang="en-US" altLang="zh-CN" sz="2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/</a:t>
                </a:r>
                <a:r>
                  <a:rPr lang="en-US" altLang="zh-CN" sz="20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7674" name="Text Box 21">
                <a:extLst>
                  <a:ext uri="{FF2B5EF4-FFF2-40B4-BE49-F238E27FC236}">
                    <a16:creationId xmlns:a16="http://schemas.microsoft.com/office/drawing/2014/main" id="{B100E8A7-0AEB-4D59-AF2E-5F8EDD6C5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5" y="2316"/>
                <a:ext cx="476" cy="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2800" b="1" i="1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5" name="Text Box 22">
                <a:extLst>
                  <a:ext uri="{FF2B5EF4-FFF2-40B4-BE49-F238E27FC236}">
                    <a16:creationId xmlns:a16="http://schemas.microsoft.com/office/drawing/2014/main" id="{7F5C6FB4-60E3-4149-9C0F-A0F23FA5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" y="1621"/>
                <a:ext cx="4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800" i="1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6" name="Text Box 23">
                <a:extLst>
                  <a:ext uri="{FF2B5EF4-FFF2-40B4-BE49-F238E27FC236}">
                    <a16:creationId xmlns:a16="http://schemas.microsoft.com/office/drawing/2014/main" id="{B07B3C5E-8B88-42DB-A20D-92016E562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2" y="3135"/>
                <a:ext cx="47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sz="2800" i="1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64" name="Line 24">
              <a:extLst>
                <a:ext uri="{FF2B5EF4-FFF2-40B4-BE49-F238E27FC236}">
                  <a16:creationId xmlns:a16="http://schemas.microsoft.com/office/drawing/2014/main" id="{04FC332F-D269-41CD-BE34-166D32308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350" y="4202113"/>
              <a:ext cx="0" cy="121285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dash"/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25">
              <a:extLst>
                <a:ext uri="{FF2B5EF4-FFF2-40B4-BE49-F238E27FC236}">
                  <a16:creationId xmlns:a16="http://schemas.microsoft.com/office/drawing/2014/main" id="{FBE1989D-B380-4C8A-B671-4391A9899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6363" y="4194175"/>
              <a:ext cx="1504950" cy="7938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Text Box 26">
              <a:extLst>
                <a:ext uri="{FF2B5EF4-FFF2-40B4-BE49-F238E27FC236}">
                  <a16:creationId xmlns:a16="http://schemas.microsoft.com/office/drawing/2014/main" id="{AFE1D043-8508-461C-906A-317376637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675" y="5413375"/>
              <a:ext cx="930275" cy="64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CEQ</a:t>
              </a:r>
            </a:p>
          </p:txBody>
        </p:sp>
        <p:sp>
          <p:nvSpPr>
            <p:cNvPr id="27667" name="Text Box 27">
              <a:extLst>
                <a:ext uri="{FF2B5EF4-FFF2-40B4-BE49-F238E27FC236}">
                  <a16:creationId xmlns:a16="http://schemas.microsoft.com/office/drawing/2014/main" id="{F60FE467-E17E-49ED-92F5-32FCE54EC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3878263"/>
              <a:ext cx="755650" cy="604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CQ</a:t>
              </a:r>
            </a:p>
          </p:txBody>
        </p:sp>
        <p:sp>
          <p:nvSpPr>
            <p:cNvPr id="27668" name="Oval 28">
              <a:extLst>
                <a:ext uri="{FF2B5EF4-FFF2-40B4-BE49-F238E27FC236}">
                  <a16:creationId xmlns:a16="http://schemas.microsoft.com/office/drawing/2014/main" id="{2DFB1E5F-BB34-4950-AD4B-6933ABE7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4141788"/>
              <a:ext cx="125412" cy="120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27670" name="Rectangle 30">
            <a:extLst>
              <a:ext uri="{FF2B5EF4-FFF2-40B4-BE49-F238E27FC236}">
                <a16:creationId xmlns:a16="http://schemas.microsoft.com/office/drawing/2014/main" id="{8C7CD4EE-020C-44F3-B01C-639959318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279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⑶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利用输出特性曲线确定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CEQ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CQ</a:t>
            </a:r>
            <a:r>
              <a:rPr lang="en-US" altLang="zh-CN" sz="36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3E70E64-5572-48AF-9F6F-EEC77A3C6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用图解法分析动态工作情况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69F7D685-0365-4136-985F-20370F83E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5913" y="1493838"/>
            <a:ext cx="5018087" cy="1600200"/>
          </a:xfrm>
        </p:spPr>
        <p:txBody>
          <a:bodyPr/>
          <a:lstStyle/>
          <a:p>
            <a:pPr algn="just" eaLnBrk="1" hangingPunct="1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输入交流信号</a:t>
            </a:r>
            <a:r>
              <a:rPr lang="en-US" altLang="zh-CN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≠0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，此时电路中各处为直流与交流的叠加。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47" name="Rectangle 39">
            <a:extLst>
              <a:ext uri="{FF2B5EF4-FFF2-40B4-BE49-F238E27FC236}">
                <a16:creationId xmlns:a16="http://schemas.microsoft.com/office/drawing/2014/main" id="{97ADA8D2-99E3-4A87-8FEA-4770B0FD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886" y="2499500"/>
            <a:ext cx="533717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从输入回路可列出方程：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5448" name="Rectangle 40">
            <a:extLst>
              <a:ext uri="{FF2B5EF4-FFF2-40B4-BE49-F238E27FC236}">
                <a16:creationId xmlns:a16="http://schemas.microsoft.com/office/drawing/2014/main" id="{603914AE-A883-4F13-9D38-0C7E21DE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123" y="3183008"/>
            <a:ext cx="3978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32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kumimoji="1" lang="en-US" altLang="zh-CN" sz="3200" b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32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3200" b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kumimoji="1" lang="en-US" altLang="zh-CN" sz="3200" b="1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81" name="Group 45">
            <a:extLst>
              <a:ext uri="{FF2B5EF4-FFF2-40B4-BE49-F238E27FC236}">
                <a16:creationId xmlns:a16="http://schemas.microsoft.com/office/drawing/2014/main" id="{F42BF5D1-B7D8-4F68-9F36-F5FA3AFC812E}"/>
              </a:ext>
            </a:extLst>
          </p:cNvPr>
          <p:cNvGrpSpPr>
            <a:grpSpLocks/>
          </p:cNvGrpSpPr>
          <p:nvPr/>
        </p:nvGrpSpPr>
        <p:grpSpPr bwMode="auto">
          <a:xfrm>
            <a:off x="0" y="1584325"/>
            <a:ext cx="4437063" cy="4230688"/>
            <a:chOff x="2568" y="1034"/>
            <a:chExt cx="3368" cy="2917"/>
          </a:xfrm>
        </p:grpSpPr>
        <p:sp>
          <p:nvSpPr>
            <p:cNvPr id="28682" name="Line 46">
              <a:extLst>
                <a:ext uri="{FF2B5EF4-FFF2-40B4-BE49-F238E27FC236}">
                  <a16:creationId xmlns:a16="http://schemas.microsoft.com/office/drawing/2014/main" id="{03D0E941-0017-4758-AE12-30B2805E4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062"/>
              <a:ext cx="148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Rectangle 47">
              <a:extLst>
                <a:ext uri="{FF2B5EF4-FFF2-40B4-BE49-F238E27FC236}">
                  <a16:creationId xmlns:a16="http://schemas.microsoft.com/office/drawing/2014/main" id="{4261874A-B530-4325-9161-435BB6E8B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994"/>
              <a:ext cx="579" cy="135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84" name="Line 48">
              <a:extLst>
                <a:ext uri="{FF2B5EF4-FFF2-40B4-BE49-F238E27FC236}">
                  <a16:creationId xmlns:a16="http://schemas.microsoft.com/office/drawing/2014/main" id="{3349CD8C-A285-4EE1-AE84-899F4B0BB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1884"/>
              <a:ext cx="0" cy="402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49">
              <a:extLst>
                <a:ext uri="{FF2B5EF4-FFF2-40B4-BE49-F238E27FC236}">
                  <a16:creationId xmlns:a16="http://schemas.microsoft.com/office/drawing/2014/main" id="{0F3EEBC7-9FF3-42C0-B0A0-49B231D8C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0" y="1794"/>
              <a:ext cx="340" cy="22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50">
              <a:extLst>
                <a:ext uri="{FF2B5EF4-FFF2-40B4-BE49-F238E27FC236}">
                  <a16:creationId xmlns:a16="http://schemas.microsoft.com/office/drawing/2014/main" id="{EE4602DF-7CB9-4B0E-8BFE-78A528CEB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151"/>
              <a:ext cx="358" cy="20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51">
              <a:extLst>
                <a:ext uri="{FF2B5EF4-FFF2-40B4-BE49-F238E27FC236}">
                  <a16:creationId xmlns:a16="http://schemas.microsoft.com/office/drawing/2014/main" id="{D20A6636-0D6A-4700-A3EF-EDCACC91E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2330"/>
              <a:ext cx="0" cy="96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52">
              <a:extLst>
                <a:ext uri="{FF2B5EF4-FFF2-40B4-BE49-F238E27FC236}">
                  <a16:creationId xmlns:a16="http://schemas.microsoft.com/office/drawing/2014/main" id="{8D5C0A68-B89A-47A4-9C7B-25C78B8B3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1080"/>
              <a:ext cx="0" cy="71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53">
              <a:extLst>
                <a:ext uri="{FF2B5EF4-FFF2-40B4-BE49-F238E27FC236}">
                  <a16:creationId xmlns:a16="http://schemas.microsoft.com/office/drawing/2014/main" id="{57EE0A22-6076-40C8-ADB5-55C035564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0" y="1080"/>
              <a:ext cx="53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54">
              <a:extLst>
                <a:ext uri="{FF2B5EF4-FFF2-40B4-BE49-F238E27FC236}">
                  <a16:creationId xmlns:a16="http://schemas.microsoft.com/office/drawing/2014/main" id="{53B68DEB-C04D-42EE-8600-FF191FC4E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91"/>
              <a:ext cx="153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Rectangle 55">
              <a:extLst>
                <a:ext uri="{FF2B5EF4-FFF2-40B4-BE49-F238E27FC236}">
                  <a16:creationId xmlns:a16="http://schemas.microsoft.com/office/drawing/2014/main" id="{1F7C6DA9-1A5C-4C4F-9B97-432B2EF3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235"/>
              <a:ext cx="121" cy="358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92" name="Line 56">
              <a:extLst>
                <a:ext uri="{FF2B5EF4-FFF2-40B4-BE49-F238E27FC236}">
                  <a16:creationId xmlns:a16="http://schemas.microsoft.com/office/drawing/2014/main" id="{851B7A54-6E8A-4C4F-8036-4A513FB4C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045"/>
              <a:ext cx="0" cy="5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57">
              <a:extLst>
                <a:ext uri="{FF2B5EF4-FFF2-40B4-BE49-F238E27FC236}">
                  <a16:creationId xmlns:a16="http://schemas.microsoft.com/office/drawing/2014/main" id="{5208464A-3F43-452C-B1A7-939314DD4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9" y="3157"/>
              <a:ext cx="0" cy="291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58">
              <a:extLst>
                <a:ext uri="{FF2B5EF4-FFF2-40B4-BE49-F238E27FC236}">
                  <a16:creationId xmlns:a16="http://schemas.microsoft.com/office/drawing/2014/main" id="{62A27543-1CCF-4EF9-A7CE-0EE872953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1" y="3291"/>
              <a:ext cx="75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59">
              <a:extLst>
                <a:ext uri="{FF2B5EF4-FFF2-40B4-BE49-F238E27FC236}">
                  <a16:creationId xmlns:a16="http://schemas.microsoft.com/office/drawing/2014/main" id="{215939B0-DD72-4149-980C-75D965C67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062"/>
              <a:ext cx="0" cy="12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60">
              <a:extLst>
                <a:ext uri="{FF2B5EF4-FFF2-40B4-BE49-F238E27FC236}">
                  <a16:creationId xmlns:a16="http://schemas.microsoft.com/office/drawing/2014/main" id="{B38F8CEB-4CEC-4B2E-A01D-5E8470F1A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9" y="3316"/>
              <a:ext cx="0" cy="26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61">
              <a:extLst>
                <a:ext uri="{FF2B5EF4-FFF2-40B4-BE49-F238E27FC236}">
                  <a16:creationId xmlns:a16="http://schemas.microsoft.com/office/drawing/2014/main" id="{5B76AECB-0DB3-4E0C-A091-7A5FBC68C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3581"/>
              <a:ext cx="340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Oval 62">
              <a:extLst>
                <a:ext uri="{FF2B5EF4-FFF2-40B4-BE49-F238E27FC236}">
                  <a16:creationId xmlns:a16="http://schemas.microsoft.com/office/drawing/2014/main" id="{4C57BAA7-CF9C-4F82-9D31-8068C7F3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1034"/>
              <a:ext cx="76" cy="8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699" name="Oval 63">
              <a:extLst>
                <a:ext uri="{FF2B5EF4-FFF2-40B4-BE49-F238E27FC236}">
                  <a16:creationId xmlns:a16="http://schemas.microsoft.com/office/drawing/2014/main" id="{D0AC0F6E-06A1-48F9-AF39-86E35F6AB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4" y="3261"/>
              <a:ext cx="77" cy="8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00" name="Line 64">
              <a:extLst>
                <a:ext uri="{FF2B5EF4-FFF2-40B4-BE49-F238E27FC236}">
                  <a16:creationId xmlns:a16="http://schemas.microsoft.com/office/drawing/2014/main" id="{DDCA9AE4-893E-4F10-869B-B5805D5D4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0" y="1727"/>
              <a:ext cx="51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Text Box 65">
              <a:extLst>
                <a:ext uri="{FF2B5EF4-FFF2-40B4-BE49-F238E27FC236}">
                  <a16:creationId xmlns:a16="http://schemas.microsoft.com/office/drawing/2014/main" id="{7E465A81-745D-4782-838B-F33923967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1686"/>
              <a:ext cx="35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702" name="Text Box 66">
              <a:extLst>
                <a:ext uri="{FF2B5EF4-FFF2-40B4-BE49-F238E27FC236}">
                  <a16:creationId xmlns:a16="http://schemas.microsoft.com/office/drawing/2014/main" id="{87991E5D-9F07-400C-8F21-DFF4D7019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1767"/>
              <a:ext cx="37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3" name="Text Box 67">
              <a:extLst>
                <a:ext uri="{FF2B5EF4-FFF2-40B4-BE49-F238E27FC236}">
                  <a16:creationId xmlns:a16="http://schemas.microsoft.com/office/drawing/2014/main" id="{E834D355-C6C8-4872-AE9B-015B7DA54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4" y="2935"/>
              <a:ext cx="439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4" name="Text Box 68">
              <a:extLst>
                <a:ext uri="{FF2B5EF4-FFF2-40B4-BE49-F238E27FC236}">
                  <a16:creationId xmlns:a16="http://schemas.microsoft.com/office/drawing/2014/main" id="{A3E6DB14-79E0-41FB-8BF1-6A702B8CD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" y="1054"/>
              <a:ext cx="595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28705" name="Text Box 69">
              <a:extLst>
                <a:ext uri="{FF2B5EF4-FFF2-40B4-BE49-F238E27FC236}">
                  <a16:creationId xmlns:a16="http://schemas.microsoft.com/office/drawing/2014/main" id="{0416F5D7-1E20-45DB-A259-64C694E7A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" y="1854"/>
              <a:ext cx="355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6" name="Text Box 70">
              <a:extLst>
                <a:ext uri="{FF2B5EF4-FFF2-40B4-BE49-F238E27FC236}">
                  <a16:creationId xmlns:a16="http://schemas.microsoft.com/office/drawing/2014/main" id="{C4977708-59DC-437B-88DC-DCE573167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" y="1221"/>
              <a:ext cx="415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8707" name="Text Box 71">
              <a:extLst>
                <a:ext uri="{FF2B5EF4-FFF2-40B4-BE49-F238E27FC236}">
                  <a16:creationId xmlns:a16="http://schemas.microsoft.com/office/drawing/2014/main" id="{92243F68-910C-4BFD-884F-95D25E590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6" y="3277"/>
              <a:ext cx="557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28708" name="Text Box 72">
              <a:extLst>
                <a:ext uri="{FF2B5EF4-FFF2-40B4-BE49-F238E27FC236}">
                  <a16:creationId xmlns:a16="http://schemas.microsoft.com/office/drawing/2014/main" id="{039731E7-0A59-4F75-AB7F-39D42E210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517"/>
              <a:ext cx="393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9" name="Text Box 73">
              <a:extLst>
                <a:ext uri="{FF2B5EF4-FFF2-40B4-BE49-F238E27FC236}">
                  <a16:creationId xmlns:a16="http://schemas.microsoft.com/office/drawing/2014/main" id="{17ED8062-10BA-4C1C-9456-0C22A6761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1937"/>
              <a:ext cx="432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8710" name="Text Box 74">
              <a:extLst>
                <a:ext uri="{FF2B5EF4-FFF2-40B4-BE49-F238E27FC236}">
                  <a16:creationId xmlns:a16="http://schemas.microsoft.com/office/drawing/2014/main" id="{3C8E88E5-5DD5-4D33-8F2F-3A552C3A9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3047"/>
              <a:ext cx="3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8711" name="Text Box 75">
              <a:extLst>
                <a:ext uri="{FF2B5EF4-FFF2-40B4-BE49-F238E27FC236}">
                  <a16:creationId xmlns:a16="http://schemas.microsoft.com/office/drawing/2014/main" id="{41419660-66C2-4D00-AE19-C7C677FD7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581"/>
              <a:ext cx="193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zh-CN" altLang="zh-CN" sz="1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2" name="Oval 76">
              <a:extLst>
                <a:ext uri="{FF2B5EF4-FFF2-40B4-BE49-F238E27FC236}">
                  <a16:creationId xmlns:a16="http://schemas.microsoft.com/office/drawing/2014/main" id="{40E2F3A8-C043-4B7F-99D4-E966B747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531"/>
              <a:ext cx="299" cy="291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713" name="Text Box 77">
              <a:extLst>
                <a:ext uri="{FF2B5EF4-FFF2-40B4-BE49-F238E27FC236}">
                  <a16:creationId xmlns:a16="http://schemas.microsoft.com/office/drawing/2014/main" id="{FFEA179A-71D5-47F4-AD65-B22BD36DD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280"/>
              <a:ext cx="41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8714" name="Oval 78">
              <a:extLst>
                <a:ext uri="{FF2B5EF4-FFF2-40B4-BE49-F238E27FC236}">
                  <a16:creationId xmlns:a16="http://schemas.microsoft.com/office/drawing/2014/main" id="{F8041353-A16B-426C-BDC9-B7FC3D7A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1683"/>
              <a:ext cx="76" cy="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  <p:bldP spid="145447" grpId="0" build="p" autoUpdateAnimBg="0"/>
      <p:bldP spid="14544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C1455CF-BA45-4E90-B94F-5EEBBA177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-36513"/>
            <a:ext cx="4670425" cy="68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图解法求</a:t>
            </a:r>
            <a:r>
              <a:rPr lang="en-US" altLang="zh-CN" sz="3200" b="1" i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200" b="1" baseline="-25000">
                <a:solidFill>
                  <a:srgbClr val="66FF33"/>
                </a:solidFill>
                <a:latin typeface="Times New Roman" panose="02020603050405020304" pitchFamily="18" charset="0"/>
              </a:rPr>
              <a:t>BE</a:t>
            </a: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 sz="3200" b="1" i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baseline="-25000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波形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DC9013DF-0DC1-4538-BB24-C92A20C0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1358900"/>
            <a:ext cx="1304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μA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39C89575-90D8-44DA-95A4-840471CD5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730375"/>
            <a:ext cx="0" cy="30988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6">
            <a:extLst>
              <a:ext uri="{FF2B5EF4-FFF2-40B4-BE49-F238E27FC236}">
                <a16:creationId xmlns:a16="http://schemas.microsoft.com/office/drawing/2014/main" id="{F3F95767-8746-4543-84A6-FCF952551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4829175"/>
            <a:ext cx="4837113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Freeform 7">
            <a:extLst>
              <a:ext uri="{FF2B5EF4-FFF2-40B4-BE49-F238E27FC236}">
                <a16:creationId xmlns:a16="http://schemas.microsoft.com/office/drawing/2014/main" id="{B5F48C91-C55C-4451-87BF-7E44ECCBC191}"/>
              </a:ext>
            </a:extLst>
          </p:cNvPr>
          <p:cNvSpPr>
            <a:spLocks/>
          </p:cNvSpPr>
          <p:nvPr/>
        </p:nvSpPr>
        <p:spPr bwMode="auto">
          <a:xfrm>
            <a:off x="4278313" y="2033588"/>
            <a:ext cx="828675" cy="2795587"/>
          </a:xfrm>
          <a:custGeom>
            <a:avLst/>
            <a:gdLst>
              <a:gd name="T0" fmla="*/ 0 w 880"/>
              <a:gd name="T1" fmla="*/ 2147483646 h 2020"/>
              <a:gd name="T2" fmla="*/ 2147483646 w 880"/>
              <a:gd name="T3" fmla="*/ 2147483646 h 2020"/>
              <a:gd name="T4" fmla="*/ 2147483646 w 880"/>
              <a:gd name="T5" fmla="*/ 2147483646 h 2020"/>
              <a:gd name="T6" fmla="*/ 2147483646 w 880"/>
              <a:gd name="T7" fmla="*/ 0 h 20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80" h="2020">
                <a:moveTo>
                  <a:pt x="0" y="2020"/>
                </a:moveTo>
                <a:cubicBezTo>
                  <a:pt x="95" y="2003"/>
                  <a:pt x="190" y="1987"/>
                  <a:pt x="280" y="1880"/>
                </a:cubicBezTo>
                <a:cubicBezTo>
                  <a:pt x="370" y="1773"/>
                  <a:pt x="440" y="1693"/>
                  <a:pt x="540" y="1380"/>
                </a:cubicBezTo>
                <a:cubicBezTo>
                  <a:pt x="640" y="1067"/>
                  <a:pt x="760" y="533"/>
                  <a:pt x="880" y="0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0FF35B15-6133-4B8A-80A3-C1BF331BF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2808288"/>
            <a:ext cx="3741738" cy="20193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AC3742F1-DDB2-4736-B607-10921BD5A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4313238"/>
            <a:ext cx="11541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BE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30731" name="Text Box 10">
            <a:extLst>
              <a:ext uri="{FF2B5EF4-FFF2-40B4-BE49-F238E27FC236}">
                <a16:creationId xmlns:a16="http://schemas.microsoft.com/office/drawing/2014/main" id="{4A9C84A0-6DF7-4596-8CDA-05AEB803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4387850"/>
            <a:ext cx="447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33" name="Text Box 12">
            <a:extLst>
              <a:ext uri="{FF2B5EF4-FFF2-40B4-BE49-F238E27FC236}">
                <a16:creationId xmlns:a16="http://schemas.microsoft.com/office/drawing/2014/main" id="{9B87596F-0A27-47C3-8936-08CCB7F18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3017838"/>
            <a:ext cx="73818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6" name="Text Box 15">
            <a:extLst>
              <a:ext uri="{FF2B5EF4-FFF2-40B4-BE49-F238E27FC236}">
                <a16:creationId xmlns:a16="http://schemas.microsoft.com/office/drawing/2014/main" id="{F964D278-EC77-4354-BA82-20EA140F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51038"/>
            <a:ext cx="9509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-1/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7" name="Line 16">
            <a:extLst>
              <a:ext uri="{FF2B5EF4-FFF2-40B4-BE49-F238E27FC236}">
                <a16:creationId xmlns:a16="http://schemas.microsoft.com/office/drawing/2014/main" id="{87A0059E-94B7-4026-A298-EE510261A7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338388"/>
            <a:ext cx="503238" cy="581025"/>
          </a:xfrm>
          <a:prstGeom prst="line">
            <a:avLst/>
          </a:prstGeom>
          <a:noFill/>
          <a:ln w="9525">
            <a:solidFill>
              <a:srgbClr val="CCFF33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Oval 17">
            <a:extLst>
              <a:ext uri="{FF2B5EF4-FFF2-40B4-BE49-F238E27FC236}">
                <a16:creationId xmlns:a16="http://schemas.microsoft.com/office/drawing/2014/main" id="{E6726B93-4D8B-4C8C-91D6-BAD90F2B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480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0751" name="Line 30">
            <a:extLst>
              <a:ext uri="{FF2B5EF4-FFF2-40B4-BE49-F238E27FC236}">
                <a16:creationId xmlns:a16="http://schemas.microsoft.com/office/drawing/2014/main" id="{0C7EF0DB-C6B4-4394-A62D-24B7879B9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306763"/>
            <a:ext cx="2824163" cy="15224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1">
            <a:extLst>
              <a:ext uri="{FF2B5EF4-FFF2-40B4-BE49-F238E27FC236}">
                <a16:creationId xmlns:a16="http://schemas.microsoft.com/office/drawing/2014/main" id="{BBAD403D-5CA7-44C5-9344-C64789B9B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2255838"/>
            <a:ext cx="4589463" cy="2573337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32">
            <a:extLst>
              <a:ext uri="{FF2B5EF4-FFF2-40B4-BE49-F238E27FC236}">
                <a16:creationId xmlns:a16="http://schemas.microsoft.com/office/drawing/2014/main" id="{5E3AE3B8-E75D-4003-8E79-9B492AB30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1701800"/>
            <a:ext cx="0" cy="3100388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Line 33">
            <a:extLst>
              <a:ext uri="{FF2B5EF4-FFF2-40B4-BE49-F238E27FC236}">
                <a16:creationId xmlns:a16="http://schemas.microsoft.com/office/drawing/2014/main" id="{D79D7835-7E5C-4D8E-AEF6-970E7B1C8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4802188"/>
            <a:ext cx="1995488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Freeform 34">
            <a:extLst>
              <a:ext uri="{FF2B5EF4-FFF2-40B4-BE49-F238E27FC236}">
                <a16:creationId xmlns:a16="http://schemas.microsoft.com/office/drawing/2014/main" id="{49163104-E8A8-4831-804E-1E49B98793B0}"/>
              </a:ext>
            </a:extLst>
          </p:cNvPr>
          <p:cNvSpPr>
            <a:spLocks/>
          </p:cNvSpPr>
          <p:nvPr/>
        </p:nvSpPr>
        <p:spPr bwMode="auto">
          <a:xfrm>
            <a:off x="1028700" y="2974975"/>
            <a:ext cx="811213" cy="914400"/>
          </a:xfrm>
          <a:custGeom>
            <a:avLst/>
            <a:gdLst>
              <a:gd name="T0" fmla="*/ 0 w 920"/>
              <a:gd name="T1" fmla="*/ 2147483646 h 660"/>
              <a:gd name="T2" fmla="*/ 2147483646 w 920"/>
              <a:gd name="T3" fmla="*/ 0 h 660"/>
              <a:gd name="T4" fmla="*/ 2147483646 w 920"/>
              <a:gd name="T5" fmla="*/ 2147483646 h 660"/>
              <a:gd name="T6" fmla="*/ 2147483646 w 920"/>
              <a:gd name="T7" fmla="*/ 2147483646 h 660"/>
              <a:gd name="T8" fmla="*/ 2147483646 w 920"/>
              <a:gd name="T9" fmla="*/ 2147483646 h 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660">
                <a:moveTo>
                  <a:pt x="0" y="320"/>
                </a:moveTo>
                <a:cubicBezTo>
                  <a:pt x="81" y="160"/>
                  <a:pt x="163" y="0"/>
                  <a:pt x="240" y="0"/>
                </a:cubicBezTo>
                <a:cubicBezTo>
                  <a:pt x="317" y="0"/>
                  <a:pt x="390" y="210"/>
                  <a:pt x="460" y="320"/>
                </a:cubicBezTo>
                <a:cubicBezTo>
                  <a:pt x="530" y="430"/>
                  <a:pt x="583" y="660"/>
                  <a:pt x="660" y="660"/>
                </a:cubicBezTo>
                <a:cubicBezTo>
                  <a:pt x="737" y="660"/>
                  <a:pt x="828" y="490"/>
                  <a:pt x="920" y="32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35">
            <a:extLst>
              <a:ext uri="{FF2B5EF4-FFF2-40B4-BE49-F238E27FC236}">
                <a16:creationId xmlns:a16="http://schemas.microsoft.com/office/drawing/2014/main" id="{DB61A190-07F4-4F0D-9CBD-C89C87EE0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3389313"/>
            <a:ext cx="0" cy="1412875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Line 36">
            <a:extLst>
              <a:ext uri="{FF2B5EF4-FFF2-40B4-BE49-F238E27FC236}">
                <a16:creationId xmlns:a16="http://schemas.microsoft.com/office/drawing/2014/main" id="{D359FF89-872E-43EF-A3D6-6EE6B3CE4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3417888"/>
            <a:ext cx="0" cy="1384300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8" name="Text Box 37">
            <a:extLst>
              <a:ext uri="{FF2B5EF4-FFF2-40B4-BE49-F238E27FC236}">
                <a16:creationId xmlns:a16="http://schemas.microsoft.com/office/drawing/2014/main" id="{8885A2E5-1875-4D51-AD47-6D35EBB8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93838"/>
            <a:ext cx="111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μA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60" name="Text Box 39">
            <a:extLst>
              <a:ext uri="{FF2B5EF4-FFF2-40B4-BE49-F238E27FC236}">
                <a16:creationId xmlns:a16="http://schemas.microsoft.com/office/drawing/2014/main" id="{814C7772-5F76-40AD-9C28-E18FFB14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119438"/>
            <a:ext cx="6143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BQ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2" name="Text Box 41">
            <a:extLst>
              <a:ext uri="{FF2B5EF4-FFF2-40B4-BE49-F238E27FC236}">
                <a16:creationId xmlns:a16="http://schemas.microsoft.com/office/drawing/2014/main" id="{BCB143C6-4B2E-4967-9FE4-CBAEC6AC2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4694238"/>
            <a:ext cx="4841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63" name="Text Box 42">
            <a:extLst>
              <a:ext uri="{FF2B5EF4-FFF2-40B4-BE49-F238E27FC236}">
                <a16:creationId xmlns:a16="http://schemas.microsoft.com/office/drawing/2014/main" id="{A08B702F-B7B7-44EA-AEA1-B18D9CD6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70438"/>
            <a:ext cx="53975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4" name="Text Box 43">
            <a:extLst>
              <a:ext uri="{FF2B5EF4-FFF2-40B4-BE49-F238E27FC236}">
                <a16:creationId xmlns:a16="http://schemas.microsoft.com/office/drawing/2014/main" id="{47E37454-4BEA-4F92-98BA-7B408C505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70438"/>
            <a:ext cx="8016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5" name="Text Box 44">
            <a:extLst>
              <a:ext uri="{FF2B5EF4-FFF2-40B4-BE49-F238E27FC236}">
                <a16:creationId xmlns:a16="http://schemas.microsoft.com/office/drawing/2014/main" id="{9E55DEFA-D1BC-4075-BBFA-9D94D7E0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819650"/>
            <a:ext cx="6889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6" name="Line 45">
            <a:extLst>
              <a:ext uri="{FF2B5EF4-FFF2-40B4-BE49-F238E27FC236}">
                <a16:creationId xmlns:a16="http://schemas.microsoft.com/office/drawing/2014/main" id="{82356DC8-E938-4B8D-827C-B5EAEE216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488" y="3916363"/>
            <a:ext cx="0" cy="193675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7" name="Line 46">
            <a:extLst>
              <a:ext uri="{FF2B5EF4-FFF2-40B4-BE49-F238E27FC236}">
                <a16:creationId xmlns:a16="http://schemas.microsoft.com/office/drawing/2014/main" id="{B1F0DA8F-CFE1-454C-BD4E-BD24AD964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417888"/>
            <a:ext cx="0" cy="2851150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8" name="Line 47">
            <a:extLst>
              <a:ext uri="{FF2B5EF4-FFF2-40B4-BE49-F238E27FC236}">
                <a16:creationId xmlns:a16="http://schemas.microsoft.com/office/drawing/2014/main" id="{07C8F9B3-B83A-44A7-81FB-36C44BF57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2914650"/>
            <a:ext cx="0" cy="2408238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9" name="Line 48">
            <a:extLst>
              <a:ext uri="{FF2B5EF4-FFF2-40B4-BE49-F238E27FC236}">
                <a16:creationId xmlns:a16="http://schemas.microsoft.com/office/drawing/2014/main" id="{E1F1DCE0-167E-4C59-BC3D-78E00583E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5160963"/>
            <a:ext cx="174625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0" name="Line 49">
            <a:extLst>
              <a:ext uri="{FF2B5EF4-FFF2-40B4-BE49-F238E27FC236}">
                <a16:creationId xmlns:a16="http://schemas.microsoft.com/office/drawing/2014/main" id="{110EADA0-174B-4A38-ACA4-6082FAA4E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5160963"/>
            <a:ext cx="0" cy="1744662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1" name="Freeform 50">
            <a:extLst>
              <a:ext uri="{FF2B5EF4-FFF2-40B4-BE49-F238E27FC236}">
                <a16:creationId xmlns:a16="http://schemas.microsoft.com/office/drawing/2014/main" id="{9290544F-9FAA-4D11-A3BA-90971BBCE159}"/>
              </a:ext>
            </a:extLst>
          </p:cNvPr>
          <p:cNvSpPr>
            <a:spLocks/>
          </p:cNvSpPr>
          <p:nvPr/>
        </p:nvSpPr>
        <p:spPr bwMode="auto">
          <a:xfrm rot="-5400000">
            <a:off x="4248945" y="5647531"/>
            <a:ext cx="1274762" cy="193675"/>
          </a:xfrm>
          <a:custGeom>
            <a:avLst/>
            <a:gdLst>
              <a:gd name="T0" fmla="*/ 0 w 920"/>
              <a:gd name="T1" fmla="*/ 0 h 660"/>
              <a:gd name="T2" fmla="*/ 2147483646 w 920"/>
              <a:gd name="T3" fmla="*/ 0 h 660"/>
              <a:gd name="T4" fmla="*/ 2147483646 w 920"/>
              <a:gd name="T5" fmla="*/ 0 h 660"/>
              <a:gd name="T6" fmla="*/ 2147483646 w 920"/>
              <a:gd name="T7" fmla="*/ 0 h 660"/>
              <a:gd name="T8" fmla="*/ 2147483646 w 920"/>
              <a:gd name="T9" fmla="*/ 0 h 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660">
                <a:moveTo>
                  <a:pt x="0" y="320"/>
                </a:moveTo>
                <a:cubicBezTo>
                  <a:pt x="81" y="160"/>
                  <a:pt x="163" y="0"/>
                  <a:pt x="240" y="0"/>
                </a:cubicBezTo>
                <a:cubicBezTo>
                  <a:pt x="317" y="0"/>
                  <a:pt x="390" y="210"/>
                  <a:pt x="460" y="320"/>
                </a:cubicBezTo>
                <a:cubicBezTo>
                  <a:pt x="530" y="430"/>
                  <a:pt x="583" y="660"/>
                  <a:pt x="660" y="660"/>
                </a:cubicBezTo>
                <a:cubicBezTo>
                  <a:pt x="737" y="660"/>
                  <a:pt x="828" y="490"/>
                  <a:pt x="920" y="32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2" name="Text Box 51">
            <a:extLst>
              <a:ext uri="{FF2B5EF4-FFF2-40B4-BE49-F238E27FC236}">
                <a16:creationId xmlns:a16="http://schemas.microsoft.com/office/drawing/2014/main" id="{9C1C0A4A-0EFF-4290-B0FA-F08131E2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75238"/>
            <a:ext cx="10429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BE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30773" name="Text Box 52">
            <a:extLst>
              <a:ext uri="{FF2B5EF4-FFF2-40B4-BE49-F238E27FC236}">
                <a16:creationId xmlns:a16="http://schemas.microsoft.com/office/drawing/2014/main" id="{54333F73-68D0-4982-BE78-41DB78E17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6462713"/>
            <a:ext cx="7254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Line 53">
            <a:extLst>
              <a:ext uri="{FF2B5EF4-FFF2-40B4-BE49-F238E27FC236}">
                <a16:creationId xmlns:a16="http://schemas.microsoft.com/office/drawing/2014/main" id="{9C93AA09-C80C-4A05-8A4D-179EC5242C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0938" y="5743575"/>
            <a:ext cx="74612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54">
            <a:extLst>
              <a:ext uri="{FF2B5EF4-FFF2-40B4-BE49-F238E27FC236}">
                <a16:creationId xmlns:a16="http://schemas.microsoft.com/office/drawing/2014/main" id="{CBA6BE10-69F6-4D10-8DE8-271EB7BF76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0938" y="6407150"/>
            <a:ext cx="55562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6" name="Text Box 55">
            <a:extLst>
              <a:ext uri="{FF2B5EF4-FFF2-40B4-BE49-F238E27FC236}">
                <a16:creationId xmlns:a16="http://schemas.microsoft.com/office/drawing/2014/main" id="{EC7F8D89-810C-4E8D-BE1D-030351B0E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5419725"/>
            <a:ext cx="65246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7" name="Text Box 56">
            <a:extLst>
              <a:ext uri="{FF2B5EF4-FFF2-40B4-BE49-F238E27FC236}">
                <a16:creationId xmlns:a16="http://schemas.microsoft.com/office/drawing/2014/main" id="{288604BA-78B3-47F8-BDEE-700040B8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5922963"/>
            <a:ext cx="7270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8" name="Text Box 57">
            <a:extLst>
              <a:ext uri="{FF2B5EF4-FFF2-40B4-BE49-F238E27FC236}">
                <a16:creationId xmlns:a16="http://schemas.microsoft.com/office/drawing/2014/main" id="{63488B92-B7B6-42E7-BB51-84038A85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4768850"/>
            <a:ext cx="446088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79" name="Line 58">
            <a:extLst>
              <a:ext uri="{FF2B5EF4-FFF2-40B4-BE49-F238E27FC236}">
                <a16:creationId xmlns:a16="http://schemas.microsoft.com/office/drawing/2014/main" id="{D549AEC7-FAA8-493A-9BE3-16D15DD1BF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750" y="5438775"/>
            <a:ext cx="2794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0" name="Line 59">
            <a:extLst>
              <a:ext uri="{FF2B5EF4-FFF2-40B4-BE49-F238E27FC236}">
                <a16:creationId xmlns:a16="http://schemas.microsoft.com/office/drawing/2014/main" id="{2CB2CC4E-1A78-4778-A833-9D7FDBDF1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4275" y="5438775"/>
            <a:ext cx="204788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 type="stealth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1" name="Text Box 60">
            <a:extLst>
              <a:ext uri="{FF2B5EF4-FFF2-40B4-BE49-F238E27FC236}">
                <a16:creationId xmlns:a16="http://schemas.microsoft.com/office/drawing/2014/main" id="{16589E8D-8FED-495A-9AE4-48116EFC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51438"/>
            <a:ext cx="763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bem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2" name="Line 61">
            <a:extLst>
              <a:ext uri="{FF2B5EF4-FFF2-40B4-BE49-F238E27FC236}">
                <a16:creationId xmlns:a16="http://schemas.microsoft.com/office/drawing/2014/main" id="{57C5C985-12A5-4BBA-9456-057008696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525" y="3417888"/>
            <a:ext cx="3849688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3" name="Line 62">
            <a:extLst>
              <a:ext uri="{FF2B5EF4-FFF2-40B4-BE49-F238E27FC236}">
                <a16:creationId xmlns:a16="http://schemas.microsoft.com/office/drawing/2014/main" id="{18D1E459-CE9E-423A-A277-EC1DFCB56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2974975"/>
            <a:ext cx="3954463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4" name="Line 63">
            <a:extLst>
              <a:ext uri="{FF2B5EF4-FFF2-40B4-BE49-F238E27FC236}">
                <a16:creationId xmlns:a16="http://schemas.microsoft.com/office/drawing/2014/main" id="{A2711849-56AB-418C-8AD5-A317F55EF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3889375"/>
            <a:ext cx="377825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5" name="Text Box 64">
            <a:extLst>
              <a:ext uri="{FF2B5EF4-FFF2-40B4-BE49-F238E27FC236}">
                <a16:creationId xmlns:a16="http://schemas.microsoft.com/office/drawing/2014/main" id="{1AB45C3F-053E-4B31-BAF3-FAFF262D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3213100"/>
            <a:ext cx="744538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BQ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525" name="Text Box 69">
            <a:extLst>
              <a:ext uri="{FF2B5EF4-FFF2-40B4-BE49-F238E27FC236}">
                <a16:creationId xmlns:a16="http://schemas.microsoft.com/office/drawing/2014/main" id="{1CAB0596-B03C-46BE-9F79-311DC0D57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857250"/>
            <a:ext cx="630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取两点</a:t>
            </a:r>
            <a:r>
              <a:rPr kumimoji="1"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BB</a:t>
            </a:r>
            <a:r>
              <a:rPr kumimoji="1" lang="en-US" altLang="zh-CN" b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和</a:t>
            </a:r>
            <a:r>
              <a:rPr kumimoji="1"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BB</a:t>
            </a:r>
            <a:r>
              <a:rPr kumimoji="1" lang="en-US" altLang="zh-CN" b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b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30" grpId="0"/>
      <p:bldP spid="30731" grpId="0"/>
      <p:bldP spid="30733" grpId="0"/>
      <p:bldP spid="30736" grpId="0"/>
      <p:bldP spid="30738" grpId="0" animBg="1"/>
      <p:bldP spid="30758" grpId="0"/>
      <p:bldP spid="30760" grpId="0"/>
      <p:bldP spid="30762" grpId="0"/>
      <p:bldP spid="30763" grpId="0"/>
      <p:bldP spid="30764" grpId="0"/>
      <p:bldP spid="30765" grpId="0"/>
      <p:bldP spid="30772" grpId="0"/>
      <p:bldP spid="30773" grpId="0"/>
      <p:bldP spid="30776" grpId="0"/>
      <p:bldP spid="30777" grpId="0"/>
      <p:bldP spid="30778" grpId="0"/>
      <p:bldP spid="30781" grpId="0"/>
      <p:bldP spid="30785" grpId="0"/>
      <p:bldP spid="14752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C317C0-428A-4772-8514-B54E05B3F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⑵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利用输出特性画出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波形</a:t>
            </a:r>
            <a:r>
              <a: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822A2A0-AA92-4DA8-97F1-8478A14CC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673225"/>
            <a:ext cx="8175625" cy="4114800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≠0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时，有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既有直流分量又有交流分量。</a:t>
            </a:r>
          </a:p>
          <a:p>
            <a:pPr algn="just" eaLnBrk="1" hangingPunct="1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它反映了瞬时电量之间的关系，故称为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动态负载线或交流负载线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(Dynamic Load Lines)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由输入特性曲线已得到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的波形，且有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取两点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66FF33"/>
                </a:solidFill>
                <a:latin typeface="Times New Roman" panose="02020603050405020304" pitchFamily="18" charset="0"/>
              </a:rPr>
              <a:t>CC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66FF33"/>
                </a:solidFill>
                <a:latin typeface="Times New Roman" panose="02020603050405020304" pitchFamily="18" charset="0"/>
              </a:rPr>
              <a:t>CC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)| </a:t>
            </a:r>
            <a:r>
              <a:rPr lang="en-US" altLang="zh-CN" sz="2800" b="1" i="1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 err="1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30000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-16000" dirty="0">
                <a:solidFill>
                  <a:srgbClr val="66FF33"/>
                </a:solidFill>
                <a:latin typeface="Times New Roman" panose="02020603050405020304" pitchFamily="18" charset="0"/>
              </a:rPr>
              <a:t>= </a:t>
            </a:r>
            <a:r>
              <a:rPr lang="zh-CN" altLang="en-US" sz="2800" b="1" baseline="-16000" dirty="0">
                <a:solidFill>
                  <a:srgbClr val="66FF33"/>
                </a:solidFill>
                <a:latin typeface="Times New Roman" panose="02020603050405020304" pitchFamily="18" charset="0"/>
              </a:rPr>
              <a:t>常数</a:t>
            </a:r>
            <a:r>
              <a:rPr lang="zh-CN" altLang="en-US" sz="2800" b="1" baseline="-16000" dirty="0">
                <a:solidFill>
                  <a:srgbClr val="FFFF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多条曲线。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13D467C-F4BC-4D97-BBFF-A80B95A17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684213"/>
            <a:ext cx="38481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图解法求</a:t>
            </a:r>
            <a:r>
              <a:rPr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2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3200" b="1" i="1" baseline="-25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77583CCE-6AB3-4783-B92E-FC66FA38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1414463"/>
            <a:ext cx="119856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(mA)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F425463-9629-48C9-8601-43CAB5FA7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75" y="3937000"/>
            <a:ext cx="8255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98603A40-0C39-4B50-98B6-F69BD87E9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8" y="4286250"/>
            <a:ext cx="3017837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CEA3B25E-866C-4BAE-81E5-597E22610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9738" y="1735138"/>
            <a:ext cx="0" cy="2555875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4ABC7286-FCDB-46B5-B612-54687B035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2219325"/>
            <a:ext cx="1897063" cy="20462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Freeform 9">
            <a:extLst>
              <a:ext uri="{FF2B5EF4-FFF2-40B4-BE49-F238E27FC236}">
                <a16:creationId xmlns:a16="http://schemas.microsoft.com/office/drawing/2014/main" id="{D0BB53FC-D6B1-471B-B54A-4E681F954D4B}"/>
              </a:ext>
            </a:extLst>
          </p:cNvPr>
          <p:cNvSpPr>
            <a:spLocks/>
          </p:cNvSpPr>
          <p:nvPr/>
        </p:nvSpPr>
        <p:spPr bwMode="auto">
          <a:xfrm>
            <a:off x="3005138" y="1870075"/>
            <a:ext cx="2322512" cy="2416175"/>
          </a:xfrm>
          <a:custGeom>
            <a:avLst/>
            <a:gdLst>
              <a:gd name="T0" fmla="*/ 0 w 1820"/>
              <a:gd name="T1" fmla="*/ 2147483646 h 1480"/>
              <a:gd name="T2" fmla="*/ 2147483646 w 1820"/>
              <a:gd name="T3" fmla="*/ 2147483646 h 1480"/>
              <a:gd name="T4" fmla="*/ 2147483646 w 1820"/>
              <a:gd name="T5" fmla="*/ 2147483646 h 1480"/>
              <a:gd name="T6" fmla="*/ 2147483646 w 1820"/>
              <a:gd name="T7" fmla="*/ 0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0" h="1480">
                <a:moveTo>
                  <a:pt x="0" y="1480"/>
                </a:moveTo>
                <a:cubicBezTo>
                  <a:pt x="11" y="1071"/>
                  <a:pt x="23" y="663"/>
                  <a:pt x="120" y="440"/>
                </a:cubicBezTo>
                <a:cubicBezTo>
                  <a:pt x="217" y="217"/>
                  <a:pt x="297" y="213"/>
                  <a:pt x="580" y="140"/>
                </a:cubicBezTo>
                <a:cubicBezTo>
                  <a:pt x="863" y="67"/>
                  <a:pt x="1341" y="33"/>
                  <a:pt x="1820" y="0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Freeform 10">
            <a:extLst>
              <a:ext uri="{FF2B5EF4-FFF2-40B4-BE49-F238E27FC236}">
                <a16:creationId xmlns:a16="http://schemas.microsoft.com/office/drawing/2014/main" id="{D0E57E24-5179-4A11-BF0A-A5D5866C9432}"/>
              </a:ext>
            </a:extLst>
          </p:cNvPr>
          <p:cNvSpPr>
            <a:spLocks/>
          </p:cNvSpPr>
          <p:nvPr/>
        </p:nvSpPr>
        <p:spPr bwMode="auto">
          <a:xfrm>
            <a:off x="3005138" y="3656013"/>
            <a:ext cx="2473325" cy="630237"/>
          </a:xfrm>
          <a:custGeom>
            <a:avLst/>
            <a:gdLst>
              <a:gd name="T0" fmla="*/ 0 w 1940"/>
              <a:gd name="T1" fmla="*/ 2147483646 h 400"/>
              <a:gd name="T2" fmla="*/ 2147483646 w 1940"/>
              <a:gd name="T3" fmla="*/ 2147483646 h 400"/>
              <a:gd name="T4" fmla="*/ 2147483646 w 1940"/>
              <a:gd name="T5" fmla="*/ 2147483646 h 400"/>
              <a:gd name="T6" fmla="*/ 2147483646 w 1940"/>
              <a:gd name="T7" fmla="*/ 0 h 4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0" h="400">
                <a:moveTo>
                  <a:pt x="0" y="400"/>
                </a:moveTo>
                <a:cubicBezTo>
                  <a:pt x="40" y="306"/>
                  <a:pt x="80" y="213"/>
                  <a:pt x="160" y="160"/>
                </a:cubicBezTo>
                <a:cubicBezTo>
                  <a:pt x="240" y="107"/>
                  <a:pt x="183" y="107"/>
                  <a:pt x="480" y="80"/>
                </a:cubicBezTo>
                <a:cubicBezTo>
                  <a:pt x="777" y="53"/>
                  <a:pt x="1358" y="26"/>
                  <a:pt x="1940" y="0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Freeform 11">
            <a:extLst>
              <a:ext uri="{FF2B5EF4-FFF2-40B4-BE49-F238E27FC236}">
                <a16:creationId xmlns:a16="http://schemas.microsoft.com/office/drawing/2014/main" id="{875735C8-51E1-4854-8EEF-5D0D0FCE66A9}"/>
              </a:ext>
            </a:extLst>
          </p:cNvPr>
          <p:cNvSpPr>
            <a:spLocks/>
          </p:cNvSpPr>
          <p:nvPr/>
        </p:nvSpPr>
        <p:spPr bwMode="auto">
          <a:xfrm>
            <a:off x="3005138" y="3097213"/>
            <a:ext cx="2397125" cy="628650"/>
          </a:xfrm>
          <a:custGeom>
            <a:avLst/>
            <a:gdLst>
              <a:gd name="T0" fmla="*/ 0 w 1940"/>
              <a:gd name="T1" fmla="*/ 2147483646 h 400"/>
              <a:gd name="T2" fmla="*/ 2147483646 w 1940"/>
              <a:gd name="T3" fmla="*/ 2147483646 h 400"/>
              <a:gd name="T4" fmla="*/ 2147483646 w 1940"/>
              <a:gd name="T5" fmla="*/ 2147483646 h 400"/>
              <a:gd name="T6" fmla="*/ 2147483646 w 1940"/>
              <a:gd name="T7" fmla="*/ 0 h 4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0" h="400">
                <a:moveTo>
                  <a:pt x="0" y="400"/>
                </a:moveTo>
                <a:cubicBezTo>
                  <a:pt x="40" y="306"/>
                  <a:pt x="80" y="213"/>
                  <a:pt x="160" y="160"/>
                </a:cubicBezTo>
                <a:cubicBezTo>
                  <a:pt x="240" y="107"/>
                  <a:pt x="183" y="107"/>
                  <a:pt x="480" y="80"/>
                </a:cubicBezTo>
                <a:cubicBezTo>
                  <a:pt x="777" y="53"/>
                  <a:pt x="1358" y="26"/>
                  <a:pt x="1940" y="0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Freeform 12">
            <a:extLst>
              <a:ext uri="{FF2B5EF4-FFF2-40B4-BE49-F238E27FC236}">
                <a16:creationId xmlns:a16="http://schemas.microsoft.com/office/drawing/2014/main" id="{383107FD-65BE-4644-8E1D-F671400BA035}"/>
              </a:ext>
            </a:extLst>
          </p:cNvPr>
          <p:cNvSpPr>
            <a:spLocks/>
          </p:cNvSpPr>
          <p:nvPr/>
        </p:nvSpPr>
        <p:spPr bwMode="auto">
          <a:xfrm>
            <a:off x="3054350" y="2498725"/>
            <a:ext cx="2424113" cy="666750"/>
          </a:xfrm>
          <a:custGeom>
            <a:avLst/>
            <a:gdLst>
              <a:gd name="T0" fmla="*/ 0 w 1940"/>
              <a:gd name="T1" fmla="*/ 2147483646 h 400"/>
              <a:gd name="T2" fmla="*/ 2147483646 w 1940"/>
              <a:gd name="T3" fmla="*/ 2147483646 h 400"/>
              <a:gd name="T4" fmla="*/ 2147483646 w 1940"/>
              <a:gd name="T5" fmla="*/ 2147483646 h 400"/>
              <a:gd name="T6" fmla="*/ 2147483646 w 1940"/>
              <a:gd name="T7" fmla="*/ 0 h 4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0" h="400">
                <a:moveTo>
                  <a:pt x="0" y="400"/>
                </a:moveTo>
                <a:cubicBezTo>
                  <a:pt x="40" y="306"/>
                  <a:pt x="80" y="213"/>
                  <a:pt x="160" y="160"/>
                </a:cubicBezTo>
                <a:cubicBezTo>
                  <a:pt x="240" y="107"/>
                  <a:pt x="183" y="107"/>
                  <a:pt x="480" y="80"/>
                </a:cubicBezTo>
                <a:cubicBezTo>
                  <a:pt x="777" y="53"/>
                  <a:pt x="1358" y="26"/>
                  <a:pt x="1940" y="0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37A3C724-13E0-41F4-BFBD-8A59CB5D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4337050"/>
            <a:ext cx="11985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6CF3A338-CE00-47FC-8CC6-F8EE1C4A9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675" y="4286250"/>
            <a:ext cx="0" cy="1397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F79B1F2C-DAFA-44CF-AADB-1E35D21EA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5" y="3937000"/>
            <a:ext cx="825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6C92E691-A2BD-4EDC-B2E1-B6E28A366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2755900"/>
            <a:ext cx="7159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2785" name="Oval 17">
            <a:extLst>
              <a:ext uri="{FF2B5EF4-FFF2-40B4-BE49-F238E27FC236}">
                <a16:creationId xmlns:a16="http://schemas.microsoft.com/office/drawing/2014/main" id="{3723A9CE-26C8-44A0-AF6F-F0792CB3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3143250"/>
            <a:ext cx="152400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FDA81709-E90D-41B0-B25C-8E29C6F0A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900" y="1870075"/>
            <a:ext cx="0" cy="2416175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049EC8BE-3E0E-4C50-BEC7-26DCBA904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900" y="4286250"/>
            <a:ext cx="14986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Freeform 20">
            <a:extLst>
              <a:ext uri="{FF2B5EF4-FFF2-40B4-BE49-F238E27FC236}">
                <a16:creationId xmlns:a16="http://schemas.microsoft.com/office/drawing/2014/main" id="{A4EB8E77-99FD-4F9D-8F24-30D853B7D76E}"/>
              </a:ext>
            </a:extLst>
          </p:cNvPr>
          <p:cNvSpPr>
            <a:spLocks/>
          </p:cNvSpPr>
          <p:nvPr/>
        </p:nvSpPr>
        <p:spPr bwMode="auto">
          <a:xfrm>
            <a:off x="7351713" y="2498725"/>
            <a:ext cx="974725" cy="1157288"/>
          </a:xfrm>
          <a:custGeom>
            <a:avLst/>
            <a:gdLst>
              <a:gd name="T0" fmla="*/ 0 w 780"/>
              <a:gd name="T1" fmla="*/ 2147483646 h 600"/>
              <a:gd name="T2" fmla="*/ 2147483646 w 780"/>
              <a:gd name="T3" fmla="*/ 0 h 600"/>
              <a:gd name="T4" fmla="*/ 2147483646 w 780"/>
              <a:gd name="T5" fmla="*/ 2147483646 h 600"/>
              <a:gd name="T6" fmla="*/ 2147483646 w 780"/>
              <a:gd name="T7" fmla="*/ 2147483646 h 600"/>
              <a:gd name="T8" fmla="*/ 2147483646 w 780"/>
              <a:gd name="T9" fmla="*/ 2147483646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0" h="600">
                <a:moveTo>
                  <a:pt x="0" y="300"/>
                </a:moveTo>
                <a:cubicBezTo>
                  <a:pt x="60" y="150"/>
                  <a:pt x="120" y="0"/>
                  <a:pt x="180" y="0"/>
                </a:cubicBezTo>
                <a:cubicBezTo>
                  <a:pt x="240" y="0"/>
                  <a:pt x="297" y="200"/>
                  <a:pt x="360" y="300"/>
                </a:cubicBezTo>
                <a:cubicBezTo>
                  <a:pt x="423" y="400"/>
                  <a:pt x="490" y="600"/>
                  <a:pt x="560" y="600"/>
                </a:cubicBezTo>
                <a:cubicBezTo>
                  <a:pt x="630" y="600"/>
                  <a:pt x="705" y="450"/>
                  <a:pt x="780" y="30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21">
            <a:extLst>
              <a:ext uri="{FF2B5EF4-FFF2-40B4-BE49-F238E27FC236}">
                <a16:creationId xmlns:a16="http://schemas.microsoft.com/office/drawing/2014/main" id="{A8DD7227-DBFD-4EC2-B696-1AE25C377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563" y="4214813"/>
            <a:ext cx="0" cy="71437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2">
            <a:extLst>
              <a:ext uri="{FF2B5EF4-FFF2-40B4-BE49-F238E27FC236}">
                <a16:creationId xmlns:a16="http://schemas.microsoft.com/office/drawing/2014/main" id="{963D1C6F-1E7E-48E9-9CBD-74CE106BF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6438" y="4214813"/>
            <a:ext cx="0" cy="106362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1" name="Text Box 23">
            <a:extLst>
              <a:ext uri="{FF2B5EF4-FFF2-40B4-BE49-F238E27FC236}">
                <a16:creationId xmlns:a16="http://schemas.microsoft.com/office/drawing/2014/main" id="{BAD60DA8-2471-449D-BDF2-F490D2F1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1744663"/>
            <a:ext cx="1200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(mA)</a:t>
            </a:r>
          </a:p>
        </p:txBody>
      </p:sp>
      <p:sp>
        <p:nvSpPr>
          <p:cNvPr id="32794" name="Text Box 26">
            <a:extLst>
              <a:ext uri="{FF2B5EF4-FFF2-40B4-BE49-F238E27FC236}">
                <a16:creationId xmlns:a16="http://schemas.microsoft.com/office/drawing/2014/main" id="{04DB89CE-00C0-4803-AE1F-59F927A7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2824163"/>
            <a:ext cx="7239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BQ</a:t>
            </a:r>
          </a:p>
        </p:txBody>
      </p:sp>
      <p:sp>
        <p:nvSpPr>
          <p:cNvPr id="32795" name="Text Box 27">
            <a:extLst>
              <a:ext uri="{FF2B5EF4-FFF2-40B4-BE49-F238E27FC236}">
                <a16:creationId xmlns:a16="http://schemas.microsoft.com/office/drawing/2014/main" id="{6BF21D7A-0021-4D0A-B9CB-860A025EF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038" y="4214813"/>
            <a:ext cx="8001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6" name="Text Box 28">
            <a:extLst>
              <a:ext uri="{FF2B5EF4-FFF2-40B4-BE49-F238E27FC236}">
                <a16:creationId xmlns:a16="http://schemas.microsoft.com/office/drawing/2014/main" id="{EB72B9A1-AC77-423F-B942-0A5A8661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25" y="4260850"/>
            <a:ext cx="8001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7" name="Text Box 29">
            <a:extLst>
              <a:ext uri="{FF2B5EF4-FFF2-40B4-BE49-F238E27FC236}">
                <a16:creationId xmlns:a16="http://schemas.microsoft.com/office/drawing/2014/main" id="{093129BF-EFFD-48D7-BC71-DCC2FC3DB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75" y="3976688"/>
            <a:ext cx="374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98" name="Line 30">
            <a:extLst>
              <a:ext uri="{FF2B5EF4-FFF2-40B4-BE49-F238E27FC236}">
                <a16:creationId xmlns:a16="http://schemas.microsoft.com/office/drawing/2014/main" id="{46E21968-7FB1-44C5-943B-B25B33D59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4175" y="3656013"/>
            <a:ext cx="31115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31">
            <a:extLst>
              <a:ext uri="{FF2B5EF4-FFF2-40B4-BE49-F238E27FC236}">
                <a16:creationId xmlns:a16="http://schemas.microsoft.com/office/drawing/2014/main" id="{0E559A05-D1DE-45F3-A54C-0A74DB5A3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1775" y="3095625"/>
            <a:ext cx="326390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32">
            <a:extLst>
              <a:ext uri="{FF2B5EF4-FFF2-40B4-BE49-F238E27FC236}">
                <a16:creationId xmlns:a16="http://schemas.microsoft.com/office/drawing/2014/main" id="{0753516F-7978-437A-81FC-FD03EA8B3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2498725"/>
            <a:ext cx="35687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Line 33">
            <a:extLst>
              <a:ext uri="{FF2B5EF4-FFF2-40B4-BE49-F238E27FC236}">
                <a16:creationId xmlns:a16="http://schemas.microsoft.com/office/drawing/2014/main" id="{380A88D9-ACC3-4CF9-BEF3-A8128FC8B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913" y="3725863"/>
            <a:ext cx="3248025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34">
            <a:extLst>
              <a:ext uri="{FF2B5EF4-FFF2-40B4-BE49-F238E27FC236}">
                <a16:creationId xmlns:a16="http://schemas.microsoft.com/office/drawing/2014/main" id="{EF6B8C7C-1F0A-4625-9C04-B2542F8EA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913" y="3200400"/>
            <a:ext cx="2824162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35">
            <a:extLst>
              <a:ext uri="{FF2B5EF4-FFF2-40B4-BE49-F238E27FC236}">
                <a16:creationId xmlns:a16="http://schemas.microsoft.com/office/drawing/2014/main" id="{B216EDDE-BC37-4A7F-8274-20165584F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913" y="2674938"/>
            <a:ext cx="23495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4" name="Text Box 36">
            <a:extLst>
              <a:ext uri="{FF2B5EF4-FFF2-40B4-BE49-F238E27FC236}">
                <a16:creationId xmlns:a16="http://schemas.microsoft.com/office/drawing/2014/main" id="{9B44EA29-4944-440C-AE0F-95E49C2E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3268663"/>
            <a:ext cx="715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’’</a:t>
            </a:r>
          </a:p>
        </p:txBody>
      </p:sp>
      <p:sp>
        <p:nvSpPr>
          <p:cNvPr id="32805" name="Text Box 37">
            <a:extLst>
              <a:ext uri="{FF2B5EF4-FFF2-40B4-BE49-F238E27FC236}">
                <a16:creationId xmlns:a16="http://schemas.microsoft.com/office/drawing/2014/main" id="{0CE4E1AA-A172-49C8-A3FC-2F73B740A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2176463"/>
            <a:ext cx="7175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32806" name="Line 38">
            <a:extLst>
              <a:ext uri="{FF2B5EF4-FFF2-40B4-BE49-F238E27FC236}">
                <a16:creationId xmlns:a16="http://schemas.microsoft.com/office/drawing/2014/main" id="{7F685C86-09B6-4C2E-AC39-73B5CBDF6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913" y="1692275"/>
            <a:ext cx="0" cy="2593975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7" name="Line 39">
            <a:extLst>
              <a:ext uri="{FF2B5EF4-FFF2-40B4-BE49-F238E27FC236}">
                <a16:creationId xmlns:a16="http://schemas.microsoft.com/office/drawing/2014/main" id="{CAA36D01-5418-4111-BA33-537041B72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913" y="4286250"/>
            <a:ext cx="1349375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8" name="Freeform 40">
            <a:extLst>
              <a:ext uri="{FF2B5EF4-FFF2-40B4-BE49-F238E27FC236}">
                <a16:creationId xmlns:a16="http://schemas.microsoft.com/office/drawing/2014/main" id="{236FA7E6-94C4-4738-AF23-E39B1F0431EE}"/>
              </a:ext>
            </a:extLst>
          </p:cNvPr>
          <p:cNvSpPr>
            <a:spLocks/>
          </p:cNvSpPr>
          <p:nvPr/>
        </p:nvSpPr>
        <p:spPr bwMode="auto">
          <a:xfrm>
            <a:off x="1204913" y="2674938"/>
            <a:ext cx="974725" cy="1049337"/>
          </a:xfrm>
          <a:custGeom>
            <a:avLst/>
            <a:gdLst>
              <a:gd name="T0" fmla="*/ 0 w 780"/>
              <a:gd name="T1" fmla="*/ 2147483646 h 600"/>
              <a:gd name="T2" fmla="*/ 2147483646 w 780"/>
              <a:gd name="T3" fmla="*/ 0 h 600"/>
              <a:gd name="T4" fmla="*/ 2147483646 w 780"/>
              <a:gd name="T5" fmla="*/ 2147483646 h 600"/>
              <a:gd name="T6" fmla="*/ 2147483646 w 780"/>
              <a:gd name="T7" fmla="*/ 2147483646 h 600"/>
              <a:gd name="T8" fmla="*/ 2147483646 w 780"/>
              <a:gd name="T9" fmla="*/ 2147483646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0" h="600">
                <a:moveTo>
                  <a:pt x="0" y="300"/>
                </a:moveTo>
                <a:cubicBezTo>
                  <a:pt x="60" y="150"/>
                  <a:pt x="120" y="0"/>
                  <a:pt x="180" y="0"/>
                </a:cubicBezTo>
                <a:cubicBezTo>
                  <a:pt x="240" y="0"/>
                  <a:pt x="297" y="200"/>
                  <a:pt x="360" y="300"/>
                </a:cubicBezTo>
                <a:cubicBezTo>
                  <a:pt x="423" y="400"/>
                  <a:pt x="490" y="600"/>
                  <a:pt x="560" y="600"/>
                </a:cubicBezTo>
                <a:cubicBezTo>
                  <a:pt x="630" y="600"/>
                  <a:pt x="705" y="450"/>
                  <a:pt x="780" y="30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1" name="Text Box 43">
            <a:extLst>
              <a:ext uri="{FF2B5EF4-FFF2-40B4-BE49-F238E27FC236}">
                <a16:creationId xmlns:a16="http://schemas.microsoft.com/office/drawing/2014/main" id="{9427FF65-C5C2-4109-A3F5-3B8CAD7A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1482725"/>
            <a:ext cx="1200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(mA)</a:t>
            </a:r>
          </a:p>
        </p:txBody>
      </p:sp>
      <p:sp>
        <p:nvSpPr>
          <p:cNvPr id="32812" name="Text Box 44">
            <a:extLst>
              <a:ext uri="{FF2B5EF4-FFF2-40B4-BE49-F238E27FC236}">
                <a16:creationId xmlns:a16="http://schemas.microsoft.com/office/drawing/2014/main" id="{4856FE3F-0DA0-4690-985F-385F84FFC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22513"/>
            <a:ext cx="12192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CQ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cm</a:t>
            </a:r>
          </a:p>
        </p:txBody>
      </p:sp>
      <p:sp>
        <p:nvSpPr>
          <p:cNvPr id="32813" name="Text Box 45">
            <a:extLst>
              <a:ext uri="{FF2B5EF4-FFF2-40B4-BE49-F238E27FC236}">
                <a16:creationId xmlns:a16="http://schemas.microsoft.com/office/drawing/2014/main" id="{6ACE5300-C5E8-421C-9FE0-D028B857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3449638"/>
            <a:ext cx="1200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CQ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cm</a:t>
            </a:r>
          </a:p>
        </p:txBody>
      </p:sp>
      <p:sp>
        <p:nvSpPr>
          <p:cNvPr id="32814" name="Text Box 46">
            <a:extLst>
              <a:ext uri="{FF2B5EF4-FFF2-40B4-BE49-F238E27FC236}">
                <a16:creationId xmlns:a16="http://schemas.microsoft.com/office/drawing/2014/main" id="{E59AF2C9-FFD7-45EF-A00E-5BCB1DB9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2897188"/>
            <a:ext cx="8239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CQ</a:t>
            </a:r>
          </a:p>
        </p:txBody>
      </p:sp>
      <p:sp>
        <p:nvSpPr>
          <p:cNvPr id="32815" name="Text Box 47">
            <a:extLst>
              <a:ext uri="{FF2B5EF4-FFF2-40B4-BE49-F238E27FC236}">
                <a16:creationId xmlns:a16="http://schemas.microsoft.com/office/drawing/2014/main" id="{7D37AB5D-A907-43B2-93D4-E9C281A7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3865563"/>
            <a:ext cx="936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16" name="Text Box 48">
            <a:extLst>
              <a:ext uri="{FF2B5EF4-FFF2-40B4-BE49-F238E27FC236}">
                <a16:creationId xmlns:a16="http://schemas.microsoft.com/office/drawing/2014/main" id="{643B65EB-250F-4C31-A603-759E74FA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4337050"/>
            <a:ext cx="492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17" name="Text Box 49">
            <a:extLst>
              <a:ext uri="{FF2B5EF4-FFF2-40B4-BE49-F238E27FC236}">
                <a16:creationId xmlns:a16="http://schemas.microsoft.com/office/drawing/2014/main" id="{777C4CC8-A606-473F-92C1-3D4DE177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4341813"/>
            <a:ext cx="906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18" name="Text Box 50">
            <a:extLst>
              <a:ext uri="{FF2B5EF4-FFF2-40B4-BE49-F238E27FC236}">
                <a16:creationId xmlns:a16="http://schemas.microsoft.com/office/drawing/2014/main" id="{1C7583CB-4098-4333-A7EC-1FA306700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3960813"/>
            <a:ext cx="4857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819" name="Line 51">
            <a:extLst>
              <a:ext uri="{FF2B5EF4-FFF2-40B4-BE49-F238E27FC236}">
                <a16:creationId xmlns:a16="http://schemas.microsoft.com/office/drawing/2014/main" id="{48278F6A-F9E1-4589-8652-E8B765DCC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2711450"/>
            <a:ext cx="0" cy="2562225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0" name="Line 52">
            <a:extLst>
              <a:ext uri="{FF2B5EF4-FFF2-40B4-BE49-F238E27FC236}">
                <a16:creationId xmlns:a16="http://schemas.microsoft.com/office/drawing/2014/main" id="{4B37E8E0-3EEF-4418-80B8-A99A3E661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675" y="3235325"/>
            <a:ext cx="0" cy="3082925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1" name="Line 53">
            <a:extLst>
              <a:ext uri="{FF2B5EF4-FFF2-40B4-BE49-F238E27FC236}">
                <a16:creationId xmlns:a16="http://schemas.microsoft.com/office/drawing/2014/main" id="{2BE47CDC-3D84-4206-AE9A-0AFEE3478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8338" y="3725863"/>
            <a:ext cx="0" cy="2136775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2" name="Text Box 54">
            <a:extLst>
              <a:ext uri="{FF2B5EF4-FFF2-40B4-BE49-F238E27FC236}">
                <a16:creationId xmlns:a16="http://schemas.microsoft.com/office/drawing/2014/main" id="{3CE89CD8-B01A-4697-AD22-2C0BDBFB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4200525"/>
            <a:ext cx="1198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CEQ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23" name="Freeform 55">
            <a:extLst>
              <a:ext uri="{FF2B5EF4-FFF2-40B4-BE49-F238E27FC236}">
                <a16:creationId xmlns:a16="http://schemas.microsoft.com/office/drawing/2014/main" id="{4C831FE5-593B-404D-89D2-1F6EAE4C9A39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321051" y="5124450"/>
            <a:ext cx="1365250" cy="949325"/>
          </a:xfrm>
          <a:custGeom>
            <a:avLst/>
            <a:gdLst>
              <a:gd name="T0" fmla="*/ 0 w 780"/>
              <a:gd name="T1" fmla="*/ 2147483646 h 600"/>
              <a:gd name="T2" fmla="*/ 2147483646 w 780"/>
              <a:gd name="T3" fmla="*/ 0 h 600"/>
              <a:gd name="T4" fmla="*/ 2147483646 w 780"/>
              <a:gd name="T5" fmla="*/ 2147483646 h 600"/>
              <a:gd name="T6" fmla="*/ 2147483646 w 780"/>
              <a:gd name="T7" fmla="*/ 2147483646 h 600"/>
              <a:gd name="T8" fmla="*/ 2147483646 w 780"/>
              <a:gd name="T9" fmla="*/ 2147483646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0" h="600">
                <a:moveTo>
                  <a:pt x="0" y="300"/>
                </a:moveTo>
                <a:cubicBezTo>
                  <a:pt x="60" y="150"/>
                  <a:pt x="120" y="0"/>
                  <a:pt x="180" y="0"/>
                </a:cubicBezTo>
                <a:cubicBezTo>
                  <a:pt x="240" y="0"/>
                  <a:pt x="297" y="200"/>
                  <a:pt x="360" y="300"/>
                </a:cubicBezTo>
                <a:cubicBezTo>
                  <a:pt x="423" y="400"/>
                  <a:pt x="490" y="600"/>
                  <a:pt x="560" y="600"/>
                </a:cubicBezTo>
                <a:cubicBezTo>
                  <a:pt x="630" y="600"/>
                  <a:pt x="705" y="450"/>
                  <a:pt x="780" y="30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4" name="Line 56">
            <a:extLst>
              <a:ext uri="{FF2B5EF4-FFF2-40B4-BE49-F238E27FC236}">
                <a16:creationId xmlns:a16="http://schemas.microsoft.com/office/drawing/2014/main" id="{79F75068-ED0D-4C6E-806D-1A9C24331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5138" y="4916488"/>
            <a:ext cx="2992437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5" name="Line 57">
            <a:extLst>
              <a:ext uri="{FF2B5EF4-FFF2-40B4-BE49-F238E27FC236}">
                <a16:creationId xmlns:a16="http://schemas.microsoft.com/office/drawing/2014/main" id="{4A1DA676-1AF3-4B84-B596-26E02F4D4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8" y="4916488"/>
            <a:ext cx="0" cy="1751012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6" name="Line 58">
            <a:extLst>
              <a:ext uri="{FF2B5EF4-FFF2-40B4-BE49-F238E27FC236}">
                <a16:creationId xmlns:a16="http://schemas.microsoft.com/office/drawing/2014/main" id="{F72DA022-7DC3-4317-8A5F-8CD0D3D90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8338" y="6002338"/>
            <a:ext cx="42545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 type="stealth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7" name="Line 59">
            <a:extLst>
              <a:ext uri="{FF2B5EF4-FFF2-40B4-BE49-F238E27FC236}">
                <a16:creationId xmlns:a16="http://schemas.microsoft.com/office/drawing/2014/main" id="{533335AF-3019-45DF-BEE7-27456D4BB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9013" y="6002338"/>
            <a:ext cx="474662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8" name="Text Box 60">
            <a:extLst>
              <a:ext uri="{FF2B5EF4-FFF2-40B4-BE49-F238E27FC236}">
                <a16:creationId xmlns:a16="http://schemas.microsoft.com/office/drawing/2014/main" id="{2996CECB-13FB-4DC9-9379-6C944F5B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4913313"/>
            <a:ext cx="12001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32829" name="Text Box 61">
            <a:extLst>
              <a:ext uri="{FF2B5EF4-FFF2-40B4-BE49-F238E27FC236}">
                <a16:creationId xmlns:a16="http://schemas.microsoft.com/office/drawing/2014/main" id="{B3F99B3D-FF58-43C1-81AB-45BC8CC1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5265738"/>
            <a:ext cx="798513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32" name="Text Box 64">
            <a:extLst>
              <a:ext uri="{FF2B5EF4-FFF2-40B4-BE49-F238E27FC236}">
                <a16:creationId xmlns:a16="http://schemas.microsoft.com/office/drawing/2014/main" id="{AF9E4413-F0ED-4F90-AE9B-B895E82C4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038850"/>
            <a:ext cx="5603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π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33" name="Text Box 65">
            <a:extLst>
              <a:ext uri="{FF2B5EF4-FFF2-40B4-BE49-F238E27FC236}">
                <a16:creationId xmlns:a16="http://schemas.microsoft.com/office/drawing/2014/main" id="{577940D2-A867-49D8-85A4-BA7BAC06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6386513"/>
            <a:ext cx="825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34" name="Text Box 66">
            <a:extLst>
              <a:ext uri="{FF2B5EF4-FFF2-40B4-BE49-F238E27FC236}">
                <a16:creationId xmlns:a16="http://schemas.microsoft.com/office/drawing/2014/main" id="{95040F07-58CE-42D4-93DD-2EF59197B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5705475"/>
            <a:ext cx="974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cem</a:t>
            </a:r>
            <a:endParaRPr lang="en-US" altLang="zh-CN" i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35" name="Text Box 67">
            <a:extLst>
              <a:ext uri="{FF2B5EF4-FFF2-40B4-BE49-F238E27FC236}">
                <a16:creationId xmlns:a16="http://schemas.microsoft.com/office/drawing/2014/main" id="{D3BEC63B-7116-4FCC-8A99-8942FF1B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492625"/>
            <a:ext cx="825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81" grpId="0"/>
      <p:bldP spid="32783" grpId="0"/>
      <p:bldP spid="32784" grpId="0"/>
      <p:bldP spid="32785" grpId="0" animBg="1"/>
      <p:bldP spid="32791" grpId="0"/>
      <p:bldP spid="32794" grpId="0"/>
      <p:bldP spid="32795" grpId="0"/>
      <p:bldP spid="32796" grpId="0"/>
      <p:bldP spid="32797" grpId="0"/>
      <p:bldP spid="32804" grpId="0"/>
      <p:bldP spid="32805" grpId="0"/>
      <p:bldP spid="32811" grpId="0"/>
      <p:bldP spid="32812" grpId="0"/>
      <p:bldP spid="32813" grpId="0"/>
      <p:bldP spid="32814" grpId="0"/>
      <p:bldP spid="32815" grpId="0"/>
      <p:bldP spid="32816" grpId="0"/>
      <p:bldP spid="32817" grpId="0"/>
      <p:bldP spid="32818" grpId="0"/>
      <p:bldP spid="32822" grpId="0"/>
      <p:bldP spid="32828" grpId="0"/>
      <p:bldP spid="32829" grpId="0"/>
      <p:bldP spid="32832" grpId="0"/>
      <p:bldP spid="32833" grpId="0"/>
      <p:bldP spid="32834" grpId="0"/>
      <p:bldP spid="328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C768BF-7367-41F1-BA42-1C1C7251D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</a:rPr>
              <a:t>    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8BA2951A-9007-4989-A00E-30CD7D40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4000" b="1">
                <a:solidFill>
                  <a:srgbClr val="FFFF00"/>
                </a:solidFill>
              </a:rPr>
              <a:t>放大电路的功能</a:t>
            </a:r>
          </a:p>
        </p:txBody>
      </p:sp>
      <p:grpSp>
        <p:nvGrpSpPr>
          <p:cNvPr id="5125" name="Group 54">
            <a:extLst>
              <a:ext uri="{FF2B5EF4-FFF2-40B4-BE49-F238E27FC236}">
                <a16:creationId xmlns:a16="http://schemas.microsoft.com/office/drawing/2014/main" id="{2F8E0E3C-44E6-40BD-89E9-828F01A577A2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1763713"/>
            <a:ext cx="8758237" cy="4878387"/>
            <a:chOff x="243" y="1111"/>
            <a:chExt cx="5517" cy="3073"/>
          </a:xfrm>
        </p:grpSpPr>
        <p:sp>
          <p:nvSpPr>
            <p:cNvPr id="5142" name="Rectangle 6">
              <a:extLst>
                <a:ext uri="{FF2B5EF4-FFF2-40B4-BE49-F238E27FC236}">
                  <a16:creationId xmlns:a16="http://schemas.microsoft.com/office/drawing/2014/main" id="{FDA6391F-2581-4BD0-8EE2-DFBC1413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132"/>
              <a:ext cx="149" cy="365"/>
            </a:xfrm>
            <a:prstGeom prst="rect">
              <a:avLst/>
            </a:prstGeom>
            <a:gradFill rotWithShape="1">
              <a:gsLst>
                <a:gs pos="0">
                  <a:srgbClr val="B24700"/>
                </a:gs>
                <a:gs pos="50000">
                  <a:srgbClr val="FF6600"/>
                </a:gs>
                <a:gs pos="100000">
                  <a:srgbClr val="B2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43" name="Oval 7">
              <a:extLst>
                <a:ext uri="{FF2B5EF4-FFF2-40B4-BE49-F238E27FC236}">
                  <a16:creationId xmlns:a16="http://schemas.microsoft.com/office/drawing/2014/main" id="{8543358E-34C7-4F9C-99DD-4A353D878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691"/>
              <a:ext cx="228" cy="23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44" name="Line 8">
              <a:extLst>
                <a:ext uri="{FF2B5EF4-FFF2-40B4-BE49-F238E27FC236}">
                  <a16:creationId xmlns:a16="http://schemas.microsoft.com/office/drawing/2014/main" id="{FB18021D-D92B-4060-95D6-0690270A8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2489"/>
              <a:ext cx="0" cy="66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9">
              <a:extLst>
                <a:ext uri="{FF2B5EF4-FFF2-40B4-BE49-F238E27FC236}">
                  <a16:creationId xmlns:a16="http://schemas.microsoft.com/office/drawing/2014/main" id="{5CD92D32-DB8E-480C-8219-2C1E71094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" y="1881"/>
              <a:ext cx="0" cy="24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10">
              <a:extLst>
                <a:ext uri="{FF2B5EF4-FFF2-40B4-BE49-F238E27FC236}">
                  <a16:creationId xmlns:a16="http://schemas.microsoft.com/office/drawing/2014/main" id="{F65A3997-04E7-4FD0-A6EF-36865FFCE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1881"/>
              <a:ext cx="12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11">
              <a:extLst>
                <a:ext uri="{FF2B5EF4-FFF2-40B4-BE49-F238E27FC236}">
                  <a16:creationId xmlns:a16="http://schemas.microsoft.com/office/drawing/2014/main" id="{E723ECD8-4926-441F-B23A-9B4611B2E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3157"/>
              <a:ext cx="12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Rectangle 12">
              <a:extLst>
                <a:ext uri="{FF2B5EF4-FFF2-40B4-BE49-F238E27FC236}">
                  <a16:creationId xmlns:a16="http://schemas.microsoft.com/office/drawing/2014/main" id="{76ADE7ED-C7F6-47CF-9AD8-DE83A0091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1698"/>
              <a:ext cx="1110" cy="1601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49" name="Text Box 13">
              <a:extLst>
                <a:ext uri="{FF2B5EF4-FFF2-40B4-BE49-F238E27FC236}">
                  <a16:creationId xmlns:a16="http://schemas.microsoft.com/office/drawing/2014/main" id="{9F3A8987-27CF-48AB-9628-94B82B91E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1998"/>
              <a:ext cx="56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放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大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器</a:t>
              </a:r>
            </a:p>
          </p:txBody>
        </p:sp>
        <p:sp>
          <p:nvSpPr>
            <p:cNvPr id="5150" name="Text Box 14">
              <a:extLst>
                <a:ext uri="{FF2B5EF4-FFF2-40B4-BE49-F238E27FC236}">
                  <a16:creationId xmlns:a16="http://schemas.microsoft.com/office/drawing/2014/main" id="{0BAAABD0-9367-41F7-9EE2-A0A9A0C47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2018"/>
              <a:ext cx="546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151" name="Text Box 15">
              <a:extLst>
                <a:ext uri="{FF2B5EF4-FFF2-40B4-BE49-F238E27FC236}">
                  <a16:creationId xmlns:a16="http://schemas.microsoft.com/office/drawing/2014/main" id="{FBC6D17B-AA78-49E0-9E98-6541BD57E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2642"/>
              <a:ext cx="546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152" name="Text Box 16">
              <a:extLst>
                <a:ext uri="{FF2B5EF4-FFF2-40B4-BE49-F238E27FC236}">
                  <a16:creationId xmlns:a16="http://schemas.microsoft.com/office/drawing/2014/main" id="{8A7F548D-719C-4597-9B57-E8A6257AB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2415"/>
              <a:ext cx="423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＋</a:t>
              </a:r>
              <a:endParaRPr lang="zh-CN" altLang="en-US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3" name="Text Box 17">
              <a:extLst>
                <a:ext uri="{FF2B5EF4-FFF2-40B4-BE49-F238E27FC236}">
                  <a16:creationId xmlns:a16="http://schemas.microsoft.com/office/drawing/2014/main" id="{37132A9F-C192-46C6-B82B-848C7FA45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2925"/>
              <a:ext cx="54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  <a:endParaRPr lang="zh-CN" altLang="en-US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4" name="Line 18">
              <a:extLst>
                <a:ext uri="{FF2B5EF4-FFF2-40B4-BE49-F238E27FC236}">
                  <a16:creationId xmlns:a16="http://schemas.microsoft.com/office/drawing/2014/main" id="{C45F3187-3B15-4EEC-B6C6-679531FBD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8" y="1517"/>
              <a:ext cx="0" cy="18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19">
              <a:extLst>
                <a:ext uri="{FF2B5EF4-FFF2-40B4-BE49-F238E27FC236}">
                  <a16:creationId xmlns:a16="http://schemas.microsoft.com/office/drawing/2014/main" id="{34C36A1D-03C2-465D-A331-B47F0CB44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1517"/>
              <a:ext cx="10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Oval 20">
              <a:extLst>
                <a:ext uri="{FF2B5EF4-FFF2-40B4-BE49-F238E27FC236}">
                  <a16:creationId xmlns:a16="http://schemas.microsoft.com/office/drawing/2014/main" id="{3BA88678-FBF1-4B76-9ED0-14384F02F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476"/>
              <a:ext cx="71" cy="81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57" name="Line 21">
              <a:extLst>
                <a:ext uri="{FF2B5EF4-FFF2-40B4-BE49-F238E27FC236}">
                  <a16:creationId xmlns:a16="http://schemas.microsoft.com/office/drawing/2014/main" id="{BCD48769-9E36-4C53-9144-776966D44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3" y="1333"/>
              <a:ext cx="247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Oval 22">
              <a:extLst>
                <a:ext uri="{FF2B5EF4-FFF2-40B4-BE49-F238E27FC236}">
                  <a16:creationId xmlns:a16="http://schemas.microsoft.com/office/drawing/2014/main" id="{65FFBEC2-ED67-4600-A2FC-50283325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476"/>
              <a:ext cx="70" cy="81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59" name="Line 23">
              <a:extLst>
                <a:ext uri="{FF2B5EF4-FFF2-40B4-BE49-F238E27FC236}">
                  <a16:creationId xmlns:a16="http://schemas.microsoft.com/office/drawing/2014/main" id="{ABC21F63-9E6F-45E5-9844-DD20D285F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1517"/>
              <a:ext cx="12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24">
              <a:extLst>
                <a:ext uri="{FF2B5EF4-FFF2-40B4-BE49-F238E27FC236}">
                  <a16:creationId xmlns:a16="http://schemas.microsoft.com/office/drawing/2014/main" id="{58FEDCDF-2AAC-4730-9829-2E4ECF32F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3157"/>
              <a:ext cx="22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25">
              <a:extLst>
                <a:ext uri="{FF2B5EF4-FFF2-40B4-BE49-F238E27FC236}">
                  <a16:creationId xmlns:a16="http://schemas.microsoft.com/office/drawing/2014/main" id="{E4475BE4-8072-4C58-BB4C-DA4E059DA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517"/>
              <a:ext cx="0" cy="79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Line 26">
              <a:extLst>
                <a:ext uri="{FF2B5EF4-FFF2-40B4-BE49-F238E27FC236}">
                  <a16:creationId xmlns:a16="http://schemas.microsoft.com/office/drawing/2014/main" id="{4DA7FF85-9E4D-4B63-B009-9B24FA595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" y="2307"/>
              <a:ext cx="33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Line 27">
              <a:extLst>
                <a:ext uri="{FF2B5EF4-FFF2-40B4-BE49-F238E27FC236}">
                  <a16:creationId xmlns:a16="http://schemas.microsoft.com/office/drawing/2014/main" id="{BAE03181-5169-4217-BE4E-E80378917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2367"/>
              <a:ext cx="193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Line 28">
              <a:extLst>
                <a:ext uri="{FF2B5EF4-FFF2-40B4-BE49-F238E27FC236}">
                  <a16:creationId xmlns:a16="http://schemas.microsoft.com/office/drawing/2014/main" id="{9DFA2E9A-2CB1-4EEB-90F1-A0DC7E39A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" y="2428"/>
              <a:ext cx="33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Line 29">
              <a:extLst>
                <a:ext uri="{FF2B5EF4-FFF2-40B4-BE49-F238E27FC236}">
                  <a16:creationId xmlns:a16="http://schemas.microsoft.com/office/drawing/2014/main" id="{FBA176A6-28D7-4116-AE64-72411BC4B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2489"/>
              <a:ext cx="193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Line 30">
              <a:extLst>
                <a:ext uri="{FF2B5EF4-FFF2-40B4-BE49-F238E27FC236}">
                  <a16:creationId xmlns:a16="http://schemas.microsoft.com/office/drawing/2014/main" id="{59476406-E65C-4847-88C1-9CA8B0F6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469"/>
              <a:ext cx="0" cy="6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7" name="Line 31">
              <a:extLst>
                <a:ext uri="{FF2B5EF4-FFF2-40B4-BE49-F238E27FC236}">
                  <a16:creationId xmlns:a16="http://schemas.microsoft.com/office/drawing/2014/main" id="{8F68724D-96C5-4B27-B1C3-75967C962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861"/>
              <a:ext cx="91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Rectangle 32">
              <a:extLst>
                <a:ext uri="{FF2B5EF4-FFF2-40B4-BE49-F238E27FC236}">
                  <a16:creationId xmlns:a16="http://schemas.microsoft.com/office/drawing/2014/main" id="{78B427C5-415A-4DAA-8D6D-63F5666A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302"/>
              <a:ext cx="161" cy="384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69" name="Line 33">
              <a:extLst>
                <a:ext uri="{FF2B5EF4-FFF2-40B4-BE49-F238E27FC236}">
                  <a16:creationId xmlns:a16="http://schemas.microsoft.com/office/drawing/2014/main" id="{4727FDF8-0110-4491-A9DA-E0B7FBEF0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861"/>
              <a:ext cx="0" cy="44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Line 34">
              <a:extLst>
                <a:ext uri="{FF2B5EF4-FFF2-40B4-BE49-F238E27FC236}">
                  <a16:creationId xmlns:a16="http://schemas.microsoft.com/office/drawing/2014/main" id="{18C9179E-0D28-48CE-A8C2-3E6D34FBD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691"/>
              <a:ext cx="0" cy="4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Line 35">
              <a:extLst>
                <a:ext uri="{FF2B5EF4-FFF2-40B4-BE49-F238E27FC236}">
                  <a16:creationId xmlns:a16="http://schemas.microsoft.com/office/drawing/2014/main" id="{62E3D97F-3A09-4CE4-A9BF-08BF07513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3157"/>
              <a:ext cx="0" cy="30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Line 36">
              <a:extLst>
                <a:ext uri="{FF2B5EF4-FFF2-40B4-BE49-F238E27FC236}">
                  <a16:creationId xmlns:a16="http://schemas.microsoft.com/office/drawing/2014/main" id="{489723B0-4285-4814-AEDA-6DA64CE05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" y="3481"/>
              <a:ext cx="29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Text Box 37">
              <a:extLst>
                <a:ext uri="{FF2B5EF4-FFF2-40B4-BE49-F238E27FC236}">
                  <a16:creationId xmlns:a16="http://schemas.microsoft.com/office/drawing/2014/main" id="{9B5D5F65-82D6-45B2-ADB6-4E5C71B8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" y="2323"/>
              <a:ext cx="546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174" name="Text Box 38">
              <a:extLst>
                <a:ext uri="{FF2B5EF4-FFF2-40B4-BE49-F238E27FC236}">
                  <a16:creationId xmlns:a16="http://schemas.microsoft.com/office/drawing/2014/main" id="{1A806F61-9551-46D6-B272-F9D21CC85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" y="2011"/>
              <a:ext cx="546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5" name="Text Box 39">
              <a:extLst>
                <a:ext uri="{FF2B5EF4-FFF2-40B4-BE49-F238E27FC236}">
                  <a16:creationId xmlns:a16="http://schemas.microsoft.com/office/drawing/2014/main" id="{4165E48A-F1CC-4DDF-BFF9-6B30F662A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111"/>
              <a:ext cx="54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6" name="Text Box 40">
              <a:extLst>
                <a:ext uri="{FF2B5EF4-FFF2-40B4-BE49-F238E27FC236}">
                  <a16:creationId xmlns:a16="http://schemas.microsoft.com/office/drawing/2014/main" id="{2D4D42FF-318F-417C-96AD-B2FD196DE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1152"/>
              <a:ext cx="72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开关</a:t>
              </a:r>
              <a:endParaRPr lang="zh-CN" altLang="en-US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7" name="Text Box 41">
              <a:extLst>
                <a:ext uri="{FF2B5EF4-FFF2-40B4-BE49-F238E27FC236}">
                  <a16:creationId xmlns:a16="http://schemas.microsoft.com/office/drawing/2014/main" id="{53B1137A-DB50-4111-A819-5555DB3C2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9" y="3758"/>
              <a:ext cx="306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5-1</a:t>
              </a: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放大电路的功能框图</a:t>
              </a:r>
              <a:endParaRPr lang="zh-CN" altLang="en-US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42">
            <a:extLst>
              <a:ext uri="{FF2B5EF4-FFF2-40B4-BE49-F238E27FC236}">
                <a16:creationId xmlns:a16="http://schemas.microsoft.com/office/drawing/2014/main" id="{E573BADA-4EC0-40C1-B31C-173E243746F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636838"/>
            <a:ext cx="1454150" cy="3462337"/>
            <a:chOff x="295" y="1661"/>
            <a:chExt cx="916" cy="2181"/>
          </a:xfrm>
        </p:grpSpPr>
        <p:sp>
          <p:nvSpPr>
            <p:cNvPr id="5140" name="Rectangle 43">
              <a:extLst>
                <a:ext uri="{FF2B5EF4-FFF2-40B4-BE49-F238E27FC236}">
                  <a16:creationId xmlns:a16="http://schemas.microsoft.com/office/drawing/2014/main" id="{60BF11B9-0CE3-4647-A4D5-64482F0A6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661"/>
              <a:ext cx="741" cy="1700"/>
            </a:xfrm>
            <a:prstGeom prst="rect">
              <a:avLst/>
            </a:prstGeom>
            <a:noFill/>
            <a:ln w="38100" cap="rnd">
              <a:solidFill>
                <a:srgbClr val="66FF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41" name="Text Box 44">
              <a:extLst>
                <a:ext uri="{FF2B5EF4-FFF2-40B4-BE49-F238E27FC236}">
                  <a16:creationId xmlns:a16="http://schemas.microsoft.com/office/drawing/2014/main" id="{ED17C434-7EAB-469A-8052-6ECD79E1C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" y="3381"/>
              <a:ext cx="88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66FFFF"/>
                  </a:solidFill>
                  <a:latin typeface="Times New Roman" panose="02020603050405020304" pitchFamily="18" charset="0"/>
                </a:rPr>
                <a:t>信号源</a:t>
              </a:r>
            </a:p>
          </p:txBody>
        </p:sp>
      </p:grpSp>
      <p:grpSp>
        <p:nvGrpSpPr>
          <p:cNvPr id="48" name="Group 45">
            <a:extLst>
              <a:ext uri="{FF2B5EF4-FFF2-40B4-BE49-F238E27FC236}">
                <a16:creationId xmlns:a16="http://schemas.microsoft.com/office/drawing/2014/main" id="{FD86A96A-00D9-43F1-A8D0-AE8098FF2935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708275"/>
            <a:ext cx="1117600" cy="3263900"/>
            <a:chOff x="3646" y="1241"/>
            <a:chExt cx="704" cy="2056"/>
          </a:xfrm>
        </p:grpSpPr>
        <p:sp>
          <p:nvSpPr>
            <p:cNvPr id="5138" name="Rectangle 46">
              <a:extLst>
                <a:ext uri="{FF2B5EF4-FFF2-40B4-BE49-F238E27FC236}">
                  <a16:creationId xmlns:a16="http://schemas.microsoft.com/office/drawing/2014/main" id="{B1AFECF5-4210-4731-940D-8293B03DF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241"/>
              <a:ext cx="704" cy="1637"/>
            </a:xfrm>
            <a:prstGeom prst="rect">
              <a:avLst/>
            </a:prstGeom>
            <a:noFill/>
            <a:ln w="38100" cap="rnd">
              <a:solidFill>
                <a:srgbClr val="66FF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39" name="Text Box 47">
              <a:extLst>
                <a:ext uri="{FF2B5EF4-FFF2-40B4-BE49-F238E27FC236}">
                  <a16:creationId xmlns:a16="http://schemas.microsoft.com/office/drawing/2014/main" id="{EF1D373C-490F-48A3-8121-FC24BC6B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2836"/>
              <a:ext cx="669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66FFFF"/>
                  </a:solidFill>
                  <a:latin typeface="Times New Roman" panose="02020603050405020304" pitchFamily="18" charset="0"/>
                </a:rPr>
                <a:t>负载</a:t>
              </a:r>
              <a:endParaRPr lang="zh-CN" altLang="en-US" sz="2800" b="1" baseline="-2500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" name="Group 48">
            <a:extLst>
              <a:ext uri="{FF2B5EF4-FFF2-40B4-BE49-F238E27FC236}">
                <a16:creationId xmlns:a16="http://schemas.microsoft.com/office/drawing/2014/main" id="{73A11027-F8E9-469F-9FA6-589C5292DA6D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2708275"/>
            <a:ext cx="1622425" cy="3300413"/>
            <a:chOff x="4738" y="1241"/>
            <a:chExt cx="1022" cy="2079"/>
          </a:xfrm>
        </p:grpSpPr>
        <p:sp>
          <p:nvSpPr>
            <p:cNvPr id="5136" name="Rectangle 49">
              <a:extLst>
                <a:ext uri="{FF2B5EF4-FFF2-40B4-BE49-F238E27FC236}">
                  <a16:creationId xmlns:a16="http://schemas.microsoft.com/office/drawing/2014/main" id="{4AA2043B-EC98-4A36-B49E-665773CD8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" y="1241"/>
              <a:ext cx="670" cy="1595"/>
            </a:xfrm>
            <a:prstGeom prst="rect">
              <a:avLst/>
            </a:prstGeom>
            <a:noFill/>
            <a:ln w="38100" cap="rnd">
              <a:solidFill>
                <a:srgbClr val="66FF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37" name="Text Box 50">
              <a:extLst>
                <a:ext uri="{FF2B5EF4-FFF2-40B4-BE49-F238E27FC236}">
                  <a16:creationId xmlns:a16="http://schemas.microsoft.com/office/drawing/2014/main" id="{0133DD02-BFFA-47F3-8130-202ABC334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2880"/>
              <a:ext cx="1022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66FFFF"/>
                  </a:solidFill>
                  <a:latin typeface="Times New Roman" panose="02020603050405020304" pitchFamily="18" charset="0"/>
                </a:rPr>
                <a:t>直流电源</a:t>
              </a:r>
              <a:endParaRPr lang="zh-CN" altLang="en-US" sz="2800" b="1" baseline="-2500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9D4A524-8EEE-4ED5-B540-F6AE84A37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  4.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非线性失真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73BF542E-1CFD-4E35-8AC6-63D8348CA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543800" cy="3733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66FFFF"/>
                </a:solidFill>
              </a:rPr>
              <a:t>波形失真：</a:t>
            </a:r>
            <a:r>
              <a:rPr lang="zh-CN" altLang="en-US" sz="2800" b="1">
                <a:solidFill>
                  <a:srgbClr val="FFFF00"/>
                </a:solidFill>
              </a:rPr>
              <a:t>信号经放大电路放大以后，输出波形与输入波形不完全一致。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66FFFF"/>
                </a:solidFill>
              </a:rPr>
              <a:t>非线性失真</a:t>
            </a:r>
            <a:r>
              <a:rPr lang="zh-CN" altLang="en-US" sz="2800" b="1">
                <a:solidFill>
                  <a:srgbClr val="66FF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FFFF"/>
                </a:solidFill>
                <a:cs typeface="Times New Roman" panose="02020603050405020304" pitchFamily="18" charset="0"/>
              </a:rPr>
              <a:t>(Nonlinear Distortion)</a:t>
            </a:r>
            <a:r>
              <a:rPr lang="zh-CN" altLang="en-US" sz="2800" b="1">
                <a:solidFill>
                  <a:srgbClr val="66FFFF"/>
                </a:solidFill>
              </a:rPr>
              <a:t>：</a:t>
            </a:r>
            <a:r>
              <a:rPr lang="zh-CN" altLang="en-US" sz="2800" b="1">
                <a:solidFill>
                  <a:srgbClr val="FFFF00"/>
                </a:solidFill>
              </a:rPr>
              <a:t>由于晶体管特性曲线非线性引起的波形失真。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非线性失真主要与静态工作点的位置和输入信号的幅值大小有关。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66FFFF"/>
                </a:solidFill>
              </a:rPr>
              <a:t>两种主要的非线性失真：</a:t>
            </a:r>
            <a:r>
              <a:rPr lang="zh-CN" altLang="en-US" sz="2800" b="1">
                <a:solidFill>
                  <a:srgbClr val="FFFF00"/>
                </a:solidFill>
              </a:rPr>
              <a:t>截至失真和饱和失真。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44A39A0-8F40-4083-9C27-B7E2052C7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889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    ⑴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截止失真</a:t>
            </a:r>
            <a:r>
              <a: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8E7E866D-469F-4018-B162-E2F6E56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763713"/>
            <a:ext cx="7772400" cy="3886200"/>
          </a:xfrm>
        </p:spPr>
        <p:txBody>
          <a:bodyPr/>
          <a:lstStyle/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条件：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静态工作点设置偏低，输入信号</a:t>
            </a:r>
            <a:r>
              <a:rPr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的幅值相对比较大。</a:t>
            </a:r>
          </a:p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结果：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的波形出现“削顶”失真，见图。这种失真称为截止失真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(Cutoff Distortion)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消除截止失真的方法：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提高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点位置（如减小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的阻值）；减小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的幅值。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0FFE82F3-305E-41E7-A8B5-45E5C63C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39608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截止失真</a:t>
            </a:r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5D2177D9-4A5D-4806-B97B-25AFC796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" y="3230563"/>
            <a:ext cx="608965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EC93A3F3-A6B7-4FDE-9465-F13E46DD0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" y="3956050"/>
            <a:ext cx="5738813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841457C8-9AC1-4EFE-98DB-2CAE487A3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" y="1944688"/>
            <a:ext cx="0" cy="234315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FC94055E-2363-480E-A586-09A742C9D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" y="4262438"/>
            <a:ext cx="1109663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none" w="sm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48" name="Group 8">
            <a:extLst>
              <a:ext uri="{FF2B5EF4-FFF2-40B4-BE49-F238E27FC236}">
                <a16:creationId xmlns:a16="http://schemas.microsoft.com/office/drawing/2014/main" id="{DE2B7456-18F3-4789-9E53-5F3ADB13C62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25800"/>
            <a:ext cx="954088" cy="1027113"/>
            <a:chOff x="2161" y="10880"/>
            <a:chExt cx="1140" cy="806"/>
          </a:xfrm>
        </p:grpSpPr>
        <p:grpSp>
          <p:nvGrpSpPr>
            <p:cNvPr id="35932" name="Group 9">
              <a:extLst>
                <a:ext uri="{FF2B5EF4-FFF2-40B4-BE49-F238E27FC236}">
                  <a16:creationId xmlns:a16="http://schemas.microsoft.com/office/drawing/2014/main" id="{1C92330B-A6D1-4A47-BB88-1E14B932A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10880"/>
              <a:ext cx="1140" cy="800"/>
              <a:chOff x="2141" y="10880"/>
              <a:chExt cx="1140" cy="800"/>
            </a:xfrm>
          </p:grpSpPr>
          <p:sp>
            <p:nvSpPr>
              <p:cNvPr id="35934" name="Freeform 10" descr="浅色上对角线">
                <a:extLst>
                  <a:ext uri="{FF2B5EF4-FFF2-40B4-BE49-F238E27FC236}">
                    <a16:creationId xmlns:a16="http://schemas.microsoft.com/office/drawing/2014/main" id="{884B1E73-5885-428A-8C66-55FC4DF23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0880"/>
                <a:ext cx="580" cy="560"/>
              </a:xfrm>
              <a:custGeom>
                <a:avLst/>
                <a:gdLst>
                  <a:gd name="T0" fmla="*/ 0 w 580"/>
                  <a:gd name="T1" fmla="*/ 560 h 560"/>
                  <a:gd name="T2" fmla="*/ 280 w 580"/>
                  <a:gd name="T3" fmla="*/ 0 h 560"/>
                  <a:gd name="T4" fmla="*/ 580 w 580"/>
                  <a:gd name="T5" fmla="*/ 560 h 5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0" h="560">
                    <a:moveTo>
                      <a:pt x="0" y="560"/>
                    </a:moveTo>
                    <a:cubicBezTo>
                      <a:pt x="91" y="280"/>
                      <a:pt x="183" y="0"/>
                      <a:pt x="280" y="0"/>
                    </a:cubicBezTo>
                    <a:cubicBezTo>
                      <a:pt x="377" y="0"/>
                      <a:pt x="530" y="467"/>
                      <a:pt x="580" y="560"/>
                    </a:cubicBezTo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5" name="Freeform 11" descr="浅色上对角线">
                <a:extLst>
                  <a:ext uri="{FF2B5EF4-FFF2-40B4-BE49-F238E27FC236}">
                    <a16:creationId xmlns:a16="http://schemas.microsoft.com/office/drawing/2014/main" id="{F0C3BF7A-A022-4CD6-B0C2-274259959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11440"/>
                <a:ext cx="120" cy="240"/>
              </a:xfrm>
              <a:custGeom>
                <a:avLst/>
                <a:gdLst>
                  <a:gd name="T0" fmla="*/ 0 w 120"/>
                  <a:gd name="T1" fmla="*/ 0 h 240"/>
                  <a:gd name="T2" fmla="*/ 120 w 120"/>
                  <a:gd name="T3" fmla="*/ 240 h 2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240">
                    <a:moveTo>
                      <a:pt x="0" y="0"/>
                    </a:moveTo>
                    <a:cubicBezTo>
                      <a:pt x="50" y="100"/>
                      <a:pt x="100" y="200"/>
                      <a:pt x="120" y="240"/>
                    </a:cubicBezTo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6" name="Line 12" descr="浅色上对角线">
                <a:extLst>
                  <a:ext uri="{FF2B5EF4-FFF2-40B4-BE49-F238E27FC236}">
                    <a16:creationId xmlns:a16="http://schemas.microsoft.com/office/drawing/2014/main" id="{744B222D-7072-43A5-AA0A-D9C61CF78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1" y="11680"/>
                <a:ext cx="3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7" name="Line 13" descr="浅色上对角线">
                <a:extLst>
                  <a:ext uri="{FF2B5EF4-FFF2-40B4-BE49-F238E27FC236}">
                    <a16:creationId xmlns:a16="http://schemas.microsoft.com/office/drawing/2014/main" id="{4C995BF6-FFE9-4D0B-AA3A-62E98FB4D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1" y="11440"/>
                <a:ext cx="12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33" name="Freeform 14" descr="浅色上对角线">
              <a:extLst>
                <a:ext uri="{FF2B5EF4-FFF2-40B4-BE49-F238E27FC236}">
                  <a16:creationId xmlns:a16="http://schemas.microsoft.com/office/drawing/2014/main" id="{57959B71-4253-45E2-8747-7DE127CC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11440"/>
              <a:ext cx="540" cy="246"/>
            </a:xfrm>
            <a:custGeom>
              <a:avLst/>
              <a:gdLst>
                <a:gd name="T0" fmla="*/ 0 w 540"/>
                <a:gd name="T1" fmla="*/ 0 h 246"/>
                <a:gd name="T2" fmla="*/ 45 w 540"/>
                <a:gd name="T3" fmla="*/ 45 h 246"/>
                <a:gd name="T4" fmla="*/ 180 w 540"/>
                <a:gd name="T5" fmla="*/ 225 h 246"/>
                <a:gd name="T6" fmla="*/ 285 w 540"/>
                <a:gd name="T7" fmla="*/ 240 h 246"/>
                <a:gd name="T8" fmla="*/ 420 w 540"/>
                <a:gd name="T9" fmla="*/ 225 h 246"/>
                <a:gd name="T10" fmla="*/ 510 w 540"/>
                <a:gd name="T11" fmla="*/ 90 h 246"/>
                <a:gd name="T12" fmla="*/ 540 w 540"/>
                <a:gd name="T13" fmla="*/ 45 h 246"/>
                <a:gd name="T14" fmla="*/ 270 w 540"/>
                <a:gd name="T15" fmla="*/ 15 h 246"/>
                <a:gd name="T16" fmla="*/ 0 w 540"/>
                <a:gd name="T17" fmla="*/ 0 h 2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0" h="246">
                  <a:moveTo>
                    <a:pt x="0" y="0"/>
                  </a:moveTo>
                  <a:cubicBezTo>
                    <a:pt x="15" y="15"/>
                    <a:pt x="35" y="26"/>
                    <a:pt x="45" y="45"/>
                  </a:cubicBezTo>
                  <a:cubicBezTo>
                    <a:pt x="99" y="143"/>
                    <a:pt x="48" y="199"/>
                    <a:pt x="180" y="225"/>
                  </a:cubicBezTo>
                  <a:cubicBezTo>
                    <a:pt x="215" y="232"/>
                    <a:pt x="250" y="235"/>
                    <a:pt x="285" y="240"/>
                  </a:cubicBezTo>
                  <a:cubicBezTo>
                    <a:pt x="330" y="235"/>
                    <a:pt x="380" y="246"/>
                    <a:pt x="420" y="225"/>
                  </a:cubicBezTo>
                  <a:cubicBezTo>
                    <a:pt x="420" y="225"/>
                    <a:pt x="495" y="112"/>
                    <a:pt x="510" y="90"/>
                  </a:cubicBezTo>
                  <a:cubicBezTo>
                    <a:pt x="520" y="75"/>
                    <a:pt x="540" y="45"/>
                    <a:pt x="540" y="45"/>
                  </a:cubicBezTo>
                  <a:cubicBezTo>
                    <a:pt x="434" y="10"/>
                    <a:pt x="463" y="15"/>
                    <a:pt x="270" y="15"/>
                  </a:cubicBezTo>
                  <a:cubicBezTo>
                    <a:pt x="3" y="15"/>
                    <a:pt x="113" y="76"/>
                    <a:pt x="0" y="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9" name="Line 15">
            <a:extLst>
              <a:ext uri="{FF2B5EF4-FFF2-40B4-BE49-F238E27FC236}">
                <a16:creationId xmlns:a16="http://schemas.microsoft.com/office/drawing/2014/main" id="{9A439141-9EE6-4A27-85E6-E63AA08C3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1979613"/>
            <a:ext cx="0" cy="229235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16">
            <a:extLst>
              <a:ext uri="{FF2B5EF4-FFF2-40B4-BE49-F238E27FC236}">
                <a16:creationId xmlns:a16="http://schemas.microsoft.com/office/drawing/2014/main" id="{6DB46D7C-8B94-4FAE-92F7-CD73F276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4271963"/>
            <a:ext cx="1812925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Freeform 17">
            <a:extLst>
              <a:ext uri="{FF2B5EF4-FFF2-40B4-BE49-F238E27FC236}">
                <a16:creationId xmlns:a16="http://schemas.microsoft.com/office/drawing/2014/main" id="{0A1C153C-CFCE-4593-A2A1-11D472B960C4}"/>
              </a:ext>
            </a:extLst>
          </p:cNvPr>
          <p:cNvSpPr>
            <a:spLocks/>
          </p:cNvSpPr>
          <p:nvPr/>
        </p:nvSpPr>
        <p:spPr bwMode="auto">
          <a:xfrm>
            <a:off x="1514475" y="2159000"/>
            <a:ext cx="1558925" cy="2112963"/>
          </a:xfrm>
          <a:custGeom>
            <a:avLst/>
            <a:gdLst>
              <a:gd name="T0" fmla="*/ 0 w 1920"/>
              <a:gd name="T1" fmla="*/ 2147483646 h 1520"/>
              <a:gd name="T2" fmla="*/ 2147483646 w 1920"/>
              <a:gd name="T3" fmla="*/ 2147483646 h 1520"/>
              <a:gd name="T4" fmla="*/ 2147483646 w 1920"/>
              <a:gd name="T5" fmla="*/ 2147483646 h 1520"/>
              <a:gd name="T6" fmla="*/ 2147483646 w 1920"/>
              <a:gd name="T7" fmla="*/ 0 h 15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0" h="1520">
                <a:moveTo>
                  <a:pt x="0" y="1520"/>
                </a:moveTo>
                <a:cubicBezTo>
                  <a:pt x="60" y="1115"/>
                  <a:pt x="120" y="710"/>
                  <a:pt x="220" y="480"/>
                </a:cubicBezTo>
                <a:cubicBezTo>
                  <a:pt x="320" y="250"/>
                  <a:pt x="317" y="220"/>
                  <a:pt x="600" y="140"/>
                </a:cubicBezTo>
                <a:cubicBezTo>
                  <a:pt x="883" y="60"/>
                  <a:pt x="1401" y="30"/>
                  <a:pt x="1920" y="0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18">
            <a:extLst>
              <a:ext uri="{FF2B5EF4-FFF2-40B4-BE49-F238E27FC236}">
                <a16:creationId xmlns:a16="http://schemas.microsoft.com/office/drawing/2014/main" id="{E8F4292C-FA6E-4E80-ACB9-8A0134C160AF}"/>
              </a:ext>
            </a:extLst>
          </p:cNvPr>
          <p:cNvSpPr>
            <a:spLocks/>
          </p:cNvSpPr>
          <p:nvPr/>
        </p:nvSpPr>
        <p:spPr bwMode="auto">
          <a:xfrm>
            <a:off x="1498600" y="3863975"/>
            <a:ext cx="1687513" cy="407988"/>
          </a:xfrm>
          <a:custGeom>
            <a:avLst/>
            <a:gdLst>
              <a:gd name="T0" fmla="*/ 0 w 1960"/>
              <a:gd name="T1" fmla="*/ 2147483646 h 313"/>
              <a:gd name="T2" fmla="*/ 2147483646 w 1960"/>
              <a:gd name="T3" fmla="*/ 2147483646 h 313"/>
              <a:gd name="T4" fmla="*/ 2147483646 w 1960"/>
              <a:gd name="T5" fmla="*/ 2147483646 h 313"/>
              <a:gd name="T6" fmla="*/ 2147483646 w 1960"/>
              <a:gd name="T7" fmla="*/ 2147483646 h 313"/>
              <a:gd name="T8" fmla="*/ 2147483646 w 1960"/>
              <a:gd name="T9" fmla="*/ 2147483646 h 3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0" h="313">
                <a:moveTo>
                  <a:pt x="0" y="313"/>
                </a:moveTo>
                <a:cubicBezTo>
                  <a:pt x="23" y="228"/>
                  <a:pt x="47" y="143"/>
                  <a:pt x="100" y="93"/>
                </a:cubicBezTo>
                <a:cubicBezTo>
                  <a:pt x="153" y="43"/>
                  <a:pt x="200" y="26"/>
                  <a:pt x="320" y="13"/>
                </a:cubicBezTo>
                <a:cubicBezTo>
                  <a:pt x="440" y="0"/>
                  <a:pt x="547" y="13"/>
                  <a:pt x="820" y="13"/>
                </a:cubicBezTo>
                <a:cubicBezTo>
                  <a:pt x="1093" y="13"/>
                  <a:pt x="1526" y="13"/>
                  <a:pt x="1960" y="13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Freeform 19">
            <a:extLst>
              <a:ext uri="{FF2B5EF4-FFF2-40B4-BE49-F238E27FC236}">
                <a16:creationId xmlns:a16="http://schemas.microsoft.com/office/drawing/2014/main" id="{91A8B7C0-BD7B-42C6-BEDF-1C0BA75B1B2E}"/>
              </a:ext>
            </a:extLst>
          </p:cNvPr>
          <p:cNvSpPr>
            <a:spLocks/>
          </p:cNvSpPr>
          <p:nvPr/>
        </p:nvSpPr>
        <p:spPr bwMode="auto">
          <a:xfrm>
            <a:off x="1546225" y="3455988"/>
            <a:ext cx="1657350" cy="407987"/>
          </a:xfrm>
          <a:custGeom>
            <a:avLst/>
            <a:gdLst>
              <a:gd name="T0" fmla="*/ 0 w 1960"/>
              <a:gd name="T1" fmla="*/ 2147483646 h 313"/>
              <a:gd name="T2" fmla="*/ 2147483646 w 1960"/>
              <a:gd name="T3" fmla="*/ 2147483646 h 313"/>
              <a:gd name="T4" fmla="*/ 2147483646 w 1960"/>
              <a:gd name="T5" fmla="*/ 2147483646 h 313"/>
              <a:gd name="T6" fmla="*/ 2147483646 w 1960"/>
              <a:gd name="T7" fmla="*/ 2147483646 h 313"/>
              <a:gd name="T8" fmla="*/ 2147483646 w 1960"/>
              <a:gd name="T9" fmla="*/ 2147483646 h 3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0" h="313">
                <a:moveTo>
                  <a:pt x="0" y="313"/>
                </a:moveTo>
                <a:cubicBezTo>
                  <a:pt x="23" y="228"/>
                  <a:pt x="47" y="143"/>
                  <a:pt x="100" y="93"/>
                </a:cubicBezTo>
                <a:cubicBezTo>
                  <a:pt x="153" y="43"/>
                  <a:pt x="200" y="26"/>
                  <a:pt x="320" y="13"/>
                </a:cubicBezTo>
                <a:cubicBezTo>
                  <a:pt x="440" y="0"/>
                  <a:pt x="547" y="13"/>
                  <a:pt x="820" y="13"/>
                </a:cubicBezTo>
                <a:cubicBezTo>
                  <a:pt x="1093" y="13"/>
                  <a:pt x="1526" y="13"/>
                  <a:pt x="1960" y="13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Freeform 20">
            <a:extLst>
              <a:ext uri="{FF2B5EF4-FFF2-40B4-BE49-F238E27FC236}">
                <a16:creationId xmlns:a16="http://schemas.microsoft.com/office/drawing/2014/main" id="{38535864-8B67-4E36-A2AF-51AEE5E96EF5}"/>
              </a:ext>
            </a:extLst>
          </p:cNvPr>
          <p:cNvSpPr>
            <a:spLocks/>
          </p:cNvSpPr>
          <p:nvPr/>
        </p:nvSpPr>
        <p:spPr bwMode="auto">
          <a:xfrm>
            <a:off x="1595438" y="3022600"/>
            <a:ext cx="1624012" cy="433388"/>
          </a:xfrm>
          <a:custGeom>
            <a:avLst/>
            <a:gdLst>
              <a:gd name="T0" fmla="*/ 0 w 1960"/>
              <a:gd name="T1" fmla="*/ 2147483646 h 313"/>
              <a:gd name="T2" fmla="*/ 2147483646 w 1960"/>
              <a:gd name="T3" fmla="*/ 2147483646 h 313"/>
              <a:gd name="T4" fmla="*/ 2147483646 w 1960"/>
              <a:gd name="T5" fmla="*/ 2147483646 h 313"/>
              <a:gd name="T6" fmla="*/ 2147483646 w 1960"/>
              <a:gd name="T7" fmla="*/ 2147483646 h 313"/>
              <a:gd name="T8" fmla="*/ 2147483646 w 1960"/>
              <a:gd name="T9" fmla="*/ 2147483646 h 3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0" h="313">
                <a:moveTo>
                  <a:pt x="0" y="313"/>
                </a:moveTo>
                <a:cubicBezTo>
                  <a:pt x="23" y="228"/>
                  <a:pt x="47" y="143"/>
                  <a:pt x="100" y="93"/>
                </a:cubicBezTo>
                <a:cubicBezTo>
                  <a:pt x="153" y="43"/>
                  <a:pt x="200" y="26"/>
                  <a:pt x="320" y="13"/>
                </a:cubicBezTo>
                <a:cubicBezTo>
                  <a:pt x="440" y="0"/>
                  <a:pt x="547" y="13"/>
                  <a:pt x="820" y="13"/>
                </a:cubicBezTo>
                <a:cubicBezTo>
                  <a:pt x="1093" y="13"/>
                  <a:pt x="1526" y="13"/>
                  <a:pt x="1960" y="13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Freeform 21">
            <a:extLst>
              <a:ext uri="{FF2B5EF4-FFF2-40B4-BE49-F238E27FC236}">
                <a16:creationId xmlns:a16="http://schemas.microsoft.com/office/drawing/2014/main" id="{A58A1576-2879-4EF5-9671-4B9B085E5674}"/>
              </a:ext>
            </a:extLst>
          </p:cNvPr>
          <p:cNvSpPr>
            <a:spLocks/>
          </p:cNvSpPr>
          <p:nvPr/>
        </p:nvSpPr>
        <p:spPr bwMode="auto">
          <a:xfrm>
            <a:off x="1644650" y="2643188"/>
            <a:ext cx="1558925" cy="482600"/>
          </a:xfrm>
          <a:custGeom>
            <a:avLst/>
            <a:gdLst>
              <a:gd name="T0" fmla="*/ 0 w 1960"/>
              <a:gd name="T1" fmla="*/ 2147483646 h 313"/>
              <a:gd name="T2" fmla="*/ 2147483646 w 1960"/>
              <a:gd name="T3" fmla="*/ 2147483646 h 313"/>
              <a:gd name="T4" fmla="*/ 2147483646 w 1960"/>
              <a:gd name="T5" fmla="*/ 2147483646 h 313"/>
              <a:gd name="T6" fmla="*/ 2147483646 w 1960"/>
              <a:gd name="T7" fmla="*/ 2147483646 h 313"/>
              <a:gd name="T8" fmla="*/ 2147483646 w 1960"/>
              <a:gd name="T9" fmla="*/ 2147483646 h 3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0" h="313">
                <a:moveTo>
                  <a:pt x="0" y="313"/>
                </a:moveTo>
                <a:cubicBezTo>
                  <a:pt x="23" y="228"/>
                  <a:pt x="47" y="143"/>
                  <a:pt x="100" y="93"/>
                </a:cubicBezTo>
                <a:cubicBezTo>
                  <a:pt x="153" y="43"/>
                  <a:pt x="200" y="26"/>
                  <a:pt x="320" y="13"/>
                </a:cubicBezTo>
                <a:cubicBezTo>
                  <a:pt x="440" y="0"/>
                  <a:pt x="547" y="13"/>
                  <a:pt x="820" y="13"/>
                </a:cubicBezTo>
                <a:cubicBezTo>
                  <a:pt x="1093" y="13"/>
                  <a:pt x="1526" y="13"/>
                  <a:pt x="1960" y="13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22">
            <a:extLst>
              <a:ext uri="{FF2B5EF4-FFF2-40B4-BE49-F238E27FC236}">
                <a16:creationId xmlns:a16="http://schemas.microsoft.com/office/drawing/2014/main" id="{E94EA161-441D-4CED-A986-AF0C9B3D3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2590800"/>
            <a:ext cx="1527175" cy="16811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0A47F384-7075-4311-B333-D15387FA8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3227388"/>
            <a:ext cx="0" cy="1979612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24">
            <a:extLst>
              <a:ext uri="{FF2B5EF4-FFF2-40B4-BE49-F238E27FC236}">
                <a16:creationId xmlns:a16="http://schemas.microsoft.com/office/drawing/2014/main" id="{D192F3EF-FB42-4CF8-A614-5E3E3D117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956050"/>
            <a:ext cx="0" cy="1935163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8" name="Line 25">
            <a:extLst>
              <a:ext uri="{FF2B5EF4-FFF2-40B4-BE49-F238E27FC236}">
                <a16:creationId xmlns:a16="http://schemas.microsoft.com/office/drawing/2014/main" id="{BB42CA38-4A0D-451F-BA93-F8BDDC05D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4271963"/>
            <a:ext cx="0" cy="1316037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Line 26">
            <a:extLst>
              <a:ext uri="{FF2B5EF4-FFF2-40B4-BE49-F238E27FC236}">
                <a16:creationId xmlns:a16="http://schemas.microsoft.com/office/drawing/2014/main" id="{106E221C-AB66-4BFB-8C5F-0B1D0EDEB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4902200"/>
            <a:ext cx="1770063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27">
            <a:extLst>
              <a:ext uri="{FF2B5EF4-FFF2-40B4-BE49-F238E27FC236}">
                <a16:creationId xmlns:a16="http://schemas.microsoft.com/office/drawing/2014/main" id="{356090F4-F2B0-41CC-A970-F835CBB0C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4902200"/>
            <a:ext cx="0" cy="1247775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28">
            <a:extLst>
              <a:ext uri="{FF2B5EF4-FFF2-40B4-BE49-F238E27FC236}">
                <a16:creationId xmlns:a16="http://schemas.microsoft.com/office/drawing/2014/main" id="{16AD8E2C-85EA-44EC-A3F4-8F8650DD9CDD}"/>
              </a:ext>
            </a:extLst>
          </p:cNvPr>
          <p:cNvSpPr>
            <a:spLocks/>
          </p:cNvSpPr>
          <p:nvPr/>
        </p:nvSpPr>
        <p:spPr bwMode="auto">
          <a:xfrm>
            <a:off x="2081213" y="4902200"/>
            <a:ext cx="942975" cy="584200"/>
          </a:xfrm>
          <a:custGeom>
            <a:avLst/>
            <a:gdLst>
              <a:gd name="T0" fmla="*/ 2147483646 w 1163"/>
              <a:gd name="T1" fmla="*/ 0 h 460"/>
              <a:gd name="T2" fmla="*/ 2147483646 w 1163"/>
              <a:gd name="T3" fmla="*/ 2147483646 h 460"/>
              <a:gd name="T4" fmla="*/ 2147483646 w 1163"/>
              <a:gd name="T5" fmla="*/ 2147483646 h 460"/>
              <a:gd name="T6" fmla="*/ 2147483646 w 1163"/>
              <a:gd name="T7" fmla="*/ 2147483646 h 4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3" h="460">
                <a:moveTo>
                  <a:pt x="743" y="0"/>
                </a:moveTo>
                <a:cubicBezTo>
                  <a:pt x="371" y="85"/>
                  <a:pt x="0" y="170"/>
                  <a:pt x="3" y="240"/>
                </a:cubicBezTo>
                <a:cubicBezTo>
                  <a:pt x="6" y="310"/>
                  <a:pt x="570" y="383"/>
                  <a:pt x="763" y="420"/>
                </a:cubicBezTo>
                <a:cubicBezTo>
                  <a:pt x="956" y="457"/>
                  <a:pt x="1059" y="458"/>
                  <a:pt x="1163" y="46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29">
            <a:extLst>
              <a:ext uri="{FF2B5EF4-FFF2-40B4-BE49-F238E27FC236}">
                <a16:creationId xmlns:a16="http://schemas.microsoft.com/office/drawing/2014/main" id="{A96B7105-2B03-467F-AB78-4F010BCBD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54864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30">
            <a:extLst>
              <a:ext uri="{FF2B5EF4-FFF2-40B4-BE49-F238E27FC236}">
                <a16:creationId xmlns:a16="http://schemas.microsoft.com/office/drawing/2014/main" id="{C91320B0-CAAB-4FCB-B1DA-F1FAF5683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868988"/>
            <a:ext cx="280988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Freeform 31" descr="浅色上对角线">
            <a:extLst>
              <a:ext uri="{FF2B5EF4-FFF2-40B4-BE49-F238E27FC236}">
                <a16:creationId xmlns:a16="http://schemas.microsoft.com/office/drawing/2014/main" id="{311F197A-A375-4E3D-8507-5DA704ED5C23}"/>
              </a:ext>
            </a:extLst>
          </p:cNvPr>
          <p:cNvSpPr>
            <a:spLocks/>
          </p:cNvSpPr>
          <p:nvPr/>
        </p:nvSpPr>
        <p:spPr bwMode="auto">
          <a:xfrm>
            <a:off x="2133600" y="4978400"/>
            <a:ext cx="600075" cy="396875"/>
          </a:xfrm>
          <a:custGeom>
            <a:avLst/>
            <a:gdLst>
              <a:gd name="T0" fmla="*/ 2147483646 w 757"/>
              <a:gd name="T1" fmla="*/ 0 h 405"/>
              <a:gd name="T2" fmla="*/ 2147483646 w 757"/>
              <a:gd name="T3" fmla="*/ 2147483646 h 405"/>
              <a:gd name="T4" fmla="*/ 2147483646 w 757"/>
              <a:gd name="T5" fmla="*/ 2147483646 h 405"/>
              <a:gd name="T6" fmla="*/ 2147483646 w 757"/>
              <a:gd name="T7" fmla="*/ 2147483646 h 405"/>
              <a:gd name="T8" fmla="*/ 2147483646 w 757"/>
              <a:gd name="T9" fmla="*/ 2147483646 h 405"/>
              <a:gd name="T10" fmla="*/ 2147483646 w 757"/>
              <a:gd name="T11" fmla="*/ 2147483646 h 405"/>
              <a:gd name="T12" fmla="*/ 2147483646 w 757"/>
              <a:gd name="T13" fmla="*/ 2147483646 h 405"/>
              <a:gd name="T14" fmla="*/ 2147483646 w 757"/>
              <a:gd name="T15" fmla="*/ 2147483646 h 405"/>
              <a:gd name="T16" fmla="*/ 2147483646 w 757"/>
              <a:gd name="T17" fmla="*/ 2147483646 h 405"/>
              <a:gd name="T18" fmla="*/ 2147483646 w 757"/>
              <a:gd name="T19" fmla="*/ 0 h 4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57" h="405">
                <a:moveTo>
                  <a:pt x="704" y="0"/>
                </a:moveTo>
                <a:cubicBezTo>
                  <a:pt x="613" y="30"/>
                  <a:pt x="514" y="46"/>
                  <a:pt x="419" y="60"/>
                </a:cubicBezTo>
                <a:cubicBezTo>
                  <a:pt x="338" y="114"/>
                  <a:pt x="228" y="119"/>
                  <a:pt x="134" y="150"/>
                </a:cubicBezTo>
                <a:cubicBezTo>
                  <a:pt x="119" y="155"/>
                  <a:pt x="104" y="160"/>
                  <a:pt x="89" y="165"/>
                </a:cubicBezTo>
                <a:cubicBezTo>
                  <a:pt x="74" y="170"/>
                  <a:pt x="44" y="180"/>
                  <a:pt x="44" y="180"/>
                </a:cubicBezTo>
                <a:cubicBezTo>
                  <a:pt x="34" y="195"/>
                  <a:pt x="17" y="207"/>
                  <a:pt x="14" y="225"/>
                </a:cubicBezTo>
                <a:cubicBezTo>
                  <a:pt x="0" y="307"/>
                  <a:pt x="251" y="297"/>
                  <a:pt x="284" y="300"/>
                </a:cubicBezTo>
                <a:cubicBezTo>
                  <a:pt x="364" y="353"/>
                  <a:pt x="432" y="360"/>
                  <a:pt x="524" y="375"/>
                </a:cubicBezTo>
                <a:cubicBezTo>
                  <a:pt x="584" y="384"/>
                  <a:pt x="704" y="405"/>
                  <a:pt x="704" y="405"/>
                </a:cubicBezTo>
                <a:cubicBezTo>
                  <a:pt x="757" y="246"/>
                  <a:pt x="720" y="376"/>
                  <a:pt x="704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Freeform 32" descr="浅色上对角线">
            <a:extLst>
              <a:ext uri="{FF2B5EF4-FFF2-40B4-BE49-F238E27FC236}">
                <a16:creationId xmlns:a16="http://schemas.microsoft.com/office/drawing/2014/main" id="{E1DC1E8C-4BE3-4780-85B1-19CDD0FE8B2D}"/>
              </a:ext>
            </a:extLst>
          </p:cNvPr>
          <p:cNvSpPr>
            <a:spLocks/>
          </p:cNvSpPr>
          <p:nvPr/>
        </p:nvSpPr>
        <p:spPr bwMode="auto">
          <a:xfrm>
            <a:off x="2724150" y="5462588"/>
            <a:ext cx="323850" cy="506412"/>
          </a:xfrm>
          <a:custGeom>
            <a:avLst/>
            <a:gdLst>
              <a:gd name="T0" fmla="*/ 2147483646 w 411"/>
              <a:gd name="T1" fmla="*/ 0 h 375"/>
              <a:gd name="T2" fmla="*/ 2147483646 w 411"/>
              <a:gd name="T3" fmla="*/ 2147483646 h 375"/>
              <a:gd name="T4" fmla="*/ 2147483646 w 411"/>
              <a:gd name="T5" fmla="*/ 2147483646 h 375"/>
              <a:gd name="T6" fmla="*/ 2147483646 w 411"/>
              <a:gd name="T7" fmla="*/ 2147483646 h 375"/>
              <a:gd name="T8" fmla="*/ 2147483646 w 411"/>
              <a:gd name="T9" fmla="*/ 2147483646 h 375"/>
              <a:gd name="T10" fmla="*/ 2147483646 w 411"/>
              <a:gd name="T11" fmla="*/ 2147483646 h 375"/>
              <a:gd name="T12" fmla="*/ 2147483646 w 411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1" h="375">
                <a:moveTo>
                  <a:pt x="61" y="0"/>
                </a:moveTo>
                <a:cubicBezTo>
                  <a:pt x="178" y="39"/>
                  <a:pt x="253" y="36"/>
                  <a:pt x="391" y="45"/>
                </a:cubicBezTo>
                <a:cubicBezTo>
                  <a:pt x="386" y="130"/>
                  <a:pt x="411" y="222"/>
                  <a:pt x="376" y="300"/>
                </a:cubicBezTo>
                <a:cubicBezTo>
                  <a:pt x="362" y="332"/>
                  <a:pt x="305" y="307"/>
                  <a:pt x="271" y="315"/>
                </a:cubicBezTo>
                <a:cubicBezTo>
                  <a:pt x="225" y="326"/>
                  <a:pt x="181" y="345"/>
                  <a:pt x="136" y="360"/>
                </a:cubicBezTo>
                <a:cubicBezTo>
                  <a:pt x="121" y="365"/>
                  <a:pt x="91" y="375"/>
                  <a:pt x="91" y="375"/>
                </a:cubicBezTo>
                <a:cubicBezTo>
                  <a:pt x="0" y="238"/>
                  <a:pt x="61" y="348"/>
                  <a:pt x="6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381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7" name="Line 33">
            <a:extLst>
              <a:ext uri="{FF2B5EF4-FFF2-40B4-BE49-F238E27FC236}">
                <a16:creationId xmlns:a16="http://schemas.microsoft.com/office/drawing/2014/main" id="{BE164F7C-3D9A-4057-AC6F-603317B60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1957388"/>
            <a:ext cx="0" cy="2344737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stealth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34">
            <a:extLst>
              <a:ext uri="{FF2B5EF4-FFF2-40B4-BE49-F238E27FC236}">
                <a16:creationId xmlns:a16="http://schemas.microsoft.com/office/drawing/2014/main" id="{1E0920E8-B241-48E6-BDA9-60549D0FB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4276725"/>
            <a:ext cx="1147763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none" w="sm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69" name="Group 35">
            <a:extLst>
              <a:ext uri="{FF2B5EF4-FFF2-40B4-BE49-F238E27FC236}">
                <a16:creationId xmlns:a16="http://schemas.microsoft.com/office/drawing/2014/main" id="{92D78EB1-9F9E-4E6A-B915-3EB2AA2037D6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3257550"/>
            <a:ext cx="954088" cy="1027113"/>
            <a:chOff x="2161" y="10880"/>
            <a:chExt cx="1140" cy="806"/>
          </a:xfrm>
        </p:grpSpPr>
        <p:grpSp>
          <p:nvGrpSpPr>
            <p:cNvPr id="35926" name="Group 36">
              <a:extLst>
                <a:ext uri="{FF2B5EF4-FFF2-40B4-BE49-F238E27FC236}">
                  <a16:creationId xmlns:a16="http://schemas.microsoft.com/office/drawing/2014/main" id="{A57018A1-1A46-4F73-A5A4-358053BB2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10880"/>
              <a:ext cx="1140" cy="800"/>
              <a:chOff x="2141" y="10880"/>
              <a:chExt cx="1140" cy="800"/>
            </a:xfrm>
          </p:grpSpPr>
          <p:sp>
            <p:nvSpPr>
              <p:cNvPr id="35928" name="Freeform 37" descr="浅色上对角线">
                <a:extLst>
                  <a:ext uri="{FF2B5EF4-FFF2-40B4-BE49-F238E27FC236}">
                    <a16:creationId xmlns:a16="http://schemas.microsoft.com/office/drawing/2014/main" id="{609FB904-3008-4753-B7E8-B3A5DAF65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0880"/>
                <a:ext cx="580" cy="560"/>
              </a:xfrm>
              <a:custGeom>
                <a:avLst/>
                <a:gdLst>
                  <a:gd name="T0" fmla="*/ 0 w 580"/>
                  <a:gd name="T1" fmla="*/ 560 h 560"/>
                  <a:gd name="T2" fmla="*/ 280 w 580"/>
                  <a:gd name="T3" fmla="*/ 0 h 560"/>
                  <a:gd name="T4" fmla="*/ 580 w 580"/>
                  <a:gd name="T5" fmla="*/ 560 h 5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0" h="560">
                    <a:moveTo>
                      <a:pt x="0" y="560"/>
                    </a:moveTo>
                    <a:cubicBezTo>
                      <a:pt x="91" y="280"/>
                      <a:pt x="183" y="0"/>
                      <a:pt x="280" y="0"/>
                    </a:cubicBezTo>
                    <a:cubicBezTo>
                      <a:pt x="377" y="0"/>
                      <a:pt x="530" y="467"/>
                      <a:pt x="580" y="560"/>
                    </a:cubicBezTo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9" name="Freeform 38" descr="浅色上对角线">
                <a:extLst>
                  <a:ext uri="{FF2B5EF4-FFF2-40B4-BE49-F238E27FC236}">
                    <a16:creationId xmlns:a16="http://schemas.microsoft.com/office/drawing/2014/main" id="{1F255DDA-9AE2-47BD-A658-7E6108EB3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11440"/>
                <a:ext cx="120" cy="240"/>
              </a:xfrm>
              <a:custGeom>
                <a:avLst/>
                <a:gdLst>
                  <a:gd name="T0" fmla="*/ 0 w 120"/>
                  <a:gd name="T1" fmla="*/ 0 h 240"/>
                  <a:gd name="T2" fmla="*/ 120 w 120"/>
                  <a:gd name="T3" fmla="*/ 240 h 2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240">
                    <a:moveTo>
                      <a:pt x="0" y="0"/>
                    </a:moveTo>
                    <a:cubicBezTo>
                      <a:pt x="50" y="100"/>
                      <a:pt x="100" y="200"/>
                      <a:pt x="120" y="240"/>
                    </a:cubicBezTo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0" name="Line 39" descr="浅色上对角线">
                <a:extLst>
                  <a:ext uri="{FF2B5EF4-FFF2-40B4-BE49-F238E27FC236}">
                    <a16:creationId xmlns:a16="http://schemas.microsoft.com/office/drawing/2014/main" id="{2B970EB4-6020-4D7C-8DC8-6B5DB279B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1" y="11680"/>
                <a:ext cx="3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1" name="Line 40" descr="浅色上对角线">
                <a:extLst>
                  <a:ext uri="{FF2B5EF4-FFF2-40B4-BE49-F238E27FC236}">
                    <a16:creationId xmlns:a16="http://schemas.microsoft.com/office/drawing/2014/main" id="{C7538902-CD6C-4D11-8AD2-08BD91C20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1" y="11440"/>
                <a:ext cx="12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27" name="Freeform 41" descr="浅色上对角线">
              <a:extLst>
                <a:ext uri="{FF2B5EF4-FFF2-40B4-BE49-F238E27FC236}">
                  <a16:creationId xmlns:a16="http://schemas.microsoft.com/office/drawing/2014/main" id="{2518BAC0-4006-45CF-AE86-345D4CF8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11440"/>
              <a:ext cx="540" cy="246"/>
            </a:xfrm>
            <a:custGeom>
              <a:avLst/>
              <a:gdLst>
                <a:gd name="T0" fmla="*/ 0 w 540"/>
                <a:gd name="T1" fmla="*/ 0 h 246"/>
                <a:gd name="T2" fmla="*/ 45 w 540"/>
                <a:gd name="T3" fmla="*/ 45 h 246"/>
                <a:gd name="T4" fmla="*/ 180 w 540"/>
                <a:gd name="T5" fmla="*/ 225 h 246"/>
                <a:gd name="T6" fmla="*/ 285 w 540"/>
                <a:gd name="T7" fmla="*/ 240 h 246"/>
                <a:gd name="T8" fmla="*/ 420 w 540"/>
                <a:gd name="T9" fmla="*/ 225 h 246"/>
                <a:gd name="T10" fmla="*/ 510 w 540"/>
                <a:gd name="T11" fmla="*/ 90 h 246"/>
                <a:gd name="T12" fmla="*/ 540 w 540"/>
                <a:gd name="T13" fmla="*/ 45 h 246"/>
                <a:gd name="T14" fmla="*/ 270 w 540"/>
                <a:gd name="T15" fmla="*/ 15 h 246"/>
                <a:gd name="T16" fmla="*/ 0 w 540"/>
                <a:gd name="T17" fmla="*/ 0 h 2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0" h="246">
                  <a:moveTo>
                    <a:pt x="0" y="0"/>
                  </a:moveTo>
                  <a:cubicBezTo>
                    <a:pt x="15" y="15"/>
                    <a:pt x="35" y="26"/>
                    <a:pt x="45" y="45"/>
                  </a:cubicBezTo>
                  <a:cubicBezTo>
                    <a:pt x="99" y="143"/>
                    <a:pt x="48" y="199"/>
                    <a:pt x="180" y="225"/>
                  </a:cubicBezTo>
                  <a:cubicBezTo>
                    <a:pt x="215" y="232"/>
                    <a:pt x="250" y="235"/>
                    <a:pt x="285" y="240"/>
                  </a:cubicBezTo>
                  <a:cubicBezTo>
                    <a:pt x="330" y="235"/>
                    <a:pt x="380" y="246"/>
                    <a:pt x="420" y="225"/>
                  </a:cubicBezTo>
                  <a:cubicBezTo>
                    <a:pt x="420" y="225"/>
                    <a:pt x="495" y="112"/>
                    <a:pt x="510" y="90"/>
                  </a:cubicBezTo>
                  <a:cubicBezTo>
                    <a:pt x="520" y="75"/>
                    <a:pt x="540" y="45"/>
                    <a:pt x="540" y="45"/>
                  </a:cubicBezTo>
                  <a:cubicBezTo>
                    <a:pt x="434" y="10"/>
                    <a:pt x="463" y="15"/>
                    <a:pt x="270" y="15"/>
                  </a:cubicBezTo>
                  <a:cubicBezTo>
                    <a:pt x="3" y="15"/>
                    <a:pt x="113" y="76"/>
                    <a:pt x="0" y="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0" name="Line 42">
            <a:extLst>
              <a:ext uri="{FF2B5EF4-FFF2-40B4-BE49-F238E27FC236}">
                <a16:creationId xmlns:a16="http://schemas.microsoft.com/office/drawing/2014/main" id="{594F0C82-993B-4881-B096-748CA0A56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0738" y="1538288"/>
            <a:ext cx="0" cy="2754312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1" name="Line 43">
            <a:extLst>
              <a:ext uri="{FF2B5EF4-FFF2-40B4-BE49-F238E27FC236}">
                <a16:creationId xmlns:a16="http://schemas.microsoft.com/office/drawing/2014/main" id="{DC266712-13C2-4E56-8B0A-BDB0EED25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6450" y="4311650"/>
            <a:ext cx="396875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2" name="Line 44">
            <a:extLst>
              <a:ext uri="{FF2B5EF4-FFF2-40B4-BE49-F238E27FC236}">
                <a16:creationId xmlns:a16="http://schemas.microsoft.com/office/drawing/2014/main" id="{C28C7501-2BEC-43AA-90F7-C131F95BC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6450" y="3230563"/>
            <a:ext cx="1981200" cy="1066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3" name="Line 45">
            <a:extLst>
              <a:ext uri="{FF2B5EF4-FFF2-40B4-BE49-F238E27FC236}">
                <a16:creationId xmlns:a16="http://schemas.microsoft.com/office/drawing/2014/main" id="{3BE31CF7-30F6-4C59-9A7B-02F89E400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688" y="2171700"/>
            <a:ext cx="3462337" cy="210820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4" name="Line 46">
            <a:extLst>
              <a:ext uri="{FF2B5EF4-FFF2-40B4-BE49-F238E27FC236}">
                <a16:creationId xmlns:a16="http://schemas.microsoft.com/office/drawing/2014/main" id="{CC29C913-D841-4A4F-B7DD-09443D773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260725"/>
            <a:ext cx="0" cy="1814513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5" name="Line 47">
            <a:extLst>
              <a:ext uri="{FF2B5EF4-FFF2-40B4-BE49-F238E27FC236}">
                <a16:creationId xmlns:a16="http://schemas.microsoft.com/office/drawing/2014/main" id="{7522FF13-C5E1-49BA-8487-C24035EA8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3956050"/>
            <a:ext cx="0" cy="1784350"/>
          </a:xfrm>
          <a:prstGeom prst="line">
            <a:avLst/>
          </a:prstGeom>
          <a:noFill/>
          <a:ln w="38100">
            <a:solidFill>
              <a:srgbClr val="FFFF00"/>
            </a:solidFill>
            <a:prstDash val="lg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6" name="Freeform 48">
            <a:extLst>
              <a:ext uri="{FF2B5EF4-FFF2-40B4-BE49-F238E27FC236}">
                <a16:creationId xmlns:a16="http://schemas.microsoft.com/office/drawing/2014/main" id="{31F8664B-C544-4CFC-A6AD-17A3061A34A5}"/>
              </a:ext>
            </a:extLst>
          </p:cNvPr>
          <p:cNvSpPr>
            <a:spLocks/>
          </p:cNvSpPr>
          <p:nvPr/>
        </p:nvSpPr>
        <p:spPr bwMode="auto">
          <a:xfrm>
            <a:off x="5778500" y="2111375"/>
            <a:ext cx="942975" cy="2147888"/>
          </a:xfrm>
          <a:custGeom>
            <a:avLst/>
            <a:gdLst>
              <a:gd name="T0" fmla="*/ 0 w 1110"/>
              <a:gd name="T1" fmla="*/ 2147483646 h 1460"/>
              <a:gd name="T2" fmla="*/ 2147483646 w 1110"/>
              <a:gd name="T3" fmla="*/ 2147483646 h 1460"/>
              <a:gd name="T4" fmla="*/ 2147483646 w 1110"/>
              <a:gd name="T5" fmla="*/ 2147483646 h 1460"/>
              <a:gd name="T6" fmla="*/ 2147483646 w 1110"/>
              <a:gd name="T7" fmla="*/ 2147483646 h 1460"/>
              <a:gd name="T8" fmla="*/ 2147483646 w 1110"/>
              <a:gd name="T9" fmla="*/ 0 h 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1460">
                <a:moveTo>
                  <a:pt x="0" y="1460"/>
                </a:moveTo>
                <a:cubicBezTo>
                  <a:pt x="83" y="1423"/>
                  <a:pt x="167" y="1387"/>
                  <a:pt x="280" y="1280"/>
                </a:cubicBezTo>
                <a:cubicBezTo>
                  <a:pt x="393" y="1173"/>
                  <a:pt x="553" y="1003"/>
                  <a:pt x="680" y="820"/>
                </a:cubicBezTo>
                <a:cubicBezTo>
                  <a:pt x="807" y="637"/>
                  <a:pt x="970" y="317"/>
                  <a:pt x="1040" y="180"/>
                </a:cubicBezTo>
                <a:cubicBezTo>
                  <a:pt x="1110" y="43"/>
                  <a:pt x="1105" y="21"/>
                  <a:pt x="1100" y="0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7" name="Line 49">
            <a:extLst>
              <a:ext uri="{FF2B5EF4-FFF2-40B4-BE49-F238E27FC236}">
                <a16:creationId xmlns:a16="http://schemas.microsoft.com/office/drawing/2014/main" id="{A8045144-D1F4-43CF-81DB-90233F759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4289425"/>
            <a:ext cx="0" cy="1360488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8" name="Freeform 50">
            <a:extLst>
              <a:ext uri="{FF2B5EF4-FFF2-40B4-BE49-F238E27FC236}">
                <a16:creationId xmlns:a16="http://schemas.microsoft.com/office/drawing/2014/main" id="{189923BF-AD2F-4708-A14E-41E060D187FE}"/>
              </a:ext>
            </a:extLst>
          </p:cNvPr>
          <p:cNvSpPr>
            <a:spLocks/>
          </p:cNvSpPr>
          <p:nvPr/>
        </p:nvSpPr>
        <p:spPr bwMode="auto">
          <a:xfrm>
            <a:off x="5759450" y="4972050"/>
            <a:ext cx="641350" cy="454025"/>
          </a:xfrm>
          <a:custGeom>
            <a:avLst/>
            <a:gdLst>
              <a:gd name="T0" fmla="*/ 2147483646 w 660"/>
              <a:gd name="T1" fmla="*/ 0 h 300"/>
              <a:gd name="T2" fmla="*/ 2147483646 w 660"/>
              <a:gd name="T3" fmla="*/ 2147483646 h 300"/>
              <a:gd name="T4" fmla="*/ 2147483646 w 660"/>
              <a:gd name="T5" fmla="*/ 2147483646 h 300"/>
              <a:gd name="T6" fmla="*/ 0 w 660"/>
              <a:gd name="T7" fmla="*/ 2147483646 h 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0" h="300">
                <a:moveTo>
                  <a:pt x="280" y="0"/>
                </a:moveTo>
                <a:cubicBezTo>
                  <a:pt x="470" y="40"/>
                  <a:pt x="660" y="80"/>
                  <a:pt x="660" y="120"/>
                </a:cubicBezTo>
                <a:cubicBezTo>
                  <a:pt x="660" y="160"/>
                  <a:pt x="390" y="210"/>
                  <a:pt x="280" y="240"/>
                </a:cubicBezTo>
                <a:cubicBezTo>
                  <a:pt x="170" y="270"/>
                  <a:pt x="47" y="290"/>
                  <a:pt x="0" y="30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51">
            <a:extLst>
              <a:ext uri="{FF2B5EF4-FFF2-40B4-BE49-F238E27FC236}">
                <a16:creationId xmlns:a16="http://schemas.microsoft.com/office/drawing/2014/main" id="{58DA9661-B65C-40F1-B92C-09C314C70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5607050"/>
            <a:ext cx="252413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9" name="Line 52">
            <a:extLst>
              <a:ext uri="{FF2B5EF4-FFF2-40B4-BE49-F238E27FC236}">
                <a16:creationId xmlns:a16="http://schemas.microsoft.com/office/drawing/2014/main" id="{E3F1136B-2F5C-4847-9243-D38C85584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5426075"/>
            <a:ext cx="0" cy="1508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53">
            <a:extLst>
              <a:ext uri="{FF2B5EF4-FFF2-40B4-BE49-F238E27FC236}">
                <a16:creationId xmlns:a16="http://schemas.microsoft.com/office/drawing/2014/main" id="{27F04968-7968-485F-865D-579C3AF3B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738" y="4941888"/>
            <a:ext cx="1770062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2" name="Line 54">
            <a:extLst>
              <a:ext uri="{FF2B5EF4-FFF2-40B4-BE49-F238E27FC236}">
                <a16:creationId xmlns:a16="http://schemas.microsoft.com/office/drawing/2014/main" id="{1C252F90-0D5B-4E33-B77F-812D9A3BF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738" y="4941888"/>
            <a:ext cx="0" cy="12700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3" name="Freeform 55" descr="浅色上对角线">
            <a:extLst>
              <a:ext uri="{FF2B5EF4-FFF2-40B4-BE49-F238E27FC236}">
                <a16:creationId xmlns:a16="http://schemas.microsoft.com/office/drawing/2014/main" id="{6BD0D014-4F0A-44FD-857A-9EDCA2680762}"/>
              </a:ext>
            </a:extLst>
          </p:cNvPr>
          <p:cNvSpPr>
            <a:spLocks/>
          </p:cNvSpPr>
          <p:nvPr/>
        </p:nvSpPr>
        <p:spPr bwMode="auto">
          <a:xfrm>
            <a:off x="5807075" y="5335588"/>
            <a:ext cx="233363" cy="341312"/>
          </a:xfrm>
          <a:custGeom>
            <a:avLst/>
            <a:gdLst>
              <a:gd name="T0" fmla="*/ 2147483646 w 240"/>
              <a:gd name="T1" fmla="*/ 0 h 225"/>
              <a:gd name="T2" fmla="*/ 0 w 240"/>
              <a:gd name="T3" fmla="*/ 2147483646 h 225"/>
              <a:gd name="T4" fmla="*/ 2147483646 w 240"/>
              <a:gd name="T5" fmla="*/ 2147483646 h 225"/>
              <a:gd name="T6" fmla="*/ 2147483646 w 240"/>
              <a:gd name="T7" fmla="*/ 2147483646 h 225"/>
              <a:gd name="T8" fmla="*/ 2147483646 w 240"/>
              <a:gd name="T9" fmla="*/ 2147483646 h 225"/>
              <a:gd name="T10" fmla="*/ 2147483646 w 240"/>
              <a:gd name="T11" fmla="*/ 2147483646 h 225"/>
              <a:gd name="T12" fmla="*/ 2147483646 w 240"/>
              <a:gd name="T13" fmla="*/ 2147483646 h 225"/>
              <a:gd name="T14" fmla="*/ 2147483646 w 240"/>
              <a:gd name="T15" fmla="*/ 2147483646 h 225"/>
              <a:gd name="T16" fmla="*/ 2147483646 w 240"/>
              <a:gd name="T17" fmla="*/ 0 h 2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0" h="225">
                <a:moveTo>
                  <a:pt x="225" y="0"/>
                </a:moveTo>
                <a:cubicBezTo>
                  <a:pt x="158" y="45"/>
                  <a:pt x="79" y="59"/>
                  <a:pt x="0" y="75"/>
                </a:cubicBezTo>
                <a:cubicBezTo>
                  <a:pt x="5" y="90"/>
                  <a:pt x="11" y="105"/>
                  <a:pt x="15" y="120"/>
                </a:cubicBezTo>
                <a:cubicBezTo>
                  <a:pt x="21" y="140"/>
                  <a:pt x="14" y="167"/>
                  <a:pt x="30" y="180"/>
                </a:cubicBezTo>
                <a:cubicBezTo>
                  <a:pt x="50" y="196"/>
                  <a:pt x="80" y="188"/>
                  <a:pt x="105" y="195"/>
                </a:cubicBezTo>
                <a:cubicBezTo>
                  <a:pt x="136" y="203"/>
                  <a:pt x="195" y="225"/>
                  <a:pt x="195" y="225"/>
                </a:cubicBezTo>
                <a:cubicBezTo>
                  <a:pt x="205" y="195"/>
                  <a:pt x="215" y="165"/>
                  <a:pt x="225" y="135"/>
                </a:cubicBezTo>
                <a:cubicBezTo>
                  <a:pt x="230" y="120"/>
                  <a:pt x="240" y="90"/>
                  <a:pt x="240" y="90"/>
                </a:cubicBezTo>
                <a:cubicBezTo>
                  <a:pt x="223" y="20"/>
                  <a:pt x="225" y="51"/>
                  <a:pt x="225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84" name="Line 56">
            <a:extLst>
              <a:ext uri="{FF2B5EF4-FFF2-40B4-BE49-F238E27FC236}">
                <a16:creationId xmlns:a16="http://schemas.microsoft.com/office/drawing/2014/main" id="{B837042C-32A6-49AF-AAEC-1BA9629F4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941888"/>
            <a:ext cx="2198688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5" name="Line 57">
            <a:extLst>
              <a:ext uri="{FF2B5EF4-FFF2-40B4-BE49-F238E27FC236}">
                <a16:creationId xmlns:a16="http://schemas.microsoft.com/office/drawing/2014/main" id="{8A049B14-2023-475D-AFD7-51D9DA007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4941888"/>
            <a:ext cx="0" cy="130175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6" name="Freeform 58">
            <a:extLst>
              <a:ext uri="{FF2B5EF4-FFF2-40B4-BE49-F238E27FC236}">
                <a16:creationId xmlns:a16="http://schemas.microsoft.com/office/drawing/2014/main" id="{1EE4FF1C-09DB-4A19-9642-BE622A2BAADB}"/>
              </a:ext>
            </a:extLst>
          </p:cNvPr>
          <p:cNvSpPr>
            <a:spLocks/>
          </p:cNvSpPr>
          <p:nvPr/>
        </p:nvSpPr>
        <p:spPr bwMode="auto">
          <a:xfrm>
            <a:off x="4202113" y="4951413"/>
            <a:ext cx="3852862" cy="815975"/>
          </a:xfrm>
          <a:custGeom>
            <a:avLst/>
            <a:gdLst>
              <a:gd name="T0" fmla="*/ 2147483646 w 3120"/>
              <a:gd name="T1" fmla="*/ 0 h 540"/>
              <a:gd name="T2" fmla="*/ 2147483646 w 3120"/>
              <a:gd name="T3" fmla="*/ 2147483646 h 540"/>
              <a:gd name="T4" fmla="*/ 2147483646 w 3120"/>
              <a:gd name="T5" fmla="*/ 2147483646 h 540"/>
              <a:gd name="T6" fmla="*/ 0 w 3120"/>
              <a:gd name="T7" fmla="*/ 2147483646 h 540"/>
              <a:gd name="T8" fmla="*/ 2147483646 w 3120"/>
              <a:gd name="T9" fmla="*/ 2147483646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20" h="540">
                <a:moveTo>
                  <a:pt x="1580" y="0"/>
                </a:moveTo>
                <a:cubicBezTo>
                  <a:pt x="2350" y="46"/>
                  <a:pt x="3120" y="93"/>
                  <a:pt x="3120" y="140"/>
                </a:cubicBezTo>
                <a:cubicBezTo>
                  <a:pt x="3120" y="187"/>
                  <a:pt x="2100" y="237"/>
                  <a:pt x="1580" y="280"/>
                </a:cubicBezTo>
                <a:cubicBezTo>
                  <a:pt x="1060" y="323"/>
                  <a:pt x="0" y="357"/>
                  <a:pt x="0" y="400"/>
                </a:cubicBezTo>
                <a:cubicBezTo>
                  <a:pt x="0" y="443"/>
                  <a:pt x="1317" y="517"/>
                  <a:pt x="1580" y="54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7" name="Line 59">
            <a:extLst>
              <a:ext uri="{FF2B5EF4-FFF2-40B4-BE49-F238E27FC236}">
                <a16:creationId xmlns:a16="http://schemas.microsoft.com/office/drawing/2014/main" id="{9F4CC3BC-725B-44DA-AFB9-5ABADB78F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4025" y="4289425"/>
            <a:ext cx="0" cy="841375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0">
            <a:extLst>
              <a:ext uri="{FF2B5EF4-FFF2-40B4-BE49-F238E27FC236}">
                <a16:creationId xmlns:a16="http://schemas.microsoft.com/office/drawing/2014/main" id="{5971246C-094B-4B45-9DA8-96F0376F4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582738"/>
            <a:ext cx="11271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(mA)</a:t>
            </a:r>
          </a:p>
        </p:txBody>
      </p:sp>
      <p:sp>
        <p:nvSpPr>
          <p:cNvPr id="35888" name="Text Box 61">
            <a:extLst>
              <a:ext uri="{FF2B5EF4-FFF2-40B4-BE49-F238E27FC236}">
                <a16:creationId xmlns:a16="http://schemas.microsoft.com/office/drawing/2014/main" id="{B320ADDF-E150-4D20-934E-5A367D94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549400"/>
            <a:ext cx="12636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(mA)</a:t>
            </a:r>
          </a:p>
        </p:txBody>
      </p:sp>
      <p:sp>
        <p:nvSpPr>
          <p:cNvPr id="35889" name="Text Box 62">
            <a:extLst>
              <a:ext uri="{FF2B5EF4-FFF2-40B4-BE49-F238E27FC236}">
                <a16:creationId xmlns:a16="http://schemas.microsoft.com/office/drawing/2014/main" id="{9A4B75F3-C3FC-4709-82D3-8A4C251E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701800"/>
            <a:ext cx="1147762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μ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A)</a:t>
            </a:r>
          </a:p>
        </p:txBody>
      </p:sp>
      <p:sp>
        <p:nvSpPr>
          <p:cNvPr id="35891" name="Text Box 63">
            <a:extLst>
              <a:ext uri="{FF2B5EF4-FFF2-40B4-BE49-F238E27FC236}">
                <a16:creationId xmlns:a16="http://schemas.microsoft.com/office/drawing/2014/main" id="{4B6EE2B9-5661-4AEF-BD2B-F893BAF8E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1611313"/>
            <a:ext cx="12842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μ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A)</a:t>
            </a:r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6E293E79-D660-4680-B50D-FE51D30ED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4294188"/>
            <a:ext cx="1176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35892" name="Text Box 65">
            <a:extLst>
              <a:ext uri="{FF2B5EF4-FFF2-40B4-BE49-F238E27FC236}">
                <a16:creationId xmlns:a16="http://schemas.microsoft.com/office/drawing/2014/main" id="{E98DBF7F-92DC-4020-966A-F8A6915CD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4902200"/>
            <a:ext cx="1031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35894" name="Text Box 66">
            <a:extLst>
              <a:ext uri="{FF2B5EF4-FFF2-40B4-BE49-F238E27FC236}">
                <a16:creationId xmlns:a16="http://schemas.microsoft.com/office/drawing/2014/main" id="{41A29E48-EA78-4B8F-BF58-A117994B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075" y="4265613"/>
            <a:ext cx="1050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BE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7" name="Text Box 67">
            <a:extLst>
              <a:ext uri="{FF2B5EF4-FFF2-40B4-BE49-F238E27FC236}">
                <a16:creationId xmlns:a16="http://schemas.microsoft.com/office/drawing/2014/main" id="{7CCE880A-FA83-42B8-9F27-9B3A836A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311650"/>
            <a:ext cx="10922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BE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35896" name="Text Box 68">
            <a:extLst>
              <a:ext uri="{FF2B5EF4-FFF2-40B4-BE49-F238E27FC236}">
                <a16:creationId xmlns:a16="http://schemas.microsoft.com/office/drawing/2014/main" id="{8DED9184-01F4-4784-B50D-50C822E2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075" y="4902200"/>
            <a:ext cx="822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(V)</a:t>
            </a:r>
          </a:p>
        </p:txBody>
      </p:sp>
      <p:sp>
        <p:nvSpPr>
          <p:cNvPr id="35897" name="Line 70">
            <a:extLst>
              <a:ext uri="{FF2B5EF4-FFF2-40B4-BE49-F238E27FC236}">
                <a16:creationId xmlns:a16="http://schemas.microsoft.com/office/drawing/2014/main" id="{4474A2DE-DA1D-4CDC-97D8-AC05469CE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6088" y="4730750"/>
            <a:ext cx="488950" cy="211138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8" name="Text Box 71">
            <a:extLst>
              <a:ext uri="{FF2B5EF4-FFF2-40B4-BE49-F238E27FC236}">
                <a16:creationId xmlns:a16="http://schemas.microsoft.com/office/drawing/2014/main" id="{97D0763F-4E4B-4DC5-AD32-297BBE741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8" y="4265613"/>
            <a:ext cx="10890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BEQ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99" name="Text Box 72">
            <a:extLst>
              <a:ext uri="{FF2B5EF4-FFF2-40B4-BE49-F238E27FC236}">
                <a16:creationId xmlns:a16="http://schemas.microsoft.com/office/drawing/2014/main" id="{A7B20A16-5079-4C29-9DB3-0087968F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44800"/>
            <a:ext cx="817563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1" name="Text Box 73">
            <a:extLst>
              <a:ext uri="{FF2B5EF4-FFF2-40B4-BE49-F238E27FC236}">
                <a16:creationId xmlns:a16="http://schemas.microsoft.com/office/drawing/2014/main" id="{9CE6760A-9994-4832-889D-1A5C696C1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3454400"/>
            <a:ext cx="758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74">
            <a:extLst>
              <a:ext uri="{FF2B5EF4-FFF2-40B4-BE49-F238E27FC236}">
                <a16:creationId xmlns:a16="http://schemas.microsoft.com/office/drawing/2014/main" id="{80044868-B8EE-4CA4-A003-12D6BFFA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3500438"/>
            <a:ext cx="815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BQ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3" name="Line 75">
            <a:extLst>
              <a:ext uri="{FF2B5EF4-FFF2-40B4-BE49-F238E27FC236}">
                <a16:creationId xmlns:a16="http://schemas.microsoft.com/office/drawing/2014/main" id="{7E00C702-C273-4985-A7D7-77305D905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3230563"/>
            <a:ext cx="0" cy="725487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6">
            <a:extLst>
              <a:ext uri="{FF2B5EF4-FFF2-40B4-BE49-F238E27FC236}">
                <a16:creationId xmlns:a16="http://schemas.microsoft.com/office/drawing/2014/main" id="{1CF23179-C6E7-433C-8A7C-DC91B5248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3186113"/>
            <a:ext cx="7588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bm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4" name="Text Box 77">
            <a:extLst>
              <a:ext uri="{FF2B5EF4-FFF2-40B4-BE49-F238E27FC236}">
                <a16:creationId xmlns:a16="http://schemas.microsoft.com/office/drawing/2014/main" id="{B10F14E7-48A0-49BA-95CB-474AB89F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54400"/>
            <a:ext cx="7588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5" name="Text Box 78">
            <a:extLst>
              <a:ext uri="{FF2B5EF4-FFF2-40B4-BE49-F238E27FC236}">
                <a16:creationId xmlns:a16="http://schemas.microsoft.com/office/drawing/2014/main" id="{FB3A2DF4-E3D2-4E85-9597-C70EC170A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3816350"/>
            <a:ext cx="7778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6" name="Text Box 79">
            <a:extLst>
              <a:ext uri="{FF2B5EF4-FFF2-40B4-BE49-F238E27FC236}">
                <a16:creationId xmlns:a16="http://schemas.microsoft.com/office/drawing/2014/main" id="{31D0FA16-9D9E-4A3C-90DF-52DBDE6A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16200"/>
            <a:ext cx="7191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7" name="Text Box 80">
            <a:extLst>
              <a:ext uri="{FF2B5EF4-FFF2-40B4-BE49-F238E27FC236}">
                <a16:creationId xmlns:a16="http://schemas.microsoft.com/office/drawing/2014/main" id="{304DF5B2-F10E-43B7-A284-1E08618B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16400"/>
            <a:ext cx="758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08" name="Text Box 81">
            <a:extLst>
              <a:ext uri="{FF2B5EF4-FFF2-40B4-BE49-F238E27FC236}">
                <a16:creationId xmlns:a16="http://schemas.microsoft.com/office/drawing/2014/main" id="{E9AB332C-DAE1-472B-BCCC-AD6C82E81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92800"/>
            <a:ext cx="739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10" name="Text Box 82">
            <a:extLst>
              <a:ext uri="{FF2B5EF4-FFF2-40B4-BE49-F238E27FC236}">
                <a16:creationId xmlns:a16="http://schemas.microsoft.com/office/drawing/2014/main" id="{17B54C35-CC35-481F-AD97-05C96A746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5789613"/>
            <a:ext cx="7397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83">
            <a:extLst>
              <a:ext uri="{FF2B5EF4-FFF2-40B4-BE49-F238E27FC236}">
                <a16:creationId xmlns:a16="http://schemas.microsoft.com/office/drawing/2014/main" id="{09B13204-D6EF-4A4C-B7FC-C19B18EBD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5697538"/>
            <a:ext cx="7381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11" name="Text Box 84">
            <a:extLst>
              <a:ext uri="{FF2B5EF4-FFF2-40B4-BE49-F238E27FC236}">
                <a16:creationId xmlns:a16="http://schemas.microsoft.com/office/drawing/2014/main" id="{32A6F238-9579-4CB9-80B0-189E3D5F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4292600"/>
            <a:ext cx="563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912" name="Text Box 85">
            <a:extLst>
              <a:ext uri="{FF2B5EF4-FFF2-40B4-BE49-F238E27FC236}">
                <a16:creationId xmlns:a16="http://schemas.microsoft.com/office/drawing/2014/main" id="{91CC8BD4-5F56-4CA1-B4A5-E53D51A9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311650"/>
            <a:ext cx="6810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913" name="Text Box 86">
            <a:extLst>
              <a:ext uri="{FF2B5EF4-FFF2-40B4-BE49-F238E27FC236}">
                <a16:creationId xmlns:a16="http://schemas.microsoft.com/office/drawing/2014/main" id="{9A181B32-2CFA-459B-BD6C-A802FB3F7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4221163"/>
            <a:ext cx="46672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914" name="Text Box 87">
            <a:extLst>
              <a:ext uri="{FF2B5EF4-FFF2-40B4-BE49-F238E27FC236}">
                <a16:creationId xmlns:a16="http://schemas.microsoft.com/office/drawing/2014/main" id="{760FC987-7699-4F5A-AE1B-5BD6C8C3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4597400"/>
            <a:ext cx="46672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915" name="Text Box 88">
            <a:extLst>
              <a:ext uri="{FF2B5EF4-FFF2-40B4-BE49-F238E27FC236}">
                <a16:creationId xmlns:a16="http://schemas.microsoft.com/office/drawing/2014/main" id="{929CE89C-B26C-48D0-93A2-0F4AF549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581525"/>
            <a:ext cx="46672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916" name="Text Box 89">
            <a:extLst>
              <a:ext uri="{FF2B5EF4-FFF2-40B4-BE49-F238E27FC236}">
                <a16:creationId xmlns:a16="http://schemas.microsoft.com/office/drawing/2014/main" id="{598C5897-5FFE-41BB-900C-8C8D70866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4283075"/>
            <a:ext cx="7381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90">
            <a:extLst>
              <a:ext uri="{FF2B5EF4-FFF2-40B4-BE49-F238E27FC236}">
                <a16:creationId xmlns:a16="http://schemas.microsoft.com/office/drawing/2014/main" id="{0A9C9203-8110-4443-8706-51690BA1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57950"/>
            <a:ext cx="40084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从输出特性分析截止失真</a:t>
            </a:r>
          </a:p>
        </p:txBody>
      </p:sp>
      <p:sp>
        <p:nvSpPr>
          <p:cNvPr id="35917" name="Text Box 91">
            <a:extLst>
              <a:ext uri="{FF2B5EF4-FFF2-40B4-BE49-F238E27FC236}">
                <a16:creationId xmlns:a16="http://schemas.microsoft.com/office/drawing/2014/main" id="{0D699742-C032-4397-9ED6-B8278E511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350000"/>
            <a:ext cx="41100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从输入特性分析截止失真</a:t>
            </a:r>
          </a:p>
        </p:txBody>
      </p:sp>
      <p:sp>
        <p:nvSpPr>
          <p:cNvPr id="35919" name="Oval 92">
            <a:extLst>
              <a:ext uri="{FF2B5EF4-FFF2-40B4-BE49-F238E27FC236}">
                <a16:creationId xmlns:a16="http://schemas.microsoft.com/office/drawing/2014/main" id="{20BD3303-3AF6-4ADC-9F9C-90DCDF0D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14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5921" name="Oval 93">
            <a:extLst>
              <a:ext uri="{FF2B5EF4-FFF2-40B4-BE49-F238E27FC236}">
                <a16:creationId xmlns:a16="http://schemas.microsoft.com/office/drawing/2014/main" id="{CF43D622-9A70-4EE3-9EC1-3DB9A0D9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91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Oval 94">
            <a:extLst>
              <a:ext uri="{FF2B5EF4-FFF2-40B4-BE49-F238E27FC236}">
                <a16:creationId xmlns:a16="http://schemas.microsoft.com/office/drawing/2014/main" id="{93A8E104-7637-4366-A396-8D9F975F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1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5922" name="Oval 95">
            <a:extLst>
              <a:ext uri="{FF2B5EF4-FFF2-40B4-BE49-F238E27FC236}">
                <a16:creationId xmlns:a16="http://schemas.microsoft.com/office/drawing/2014/main" id="{4603D596-0B26-44AA-AABD-D529847D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0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5924" name="Oval 96">
            <a:extLst>
              <a:ext uri="{FF2B5EF4-FFF2-40B4-BE49-F238E27FC236}">
                <a16:creationId xmlns:a16="http://schemas.microsoft.com/office/drawing/2014/main" id="{4F678734-8771-4E92-BE5D-85E22D3D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1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Oval 97">
            <a:extLst>
              <a:ext uri="{FF2B5EF4-FFF2-40B4-BE49-F238E27FC236}">
                <a16:creationId xmlns:a16="http://schemas.microsoft.com/office/drawing/2014/main" id="{7112396D-C2D6-4055-BD5F-43DE37070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21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5925" name="Oval 98">
            <a:extLst>
              <a:ext uri="{FF2B5EF4-FFF2-40B4-BE49-F238E27FC236}">
                <a16:creationId xmlns:a16="http://schemas.microsoft.com/office/drawing/2014/main" id="{D743E510-B72A-4619-82FA-7AE4CF878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4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7" name="Freeform 58">
            <a:extLst>
              <a:ext uri="{FF2B5EF4-FFF2-40B4-BE49-F238E27FC236}">
                <a16:creationId xmlns:a16="http://schemas.microsoft.com/office/drawing/2014/main" id="{C8A051D4-CABE-4B31-A649-1A85A84BE8B2}"/>
              </a:ext>
            </a:extLst>
          </p:cNvPr>
          <p:cNvSpPr>
            <a:spLocks/>
          </p:cNvSpPr>
          <p:nvPr/>
        </p:nvSpPr>
        <p:spPr bwMode="auto">
          <a:xfrm>
            <a:off x="4481513" y="4946650"/>
            <a:ext cx="3854450" cy="817563"/>
          </a:xfrm>
          <a:custGeom>
            <a:avLst/>
            <a:gdLst>
              <a:gd name="T0" fmla="*/ 2147483646 w 3120"/>
              <a:gd name="T1" fmla="*/ 0 h 540"/>
              <a:gd name="T2" fmla="*/ 2147483646 w 3120"/>
              <a:gd name="T3" fmla="*/ 2147483646 h 540"/>
              <a:gd name="T4" fmla="*/ 2147483646 w 3120"/>
              <a:gd name="T5" fmla="*/ 2147483646 h 540"/>
              <a:gd name="T6" fmla="*/ 0 w 3120"/>
              <a:gd name="T7" fmla="*/ 2147483646 h 540"/>
              <a:gd name="T8" fmla="*/ 2147483646 w 3120"/>
              <a:gd name="T9" fmla="*/ 2147483646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20" h="540">
                <a:moveTo>
                  <a:pt x="1580" y="0"/>
                </a:moveTo>
                <a:cubicBezTo>
                  <a:pt x="2350" y="46"/>
                  <a:pt x="3120" y="93"/>
                  <a:pt x="3120" y="140"/>
                </a:cubicBezTo>
                <a:cubicBezTo>
                  <a:pt x="3120" y="187"/>
                  <a:pt x="2100" y="237"/>
                  <a:pt x="1580" y="280"/>
                </a:cubicBezTo>
                <a:cubicBezTo>
                  <a:pt x="1060" y="323"/>
                  <a:pt x="0" y="357"/>
                  <a:pt x="0" y="400"/>
                </a:cubicBezTo>
                <a:cubicBezTo>
                  <a:pt x="0" y="443"/>
                  <a:pt x="1317" y="517"/>
                  <a:pt x="1580" y="540"/>
                </a:cubicBezTo>
              </a:path>
            </a:pathLst>
          </a:cu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0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0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888" grpId="0"/>
      <p:bldP spid="35889" grpId="0"/>
      <p:bldP spid="35891" grpId="0"/>
      <p:bldP spid="6" grpId="0"/>
      <p:bldP spid="35892" grpId="0"/>
      <p:bldP spid="35894" grpId="0"/>
      <p:bldP spid="7" grpId="0"/>
      <p:bldP spid="35896" grpId="0"/>
      <p:bldP spid="35898" grpId="0"/>
      <p:bldP spid="35899" grpId="0"/>
      <p:bldP spid="35901" grpId="0"/>
      <p:bldP spid="9" grpId="0"/>
      <p:bldP spid="10" grpId="0"/>
      <p:bldP spid="35904" grpId="0"/>
      <p:bldP spid="35905" grpId="0"/>
      <p:bldP spid="35906" grpId="0"/>
      <p:bldP spid="35907" grpId="0"/>
      <p:bldP spid="35908" grpId="0"/>
      <p:bldP spid="35910" grpId="0"/>
      <p:bldP spid="11" grpId="0"/>
      <p:bldP spid="35911" grpId="0"/>
      <p:bldP spid="35912" grpId="0"/>
      <p:bldP spid="35913" grpId="0"/>
      <p:bldP spid="35914" grpId="0"/>
      <p:bldP spid="35915" grpId="0"/>
      <p:bldP spid="35916" grpId="0"/>
      <p:bldP spid="35919" grpId="0" animBg="1"/>
      <p:bldP spid="35921" grpId="0" animBg="1"/>
      <p:bldP spid="12" grpId="0" animBg="1"/>
      <p:bldP spid="35922" grpId="0" animBg="1"/>
      <p:bldP spid="35924" grpId="0" animBg="1"/>
      <p:bldP spid="13" grpId="0" animBg="1"/>
      <p:bldP spid="359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6C9B5B9-D0B4-4AB1-9CEB-3530E78F5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645150" cy="11430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⑵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饱和失真</a:t>
            </a:r>
            <a:r>
              <a: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806E5A9F-1224-4DCC-805A-451C7143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200">
                <a:solidFill>
                  <a:srgbClr val="66FFFF"/>
                </a:solidFill>
                <a:latin typeface="Times New Roman" panose="02020603050405020304" pitchFamily="18" charset="0"/>
              </a:rPr>
              <a:t>条件：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静态工作点设置偏高，输入信号</a:t>
            </a:r>
            <a:r>
              <a:rPr kumimoji="1" lang="en-US" altLang="zh-CN" sz="3200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的幅值相对比较大。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200">
                <a:solidFill>
                  <a:srgbClr val="66FFFF"/>
                </a:solidFill>
                <a:latin typeface="Times New Roman" panose="02020603050405020304" pitchFamily="18" charset="0"/>
              </a:rPr>
              <a:t>结果：</a:t>
            </a:r>
            <a:r>
              <a:rPr kumimoji="1" lang="en-US" altLang="zh-CN" sz="3200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3200">
                <a:solidFill>
                  <a:srgbClr val="66FF33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3200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的波形出现“削顶”失真这种失真称为饱和失真（</a:t>
            </a:r>
            <a:r>
              <a:rPr kumimoji="1" lang="en-US" altLang="zh-CN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Distortion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）。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200">
                <a:solidFill>
                  <a:srgbClr val="66FFFF"/>
                </a:solidFill>
                <a:latin typeface="Times New Roman" panose="02020603050405020304" pitchFamily="18" charset="0"/>
              </a:rPr>
              <a:t>消除饱和失真的方法：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降低</a:t>
            </a:r>
            <a:r>
              <a:rPr kumimoji="1" lang="en-US" altLang="zh-CN" sz="3200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点位置（如</a:t>
            </a:r>
            <a:r>
              <a:rPr kumimoji="1" lang="en-US" altLang="zh-CN" sz="3200" i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3200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>
                <a:solidFill>
                  <a:srgbClr val="66FF33"/>
                </a:solidFill>
                <a:latin typeface="Times New Roman" panose="02020603050405020304" pitchFamily="18" charset="0"/>
              </a:rPr>
              <a:t>↑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或</a:t>
            </a:r>
            <a:r>
              <a:rPr kumimoji="1" lang="en-US" altLang="zh-CN" sz="3200" i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3200" baseline="-30000">
                <a:solidFill>
                  <a:srgbClr val="66FF33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3200">
                <a:solidFill>
                  <a:srgbClr val="66FF33"/>
                </a:solidFill>
                <a:latin typeface="Times New Roman" panose="02020603050405020304" pitchFamily="18" charset="0"/>
              </a:rPr>
              <a:t>↓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）；减小</a:t>
            </a:r>
            <a:r>
              <a:rPr kumimoji="1" lang="en-US" altLang="zh-CN" sz="3200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的幅值。</a:t>
            </a:r>
          </a:p>
        </p:txBody>
      </p:sp>
      <p:sp>
        <p:nvSpPr>
          <p:cNvPr id="158724" name="Text Box 4">
            <a:hlinkClick r:id="rId2" action="ppaction://hlinkfile"/>
            <a:extLst>
              <a:ext uri="{FF2B5EF4-FFF2-40B4-BE49-F238E27FC236}">
                <a16:creationId xmlns:a16="http://schemas.microsoft.com/office/drawing/2014/main" id="{2375D31E-3B12-41B3-866B-B30DCF40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634038"/>
            <a:ext cx="85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00FFFF"/>
                </a:solidFill>
                <a:latin typeface="Times New Roman" panose="02020603050405020304" pitchFamily="18" charset="0"/>
              </a:rPr>
              <a:t>仿真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  <p:bldP spid="1587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4CC6A02F-FF24-4A0F-85FA-D8FC2DDAF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6418263"/>
            <a:ext cx="1573213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ωt</a:t>
            </a:r>
            <a:endParaRPr lang="en-US" altLang="zh-CN" sz="2800" baseline="-25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11C2A78-13FC-4F07-8E79-F38B77CE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638175"/>
            <a:ext cx="33274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饱和失真</a:t>
            </a:r>
            <a:endParaRPr lang="zh-CN" altLang="en-US" sz="3200" b="1" baseline="-25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9790" name="Group 46">
            <a:extLst>
              <a:ext uri="{FF2B5EF4-FFF2-40B4-BE49-F238E27FC236}">
                <a16:creationId xmlns:a16="http://schemas.microsoft.com/office/drawing/2014/main" id="{730EC630-3431-4BE8-AB5C-9998600986F8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619375"/>
            <a:ext cx="3355975" cy="3005138"/>
            <a:chOff x="376" y="1629"/>
            <a:chExt cx="2114" cy="1893"/>
          </a:xfrm>
        </p:grpSpPr>
        <p:sp>
          <p:nvSpPr>
            <p:cNvPr id="37960" name="Line 17">
              <a:extLst>
                <a:ext uri="{FF2B5EF4-FFF2-40B4-BE49-F238E27FC236}">
                  <a16:creationId xmlns:a16="http://schemas.microsoft.com/office/drawing/2014/main" id="{47532019-D191-47BC-BE6A-622C8D3C6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1629"/>
              <a:ext cx="2095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Line 21">
              <a:extLst>
                <a:ext uri="{FF2B5EF4-FFF2-40B4-BE49-F238E27FC236}">
                  <a16:creationId xmlns:a16="http://schemas.microsoft.com/office/drawing/2014/main" id="{6C33A37B-279A-4CD2-A1C5-D3950DC69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1631"/>
              <a:ext cx="0" cy="1891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prstDash val="lgDash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59" name="Line 15">
            <a:extLst>
              <a:ext uri="{FF2B5EF4-FFF2-40B4-BE49-F238E27FC236}">
                <a16:creationId xmlns:a16="http://schemas.microsoft.com/office/drawing/2014/main" id="{CE755FF7-1C85-4D01-9672-3DD7B348B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225" y="4059238"/>
            <a:ext cx="3783013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92" name="Group 48">
            <a:extLst>
              <a:ext uri="{FF2B5EF4-FFF2-40B4-BE49-F238E27FC236}">
                <a16:creationId xmlns:a16="http://schemas.microsoft.com/office/drawing/2014/main" id="{BC6E77D9-89DC-4761-925C-1F9150D3EA4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933700"/>
            <a:ext cx="3690937" cy="3571875"/>
            <a:chOff x="-1061" y="2982"/>
            <a:chExt cx="2410" cy="2250"/>
          </a:xfrm>
        </p:grpSpPr>
        <p:sp>
          <p:nvSpPr>
            <p:cNvPr id="37958" name="Line 16">
              <a:extLst>
                <a:ext uri="{FF2B5EF4-FFF2-40B4-BE49-F238E27FC236}">
                  <a16:creationId xmlns:a16="http://schemas.microsoft.com/office/drawing/2014/main" id="{8D1C0B55-841C-45D5-B96B-663E7CAA7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061" y="2982"/>
              <a:ext cx="2345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Line 22">
              <a:extLst>
                <a:ext uri="{FF2B5EF4-FFF2-40B4-BE49-F238E27FC236}">
                  <a16:creationId xmlns:a16="http://schemas.microsoft.com/office/drawing/2014/main" id="{F347CADD-6457-47DA-AF98-9E4724D17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" y="2982"/>
              <a:ext cx="0" cy="225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lgDash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67" name="Line 23">
            <a:extLst>
              <a:ext uri="{FF2B5EF4-FFF2-40B4-BE49-F238E27FC236}">
                <a16:creationId xmlns:a16="http://schemas.microsoft.com/office/drawing/2014/main" id="{5CC1DEB9-9165-4EE6-A3B2-03A03570C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059238"/>
            <a:ext cx="0" cy="2117725"/>
          </a:xfrm>
          <a:prstGeom prst="line">
            <a:avLst/>
          </a:prstGeom>
          <a:noFill/>
          <a:ln w="38100">
            <a:solidFill>
              <a:srgbClr val="66FF33"/>
            </a:solidFill>
            <a:prstDash val="lg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2" name="Freeform 28" descr="浅色上对角线">
            <a:extLst>
              <a:ext uri="{FF2B5EF4-FFF2-40B4-BE49-F238E27FC236}">
                <a16:creationId xmlns:a16="http://schemas.microsoft.com/office/drawing/2014/main" id="{1E88F28D-A4F9-49D4-9295-69CF665314F9}"/>
              </a:ext>
            </a:extLst>
          </p:cNvPr>
          <p:cNvSpPr>
            <a:spLocks/>
          </p:cNvSpPr>
          <p:nvPr/>
        </p:nvSpPr>
        <p:spPr bwMode="auto">
          <a:xfrm>
            <a:off x="4346575" y="6354763"/>
            <a:ext cx="1074738" cy="404812"/>
          </a:xfrm>
          <a:custGeom>
            <a:avLst/>
            <a:gdLst>
              <a:gd name="T0" fmla="*/ 0 w 1161"/>
              <a:gd name="T1" fmla="*/ 0 h 435"/>
              <a:gd name="T2" fmla="*/ 2147483646 w 1161"/>
              <a:gd name="T3" fmla="*/ 2147483646 h 435"/>
              <a:gd name="T4" fmla="*/ 2147483646 w 1161"/>
              <a:gd name="T5" fmla="*/ 2147483646 h 435"/>
              <a:gd name="T6" fmla="*/ 2147483646 w 1161"/>
              <a:gd name="T7" fmla="*/ 2147483646 h 435"/>
              <a:gd name="T8" fmla="*/ 2147483646 w 1161"/>
              <a:gd name="T9" fmla="*/ 2147483646 h 435"/>
              <a:gd name="T10" fmla="*/ 0 w 1161"/>
              <a:gd name="T11" fmla="*/ 0 h 4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1" h="435">
                <a:moveTo>
                  <a:pt x="0" y="0"/>
                </a:moveTo>
                <a:cubicBezTo>
                  <a:pt x="28" y="224"/>
                  <a:pt x="15" y="80"/>
                  <a:pt x="15" y="435"/>
                </a:cubicBezTo>
                <a:lnTo>
                  <a:pt x="1161" y="255"/>
                </a:lnTo>
                <a:lnTo>
                  <a:pt x="1161" y="155"/>
                </a:lnTo>
                <a:lnTo>
                  <a:pt x="1021" y="155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7" name="Group 84">
            <a:extLst>
              <a:ext uri="{FF2B5EF4-FFF2-40B4-BE49-F238E27FC236}">
                <a16:creationId xmlns:a16="http://schemas.microsoft.com/office/drawing/2014/main" id="{2EE42AD3-5C5A-45C7-A4A2-73F3C55EC4B6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1447800"/>
            <a:ext cx="8458200" cy="5340350"/>
            <a:chOff x="215" y="912"/>
            <a:chExt cx="5328" cy="3364"/>
          </a:xfrm>
        </p:grpSpPr>
        <p:sp>
          <p:nvSpPr>
            <p:cNvPr id="37930" name="Line 5">
              <a:extLst>
                <a:ext uri="{FF2B5EF4-FFF2-40B4-BE49-F238E27FC236}">
                  <a16:creationId xmlns:a16="http://schemas.microsoft.com/office/drawing/2014/main" id="{A7A3335A-B5A6-4CFB-B457-A12B63F6C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" y="912"/>
              <a:ext cx="0" cy="199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6">
              <a:extLst>
                <a:ext uri="{FF2B5EF4-FFF2-40B4-BE49-F238E27FC236}">
                  <a16:creationId xmlns:a16="http://schemas.microsoft.com/office/drawing/2014/main" id="{DC1D3DAD-73C5-45FF-97C4-A762724EF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" y="2903"/>
              <a:ext cx="1381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7">
              <a:extLst>
                <a:ext uri="{FF2B5EF4-FFF2-40B4-BE49-F238E27FC236}">
                  <a16:creationId xmlns:a16="http://schemas.microsoft.com/office/drawing/2014/main" id="{233C3856-1395-4342-92C1-7B3C46301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923"/>
              <a:ext cx="269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Line 8">
              <a:extLst>
                <a:ext uri="{FF2B5EF4-FFF2-40B4-BE49-F238E27FC236}">
                  <a16:creationId xmlns:a16="http://schemas.microsoft.com/office/drawing/2014/main" id="{39B4BB09-A830-4D2E-B060-D54A44740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1" y="913"/>
              <a:ext cx="0" cy="201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9">
              <a:extLst>
                <a:ext uri="{FF2B5EF4-FFF2-40B4-BE49-F238E27FC236}">
                  <a16:creationId xmlns:a16="http://schemas.microsoft.com/office/drawing/2014/main" id="{60383ABF-D3ED-4B61-9604-BB8C8200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2206"/>
              <a:ext cx="2479" cy="338"/>
            </a:xfrm>
            <a:custGeom>
              <a:avLst/>
              <a:gdLst>
                <a:gd name="T0" fmla="*/ 0 w 2580"/>
                <a:gd name="T1" fmla="*/ 312 h 340"/>
                <a:gd name="T2" fmla="*/ 57 w 2580"/>
                <a:gd name="T3" fmla="*/ 86 h 340"/>
                <a:gd name="T4" fmla="*/ 149 w 2580"/>
                <a:gd name="T5" fmla="*/ 40 h 340"/>
                <a:gd name="T6" fmla="*/ 401 w 2580"/>
                <a:gd name="T7" fmla="*/ 20 h 340"/>
                <a:gd name="T8" fmla="*/ 1475 w 2580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0" h="340">
                  <a:moveTo>
                    <a:pt x="0" y="340"/>
                  </a:moveTo>
                  <a:cubicBezTo>
                    <a:pt x="28" y="245"/>
                    <a:pt x="57" y="150"/>
                    <a:pt x="100" y="100"/>
                  </a:cubicBezTo>
                  <a:cubicBezTo>
                    <a:pt x="143" y="50"/>
                    <a:pt x="160" y="53"/>
                    <a:pt x="260" y="40"/>
                  </a:cubicBezTo>
                  <a:cubicBezTo>
                    <a:pt x="360" y="27"/>
                    <a:pt x="313" y="27"/>
                    <a:pt x="700" y="20"/>
                  </a:cubicBezTo>
                  <a:cubicBezTo>
                    <a:pt x="1087" y="13"/>
                    <a:pt x="1833" y="6"/>
                    <a:pt x="2580" y="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10">
              <a:extLst>
                <a:ext uri="{FF2B5EF4-FFF2-40B4-BE49-F238E27FC236}">
                  <a16:creationId xmlns:a16="http://schemas.microsoft.com/office/drawing/2014/main" id="{90E24642-D5F0-4CB0-976C-7AB41BB9C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2561"/>
              <a:ext cx="2441" cy="362"/>
            </a:xfrm>
            <a:custGeom>
              <a:avLst/>
              <a:gdLst>
                <a:gd name="T0" fmla="*/ 0 w 2540"/>
                <a:gd name="T1" fmla="*/ 349 h 363"/>
                <a:gd name="T2" fmla="*/ 46 w 2540"/>
                <a:gd name="T3" fmla="*/ 83 h 363"/>
                <a:gd name="T4" fmla="*/ 149 w 2540"/>
                <a:gd name="T5" fmla="*/ 23 h 363"/>
                <a:gd name="T6" fmla="*/ 529 w 2540"/>
                <a:gd name="T7" fmla="*/ 3 h 363"/>
                <a:gd name="T8" fmla="*/ 1457 w 2540"/>
                <a:gd name="T9" fmla="*/ 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0" h="363">
                  <a:moveTo>
                    <a:pt x="0" y="363"/>
                  </a:moveTo>
                  <a:cubicBezTo>
                    <a:pt x="18" y="251"/>
                    <a:pt x="37" y="140"/>
                    <a:pt x="80" y="83"/>
                  </a:cubicBezTo>
                  <a:cubicBezTo>
                    <a:pt x="123" y="26"/>
                    <a:pt x="120" y="36"/>
                    <a:pt x="260" y="23"/>
                  </a:cubicBezTo>
                  <a:cubicBezTo>
                    <a:pt x="400" y="10"/>
                    <a:pt x="540" y="6"/>
                    <a:pt x="920" y="3"/>
                  </a:cubicBezTo>
                  <a:cubicBezTo>
                    <a:pt x="1300" y="0"/>
                    <a:pt x="1920" y="1"/>
                    <a:pt x="2540" y="3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11">
              <a:extLst>
                <a:ext uri="{FF2B5EF4-FFF2-40B4-BE49-F238E27FC236}">
                  <a16:creationId xmlns:a16="http://schemas.microsoft.com/office/drawing/2014/main" id="{4AE5FAB5-ACAD-4BA6-AB62-7ED69BF18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848"/>
              <a:ext cx="2459" cy="417"/>
            </a:xfrm>
            <a:custGeom>
              <a:avLst/>
              <a:gdLst>
                <a:gd name="T0" fmla="*/ 0 w 2540"/>
                <a:gd name="T1" fmla="*/ 2530 h 363"/>
                <a:gd name="T2" fmla="*/ 51 w 2540"/>
                <a:gd name="T3" fmla="*/ 574 h 363"/>
                <a:gd name="T4" fmla="*/ 165 w 2540"/>
                <a:gd name="T5" fmla="*/ 160 h 363"/>
                <a:gd name="T6" fmla="*/ 584 w 2540"/>
                <a:gd name="T7" fmla="*/ 3 h 363"/>
                <a:gd name="T8" fmla="*/ 1613 w 2540"/>
                <a:gd name="T9" fmla="*/ 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0" h="363">
                  <a:moveTo>
                    <a:pt x="0" y="363"/>
                  </a:moveTo>
                  <a:cubicBezTo>
                    <a:pt x="18" y="251"/>
                    <a:pt x="37" y="140"/>
                    <a:pt x="80" y="83"/>
                  </a:cubicBezTo>
                  <a:cubicBezTo>
                    <a:pt x="123" y="26"/>
                    <a:pt x="120" y="36"/>
                    <a:pt x="260" y="23"/>
                  </a:cubicBezTo>
                  <a:cubicBezTo>
                    <a:pt x="400" y="10"/>
                    <a:pt x="540" y="6"/>
                    <a:pt x="920" y="3"/>
                  </a:cubicBezTo>
                  <a:cubicBezTo>
                    <a:pt x="1300" y="0"/>
                    <a:pt x="1920" y="1"/>
                    <a:pt x="2540" y="3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12">
              <a:extLst>
                <a:ext uri="{FF2B5EF4-FFF2-40B4-BE49-F238E27FC236}">
                  <a16:creationId xmlns:a16="http://schemas.microsoft.com/office/drawing/2014/main" id="{16102EAC-F214-45F3-AE34-A7B4E79F8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1509"/>
              <a:ext cx="2440" cy="362"/>
            </a:xfrm>
            <a:custGeom>
              <a:avLst/>
              <a:gdLst>
                <a:gd name="T0" fmla="*/ 0 w 2540"/>
                <a:gd name="T1" fmla="*/ 349 h 363"/>
                <a:gd name="T2" fmla="*/ 46 w 2540"/>
                <a:gd name="T3" fmla="*/ 83 h 363"/>
                <a:gd name="T4" fmla="*/ 149 w 2540"/>
                <a:gd name="T5" fmla="*/ 23 h 363"/>
                <a:gd name="T6" fmla="*/ 526 w 2540"/>
                <a:gd name="T7" fmla="*/ 3 h 363"/>
                <a:gd name="T8" fmla="*/ 1447 w 2540"/>
                <a:gd name="T9" fmla="*/ 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0" h="363">
                  <a:moveTo>
                    <a:pt x="0" y="363"/>
                  </a:moveTo>
                  <a:cubicBezTo>
                    <a:pt x="18" y="251"/>
                    <a:pt x="37" y="140"/>
                    <a:pt x="80" y="83"/>
                  </a:cubicBezTo>
                  <a:cubicBezTo>
                    <a:pt x="123" y="26"/>
                    <a:pt x="120" y="36"/>
                    <a:pt x="260" y="23"/>
                  </a:cubicBezTo>
                  <a:cubicBezTo>
                    <a:pt x="400" y="10"/>
                    <a:pt x="540" y="6"/>
                    <a:pt x="920" y="3"/>
                  </a:cubicBezTo>
                  <a:cubicBezTo>
                    <a:pt x="1300" y="0"/>
                    <a:pt x="1920" y="1"/>
                    <a:pt x="2540" y="3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13">
              <a:extLst>
                <a:ext uri="{FF2B5EF4-FFF2-40B4-BE49-F238E27FC236}">
                  <a16:creationId xmlns:a16="http://schemas.microsoft.com/office/drawing/2014/main" id="{43CDCAE7-62AB-411C-ADB5-489F837A1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" y="1168"/>
              <a:ext cx="2574" cy="1753"/>
            </a:xfrm>
            <a:custGeom>
              <a:avLst/>
              <a:gdLst>
                <a:gd name="T0" fmla="*/ 0 w 2680"/>
                <a:gd name="T1" fmla="*/ 469 h 1940"/>
                <a:gd name="T2" fmla="*/ 91 w 2680"/>
                <a:gd name="T3" fmla="*/ 102 h 1940"/>
                <a:gd name="T4" fmla="*/ 444 w 2680"/>
                <a:gd name="T5" fmla="*/ 14 h 1940"/>
                <a:gd name="T6" fmla="*/ 1522 w 2680"/>
                <a:gd name="T7" fmla="*/ 14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80" h="1940">
                  <a:moveTo>
                    <a:pt x="0" y="1940"/>
                  </a:moveTo>
                  <a:cubicBezTo>
                    <a:pt x="15" y="1336"/>
                    <a:pt x="30" y="733"/>
                    <a:pt x="160" y="420"/>
                  </a:cubicBezTo>
                  <a:cubicBezTo>
                    <a:pt x="290" y="107"/>
                    <a:pt x="360" y="120"/>
                    <a:pt x="780" y="60"/>
                  </a:cubicBezTo>
                  <a:cubicBezTo>
                    <a:pt x="1200" y="0"/>
                    <a:pt x="1940" y="30"/>
                    <a:pt x="2680" y="60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Line 14">
              <a:extLst>
                <a:ext uri="{FF2B5EF4-FFF2-40B4-BE49-F238E27FC236}">
                  <a16:creationId xmlns:a16="http://schemas.microsoft.com/office/drawing/2014/main" id="{9F4DBA79-9031-4BB4-9FBB-DE29F7BD6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509"/>
              <a:ext cx="1595" cy="14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Line 24">
              <a:extLst>
                <a:ext uri="{FF2B5EF4-FFF2-40B4-BE49-F238E27FC236}">
                  <a16:creationId xmlns:a16="http://schemas.microsoft.com/office/drawing/2014/main" id="{454438C0-4EED-4DBE-9D7A-349272658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241"/>
              <a:ext cx="2422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25">
              <a:extLst>
                <a:ext uri="{FF2B5EF4-FFF2-40B4-BE49-F238E27FC236}">
                  <a16:creationId xmlns:a16="http://schemas.microsoft.com/office/drawing/2014/main" id="{38401AD2-D107-422D-AB60-894CF5CBB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241"/>
              <a:ext cx="0" cy="1035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Text Box 29">
              <a:extLst>
                <a:ext uri="{FF2B5EF4-FFF2-40B4-BE49-F238E27FC236}">
                  <a16:creationId xmlns:a16="http://schemas.microsoft.com/office/drawing/2014/main" id="{BB7ADFEF-1DEE-43B0-8BF9-CEF44203A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969"/>
              <a:ext cx="604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943" name="Text Box 30">
              <a:extLst>
                <a:ext uri="{FF2B5EF4-FFF2-40B4-BE49-F238E27FC236}">
                  <a16:creationId xmlns:a16="http://schemas.microsoft.com/office/drawing/2014/main" id="{418A84C8-9B9B-4CC2-8E7F-050B91335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913"/>
              <a:ext cx="600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944" name="Text Box 31">
              <a:extLst>
                <a:ext uri="{FF2B5EF4-FFF2-40B4-BE49-F238E27FC236}">
                  <a16:creationId xmlns:a16="http://schemas.microsoft.com/office/drawing/2014/main" id="{7006A724-091D-41AE-958C-8BEADE8B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2939"/>
              <a:ext cx="698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37945" name="Text Box 32">
              <a:extLst>
                <a:ext uri="{FF2B5EF4-FFF2-40B4-BE49-F238E27FC236}">
                  <a16:creationId xmlns:a16="http://schemas.microsoft.com/office/drawing/2014/main" id="{5BE8E5F8-10BD-4313-8D75-73A232F9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3266"/>
              <a:ext cx="711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37946" name="Text Box 33">
              <a:extLst>
                <a:ext uri="{FF2B5EF4-FFF2-40B4-BE49-F238E27FC236}">
                  <a16:creationId xmlns:a16="http://schemas.microsoft.com/office/drawing/2014/main" id="{39483CE6-4FBD-446C-BC6C-ED41CA746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1115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947" name="Text Box 34">
              <a:extLst>
                <a:ext uri="{FF2B5EF4-FFF2-40B4-BE49-F238E27FC236}">
                  <a16:creationId xmlns:a16="http://schemas.microsoft.com/office/drawing/2014/main" id="{70640281-F7F4-4652-8BC1-B129BC4A2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32"/>
              <a:ext cx="701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48" name="Text Box 35">
              <a:extLst>
                <a:ext uri="{FF2B5EF4-FFF2-40B4-BE49-F238E27FC236}">
                  <a16:creationId xmlns:a16="http://schemas.microsoft.com/office/drawing/2014/main" id="{33ED6880-0EA6-45CD-AF5D-F69B83A05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1499"/>
              <a:ext cx="595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49" name="Text Box 36">
              <a:extLst>
                <a:ext uri="{FF2B5EF4-FFF2-40B4-BE49-F238E27FC236}">
                  <a16:creationId xmlns:a16="http://schemas.microsoft.com/office/drawing/2014/main" id="{D8D33AB9-B728-47F8-8184-DD0E3562E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1196"/>
              <a:ext cx="596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50" name="Text Box 37">
              <a:extLst>
                <a:ext uri="{FF2B5EF4-FFF2-40B4-BE49-F238E27FC236}">
                  <a16:creationId xmlns:a16="http://schemas.microsoft.com/office/drawing/2014/main" id="{770A0FD4-9D49-4700-8E61-57F1C893C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" y="2843"/>
              <a:ext cx="5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ωt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51" name="Text Box 38">
              <a:extLst>
                <a:ext uri="{FF2B5EF4-FFF2-40B4-BE49-F238E27FC236}">
                  <a16:creationId xmlns:a16="http://schemas.microsoft.com/office/drawing/2014/main" id="{3212AAB4-B7E4-4CB3-8B06-69192219C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2843"/>
              <a:ext cx="461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52" name="Text Box 39">
              <a:extLst>
                <a:ext uri="{FF2B5EF4-FFF2-40B4-BE49-F238E27FC236}">
                  <a16:creationId xmlns:a16="http://schemas.microsoft.com/office/drawing/2014/main" id="{0F3BBD91-3BC7-4C78-8157-23EB9891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2670"/>
              <a:ext cx="597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53" name="Text Box 40">
              <a:extLst>
                <a:ext uri="{FF2B5EF4-FFF2-40B4-BE49-F238E27FC236}">
                  <a16:creationId xmlns:a16="http://schemas.microsoft.com/office/drawing/2014/main" id="{DC1B1E80-7DE4-40A2-920E-BF428BF1B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124"/>
              <a:ext cx="59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54" name="Line 42">
              <a:extLst>
                <a:ext uri="{FF2B5EF4-FFF2-40B4-BE49-F238E27FC236}">
                  <a16:creationId xmlns:a16="http://schemas.microsoft.com/office/drawing/2014/main" id="{D6EADCA3-7D28-492A-B233-377ADA8C6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" y="1290"/>
              <a:ext cx="577" cy="12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Oval 43">
              <a:extLst>
                <a:ext uri="{FF2B5EF4-FFF2-40B4-BE49-F238E27FC236}">
                  <a16:creationId xmlns:a16="http://schemas.microsoft.com/office/drawing/2014/main" id="{D4E90D2A-1067-481C-B384-3CB9E8C40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59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7956" name="Oval 44">
              <a:extLst>
                <a:ext uri="{FF2B5EF4-FFF2-40B4-BE49-F238E27FC236}">
                  <a16:creationId xmlns:a16="http://schemas.microsoft.com/office/drawing/2014/main" id="{852E5F32-9932-4F03-A75A-765F15A5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178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7957" name="Oval 45">
              <a:extLst>
                <a:ext uri="{FF2B5EF4-FFF2-40B4-BE49-F238E27FC236}">
                  <a16:creationId xmlns:a16="http://schemas.microsoft.com/office/drawing/2014/main" id="{86AAD982-B5D4-4A30-800B-F00BC984E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5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797" name="Group 53">
            <a:extLst>
              <a:ext uri="{FF2B5EF4-FFF2-40B4-BE49-F238E27FC236}">
                <a16:creationId xmlns:a16="http://schemas.microsoft.com/office/drawing/2014/main" id="{27E3ECDE-133F-46A8-9823-051B0EE3645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438400"/>
            <a:ext cx="5535612" cy="550863"/>
            <a:chOff x="385" y="1536"/>
            <a:chExt cx="3487" cy="347"/>
          </a:xfrm>
        </p:grpSpPr>
        <p:sp>
          <p:nvSpPr>
            <p:cNvPr id="37927" name="Freeform 19" descr="浅色上对角线">
              <a:extLst>
                <a:ext uri="{FF2B5EF4-FFF2-40B4-BE49-F238E27FC236}">
                  <a16:creationId xmlns:a16="http://schemas.microsoft.com/office/drawing/2014/main" id="{07F005D8-E028-4737-AE8F-7BCE332E6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650"/>
              <a:ext cx="142" cy="233"/>
            </a:xfrm>
            <a:custGeom>
              <a:avLst/>
              <a:gdLst>
                <a:gd name="T0" fmla="*/ 0 w 571"/>
                <a:gd name="T1" fmla="*/ 31 h 269"/>
                <a:gd name="T2" fmla="*/ 0 w 571"/>
                <a:gd name="T3" fmla="*/ 28 h 269"/>
                <a:gd name="T4" fmla="*/ 0 w 571"/>
                <a:gd name="T5" fmla="*/ 10 h 269"/>
                <a:gd name="T6" fmla="*/ 0 w 571"/>
                <a:gd name="T7" fmla="*/ 0 h 269"/>
                <a:gd name="T8" fmla="*/ 0 w 571"/>
                <a:gd name="T9" fmla="*/ 6 h 269"/>
                <a:gd name="T10" fmla="*/ 0 w 571"/>
                <a:gd name="T11" fmla="*/ 28 h 269"/>
                <a:gd name="T12" fmla="*/ 0 w 571"/>
                <a:gd name="T13" fmla="*/ 31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269">
                  <a:moveTo>
                    <a:pt x="31" y="240"/>
                  </a:moveTo>
                  <a:cubicBezTo>
                    <a:pt x="46" y="230"/>
                    <a:pt x="65" y="224"/>
                    <a:pt x="76" y="210"/>
                  </a:cubicBezTo>
                  <a:cubicBezTo>
                    <a:pt x="139" y="132"/>
                    <a:pt x="0" y="176"/>
                    <a:pt x="151" y="75"/>
                  </a:cubicBezTo>
                  <a:cubicBezTo>
                    <a:pt x="196" y="45"/>
                    <a:pt x="241" y="30"/>
                    <a:pt x="286" y="0"/>
                  </a:cubicBezTo>
                  <a:cubicBezTo>
                    <a:pt x="424" y="46"/>
                    <a:pt x="345" y="27"/>
                    <a:pt x="526" y="45"/>
                  </a:cubicBezTo>
                  <a:cubicBezTo>
                    <a:pt x="564" y="159"/>
                    <a:pt x="550" y="104"/>
                    <a:pt x="571" y="210"/>
                  </a:cubicBezTo>
                  <a:cubicBezTo>
                    <a:pt x="401" y="267"/>
                    <a:pt x="206" y="269"/>
                    <a:pt x="31" y="24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51">
              <a:extLst>
                <a:ext uri="{FF2B5EF4-FFF2-40B4-BE49-F238E27FC236}">
                  <a16:creationId xmlns:a16="http://schemas.microsoft.com/office/drawing/2014/main" id="{6724CB73-DD6E-4333-AB4C-A4277CC83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536"/>
              <a:ext cx="85" cy="312"/>
            </a:xfrm>
            <a:custGeom>
              <a:avLst/>
              <a:gdLst>
                <a:gd name="T0" fmla="*/ 0 w 85"/>
                <a:gd name="T1" fmla="*/ 312 h 312"/>
                <a:gd name="T2" fmla="*/ 29 w 85"/>
                <a:gd name="T3" fmla="*/ 198 h 312"/>
                <a:gd name="T4" fmla="*/ 85 w 85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" h="312">
                  <a:moveTo>
                    <a:pt x="0" y="312"/>
                  </a:moveTo>
                  <a:cubicBezTo>
                    <a:pt x="7" y="281"/>
                    <a:pt x="15" y="250"/>
                    <a:pt x="29" y="198"/>
                  </a:cubicBezTo>
                  <a:cubicBezTo>
                    <a:pt x="43" y="146"/>
                    <a:pt x="76" y="33"/>
                    <a:pt x="85" y="0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52">
              <a:extLst>
                <a:ext uri="{FF2B5EF4-FFF2-40B4-BE49-F238E27FC236}">
                  <a16:creationId xmlns:a16="http://schemas.microsoft.com/office/drawing/2014/main" id="{98E577C7-9FAE-4A67-9DAA-D8DD44C40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641"/>
              <a:ext cx="170" cy="207"/>
            </a:xfrm>
            <a:custGeom>
              <a:avLst/>
              <a:gdLst>
                <a:gd name="T0" fmla="*/ 0 w 170"/>
                <a:gd name="T1" fmla="*/ 207 h 207"/>
                <a:gd name="T2" fmla="*/ 57 w 170"/>
                <a:gd name="T3" fmla="*/ 65 h 207"/>
                <a:gd name="T4" fmla="*/ 114 w 170"/>
                <a:gd name="T5" fmla="*/ 9 h 207"/>
                <a:gd name="T6" fmla="*/ 170 w 170"/>
                <a:gd name="T7" fmla="*/ 9 h 2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207">
                  <a:moveTo>
                    <a:pt x="0" y="207"/>
                  </a:moveTo>
                  <a:cubicBezTo>
                    <a:pt x="19" y="152"/>
                    <a:pt x="38" y="98"/>
                    <a:pt x="57" y="65"/>
                  </a:cubicBezTo>
                  <a:cubicBezTo>
                    <a:pt x="76" y="32"/>
                    <a:pt x="95" y="18"/>
                    <a:pt x="114" y="9"/>
                  </a:cubicBezTo>
                  <a:cubicBezTo>
                    <a:pt x="133" y="0"/>
                    <a:pt x="156" y="9"/>
                    <a:pt x="170" y="9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99" name="Freeform 55">
            <a:extLst>
              <a:ext uri="{FF2B5EF4-FFF2-40B4-BE49-F238E27FC236}">
                <a16:creationId xmlns:a16="http://schemas.microsoft.com/office/drawing/2014/main" id="{C3165031-CC14-47D9-8D45-04604B27DA9E}"/>
              </a:ext>
            </a:extLst>
          </p:cNvPr>
          <p:cNvSpPr>
            <a:spLocks/>
          </p:cNvSpPr>
          <p:nvPr/>
        </p:nvSpPr>
        <p:spPr bwMode="auto">
          <a:xfrm>
            <a:off x="836613" y="2619375"/>
            <a:ext cx="449262" cy="1588"/>
          </a:xfrm>
          <a:custGeom>
            <a:avLst/>
            <a:gdLst>
              <a:gd name="T0" fmla="*/ 0 w 283"/>
              <a:gd name="T1" fmla="*/ 0 h 1"/>
              <a:gd name="T2" fmla="*/ 2147483646 w 283"/>
              <a:gd name="T3" fmla="*/ 0 h 1"/>
              <a:gd name="T4" fmla="*/ 2147483646 w 283"/>
              <a:gd name="T5" fmla="*/ 0 h 1"/>
              <a:gd name="T6" fmla="*/ 2147483646 w 283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1">
                <a:moveTo>
                  <a:pt x="0" y="0"/>
                </a:moveTo>
                <a:cubicBezTo>
                  <a:pt x="54" y="0"/>
                  <a:pt x="109" y="0"/>
                  <a:pt x="142" y="0"/>
                </a:cubicBezTo>
                <a:cubicBezTo>
                  <a:pt x="175" y="0"/>
                  <a:pt x="175" y="0"/>
                  <a:pt x="198" y="0"/>
                </a:cubicBezTo>
                <a:cubicBezTo>
                  <a:pt x="221" y="0"/>
                  <a:pt x="269" y="0"/>
                  <a:pt x="283" y="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00" name="Freeform 56" descr="浅色上对角线">
            <a:extLst>
              <a:ext uri="{FF2B5EF4-FFF2-40B4-BE49-F238E27FC236}">
                <a16:creationId xmlns:a16="http://schemas.microsoft.com/office/drawing/2014/main" id="{4B63FAF8-6D48-41AB-A95A-0ACE691D0948}"/>
              </a:ext>
            </a:extLst>
          </p:cNvPr>
          <p:cNvSpPr>
            <a:spLocks/>
          </p:cNvSpPr>
          <p:nvPr/>
        </p:nvSpPr>
        <p:spPr bwMode="auto">
          <a:xfrm>
            <a:off x="657225" y="2619375"/>
            <a:ext cx="719138" cy="307975"/>
          </a:xfrm>
          <a:custGeom>
            <a:avLst/>
            <a:gdLst>
              <a:gd name="T0" fmla="*/ 2147483646 w 345"/>
              <a:gd name="T1" fmla="*/ 0 h 435"/>
              <a:gd name="T2" fmla="*/ 2147483646 w 345"/>
              <a:gd name="T3" fmla="*/ 2147483646 h 435"/>
              <a:gd name="T4" fmla="*/ 2147483646 w 345"/>
              <a:gd name="T5" fmla="*/ 2147483646 h 435"/>
              <a:gd name="T6" fmla="*/ 2147483646 w 345"/>
              <a:gd name="T7" fmla="*/ 2147483646 h 435"/>
              <a:gd name="T8" fmla="*/ 2147483646 w 345"/>
              <a:gd name="T9" fmla="*/ 2147483646 h 435"/>
              <a:gd name="T10" fmla="*/ 2147483646 w 345"/>
              <a:gd name="T11" fmla="*/ 2147483646 h 435"/>
              <a:gd name="T12" fmla="*/ 2147483646 w 345"/>
              <a:gd name="T13" fmla="*/ 2147483646 h 435"/>
              <a:gd name="T14" fmla="*/ 2147483646 w 345"/>
              <a:gd name="T15" fmla="*/ 0 h 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" h="435">
                <a:moveTo>
                  <a:pt x="285" y="0"/>
                </a:moveTo>
                <a:cubicBezTo>
                  <a:pt x="250" y="5"/>
                  <a:pt x="214" y="5"/>
                  <a:pt x="180" y="15"/>
                </a:cubicBezTo>
                <a:cubicBezTo>
                  <a:pt x="108" y="37"/>
                  <a:pt x="55" y="119"/>
                  <a:pt x="15" y="180"/>
                </a:cubicBezTo>
                <a:cubicBezTo>
                  <a:pt x="20" y="250"/>
                  <a:pt x="0" y="326"/>
                  <a:pt x="30" y="390"/>
                </a:cubicBezTo>
                <a:cubicBezTo>
                  <a:pt x="43" y="418"/>
                  <a:pt x="90" y="401"/>
                  <a:pt x="120" y="405"/>
                </a:cubicBezTo>
                <a:cubicBezTo>
                  <a:pt x="284" y="428"/>
                  <a:pt x="189" y="407"/>
                  <a:pt x="300" y="435"/>
                </a:cubicBezTo>
                <a:cubicBezTo>
                  <a:pt x="345" y="300"/>
                  <a:pt x="308" y="153"/>
                  <a:pt x="285" y="15"/>
                </a:cubicBezTo>
                <a:cubicBezTo>
                  <a:pt x="203" y="35"/>
                  <a:pt x="207" y="39"/>
                  <a:pt x="285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06" name="Freeform 62">
            <a:extLst>
              <a:ext uri="{FF2B5EF4-FFF2-40B4-BE49-F238E27FC236}">
                <a16:creationId xmlns:a16="http://schemas.microsoft.com/office/drawing/2014/main" id="{B7449594-5C7C-4EFD-B434-5A9B41372CFB}"/>
              </a:ext>
            </a:extLst>
          </p:cNvPr>
          <p:cNvSpPr>
            <a:spLocks/>
          </p:cNvSpPr>
          <p:nvPr/>
        </p:nvSpPr>
        <p:spPr bwMode="auto">
          <a:xfrm>
            <a:off x="6146800" y="1898650"/>
            <a:ext cx="360363" cy="539750"/>
          </a:xfrm>
          <a:custGeom>
            <a:avLst/>
            <a:gdLst>
              <a:gd name="T0" fmla="*/ 0 w 227"/>
              <a:gd name="T1" fmla="*/ 2147483646 h 340"/>
              <a:gd name="T2" fmla="*/ 2147483646 w 227"/>
              <a:gd name="T3" fmla="*/ 2147483646 h 340"/>
              <a:gd name="T4" fmla="*/ 2147483646 w 227"/>
              <a:gd name="T5" fmla="*/ 2147483646 h 340"/>
              <a:gd name="T6" fmla="*/ 2147483646 w 227"/>
              <a:gd name="T7" fmla="*/ 0 h 3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40">
                <a:moveTo>
                  <a:pt x="0" y="340"/>
                </a:moveTo>
                <a:cubicBezTo>
                  <a:pt x="16" y="281"/>
                  <a:pt x="33" y="222"/>
                  <a:pt x="57" y="170"/>
                </a:cubicBezTo>
                <a:cubicBezTo>
                  <a:pt x="81" y="118"/>
                  <a:pt x="114" y="56"/>
                  <a:pt x="142" y="28"/>
                </a:cubicBezTo>
                <a:cubicBezTo>
                  <a:pt x="170" y="0"/>
                  <a:pt x="213" y="5"/>
                  <a:pt x="227" y="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09" name="Freeform 65">
            <a:extLst>
              <a:ext uri="{FF2B5EF4-FFF2-40B4-BE49-F238E27FC236}">
                <a16:creationId xmlns:a16="http://schemas.microsoft.com/office/drawing/2014/main" id="{C2ED3961-5430-4292-A7C5-A580D872A83B}"/>
              </a:ext>
            </a:extLst>
          </p:cNvPr>
          <p:cNvSpPr>
            <a:spLocks/>
          </p:cNvSpPr>
          <p:nvPr/>
        </p:nvSpPr>
        <p:spPr bwMode="auto">
          <a:xfrm>
            <a:off x="6462713" y="1898650"/>
            <a:ext cx="404812" cy="674688"/>
          </a:xfrm>
          <a:custGeom>
            <a:avLst/>
            <a:gdLst>
              <a:gd name="T0" fmla="*/ 0 w 255"/>
              <a:gd name="T1" fmla="*/ 0 h 425"/>
              <a:gd name="T2" fmla="*/ 2147483646 w 255"/>
              <a:gd name="T3" fmla="*/ 2147483646 h 425"/>
              <a:gd name="T4" fmla="*/ 2147483646 w 255"/>
              <a:gd name="T5" fmla="*/ 2147483646 h 425"/>
              <a:gd name="T6" fmla="*/ 2147483646 w 255"/>
              <a:gd name="T7" fmla="*/ 2147483646 h 425"/>
              <a:gd name="T8" fmla="*/ 2147483646 w 255"/>
              <a:gd name="T9" fmla="*/ 2147483646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5" h="425">
                <a:moveTo>
                  <a:pt x="0" y="0"/>
                </a:moveTo>
                <a:cubicBezTo>
                  <a:pt x="28" y="0"/>
                  <a:pt x="57" y="0"/>
                  <a:pt x="85" y="28"/>
                </a:cubicBezTo>
                <a:cubicBezTo>
                  <a:pt x="113" y="56"/>
                  <a:pt x="147" y="123"/>
                  <a:pt x="170" y="170"/>
                </a:cubicBezTo>
                <a:cubicBezTo>
                  <a:pt x="193" y="217"/>
                  <a:pt x="212" y="270"/>
                  <a:pt x="226" y="312"/>
                </a:cubicBezTo>
                <a:cubicBezTo>
                  <a:pt x="240" y="354"/>
                  <a:pt x="250" y="406"/>
                  <a:pt x="255" y="425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10" name="Freeform 66">
            <a:extLst>
              <a:ext uri="{FF2B5EF4-FFF2-40B4-BE49-F238E27FC236}">
                <a16:creationId xmlns:a16="http://schemas.microsoft.com/office/drawing/2014/main" id="{0C991274-741F-4049-B90F-E53FE558F5A5}"/>
              </a:ext>
            </a:extLst>
          </p:cNvPr>
          <p:cNvSpPr>
            <a:spLocks/>
          </p:cNvSpPr>
          <p:nvPr/>
        </p:nvSpPr>
        <p:spPr bwMode="auto">
          <a:xfrm>
            <a:off x="1241425" y="2619375"/>
            <a:ext cx="315913" cy="1588"/>
          </a:xfrm>
          <a:custGeom>
            <a:avLst/>
            <a:gdLst>
              <a:gd name="T0" fmla="*/ 0 w 199"/>
              <a:gd name="T1" fmla="*/ 0 h 1"/>
              <a:gd name="T2" fmla="*/ 2147483646 w 199"/>
              <a:gd name="T3" fmla="*/ 0 h 1"/>
              <a:gd name="T4" fmla="*/ 2147483646 w 199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" h="1">
                <a:moveTo>
                  <a:pt x="0" y="0"/>
                </a:moveTo>
                <a:cubicBezTo>
                  <a:pt x="54" y="0"/>
                  <a:pt x="109" y="0"/>
                  <a:pt x="142" y="0"/>
                </a:cubicBezTo>
                <a:cubicBezTo>
                  <a:pt x="175" y="0"/>
                  <a:pt x="190" y="0"/>
                  <a:pt x="199" y="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11" name="Freeform 67" descr="浅色上对角线">
            <a:extLst>
              <a:ext uri="{FF2B5EF4-FFF2-40B4-BE49-F238E27FC236}">
                <a16:creationId xmlns:a16="http://schemas.microsoft.com/office/drawing/2014/main" id="{FACD09D6-D126-41A2-B301-1FF6E39C3864}"/>
              </a:ext>
            </a:extLst>
          </p:cNvPr>
          <p:cNvSpPr>
            <a:spLocks/>
          </p:cNvSpPr>
          <p:nvPr/>
        </p:nvSpPr>
        <p:spPr bwMode="auto">
          <a:xfrm>
            <a:off x="1106488" y="2619375"/>
            <a:ext cx="539750" cy="314325"/>
          </a:xfrm>
          <a:custGeom>
            <a:avLst/>
            <a:gdLst>
              <a:gd name="T0" fmla="*/ 2147483646 w 345"/>
              <a:gd name="T1" fmla="*/ 0 h 435"/>
              <a:gd name="T2" fmla="*/ 2147483646 w 345"/>
              <a:gd name="T3" fmla="*/ 2147483646 h 435"/>
              <a:gd name="T4" fmla="*/ 2147483646 w 345"/>
              <a:gd name="T5" fmla="*/ 2147483646 h 435"/>
              <a:gd name="T6" fmla="*/ 2147483646 w 345"/>
              <a:gd name="T7" fmla="*/ 2147483646 h 435"/>
              <a:gd name="T8" fmla="*/ 2147483646 w 345"/>
              <a:gd name="T9" fmla="*/ 2147483646 h 435"/>
              <a:gd name="T10" fmla="*/ 2147483646 w 345"/>
              <a:gd name="T11" fmla="*/ 2147483646 h 435"/>
              <a:gd name="T12" fmla="*/ 2147483646 w 345"/>
              <a:gd name="T13" fmla="*/ 2147483646 h 435"/>
              <a:gd name="T14" fmla="*/ 2147483646 w 345"/>
              <a:gd name="T15" fmla="*/ 0 h 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" h="435">
                <a:moveTo>
                  <a:pt x="285" y="0"/>
                </a:moveTo>
                <a:cubicBezTo>
                  <a:pt x="250" y="5"/>
                  <a:pt x="214" y="5"/>
                  <a:pt x="180" y="15"/>
                </a:cubicBezTo>
                <a:cubicBezTo>
                  <a:pt x="108" y="37"/>
                  <a:pt x="55" y="119"/>
                  <a:pt x="15" y="180"/>
                </a:cubicBezTo>
                <a:cubicBezTo>
                  <a:pt x="20" y="250"/>
                  <a:pt x="0" y="326"/>
                  <a:pt x="30" y="390"/>
                </a:cubicBezTo>
                <a:cubicBezTo>
                  <a:pt x="43" y="418"/>
                  <a:pt x="90" y="401"/>
                  <a:pt x="120" y="405"/>
                </a:cubicBezTo>
                <a:cubicBezTo>
                  <a:pt x="284" y="428"/>
                  <a:pt x="189" y="407"/>
                  <a:pt x="300" y="435"/>
                </a:cubicBezTo>
                <a:cubicBezTo>
                  <a:pt x="345" y="300"/>
                  <a:pt x="308" y="153"/>
                  <a:pt x="285" y="15"/>
                </a:cubicBezTo>
                <a:cubicBezTo>
                  <a:pt x="203" y="35"/>
                  <a:pt x="207" y="39"/>
                  <a:pt x="285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14" name="Freeform 70">
            <a:extLst>
              <a:ext uri="{FF2B5EF4-FFF2-40B4-BE49-F238E27FC236}">
                <a16:creationId xmlns:a16="http://schemas.microsoft.com/office/drawing/2014/main" id="{E74C33FA-8F31-44BB-95FE-935B0672BCD3}"/>
              </a:ext>
            </a:extLst>
          </p:cNvPr>
          <p:cNvSpPr>
            <a:spLocks/>
          </p:cNvSpPr>
          <p:nvPr/>
        </p:nvSpPr>
        <p:spPr bwMode="auto">
          <a:xfrm>
            <a:off x="6867525" y="2573338"/>
            <a:ext cx="584200" cy="1485900"/>
          </a:xfrm>
          <a:custGeom>
            <a:avLst/>
            <a:gdLst>
              <a:gd name="T0" fmla="*/ 0 w 368"/>
              <a:gd name="T1" fmla="*/ 0 h 936"/>
              <a:gd name="T2" fmla="*/ 2147483646 w 368"/>
              <a:gd name="T3" fmla="*/ 2147483646 h 936"/>
              <a:gd name="T4" fmla="*/ 2147483646 w 368"/>
              <a:gd name="T5" fmla="*/ 2147483646 h 936"/>
              <a:gd name="T6" fmla="*/ 2147483646 w 368"/>
              <a:gd name="T7" fmla="*/ 2147483646 h 936"/>
              <a:gd name="T8" fmla="*/ 2147483646 w 368"/>
              <a:gd name="T9" fmla="*/ 2147483646 h 936"/>
              <a:gd name="T10" fmla="*/ 2147483646 w 368"/>
              <a:gd name="T11" fmla="*/ 2147483646 h 936"/>
              <a:gd name="T12" fmla="*/ 2147483646 w 368"/>
              <a:gd name="T13" fmla="*/ 2147483646 h 9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8" h="936">
                <a:moveTo>
                  <a:pt x="0" y="0"/>
                </a:moveTo>
                <a:cubicBezTo>
                  <a:pt x="21" y="97"/>
                  <a:pt x="43" y="194"/>
                  <a:pt x="57" y="284"/>
                </a:cubicBezTo>
                <a:cubicBezTo>
                  <a:pt x="71" y="374"/>
                  <a:pt x="71" y="454"/>
                  <a:pt x="85" y="539"/>
                </a:cubicBezTo>
                <a:cubicBezTo>
                  <a:pt x="99" y="624"/>
                  <a:pt x="123" y="733"/>
                  <a:pt x="142" y="794"/>
                </a:cubicBezTo>
                <a:cubicBezTo>
                  <a:pt x="161" y="855"/>
                  <a:pt x="175" y="884"/>
                  <a:pt x="198" y="908"/>
                </a:cubicBezTo>
                <a:cubicBezTo>
                  <a:pt x="221" y="932"/>
                  <a:pt x="255" y="936"/>
                  <a:pt x="283" y="936"/>
                </a:cubicBezTo>
                <a:cubicBezTo>
                  <a:pt x="311" y="936"/>
                  <a:pt x="354" y="913"/>
                  <a:pt x="368" y="908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15" name="Freeform 71">
            <a:extLst>
              <a:ext uri="{FF2B5EF4-FFF2-40B4-BE49-F238E27FC236}">
                <a16:creationId xmlns:a16="http://schemas.microsoft.com/office/drawing/2014/main" id="{C9F7E5D5-AF9C-48E3-ABC2-B8FD0EB61EC5}"/>
              </a:ext>
            </a:extLst>
          </p:cNvPr>
          <p:cNvSpPr>
            <a:spLocks/>
          </p:cNvSpPr>
          <p:nvPr/>
        </p:nvSpPr>
        <p:spPr bwMode="auto">
          <a:xfrm>
            <a:off x="1557338" y="2663825"/>
            <a:ext cx="719137" cy="1395413"/>
          </a:xfrm>
          <a:custGeom>
            <a:avLst/>
            <a:gdLst>
              <a:gd name="T0" fmla="*/ 0 w 368"/>
              <a:gd name="T1" fmla="*/ 0 h 936"/>
              <a:gd name="T2" fmla="*/ 2147483646 w 368"/>
              <a:gd name="T3" fmla="*/ 2147483646 h 936"/>
              <a:gd name="T4" fmla="*/ 2147483646 w 368"/>
              <a:gd name="T5" fmla="*/ 2147483646 h 936"/>
              <a:gd name="T6" fmla="*/ 2147483646 w 368"/>
              <a:gd name="T7" fmla="*/ 2147483646 h 936"/>
              <a:gd name="T8" fmla="*/ 2147483646 w 368"/>
              <a:gd name="T9" fmla="*/ 2147483646 h 936"/>
              <a:gd name="T10" fmla="*/ 2147483646 w 368"/>
              <a:gd name="T11" fmla="*/ 2147483646 h 936"/>
              <a:gd name="T12" fmla="*/ 2147483646 w 368"/>
              <a:gd name="T13" fmla="*/ 2147483646 h 9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8" h="936">
                <a:moveTo>
                  <a:pt x="0" y="0"/>
                </a:moveTo>
                <a:cubicBezTo>
                  <a:pt x="21" y="97"/>
                  <a:pt x="43" y="194"/>
                  <a:pt x="57" y="284"/>
                </a:cubicBezTo>
                <a:cubicBezTo>
                  <a:pt x="71" y="374"/>
                  <a:pt x="71" y="454"/>
                  <a:pt x="85" y="539"/>
                </a:cubicBezTo>
                <a:cubicBezTo>
                  <a:pt x="99" y="624"/>
                  <a:pt x="123" y="733"/>
                  <a:pt x="142" y="794"/>
                </a:cubicBezTo>
                <a:cubicBezTo>
                  <a:pt x="161" y="855"/>
                  <a:pt x="175" y="884"/>
                  <a:pt x="198" y="908"/>
                </a:cubicBezTo>
                <a:cubicBezTo>
                  <a:pt x="221" y="932"/>
                  <a:pt x="255" y="936"/>
                  <a:pt x="283" y="936"/>
                </a:cubicBezTo>
                <a:cubicBezTo>
                  <a:pt x="311" y="936"/>
                  <a:pt x="354" y="913"/>
                  <a:pt x="368" y="908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817" name="Group 73">
            <a:extLst>
              <a:ext uri="{FF2B5EF4-FFF2-40B4-BE49-F238E27FC236}">
                <a16:creationId xmlns:a16="http://schemas.microsoft.com/office/drawing/2014/main" id="{AAE97A1E-9FBE-4713-A0BE-346F8BAB6C50}"/>
              </a:ext>
            </a:extLst>
          </p:cNvPr>
          <p:cNvGrpSpPr>
            <a:grpSpLocks/>
          </p:cNvGrpSpPr>
          <p:nvPr/>
        </p:nvGrpSpPr>
        <p:grpSpPr bwMode="auto">
          <a:xfrm>
            <a:off x="1557338" y="2843213"/>
            <a:ext cx="739775" cy="1165225"/>
            <a:chOff x="981" y="1791"/>
            <a:chExt cx="466" cy="734"/>
          </a:xfrm>
        </p:grpSpPr>
        <p:sp>
          <p:nvSpPr>
            <p:cNvPr id="37925" name="Freeform 20" descr="浅色上对角线">
              <a:extLst>
                <a:ext uri="{FF2B5EF4-FFF2-40B4-BE49-F238E27FC236}">
                  <a16:creationId xmlns:a16="http://schemas.microsoft.com/office/drawing/2014/main" id="{225C0820-AF3A-4D63-B68A-E50944E43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" y="1791"/>
              <a:ext cx="453" cy="709"/>
            </a:xfrm>
            <a:custGeom>
              <a:avLst/>
              <a:gdLst>
                <a:gd name="T0" fmla="*/ 1 w 689"/>
                <a:gd name="T1" fmla="*/ 37 h 734"/>
                <a:gd name="T2" fmla="*/ 1 w 689"/>
                <a:gd name="T3" fmla="*/ 111 h 734"/>
                <a:gd name="T4" fmla="*/ 1 w 689"/>
                <a:gd name="T5" fmla="*/ 166 h 734"/>
                <a:gd name="T6" fmla="*/ 1 w 689"/>
                <a:gd name="T7" fmla="*/ 221 h 734"/>
                <a:gd name="T8" fmla="*/ 1 w 689"/>
                <a:gd name="T9" fmla="*/ 332 h 734"/>
                <a:gd name="T10" fmla="*/ 1 w 689"/>
                <a:gd name="T11" fmla="*/ 442 h 734"/>
                <a:gd name="T12" fmla="*/ 1 w 689"/>
                <a:gd name="T13" fmla="*/ 452 h 734"/>
                <a:gd name="T14" fmla="*/ 1 w 689"/>
                <a:gd name="T15" fmla="*/ 370 h 734"/>
                <a:gd name="T16" fmla="*/ 1 w 689"/>
                <a:gd name="T17" fmla="*/ 342 h 734"/>
                <a:gd name="T18" fmla="*/ 2 w 689"/>
                <a:gd name="T19" fmla="*/ 231 h 734"/>
                <a:gd name="T20" fmla="*/ 2 w 689"/>
                <a:gd name="T21" fmla="*/ 203 h 734"/>
                <a:gd name="T22" fmla="*/ 2 w 689"/>
                <a:gd name="T23" fmla="*/ 111 h 734"/>
                <a:gd name="T24" fmla="*/ 2 w 689"/>
                <a:gd name="T25" fmla="*/ 55 h 734"/>
                <a:gd name="T26" fmla="*/ 2 w 689"/>
                <a:gd name="T27" fmla="*/ 37 h 734"/>
                <a:gd name="T28" fmla="*/ 1 w 689"/>
                <a:gd name="T29" fmla="*/ 37 h 7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9" h="734">
                  <a:moveTo>
                    <a:pt x="24" y="59"/>
                  </a:moveTo>
                  <a:cubicBezTo>
                    <a:pt x="158" y="238"/>
                    <a:pt x="0" y="10"/>
                    <a:pt x="84" y="179"/>
                  </a:cubicBezTo>
                  <a:cubicBezTo>
                    <a:pt x="100" y="211"/>
                    <a:pt x="124" y="239"/>
                    <a:pt x="144" y="269"/>
                  </a:cubicBezTo>
                  <a:cubicBezTo>
                    <a:pt x="162" y="295"/>
                    <a:pt x="164" y="329"/>
                    <a:pt x="174" y="359"/>
                  </a:cubicBezTo>
                  <a:cubicBezTo>
                    <a:pt x="194" y="419"/>
                    <a:pt x="214" y="479"/>
                    <a:pt x="234" y="539"/>
                  </a:cubicBezTo>
                  <a:cubicBezTo>
                    <a:pt x="251" y="590"/>
                    <a:pt x="263" y="682"/>
                    <a:pt x="309" y="719"/>
                  </a:cubicBezTo>
                  <a:cubicBezTo>
                    <a:pt x="321" y="729"/>
                    <a:pt x="339" y="729"/>
                    <a:pt x="354" y="734"/>
                  </a:cubicBezTo>
                  <a:cubicBezTo>
                    <a:pt x="384" y="689"/>
                    <a:pt x="414" y="644"/>
                    <a:pt x="444" y="599"/>
                  </a:cubicBezTo>
                  <a:cubicBezTo>
                    <a:pt x="453" y="586"/>
                    <a:pt x="451" y="568"/>
                    <a:pt x="459" y="554"/>
                  </a:cubicBezTo>
                  <a:cubicBezTo>
                    <a:pt x="556" y="380"/>
                    <a:pt x="491" y="549"/>
                    <a:pt x="549" y="374"/>
                  </a:cubicBezTo>
                  <a:cubicBezTo>
                    <a:pt x="555" y="357"/>
                    <a:pt x="572" y="345"/>
                    <a:pt x="579" y="329"/>
                  </a:cubicBezTo>
                  <a:cubicBezTo>
                    <a:pt x="600" y="281"/>
                    <a:pt x="601" y="226"/>
                    <a:pt x="624" y="179"/>
                  </a:cubicBezTo>
                  <a:cubicBezTo>
                    <a:pt x="640" y="147"/>
                    <a:pt x="684" y="89"/>
                    <a:pt x="684" y="89"/>
                  </a:cubicBezTo>
                  <a:cubicBezTo>
                    <a:pt x="654" y="0"/>
                    <a:pt x="689" y="56"/>
                    <a:pt x="549" y="59"/>
                  </a:cubicBezTo>
                  <a:cubicBezTo>
                    <a:pt x="374" y="63"/>
                    <a:pt x="199" y="59"/>
                    <a:pt x="24" y="59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72" descr="浅色上对角线">
              <a:extLst>
                <a:ext uri="{FF2B5EF4-FFF2-40B4-BE49-F238E27FC236}">
                  <a16:creationId xmlns:a16="http://schemas.microsoft.com/office/drawing/2014/main" id="{0A4CCDE9-4F25-4C28-B78C-1628BB02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877"/>
              <a:ext cx="240" cy="648"/>
            </a:xfrm>
            <a:custGeom>
              <a:avLst/>
              <a:gdLst>
                <a:gd name="T0" fmla="*/ 2 w 345"/>
                <a:gd name="T1" fmla="*/ 0 h 435"/>
                <a:gd name="T2" fmla="*/ 1 w 345"/>
                <a:gd name="T3" fmla="*/ 3924 h 435"/>
                <a:gd name="T4" fmla="*/ 1 w 345"/>
                <a:gd name="T5" fmla="*/ 47599 h 435"/>
                <a:gd name="T6" fmla="*/ 1 w 345"/>
                <a:gd name="T7" fmla="*/ 103296 h 435"/>
                <a:gd name="T8" fmla="*/ 1 w 345"/>
                <a:gd name="T9" fmla="*/ 107252 h 435"/>
                <a:gd name="T10" fmla="*/ 2 w 345"/>
                <a:gd name="T11" fmla="*/ 115247 h 435"/>
                <a:gd name="T12" fmla="*/ 2 w 345"/>
                <a:gd name="T13" fmla="*/ 3924 h 435"/>
                <a:gd name="T14" fmla="*/ 2 w 345"/>
                <a:gd name="T15" fmla="*/ 0 h 4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5" h="435">
                  <a:moveTo>
                    <a:pt x="285" y="0"/>
                  </a:moveTo>
                  <a:cubicBezTo>
                    <a:pt x="250" y="5"/>
                    <a:pt x="214" y="5"/>
                    <a:pt x="180" y="15"/>
                  </a:cubicBezTo>
                  <a:cubicBezTo>
                    <a:pt x="108" y="37"/>
                    <a:pt x="55" y="119"/>
                    <a:pt x="15" y="180"/>
                  </a:cubicBezTo>
                  <a:cubicBezTo>
                    <a:pt x="20" y="250"/>
                    <a:pt x="0" y="326"/>
                    <a:pt x="30" y="390"/>
                  </a:cubicBezTo>
                  <a:cubicBezTo>
                    <a:pt x="43" y="418"/>
                    <a:pt x="90" y="401"/>
                    <a:pt x="120" y="405"/>
                  </a:cubicBezTo>
                  <a:cubicBezTo>
                    <a:pt x="284" y="428"/>
                    <a:pt x="189" y="407"/>
                    <a:pt x="300" y="435"/>
                  </a:cubicBezTo>
                  <a:cubicBezTo>
                    <a:pt x="345" y="300"/>
                    <a:pt x="308" y="153"/>
                    <a:pt x="285" y="15"/>
                  </a:cubicBezTo>
                  <a:cubicBezTo>
                    <a:pt x="203" y="35"/>
                    <a:pt x="207" y="39"/>
                    <a:pt x="285" y="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819" name="Freeform 75">
            <a:extLst>
              <a:ext uri="{FF2B5EF4-FFF2-40B4-BE49-F238E27FC236}">
                <a16:creationId xmlns:a16="http://schemas.microsoft.com/office/drawing/2014/main" id="{EAFF309F-A316-442E-B542-1E3C1664C5BF}"/>
              </a:ext>
            </a:extLst>
          </p:cNvPr>
          <p:cNvSpPr>
            <a:spLocks/>
          </p:cNvSpPr>
          <p:nvPr/>
        </p:nvSpPr>
        <p:spPr bwMode="auto">
          <a:xfrm>
            <a:off x="7407275" y="2933700"/>
            <a:ext cx="495300" cy="1125538"/>
          </a:xfrm>
          <a:custGeom>
            <a:avLst/>
            <a:gdLst>
              <a:gd name="T0" fmla="*/ 0 w 312"/>
              <a:gd name="T1" fmla="*/ 2147483646 h 709"/>
              <a:gd name="T2" fmla="*/ 2147483646 w 312"/>
              <a:gd name="T3" fmla="*/ 2147483646 h 709"/>
              <a:gd name="T4" fmla="*/ 2147483646 w 312"/>
              <a:gd name="T5" fmla="*/ 2147483646 h 709"/>
              <a:gd name="T6" fmla="*/ 2147483646 w 312"/>
              <a:gd name="T7" fmla="*/ 0 h 70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" h="709">
                <a:moveTo>
                  <a:pt x="0" y="709"/>
                </a:moveTo>
                <a:cubicBezTo>
                  <a:pt x="26" y="680"/>
                  <a:pt x="52" y="652"/>
                  <a:pt x="85" y="595"/>
                </a:cubicBezTo>
                <a:cubicBezTo>
                  <a:pt x="118" y="538"/>
                  <a:pt x="160" y="467"/>
                  <a:pt x="198" y="368"/>
                </a:cubicBezTo>
                <a:cubicBezTo>
                  <a:pt x="236" y="269"/>
                  <a:pt x="293" y="61"/>
                  <a:pt x="312" y="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0" name="Freeform 76">
            <a:extLst>
              <a:ext uri="{FF2B5EF4-FFF2-40B4-BE49-F238E27FC236}">
                <a16:creationId xmlns:a16="http://schemas.microsoft.com/office/drawing/2014/main" id="{29321516-B096-4543-9183-198BFEFDF9ED}"/>
              </a:ext>
            </a:extLst>
          </p:cNvPr>
          <p:cNvSpPr>
            <a:spLocks/>
          </p:cNvSpPr>
          <p:nvPr/>
        </p:nvSpPr>
        <p:spPr bwMode="auto">
          <a:xfrm>
            <a:off x="2232025" y="2933700"/>
            <a:ext cx="495300" cy="1125538"/>
          </a:xfrm>
          <a:custGeom>
            <a:avLst/>
            <a:gdLst>
              <a:gd name="T0" fmla="*/ 0 w 312"/>
              <a:gd name="T1" fmla="*/ 2147483646 h 709"/>
              <a:gd name="T2" fmla="*/ 2147483646 w 312"/>
              <a:gd name="T3" fmla="*/ 2147483646 h 709"/>
              <a:gd name="T4" fmla="*/ 2147483646 w 312"/>
              <a:gd name="T5" fmla="*/ 2147483646 h 709"/>
              <a:gd name="T6" fmla="*/ 2147483646 w 312"/>
              <a:gd name="T7" fmla="*/ 0 h 70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" h="709">
                <a:moveTo>
                  <a:pt x="0" y="709"/>
                </a:moveTo>
                <a:cubicBezTo>
                  <a:pt x="26" y="680"/>
                  <a:pt x="52" y="652"/>
                  <a:pt x="85" y="595"/>
                </a:cubicBezTo>
                <a:cubicBezTo>
                  <a:pt x="118" y="538"/>
                  <a:pt x="160" y="467"/>
                  <a:pt x="198" y="368"/>
                </a:cubicBezTo>
                <a:cubicBezTo>
                  <a:pt x="236" y="269"/>
                  <a:pt x="293" y="61"/>
                  <a:pt x="312" y="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1" name="Freeform 77" descr="浅色上对角线">
            <a:extLst>
              <a:ext uri="{FF2B5EF4-FFF2-40B4-BE49-F238E27FC236}">
                <a16:creationId xmlns:a16="http://schemas.microsoft.com/office/drawing/2014/main" id="{6C247CB0-6EAF-4A32-8495-778C9A427875}"/>
              </a:ext>
            </a:extLst>
          </p:cNvPr>
          <p:cNvSpPr>
            <a:spLocks/>
          </p:cNvSpPr>
          <p:nvPr/>
        </p:nvSpPr>
        <p:spPr bwMode="auto">
          <a:xfrm rot="10800000">
            <a:off x="2141538" y="2889250"/>
            <a:ext cx="450850" cy="1036638"/>
          </a:xfrm>
          <a:custGeom>
            <a:avLst/>
            <a:gdLst>
              <a:gd name="T0" fmla="*/ 2147483646 w 345"/>
              <a:gd name="T1" fmla="*/ 0 h 435"/>
              <a:gd name="T2" fmla="*/ 2147483646 w 345"/>
              <a:gd name="T3" fmla="*/ 2147483646 h 435"/>
              <a:gd name="T4" fmla="*/ 2147483646 w 345"/>
              <a:gd name="T5" fmla="*/ 2147483646 h 435"/>
              <a:gd name="T6" fmla="*/ 2147483646 w 345"/>
              <a:gd name="T7" fmla="*/ 2147483646 h 435"/>
              <a:gd name="T8" fmla="*/ 2147483646 w 345"/>
              <a:gd name="T9" fmla="*/ 2147483646 h 435"/>
              <a:gd name="T10" fmla="*/ 2147483646 w 345"/>
              <a:gd name="T11" fmla="*/ 2147483646 h 435"/>
              <a:gd name="T12" fmla="*/ 2147483646 w 345"/>
              <a:gd name="T13" fmla="*/ 2147483646 h 435"/>
              <a:gd name="T14" fmla="*/ 2147483646 w 345"/>
              <a:gd name="T15" fmla="*/ 0 h 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" h="435">
                <a:moveTo>
                  <a:pt x="285" y="0"/>
                </a:moveTo>
                <a:cubicBezTo>
                  <a:pt x="250" y="5"/>
                  <a:pt x="214" y="5"/>
                  <a:pt x="180" y="15"/>
                </a:cubicBezTo>
                <a:cubicBezTo>
                  <a:pt x="108" y="37"/>
                  <a:pt x="55" y="119"/>
                  <a:pt x="15" y="180"/>
                </a:cubicBezTo>
                <a:cubicBezTo>
                  <a:pt x="20" y="250"/>
                  <a:pt x="0" y="326"/>
                  <a:pt x="30" y="390"/>
                </a:cubicBezTo>
                <a:cubicBezTo>
                  <a:pt x="43" y="418"/>
                  <a:pt x="90" y="401"/>
                  <a:pt x="120" y="405"/>
                </a:cubicBezTo>
                <a:cubicBezTo>
                  <a:pt x="284" y="428"/>
                  <a:pt x="189" y="407"/>
                  <a:pt x="300" y="435"/>
                </a:cubicBezTo>
                <a:cubicBezTo>
                  <a:pt x="345" y="300"/>
                  <a:pt x="308" y="153"/>
                  <a:pt x="285" y="15"/>
                </a:cubicBezTo>
                <a:cubicBezTo>
                  <a:pt x="203" y="35"/>
                  <a:pt x="207" y="39"/>
                  <a:pt x="285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2" name="Freeform 78">
            <a:extLst>
              <a:ext uri="{FF2B5EF4-FFF2-40B4-BE49-F238E27FC236}">
                <a16:creationId xmlns:a16="http://schemas.microsoft.com/office/drawing/2014/main" id="{3352F5DA-52CE-48FB-9783-A3E520D803DD}"/>
              </a:ext>
            </a:extLst>
          </p:cNvPr>
          <p:cNvSpPr>
            <a:spLocks/>
          </p:cNvSpPr>
          <p:nvPr/>
        </p:nvSpPr>
        <p:spPr bwMode="auto">
          <a:xfrm>
            <a:off x="3897313" y="5138738"/>
            <a:ext cx="404812" cy="225425"/>
          </a:xfrm>
          <a:custGeom>
            <a:avLst/>
            <a:gdLst>
              <a:gd name="T0" fmla="*/ 2147483646 w 255"/>
              <a:gd name="T1" fmla="*/ 0 h 142"/>
              <a:gd name="T2" fmla="*/ 2147483646 w 255"/>
              <a:gd name="T3" fmla="*/ 2147483646 h 142"/>
              <a:gd name="T4" fmla="*/ 0 w 255"/>
              <a:gd name="T5" fmla="*/ 2147483646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5" h="142">
                <a:moveTo>
                  <a:pt x="255" y="0"/>
                </a:moveTo>
                <a:cubicBezTo>
                  <a:pt x="176" y="16"/>
                  <a:pt x="98" y="33"/>
                  <a:pt x="56" y="57"/>
                </a:cubicBezTo>
                <a:cubicBezTo>
                  <a:pt x="14" y="81"/>
                  <a:pt x="9" y="128"/>
                  <a:pt x="0" y="142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3" name="Freeform 79" descr="浅色上对角线">
            <a:extLst>
              <a:ext uri="{FF2B5EF4-FFF2-40B4-BE49-F238E27FC236}">
                <a16:creationId xmlns:a16="http://schemas.microsoft.com/office/drawing/2014/main" id="{1542753B-1F92-4F92-81FB-0D8CF5DE57B9}"/>
              </a:ext>
            </a:extLst>
          </p:cNvPr>
          <p:cNvSpPr>
            <a:spLocks/>
          </p:cNvSpPr>
          <p:nvPr/>
        </p:nvSpPr>
        <p:spPr bwMode="auto">
          <a:xfrm>
            <a:off x="3941763" y="5184775"/>
            <a:ext cx="404812" cy="179388"/>
          </a:xfrm>
          <a:custGeom>
            <a:avLst/>
            <a:gdLst>
              <a:gd name="T0" fmla="*/ 2147483646 w 345"/>
              <a:gd name="T1" fmla="*/ 0 h 435"/>
              <a:gd name="T2" fmla="*/ 2147483646 w 345"/>
              <a:gd name="T3" fmla="*/ 2147483646 h 435"/>
              <a:gd name="T4" fmla="*/ 2147483646 w 345"/>
              <a:gd name="T5" fmla="*/ 2147483646 h 435"/>
              <a:gd name="T6" fmla="*/ 2147483646 w 345"/>
              <a:gd name="T7" fmla="*/ 2147483646 h 435"/>
              <a:gd name="T8" fmla="*/ 2147483646 w 345"/>
              <a:gd name="T9" fmla="*/ 2147483646 h 435"/>
              <a:gd name="T10" fmla="*/ 2147483646 w 345"/>
              <a:gd name="T11" fmla="*/ 2147483646 h 435"/>
              <a:gd name="T12" fmla="*/ 2147483646 w 345"/>
              <a:gd name="T13" fmla="*/ 2147483646 h 435"/>
              <a:gd name="T14" fmla="*/ 2147483646 w 345"/>
              <a:gd name="T15" fmla="*/ 0 h 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" h="435">
                <a:moveTo>
                  <a:pt x="285" y="0"/>
                </a:moveTo>
                <a:cubicBezTo>
                  <a:pt x="250" y="5"/>
                  <a:pt x="214" y="5"/>
                  <a:pt x="180" y="15"/>
                </a:cubicBezTo>
                <a:cubicBezTo>
                  <a:pt x="108" y="37"/>
                  <a:pt x="55" y="119"/>
                  <a:pt x="15" y="180"/>
                </a:cubicBezTo>
                <a:cubicBezTo>
                  <a:pt x="20" y="250"/>
                  <a:pt x="0" y="326"/>
                  <a:pt x="30" y="390"/>
                </a:cubicBezTo>
                <a:cubicBezTo>
                  <a:pt x="43" y="418"/>
                  <a:pt x="90" y="401"/>
                  <a:pt x="120" y="405"/>
                </a:cubicBezTo>
                <a:cubicBezTo>
                  <a:pt x="284" y="428"/>
                  <a:pt x="189" y="407"/>
                  <a:pt x="300" y="435"/>
                </a:cubicBezTo>
                <a:cubicBezTo>
                  <a:pt x="345" y="300"/>
                  <a:pt x="308" y="153"/>
                  <a:pt x="285" y="15"/>
                </a:cubicBezTo>
                <a:cubicBezTo>
                  <a:pt x="203" y="35"/>
                  <a:pt x="207" y="39"/>
                  <a:pt x="285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5" name="Freeform 81">
            <a:extLst>
              <a:ext uri="{FF2B5EF4-FFF2-40B4-BE49-F238E27FC236}">
                <a16:creationId xmlns:a16="http://schemas.microsoft.com/office/drawing/2014/main" id="{A4F57199-0C7A-4607-84AD-184D2DD264E2}"/>
              </a:ext>
            </a:extLst>
          </p:cNvPr>
          <p:cNvSpPr>
            <a:spLocks/>
          </p:cNvSpPr>
          <p:nvPr/>
        </p:nvSpPr>
        <p:spPr bwMode="auto">
          <a:xfrm>
            <a:off x="3897313" y="5319713"/>
            <a:ext cx="1587" cy="314325"/>
          </a:xfrm>
          <a:custGeom>
            <a:avLst/>
            <a:gdLst>
              <a:gd name="T0" fmla="*/ 0 w 1"/>
              <a:gd name="T1" fmla="*/ 0 h 198"/>
              <a:gd name="T2" fmla="*/ 0 w 1"/>
              <a:gd name="T3" fmla="*/ 2147483646 h 1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8">
                <a:moveTo>
                  <a:pt x="0" y="0"/>
                </a:moveTo>
                <a:cubicBezTo>
                  <a:pt x="0" y="82"/>
                  <a:pt x="0" y="165"/>
                  <a:pt x="0" y="198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6" name="Freeform 82" descr="浅色上对角线">
            <a:extLst>
              <a:ext uri="{FF2B5EF4-FFF2-40B4-BE49-F238E27FC236}">
                <a16:creationId xmlns:a16="http://schemas.microsoft.com/office/drawing/2014/main" id="{745C5169-9CBD-41E2-B7A2-58428FE6E588}"/>
              </a:ext>
            </a:extLst>
          </p:cNvPr>
          <p:cNvSpPr>
            <a:spLocks/>
          </p:cNvSpPr>
          <p:nvPr/>
        </p:nvSpPr>
        <p:spPr bwMode="auto">
          <a:xfrm>
            <a:off x="3941763" y="5273675"/>
            <a:ext cx="381000" cy="360363"/>
          </a:xfrm>
          <a:custGeom>
            <a:avLst/>
            <a:gdLst>
              <a:gd name="T0" fmla="*/ 2147483646 w 345"/>
              <a:gd name="T1" fmla="*/ 0 h 435"/>
              <a:gd name="T2" fmla="*/ 2147483646 w 345"/>
              <a:gd name="T3" fmla="*/ 2147483646 h 435"/>
              <a:gd name="T4" fmla="*/ 2147483646 w 345"/>
              <a:gd name="T5" fmla="*/ 2147483646 h 435"/>
              <a:gd name="T6" fmla="*/ 2147483646 w 345"/>
              <a:gd name="T7" fmla="*/ 2147483646 h 435"/>
              <a:gd name="T8" fmla="*/ 2147483646 w 345"/>
              <a:gd name="T9" fmla="*/ 2147483646 h 435"/>
              <a:gd name="T10" fmla="*/ 2147483646 w 345"/>
              <a:gd name="T11" fmla="*/ 2147483646 h 435"/>
              <a:gd name="T12" fmla="*/ 2147483646 w 345"/>
              <a:gd name="T13" fmla="*/ 2147483646 h 435"/>
              <a:gd name="T14" fmla="*/ 2147483646 w 345"/>
              <a:gd name="T15" fmla="*/ 0 h 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" h="435">
                <a:moveTo>
                  <a:pt x="285" y="0"/>
                </a:moveTo>
                <a:cubicBezTo>
                  <a:pt x="250" y="5"/>
                  <a:pt x="214" y="5"/>
                  <a:pt x="180" y="15"/>
                </a:cubicBezTo>
                <a:cubicBezTo>
                  <a:pt x="108" y="37"/>
                  <a:pt x="55" y="119"/>
                  <a:pt x="15" y="180"/>
                </a:cubicBezTo>
                <a:cubicBezTo>
                  <a:pt x="20" y="250"/>
                  <a:pt x="0" y="326"/>
                  <a:pt x="30" y="390"/>
                </a:cubicBezTo>
                <a:cubicBezTo>
                  <a:pt x="43" y="418"/>
                  <a:pt x="90" y="401"/>
                  <a:pt x="120" y="405"/>
                </a:cubicBezTo>
                <a:cubicBezTo>
                  <a:pt x="284" y="428"/>
                  <a:pt x="189" y="407"/>
                  <a:pt x="300" y="435"/>
                </a:cubicBezTo>
                <a:cubicBezTo>
                  <a:pt x="345" y="300"/>
                  <a:pt x="308" y="153"/>
                  <a:pt x="285" y="15"/>
                </a:cubicBezTo>
                <a:cubicBezTo>
                  <a:pt x="203" y="35"/>
                  <a:pt x="207" y="39"/>
                  <a:pt x="285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7" name="Freeform 83">
            <a:extLst>
              <a:ext uri="{FF2B5EF4-FFF2-40B4-BE49-F238E27FC236}">
                <a16:creationId xmlns:a16="http://schemas.microsoft.com/office/drawing/2014/main" id="{1C66F020-2252-471B-8317-20A2A72C5DB9}"/>
              </a:ext>
            </a:extLst>
          </p:cNvPr>
          <p:cNvSpPr>
            <a:spLocks/>
          </p:cNvSpPr>
          <p:nvPr/>
        </p:nvSpPr>
        <p:spPr bwMode="auto">
          <a:xfrm>
            <a:off x="3941763" y="5815013"/>
            <a:ext cx="1620837" cy="630237"/>
          </a:xfrm>
          <a:custGeom>
            <a:avLst/>
            <a:gdLst>
              <a:gd name="T0" fmla="*/ 0 w 1068"/>
              <a:gd name="T1" fmla="*/ 0 h 397"/>
              <a:gd name="T2" fmla="*/ 2147483646 w 1068"/>
              <a:gd name="T3" fmla="*/ 2147483646 h 397"/>
              <a:gd name="T4" fmla="*/ 2147483646 w 1068"/>
              <a:gd name="T5" fmla="*/ 2147483646 h 397"/>
              <a:gd name="T6" fmla="*/ 2147483646 w 1068"/>
              <a:gd name="T7" fmla="*/ 2147483646 h 397"/>
              <a:gd name="T8" fmla="*/ 2147483646 w 1068"/>
              <a:gd name="T9" fmla="*/ 2147483646 h 397"/>
              <a:gd name="T10" fmla="*/ 2147483646 w 1068"/>
              <a:gd name="T11" fmla="*/ 2147483646 h 397"/>
              <a:gd name="T12" fmla="*/ 2147483646 w 1068"/>
              <a:gd name="T13" fmla="*/ 2147483646 h 3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8" h="397">
                <a:moveTo>
                  <a:pt x="0" y="0"/>
                </a:moveTo>
                <a:cubicBezTo>
                  <a:pt x="16" y="21"/>
                  <a:pt x="32" y="43"/>
                  <a:pt x="56" y="57"/>
                </a:cubicBezTo>
                <a:cubicBezTo>
                  <a:pt x="80" y="71"/>
                  <a:pt x="81" y="71"/>
                  <a:pt x="142" y="85"/>
                </a:cubicBezTo>
                <a:cubicBezTo>
                  <a:pt x="203" y="99"/>
                  <a:pt x="293" y="109"/>
                  <a:pt x="425" y="142"/>
                </a:cubicBezTo>
                <a:cubicBezTo>
                  <a:pt x="557" y="175"/>
                  <a:pt x="831" y="251"/>
                  <a:pt x="935" y="284"/>
                </a:cubicBezTo>
                <a:cubicBezTo>
                  <a:pt x="1039" y="317"/>
                  <a:pt x="1030" y="321"/>
                  <a:pt x="1049" y="340"/>
                </a:cubicBezTo>
                <a:cubicBezTo>
                  <a:pt x="1068" y="359"/>
                  <a:pt x="1049" y="388"/>
                  <a:pt x="1049" y="397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29" name="Freeform 85" descr="浅色上对角线">
            <a:extLst>
              <a:ext uri="{FF2B5EF4-FFF2-40B4-BE49-F238E27FC236}">
                <a16:creationId xmlns:a16="http://schemas.microsoft.com/office/drawing/2014/main" id="{03938AF0-FBE1-42AF-904F-C1E5D6B53F27}"/>
              </a:ext>
            </a:extLst>
          </p:cNvPr>
          <p:cNvSpPr>
            <a:spLocks/>
          </p:cNvSpPr>
          <p:nvPr/>
        </p:nvSpPr>
        <p:spPr bwMode="auto">
          <a:xfrm rot="10800000">
            <a:off x="3851275" y="5589588"/>
            <a:ext cx="495300" cy="179387"/>
          </a:xfrm>
          <a:custGeom>
            <a:avLst/>
            <a:gdLst>
              <a:gd name="T0" fmla="*/ 2147483646 w 345"/>
              <a:gd name="T1" fmla="*/ 0 h 435"/>
              <a:gd name="T2" fmla="*/ 2147483646 w 345"/>
              <a:gd name="T3" fmla="*/ 2147483646 h 435"/>
              <a:gd name="T4" fmla="*/ 2147483646 w 345"/>
              <a:gd name="T5" fmla="*/ 2147483646 h 435"/>
              <a:gd name="T6" fmla="*/ 2147483646 w 345"/>
              <a:gd name="T7" fmla="*/ 2147483646 h 435"/>
              <a:gd name="T8" fmla="*/ 2147483646 w 345"/>
              <a:gd name="T9" fmla="*/ 2147483646 h 435"/>
              <a:gd name="T10" fmla="*/ 2147483646 w 345"/>
              <a:gd name="T11" fmla="*/ 2147483646 h 435"/>
              <a:gd name="T12" fmla="*/ 2147483646 w 345"/>
              <a:gd name="T13" fmla="*/ 2147483646 h 435"/>
              <a:gd name="T14" fmla="*/ 2147483646 w 345"/>
              <a:gd name="T15" fmla="*/ 0 h 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" h="435">
                <a:moveTo>
                  <a:pt x="285" y="0"/>
                </a:moveTo>
                <a:cubicBezTo>
                  <a:pt x="250" y="5"/>
                  <a:pt x="214" y="5"/>
                  <a:pt x="180" y="15"/>
                </a:cubicBezTo>
                <a:cubicBezTo>
                  <a:pt x="108" y="37"/>
                  <a:pt x="55" y="119"/>
                  <a:pt x="15" y="180"/>
                </a:cubicBezTo>
                <a:cubicBezTo>
                  <a:pt x="20" y="250"/>
                  <a:pt x="0" y="326"/>
                  <a:pt x="30" y="390"/>
                </a:cubicBezTo>
                <a:cubicBezTo>
                  <a:pt x="43" y="418"/>
                  <a:pt x="90" y="401"/>
                  <a:pt x="120" y="405"/>
                </a:cubicBezTo>
                <a:cubicBezTo>
                  <a:pt x="284" y="428"/>
                  <a:pt x="189" y="407"/>
                  <a:pt x="300" y="435"/>
                </a:cubicBezTo>
                <a:cubicBezTo>
                  <a:pt x="345" y="300"/>
                  <a:pt x="308" y="153"/>
                  <a:pt x="285" y="15"/>
                </a:cubicBezTo>
                <a:cubicBezTo>
                  <a:pt x="203" y="35"/>
                  <a:pt x="207" y="39"/>
                  <a:pt x="285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834" name="Group 90">
            <a:extLst>
              <a:ext uri="{FF2B5EF4-FFF2-40B4-BE49-F238E27FC236}">
                <a16:creationId xmlns:a16="http://schemas.microsoft.com/office/drawing/2014/main" id="{2B709A0B-8F73-478E-9837-CE235B5EA932}"/>
              </a:ext>
            </a:extLst>
          </p:cNvPr>
          <p:cNvGrpSpPr>
            <a:grpSpLocks/>
          </p:cNvGrpSpPr>
          <p:nvPr/>
        </p:nvGrpSpPr>
        <p:grpSpPr bwMode="auto">
          <a:xfrm>
            <a:off x="3941763" y="5724525"/>
            <a:ext cx="1665287" cy="765175"/>
            <a:chOff x="2483" y="3492"/>
            <a:chExt cx="1049" cy="482"/>
          </a:xfrm>
        </p:grpSpPr>
        <p:grpSp>
          <p:nvGrpSpPr>
            <p:cNvPr id="37920" name="Group 88">
              <a:extLst>
                <a:ext uri="{FF2B5EF4-FFF2-40B4-BE49-F238E27FC236}">
                  <a16:creationId xmlns:a16="http://schemas.microsoft.com/office/drawing/2014/main" id="{6F75C066-1399-46DF-8B76-3DA100044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3" y="3492"/>
              <a:ext cx="1049" cy="482"/>
              <a:chOff x="2483" y="3492"/>
              <a:chExt cx="1049" cy="482"/>
            </a:xfrm>
          </p:grpSpPr>
          <p:sp>
            <p:nvSpPr>
              <p:cNvPr id="37922" name="Freeform 27" descr="浅色上对角线">
                <a:extLst>
                  <a:ext uri="{FF2B5EF4-FFF2-40B4-BE49-F238E27FC236}">
                    <a16:creationId xmlns:a16="http://schemas.microsoft.com/office/drawing/2014/main" id="{CE58949A-812E-4175-AE41-A4CF768D1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833"/>
                <a:ext cx="850" cy="141"/>
              </a:xfrm>
              <a:custGeom>
                <a:avLst/>
                <a:gdLst>
                  <a:gd name="T0" fmla="*/ 86542910 w 345"/>
                  <a:gd name="T1" fmla="*/ 0 h 435"/>
                  <a:gd name="T2" fmla="*/ 54584238 w 345"/>
                  <a:gd name="T3" fmla="*/ 0 h 435"/>
                  <a:gd name="T4" fmla="*/ 4549611 w 345"/>
                  <a:gd name="T5" fmla="*/ 0 h 435"/>
                  <a:gd name="T6" fmla="*/ 9098060 w 345"/>
                  <a:gd name="T7" fmla="*/ 0 h 435"/>
                  <a:gd name="T8" fmla="*/ 36467533 w 345"/>
                  <a:gd name="T9" fmla="*/ 0 h 435"/>
                  <a:gd name="T10" fmla="*/ 91109068 w 345"/>
                  <a:gd name="T11" fmla="*/ 0 h 435"/>
                  <a:gd name="T12" fmla="*/ 86542910 w 345"/>
                  <a:gd name="T13" fmla="*/ 0 h 435"/>
                  <a:gd name="T14" fmla="*/ 86542910 w 345"/>
                  <a:gd name="T15" fmla="*/ 0 h 4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5" h="435">
                    <a:moveTo>
                      <a:pt x="285" y="0"/>
                    </a:moveTo>
                    <a:cubicBezTo>
                      <a:pt x="250" y="5"/>
                      <a:pt x="214" y="5"/>
                      <a:pt x="180" y="15"/>
                    </a:cubicBezTo>
                    <a:cubicBezTo>
                      <a:pt x="108" y="37"/>
                      <a:pt x="55" y="119"/>
                      <a:pt x="15" y="180"/>
                    </a:cubicBezTo>
                    <a:cubicBezTo>
                      <a:pt x="20" y="250"/>
                      <a:pt x="0" y="326"/>
                      <a:pt x="30" y="390"/>
                    </a:cubicBezTo>
                    <a:cubicBezTo>
                      <a:pt x="43" y="418"/>
                      <a:pt x="90" y="401"/>
                      <a:pt x="120" y="405"/>
                    </a:cubicBezTo>
                    <a:cubicBezTo>
                      <a:pt x="284" y="428"/>
                      <a:pt x="189" y="407"/>
                      <a:pt x="300" y="435"/>
                    </a:cubicBezTo>
                    <a:cubicBezTo>
                      <a:pt x="345" y="300"/>
                      <a:pt x="308" y="153"/>
                      <a:pt x="285" y="15"/>
                    </a:cubicBezTo>
                    <a:cubicBezTo>
                      <a:pt x="203" y="35"/>
                      <a:pt x="207" y="39"/>
                      <a:pt x="285" y="0"/>
                    </a:cubicBez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Freeform 86" descr="浅色上对角线">
                <a:extLst>
                  <a:ext uri="{FF2B5EF4-FFF2-40B4-BE49-F238E27FC236}">
                    <a16:creationId xmlns:a16="http://schemas.microsoft.com/office/drawing/2014/main" id="{4ED041B9-FFAF-4C5A-9725-1BDF5FC94C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483" y="3492"/>
                <a:ext cx="255" cy="142"/>
              </a:xfrm>
              <a:custGeom>
                <a:avLst/>
                <a:gdLst>
                  <a:gd name="T0" fmla="*/ 4 w 345"/>
                  <a:gd name="T1" fmla="*/ 0 h 435"/>
                  <a:gd name="T2" fmla="*/ 3 w 345"/>
                  <a:gd name="T3" fmla="*/ 0 h 435"/>
                  <a:gd name="T4" fmla="*/ 1 w 345"/>
                  <a:gd name="T5" fmla="*/ 0 h 435"/>
                  <a:gd name="T6" fmla="*/ 1 w 345"/>
                  <a:gd name="T7" fmla="*/ 0 h 435"/>
                  <a:gd name="T8" fmla="*/ 1 w 345"/>
                  <a:gd name="T9" fmla="*/ 0 h 435"/>
                  <a:gd name="T10" fmla="*/ 4 w 345"/>
                  <a:gd name="T11" fmla="*/ 0 h 435"/>
                  <a:gd name="T12" fmla="*/ 4 w 345"/>
                  <a:gd name="T13" fmla="*/ 0 h 435"/>
                  <a:gd name="T14" fmla="*/ 4 w 345"/>
                  <a:gd name="T15" fmla="*/ 0 h 4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5" h="435">
                    <a:moveTo>
                      <a:pt x="285" y="0"/>
                    </a:moveTo>
                    <a:cubicBezTo>
                      <a:pt x="250" y="5"/>
                      <a:pt x="214" y="5"/>
                      <a:pt x="180" y="15"/>
                    </a:cubicBezTo>
                    <a:cubicBezTo>
                      <a:pt x="108" y="37"/>
                      <a:pt x="55" y="119"/>
                      <a:pt x="15" y="180"/>
                    </a:cubicBezTo>
                    <a:cubicBezTo>
                      <a:pt x="20" y="250"/>
                      <a:pt x="0" y="326"/>
                      <a:pt x="30" y="390"/>
                    </a:cubicBezTo>
                    <a:cubicBezTo>
                      <a:pt x="43" y="418"/>
                      <a:pt x="90" y="401"/>
                      <a:pt x="120" y="405"/>
                    </a:cubicBezTo>
                    <a:cubicBezTo>
                      <a:pt x="284" y="428"/>
                      <a:pt x="189" y="407"/>
                      <a:pt x="300" y="435"/>
                    </a:cubicBezTo>
                    <a:cubicBezTo>
                      <a:pt x="345" y="300"/>
                      <a:pt x="308" y="153"/>
                      <a:pt x="285" y="15"/>
                    </a:cubicBezTo>
                    <a:cubicBezTo>
                      <a:pt x="203" y="35"/>
                      <a:pt x="207" y="39"/>
                      <a:pt x="285" y="0"/>
                    </a:cubicBez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4" name="Freeform 87" descr="浅色上对角线">
                <a:extLst>
                  <a:ext uri="{FF2B5EF4-FFF2-40B4-BE49-F238E27FC236}">
                    <a16:creationId xmlns:a16="http://schemas.microsoft.com/office/drawing/2014/main" id="{68B78217-6898-46E0-BC68-AD1554198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0" y="3748"/>
                <a:ext cx="453" cy="170"/>
              </a:xfrm>
              <a:custGeom>
                <a:avLst/>
                <a:gdLst>
                  <a:gd name="T0" fmla="*/ 12902 w 345"/>
                  <a:gd name="T1" fmla="*/ 0 h 435"/>
                  <a:gd name="T2" fmla="*/ 8128 w 345"/>
                  <a:gd name="T3" fmla="*/ 0 h 435"/>
                  <a:gd name="T4" fmla="*/ 684 w 345"/>
                  <a:gd name="T5" fmla="*/ 0 h 435"/>
                  <a:gd name="T6" fmla="*/ 1346 w 345"/>
                  <a:gd name="T7" fmla="*/ 0 h 435"/>
                  <a:gd name="T8" fmla="*/ 5440 w 345"/>
                  <a:gd name="T9" fmla="*/ 0 h 435"/>
                  <a:gd name="T10" fmla="*/ 13587 w 345"/>
                  <a:gd name="T11" fmla="*/ 0 h 435"/>
                  <a:gd name="T12" fmla="*/ 12902 w 345"/>
                  <a:gd name="T13" fmla="*/ 0 h 435"/>
                  <a:gd name="T14" fmla="*/ 12902 w 345"/>
                  <a:gd name="T15" fmla="*/ 0 h 4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5" h="435">
                    <a:moveTo>
                      <a:pt x="285" y="0"/>
                    </a:moveTo>
                    <a:cubicBezTo>
                      <a:pt x="250" y="5"/>
                      <a:pt x="214" y="5"/>
                      <a:pt x="180" y="15"/>
                    </a:cubicBezTo>
                    <a:cubicBezTo>
                      <a:pt x="108" y="37"/>
                      <a:pt x="55" y="119"/>
                      <a:pt x="15" y="180"/>
                    </a:cubicBezTo>
                    <a:cubicBezTo>
                      <a:pt x="20" y="250"/>
                      <a:pt x="0" y="326"/>
                      <a:pt x="30" y="390"/>
                    </a:cubicBezTo>
                    <a:cubicBezTo>
                      <a:pt x="43" y="418"/>
                      <a:pt x="90" y="401"/>
                      <a:pt x="120" y="405"/>
                    </a:cubicBezTo>
                    <a:cubicBezTo>
                      <a:pt x="284" y="428"/>
                      <a:pt x="189" y="407"/>
                      <a:pt x="300" y="435"/>
                    </a:cubicBezTo>
                    <a:cubicBezTo>
                      <a:pt x="345" y="300"/>
                      <a:pt x="308" y="153"/>
                      <a:pt x="285" y="15"/>
                    </a:cubicBezTo>
                    <a:cubicBezTo>
                      <a:pt x="203" y="35"/>
                      <a:pt x="207" y="39"/>
                      <a:pt x="285" y="0"/>
                    </a:cubicBez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21" name="Freeform 89" descr="浅色上对角线">
              <a:extLst>
                <a:ext uri="{FF2B5EF4-FFF2-40B4-BE49-F238E27FC236}">
                  <a16:creationId xmlns:a16="http://schemas.microsoft.com/office/drawing/2014/main" id="{CFBA6571-6BAF-4E4A-BC07-7DFEB8EE8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3691"/>
              <a:ext cx="256" cy="142"/>
            </a:xfrm>
            <a:custGeom>
              <a:avLst/>
              <a:gdLst>
                <a:gd name="T0" fmla="*/ 4 w 345"/>
                <a:gd name="T1" fmla="*/ 0 h 435"/>
                <a:gd name="T2" fmla="*/ 3 w 345"/>
                <a:gd name="T3" fmla="*/ 0 h 435"/>
                <a:gd name="T4" fmla="*/ 1 w 345"/>
                <a:gd name="T5" fmla="*/ 0 h 435"/>
                <a:gd name="T6" fmla="*/ 1 w 345"/>
                <a:gd name="T7" fmla="*/ 0 h 435"/>
                <a:gd name="T8" fmla="*/ 1 w 345"/>
                <a:gd name="T9" fmla="*/ 0 h 435"/>
                <a:gd name="T10" fmla="*/ 4 w 345"/>
                <a:gd name="T11" fmla="*/ 0 h 435"/>
                <a:gd name="T12" fmla="*/ 4 w 345"/>
                <a:gd name="T13" fmla="*/ 0 h 435"/>
                <a:gd name="T14" fmla="*/ 4 w 345"/>
                <a:gd name="T15" fmla="*/ 0 h 4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5" h="435">
                  <a:moveTo>
                    <a:pt x="285" y="0"/>
                  </a:moveTo>
                  <a:cubicBezTo>
                    <a:pt x="250" y="5"/>
                    <a:pt x="214" y="5"/>
                    <a:pt x="180" y="15"/>
                  </a:cubicBezTo>
                  <a:cubicBezTo>
                    <a:pt x="108" y="37"/>
                    <a:pt x="55" y="119"/>
                    <a:pt x="15" y="180"/>
                  </a:cubicBezTo>
                  <a:cubicBezTo>
                    <a:pt x="20" y="250"/>
                    <a:pt x="0" y="326"/>
                    <a:pt x="30" y="390"/>
                  </a:cubicBezTo>
                  <a:cubicBezTo>
                    <a:pt x="43" y="418"/>
                    <a:pt x="90" y="401"/>
                    <a:pt x="120" y="405"/>
                  </a:cubicBezTo>
                  <a:cubicBezTo>
                    <a:pt x="284" y="428"/>
                    <a:pt x="189" y="407"/>
                    <a:pt x="300" y="435"/>
                  </a:cubicBezTo>
                  <a:cubicBezTo>
                    <a:pt x="345" y="300"/>
                    <a:pt x="308" y="153"/>
                    <a:pt x="285" y="15"/>
                  </a:cubicBezTo>
                  <a:cubicBezTo>
                    <a:pt x="203" y="35"/>
                    <a:pt x="207" y="39"/>
                    <a:pt x="285" y="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835" name="Freeform 91">
            <a:extLst>
              <a:ext uri="{FF2B5EF4-FFF2-40B4-BE49-F238E27FC236}">
                <a16:creationId xmlns:a16="http://schemas.microsoft.com/office/drawing/2014/main" id="{7806CE31-3ED2-4C26-A19A-76BC21DBC7D3}"/>
              </a:ext>
            </a:extLst>
          </p:cNvPr>
          <p:cNvSpPr>
            <a:spLocks/>
          </p:cNvSpPr>
          <p:nvPr/>
        </p:nvSpPr>
        <p:spPr bwMode="auto">
          <a:xfrm>
            <a:off x="3889375" y="5589588"/>
            <a:ext cx="52388" cy="225425"/>
          </a:xfrm>
          <a:custGeom>
            <a:avLst/>
            <a:gdLst>
              <a:gd name="T0" fmla="*/ 2147483646 w 33"/>
              <a:gd name="T1" fmla="*/ 0 h 142"/>
              <a:gd name="T2" fmla="*/ 2147483646 w 33"/>
              <a:gd name="T3" fmla="*/ 2147483646 h 142"/>
              <a:gd name="T4" fmla="*/ 2147483646 w 33"/>
              <a:gd name="T5" fmla="*/ 2147483646 h 1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" h="142">
                <a:moveTo>
                  <a:pt x="5" y="0"/>
                </a:moveTo>
                <a:cubicBezTo>
                  <a:pt x="2" y="30"/>
                  <a:pt x="0" y="61"/>
                  <a:pt x="5" y="85"/>
                </a:cubicBezTo>
                <a:cubicBezTo>
                  <a:pt x="10" y="109"/>
                  <a:pt x="28" y="133"/>
                  <a:pt x="33" y="142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837" name="Freeform 93">
            <a:extLst>
              <a:ext uri="{FF2B5EF4-FFF2-40B4-BE49-F238E27FC236}">
                <a16:creationId xmlns:a16="http://schemas.microsoft.com/office/drawing/2014/main" id="{D30F2B2E-4CB7-44CE-92A4-A915EE200374}"/>
              </a:ext>
            </a:extLst>
          </p:cNvPr>
          <p:cNvSpPr>
            <a:spLocks/>
          </p:cNvSpPr>
          <p:nvPr/>
        </p:nvSpPr>
        <p:spPr bwMode="auto">
          <a:xfrm>
            <a:off x="4257675" y="6451600"/>
            <a:ext cx="1260475" cy="406400"/>
          </a:xfrm>
          <a:custGeom>
            <a:avLst/>
            <a:gdLst>
              <a:gd name="T0" fmla="*/ 2147483646 w 794"/>
              <a:gd name="T1" fmla="*/ 0 h 256"/>
              <a:gd name="T2" fmla="*/ 2147483646 w 794"/>
              <a:gd name="T3" fmla="*/ 2147483646 h 256"/>
              <a:gd name="T4" fmla="*/ 2147483646 w 794"/>
              <a:gd name="T5" fmla="*/ 2147483646 h 256"/>
              <a:gd name="T6" fmla="*/ 0 w 794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4" h="256">
                <a:moveTo>
                  <a:pt x="794" y="0"/>
                </a:moveTo>
                <a:cubicBezTo>
                  <a:pt x="770" y="30"/>
                  <a:pt x="747" y="61"/>
                  <a:pt x="709" y="85"/>
                </a:cubicBezTo>
                <a:cubicBezTo>
                  <a:pt x="671" y="109"/>
                  <a:pt x="685" y="113"/>
                  <a:pt x="567" y="142"/>
                </a:cubicBezTo>
                <a:cubicBezTo>
                  <a:pt x="449" y="171"/>
                  <a:pt x="94" y="237"/>
                  <a:pt x="0" y="256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5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C9AF733-7090-4EF0-834F-7CC23952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FF00"/>
                </a:solidFill>
              </a:rPr>
              <a:t>    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CC52D5A-510F-4EE6-83F4-14C398D75B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176945" y="1480802"/>
            <a:ext cx="7138988" cy="4525963"/>
          </a:xfrm>
        </p:spPr>
        <p:txBody>
          <a:bodyPr/>
          <a:lstStyle/>
          <a:p>
            <a:pPr marL="457200" lvl="1" indent="0" eaLnBrk="1" hangingPunct="1"/>
            <a:r>
              <a:rPr lang="zh-CN" altLang="en-US" sz="3200" b="1" dirty="0">
                <a:solidFill>
                  <a:srgbClr val="FFFF00"/>
                </a:solidFill>
              </a:rPr>
              <a:t>放大倍数</a:t>
            </a:r>
            <a:r>
              <a:rPr lang="en-US" altLang="zh-CN" sz="3200" b="1" dirty="0">
                <a:solidFill>
                  <a:srgbClr val="FFFF00"/>
                </a:solidFill>
              </a:rPr>
              <a:t>Au</a:t>
            </a:r>
            <a:endParaRPr lang="zh-CN" altLang="en-US" sz="3200" b="1" dirty="0">
              <a:solidFill>
                <a:srgbClr val="FFFF00"/>
              </a:solidFill>
            </a:endParaRPr>
          </a:p>
          <a:p>
            <a:pPr marL="457200" lvl="1" indent="0" eaLnBrk="1" hangingPunct="1"/>
            <a:r>
              <a:rPr lang="zh-CN" altLang="en-US" sz="3200" b="1" dirty="0">
                <a:solidFill>
                  <a:srgbClr val="FFFF00"/>
                </a:solidFill>
              </a:rPr>
              <a:t>输入电阻</a:t>
            </a:r>
            <a:r>
              <a:rPr lang="en-US" altLang="zh-CN" sz="3200" b="1" dirty="0">
                <a:solidFill>
                  <a:srgbClr val="FFFF00"/>
                </a:solidFill>
              </a:rPr>
              <a:t>Ri</a:t>
            </a:r>
            <a:endParaRPr lang="zh-CN" altLang="en-US" sz="3200" b="1" dirty="0">
              <a:solidFill>
                <a:srgbClr val="FFFF00"/>
              </a:solidFill>
            </a:endParaRPr>
          </a:p>
          <a:p>
            <a:pPr marL="457200" lvl="1" indent="0" eaLnBrk="1" hangingPunct="1"/>
            <a:r>
              <a:rPr lang="zh-CN" altLang="en-US" sz="3200" b="1" dirty="0">
                <a:solidFill>
                  <a:srgbClr val="FFFF00"/>
                </a:solidFill>
              </a:rPr>
              <a:t>输出电阻</a:t>
            </a:r>
            <a:r>
              <a:rPr lang="en-US" altLang="zh-CN" sz="3200" b="1" dirty="0">
                <a:solidFill>
                  <a:srgbClr val="FFFF00"/>
                </a:solidFill>
              </a:rPr>
              <a:t>Ro</a:t>
            </a:r>
            <a:endParaRPr lang="zh-CN" altLang="en-US" sz="3200" b="1" dirty="0">
              <a:solidFill>
                <a:srgbClr val="FFFF00"/>
              </a:solidFill>
            </a:endParaRPr>
          </a:p>
          <a:p>
            <a:pPr marL="0" indent="0" eaLnBrk="1" hangingPunct="1"/>
            <a:endParaRPr lang="en-US" altLang="zh-CN" sz="2000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4C4A3D-447F-4570-95DD-ADEEA649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FF00"/>
                </a:solidFill>
              </a:rPr>
              <a:t> 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⑵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放大电路的性能指标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5" name="Group 54">
            <a:extLst>
              <a:ext uri="{FF2B5EF4-FFF2-40B4-BE49-F238E27FC236}">
                <a16:creationId xmlns:a16="http://schemas.microsoft.com/office/drawing/2014/main" id="{14BBFD21-773D-437D-9B38-869E21F35570}"/>
              </a:ext>
            </a:extLst>
          </p:cNvPr>
          <p:cNvGrpSpPr>
            <a:grpSpLocks/>
          </p:cNvGrpSpPr>
          <p:nvPr/>
        </p:nvGrpSpPr>
        <p:grpSpPr bwMode="auto">
          <a:xfrm>
            <a:off x="791580" y="2708920"/>
            <a:ext cx="8758237" cy="3762375"/>
            <a:chOff x="243" y="1111"/>
            <a:chExt cx="5517" cy="2370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D2C97BE-0EB9-4E3C-AAEE-4045A347F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132"/>
              <a:ext cx="149" cy="365"/>
            </a:xfrm>
            <a:prstGeom prst="rect">
              <a:avLst/>
            </a:prstGeom>
            <a:gradFill rotWithShape="1">
              <a:gsLst>
                <a:gs pos="0">
                  <a:srgbClr val="B24700"/>
                </a:gs>
                <a:gs pos="50000">
                  <a:srgbClr val="FF6600"/>
                </a:gs>
                <a:gs pos="100000">
                  <a:srgbClr val="B2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0D8A461-E354-4847-ADCC-EDFAD7263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691"/>
              <a:ext cx="228" cy="23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A6E45F62-66A4-45F7-A615-678D3EF30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2489"/>
              <a:ext cx="0" cy="66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D04E1E3C-FBEE-41CC-B93C-C15B0CB89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" y="1881"/>
              <a:ext cx="0" cy="24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81653CF9-E622-4D55-AA73-999EF011E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1881"/>
              <a:ext cx="12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F27A066A-C820-441E-8421-ADBF873F8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3157"/>
              <a:ext cx="12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46F76C9-4B06-4F8B-B6A4-9E0D55693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1698"/>
              <a:ext cx="1110" cy="1601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003043B7-97DA-4C6B-8BC4-EE263A0F5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1998"/>
              <a:ext cx="56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放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大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器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22AC42D8-F66A-485B-B596-C0BA7BE06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2018"/>
              <a:ext cx="546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D7C27F17-1BDD-4361-A469-528BBF5C4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2642"/>
              <a:ext cx="546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95B18D6-E40D-484F-82D3-4AE540E98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2415"/>
              <a:ext cx="423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＋</a:t>
              </a:r>
              <a:endParaRPr lang="zh-CN" altLang="en-US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2BC4F79F-33DA-4AC4-809D-FB43246C4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2925"/>
              <a:ext cx="54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  <a:endParaRPr lang="zh-CN" altLang="en-US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CFBE73FF-3F38-4F34-AC78-390E944F3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8" y="1517"/>
              <a:ext cx="0" cy="18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D05F4E1A-4FE5-4C95-97E8-9C9E5AF69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1517"/>
              <a:ext cx="10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BE5B3E9F-26EE-43C1-9FDE-E745C731A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476"/>
              <a:ext cx="71" cy="81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ABD66A2A-BACA-482D-A145-7E2496BE7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3" y="1333"/>
              <a:ext cx="247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BA675291-6470-41CE-B653-97F493C9D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476"/>
              <a:ext cx="70" cy="81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789F3019-C977-44E9-B19F-959903551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1517"/>
              <a:ext cx="12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27C84E-F949-484A-A926-C02D5B7A4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3157"/>
              <a:ext cx="22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79B7C0E1-D65A-47BD-9E0A-428EFB71C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517"/>
              <a:ext cx="0" cy="79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AFEDCCD5-B35C-4C70-ACD5-57764FF03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" y="2307"/>
              <a:ext cx="33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AE2E3E55-E6C5-41A8-8B2E-080A0FEE0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2367"/>
              <a:ext cx="193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9254A66D-47C7-4352-940B-75D62AE4D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" y="2428"/>
              <a:ext cx="33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F4EF772B-DEE1-4368-BD46-16C1BCEA8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2489"/>
              <a:ext cx="193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9CC521F4-9B0A-46FD-A7CA-26873AF30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469"/>
              <a:ext cx="0" cy="6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B92A9E11-FEA4-4AA9-BC03-FFEF5F550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861"/>
              <a:ext cx="91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8145E9C-D22C-4688-AE28-AA491A25A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302"/>
              <a:ext cx="161" cy="384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4A3BC5DC-9E5E-46A0-A7EC-21049AED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861"/>
              <a:ext cx="0" cy="44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829EBA16-21CC-4F90-BBA9-595764B29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691"/>
              <a:ext cx="0" cy="46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47A55A9-F816-43C8-A0B8-A20F9FC22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3157"/>
              <a:ext cx="0" cy="30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6D14C5F2-6BBE-4056-A74D-55FC99A40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" y="3481"/>
              <a:ext cx="29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97053C60-92E4-4035-A898-823C30AF3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" y="2323"/>
              <a:ext cx="546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160B0583-8133-476C-8560-532CC94EB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" y="2011"/>
              <a:ext cx="546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2966B3BD-20EF-4A43-BA40-CCAFEB445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111"/>
              <a:ext cx="54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A4B7805A-9B10-4EE1-A7F5-155D3BF54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1152"/>
              <a:ext cx="72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开关</a:t>
              </a:r>
              <a:endParaRPr lang="zh-CN" altLang="en-US" sz="28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E47D776-8449-4B83-A461-65F2EF01C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</a:rPr>
              <a:t>    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2A6D51-8E27-46B8-B3BC-DD739A34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共发射极放大电路的组成</a:t>
            </a:r>
          </a:p>
        </p:txBody>
      </p:sp>
      <p:grpSp>
        <p:nvGrpSpPr>
          <p:cNvPr id="7172" name="Group 110">
            <a:extLst>
              <a:ext uri="{FF2B5EF4-FFF2-40B4-BE49-F238E27FC236}">
                <a16:creationId xmlns:a16="http://schemas.microsoft.com/office/drawing/2014/main" id="{D06D97D7-7AE4-4D74-A41A-D9A97D45E751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1989138"/>
            <a:ext cx="7029450" cy="4868862"/>
            <a:chOff x="1332" y="1253"/>
            <a:chExt cx="4428" cy="3067"/>
          </a:xfrm>
        </p:grpSpPr>
        <p:sp>
          <p:nvSpPr>
            <p:cNvPr id="7198" name="Text Box 65">
              <a:extLst>
                <a:ext uri="{FF2B5EF4-FFF2-40B4-BE49-F238E27FC236}">
                  <a16:creationId xmlns:a16="http://schemas.microsoft.com/office/drawing/2014/main" id="{B669DF10-A2E4-40DF-A80F-F7CF6EBED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" y="1253"/>
              <a:ext cx="33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grpSp>
          <p:nvGrpSpPr>
            <p:cNvPr id="7199" name="Group 109">
              <a:extLst>
                <a:ext uri="{FF2B5EF4-FFF2-40B4-BE49-F238E27FC236}">
                  <a16:creationId xmlns:a16="http://schemas.microsoft.com/office/drawing/2014/main" id="{39A0A7D6-EF7B-463F-9075-00F22819F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2" y="1281"/>
              <a:ext cx="4428" cy="3039"/>
              <a:chOff x="1332" y="1281"/>
              <a:chExt cx="4428" cy="3039"/>
            </a:xfrm>
          </p:grpSpPr>
          <p:grpSp>
            <p:nvGrpSpPr>
              <p:cNvPr id="7200" name="Group 87">
                <a:extLst>
                  <a:ext uri="{FF2B5EF4-FFF2-40B4-BE49-F238E27FC236}">
                    <a16:creationId xmlns:a16="http://schemas.microsoft.com/office/drawing/2014/main" id="{6F79BA38-711E-4387-B426-41E26FBA62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2" y="2255"/>
                <a:ext cx="4428" cy="2065"/>
                <a:chOff x="1516" y="2047"/>
                <a:chExt cx="4428" cy="2065"/>
              </a:xfrm>
            </p:grpSpPr>
            <p:sp>
              <p:nvSpPr>
                <p:cNvPr id="7260" name="Text Box 5">
                  <a:extLst>
                    <a:ext uri="{FF2B5EF4-FFF2-40B4-BE49-F238E27FC236}">
                      <a16:creationId xmlns:a16="http://schemas.microsoft.com/office/drawing/2014/main" id="{3C61974D-C409-42B8-959B-302C5D4D67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6" y="2610"/>
                  <a:ext cx="369" cy="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b="1" i="1">
                      <a:solidFill>
                        <a:srgbClr val="66FF33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b="1" baseline="-25000">
                      <a:solidFill>
                        <a:srgbClr val="66FF33"/>
                      </a:solidFill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7261" name="Text Box 6">
                  <a:extLst>
                    <a:ext uri="{FF2B5EF4-FFF2-40B4-BE49-F238E27FC236}">
                      <a16:creationId xmlns:a16="http://schemas.microsoft.com/office/drawing/2014/main" id="{02A01D59-8F9E-45E6-97C2-8BE0427E9F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75" y="2047"/>
                  <a:ext cx="369" cy="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b="1" i="1">
                      <a:solidFill>
                        <a:srgbClr val="66FF33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b="1" baseline="-25000">
                      <a:solidFill>
                        <a:srgbClr val="66FF33"/>
                      </a:solidFill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7262" name="Text Box 7">
                  <a:extLst>
                    <a:ext uri="{FF2B5EF4-FFF2-40B4-BE49-F238E27FC236}">
                      <a16:creationId xmlns:a16="http://schemas.microsoft.com/office/drawing/2014/main" id="{DD0DEE0E-B67E-4CDF-8534-1E05B9D0F0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3754"/>
                  <a:ext cx="2098" cy="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 b="1">
                      <a:solidFill>
                        <a:srgbClr val="66FF33"/>
                      </a:solidFill>
                      <a:latin typeface="Times New Roman" panose="02020603050405020304" pitchFamily="18" charset="0"/>
                    </a:rPr>
                    <a:t>共发射极基本放大电路</a:t>
                  </a:r>
                  <a:endParaRPr lang="zh-CN" altLang="en-US" sz="2000" b="1" baseline="-25000">
                    <a:solidFill>
                      <a:srgbClr val="66FF33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201" name="Rectangle 9">
                <a:extLst>
                  <a:ext uri="{FF2B5EF4-FFF2-40B4-BE49-F238E27FC236}">
                    <a16:creationId xmlns:a16="http://schemas.microsoft.com/office/drawing/2014/main" id="{28E2994B-182D-44AA-858A-20F43434B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33" y="2330"/>
                <a:ext cx="159" cy="426"/>
              </a:xfrm>
              <a:prstGeom prst="rect">
                <a:avLst/>
              </a:prstGeom>
              <a:gradFill rotWithShape="1">
                <a:gsLst>
                  <a:gs pos="0">
                    <a:srgbClr val="762F00"/>
                  </a:gs>
                  <a:gs pos="50000">
                    <a:srgbClr val="FF6600"/>
                  </a:gs>
                  <a:gs pos="100000">
                    <a:srgbClr val="762F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2" name="Line 10">
                <a:extLst>
                  <a:ext uri="{FF2B5EF4-FFF2-40B4-BE49-F238E27FC236}">
                    <a16:creationId xmlns:a16="http://schemas.microsoft.com/office/drawing/2014/main" id="{91400409-FE29-4F8B-AAAC-4E557434D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2719"/>
                <a:ext cx="0" cy="717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3" name="Oval 11">
                <a:extLst>
                  <a:ext uri="{FF2B5EF4-FFF2-40B4-BE49-F238E27FC236}">
                    <a16:creationId xmlns:a16="http://schemas.microsoft.com/office/drawing/2014/main" id="{8B47EDE5-7526-4CCD-972D-3CF46B4B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2996"/>
                <a:ext cx="167" cy="196"/>
              </a:xfrm>
              <a:prstGeom prst="ellips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4" name="Line 12">
                <a:extLst>
                  <a:ext uri="{FF2B5EF4-FFF2-40B4-BE49-F238E27FC236}">
                    <a16:creationId xmlns:a16="http://schemas.microsoft.com/office/drawing/2014/main" id="{8BDADB7E-1809-45D1-89AE-E6C7BE535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3418"/>
                <a:ext cx="641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Line 13">
                <a:extLst>
                  <a:ext uri="{FF2B5EF4-FFF2-40B4-BE49-F238E27FC236}">
                    <a16:creationId xmlns:a16="http://schemas.microsoft.com/office/drawing/2014/main" id="{294D1C37-C33A-407A-A695-F9F26DDBB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9" y="3256"/>
                <a:ext cx="0" cy="341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6" name="Line 14">
                <a:extLst>
                  <a:ext uri="{FF2B5EF4-FFF2-40B4-BE49-F238E27FC236}">
                    <a16:creationId xmlns:a16="http://schemas.microsoft.com/office/drawing/2014/main" id="{83A2C337-33E1-45E9-9D2F-8200926D9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7" y="3353"/>
                <a:ext cx="0" cy="163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Line 15">
                <a:extLst>
                  <a:ext uri="{FF2B5EF4-FFF2-40B4-BE49-F238E27FC236}">
                    <a16:creationId xmlns:a16="http://schemas.microsoft.com/office/drawing/2014/main" id="{CFAD3DF3-132A-4453-830D-5A94FCE0E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7" y="3440"/>
                <a:ext cx="2996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Line 16">
                <a:extLst>
                  <a:ext uri="{FF2B5EF4-FFF2-40B4-BE49-F238E27FC236}">
                    <a16:creationId xmlns:a16="http://schemas.microsoft.com/office/drawing/2014/main" id="{3CBCA48D-F85C-4E72-B7B7-2DD9DC604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8" y="1906"/>
                <a:ext cx="0" cy="423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Line 17">
                <a:extLst>
                  <a:ext uri="{FF2B5EF4-FFF2-40B4-BE49-F238E27FC236}">
                    <a16:creationId xmlns:a16="http://schemas.microsoft.com/office/drawing/2014/main" id="{CA5D6915-C86B-4CF2-9BF7-BC5BA0AE3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8" y="1910"/>
                <a:ext cx="665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0" name="Rectangle 18">
                <a:extLst>
                  <a:ext uri="{FF2B5EF4-FFF2-40B4-BE49-F238E27FC236}">
                    <a16:creationId xmlns:a16="http://schemas.microsoft.com/office/drawing/2014/main" id="{D57C941D-11E0-4CA1-8B37-3171EB4B7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20"/>
                <a:ext cx="415" cy="170"/>
              </a:xfrm>
              <a:prstGeom prst="rect">
                <a:avLst/>
              </a:prstGeom>
              <a:gradFill rotWithShape="1">
                <a:gsLst>
                  <a:gs pos="0">
                    <a:srgbClr val="762F00"/>
                  </a:gs>
                  <a:gs pos="50000">
                    <a:srgbClr val="FF6600"/>
                  </a:gs>
                  <a:gs pos="100000">
                    <a:srgbClr val="762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1" name="Line 19">
                <a:extLst>
                  <a:ext uri="{FF2B5EF4-FFF2-40B4-BE49-F238E27FC236}">
                    <a16:creationId xmlns:a16="http://schemas.microsoft.com/office/drawing/2014/main" id="{3D6C0B48-2FCD-4ADE-8335-C66DE6815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1" y="1921"/>
                <a:ext cx="498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2" name="Line 20">
                <a:extLst>
                  <a:ext uri="{FF2B5EF4-FFF2-40B4-BE49-F238E27FC236}">
                    <a16:creationId xmlns:a16="http://schemas.microsoft.com/office/drawing/2014/main" id="{F6531293-1FEE-4CC7-9B28-CB221A639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1793"/>
                <a:ext cx="0" cy="243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3" name="Line 21">
                <a:extLst>
                  <a:ext uri="{FF2B5EF4-FFF2-40B4-BE49-F238E27FC236}">
                    <a16:creationId xmlns:a16="http://schemas.microsoft.com/office/drawing/2014/main" id="{B97ADF15-AA28-4159-90C0-1434FB5D6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8" y="1675"/>
                <a:ext cx="249" cy="19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4" name="Line 22">
                <a:extLst>
                  <a:ext uri="{FF2B5EF4-FFF2-40B4-BE49-F238E27FC236}">
                    <a16:creationId xmlns:a16="http://schemas.microsoft.com/office/drawing/2014/main" id="{C2C73EF0-932F-4EDD-BAEE-9ADB9100A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8" y="1971"/>
                <a:ext cx="261" cy="97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5" name="Line 23">
                <a:extLst>
                  <a:ext uri="{FF2B5EF4-FFF2-40B4-BE49-F238E27FC236}">
                    <a16:creationId xmlns:a16="http://schemas.microsoft.com/office/drawing/2014/main" id="{905B5D5E-B83E-4B94-A728-BB8756270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7" y="1288"/>
                <a:ext cx="0" cy="389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6" name="Line 24">
                <a:extLst>
                  <a:ext uri="{FF2B5EF4-FFF2-40B4-BE49-F238E27FC236}">
                    <a16:creationId xmlns:a16="http://schemas.microsoft.com/office/drawing/2014/main" id="{426AD0F8-3F9E-4ED5-BCDF-2978496AF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7" y="1288"/>
                <a:ext cx="1986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7" name="Line 25">
                <a:extLst>
                  <a:ext uri="{FF2B5EF4-FFF2-40B4-BE49-F238E27FC236}">
                    <a16:creationId xmlns:a16="http://schemas.microsoft.com/office/drawing/2014/main" id="{339269B6-63D2-4B8D-AB9F-5BF21F69C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2" y="1288"/>
                <a:ext cx="0" cy="569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8" name="Rectangle 26">
                <a:extLst>
                  <a:ext uri="{FF2B5EF4-FFF2-40B4-BE49-F238E27FC236}">
                    <a16:creationId xmlns:a16="http://schemas.microsoft.com/office/drawing/2014/main" id="{D3C959EE-9F1F-458D-A8BC-1DDE58DA5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" y="1820"/>
                <a:ext cx="142" cy="404"/>
              </a:xfrm>
              <a:prstGeom prst="rect">
                <a:avLst/>
              </a:prstGeom>
              <a:gradFill rotWithShape="1">
                <a:gsLst>
                  <a:gs pos="0">
                    <a:srgbClr val="762F00"/>
                  </a:gs>
                  <a:gs pos="50000">
                    <a:srgbClr val="FF6600"/>
                  </a:gs>
                  <a:gs pos="100000">
                    <a:srgbClr val="762F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9" name="Line 27">
                <a:extLst>
                  <a:ext uri="{FF2B5EF4-FFF2-40B4-BE49-F238E27FC236}">
                    <a16:creationId xmlns:a16="http://schemas.microsoft.com/office/drawing/2014/main" id="{64C333B8-8EF6-4293-AE0C-DEAEE9934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9" y="2160"/>
                <a:ext cx="0" cy="509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0" name="Line 28">
                <a:extLst>
                  <a:ext uri="{FF2B5EF4-FFF2-40B4-BE49-F238E27FC236}">
                    <a16:creationId xmlns:a16="http://schemas.microsoft.com/office/drawing/2014/main" id="{126921C4-1C64-4CE6-8619-AF8FE2B5D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4" y="2687"/>
                <a:ext cx="321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Line 29">
                <a:extLst>
                  <a:ext uri="{FF2B5EF4-FFF2-40B4-BE49-F238E27FC236}">
                    <a16:creationId xmlns:a16="http://schemas.microsoft.com/office/drawing/2014/main" id="{14729F28-0C56-4249-A2C0-ACD3DD0F3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" y="2734"/>
                <a:ext cx="179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Line 30">
                <a:extLst>
                  <a:ext uri="{FF2B5EF4-FFF2-40B4-BE49-F238E27FC236}">
                    <a16:creationId xmlns:a16="http://schemas.microsoft.com/office/drawing/2014/main" id="{9AE8D0BB-0775-4278-8D4A-ED1CDCB51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" y="2734"/>
                <a:ext cx="0" cy="70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3" name="Rectangle 31">
                <a:extLst>
                  <a:ext uri="{FF2B5EF4-FFF2-40B4-BE49-F238E27FC236}">
                    <a16:creationId xmlns:a16="http://schemas.microsoft.com/office/drawing/2014/main" id="{861201B7-1585-405C-A59F-D4C329612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2151"/>
                <a:ext cx="170" cy="434"/>
              </a:xfrm>
              <a:prstGeom prst="rect">
                <a:avLst/>
              </a:prstGeom>
              <a:gradFill rotWithShape="1">
                <a:gsLst>
                  <a:gs pos="0">
                    <a:srgbClr val="762F00"/>
                  </a:gs>
                  <a:gs pos="50000">
                    <a:srgbClr val="FF6600"/>
                  </a:gs>
                  <a:gs pos="100000">
                    <a:srgbClr val="762F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24" name="Line 32">
                <a:extLst>
                  <a:ext uri="{FF2B5EF4-FFF2-40B4-BE49-F238E27FC236}">
                    <a16:creationId xmlns:a16="http://schemas.microsoft.com/office/drawing/2014/main" id="{3A9D8104-706A-4CC1-A510-A15DCD07F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7" y="2068"/>
                <a:ext cx="0" cy="135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5" name="Text Box 33">
                <a:extLst>
                  <a:ext uri="{FF2B5EF4-FFF2-40B4-BE49-F238E27FC236}">
                    <a16:creationId xmlns:a16="http://schemas.microsoft.com/office/drawing/2014/main" id="{671D16D8-563F-4824-8D46-C2483BDFF6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6" y="2415"/>
                <a:ext cx="369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7226" name="Text Box 34">
                <a:extLst>
                  <a:ext uri="{FF2B5EF4-FFF2-40B4-BE49-F238E27FC236}">
                    <a16:creationId xmlns:a16="http://schemas.microsoft.com/office/drawing/2014/main" id="{8C4FF4BF-5E9C-4E16-9315-1CD6963AA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1" y="1581"/>
                <a:ext cx="36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227" name="Text Box 35">
                <a:extLst>
                  <a:ext uri="{FF2B5EF4-FFF2-40B4-BE49-F238E27FC236}">
                    <a16:creationId xmlns:a16="http://schemas.microsoft.com/office/drawing/2014/main" id="{DD93AE6E-055B-4E94-97DA-069C56EBD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8" y="2931"/>
                <a:ext cx="36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BB</a:t>
                </a:r>
              </a:p>
            </p:txBody>
          </p:sp>
          <p:sp>
            <p:nvSpPr>
              <p:cNvPr id="7228" name="Text Box 36">
                <a:extLst>
                  <a:ext uri="{FF2B5EF4-FFF2-40B4-BE49-F238E27FC236}">
                    <a16:creationId xmlns:a16="http://schemas.microsoft.com/office/drawing/2014/main" id="{BDEBC0C4-E298-4B57-9A6E-F5CEF43E7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2" y="1677"/>
                <a:ext cx="369" cy="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29" name="Oval 37">
                <a:extLst>
                  <a:ext uri="{FF2B5EF4-FFF2-40B4-BE49-F238E27FC236}">
                    <a16:creationId xmlns:a16="http://schemas.microsoft.com/office/drawing/2014/main" id="{67310DB9-28E8-4F24-AC9C-99927026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890"/>
                <a:ext cx="35" cy="49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30" name="Text Box 38">
                <a:extLst>
                  <a:ext uri="{FF2B5EF4-FFF2-40B4-BE49-F238E27FC236}">
                    <a16:creationId xmlns:a16="http://schemas.microsoft.com/office/drawing/2014/main" id="{1D0F85B4-00B5-4F3D-B3F9-526B426EC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1910"/>
                <a:ext cx="369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231" name="Text Box 39">
                <a:extLst>
                  <a:ext uri="{FF2B5EF4-FFF2-40B4-BE49-F238E27FC236}">
                    <a16:creationId xmlns:a16="http://schemas.microsoft.com/office/drawing/2014/main" id="{FC092E97-6C83-4D4E-8AA0-AF710255E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5" y="2556"/>
                <a:ext cx="506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7232" name="Text Box 40">
                <a:extLst>
                  <a:ext uri="{FF2B5EF4-FFF2-40B4-BE49-F238E27FC236}">
                    <a16:creationId xmlns:a16="http://schemas.microsoft.com/office/drawing/2014/main" id="{75229435-2845-4DAB-A1B6-5DC189229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" y="2160"/>
                <a:ext cx="340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7233" name="Line 41">
                <a:extLst>
                  <a:ext uri="{FF2B5EF4-FFF2-40B4-BE49-F238E27FC236}">
                    <a16:creationId xmlns:a16="http://schemas.microsoft.com/office/drawing/2014/main" id="{894A1F2B-1062-49C5-A96D-F70F2AF5A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3440"/>
                <a:ext cx="0" cy="249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4" name="Text Box 42">
                <a:extLst>
                  <a:ext uri="{FF2B5EF4-FFF2-40B4-BE49-F238E27FC236}">
                    <a16:creationId xmlns:a16="http://schemas.microsoft.com/office/drawing/2014/main" id="{1D835DC8-5103-4123-BA36-58376BC7E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2410"/>
                <a:ext cx="368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7235" name="Text Box 43">
                <a:extLst>
                  <a:ext uri="{FF2B5EF4-FFF2-40B4-BE49-F238E27FC236}">
                    <a16:creationId xmlns:a16="http://schemas.microsoft.com/office/drawing/2014/main" id="{D8219629-FBCB-4D0B-A4F1-11A1CB114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1" y="2716"/>
                <a:ext cx="368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0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BE</a:t>
                </a:r>
              </a:p>
            </p:txBody>
          </p:sp>
          <p:sp>
            <p:nvSpPr>
              <p:cNvPr id="7236" name="Text Box 44">
                <a:extLst>
                  <a:ext uri="{FF2B5EF4-FFF2-40B4-BE49-F238E27FC236}">
                    <a16:creationId xmlns:a16="http://schemas.microsoft.com/office/drawing/2014/main" id="{FDF161D6-5FE0-46F3-AA28-1775EFB05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133"/>
                <a:ext cx="369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7237" name="Text Box 45">
                <a:extLst>
                  <a:ext uri="{FF2B5EF4-FFF2-40B4-BE49-F238E27FC236}">
                    <a16:creationId xmlns:a16="http://schemas.microsoft.com/office/drawing/2014/main" id="{7DC5C3B9-B1A7-474C-95D8-AD6B3D0A1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7" y="1533"/>
                <a:ext cx="369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238" name="Text Box 46">
                <a:extLst>
                  <a:ext uri="{FF2B5EF4-FFF2-40B4-BE49-F238E27FC236}">
                    <a16:creationId xmlns:a16="http://schemas.microsoft.com/office/drawing/2014/main" id="{56134142-636B-4FB4-866E-6B5F70709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334"/>
                <a:ext cx="36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239" name="Text Box 47">
                <a:extLst>
                  <a:ext uri="{FF2B5EF4-FFF2-40B4-BE49-F238E27FC236}">
                    <a16:creationId xmlns:a16="http://schemas.microsoft.com/office/drawing/2014/main" id="{38195FDA-7CAE-44EF-80D2-F888BC758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" y="1912"/>
                <a:ext cx="273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0" name="Text Box 48">
                <a:extLst>
                  <a:ext uri="{FF2B5EF4-FFF2-40B4-BE49-F238E27FC236}">
                    <a16:creationId xmlns:a16="http://schemas.microsoft.com/office/drawing/2014/main" id="{0DD87823-375A-456B-940A-A1713A6E9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9" y="1288"/>
                <a:ext cx="26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1" name="Text Box 49">
                <a:extLst>
                  <a:ext uri="{FF2B5EF4-FFF2-40B4-BE49-F238E27FC236}">
                    <a16:creationId xmlns:a16="http://schemas.microsoft.com/office/drawing/2014/main" id="{E19294A4-C097-4018-B217-1F3111D76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9" y="2085"/>
                <a:ext cx="274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2" name="Line 50">
                <a:extLst>
                  <a:ext uri="{FF2B5EF4-FFF2-40B4-BE49-F238E27FC236}">
                    <a16:creationId xmlns:a16="http://schemas.microsoft.com/office/drawing/2014/main" id="{B4EB4A58-3E92-40E3-98CE-3FB8D484D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3" y="1824"/>
                <a:ext cx="214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3" name="Line 51">
                <a:extLst>
                  <a:ext uri="{FF2B5EF4-FFF2-40B4-BE49-F238E27FC236}">
                    <a16:creationId xmlns:a16="http://schemas.microsoft.com/office/drawing/2014/main" id="{BF245CC2-4760-4634-A42A-F8063A1D5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9" y="1336"/>
                <a:ext cx="0" cy="277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4" name="Line 52">
                <a:extLst>
                  <a:ext uri="{FF2B5EF4-FFF2-40B4-BE49-F238E27FC236}">
                    <a16:creationId xmlns:a16="http://schemas.microsoft.com/office/drawing/2014/main" id="{C7C53016-71EB-4FA7-86A1-A8FBB5A14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2151"/>
                <a:ext cx="0" cy="357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5" name="Text Box 53">
                <a:extLst>
                  <a:ext uri="{FF2B5EF4-FFF2-40B4-BE49-F238E27FC236}">
                    <a16:creationId xmlns:a16="http://schemas.microsoft.com/office/drawing/2014/main" id="{74B7874E-9C10-407D-977F-9B9551E1C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1" y="2025"/>
                <a:ext cx="369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0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CE</a:t>
                </a:r>
              </a:p>
            </p:txBody>
          </p:sp>
          <p:sp>
            <p:nvSpPr>
              <p:cNvPr id="7246" name="Oval 54">
                <a:extLst>
                  <a:ext uri="{FF2B5EF4-FFF2-40B4-BE49-F238E27FC236}">
                    <a16:creationId xmlns:a16="http://schemas.microsoft.com/office/drawing/2014/main" id="{44D55754-CE71-42D2-B783-1B8978544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2231"/>
                <a:ext cx="35" cy="49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7" name="Oval 55">
                <a:extLst>
                  <a:ext uri="{FF2B5EF4-FFF2-40B4-BE49-F238E27FC236}">
                    <a16:creationId xmlns:a16="http://schemas.microsoft.com/office/drawing/2014/main" id="{BE187075-9635-44C1-9E91-1B221F2EB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434"/>
                <a:ext cx="35" cy="49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8" name="Text Box 56">
                <a:extLst>
                  <a:ext uri="{FF2B5EF4-FFF2-40B4-BE49-F238E27FC236}">
                    <a16:creationId xmlns:a16="http://schemas.microsoft.com/office/drawing/2014/main" id="{47F80205-AA3F-4A6B-BA70-12C51CB0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4" y="2670"/>
                <a:ext cx="334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＋</a:t>
                </a:r>
              </a:p>
            </p:txBody>
          </p:sp>
          <p:sp>
            <p:nvSpPr>
              <p:cNvPr id="7249" name="Text Box 57">
                <a:extLst>
                  <a:ext uri="{FF2B5EF4-FFF2-40B4-BE49-F238E27FC236}">
                    <a16:creationId xmlns:a16="http://schemas.microsoft.com/office/drawing/2014/main" id="{42658204-5E0D-4A6B-AC17-1B5597662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4" y="3181"/>
                <a:ext cx="30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－</a:t>
                </a:r>
              </a:p>
            </p:txBody>
          </p:sp>
          <p:sp>
            <p:nvSpPr>
              <p:cNvPr id="7250" name="Text Box 58">
                <a:extLst>
                  <a:ext uri="{FF2B5EF4-FFF2-40B4-BE49-F238E27FC236}">
                    <a16:creationId xmlns:a16="http://schemas.microsoft.com/office/drawing/2014/main" id="{AD4576F0-E53F-4B2E-96A8-ECB9B10AA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192"/>
                <a:ext cx="308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－</a:t>
                </a:r>
              </a:p>
            </p:txBody>
          </p:sp>
          <p:sp>
            <p:nvSpPr>
              <p:cNvPr id="7251" name="Text Box 59">
                <a:extLst>
                  <a:ext uri="{FF2B5EF4-FFF2-40B4-BE49-F238E27FC236}">
                    <a16:creationId xmlns:a16="http://schemas.microsoft.com/office/drawing/2014/main" id="{45DE324E-84E1-49E1-87BD-B8E536F29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" y="3192"/>
                <a:ext cx="309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－</a:t>
                </a:r>
              </a:p>
            </p:txBody>
          </p:sp>
          <p:sp>
            <p:nvSpPr>
              <p:cNvPr id="7252" name="Text Box 60">
                <a:extLst>
                  <a:ext uri="{FF2B5EF4-FFF2-40B4-BE49-F238E27FC236}">
                    <a16:creationId xmlns:a16="http://schemas.microsoft.com/office/drawing/2014/main" id="{278EA4E8-FF51-42DF-BBFB-53957FD69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2" y="3175"/>
                <a:ext cx="309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－</a:t>
                </a:r>
              </a:p>
            </p:txBody>
          </p:sp>
          <p:sp>
            <p:nvSpPr>
              <p:cNvPr id="7253" name="Text Box 61">
                <a:extLst>
                  <a:ext uri="{FF2B5EF4-FFF2-40B4-BE49-F238E27FC236}">
                    <a16:creationId xmlns:a16="http://schemas.microsoft.com/office/drawing/2014/main" id="{68D7C849-20A4-41B2-8386-0811046C5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7" y="3240"/>
                <a:ext cx="310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－</a:t>
                </a:r>
              </a:p>
            </p:txBody>
          </p:sp>
          <p:sp>
            <p:nvSpPr>
              <p:cNvPr id="7254" name="Text Box 62">
                <a:extLst>
                  <a:ext uri="{FF2B5EF4-FFF2-40B4-BE49-F238E27FC236}">
                    <a16:creationId xmlns:a16="http://schemas.microsoft.com/office/drawing/2014/main" id="{18B4957B-4E98-4BA4-A5E3-5D69ED359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1900"/>
                <a:ext cx="33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＋</a:t>
                </a:r>
              </a:p>
            </p:txBody>
          </p:sp>
          <p:sp>
            <p:nvSpPr>
              <p:cNvPr id="7255" name="Text Box 63">
                <a:extLst>
                  <a:ext uri="{FF2B5EF4-FFF2-40B4-BE49-F238E27FC236}">
                    <a16:creationId xmlns:a16="http://schemas.microsoft.com/office/drawing/2014/main" id="{E132197D-54C2-439D-902A-4AFC800A2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" y="1930"/>
                <a:ext cx="333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＋</a:t>
                </a:r>
              </a:p>
            </p:txBody>
          </p:sp>
          <p:sp>
            <p:nvSpPr>
              <p:cNvPr id="7256" name="Text Box 64">
                <a:extLst>
                  <a:ext uri="{FF2B5EF4-FFF2-40B4-BE49-F238E27FC236}">
                    <a16:creationId xmlns:a16="http://schemas.microsoft.com/office/drawing/2014/main" id="{66490A12-D080-4A05-BC08-E031ED462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0" y="1285"/>
                <a:ext cx="333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＋</a:t>
                </a:r>
              </a:p>
            </p:txBody>
          </p:sp>
          <p:sp>
            <p:nvSpPr>
              <p:cNvPr id="7257" name="Line 66">
                <a:extLst>
                  <a:ext uri="{FF2B5EF4-FFF2-40B4-BE49-F238E27FC236}">
                    <a16:creationId xmlns:a16="http://schemas.microsoft.com/office/drawing/2014/main" id="{239A3696-CFD6-43A0-A0F5-C93F833A4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5" y="2568"/>
                <a:ext cx="0" cy="872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8" name="Line 67">
                <a:extLst>
                  <a:ext uri="{FF2B5EF4-FFF2-40B4-BE49-F238E27FC236}">
                    <a16:creationId xmlns:a16="http://schemas.microsoft.com/office/drawing/2014/main" id="{74167A40-4175-4E59-87B1-41ECCFBDC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5" y="1281"/>
                <a:ext cx="0" cy="872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9" name="Line 68">
                <a:extLst>
                  <a:ext uri="{FF2B5EF4-FFF2-40B4-BE49-F238E27FC236}">
                    <a16:creationId xmlns:a16="http://schemas.microsoft.com/office/drawing/2014/main" id="{E8D4D0A3-EFBE-4694-9A54-3785F7B2A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3688"/>
                <a:ext cx="290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8071" name="Group 71">
            <a:extLst>
              <a:ext uri="{FF2B5EF4-FFF2-40B4-BE49-F238E27FC236}">
                <a16:creationId xmlns:a16="http://schemas.microsoft.com/office/drawing/2014/main" id="{6642EB05-289A-42AD-A34D-35B9D2910B91}"/>
              </a:ext>
            </a:extLst>
          </p:cNvPr>
          <p:cNvGrpSpPr>
            <a:grpSpLocks/>
          </p:cNvGrpSpPr>
          <p:nvPr/>
        </p:nvGrpSpPr>
        <p:grpSpPr bwMode="auto">
          <a:xfrm>
            <a:off x="2727325" y="5678488"/>
            <a:ext cx="2636838" cy="554037"/>
            <a:chOff x="340" y="3748"/>
            <a:chExt cx="2115" cy="365"/>
          </a:xfrm>
        </p:grpSpPr>
        <p:sp>
          <p:nvSpPr>
            <p:cNvPr id="7193" name="Line 72">
              <a:extLst>
                <a:ext uri="{FF2B5EF4-FFF2-40B4-BE49-F238E27FC236}">
                  <a16:creationId xmlns:a16="http://schemas.microsoft.com/office/drawing/2014/main" id="{E6A0D3B0-24EB-4DD8-930D-431B3BC1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3748"/>
              <a:ext cx="0" cy="365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73">
              <a:extLst>
                <a:ext uri="{FF2B5EF4-FFF2-40B4-BE49-F238E27FC236}">
                  <a16:creationId xmlns:a16="http://schemas.microsoft.com/office/drawing/2014/main" id="{E158996D-7EF0-4F28-AD35-5386708F3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748"/>
              <a:ext cx="0" cy="30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Text Box 74">
              <a:extLst>
                <a:ext uri="{FF2B5EF4-FFF2-40B4-BE49-F238E27FC236}">
                  <a16:creationId xmlns:a16="http://schemas.microsoft.com/office/drawing/2014/main" id="{05FDEF29-2FA6-4E3E-AF44-BF102640B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3764"/>
              <a:ext cx="10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输入回路</a:t>
              </a:r>
              <a:endParaRPr lang="zh-CN" altLang="en-US" sz="20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6" name="Line 75">
              <a:extLst>
                <a:ext uri="{FF2B5EF4-FFF2-40B4-BE49-F238E27FC236}">
                  <a16:creationId xmlns:a16="http://schemas.microsoft.com/office/drawing/2014/main" id="{5CC6DE4D-6AC8-4BC1-9CD4-3C08F95AF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929"/>
              <a:ext cx="680" cy="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76">
              <a:extLst>
                <a:ext uri="{FF2B5EF4-FFF2-40B4-BE49-F238E27FC236}">
                  <a16:creationId xmlns:a16="http://schemas.microsoft.com/office/drawing/2014/main" id="{3C508372-85E2-4098-9ED8-5E4DAA51A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" y="3929"/>
              <a:ext cx="453" cy="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77" name="Group 77">
            <a:extLst>
              <a:ext uri="{FF2B5EF4-FFF2-40B4-BE49-F238E27FC236}">
                <a16:creationId xmlns:a16="http://schemas.microsoft.com/office/drawing/2014/main" id="{B74CBE77-8889-457E-9E96-02B26706A114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5634038"/>
            <a:ext cx="3195638" cy="623887"/>
            <a:chOff x="2472" y="3702"/>
            <a:chExt cx="2495" cy="411"/>
          </a:xfrm>
        </p:grpSpPr>
        <p:sp>
          <p:nvSpPr>
            <p:cNvPr id="7188" name="Line 78">
              <a:extLst>
                <a:ext uri="{FF2B5EF4-FFF2-40B4-BE49-F238E27FC236}">
                  <a16:creationId xmlns:a16="http://schemas.microsoft.com/office/drawing/2014/main" id="{5CD4DF4F-89EF-4236-8A8D-1F8276A9B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3748"/>
              <a:ext cx="0" cy="365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79">
              <a:extLst>
                <a:ext uri="{FF2B5EF4-FFF2-40B4-BE49-F238E27FC236}">
                  <a16:creationId xmlns:a16="http://schemas.microsoft.com/office/drawing/2014/main" id="{EC24B650-CF4F-441B-9C36-E38AF9BDD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702"/>
              <a:ext cx="0" cy="30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Text Box 80">
              <a:extLst>
                <a:ext uri="{FF2B5EF4-FFF2-40B4-BE49-F238E27FC236}">
                  <a16:creationId xmlns:a16="http://schemas.microsoft.com/office/drawing/2014/main" id="{EA4DB3C3-46FC-4C94-AB99-2133C0FA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748"/>
              <a:ext cx="10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输出回路</a:t>
              </a:r>
              <a:endParaRPr lang="zh-CN" altLang="en-US" sz="2000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1" name="Line 81">
              <a:extLst>
                <a:ext uri="{FF2B5EF4-FFF2-40B4-BE49-F238E27FC236}">
                  <a16:creationId xmlns:a16="http://schemas.microsoft.com/office/drawing/2014/main" id="{64570282-0670-4F1A-825A-ACF94FD7D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884"/>
              <a:ext cx="680" cy="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82">
              <a:extLst>
                <a:ext uri="{FF2B5EF4-FFF2-40B4-BE49-F238E27FC236}">
                  <a16:creationId xmlns:a16="http://schemas.microsoft.com/office/drawing/2014/main" id="{1A2E6159-A683-4B39-83DD-CD6F9974A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3883"/>
              <a:ext cx="771" cy="1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091" name="Text Box 91">
            <a:extLst>
              <a:ext uri="{FF2B5EF4-FFF2-40B4-BE49-F238E27FC236}">
                <a16:creationId xmlns:a16="http://schemas.microsoft.com/office/drawing/2014/main" id="{20E3DF0C-A7D4-4DAA-B1D2-F160728A0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4" y="1888516"/>
            <a:ext cx="2160588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</a:rPr>
              <a:t>放大电路组成的原则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1" dirty="0">
              <a:solidFill>
                <a:srgbClr val="66FFFF"/>
              </a:solidFill>
            </a:endParaRPr>
          </a:p>
          <a:p>
            <a:pPr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FFFF00"/>
                </a:solidFill>
              </a:rPr>
              <a:t>发射结正偏，集电结反偏；保证</a:t>
            </a:r>
            <a:r>
              <a:rPr lang="en-US" altLang="zh-CN" sz="2000" b="1" dirty="0">
                <a:solidFill>
                  <a:srgbClr val="FFFF00"/>
                </a:solidFill>
              </a:rPr>
              <a:t>T</a:t>
            </a:r>
            <a:r>
              <a:rPr lang="zh-CN" altLang="en-US" sz="2000" b="1" dirty="0">
                <a:solidFill>
                  <a:srgbClr val="FFFF00"/>
                </a:solidFill>
              </a:rPr>
              <a:t>处于放大区。</a:t>
            </a:r>
          </a:p>
          <a:p>
            <a:pPr eaLnBrk="1" hangingPunct="1">
              <a:spcBef>
                <a:spcPct val="0"/>
              </a:spcBef>
              <a:buClrTx/>
            </a:pPr>
            <a:endParaRPr lang="zh-CN" altLang="en-US" sz="2000" b="1" dirty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FFFF00"/>
                </a:solidFill>
              </a:rPr>
              <a:t>输入信号得到足够的放大和顺利地传送。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05CA510-9E93-4BE4-82C4-674960AB6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64288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放大电路的工作原理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245E51ED-4485-4314-878A-C886A1213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1220789"/>
          </a:xfrm>
        </p:spPr>
        <p:txBody>
          <a:bodyPr/>
          <a:lstStyle/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⑴</a:t>
            </a:r>
            <a:r>
              <a:rPr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无输入信号（</a:t>
            </a:r>
            <a:r>
              <a:rPr lang="en-US" altLang="zh-CN" sz="2800" b="1" i="1" dirty="0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）时放大电路的工作情况</a:t>
            </a: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rPr>
              <a:t>假设：</a:t>
            </a:r>
            <a:r>
              <a:rPr lang="en-US" altLang="zh-CN" b="1" i="1" dirty="0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rgbClr val="66FF33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 =0, </a:t>
            </a:r>
            <a:r>
              <a:rPr lang="en-US" altLang="zh-CN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baseline="-30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baseline="-30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0052" name="Group 4">
            <a:extLst>
              <a:ext uri="{FF2B5EF4-FFF2-40B4-BE49-F238E27FC236}">
                <a16:creationId xmlns:a16="http://schemas.microsoft.com/office/drawing/2014/main" id="{EA29F264-876C-4437-B92B-9CDD66A7E63C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3151188"/>
            <a:ext cx="5535612" cy="3706812"/>
            <a:chOff x="839" y="1848"/>
            <a:chExt cx="3765" cy="2335"/>
          </a:xfrm>
        </p:grpSpPr>
        <p:sp>
          <p:nvSpPr>
            <p:cNvPr id="8198" name="Line 5">
              <a:extLst>
                <a:ext uri="{FF2B5EF4-FFF2-40B4-BE49-F238E27FC236}">
                  <a16:creationId xmlns:a16="http://schemas.microsoft.com/office/drawing/2014/main" id="{589C93D6-89C2-4914-808C-98E0C2F8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60"/>
              <a:ext cx="1630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Rectangle 6">
              <a:extLst>
                <a:ext uri="{FF2B5EF4-FFF2-40B4-BE49-F238E27FC236}">
                  <a16:creationId xmlns:a16="http://schemas.microsoft.com/office/drawing/2014/main" id="{DD872D79-7977-48B9-907B-E4B73DB7A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2585"/>
              <a:ext cx="508" cy="15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200" name="Line 7">
              <a:extLst>
                <a:ext uri="{FF2B5EF4-FFF2-40B4-BE49-F238E27FC236}">
                  <a16:creationId xmlns:a16="http://schemas.microsoft.com/office/drawing/2014/main" id="{74E8F9FD-3286-4F8E-AC3F-99AB41585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2518"/>
              <a:ext cx="0" cy="32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8">
              <a:extLst>
                <a:ext uri="{FF2B5EF4-FFF2-40B4-BE49-F238E27FC236}">
                  <a16:creationId xmlns:a16="http://schemas.microsoft.com/office/drawing/2014/main" id="{D7B2AE4A-E094-45BC-A552-F16392509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" y="2447"/>
              <a:ext cx="373" cy="177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9">
              <a:extLst>
                <a:ext uri="{FF2B5EF4-FFF2-40B4-BE49-F238E27FC236}">
                  <a16:creationId xmlns:a16="http://schemas.microsoft.com/office/drawing/2014/main" id="{B7ECE5BD-05DD-4163-A861-87D3E761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2731"/>
              <a:ext cx="391" cy="16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0">
              <a:extLst>
                <a:ext uri="{FF2B5EF4-FFF2-40B4-BE49-F238E27FC236}">
                  <a16:creationId xmlns:a16="http://schemas.microsoft.com/office/drawing/2014/main" id="{6E8435E3-31C3-4F22-9DC1-8773D94E9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2874"/>
              <a:ext cx="0" cy="7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1">
              <a:extLst>
                <a:ext uri="{FF2B5EF4-FFF2-40B4-BE49-F238E27FC236}">
                  <a16:creationId xmlns:a16="http://schemas.microsoft.com/office/drawing/2014/main" id="{CB977D29-0F3F-479F-8D98-0D863C4D6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1877"/>
              <a:ext cx="0" cy="5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2">
              <a:extLst>
                <a:ext uri="{FF2B5EF4-FFF2-40B4-BE49-F238E27FC236}">
                  <a16:creationId xmlns:a16="http://schemas.microsoft.com/office/drawing/2014/main" id="{1D24BD16-404A-4998-9839-C0501AB7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1877"/>
              <a:ext cx="160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C13F14EA-8808-436A-A97E-24236A5F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1877"/>
              <a:ext cx="0" cy="1157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9AEAC61D-F75B-4FC8-B6AD-E2628A313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3123"/>
              <a:ext cx="351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95D26338-6185-42FF-9ED3-CDD62C1C0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34"/>
              <a:ext cx="637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6">
              <a:extLst>
                <a:ext uri="{FF2B5EF4-FFF2-40B4-BE49-F238E27FC236}">
                  <a16:creationId xmlns:a16="http://schemas.microsoft.com/office/drawing/2014/main" id="{EBE0E91A-CE42-407B-8BDB-2CDBC587B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3638"/>
              <a:ext cx="2747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Rectangle 17">
              <a:extLst>
                <a:ext uri="{FF2B5EF4-FFF2-40B4-BE49-F238E27FC236}">
                  <a16:creationId xmlns:a16="http://schemas.microsoft.com/office/drawing/2014/main" id="{C97A1C5C-91D2-4E9B-A0E8-7C35CEE4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2269"/>
              <a:ext cx="132" cy="355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211" name="Line 18">
              <a:extLst>
                <a:ext uri="{FF2B5EF4-FFF2-40B4-BE49-F238E27FC236}">
                  <a16:creationId xmlns:a16="http://schemas.microsoft.com/office/drawing/2014/main" id="{E495178B-A8E8-4622-AD9A-8D29E2FC0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3123"/>
              <a:ext cx="0" cy="515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19">
              <a:extLst>
                <a:ext uri="{FF2B5EF4-FFF2-40B4-BE49-F238E27FC236}">
                  <a16:creationId xmlns:a16="http://schemas.microsoft.com/office/drawing/2014/main" id="{4CEBCCD9-49AB-4F65-A688-1CB32FEA0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3443"/>
              <a:ext cx="0" cy="40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0">
              <a:extLst>
                <a:ext uri="{FF2B5EF4-FFF2-40B4-BE49-F238E27FC236}">
                  <a16:creationId xmlns:a16="http://schemas.microsoft.com/office/drawing/2014/main" id="{3389AECC-C84D-4E58-9FE9-81150AF79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4" y="3532"/>
              <a:ext cx="0" cy="231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1">
              <a:extLst>
                <a:ext uri="{FF2B5EF4-FFF2-40B4-BE49-F238E27FC236}">
                  <a16:creationId xmlns:a16="http://schemas.microsoft.com/office/drawing/2014/main" id="{95D773CD-997E-4C50-A9E6-65BE786D3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" y="3638"/>
              <a:ext cx="83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2">
              <a:extLst>
                <a:ext uri="{FF2B5EF4-FFF2-40B4-BE49-F238E27FC236}">
                  <a16:creationId xmlns:a16="http://schemas.microsoft.com/office/drawing/2014/main" id="{F923D131-A7B0-4A94-BED5-C8C9E64C9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60"/>
              <a:ext cx="0" cy="97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3">
              <a:extLst>
                <a:ext uri="{FF2B5EF4-FFF2-40B4-BE49-F238E27FC236}">
                  <a16:creationId xmlns:a16="http://schemas.microsoft.com/office/drawing/2014/main" id="{B6C775AE-84F1-4E7B-8968-F35CDF3A3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6" y="3654"/>
              <a:ext cx="0" cy="21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4">
              <a:extLst>
                <a:ext uri="{FF2B5EF4-FFF2-40B4-BE49-F238E27FC236}">
                  <a16:creationId xmlns:a16="http://schemas.microsoft.com/office/drawing/2014/main" id="{9D7E0D29-AB17-4309-9E1D-BA1A112BD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3870"/>
              <a:ext cx="373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Oval 25">
              <a:extLst>
                <a:ext uri="{FF2B5EF4-FFF2-40B4-BE49-F238E27FC236}">
                  <a16:creationId xmlns:a16="http://schemas.microsoft.com/office/drawing/2014/main" id="{93F035B4-D307-496D-B698-C712784FD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848"/>
              <a:ext cx="78" cy="63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219" name="Oval 26">
              <a:extLst>
                <a:ext uri="{FF2B5EF4-FFF2-40B4-BE49-F238E27FC236}">
                  <a16:creationId xmlns:a16="http://schemas.microsoft.com/office/drawing/2014/main" id="{90265198-1432-448D-9E28-182CDCC7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597"/>
              <a:ext cx="80" cy="66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220" name="Line 27">
              <a:extLst>
                <a:ext uri="{FF2B5EF4-FFF2-40B4-BE49-F238E27FC236}">
                  <a16:creationId xmlns:a16="http://schemas.microsoft.com/office/drawing/2014/main" id="{4C383207-6300-4A47-B2A4-C4556860A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569"/>
              <a:ext cx="377" cy="2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28">
              <a:extLst>
                <a:ext uri="{FF2B5EF4-FFF2-40B4-BE49-F238E27FC236}">
                  <a16:creationId xmlns:a16="http://schemas.microsoft.com/office/drawing/2014/main" id="{38F95376-3188-4DB7-AA0E-3A2FCC34F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2055"/>
              <a:ext cx="0" cy="32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29">
              <a:extLst>
                <a:ext uri="{FF2B5EF4-FFF2-40B4-BE49-F238E27FC236}">
                  <a16:creationId xmlns:a16="http://schemas.microsoft.com/office/drawing/2014/main" id="{8B2588F6-0082-41C5-A229-1B13D73AD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3105"/>
              <a:ext cx="0" cy="32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30">
              <a:extLst>
                <a:ext uri="{FF2B5EF4-FFF2-40B4-BE49-F238E27FC236}">
                  <a16:creationId xmlns:a16="http://schemas.microsoft.com/office/drawing/2014/main" id="{8E62BA82-47E2-45A5-BB9B-314F032C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2287"/>
              <a:ext cx="0" cy="32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Text Box 31">
              <a:extLst>
                <a:ext uri="{FF2B5EF4-FFF2-40B4-BE49-F238E27FC236}">
                  <a16:creationId xmlns:a16="http://schemas.microsoft.com/office/drawing/2014/main" id="{21D75BC7-66FE-4B76-B73F-466898A2D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273"/>
              <a:ext cx="46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25" name="Text Box 32">
              <a:extLst>
                <a:ext uri="{FF2B5EF4-FFF2-40B4-BE49-F238E27FC236}">
                  <a16:creationId xmlns:a16="http://schemas.microsoft.com/office/drawing/2014/main" id="{15EC3593-6FCC-4EE0-997F-7E85EC960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2245"/>
              <a:ext cx="3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26" name="Text Box 33">
              <a:extLst>
                <a:ext uri="{FF2B5EF4-FFF2-40B4-BE49-F238E27FC236}">
                  <a16:creationId xmlns:a16="http://schemas.microsoft.com/office/drawing/2014/main" id="{FCFB0218-14B4-4CD9-8586-7B597CD6C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" y="2069"/>
              <a:ext cx="34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27" name="Text Box 34">
              <a:extLst>
                <a:ext uri="{FF2B5EF4-FFF2-40B4-BE49-F238E27FC236}">
                  <a16:creationId xmlns:a16="http://schemas.microsoft.com/office/drawing/2014/main" id="{6AEF07C9-0CDF-4E46-9888-3094E5A9D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3096"/>
              <a:ext cx="31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28" name="Text Box 35">
              <a:extLst>
                <a:ext uri="{FF2B5EF4-FFF2-40B4-BE49-F238E27FC236}">
                  <a16:creationId xmlns:a16="http://schemas.microsoft.com/office/drawing/2014/main" id="{A909B4AE-A17F-4CE1-AF0A-5875604E1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3173"/>
              <a:ext cx="48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8229" name="Text Box 36">
              <a:extLst>
                <a:ext uri="{FF2B5EF4-FFF2-40B4-BE49-F238E27FC236}">
                  <a16:creationId xmlns:a16="http://schemas.microsoft.com/office/drawing/2014/main" id="{A1BA85B1-A85B-4BE3-BCBB-452C08FCC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2996"/>
              <a:ext cx="581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8230" name="Text Box 37">
              <a:extLst>
                <a:ext uri="{FF2B5EF4-FFF2-40B4-BE49-F238E27FC236}">
                  <a16:creationId xmlns:a16="http://schemas.microsoft.com/office/drawing/2014/main" id="{B6131853-6978-4173-8C24-24124C167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2629"/>
              <a:ext cx="52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8231" name="Text Box 38">
              <a:extLst>
                <a:ext uri="{FF2B5EF4-FFF2-40B4-BE49-F238E27FC236}">
                  <a16:creationId xmlns:a16="http://schemas.microsoft.com/office/drawing/2014/main" id="{1CFDC699-78D5-4BA2-8A79-CF26B48CA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339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32" name="Text Box 39">
              <a:extLst>
                <a:ext uri="{FF2B5EF4-FFF2-40B4-BE49-F238E27FC236}">
                  <a16:creationId xmlns:a16="http://schemas.microsoft.com/office/drawing/2014/main" id="{520D6EE2-C310-47D1-94D4-4AEB69035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273"/>
              <a:ext cx="37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8233" name="Text Box 40">
              <a:extLst>
                <a:ext uri="{FF2B5EF4-FFF2-40B4-BE49-F238E27FC236}">
                  <a16:creationId xmlns:a16="http://schemas.microsoft.com/office/drawing/2014/main" id="{BB595480-8B33-4CCB-AEE4-F3BB6840A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624"/>
              <a:ext cx="50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8234" name="Text Box 41">
              <a:extLst>
                <a:ext uri="{FF2B5EF4-FFF2-40B4-BE49-F238E27FC236}">
                  <a16:creationId xmlns:a16="http://schemas.microsoft.com/office/drawing/2014/main" id="{E22A3F0E-D905-4B8D-AF74-C12F9202B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3004"/>
              <a:ext cx="50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8235" name="Text Box 42">
              <a:extLst>
                <a:ext uri="{FF2B5EF4-FFF2-40B4-BE49-F238E27FC236}">
                  <a16:creationId xmlns:a16="http://schemas.microsoft.com/office/drawing/2014/main" id="{279DCBE0-4B54-4BB8-B5CB-49CF1FFCD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2670"/>
              <a:ext cx="36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36" name="Text Box 43">
              <a:extLst>
                <a:ext uri="{FF2B5EF4-FFF2-40B4-BE49-F238E27FC236}">
                  <a16:creationId xmlns:a16="http://schemas.microsoft.com/office/drawing/2014/main" id="{397EA224-9F5D-4318-ADD3-569679F7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3351"/>
              <a:ext cx="4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8237" name="Text Box 44">
              <a:extLst>
                <a:ext uri="{FF2B5EF4-FFF2-40B4-BE49-F238E27FC236}">
                  <a16:creationId xmlns:a16="http://schemas.microsoft.com/office/drawing/2014/main" id="{50241CD4-20E1-468D-8FD9-BEFA6D1A4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" y="3392"/>
              <a:ext cx="42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8238" name="Text Box 45">
              <a:extLst>
                <a:ext uri="{FF2B5EF4-FFF2-40B4-BE49-F238E27FC236}">
                  <a16:creationId xmlns:a16="http://schemas.microsoft.com/office/drawing/2014/main" id="{31C196BD-99FD-4C29-9D0A-4F1F2D36B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1950"/>
              <a:ext cx="32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39" name="Text Box 46">
              <a:extLst>
                <a:ext uri="{FF2B5EF4-FFF2-40B4-BE49-F238E27FC236}">
                  <a16:creationId xmlns:a16="http://schemas.microsoft.com/office/drawing/2014/main" id="{C5318A1B-BCA6-4EF8-9F91-30C322C78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3936"/>
              <a:ext cx="134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 </a:t>
              </a:r>
              <a:r>
                <a:rPr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 </a:t>
              </a: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= 0</a:t>
              </a:r>
            </a:p>
          </p:txBody>
        </p:sp>
      </p:grpSp>
      <p:sp>
        <p:nvSpPr>
          <p:cNvPr id="130095" name="Rectangle 47">
            <a:extLst>
              <a:ext uri="{FF2B5EF4-FFF2-40B4-BE49-F238E27FC236}">
                <a16:creationId xmlns:a16="http://schemas.microsoft.com/office/drawing/2014/main" id="{A64024DE-D066-4321-83F5-FEADDA05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3294063"/>
            <a:ext cx="182721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直流通路，或称直流偏置电路</a:t>
            </a:r>
            <a:endParaRPr kumimoji="1"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  <p:bldP spid="1300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6" name="Group 4">
            <a:extLst>
              <a:ext uri="{FF2B5EF4-FFF2-40B4-BE49-F238E27FC236}">
                <a16:creationId xmlns:a16="http://schemas.microsoft.com/office/drawing/2014/main" id="{B9BC91BE-5A63-4353-84A2-AA55805B2125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2484438"/>
            <a:ext cx="6081712" cy="4373562"/>
            <a:chOff x="669" y="1565"/>
            <a:chExt cx="3831" cy="2440"/>
          </a:xfrm>
        </p:grpSpPr>
        <p:grpSp>
          <p:nvGrpSpPr>
            <p:cNvPr id="9221" name="Group 5">
              <a:extLst>
                <a:ext uri="{FF2B5EF4-FFF2-40B4-BE49-F238E27FC236}">
                  <a16:creationId xmlns:a16="http://schemas.microsoft.com/office/drawing/2014/main" id="{77B72B47-D764-4998-A753-706EE87BA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" y="1565"/>
              <a:ext cx="3775" cy="2440"/>
              <a:chOff x="725" y="1565"/>
              <a:chExt cx="3775" cy="2440"/>
            </a:xfrm>
          </p:grpSpPr>
          <p:sp>
            <p:nvSpPr>
              <p:cNvPr id="9224" name="Line 6">
                <a:extLst>
                  <a:ext uri="{FF2B5EF4-FFF2-40B4-BE49-F238E27FC236}">
                    <a16:creationId xmlns:a16="http://schemas.microsoft.com/office/drawing/2014/main" id="{7B72420A-B2EC-4B34-8BEB-391B6C9AC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2" y="2360"/>
                <a:ext cx="1607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5" name="Rectangle 7">
                <a:extLst>
                  <a:ext uri="{FF2B5EF4-FFF2-40B4-BE49-F238E27FC236}">
                    <a16:creationId xmlns:a16="http://schemas.microsoft.com/office/drawing/2014/main" id="{2CA96AD7-B1F8-4D49-8FEA-B6A75BD55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2273"/>
                <a:ext cx="522" cy="167"/>
              </a:xfrm>
              <a:prstGeom prst="rect">
                <a:avLst/>
              </a:prstGeom>
              <a:gradFill rotWithShape="1">
                <a:gsLst>
                  <a:gs pos="0">
                    <a:srgbClr val="762F00"/>
                  </a:gs>
                  <a:gs pos="50000">
                    <a:srgbClr val="FF6600"/>
                  </a:gs>
                  <a:gs pos="100000">
                    <a:srgbClr val="762F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6" name="Line 8">
                <a:extLst>
                  <a:ext uri="{FF2B5EF4-FFF2-40B4-BE49-F238E27FC236}">
                    <a16:creationId xmlns:a16="http://schemas.microsoft.com/office/drawing/2014/main" id="{1ADFF5AE-5044-46C8-9E79-8E709A8A3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2222"/>
                <a:ext cx="0" cy="311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" name="Line 9">
                <a:extLst>
                  <a:ext uri="{FF2B5EF4-FFF2-40B4-BE49-F238E27FC236}">
                    <a16:creationId xmlns:a16="http://schemas.microsoft.com/office/drawing/2014/main" id="{63858BC6-F248-4442-AA6B-0CAF6F050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7" y="2153"/>
                <a:ext cx="306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8" name="Line 10">
                <a:extLst>
                  <a:ext uri="{FF2B5EF4-FFF2-40B4-BE49-F238E27FC236}">
                    <a16:creationId xmlns:a16="http://schemas.microsoft.com/office/drawing/2014/main" id="{574CFB25-C478-4E81-B4AF-031B8DDEA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5" y="2430"/>
                <a:ext cx="321" cy="15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9" name="Line 11">
                <a:extLst>
                  <a:ext uri="{FF2B5EF4-FFF2-40B4-BE49-F238E27FC236}">
                    <a16:creationId xmlns:a16="http://schemas.microsoft.com/office/drawing/2014/main" id="{316E0484-43D0-41BF-86DD-C3F06E8B9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" y="2563"/>
                <a:ext cx="0" cy="7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Line 12">
                <a:extLst>
                  <a:ext uri="{FF2B5EF4-FFF2-40B4-BE49-F238E27FC236}">
                    <a16:creationId xmlns:a16="http://schemas.microsoft.com/office/drawing/2014/main" id="{CD13248C-6D40-4777-8816-0C0F38C21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3" y="1600"/>
                <a:ext cx="0" cy="55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Line 13">
                <a:extLst>
                  <a:ext uri="{FF2B5EF4-FFF2-40B4-BE49-F238E27FC236}">
                    <a16:creationId xmlns:a16="http://schemas.microsoft.com/office/drawing/2014/main" id="{C9D37EE1-2986-4B8B-8110-0EEDDD710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3" y="1600"/>
                <a:ext cx="131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14">
                <a:extLst>
                  <a:ext uri="{FF2B5EF4-FFF2-40B4-BE49-F238E27FC236}">
                    <a16:creationId xmlns:a16="http://schemas.microsoft.com/office/drawing/2014/main" id="{20FFE163-6A49-43A2-9EC4-A4E6098C9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9" y="1600"/>
                <a:ext cx="0" cy="112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Line 15">
                <a:extLst>
                  <a:ext uri="{FF2B5EF4-FFF2-40B4-BE49-F238E27FC236}">
                    <a16:creationId xmlns:a16="http://schemas.microsoft.com/office/drawing/2014/main" id="{39CE330C-2BF1-4E31-9CFC-B48A7E6F4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3" y="2810"/>
                <a:ext cx="288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Line 16">
                <a:extLst>
                  <a:ext uri="{FF2B5EF4-FFF2-40B4-BE49-F238E27FC236}">
                    <a16:creationId xmlns:a16="http://schemas.microsoft.com/office/drawing/2014/main" id="{0A1FDB4F-9610-49CE-B840-48893916B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6" y="2724"/>
                <a:ext cx="523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Line 17">
                <a:extLst>
                  <a:ext uri="{FF2B5EF4-FFF2-40B4-BE49-F238E27FC236}">
                    <a16:creationId xmlns:a16="http://schemas.microsoft.com/office/drawing/2014/main" id="{543A68AC-9465-4B52-9B5A-5953C072D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0" y="3311"/>
                <a:ext cx="225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Rectangle 18">
                <a:extLst>
                  <a:ext uri="{FF2B5EF4-FFF2-40B4-BE49-F238E27FC236}">
                    <a16:creationId xmlns:a16="http://schemas.microsoft.com/office/drawing/2014/main" id="{7F68FAB2-26F9-461B-A30F-39716173F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1990"/>
                <a:ext cx="170" cy="346"/>
              </a:xfrm>
              <a:prstGeom prst="rect">
                <a:avLst/>
              </a:prstGeom>
              <a:gradFill rotWithShape="1">
                <a:gsLst>
                  <a:gs pos="0">
                    <a:srgbClr val="762F00"/>
                  </a:gs>
                  <a:gs pos="50000">
                    <a:srgbClr val="FF6600"/>
                  </a:gs>
                  <a:gs pos="100000">
                    <a:srgbClr val="762F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37" name="Line 19">
                <a:extLst>
                  <a:ext uri="{FF2B5EF4-FFF2-40B4-BE49-F238E27FC236}">
                    <a16:creationId xmlns:a16="http://schemas.microsoft.com/office/drawing/2014/main" id="{24FA9D50-D326-42C6-8E5F-82FBF3EA5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9" y="2810"/>
                <a:ext cx="0" cy="50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Line 20">
                <a:extLst>
                  <a:ext uri="{FF2B5EF4-FFF2-40B4-BE49-F238E27FC236}">
                    <a16:creationId xmlns:a16="http://schemas.microsoft.com/office/drawing/2014/main" id="{E47FFA3A-F487-4D8F-AE7A-B0E1CF401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7" y="3121"/>
                <a:ext cx="0" cy="39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Line 21">
                <a:extLst>
                  <a:ext uri="{FF2B5EF4-FFF2-40B4-BE49-F238E27FC236}">
                    <a16:creationId xmlns:a16="http://schemas.microsoft.com/office/drawing/2014/main" id="{9F9252FA-2365-4A0B-92EB-F85A2CB17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8" y="3207"/>
                <a:ext cx="0" cy="225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Line 22">
                <a:extLst>
                  <a:ext uri="{FF2B5EF4-FFF2-40B4-BE49-F238E27FC236}">
                    <a16:creationId xmlns:a16="http://schemas.microsoft.com/office/drawing/2014/main" id="{CE071330-7BC3-42EC-B7E6-692B19E5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74" y="3311"/>
                <a:ext cx="973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23">
                <a:extLst>
                  <a:ext uri="{FF2B5EF4-FFF2-40B4-BE49-F238E27FC236}">
                    <a16:creationId xmlns:a16="http://schemas.microsoft.com/office/drawing/2014/main" id="{2361A212-FECC-4AE6-B117-BF52AB5CF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3" y="2360"/>
                <a:ext cx="0" cy="95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Line 24">
                <a:extLst>
                  <a:ext uri="{FF2B5EF4-FFF2-40B4-BE49-F238E27FC236}">
                    <a16:creationId xmlns:a16="http://schemas.microsoft.com/office/drawing/2014/main" id="{A95C0792-6CA7-467D-84DD-286AEBD5B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5" y="3331"/>
                <a:ext cx="0" cy="20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Line 25">
                <a:extLst>
                  <a:ext uri="{FF2B5EF4-FFF2-40B4-BE49-F238E27FC236}">
                    <a16:creationId xmlns:a16="http://schemas.microsoft.com/office/drawing/2014/main" id="{77245ECD-FD13-41B8-BA20-14C10D1E7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3536"/>
                <a:ext cx="306" cy="0"/>
              </a:xfrm>
              <a:prstGeom prst="line">
                <a:avLst/>
              </a:prstGeom>
              <a:noFill/>
              <a:ln w="762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Oval 26">
                <a:extLst>
                  <a:ext uri="{FF2B5EF4-FFF2-40B4-BE49-F238E27FC236}">
                    <a16:creationId xmlns:a16="http://schemas.microsoft.com/office/drawing/2014/main" id="{AC3B9F3F-10CF-42E2-829A-5C9A98627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1565"/>
                <a:ext cx="90" cy="69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5" name="Oval 27">
                <a:extLst>
                  <a:ext uri="{FF2B5EF4-FFF2-40B4-BE49-F238E27FC236}">
                    <a16:creationId xmlns:a16="http://schemas.microsoft.com/office/drawing/2014/main" id="{8587C1A8-0C63-4365-A18C-9DC5650F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277"/>
                <a:ext cx="91" cy="69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6" name="Line 28">
                <a:extLst>
                  <a:ext uri="{FF2B5EF4-FFF2-40B4-BE49-F238E27FC236}">
                    <a16:creationId xmlns:a16="http://schemas.microsoft.com/office/drawing/2014/main" id="{CC70974E-B8A9-401E-BBFC-1ED913968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271"/>
                <a:ext cx="29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Line 29">
                <a:extLst>
                  <a:ext uri="{FF2B5EF4-FFF2-40B4-BE49-F238E27FC236}">
                    <a16:creationId xmlns:a16="http://schemas.microsoft.com/office/drawing/2014/main" id="{4F6526BC-E447-40DF-BDF5-4092E067E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" y="1773"/>
                <a:ext cx="0" cy="31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8" name="Line 30">
                <a:extLst>
                  <a:ext uri="{FF2B5EF4-FFF2-40B4-BE49-F238E27FC236}">
                    <a16:creationId xmlns:a16="http://schemas.microsoft.com/office/drawing/2014/main" id="{8CEFDEDE-2B66-49B7-974A-EF0E151C2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3" y="2793"/>
                <a:ext cx="0" cy="31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Line 31">
                <a:extLst>
                  <a:ext uri="{FF2B5EF4-FFF2-40B4-BE49-F238E27FC236}">
                    <a16:creationId xmlns:a16="http://schemas.microsoft.com/office/drawing/2014/main" id="{82411E88-B36B-46D9-B09A-A9E57AB67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4" y="1997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Text Box 32">
                <a:extLst>
                  <a:ext uri="{FF2B5EF4-FFF2-40B4-BE49-F238E27FC236}">
                    <a16:creationId xmlns:a16="http://schemas.microsoft.com/office/drawing/2014/main" id="{CFFC2A3C-F8F8-48EB-8420-A8750E4D36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1" y="1933"/>
                <a:ext cx="44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251" name="Text Box 33">
                <a:extLst>
                  <a:ext uri="{FF2B5EF4-FFF2-40B4-BE49-F238E27FC236}">
                    <a16:creationId xmlns:a16="http://schemas.microsoft.com/office/drawing/2014/main" id="{7CA1E169-30BE-47CE-A7AD-17F34B052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3" y="1962"/>
                <a:ext cx="43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252" name="Text Box 34">
                <a:extLst>
                  <a:ext uri="{FF2B5EF4-FFF2-40B4-BE49-F238E27FC236}">
                    <a16:creationId xmlns:a16="http://schemas.microsoft.com/office/drawing/2014/main" id="{555EADC1-80A7-46A0-9A14-031654CBE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2" y="1863"/>
                <a:ext cx="291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253" name="Text Box 35">
                <a:extLst>
                  <a:ext uri="{FF2B5EF4-FFF2-40B4-BE49-F238E27FC236}">
                    <a16:creationId xmlns:a16="http://schemas.microsoft.com/office/drawing/2014/main" id="{EF457679-CF0C-4887-9FBD-D05664EA9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9" y="2770"/>
                <a:ext cx="32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9254" name="Text Box 36">
                <a:extLst>
                  <a:ext uri="{FF2B5EF4-FFF2-40B4-BE49-F238E27FC236}">
                    <a16:creationId xmlns:a16="http://schemas.microsoft.com/office/drawing/2014/main" id="{7F2B3FCE-5625-46B7-AFC7-EAE91D20C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9" y="2796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9255" name="Text Box 37">
                <a:extLst>
                  <a:ext uri="{FF2B5EF4-FFF2-40B4-BE49-F238E27FC236}">
                    <a16:creationId xmlns:a16="http://schemas.microsoft.com/office/drawing/2014/main" id="{49AF7038-304C-4C8D-BDA9-F064F88B0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2708"/>
                <a:ext cx="51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BE</a:t>
                </a:r>
              </a:p>
            </p:txBody>
          </p:sp>
          <p:sp>
            <p:nvSpPr>
              <p:cNvPr id="9256" name="Text Box 38">
                <a:extLst>
                  <a:ext uri="{FF2B5EF4-FFF2-40B4-BE49-F238E27FC236}">
                    <a16:creationId xmlns:a16="http://schemas.microsoft.com/office/drawing/2014/main" id="{4B751E1E-E134-4D87-B7A9-C4E80FEEB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0" y="2326"/>
                <a:ext cx="428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CE</a:t>
                </a:r>
              </a:p>
            </p:txBody>
          </p:sp>
          <p:sp>
            <p:nvSpPr>
              <p:cNvPr id="9257" name="Text Box 39">
                <a:extLst>
                  <a:ext uri="{FF2B5EF4-FFF2-40B4-BE49-F238E27FC236}">
                    <a16:creationId xmlns:a16="http://schemas.microsoft.com/office/drawing/2014/main" id="{697C0D58-EA34-4D40-8EA2-6BBB0831F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1990"/>
                <a:ext cx="667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258" name="Text Box 40">
                <a:extLst>
                  <a:ext uri="{FF2B5EF4-FFF2-40B4-BE49-F238E27FC236}">
                    <a16:creationId xmlns:a16="http://schemas.microsoft.com/office/drawing/2014/main" id="{29DD4425-909E-4BB8-B3EE-6050E7C40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7" y="1990"/>
                <a:ext cx="35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Rc</a:t>
                </a:r>
              </a:p>
            </p:txBody>
          </p:sp>
          <p:sp>
            <p:nvSpPr>
              <p:cNvPr id="9259" name="Text Box 41">
                <a:extLst>
                  <a:ext uri="{FF2B5EF4-FFF2-40B4-BE49-F238E27FC236}">
                    <a16:creationId xmlns:a16="http://schemas.microsoft.com/office/drawing/2014/main" id="{FEB413CC-9C46-41CA-9838-4BFE8C422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5" y="3320"/>
                <a:ext cx="536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BB</a:t>
                </a:r>
              </a:p>
            </p:txBody>
          </p:sp>
          <p:sp>
            <p:nvSpPr>
              <p:cNvPr id="9260" name="Text Box 42">
                <a:extLst>
                  <a:ext uri="{FF2B5EF4-FFF2-40B4-BE49-F238E27FC236}">
                    <a16:creationId xmlns:a16="http://schemas.microsoft.com/office/drawing/2014/main" id="{9487CCA5-7A5B-4236-81FC-DD75154A8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" y="2670"/>
                <a:ext cx="3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1" name="Text Box 43">
                <a:extLst>
                  <a:ext uri="{FF2B5EF4-FFF2-40B4-BE49-F238E27FC236}">
                    <a16:creationId xmlns:a16="http://schemas.microsoft.com/office/drawing/2014/main" id="{61BC5F61-03D1-41BC-96D8-8AC97F813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" y="2417"/>
                <a:ext cx="297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9262" name="Text Box 44">
                <a:extLst>
                  <a:ext uri="{FF2B5EF4-FFF2-40B4-BE49-F238E27FC236}">
                    <a16:creationId xmlns:a16="http://schemas.microsoft.com/office/drawing/2014/main" id="{4F9E8DD8-7D61-457A-BE1D-DACA88F6D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" y="3096"/>
                <a:ext cx="35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－</a:t>
                </a:r>
              </a:p>
            </p:txBody>
          </p:sp>
          <p:sp>
            <p:nvSpPr>
              <p:cNvPr id="9263" name="Text Box 45">
                <a:extLst>
                  <a:ext uri="{FF2B5EF4-FFF2-40B4-BE49-F238E27FC236}">
                    <a16:creationId xmlns:a16="http://schemas.microsoft.com/office/drawing/2014/main" id="{B1DE8726-F93A-4B4C-AE51-EDB78B759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2" y="3067"/>
                <a:ext cx="42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－</a:t>
                </a:r>
              </a:p>
            </p:txBody>
          </p:sp>
          <p:sp>
            <p:nvSpPr>
              <p:cNvPr id="9264" name="Text Box 46">
                <a:extLst>
                  <a:ext uri="{FF2B5EF4-FFF2-40B4-BE49-F238E27FC236}">
                    <a16:creationId xmlns:a16="http://schemas.microsoft.com/office/drawing/2014/main" id="{125536B1-0E03-41B5-925E-457BA4FB5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" y="1659"/>
                <a:ext cx="230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9265" name="Text Box 47">
                <a:extLst>
                  <a:ext uri="{FF2B5EF4-FFF2-40B4-BE49-F238E27FC236}">
                    <a16:creationId xmlns:a16="http://schemas.microsoft.com/office/drawing/2014/main" id="{4F1D2B17-A97D-4CEE-B264-DDA6BBA67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0" y="3748"/>
                <a:ext cx="1361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800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altLang="zh-CN" sz="28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≠0</a:t>
                </a:r>
              </a:p>
            </p:txBody>
          </p:sp>
          <p:sp>
            <p:nvSpPr>
              <p:cNvPr id="9266" name="Oval 48">
                <a:extLst>
                  <a:ext uri="{FF2B5EF4-FFF2-40B4-BE49-F238E27FC236}">
                    <a16:creationId xmlns:a16="http://schemas.microsoft.com/office/drawing/2014/main" id="{5CF355B6-F78A-42A0-B5EB-1607F717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724"/>
                <a:ext cx="271" cy="22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7" name="Oval 49">
                <a:extLst>
                  <a:ext uri="{FF2B5EF4-FFF2-40B4-BE49-F238E27FC236}">
                    <a16:creationId xmlns:a16="http://schemas.microsoft.com/office/drawing/2014/main" id="{45793C30-77D6-4042-852A-B92ED499F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2343"/>
                <a:ext cx="72" cy="69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8" name="Oval 50">
                <a:extLst>
                  <a:ext uri="{FF2B5EF4-FFF2-40B4-BE49-F238E27FC236}">
                    <a16:creationId xmlns:a16="http://schemas.microsoft.com/office/drawing/2014/main" id="{2CB4661D-0DCB-4788-AACB-06231522E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" y="3277"/>
                <a:ext cx="85" cy="73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9" name="Text Box 51">
                <a:extLst>
                  <a:ext uri="{FF2B5EF4-FFF2-40B4-BE49-F238E27FC236}">
                    <a16:creationId xmlns:a16="http://schemas.microsoft.com/office/drawing/2014/main" id="{B1A4E0DB-30C5-4F5D-AE33-66E9BB27E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" y="2300"/>
                <a:ext cx="384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9270" name="Text Box 52">
                <a:extLst>
                  <a:ext uri="{FF2B5EF4-FFF2-40B4-BE49-F238E27FC236}">
                    <a16:creationId xmlns:a16="http://schemas.microsoft.com/office/drawing/2014/main" id="{6CAE4587-498C-4951-BAEB-3DBF97234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" y="1652"/>
                <a:ext cx="263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9271" name="Text Box 53">
                <a:extLst>
                  <a:ext uri="{FF2B5EF4-FFF2-40B4-BE49-F238E27FC236}">
                    <a16:creationId xmlns:a16="http://schemas.microsoft.com/office/drawing/2014/main" id="{4116E9FB-2290-464F-8348-3DEAF6FC9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" y="3067"/>
                <a:ext cx="403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－</a:t>
                </a:r>
              </a:p>
            </p:txBody>
          </p:sp>
        </p:grpSp>
        <p:sp>
          <p:nvSpPr>
            <p:cNvPr id="9222" name="Text Box 54">
              <a:extLst>
                <a:ext uri="{FF2B5EF4-FFF2-40B4-BE49-F238E27FC236}">
                  <a16:creationId xmlns:a16="http://schemas.microsoft.com/office/drawing/2014/main" id="{8C3A9F06-2ECB-4106-BBF4-607EEA9FE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" y="2358"/>
              <a:ext cx="29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223" name="Text Box 55">
              <a:extLst>
                <a:ext uri="{FF2B5EF4-FFF2-40B4-BE49-F238E27FC236}">
                  <a16:creationId xmlns:a16="http://schemas.microsoft.com/office/drawing/2014/main" id="{880A8766-D9D4-4B88-BF29-77CD4028B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" y="3067"/>
              <a:ext cx="35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p:sp>
        <p:nvSpPr>
          <p:cNvPr id="9219" name="Rectangle 2">
            <a:extLst>
              <a:ext uri="{FF2B5EF4-FFF2-40B4-BE49-F238E27FC236}">
                <a16:creationId xmlns:a16="http://schemas.microsoft.com/office/drawing/2014/main" id="{226DA09F-553F-41FC-9678-B4B942790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24650" cy="11430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⑵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有输入信号（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）时放大电路的工作情况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83753578-478C-40F4-9784-DC85A6092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在静态的基础上，给放大电路加上交流输入信号</a:t>
            </a:r>
            <a:r>
              <a:rPr lang="en-US" altLang="zh-CN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，如图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所示。这时放大电路的工作状态称为</a:t>
            </a:r>
            <a:r>
              <a:rPr lang="zh-CN" altLang="en-US" b="1">
                <a:solidFill>
                  <a:srgbClr val="66FFFF"/>
                </a:solidFill>
                <a:latin typeface="Times New Roman" panose="02020603050405020304" pitchFamily="18" charset="0"/>
              </a:rPr>
              <a:t>动态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7F44D65-1A8E-4F1E-A980-55A6FE058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b="1">
                <a:solidFill>
                  <a:srgbClr val="FFFF00"/>
                </a:solidFill>
              </a:rPr>
              <a:t>用不同的符号来表示不同性质的电量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CD4D561-1517-4964-AE0C-5BCA12608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863850"/>
          </a:xfrm>
        </p:spPr>
        <p:txBody>
          <a:bodyPr/>
          <a:lstStyle/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总瞬时值：符号小写，下标大写，如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交流分量瞬时值：符号、下标均小写，如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交流有效值：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交流幅值：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</a:t>
            </a:r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交流分量的复数形式：</a:t>
            </a:r>
          </a:p>
          <a:p>
            <a:pPr algn="just" eaLnBrk="1" hangingPunct="1"/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直流分量：符号、下标均大写，如</a:t>
            </a:r>
            <a:r>
              <a:rPr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8A2B1239-D894-4B3E-B3F6-4E0CEA506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6450" y="3519488"/>
          <a:ext cx="393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3" imgW="103472" imgH="201441" progId="Equation.3">
                  <p:embed/>
                </p:oleObj>
              </mc:Choice>
              <mc:Fallback>
                <p:oleObj name="公式" r:id="rId3" imgW="103472" imgH="20144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3519488"/>
                        <a:ext cx="393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0F50517-7517-44A6-9371-6C1853435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b="1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600" b="1">
                <a:solidFill>
                  <a:srgbClr val="FFFF00"/>
                </a:solidFill>
                <a:latin typeface="Times New Roman" panose="02020603050405020304" pitchFamily="18" charset="0"/>
              </a:rPr>
              <a:t>时放大电路的工作情况</a:t>
            </a:r>
          </a:p>
        </p:txBody>
      </p:sp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F02F5E9B-FC8F-495E-98FA-9A4F510B3E0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02238" y="2168525"/>
          <a:ext cx="28416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公式" r:id="rId3" imgW="1153908" imgH="152309" progId="Equation.3">
                  <p:embed/>
                </p:oleObj>
              </mc:Choice>
              <mc:Fallback>
                <p:oleObj name="公式" r:id="rId3" imgW="1153908" imgH="1523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168525"/>
                        <a:ext cx="28416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0">
            <a:extLst>
              <a:ext uri="{FF2B5EF4-FFF2-40B4-BE49-F238E27FC236}">
                <a16:creationId xmlns:a16="http://schemas.microsoft.com/office/drawing/2014/main" id="{D4D1D381-CB1A-4C73-B533-5BFEBFE9C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1584325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设输入信号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为正弦信号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61" name="Rectangle 41">
            <a:extLst>
              <a:ext uri="{FF2B5EF4-FFF2-40B4-BE49-F238E27FC236}">
                <a16:creationId xmlns:a16="http://schemas.microsoft.com/office/drawing/2014/main" id="{9620EA60-AF89-4444-BF94-E4E43D112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159125"/>
            <a:ext cx="365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晶体管基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射极电压瞬时值为：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3162" name="Object 42">
            <a:extLst>
              <a:ext uri="{FF2B5EF4-FFF2-40B4-BE49-F238E27FC236}">
                <a16:creationId xmlns:a16="http://schemas.microsoft.com/office/drawing/2014/main" id="{B3EE0DDB-28E6-4AF2-B624-F3EE81EA893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11750" y="4103688"/>
          <a:ext cx="35544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公式" r:id="rId5" imgW="1360616" imgH="152309" progId="Equation.3">
                  <p:embed/>
                </p:oleObj>
              </mc:Choice>
              <mc:Fallback>
                <p:oleObj name="公式" r:id="rId5" imgW="1360616" imgH="15230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103688"/>
                        <a:ext cx="35544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3" name="Rectangle 43">
            <a:extLst>
              <a:ext uri="{FF2B5EF4-FFF2-40B4-BE49-F238E27FC236}">
                <a16:creationId xmlns:a16="http://schemas.microsoft.com/office/drawing/2014/main" id="{49A9F8E7-49F4-43EB-8E21-4A6453AF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5003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据上式 画出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BE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的波形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272" name="Group 46">
            <a:extLst>
              <a:ext uri="{FF2B5EF4-FFF2-40B4-BE49-F238E27FC236}">
                <a16:creationId xmlns:a16="http://schemas.microsoft.com/office/drawing/2014/main" id="{CD769A1A-51AE-46FF-BF8D-267808F1E6D4}"/>
              </a:ext>
            </a:extLst>
          </p:cNvPr>
          <p:cNvGrpSpPr>
            <a:grpSpLocks/>
          </p:cNvGrpSpPr>
          <p:nvPr/>
        </p:nvGrpSpPr>
        <p:grpSpPr bwMode="auto">
          <a:xfrm>
            <a:off x="0" y="2124075"/>
            <a:ext cx="4772025" cy="4098925"/>
            <a:chOff x="0" y="1593"/>
            <a:chExt cx="3006" cy="2582"/>
          </a:xfrm>
        </p:grpSpPr>
        <p:sp>
          <p:nvSpPr>
            <p:cNvPr id="11273" name="Line 47">
              <a:extLst>
                <a:ext uri="{FF2B5EF4-FFF2-40B4-BE49-F238E27FC236}">
                  <a16:creationId xmlns:a16="http://schemas.microsoft.com/office/drawing/2014/main" id="{9C5A06A1-9DAF-49AB-B7AD-8FE56D10F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2434"/>
              <a:ext cx="1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Rectangle 48">
              <a:extLst>
                <a:ext uri="{FF2B5EF4-FFF2-40B4-BE49-F238E27FC236}">
                  <a16:creationId xmlns:a16="http://schemas.microsoft.com/office/drawing/2014/main" id="{40F65B72-812A-47D7-A7AC-97B21824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342"/>
              <a:ext cx="408" cy="177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75" name="Line 49">
              <a:extLst>
                <a:ext uri="{FF2B5EF4-FFF2-40B4-BE49-F238E27FC236}">
                  <a16:creationId xmlns:a16="http://schemas.microsoft.com/office/drawing/2014/main" id="{38048F73-6C2D-4A0D-A4ED-D5A44CCF9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288"/>
              <a:ext cx="0" cy="32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50">
              <a:extLst>
                <a:ext uri="{FF2B5EF4-FFF2-40B4-BE49-F238E27FC236}">
                  <a16:creationId xmlns:a16="http://schemas.microsoft.com/office/drawing/2014/main" id="{A1E145A7-26F5-4D72-B175-DC141B84C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4" y="2215"/>
              <a:ext cx="239" cy="1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51">
              <a:extLst>
                <a:ext uri="{FF2B5EF4-FFF2-40B4-BE49-F238E27FC236}">
                  <a16:creationId xmlns:a16="http://schemas.microsoft.com/office/drawing/2014/main" id="{981E4225-1973-4F9F-B394-4F6A7545C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08"/>
              <a:ext cx="250" cy="16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52">
              <a:extLst>
                <a:ext uri="{FF2B5EF4-FFF2-40B4-BE49-F238E27FC236}">
                  <a16:creationId xmlns:a16="http://schemas.microsoft.com/office/drawing/2014/main" id="{F7768178-E43D-4E62-8BD3-E7EC4DFA3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49"/>
              <a:ext cx="0" cy="7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53">
              <a:extLst>
                <a:ext uri="{FF2B5EF4-FFF2-40B4-BE49-F238E27FC236}">
                  <a16:creationId xmlns:a16="http://schemas.microsoft.com/office/drawing/2014/main" id="{1E69CF98-7424-4E1F-AE13-51AF63A84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3" y="1630"/>
              <a:ext cx="0" cy="5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54">
              <a:extLst>
                <a:ext uri="{FF2B5EF4-FFF2-40B4-BE49-F238E27FC236}">
                  <a16:creationId xmlns:a16="http://schemas.microsoft.com/office/drawing/2014/main" id="{96661FD7-33DB-4066-9713-AD7466D3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30"/>
              <a:ext cx="10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55">
              <a:extLst>
                <a:ext uri="{FF2B5EF4-FFF2-40B4-BE49-F238E27FC236}">
                  <a16:creationId xmlns:a16="http://schemas.microsoft.com/office/drawing/2014/main" id="{5E951B98-08D4-471F-986B-A22945B3E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630"/>
              <a:ext cx="0" cy="11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56">
              <a:extLst>
                <a:ext uri="{FF2B5EF4-FFF2-40B4-BE49-F238E27FC236}">
                  <a16:creationId xmlns:a16="http://schemas.microsoft.com/office/drawing/2014/main" id="{A630F18C-96DC-44C9-BE4A-6E9F4D4B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910"/>
              <a:ext cx="2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57">
              <a:extLst>
                <a:ext uri="{FF2B5EF4-FFF2-40B4-BE49-F238E27FC236}">
                  <a16:creationId xmlns:a16="http://schemas.microsoft.com/office/drawing/2014/main" id="{72B313F9-0CF4-4CBE-A793-136E404B9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819"/>
              <a:ext cx="4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58">
              <a:extLst>
                <a:ext uri="{FF2B5EF4-FFF2-40B4-BE49-F238E27FC236}">
                  <a16:creationId xmlns:a16="http://schemas.microsoft.com/office/drawing/2014/main" id="{4BACEFE7-0119-4142-BD90-FBBBD968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441"/>
              <a:ext cx="1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Rectangle 59">
              <a:extLst>
                <a:ext uri="{FF2B5EF4-FFF2-40B4-BE49-F238E27FC236}">
                  <a16:creationId xmlns:a16="http://schemas.microsoft.com/office/drawing/2014/main" id="{35DF5262-D223-4A73-91D9-BA26924E3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43"/>
              <a:ext cx="133" cy="366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86" name="Line 60">
              <a:extLst>
                <a:ext uri="{FF2B5EF4-FFF2-40B4-BE49-F238E27FC236}">
                  <a16:creationId xmlns:a16="http://schemas.microsoft.com/office/drawing/2014/main" id="{0EFB5692-91ED-4217-8B10-0120BEEF2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910"/>
              <a:ext cx="0" cy="53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61">
              <a:extLst>
                <a:ext uri="{FF2B5EF4-FFF2-40B4-BE49-F238E27FC236}">
                  <a16:creationId xmlns:a16="http://schemas.microsoft.com/office/drawing/2014/main" id="{38208EE7-7ED4-490A-A67D-110074813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240"/>
              <a:ext cx="0" cy="42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2">
              <a:extLst>
                <a:ext uri="{FF2B5EF4-FFF2-40B4-BE49-F238E27FC236}">
                  <a16:creationId xmlns:a16="http://schemas.microsoft.com/office/drawing/2014/main" id="{FF1A5F02-846A-45D4-989F-E31625DEF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3331"/>
              <a:ext cx="0" cy="2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63">
              <a:extLst>
                <a:ext uri="{FF2B5EF4-FFF2-40B4-BE49-F238E27FC236}">
                  <a16:creationId xmlns:a16="http://schemas.microsoft.com/office/drawing/2014/main" id="{D76BF0EF-FDA9-4C3F-9CE5-67332C756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" y="3441"/>
              <a:ext cx="7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64">
              <a:extLst>
                <a:ext uri="{FF2B5EF4-FFF2-40B4-BE49-F238E27FC236}">
                  <a16:creationId xmlns:a16="http://schemas.microsoft.com/office/drawing/2014/main" id="{54DCAD06-EA51-4027-B9A8-FEFE5B25A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" y="2434"/>
              <a:ext cx="0" cy="10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65">
              <a:extLst>
                <a:ext uri="{FF2B5EF4-FFF2-40B4-BE49-F238E27FC236}">
                  <a16:creationId xmlns:a16="http://schemas.microsoft.com/office/drawing/2014/main" id="{98342E52-12B5-4593-BF45-A2E5FFF5B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9" y="3462"/>
              <a:ext cx="0" cy="2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66">
              <a:extLst>
                <a:ext uri="{FF2B5EF4-FFF2-40B4-BE49-F238E27FC236}">
                  <a16:creationId xmlns:a16="http://schemas.microsoft.com/office/drawing/2014/main" id="{465AF4CF-C48C-4B45-B67A-3DB57971F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3679"/>
              <a:ext cx="23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Oval 67">
              <a:extLst>
                <a:ext uri="{FF2B5EF4-FFF2-40B4-BE49-F238E27FC236}">
                  <a16:creationId xmlns:a16="http://schemas.microsoft.com/office/drawing/2014/main" id="{DD5AFC13-8AA8-494E-8C37-FD82AACEF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593"/>
              <a:ext cx="70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94" name="Oval 68">
              <a:extLst>
                <a:ext uri="{FF2B5EF4-FFF2-40B4-BE49-F238E27FC236}">
                  <a16:creationId xmlns:a16="http://schemas.microsoft.com/office/drawing/2014/main" id="{BF0C1C8C-1479-463C-8A8A-6C098432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5"/>
              <a:ext cx="7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95" name="Line 69">
              <a:extLst>
                <a:ext uri="{FF2B5EF4-FFF2-40B4-BE49-F238E27FC236}">
                  <a16:creationId xmlns:a16="http://schemas.microsoft.com/office/drawing/2014/main" id="{E076EDEA-EC1F-4866-92A9-C0BE8AC84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2340"/>
              <a:ext cx="23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70">
              <a:extLst>
                <a:ext uri="{FF2B5EF4-FFF2-40B4-BE49-F238E27FC236}">
                  <a16:creationId xmlns:a16="http://schemas.microsoft.com/office/drawing/2014/main" id="{DC3218D8-7364-46D2-8541-401576E8B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813"/>
              <a:ext cx="0" cy="32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71">
              <a:extLst>
                <a:ext uri="{FF2B5EF4-FFF2-40B4-BE49-F238E27FC236}">
                  <a16:creationId xmlns:a16="http://schemas.microsoft.com/office/drawing/2014/main" id="{B2E23652-8528-49AD-823F-A98B726F9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4" y="2892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72">
              <a:extLst>
                <a:ext uri="{FF2B5EF4-FFF2-40B4-BE49-F238E27FC236}">
                  <a16:creationId xmlns:a16="http://schemas.microsoft.com/office/drawing/2014/main" id="{F9455C79-5E99-41C8-8652-0765264BA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050"/>
              <a:ext cx="0" cy="3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Text Box 73">
              <a:extLst>
                <a:ext uri="{FF2B5EF4-FFF2-40B4-BE49-F238E27FC236}">
                  <a16:creationId xmlns:a16="http://schemas.microsoft.com/office/drawing/2014/main" id="{4220152A-E7FC-4D65-8919-654EC1E00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1982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300" name="Text Box 74">
              <a:extLst>
                <a:ext uri="{FF2B5EF4-FFF2-40B4-BE49-F238E27FC236}">
                  <a16:creationId xmlns:a16="http://schemas.microsoft.com/office/drawing/2014/main" id="{1A1EAFD5-1ABD-4EB3-A9AE-99FAEE588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13"/>
              <a:ext cx="3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301" name="Text Box 75">
              <a:extLst>
                <a:ext uri="{FF2B5EF4-FFF2-40B4-BE49-F238E27FC236}">
                  <a16:creationId xmlns:a16="http://schemas.microsoft.com/office/drawing/2014/main" id="{20462993-51E8-417D-8071-9BD184F95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908"/>
              <a:ext cx="35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302" name="Text Box 76">
              <a:extLst>
                <a:ext uri="{FF2B5EF4-FFF2-40B4-BE49-F238E27FC236}">
                  <a16:creationId xmlns:a16="http://schemas.microsoft.com/office/drawing/2014/main" id="{2FBC87E6-1481-4B28-9407-D1C2CB905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2868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303" name="Text Box 77">
              <a:extLst>
                <a:ext uri="{FF2B5EF4-FFF2-40B4-BE49-F238E27FC236}">
                  <a16:creationId xmlns:a16="http://schemas.microsoft.com/office/drawing/2014/main" id="{C718E76D-3051-445A-B74B-0F97F81B5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96"/>
              <a:ext cx="49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1304" name="Text Box 78">
              <a:extLst>
                <a:ext uri="{FF2B5EF4-FFF2-40B4-BE49-F238E27FC236}">
                  <a16:creationId xmlns:a16="http://schemas.microsoft.com/office/drawing/2014/main" id="{D01FD7B5-01ED-4187-8E40-34B9B601A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03"/>
              <a:ext cx="47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BE</a:t>
              </a:r>
            </a:p>
          </p:txBody>
        </p:sp>
        <p:sp>
          <p:nvSpPr>
            <p:cNvPr id="11305" name="Text Box 79">
              <a:extLst>
                <a:ext uri="{FF2B5EF4-FFF2-40B4-BE49-F238E27FC236}">
                  <a16:creationId xmlns:a16="http://schemas.microsoft.com/office/drawing/2014/main" id="{CE807733-1454-46FF-AF1E-40C8710BA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398"/>
              <a:ext cx="4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1306" name="Text Box 80">
              <a:extLst>
                <a:ext uri="{FF2B5EF4-FFF2-40B4-BE49-F238E27FC236}">
                  <a16:creationId xmlns:a16="http://schemas.microsoft.com/office/drawing/2014/main" id="{1C7E36D0-3808-460C-8B1E-0329032A9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18"/>
              <a:ext cx="521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307" name="Text Box 81">
              <a:extLst>
                <a:ext uri="{FF2B5EF4-FFF2-40B4-BE49-F238E27FC236}">
                  <a16:creationId xmlns:a16="http://schemas.microsoft.com/office/drawing/2014/main" id="{C17AC5B7-3EB5-400C-A686-9C1D39F00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982"/>
              <a:ext cx="4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1308" name="Text Box 82">
              <a:extLst>
                <a:ext uri="{FF2B5EF4-FFF2-40B4-BE49-F238E27FC236}">
                  <a16:creationId xmlns:a16="http://schemas.microsoft.com/office/drawing/2014/main" id="{28EF5947-13F8-45DA-885D-572249E09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50"/>
              <a:ext cx="52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BB</a:t>
              </a:r>
            </a:p>
          </p:txBody>
        </p:sp>
        <p:sp>
          <p:nvSpPr>
            <p:cNvPr id="11309" name="Text Box 83">
              <a:extLst>
                <a:ext uri="{FF2B5EF4-FFF2-40B4-BE49-F238E27FC236}">
                  <a16:creationId xmlns:a16="http://schemas.microsoft.com/office/drawing/2014/main" id="{BFFE9C18-1509-401E-9738-DA42809B4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62"/>
              <a:ext cx="28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10" name="Text Box 84">
              <a:extLst>
                <a:ext uri="{FF2B5EF4-FFF2-40B4-BE49-F238E27FC236}">
                  <a16:creationId xmlns:a16="http://schemas.microsoft.com/office/drawing/2014/main" id="{329F9799-BAA0-422C-9E91-6EBB4E7AF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2495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311" name="Text Box 85">
              <a:extLst>
                <a:ext uri="{FF2B5EF4-FFF2-40B4-BE49-F238E27FC236}">
                  <a16:creationId xmlns:a16="http://schemas.microsoft.com/office/drawing/2014/main" id="{5067E050-FFF5-4B22-B719-9B74D435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21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1312" name="Text Box 86">
              <a:extLst>
                <a:ext uri="{FF2B5EF4-FFF2-40B4-BE49-F238E27FC236}">
                  <a16:creationId xmlns:a16="http://schemas.microsoft.com/office/drawing/2014/main" id="{9D4E04BF-E1D9-48CD-9CA3-EA3F80B66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82"/>
              <a:ext cx="33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1313" name="Text Box 87">
              <a:extLst>
                <a:ext uri="{FF2B5EF4-FFF2-40B4-BE49-F238E27FC236}">
                  <a16:creationId xmlns:a16="http://schemas.microsoft.com/office/drawing/2014/main" id="{FEFE1DA3-0ECA-4278-8B84-0BEC8C748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1692"/>
              <a:ext cx="1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314" name="Text Box 88">
              <a:extLst>
                <a:ext uri="{FF2B5EF4-FFF2-40B4-BE49-F238E27FC236}">
                  <a16:creationId xmlns:a16="http://schemas.microsoft.com/office/drawing/2014/main" id="{83790715-8D41-4BC8-A36B-2FF59EBC2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3903"/>
              <a:ext cx="10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i="1">
                  <a:solidFill>
                    <a:srgbClr val="66FF33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66FF3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≠0</a:t>
              </a:r>
            </a:p>
          </p:txBody>
        </p:sp>
        <p:sp>
          <p:nvSpPr>
            <p:cNvPr id="11315" name="Oval 89">
              <a:extLst>
                <a:ext uri="{FF2B5EF4-FFF2-40B4-BE49-F238E27FC236}">
                  <a16:creationId xmlns:a16="http://schemas.microsoft.com/office/drawing/2014/main" id="{51CFEC85-9170-4479-AFCE-452B306C5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19"/>
              <a:ext cx="212" cy="23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16" name="Oval 90">
              <a:extLst>
                <a:ext uri="{FF2B5EF4-FFF2-40B4-BE49-F238E27FC236}">
                  <a16:creationId xmlns:a16="http://schemas.microsoft.com/office/drawing/2014/main" id="{3F55B588-D6BA-4716-8771-501E1B104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2416"/>
              <a:ext cx="57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17" name="Oval 91">
              <a:extLst>
                <a:ext uri="{FF2B5EF4-FFF2-40B4-BE49-F238E27FC236}">
                  <a16:creationId xmlns:a16="http://schemas.microsoft.com/office/drawing/2014/main" id="{298D0B4D-C820-4F86-9043-A51F25F2C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3405"/>
              <a:ext cx="67" cy="7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18" name="Text Box 92">
              <a:extLst>
                <a:ext uri="{FF2B5EF4-FFF2-40B4-BE49-F238E27FC236}">
                  <a16:creationId xmlns:a16="http://schemas.microsoft.com/office/drawing/2014/main" id="{33D55D75-D556-46A2-8D58-0464666E9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371"/>
              <a:ext cx="38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319" name="Text Box 93">
              <a:extLst>
                <a:ext uri="{FF2B5EF4-FFF2-40B4-BE49-F238E27FC236}">
                  <a16:creationId xmlns:a16="http://schemas.microsoft.com/office/drawing/2014/main" id="{5BAC017B-9F95-4C47-9D5D-E680BCBE5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685"/>
              <a:ext cx="20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320" name="Text Box 94">
              <a:extLst>
                <a:ext uri="{FF2B5EF4-FFF2-40B4-BE49-F238E27FC236}">
                  <a16:creationId xmlns:a16="http://schemas.microsoft.com/office/drawing/2014/main" id="{F3975871-0D11-43FC-814F-C263D1CA2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182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11321" name="Text Box 95">
              <a:extLst>
                <a:ext uri="{FF2B5EF4-FFF2-40B4-BE49-F238E27FC236}">
                  <a16:creationId xmlns:a16="http://schemas.microsoft.com/office/drawing/2014/main" id="{22F5D02E-29A1-4231-AFD0-7FA9A374E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63"/>
              <a:ext cx="23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322" name="Text Box 96">
              <a:extLst>
                <a:ext uri="{FF2B5EF4-FFF2-40B4-BE49-F238E27FC236}">
                  <a16:creationId xmlns:a16="http://schemas.microsoft.com/office/drawing/2014/main" id="{DCD0AE1B-CD56-43C8-8F30-FCC141BC9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3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1" grpId="0" autoUpdateAnimBg="0"/>
      <p:bldP spid="13316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1990</Words>
  <Application>Microsoft Office PowerPoint</Application>
  <PresentationFormat>全屏显示(4:3)</PresentationFormat>
  <Paragraphs>692</Paragraphs>
  <Slides>34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楷体_GB2312</vt:lpstr>
      <vt:lpstr>宋体</vt:lpstr>
      <vt:lpstr>Arial</vt:lpstr>
      <vt:lpstr>Cambria Math</vt:lpstr>
      <vt:lpstr>Times New Roman</vt:lpstr>
      <vt:lpstr>Wingdings</vt:lpstr>
      <vt:lpstr>默认设计模板</vt:lpstr>
      <vt:lpstr>公式</vt:lpstr>
      <vt:lpstr>Equation.3</vt:lpstr>
      <vt:lpstr>    第5章  放大电路基础</vt:lpstr>
      <vt:lpstr>    </vt:lpstr>
      <vt:lpstr>    </vt:lpstr>
      <vt:lpstr>    </vt:lpstr>
      <vt:lpstr>    </vt:lpstr>
      <vt:lpstr>3. 放大电路的工作原理</vt:lpstr>
      <vt:lpstr>⑵ 有输入信号（ui≠0）时放大电路的工作情况</vt:lpstr>
      <vt:lpstr>用不同的符号来表示不同性质的电量</vt:lpstr>
      <vt:lpstr> ui≠0 时放大电路的工作情况</vt:lpstr>
      <vt:lpstr>PowerPoint 演示文稿</vt:lpstr>
      <vt:lpstr> ui≠0 时放大电路的工作情况</vt:lpstr>
      <vt:lpstr> ui≠0 时放大电路的工作情况</vt:lpstr>
      <vt:lpstr> ui≠0 时放大电路的工作情况</vt:lpstr>
      <vt:lpstr> ui≠0 时放大电路的工作情况</vt:lpstr>
      <vt:lpstr> ui≠0 时放大电路的工作情况</vt:lpstr>
      <vt:lpstr> ui≠0 时放大电路的工作情况</vt:lpstr>
      <vt:lpstr> ui≠0 时放大电路的工作情况</vt:lpstr>
      <vt:lpstr>重要概念： </vt:lpstr>
      <vt:lpstr>5.2 图解分析法 </vt:lpstr>
      <vt:lpstr>1.用图解法分析静态工作情况</vt:lpstr>
      <vt:lpstr>用图解法求静态    工作点的步骤： </vt:lpstr>
      <vt:lpstr>⑵ 利用输入特性曲线来确定IBQ和UBEQ</vt:lpstr>
      <vt:lpstr>⑵ 利用输入特性曲线来确定IBQ和UBEQ</vt:lpstr>
      <vt:lpstr>⑶ 利用输出特性曲线确定UCEQ及ICQ </vt:lpstr>
      <vt:lpstr>    </vt:lpstr>
      <vt:lpstr>2. 用图解法分析动态工作情况 </vt:lpstr>
      <vt:lpstr>PowerPoint 演示文稿</vt:lpstr>
      <vt:lpstr>⑵ 利用输出特性画出iC和uCE波形 </vt:lpstr>
      <vt:lpstr>PowerPoint 演示文稿</vt:lpstr>
      <vt:lpstr>  4. 非线性失真 </vt:lpstr>
      <vt:lpstr>    ⑴ 截止失真 </vt:lpstr>
      <vt:lpstr>PowerPoint 演示文稿</vt:lpstr>
      <vt:lpstr>⑵ 饱和失真 </vt:lpstr>
      <vt:lpstr>PowerPoint 演示文稿</vt:lpstr>
    </vt:vector>
  </TitlesOfParts>
  <Company>neu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</dc:creator>
  <cp:lastModifiedBy>杨烜</cp:lastModifiedBy>
  <cp:revision>210</cp:revision>
  <dcterms:created xsi:type="dcterms:W3CDTF">2004-07-29T03:25:24Z</dcterms:created>
  <dcterms:modified xsi:type="dcterms:W3CDTF">2023-11-16T08:25:33Z</dcterms:modified>
</cp:coreProperties>
</file>