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334" r:id="rId3"/>
    <p:sldId id="346" r:id="rId4"/>
    <p:sldId id="336" r:id="rId5"/>
    <p:sldId id="332"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4" r:id="rId19"/>
    <p:sldId id="275" r:id="rId20"/>
    <p:sldId id="276" r:id="rId21"/>
    <p:sldId id="277" r:id="rId22"/>
    <p:sldId id="281" r:id="rId23"/>
    <p:sldId id="282" r:id="rId24"/>
    <p:sldId id="290" r:id="rId25"/>
    <p:sldId id="291" r:id="rId26"/>
    <p:sldId id="292" r:id="rId27"/>
    <p:sldId id="293" r:id="rId28"/>
    <p:sldId id="301" r:id="rId29"/>
    <p:sldId id="302" r:id="rId30"/>
    <p:sldId id="303" r:id="rId31"/>
    <p:sldId id="304" r:id="rId32"/>
    <p:sldId id="305" r:id="rId33"/>
    <p:sldId id="306" r:id="rId34"/>
    <p:sldId id="257" r:id="rId35"/>
    <p:sldId id="337" r:id="rId36"/>
    <p:sldId id="338" r:id="rId37"/>
    <p:sldId id="339" r:id="rId38"/>
    <p:sldId id="340" r:id="rId39"/>
    <p:sldId id="341" r:id="rId40"/>
    <p:sldId id="342" r:id="rId41"/>
    <p:sldId id="343" r:id="rId42"/>
    <p:sldId id="344" r:id="rId43"/>
    <p:sldId id="345" r:id="rId44"/>
    <p:sldId id="280" r:id="rId45"/>
  </p:sldIdLst>
  <p:sldSz cx="9144000" cy="6858000" type="screen4x3"/>
  <p:notesSz cx="9929813" cy="6797675"/>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FFFF"/>
    <a:srgbClr val="00CCFF"/>
    <a:srgbClr val="0099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2" autoAdjust="0"/>
  </p:normalViewPr>
  <p:slideViewPr>
    <p:cSldViewPr>
      <p:cViewPr varScale="1">
        <p:scale>
          <a:sx n="67" d="100"/>
          <a:sy n="67" d="100"/>
        </p:scale>
        <p:origin x="778"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1947D1B-9083-4E25-B19B-149913FB97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09D951C-FB5F-42C5-85F6-BFDD85491A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A50F4ED-B731-4E71-B085-7D177FA7F839}"/>
              </a:ext>
            </a:extLst>
          </p:cNvPr>
          <p:cNvSpPr>
            <a:spLocks noGrp="1" noChangeArrowheads="1"/>
          </p:cNvSpPr>
          <p:nvPr>
            <p:ph type="sldNum" sz="quarter" idx="12"/>
          </p:nvPr>
        </p:nvSpPr>
        <p:spPr>
          <a:ln/>
        </p:spPr>
        <p:txBody>
          <a:bodyPr/>
          <a:lstStyle>
            <a:lvl1pPr>
              <a:defRPr/>
            </a:lvl1pPr>
          </a:lstStyle>
          <a:p>
            <a:pPr>
              <a:defRPr/>
            </a:pPr>
            <a:fld id="{ED4CF5D2-77EA-43E4-B078-C46E67065623}" type="slidenum">
              <a:rPr lang="en-US" altLang="zh-CN"/>
              <a:pPr>
                <a:defRPr/>
              </a:pPr>
              <a:t>‹#›</a:t>
            </a:fld>
            <a:endParaRPr lang="en-US" altLang="zh-CN"/>
          </a:p>
        </p:txBody>
      </p:sp>
    </p:spTree>
    <p:extLst>
      <p:ext uri="{BB962C8B-B14F-4D97-AF65-F5344CB8AC3E}">
        <p14:creationId xmlns:p14="http://schemas.microsoft.com/office/powerpoint/2010/main" val="120000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89DFF3-AE24-4EF8-8479-EFE037EB5F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E1D8573-5706-430A-8A0F-9C8D6C491D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25DE29-CEF6-499B-A886-2EF5515198BB}"/>
              </a:ext>
            </a:extLst>
          </p:cNvPr>
          <p:cNvSpPr>
            <a:spLocks noGrp="1" noChangeArrowheads="1"/>
          </p:cNvSpPr>
          <p:nvPr>
            <p:ph type="sldNum" sz="quarter" idx="12"/>
          </p:nvPr>
        </p:nvSpPr>
        <p:spPr>
          <a:ln/>
        </p:spPr>
        <p:txBody>
          <a:bodyPr/>
          <a:lstStyle>
            <a:lvl1pPr>
              <a:defRPr/>
            </a:lvl1pPr>
          </a:lstStyle>
          <a:p>
            <a:pPr>
              <a:defRPr/>
            </a:pPr>
            <a:fld id="{59D16C77-FC44-4906-864E-1C9F4C5CD2E3}" type="slidenum">
              <a:rPr lang="en-US" altLang="zh-CN"/>
              <a:pPr>
                <a:defRPr/>
              </a:pPr>
              <a:t>‹#›</a:t>
            </a:fld>
            <a:endParaRPr lang="en-US" altLang="zh-CN"/>
          </a:p>
        </p:txBody>
      </p:sp>
    </p:spTree>
    <p:extLst>
      <p:ext uri="{BB962C8B-B14F-4D97-AF65-F5344CB8AC3E}">
        <p14:creationId xmlns:p14="http://schemas.microsoft.com/office/powerpoint/2010/main" val="72258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BC8832B-0D20-4370-8E5F-EE6260DC03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D9F18E-5963-43AD-9A6D-F287938F57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5F1990A-0E82-4A98-92D7-B764462FFFF6}"/>
              </a:ext>
            </a:extLst>
          </p:cNvPr>
          <p:cNvSpPr>
            <a:spLocks noGrp="1" noChangeArrowheads="1"/>
          </p:cNvSpPr>
          <p:nvPr>
            <p:ph type="sldNum" sz="quarter" idx="12"/>
          </p:nvPr>
        </p:nvSpPr>
        <p:spPr>
          <a:ln/>
        </p:spPr>
        <p:txBody>
          <a:bodyPr/>
          <a:lstStyle>
            <a:lvl1pPr>
              <a:defRPr/>
            </a:lvl1pPr>
          </a:lstStyle>
          <a:p>
            <a:pPr>
              <a:defRPr/>
            </a:pPr>
            <a:fld id="{780C7AB5-285A-406A-8EF3-0FB212235182}" type="slidenum">
              <a:rPr lang="en-US" altLang="zh-CN"/>
              <a:pPr>
                <a:defRPr/>
              </a:pPr>
              <a:t>‹#›</a:t>
            </a:fld>
            <a:endParaRPr lang="en-US" altLang="zh-CN"/>
          </a:p>
        </p:txBody>
      </p:sp>
    </p:spTree>
    <p:extLst>
      <p:ext uri="{BB962C8B-B14F-4D97-AF65-F5344CB8AC3E}">
        <p14:creationId xmlns:p14="http://schemas.microsoft.com/office/powerpoint/2010/main" val="2094931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3732E0C2-FD1F-4202-BE1E-A0C62A65B7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AE1B64B-7559-4409-A7E3-BA85950408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608EFB5-8CA8-4A63-AB9C-8A37EDAB23E4}"/>
              </a:ext>
            </a:extLst>
          </p:cNvPr>
          <p:cNvSpPr>
            <a:spLocks noGrp="1" noChangeArrowheads="1"/>
          </p:cNvSpPr>
          <p:nvPr>
            <p:ph type="sldNum" sz="quarter" idx="12"/>
          </p:nvPr>
        </p:nvSpPr>
        <p:spPr>
          <a:ln/>
        </p:spPr>
        <p:txBody>
          <a:bodyPr/>
          <a:lstStyle>
            <a:lvl1pPr>
              <a:defRPr/>
            </a:lvl1pPr>
          </a:lstStyle>
          <a:p>
            <a:pPr>
              <a:defRPr/>
            </a:pPr>
            <a:fld id="{4E93E0FB-1E03-499F-BE11-4A2D4FE7E25C}" type="slidenum">
              <a:rPr lang="en-US" altLang="zh-CN"/>
              <a:pPr>
                <a:defRPr/>
              </a:pPr>
              <a:t>‹#›</a:t>
            </a:fld>
            <a:endParaRPr lang="en-US" altLang="zh-CN"/>
          </a:p>
        </p:txBody>
      </p:sp>
    </p:spTree>
    <p:extLst>
      <p:ext uri="{BB962C8B-B14F-4D97-AF65-F5344CB8AC3E}">
        <p14:creationId xmlns:p14="http://schemas.microsoft.com/office/powerpoint/2010/main" val="27862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6869D-84FD-4510-B365-ECDE744A48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87D4346-9FFB-40E0-B245-B2A526844C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1F9DDC-EA77-4604-A0C9-03D68FFA350F}"/>
              </a:ext>
            </a:extLst>
          </p:cNvPr>
          <p:cNvSpPr>
            <a:spLocks noGrp="1" noChangeArrowheads="1"/>
          </p:cNvSpPr>
          <p:nvPr>
            <p:ph type="sldNum" sz="quarter" idx="12"/>
          </p:nvPr>
        </p:nvSpPr>
        <p:spPr>
          <a:ln/>
        </p:spPr>
        <p:txBody>
          <a:bodyPr/>
          <a:lstStyle>
            <a:lvl1pPr>
              <a:defRPr/>
            </a:lvl1pPr>
          </a:lstStyle>
          <a:p>
            <a:pPr>
              <a:defRPr/>
            </a:pPr>
            <a:fld id="{48A4F099-9E68-4CDC-ABCF-E8D1E5980FDD}" type="slidenum">
              <a:rPr lang="en-US" altLang="zh-CN"/>
              <a:pPr>
                <a:defRPr/>
              </a:pPr>
              <a:t>‹#›</a:t>
            </a:fld>
            <a:endParaRPr lang="en-US" altLang="zh-CN"/>
          </a:p>
        </p:txBody>
      </p:sp>
    </p:spTree>
    <p:extLst>
      <p:ext uri="{BB962C8B-B14F-4D97-AF65-F5344CB8AC3E}">
        <p14:creationId xmlns:p14="http://schemas.microsoft.com/office/powerpoint/2010/main" val="340587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F8A982A-F0E6-4EC6-8A6B-A98EB97FB0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956E272-A417-47F8-90F2-02451BB2B3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3313826-4D76-4316-A3F7-B110218F48D9}"/>
              </a:ext>
            </a:extLst>
          </p:cNvPr>
          <p:cNvSpPr>
            <a:spLocks noGrp="1" noChangeArrowheads="1"/>
          </p:cNvSpPr>
          <p:nvPr>
            <p:ph type="sldNum" sz="quarter" idx="12"/>
          </p:nvPr>
        </p:nvSpPr>
        <p:spPr>
          <a:ln/>
        </p:spPr>
        <p:txBody>
          <a:bodyPr/>
          <a:lstStyle>
            <a:lvl1pPr>
              <a:defRPr/>
            </a:lvl1pPr>
          </a:lstStyle>
          <a:p>
            <a:pPr>
              <a:defRPr/>
            </a:pPr>
            <a:fld id="{34699A93-BA30-4B65-B223-B8A8482B5AEE}" type="slidenum">
              <a:rPr lang="en-US" altLang="zh-CN"/>
              <a:pPr>
                <a:defRPr/>
              </a:pPr>
              <a:t>‹#›</a:t>
            </a:fld>
            <a:endParaRPr lang="en-US" altLang="zh-CN"/>
          </a:p>
        </p:txBody>
      </p:sp>
    </p:spTree>
    <p:extLst>
      <p:ext uri="{BB962C8B-B14F-4D97-AF65-F5344CB8AC3E}">
        <p14:creationId xmlns:p14="http://schemas.microsoft.com/office/powerpoint/2010/main" val="173337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F58B6AF-9916-4E82-A103-23AE35AABF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5CCFE6-81CB-44DB-9D2B-0D95D36D6A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FC73082-AF51-4DDF-8B35-8EE82BE53F93}"/>
              </a:ext>
            </a:extLst>
          </p:cNvPr>
          <p:cNvSpPr>
            <a:spLocks noGrp="1" noChangeArrowheads="1"/>
          </p:cNvSpPr>
          <p:nvPr>
            <p:ph type="sldNum" sz="quarter" idx="12"/>
          </p:nvPr>
        </p:nvSpPr>
        <p:spPr>
          <a:ln/>
        </p:spPr>
        <p:txBody>
          <a:bodyPr/>
          <a:lstStyle>
            <a:lvl1pPr>
              <a:defRPr/>
            </a:lvl1pPr>
          </a:lstStyle>
          <a:p>
            <a:pPr>
              <a:defRPr/>
            </a:pPr>
            <a:fld id="{811F2A35-E556-45B7-B931-7D2F87089E67}" type="slidenum">
              <a:rPr lang="en-US" altLang="zh-CN"/>
              <a:pPr>
                <a:defRPr/>
              </a:pPr>
              <a:t>‹#›</a:t>
            </a:fld>
            <a:endParaRPr lang="en-US" altLang="zh-CN"/>
          </a:p>
        </p:txBody>
      </p:sp>
    </p:spTree>
    <p:extLst>
      <p:ext uri="{BB962C8B-B14F-4D97-AF65-F5344CB8AC3E}">
        <p14:creationId xmlns:p14="http://schemas.microsoft.com/office/powerpoint/2010/main" val="381558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691A2B0-8F94-47F1-938D-A2F7574A45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B4CE27B-5728-4733-B465-D90615A4B3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45B8033-C305-49EB-A176-E2E06EB67612}"/>
              </a:ext>
            </a:extLst>
          </p:cNvPr>
          <p:cNvSpPr>
            <a:spLocks noGrp="1" noChangeArrowheads="1"/>
          </p:cNvSpPr>
          <p:nvPr>
            <p:ph type="sldNum" sz="quarter" idx="12"/>
          </p:nvPr>
        </p:nvSpPr>
        <p:spPr>
          <a:ln/>
        </p:spPr>
        <p:txBody>
          <a:bodyPr/>
          <a:lstStyle>
            <a:lvl1pPr>
              <a:defRPr/>
            </a:lvl1pPr>
          </a:lstStyle>
          <a:p>
            <a:pPr>
              <a:defRPr/>
            </a:pPr>
            <a:fld id="{D5DC4198-27E9-4985-83A0-81D866F72092}" type="slidenum">
              <a:rPr lang="en-US" altLang="zh-CN"/>
              <a:pPr>
                <a:defRPr/>
              </a:pPr>
              <a:t>‹#›</a:t>
            </a:fld>
            <a:endParaRPr lang="en-US" altLang="zh-CN"/>
          </a:p>
        </p:txBody>
      </p:sp>
    </p:spTree>
    <p:extLst>
      <p:ext uri="{BB962C8B-B14F-4D97-AF65-F5344CB8AC3E}">
        <p14:creationId xmlns:p14="http://schemas.microsoft.com/office/powerpoint/2010/main" val="317614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01228E2-FD4C-49C5-A818-9E4F084E1F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F1D1CAE-295B-4C05-B15C-F76640FB86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6F6FCF0-E5F8-4D22-ABC6-BF26BFAED4B8}"/>
              </a:ext>
            </a:extLst>
          </p:cNvPr>
          <p:cNvSpPr>
            <a:spLocks noGrp="1" noChangeArrowheads="1"/>
          </p:cNvSpPr>
          <p:nvPr>
            <p:ph type="sldNum" sz="quarter" idx="12"/>
          </p:nvPr>
        </p:nvSpPr>
        <p:spPr>
          <a:ln/>
        </p:spPr>
        <p:txBody>
          <a:bodyPr/>
          <a:lstStyle>
            <a:lvl1pPr>
              <a:defRPr/>
            </a:lvl1pPr>
          </a:lstStyle>
          <a:p>
            <a:pPr>
              <a:defRPr/>
            </a:pPr>
            <a:fld id="{9E712155-4906-4855-B892-5147FFC6EE13}" type="slidenum">
              <a:rPr lang="en-US" altLang="zh-CN"/>
              <a:pPr>
                <a:defRPr/>
              </a:pPr>
              <a:t>‹#›</a:t>
            </a:fld>
            <a:endParaRPr lang="en-US" altLang="zh-CN"/>
          </a:p>
        </p:txBody>
      </p:sp>
    </p:spTree>
    <p:extLst>
      <p:ext uri="{BB962C8B-B14F-4D97-AF65-F5344CB8AC3E}">
        <p14:creationId xmlns:p14="http://schemas.microsoft.com/office/powerpoint/2010/main" val="214302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14FCFDC-35BB-45DA-AEC4-C3CBE1B33F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1C6B146-0FD2-44CB-ABAE-C65D9E84D7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92DCEAB-C615-4F83-BE8A-2DE66875BE10}"/>
              </a:ext>
            </a:extLst>
          </p:cNvPr>
          <p:cNvSpPr>
            <a:spLocks noGrp="1" noChangeArrowheads="1"/>
          </p:cNvSpPr>
          <p:nvPr>
            <p:ph type="sldNum" sz="quarter" idx="12"/>
          </p:nvPr>
        </p:nvSpPr>
        <p:spPr>
          <a:ln/>
        </p:spPr>
        <p:txBody>
          <a:bodyPr/>
          <a:lstStyle>
            <a:lvl1pPr>
              <a:defRPr/>
            </a:lvl1pPr>
          </a:lstStyle>
          <a:p>
            <a:pPr>
              <a:defRPr/>
            </a:pPr>
            <a:fld id="{AA963248-9146-4297-A706-E231F22A8278}" type="slidenum">
              <a:rPr lang="en-US" altLang="zh-CN"/>
              <a:pPr>
                <a:defRPr/>
              </a:pPr>
              <a:t>‹#›</a:t>
            </a:fld>
            <a:endParaRPr lang="en-US" altLang="zh-CN"/>
          </a:p>
        </p:txBody>
      </p:sp>
    </p:spTree>
    <p:extLst>
      <p:ext uri="{BB962C8B-B14F-4D97-AF65-F5344CB8AC3E}">
        <p14:creationId xmlns:p14="http://schemas.microsoft.com/office/powerpoint/2010/main" val="63687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8E1C6C4-84AA-4C97-B138-78CC24CCF7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5E2DC-8ADD-46C1-84F6-1DEC3032F7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52BCEA-14C2-4D35-84D4-68309AA14754}"/>
              </a:ext>
            </a:extLst>
          </p:cNvPr>
          <p:cNvSpPr>
            <a:spLocks noGrp="1" noChangeArrowheads="1"/>
          </p:cNvSpPr>
          <p:nvPr>
            <p:ph type="sldNum" sz="quarter" idx="12"/>
          </p:nvPr>
        </p:nvSpPr>
        <p:spPr>
          <a:ln/>
        </p:spPr>
        <p:txBody>
          <a:bodyPr/>
          <a:lstStyle>
            <a:lvl1pPr>
              <a:defRPr/>
            </a:lvl1pPr>
          </a:lstStyle>
          <a:p>
            <a:pPr>
              <a:defRPr/>
            </a:pPr>
            <a:fld id="{92A996C3-300B-40A8-9CAF-B5F692184AE2}" type="slidenum">
              <a:rPr lang="en-US" altLang="zh-CN"/>
              <a:pPr>
                <a:defRPr/>
              </a:pPr>
              <a:t>‹#›</a:t>
            </a:fld>
            <a:endParaRPr lang="en-US" altLang="zh-CN"/>
          </a:p>
        </p:txBody>
      </p:sp>
    </p:spTree>
    <p:extLst>
      <p:ext uri="{BB962C8B-B14F-4D97-AF65-F5344CB8AC3E}">
        <p14:creationId xmlns:p14="http://schemas.microsoft.com/office/powerpoint/2010/main" val="196475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0CB2590-3072-4702-ADB3-77F55A0C56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36F59DA-5F3E-4D8A-BFC5-BB832E40C3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9435BA3-FBB3-4888-82F6-11EA8A0F946C}"/>
              </a:ext>
            </a:extLst>
          </p:cNvPr>
          <p:cNvSpPr>
            <a:spLocks noGrp="1" noChangeArrowheads="1"/>
          </p:cNvSpPr>
          <p:nvPr>
            <p:ph type="sldNum" sz="quarter" idx="12"/>
          </p:nvPr>
        </p:nvSpPr>
        <p:spPr>
          <a:ln/>
        </p:spPr>
        <p:txBody>
          <a:bodyPr/>
          <a:lstStyle>
            <a:lvl1pPr>
              <a:defRPr/>
            </a:lvl1pPr>
          </a:lstStyle>
          <a:p>
            <a:pPr>
              <a:defRPr/>
            </a:pPr>
            <a:fld id="{0D9828F9-33EE-4BFC-B4A1-89607A6A0322}" type="slidenum">
              <a:rPr lang="en-US" altLang="zh-CN"/>
              <a:pPr>
                <a:defRPr/>
              </a:pPr>
              <a:t>‹#›</a:t>
            </a:fld>
            <a:endParaRPr lang="en-US" altLang="zh-CN"/>
          </a:p>
        </p:txBody>
      </p:sp>
    </p:spTree>
    <p:extLst>
      <p:ext uri="{BB962C8B-B14F-4D97-AF65-F5344CB8AC3E}">
        <p14:creationId xmlns:p14="http://schemas.microsoft.com/office/powerpoint/2010/main" val="266806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7D234A6-1C9A-46A8-B389-64556072F142}"/>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C4DC7BB-5320-4439-B988-27CA48DE1FD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0D15658-4624-4F5E-B4F2-D0A56BDFA34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BDF5BB49-8795-475B-895D-D35DEF61415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66404838-AF3F-4695-AF26-F28A064A0CD5}"/>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D040EC0-8073-4EAA-90DF-D4CDC6C848E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emf"/><Relationship Id="rId5" Type="http://schemas.openxmlformats.org/officeDocument/2006/relationships/oleObject" Target="../embeddings/oleObject14.bin"/><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17.bin"/><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19.bin"/><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58F390EC-C576-4066-9293-A12C867B72CF}"/>
              </a:ext>
            </a:extLst>
          </p:cNvPr>
          <p:cNvSpPr>
            <a:spLocks noChangeArrowheads="1"/>
          </p:cNvSpPr>
          <p:nvPr/>
        </p:nvSpPr>
        <p:spPr bwMode="auto">
          <a:xfrm>
            <a:off x="971550" y="1763713"/>
            <a:ext cx="5105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b="1">
                <a:solidFill>
                  <a:srgbClr val="FFFF00"/>
                </a:solidFill>
              </a:rPr>
              <a:t>7.1  </a:t>
            </a:r>
            <a:r>
              <a:rPr lang="zh-CN" altLang="en-US" b="1">
                <a:solidFill>
                  <a:srgbClr val="FFFF00"/>
                </a:solidFill>
              </a:rPr>
              <a:t>概   述 </a:t>
            </a:r>
          </a:p>
          <a:p>
            <a:pPr eaLnBrk="1" hangingPunct="1">
              <a:buFontTx/>
              <a:buNone/>
            </a:pPr>
            <a:r>
              <a:rPr lang="en-US" altLang="zh-CN" b="1">
                <a:solidFill>
                  <a:srgbClr val="FFFF00"/>
                </a:solidFill>
              </a:rPr>
              <a:t>7.2  </a:t>
            </a:r>
            <a:r>
              <a:rPr lang="zh-CN" altLang="en-US" b="1">
                <a:solidFill>
                  <a:srgbClr val="FFFF00"/>
                </a:solidFill>
              </a:rPr>
              <a:t>差动式放大电路 </a:t>
            </a:r>
          </a:p>
          <a:p>
            <a:pPr eaLnBrk="1" hangingPunct="1">
              <a:buFontTx/>
              <a:buNone/>
            </a:pPr>
            <a:r>
              <a:rPr lang="en-US" altLang="zh-CN" b="1">
                <a:solidFill>
                  <a:srgbClr val="FFFF00"/>
                </a:solidFill>
              </a:rPr>
              <a:t>7.3 </a:t>
            </a:r>
            <a:r>
              <a:rPr lang="zh-CN" altLang="en-US" b="1">
                <a:solidFill>
                  <a:srgbClr val="FFFF00"/>
                </a:solidFill>
              </a:rPr>
              <a:t>电流源电路</a:t>
            </a:r>
          </a:p>
          <a:p>
            <a:pPr eaLnBrk="1" hangingPunct="1">
              <a:buFontTx/>
              <a:buNone/>
            </a:pPr>
            <a:r>
              <a:rPr lang="en-US" altLang="zh-CN" b="1">
                <a:solidFill>
                  <a:srgbClr val="FFFF00"/>
                </a:solidFill>
                <a:cs typeface="Times New Roman" panose="02020603050405020304" pitchFamily="18" charset="0"/>
              </a:rPr>
              <a:t>7.4 </a:t>
            </a:r>
            <a:r>
              <a:rPr lang="zh-CN" altLang="en-US" b="1">
                <a:solidFill>
                  <a:srgbClr val="FFFF00"/>
                </a:solidFill>
                <a:cs typeface="Times New Roman" panose="02020603050405020304" pitchFamily="18" charset="0"/>
              </a:rPr>
              <a:t>集成运算放大器</a:t>
            </a:r>
          </a:p>
          <a:p>
            <a:pPr eaLnBrk="1" hangingPunct="1">
              <a:buFontTx/>
              <a:buNone/>
            </a:pPr>
            <a:endParaRPr lang="en-US" altLang="zh-CN" b="1"/>
          </a:p>
        </p:txBody>
      </p:sp>
      <p:sp>
        <p:nvSpPr>
          <p:cNvPr id="2051" name="Rectangle 3">
            <a:extLst>
              <a:ext uri="{FF2B5EF4-FFF2-40B4-BE49-F238E27FC236}">
                <a16:creationId xmlns:a16="http://schemas.microsoft.com/office/drawing/2014/main" id="{B0E6AADB-826F-438F-8B32-3387436EA8D3}"/>
              </a:ext>
            </a:extLst>
          </p:cNvPr>
          <p:cNvSpPr>
            <a:spLocks noChangeArrowheads="1"/>
          </p:cNvSpPr>
          <p:nvPr/>
        </p:nvSpPr>
        <p:spPr bwMode="auto">
          <a:xfrm>
            <a:off x="1143000" y="5334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a:solidFill>
                  <a:srgbClr val="FFFF00"/>
                </a:solidFill>
              </a:rPr>
              <a:t>第</a:t>
            </a:r>
            <a:r>
              <a:rPr lang="en-US" altLang="zh-CN" sz="4000" b="1">
                <a:solidFill>
                  <a:srgbClr val="FFFF00"/>
                </a:solidFill>
              </a:rPr>
              <a:t>7</a:t>
            </a:r>
            <a:r>
              <a:rPr lang="zh-CN" altLang="en-US" sz="4000" b="1">
                <a:solidFill>
                  <a:srgbClr val="FFFF00"/>
                </a:solidFill>
              </a:rPr>
              <a:t>章 集成运算放大器</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 calcmode="lin" valueType="num">
                                      <p:cBhvr additive="base">
                                        <p:cTn id="7" dur="500" fill="hold"/>
                                        <p:tgtEl>
                                          <p:spTgt spid="84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4">
                                            <p:txEl>
                                              <p:pRg st="1" end="1"/>
                                            </p:txEl>
                                          </p:spTgt>
                                        </p:tgtEl>
                                        <p:attrNameLst>
                                          <p:attrName>style.visibility</p:attrName>
                                        </p:attrNameLst>
                                      </p:cBhvr>
                                      <p:to>
                                        <p:strVal val="visible"/>
                                      </p:to>
                                    </p:set>
                                    <p:anim calcmode="lin" valueType="num">
                                      <p:cBhvr additive="base">
                                        <p:cTn id="13" dur="500" fill="hold"/>
                                        <p:tgtEl>
                                          <p:spTgt spid="8499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4">
                                            <p:txEl>
                                              <p:pRg st="2" end="2"/>
                                            </p:txEl>
                                          </p:spTgt>
                                        </p:tgtEl>
                                        <p:attrNameLst>
                                          <p:attrName>style.visibility</p:attrName>
                                        </p:attrNameLst>
                                      </p:cBhvr>
                                      <p:to>
                                        <p:strVal val="visible"/>
                                      </p:to>
                                    </p:set>
                                    <p:anim calcmode="lin" valueType="num">
                                      <p:cBhvr additive="base">
                                        <p:cTn id="19" dur="500" fill="hold"/>
                                        <p:tgtEl>
                                          <p:spTgt spid="8499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4">
                                            <p:txEl>
                                              <p:pRg st="3" end="3"/>
                                            </p:txEl>
                                          </p:spTgt>
                                        </p:tgtEl>
                                        <p:attrNameLst>
                                          <p:attrName>style.visibility</p:attrName>
                                        </p:attrNameLst>
                                      </p:cBhvr>
                                      <p:to>
                                        <p:strVal val="visible"/>
                                      </p:to>
                                    </p:set>
                                    <p:anim calcmode="lin" valueType="num">
                                      <p:cBhvr additive="base">
                                        <p:cTn id="25" dur="500" fill="hold"/>
                                        <p:tgtEl>
                                          <p:spTgt spid="8499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C068A71-FFCB-46FA-A40F-6C2D1033ADAC}"/>
              </a:ext>
            </a:extLst>
          </p:cNvPr>
          <p:cNvSpPr>
            <a:spLocks noChangeArrowheads="1"/>
          </p:cNvSpPr>
          <p:nvPr/>
        </p:nvSpPr>
        <p:spPr bwMode="auto">
          <a:xfrm>
            <a:off x="5399088" y="1447800"/>
            <a:ext cx="374491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solidFill>
                  <a:srgbClr val="FFFF00"/>
                </a:solidFill>
              </a:rPr>
              <a:t>U</a:t>
            </a:r>
            <a:r>
              <a:rPr lang="en-US" altLang="zh-CN" b="1" baseline="-25000">
                <a:solidFill>
                  <a:srgbClr val="FFFF00"/>
                </a:solidFill>
              </a:rPr>
              <a:t>C1</a:t>
            </a:r>
            <a:r>
              <a:rPr lang="zh-CN" altLang="en-US" b="1">
                <a:solidFill>
                  <a:srgbClr val="FFFF00"/>
                </a:solidFill>
              </a:rPr>
              <a:t>和</a:t>
            </a:r>
            <a:r>
              <a:rPr lang="en-US" altLang="zh-CN" b="1" i="1">
                <a:solidFill>
                  <a:srgbClr val="FFFF00"/>
                </a:solidFill>
              </a:rPr>
              <a:t>U</a:t>
            </a:r>
            <a:r>
              <a:rPr lang="en-US" altLang="zh-CN" b="1" baseline="-25000">
                <a:solidFill>
                  <a:srgbClr val="FFFF00"/>
                </a:solidFill>
              </a:rPr>
              <a:t>C2</a:t>
            </a:r>
            <a:r>
              <a:rPr lang="zh-CN" altLang="en-US" b="1">
                <a:solidFill>
                  <a:srgbClr val="FFFF00"/>
                </a:solidFill>
              </a:rPr>
              <a:t>的变化相同，因此输出电压</a:t>
            </a:r>
            <a:r>
              <a:rPr lang="en-US" altLang="zh-CN" b="1" i="1">
                <a:solidFill>
                  <a:srgbClr val="66FF33"/>
                </a:solidFill>
              </a:rPr>
              <a:t>ΔU</a:t>
            </a:r>
            <a:r>
              <a:rPr lang="en-US" altLang="zh-CN" b="1" baseline="-25000">
                <a:solidFill>
                  <a:srgbClr val="66FF33"/>
                </a:solidFill>
              </a:rPr>
              <a:t>OC</a:t>
            </a:r>
            <a:r>
              <a:rPr lang="en-US" altLang="zh-CN" b="1">
                <a:solidFill>
                  <a:srgbClr val="66FF33"/>
                </a:solidFill>
              </a:rPr>
              <a:t>=0</a:t>
            </a:r>
            <a:r>
              <a:rPr lang="zh-CN" altLang="en-US" b="1">
                <a:solidFill>
                  <a:srgbClr val="FFFF00"/>
                </a:solidFill>
              </a:rPr>
              <a:t>。</a:t>
            </a:r>
          </a:p>
        </p:txBody>
      </p:sp>
      <p:sp>
        <p:nvSpPr>
          <p:cNvPr id="8195" name="Rectangle 3">
            <a:extLst>
              <a:ext uri="{FF2B5EF4-FFF2-40B4-BE49-F238E27FC236}">
                <a16:creationId xmlns:a16="http://schemas.microsoft.com/office/drawing/2014/main" id="{2F9EA923-E3F1-4EF4-8897-7993E17DDA01}"/>
              </a:ext>
            </a:extLst>
          </p:cNvPr>
          <p:cNvSpPr>
            <a:spLocks noChangeArrowheads="1"/>
          </p:cNvSpPr>
          <p:nvPr/>
        </p:nvSpPr>
        <p:spPr bwMode="auto">
          <a:xfrm>
            <a:off x="5486400" y="2971800"/>
            <a:ext cx="34194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66FF33"/>
                </a:solidFill>
              </a:rPr>
              <a:t>共模电压放大倍数</a:t>
            </a:r>
            <a:r>
              <a:rPr lang="en-US" altLang="zh-CN" b="1">
                <a:solidFill>
                  <a:srgbClr val="FFFF00"/>
                </a:solidFill>
              </a:rPr>
              <a:t>(Common-mode Gain)</a:t>
            </a:r>
            <a:r>
              <a:rPr lang="zh-CN" altLang="en-US" b="1">
                <a:solidFill>
                  <a:srgbClr val="FFFF00"/>
                </a:solidFill>
              </a:rPr>
              <a:t>：当输入共模信号时，共模输出电压</a:t>
            </a:r>
            <a:r>
              <a:rPr lang="en-US" altLang="zh-CN" b="1" i="1">
                <a:solidFill>
                  <a:srgbClr val="66FF33"/>
                </a:solidFill>
              </a:rPr>
              <a:t>ΔU</a:t>
            </a:r>
            <a:r>
              <a:rPr lang="en-US" altLang="zh-CN" b="1" baseline="-30000">
                <a:solidFill>
                  <a:srgbClr val="66FF33"/>
                </a:solidFill>
              </a:rPr>
              <a:t>OC</a:t>
            </a:r>
            <a:r>
              <a:rPr lang="zh-CN" altLang="en-US" b="1">
                <a:solidFill>
                  <a:srgbClr val="FFFF00"/>
                </a:solidFill>
              </a:rPr>
              <a:t>与输入电压</a:t>
            </a:r>
            <a:r>
              <a:rPr lang="en-US" altLang="zh-CN" b="1" i="1">
                <a:solidFill>
                  <a:srgbClr val="66FF33"/>
                </a:solidFill>
              </a:rPr>
              <a:t>ΔU</a:t>
            </a:r>
            <a:r>
              <a:rPr lang="en-US" altLang="zh-CN" b="1" baseline="-30000">
                <a:solidFill>
                  <a:srgbClr val="66FF33"/>
                </a:solidFill>
              </a:rPr>
              <a:t>IC</a:t>
            </a:r>
            <a:r>
              <a:rPr lang="zh-CN" altLang="en-US" b="1">
                <a:solidFill>
                  <a:srgbClr val="FFFF00"/>
                </a:solidFill>
              </a:rPr>
              <a:t>之比 。</a:t>
            </a:r>
            <a:endParaRPr lang="zh-CN" altLang="en-US" sz="2400"/>
          </a:p>
        </p:txBody>
      </p:sp>
      <p:sp>
        <p:nvSpPr>
          <p:cNvPr id="11268" name="Line 4">
            <a:extLst>
              <a:ext uri="{FF2B5EF4-FFF2-40B4-BE49-F238E27FC236}">
                <a16:creationId xmlns:a16="http://schemas.microsoft.com/office/drawing/2014/main" id="{57D78EFA-B2A3-4745-9923-3D518CDB4043}"/>
              </a:ext>
            </a:extLst>
          </p:cNvPr>
          <p:cNvSpPr>
            <a:spLocks noChangeShapeType="1"/>
          </p:cNvSpPr>
          <p:nvPr/>
        </p:nvSpPr>
        <p:spPr bwMode="auto">
          <a:xfrm flipV="1">
            <a:off x="1249363" y="2146300"/>
            <a:ext cx="1587" cy="147478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Line 5">
            <a:extLst>
              <a:ext uri="{FF2B5EF4-FFF2-40B4-BE49-F238E27FC236}">
                <a16:creationId xmlns:a16="http://schemas.microsoft.com/office/drawing/2014/main" id="{453DDD21-45B9-4A34-871A-E0CDB94B6528}"/>
              </a:ext>
            </a:extLst>
          </p:cNvPr>
          <p:cNvSpPr>
            <a:spLocks noChangeShapeType="1"/>
          </p:cNvSpPr>
          <p:nvPr/>
        </p:nvSpPr>
        <p:spPr bwMode="auto">
          <a:xfrm>
            <a:off x="1249363" y="2168525"/>
            <a:ext cx="351631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70" name="Group 6">
            <a:extLst>
              <a:ext uri="{FF2B5EF4-FFF2-40B4-BE49-F238E27FC236}">
                <a16:creationId xmlns:a16="http://schemas.microsoft.com/office/drawing/2014/main" id="{12DEDA3B-F302-4B51-9675-C1050753FB63}"/>
              </a:ext>
            </a:extLst>
          </p:cNvPr>
          <p:cNvGrpSpPr>
            <a:grpSpLocks/>
          </p:cNvGrpSpPr>
          <p:nvPr/>
        </p:nvGrpSpPr>
        <p:grpSpPr bwMode="auto">
          <a:xfrm>
            <a:off x="1871663" y="3470275"/>
            <a:ext cx="239712" cy="346075"/>
            <a:chOff x="2038" y="1713"/>
            <a:chExt cx="192" cy="393"/>
          </a:xfrm>
        </p:grpSpPr>
        <p:sp>
          <p:nvSpPr>
            <p:cNvPr id="11324" name="Line 7">
              <a:extLst>
                <a:ext uri="{FF2B5EF4-FFF2-40B4-BE49-F238E27FC236}">
                  <a16:creationId xmlns:a16="http://schemas.microsoft.com/office/drawing/2014/main" id="{8B5D118F-384A-414A-8321-D765C9E7F4D8}"/>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8">
              <a:extLst>
                <a:ext uri="{FF2B5EF4-FFF2-40B4-BE49-F238E27FC236}">
                  <a16:creationId xmlns:a16="http://schemas.microsoft.com/office/drawing/2014/main" id="{92912CD7-E0EE-4457-87BB-1FADC7A025DA}"/>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9">
              <a:extLst>
                <a:ext uri="{FF2B5EF4-FFF2-40B4-BE49-F238E27FC236}">
                  <a16:creationId xmlns:a16="http://schemas.microsoft.com/office/drawing/2014/main" id="{6E9F1171-C409-4EEB-923D-A1C27368397E}"/>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1271" name="Line 10">
            <a:extLst>
              <a:ext uri="{FF2B5EF4-FFF2-40B4-BE49-F238E27FC236}">
                <a16:creationId xmlns:a16="http://schemas.microsoft.com/office/drawing/2014/main" id="{4F365CBC-A0A6-4F6E-8137-EF88FFC511EF}"/>
              </a:ext>
            </a:extLst>
          </p:cNvPr>
          <p:cNvSpPr>
            <a:spLocks noChangeShapeType="1"/>
          </p:cNvSpPr>
          <p:nvPr/>
        </p:nvSpPr>
        <p:spPr bwMode="auto">
          <a:xfrm>
            <a:off x="2082800" y="2168525"/>
            <a:ext cx="0" cy="128587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11">
            <a:extLst>
              <a:ext uri="{FF2B5EF4-FFF2-40B4-BE49-F238E27FC236}">
                <a16:creationId xmlns:a16="http://schemas.microsoft.com/office/drawing/2014/main" id="{E012D04A-D724-4D10-88C9-8FA6386B795D}"/>
              </a:ext>
            </a:extLst>
          </p:cNvPr>
          <p:cNvSpPr>
            <a:spLocks noChangeShapeType="1"/>
          </p:cNvSpPr>
          <p:nvPr/>
        </p:nvSpPr>
        <p:spPr bwMode="auto">
          <a:xfrm>
            <a:off x="158750" y="4749800"/>
            <a:ext cx="49799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12">
            <a:extLst>
              <a:ext uri="{FF2B5EF4-FFF2-40B4-BE49-F238E27FC236}">
                <a16:creationId xmlns:a16="http://schemas.microsoft.com/office/drawing/2014/main" id="{2B7D90E6-E6EA-4DC0-AB5D-D6AB91412752}"/>
              </a:ext>
            </a:extLst>
          </p:cNvPr>
          <p:cNvSpPr>
            <a:spLocks noChangeShapeType="1"/>
          </p:cNvSpPr>
          <p:nvPr/>
        </p:nvSpPr>
        <p:spPr bwMode="auto">
          <a:xfrm>
            <a:off x="2095500" y="3819525"/>
            <a:ext cx="0" cy="915988"/>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Line 13">
            <a:extLst>
              <a:ext uri="{FF2B5EF4-FFF2-40B4-BE49-F238E27FC236}">
                <a16:creationId xmlns:a16="http://schemas.microsoft.com/office/drawing/2014/main" id="{1AA69204-8299-4A94-8FD3-6FD0452240C4}"/>
              </a:ext>
            </a:extLst>
          </p:cNvPr>
          <p:cNvSpPr>
            <a:spLocks noChangeShapeType="1"/>
          </p:cNvSpPr>
          <p:nvPr/>
        </p:nvSpPr>
        <p:spPr bwMode="auto">
          <a:xfrm>
            <a:off x="158750" y="3613150"/>
            <a:ext cx="0" cy="11366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14">
            <a:extLst>
              <a:ext uri="{FF2B5EF4-FFF2-40B4-BE49-F238E27FC236}">
                <a16:creationId xmlns:a16="http://schemas.microsoft.com/office/drawing/2014/main" id="{B59A6516-E16D-4659-B1F2-B8E9577F03B6}"/>
              </a:ext>
            </a:extLst>
          </p:cNvPr>
          <p:cNvSpPr>
            <a:spLocks noChangeShapeType="1"/>
          </p:cNvSpPr>
          <p:nvPr/>
        </p:nvSpPr>
        <p:spPr bwMode="auto">
          <a:xfrm>
            <a:off x="3394075" y="3636963"/>
            <a:ext cx="174466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15">
            <a:extLst>
              <a:ext uri="{FF2B5EF4-FFF2-40B4-BE49-F238E27FC236}">
                <a16:creationId xmlns:a16="http://schemas.microsoft.com/office/drawing/2014/main" id="{E5E923F3-98F8-4BBF-ADB1-0F00872CE564}"/>
              </a:ext>
            </a:extLst>
          </p:cNvPr>
          <p:cNvSpPr>
            <a:spLocks noChangeShapeType="1"/>
          </p:cNvSpPr>
          <p:nvPr/>
        </p:nvSpPr>
        <p:spPr bwMode="auto">
          <a:xfrm>
            <a:off x="3189288" y="2168525"/>
            <a:ext cx="0" cy="130016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Line 16">
            <a:extLst>
              <a:ext uri="{FF2B5EF4-FFF2-40B4-BE49-F238E27FC236}">
                <a16:creationId xmlns:a16="http://schemas.microsoft.com/office/drawing/2014/main" id="{4AFCF69F-4B33-47ED-BF97-F54E7A9AE16A}"/>
              </a:ext>
            </a:extLst>
          </p:cNvPr>
          <p:cNvSpPr>
            <a:spLocks noChangeShapeType="1"/>
          </p:cNvSpPr>
          <p:nvPr/>
        </p:nvSpPr>
        <p:spPr bwMode="auto">
          <a:xfrm>
            <a:off x="3157538" y="3819525"/>
            <a:ext cx="0" cy="928688"/>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Line 17">
            <a:extLst>
              <a:ext uri="{FF2B5EF4-FFF2-40B4-BE49-F238E27FC236}">
                <a16:creationId xmlns:a16="http://schemas.microsoft.com/office/drawing/2014/main" id="{015AB177-49E4-4055-B150-92B2694DE98C}"/>
              </a:ext>
            </a:extLst>
          </p:cNvPr>
          <p:cNvSpPr>
            <a:spLocks noChangeShapeType="1"/>
          </p:cNvSpPr>
          <p:nvPr/>
        </p:nvSpPr>
        <p:spPr bwMode="auto">
          <a:xfrm>
            <a:off x="3983038" y="2168525"/>
            <a:ext cx="0" cy="1468438"/>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Oval 18">
            <a:extLst>
              <a:ext uri="{FF2B5EF4-FFF2-40B4-BE49-F238E27FC236}">
                <a16:creationId xmlns:a16="http://schemas.microsoft.com/office/drawing/2014/main" id="{6049A91F-68C8-4029-9903-5D6629318DB9}"/>
              </a:ext>
            </a:extLst>
          </p:cNvPr>
          <p:cNvSpPr>
            <a:spLocks noChangeArrowheads="1"/>
          </p:cNvSpPr>
          <p:nvPr/>
        </p:nvSpPr>
        <p:spPr bwMode="auto">
          <a:xfrm>
            <a:off x="4675188" y="2111375"/>
            <a:ext cx="80962" cy="84138"/>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80" name="Line 19">
            <a:extLst>
              <a:ext uri="{FF2B5EF4-FFF2-40B4-BE49-F238E27FC236}">
                <a16:creationId xmlns:a16="http://schemas.microsoft.com/office/drawing/2014/main" id="{6EFB5D79-D11B-4432-B6F4-BF38F3A26222}"/>
              </a:ext>
            </a:extLst>
          </p:cNvPr>
          <p:cNvSpPr>
            <a:spLocks noChangeShapeType="1"/>
          </p:cNvSpPr>
          <p:nvPr/>
        </p:nvSpPr>
        <p:spPr bwMode="auto">
          <a:xfrm flipH="1">
            <a:off x="2840038" y="3311525"/>
            <a:ext cx="3492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2" name="Text Box 20">
            <a:extLst>
              <a:ext uri="{FF2B5EF4-FFF2-40B4-BE49-F238E27FC236}">
                <a16:creationId xmlns:a16="http://schemas.microsoft.com/office/drawing/2014/main" id="{25B02D63-B225-4E33-B67C-E37C2047C499}"/>
              </a:ext>
            </a:extLst>
          </p:cNvPr>
          <p:cNvSpPr txBox="1">
            <a:spLocks noChangeArrowheads="1"/>
          </p:cNvSpPr>
          <p:nvPr/>
        </p:nvSpPr>
        <p:spPr bwMode="auto">
          <a:xfrm>
            <a:off x="1547813" y="3052763"/>
            <a:ext cx="7445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11282" name="Line 21">
            <a:extLst>
              <a:ext uri="{FF2B5EF4-FFF2-40B4-BE49-F238E27FC236}">
                <a16:creationId xmlns:a16="http://schemas.microsoft.com/office/drawing/2014/main" id="{52EE86C9-5DC0-4AE4-AA48-1FAD909A9A54}"/>
              </a:ext>
            </a:extLst>
          </p:cNvPr>
          <p:cNvSpPr>
            <a:spLocks noChangeShapeType="1"/>
          </p:cNvSpPr>
          <p:nvPr/>
        </p:nvSpPr>
        <p:spPr bwMode="auto">
          <a:xfrm>
            <a:off x="2663825" y="4735513"/>
            <a:ext cx="0" cy="23495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22">
            <a:extLst>
              <a:ext uri="{FF2B5EF4-FFF2-40B4-BE49-F238E27FC236}">
                <a16:creationId xmlns:a16="http://schemas.microsoft.com/office/drawing/2014/main" id="{7734D317-F565-4861-9BF1-4E9ACE1BBE64}"/>
              </a:ext>
            </a:extLst>
          </p:cNvPr>
          <p:cNvSpPr>
            <a:spLocks noChangeShapeType="1"/>
          </p:cNvSpPr>
          <p:nvPr/>
        </p:nvSpPr>
        <p:spPr bwMode="auto">
          <a:xfrm>
            <a:off x="2538413" y="4970463"/>
            <a:ext cx="271462"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Text Box 23">
            <a:extLst>
              <a:ext uri="{FF2B5EF4-FFF2-40B4-BE49-F238E27FC236}">
                <a16:creationId xmlns:a16="http://schemas.microsoft.com/office/drawing/2014/main" id="{2B41B0FE-6A42-46E3-B22A-F9A371ED1470}"/>
              </a:ext>
            </a:extLst>
          </p:cNvPr>
          <p:cNvSpPr txBox="1">
            <a:spLocks noChangeArrowheads="1"/>
          </p:cNvSpPr>
          <p:nvPr/>
        </p:nvSpPr>
        <p:spPr bwMode="auto">
          <a:xfrm>
            <a:off x="2236788" y="3200400"/>
            <a:ext cx="5064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285" name="Text Box 24">
            <a:extLst>
              <a:ext uri="{FF2B5EF4-FFF2-40B4-BE49-F238E27FC236}">
                <a16:creationId xmlns:a16="http://schemas.microsoft.com/office/drawing/2014/main" id="{243E51A0-234E-481B-8568-F1065AA57E79}"/>
              </a:ext>
            </a:extLst>
          </p:cNvPr>
          <p:cNvSpPr txBox="1">
            <a:spLocks noChangeArrowheads="1"/>
          </p:cNvSpPr>
          <p:nvPr/>
        </p:nvSpPr>
        <p:spPr bwMode="auto">
          <a:xfrm>
            <a:off x="895350" y="5018088"/>
            <a:ext cx="4076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11286" name="Text Box 25">
            <a:extLst>
              <a:ext uri="{FF2B5EF4-FFF2-40B4-BE49-F238E27FC236}">
                <a16:creationId xmlns:a16="http://schemas.microsoft.com/office/drawing/2014/main" id="{82542AA6-4B79-49CD-8343-4E101B09467C}"/>
              </a:ext>
            </a:extLst>
          </p:cNvPr>
          <p:cNvSpPr txBox="1">
            <a:spLocks noChangeArrowheads="1"/>
          </p:cNvSpPr>
          <p:nvPr/>
        </p:nvSpPr>
        <p:spPr bwMode="auto">
          <a:xfrm>
            <a:off x="2743200" y="3211513"/>
            <a:ext cx="50958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287" name="Text Box 26">
            <a:extLst>
              <a:ext uri="{FF2B5EF4-FFF2-40B4-BE49-F238E27FC236}">
                <a16:creationId xmlns:a16="http://schemas.microsoft.com/office/drawing/2014/main" id="{9CF210CC-F7AC-400B-8D90-730F567D7CFA}"/>
              </a:ext>
            </a:extLst>
          </p:cNvPr>
          <p:cNvSpPr txBox="1">
            <a:spLocks noChangeArrowheads="1"/>
          </p:cNvSpPr>
          <p:nvPr/>
        </p:nvSpPr>
        <p:spPr bwMode="auto">
          <a:xfrm>
            <a:off x="471488" y="3079750"/>
            <a:ext cx="746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11288" name="Text Box 27">
            <a:extLst>
              <a:ext uri="{FF2B5EF4-FFF2-40B4-BE49-F238E27FC236}">
                <a16:creationId xmlns:a16="http://schemas.microsoft.com/office/drawing/2014/main" id="{1080B9B7-7461-4C5A-B427-0DE8A95B2C73}"/>
              </a:ext>
            </a:extLst>
          </p:cNvPr>
          <p:cNvSpPr txBox="1">
            <a:spLocks noChangeArrowheads="1"/>
          </p:cNvSpPr>
          <p:nvPr/>
        </p:nvSpPr>
        <p:spPr bwMode="auto">
          <a:xfrm>
            <a:off x="4818063" y="1828800"/>
            <a:ext cx="1016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11289" name="Line 28">
            <a:extLst>
              <a:ext uri="{FF2B5EF4-FFF2-40B4-BE49-F238E27FC236}">
                <a16:creationId xmlns:a16="http://schemas.microsoft.com/office/drawing/2014/main" id="{BE34082E-2C51-4DDF-932E-0700A621F922}"/>
              </a:ext>
            </a:extLst>
          </p:cNvPr>
          <p:cNvSpPr>
            <a:spLocks noChangeShapeType="1"/>
          </p:cNvSpPr>
          <p:nvPr/>
        </p:nvSpPr>
        <p:spPr bwMode="auto">
          <a:xfrm>
            <a:off x="136525" y="3611563"/>
            <a:ext cx="1735138" cy="158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Rectangle 29">
            <a:extLst>
              <a:ext uri="{FF2B5EF4-FFF2-40B4-BE49-F238E27FC236}">
                <a16:creationId xmlns:a16="http://schemas.microsoft.com/office/drawing/2014/main" id="{E1696818-C0FF-478D-A04E-7E98BBEF7C4D}"/>
              </a:ext>
            </a:extLst>
          </p:cNvPr>
          <p:cNvSpPr>
            <a:spLocks noChangeArrowheads="1"/>
          </p:cNvSpPr>
          <p:nvPr/>
        </p:nvSpPr>
        <p:spPr bwMode="auto">
          <a:xfrm>
            <a:off x="425450" y="3517900"/>
            <a:ext cx="477838" cy="18732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2" name="Oval 30">
            <a:extLst>
              <a:ext uri="{FF2B5EF4-FFF2-40B4-BE49-F238E27FC236}">
                <a16:creationId xmlns:a16="http://schemas.microsoft.com/office/drawing/2014/main" id="{E841846C-A227-4CB1-8276-FD848EA66939}"/>
              </a:ext>
            </a:extLst>
          </p:cNvPr>
          <p:cNvSpPr>
            <a:spLocks noChangeArrowheads="1"/>
          </p:cNvSpPr>
          <p:nvPr/>
        </p:nvSpPr>
        <p:spPr bwMode="auto">
          <a:xfrm>
            <a:off x="0" y="4005263"/>
            <a:ext cx="333375" cy="35877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1292" name="Group 31">
            <a:extLst>
              <a:ext uri="{FF2B5EF4-FFF2-40B4-BE49-F238E27FC236}">
                <a16:creationId xmlns:a16="http://schemas.microsoft.com/office/drawing/2014/main" id="{A2DFCCCE-95E7-41A9-9D61-358E40ED025B}"/>
              </a:ext>
            </a:extLst>
          </p:cNvPr>
          <p:cNvGrpSpPr>
            <a:grpSpLocks/>
          </p:cNvGrpSpPr>
          <p:nvPr/>
        </p:nvGrpSpPr>
        <p:grpSpPr bwMode="auto">
          <a:xfrm>
            <a:off x="3157538" y="3454400"/>
            <a:ext cx="236537" cy="358775"/>
            <a:chOff x="3075" y="1694"/>
            <a:chExt cx="192" cy="408"/>
          </a:xfrm>
        </p:grpSpPr>
        <p:sp>
          <p:nvSpPr>
            <p:cNvPr id="11321" name="Line 32">
              <a:extLst>
                <a:ext uri="{FF2B5EF4-FFF2-40B4-BE49-F238E27FC236}">
                  <a16:creationId xmlns:a16="http://schemas.microsoft.com/office/drawing/2014/main" id="{084EBC80-888B-438C-9C4A-95971C948861}"/>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33">
              <a:extLst>
                <a:ext uri="{FF2B5EF4-FFF2-40B4-BE49-F238E27FC236}">
                  <a16:creationId xmlns:a16="http://schemas.microsoft.com/office/drawing/2014/main" id="{93418601-D6CA-4809-9ED4-FE1B3E349E42}"/>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34">
              <a:extLst>
                <a:ext uri="{FF2B5EF4-FFF2-40B4-BE49-F238E27FC236}">
                  <a16:creationId xmlns:a16="http://schemas.microsoft.com/office/drawing/2014/main" id="{16386E9D-F496-4B3D-9EB4-BBA09D1D5014}"/>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1293" name="Line 35">
            <a:extLst>
              <a:ext uri="{FF2B5EF4-FFF2-40B4-BE49-F238E27FC236}">
                <a16:creationId xmlns:a16="http://schemas.microsoft.com/office/drawing/2014/main" id="{E6895F5E-5DAC-4BE5-877A-9E57A97252A3}"/>
              </a:ext>
            </a:extLst>
          </p:cNvPr>
          <p:cNvSpPr>
            <a:spLocks noChangeShapeType="1"/>
          </p:cNvSpPr>
          <p:nvPr/>
        </p:nvSpPr>
        <p:spPr bwMode="auto">
          <a:xfrm>
            <a:off x="5124450" y="3636963"/>
            <a:ext cx="0" cy="10985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8" name="Oval 36">
            <a:extLst>
              <a:ext uri="{FF2B5EF4-FFF2-40B4-BE49-F238E27FC236}">
                <a16:creationId xmlns:a16="http://schemas.microsoft.com/office/drawing/2014/main" id="{781B3E7A-37BE-4466-ADF4-0D94DBD5F7CD}"/>
              </a:ext>
            </a:extLst>
          </p:cNvPr>
          <p:cNvSpPr>
            <a:spLocks noChangeArrowheads="1"/>
          </p:cNvSpPr>
          <p:nvPr/>
        </p:nvSpPr>
        <p:spPr bwMode="auto">
          <a:xfrm>
            <a:off x="4937125" y="3998913"/>
            <a:ext cx="363538" cy="37147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95" name="Line 37">
            <a:extLst>
              <a:ext uri="{FF2B5EF4-FFF2-40B4-BE49-F238E27FC236}">
                <a16:creationId xmlns:a16="http://schemas.microsoft.com/office/drawing/2014/main" id="{BFB6220A-17F4-4940-A4FE-092343258523}"/>
              </a:ext>
            </a:extLst>
          </p:cNvPr>
          <p:cNvSpPr>
            <a:spLocks noChangeShapeType="1"/>
          </p:cNvSpPr>
          <p:nvPr/>
        </p:nvSpPr>
        <p:spPr bwMode="auto">
          <a:xfrm flipV="1">
            <a:off x="2082800" y="3311525"/>
            <a:ext cx="330200" cy="476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Oval 38">
            <a:extLst>
              <a:ext uri="{FF2B5EF4-FFF2-40B4-BE49-F238E27FC236}">
                <a16:creationId xmlns:a16="http://schemas.microsoft.com/office/drawing/2014/main" id="{C29530DA-9733-4349-A894-369D41D54D8A}"/>
              </a:ext>
            </a:extLst>
          </p:cNvPr>
          <p:cNvSpPr>
            <a:spLocks noChangeArrowheads="1"/>
          </p:cNvSpPr>
          <p:nvPr/>
        </p:nvSpPr>
        <p:spPr bwMode="auto">
          <a:xfrm>
            <a:off x="2395538" y="3273425"/>
            <a:ext cx="79375" cy="84138"/>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97" name="Oval 39">
            <a:extLst>
              <a:ext uri="{FF2B5EF4-FFF2-40B4-BE49-F238E27FC236}">
                <a16:creationId xmlns:a16="http://schemas.microsoft.com/office/drawing/2014/main" id="{D1DD38F6-5AA6-43F8-AA33-71B5C757EFD2}"/>
              </a:ext>
            </a:extLst>
          </p:cNvPr>
          <p:cNvSpPr>
            <a:spLocks noChangeArrowheads="1"/>
          </p:cNvSpPr>
          <p:nvPr/>
        </p:nvSpPr>
        <p:spPr bwMode="auto">
          <a:xfrm>
            <a:off x="2811463" y="3257550"/>
            <a:ext cx="80962" cy="8572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98" name="Text Box 40">
            <a:extLst>
              <a:ext uri="{FF2B5EF4-FFF2-40B4-BE49-F238E27FC236}">
                <a16:creationId xmlns:a16="http://schemas.microsoft.com/office/drawing/2014/main" id="{32009CFB-1C1A-4DA5-A021-BD41C91EB49E}"/>
              </a:ext>
            </a:extLst>
          </p:cNvPr>
          <p:cNvSpPr txBox="1">
            <a:spLocks noChangeArrowheads="1"/>
          </p:cNvSpPr>
          <p:nvPr/>
        </p:nvSpPr>
        <p:spPr bwMode="auto">
          <a:xfrm>
            <a:off x="285750" y="3990975"/>
            <a:ext cx="1014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11299" name="Text Box 41">
            <a:extLst>
              <a:ext uri="{FF2B5EF4-FFF2-40B4-BE49-F238E27FC236}">
                <a16:creationId xmlns:a16="http://schemas.microsoft.com/office/drawing/2014/main" id="{E3BD6AD1-FFDD-41F6-84AE-417B0D633405}"/>
              </a:ext>
            </a:extLst>
          </p:cNvPr>
          <p:cNvSpPr txBox="1">
            <a:spLocks noChangeArrowheads="1"/>
          </p:cNvSpPr>
          <p:nvPr/>
        </p:nvSpPr>
        <p:spPr bwMode="auto">
          <a:xfrm>
            <a:off x="4330700" y="3079750"/>
            <a:ext cx="7477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11300" name="Text Box 42">
            <a:extLst>
              <a:ext uri="{FF2B5EF4-FFF2-40B4-BE49-F238E27FC236}">
                <a16:creationId xmlns:a16="http://schemas.microsoft.com/office/drawing/2014/main" id="{323944D5-FCDB-4165-BD56-4BCA3AA6BAA6}"/>
              </a:ext>
            </a:extLst>
          </p:cNvPr>
          <p:cNvSpPr txBox="1">
            <a:spLocks noChangeArrowheads="1"/>
          </p:cNvSpPr>
          <p:nvPr/>
        </p:nvSpPr>
        <p:spPr bwMode="auto">
          <a:xfrm>
            <a:off x="1308100" y="2609850"/>
            <a:ext cx="746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11301" name="Text Box 43">
            <a:extLst>
              <a:ext uri="{FF2B5EF4-FFF2-40B4-BE49-F238E27FC236}">
                <a16:creationId xmlns:a16="http://schemas.microsoft.com/office/drawing/2014/main" id="{8BEFFDA5-08E8-427B-8E77-F9CE56C3FA29}"/>
              </a:ext>
            </a:extLst>
          </p:cNvPr>
          <p:cNvSpPr txBox="1">
            <a:spLocks noChangeArrowheads="1"/>
          </p:cNvSpPr>
          <p:nvPr/>
        </p:nvSpPr>
        <p:spPr bwMode="auto">
          <a:xfrm>
            <a:off x="2201863" y="2482850"/>
            <a:ext cx="7445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11302" name="Text Box 44">
            <a:extLst>
              <a:ext uri="{FF2B5EF4-FFF2-40B4-BE49-F238E27FC236}">
                <a16:creationId xmlns:a16="http://schemas.microsoft.com/office/drawing/2014/main" id="{A7995BAF-DE51-4FEF-AA4C-50652F2EDFAD}"/>
              </a:ext>
            </a:extLst>
          </p:cNvPr>
          <p:cNvSpPr txBox="1">
            <a:spLocks noChangeArrowheads="1"/>
          </p:cNvSpPr>
          <p:nvPr/>
        </p:nvSpPr>
        <p:spPr bwMode="auto">
          <a:xfrm>
            <a:off x="3273425" y="2546350"/>
            <a:ext cx="7445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11303" name="Text Box 45">
            <a:extLst>
              <a:ext uri="{FF2B5EF4-FFF2-40B4-BE49-F238E27FC236}">
                <a16:creationId xmlns:a16="http://schemas.microsoft.com/office/drawing/2014/main" id="{69297A0F-F868-4C53-B642-4BD1F23CC106}"/>
              </a:ext>
            </a:extLst>
          </p:cNvPr>
          <p:cNvSpPr txBox="1">
            <a:spLocks noChangeArrowheads="1"/>
          </p:cNvSpPr>
          <p:nvPr/>
        </p:nvSpPr>
        <p:spPr bwMode="auto">
          <a:xfrm>
            <a:off x="4103688" y="2609850"/>
            <a:ext cx="7477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8238" name="Text Box 46">
            <a:extLst>
              <a:ext uri="{FF2B5EF4-FFF2-40B4-BE49-F238E27FC236}">
                <a16:creationId xmlns:a16="http://schemas.microsoft.com/office/drawing/2014/main" id="{8415E6D1-AC8B-41AF-B984-00121FA6DEDB}"/>
              </a:ext>
            </a:extLst>
          </p:cNvPr>
          <p:cNvSpPr txBox="1">
            <a:spLocks noChangeArrowheads="1"/>
          </p:cNvSpPr>
          <p:nvPr/>
        </p:nvSpPr>
        <p:spPr bwMode="auto">
          <a:xfrm>
            <a:off x="3203575" y="3068638"/>
            <a:ext cx="746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11305" name="Text Box 47">
            <a:extLst>
              <a:ext uri="{FF2B5EF4-FFF2-40B4-BE49-F238E27FC236}">
                <a16:creationId xmlns:a16="http://schemas.microsoft.com/office/drawing/2014/main" id="{C80D23EF-08B0-4FAC-A758-969B2D4FF419}"/>
              </a:ext>
            </a:extLst>
          </p:cNvPr>
          <p:cNvSpPr txBox="1">
            <a:spLocks noChangeArrowheads="1"/>
          </p:cNvSpPr>
          <p:nvPr/>
        </p:nvSpPr>
        <p:spPr bwMode="auto">
          <a:xfrm>
            <a:off x="4164013" y="4032250"/>
            <a:ext cx="7937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8240" name="Text Box 48">
            <a:extLst>
              <a:ext uri="{FF2B5EF4-FFF2-40B4-BE49-F238E27FC236}">
                <a16:creationId xmlns:a16="http://schemas.microsoft.com/office/drawing/2014/main" id="{076E0A4F-BC7D-47FD-BB1A-17E7D8D71A86}"/>
              </a:ext>
            </a:extLst>
          </p:cNvPr>
          <p:cNvSpPr txBox="1">
            <a:spLocks noChangeArrowheads="1"/>
          </p:cNvSpPr>
          <p:nvPr/>
        </p:nvSpPr>
        <p:spPr bwMode="auto">
          <a:xfrm>
            <a:off x="2251075" y="3414713"/>
            <a:ext cx="10144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11307" name="Text Box 49">
            <a:extLst>
              <a:ext uri="{FF2B5EF4-FFF2-40B4-BE49-F238E27FC236}">
                <a16:creationId xmlns:a16="http://schemas.microsoft.com/office/drawing/2014/main" id="{3F071C4F-CD6C-483F-AC04-2CFF3A2BB5D9}"/>
              </a:ext>
            </a:extLst>
          </p:cNvPr>
          <p:cNvSpPr txBox="1">
            <a:spLocks noChangeArrowheads="1"/>
          </p:cNvSpPr>
          <p:nvPr/>
        </p:nvSpPr>
        <p:spPr bwMode="auto">
          <a:xfrm>
            <a:off x="179388" y="3643313"/>
            <a:ext cx="508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308" name="Text Box 50">
            <a:extLst>
              <a:ext uri="{FF2B5EF4-FFF2-40B4-BE49-F238E27FC236}">
                <a16:creationId xmlns:a16="http://schemas.microsoft.com/office/drawing/2014/main" id="{A5FD5822-A92D-42E4-A54F-F1206DADCC8A}"/>
              </a:ext>
            </a:extLst>
          </p:cNvPr>
          <p:cNvSpPr txBox="1">
            <a:spLocks noChangeArrowheads="1"/>
          </p:cNvSpPr>
          <p:nvPr/>
        </p:nvSpPr>
        <p:spPr bwMode="auto">
          <a:xfrm>
            <a:off x="4786313" y="3627438"/>
            <a:ext cx="5095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1309" name="Text Box 51">
            <a:extLst>
              <a:ext uri="{FF2B5EF4-FFF2-40B4-BE49-F238E27FC236}">
                <a16:creationId xmlns:a16="http://schemas.microsoft.com/office/drawing/2014/main" id="{440333AD-8531-4C74-8F6D-72706410D65C}"/>
              </a:ext>
            </a:extLst>
          </p:cNvPr>
          <p:cNvSpPr txBox="1">
            <a:spLocks noChangeArrowheads="1"/>
          </p:cNvSpPr>
          <p:nvPr/>
        </p:nvSpPr>
        <p:spPr bwMode="auto">
          <a:xfrm>
            <a:off x="2201863" y="4249738"/>
            <a:ext cx="506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1310" name="Text Box 52">
            <a:extLst>
              <a:ext uri="{FF2B5EF4-FFF2-40B4-BE49-F238E27FC236}">
                <a16:creationId xmlns:a16="http://schemas.microsoft.com/office/drawing/2014/main" id="{01F087C5-EAF2-4537-91A5-7F5FF8A96570}"/>
              </a:ext>
            </a:extLst>
          </p:cNvPr>
          <p:cNvSpPr txBox="1">
            <a:spLocks noChangeArrowheads="1"/>
          </p:cNvSpPr>
          <p:nvPr/>
        </p:nvSpPr>
        <p:spPr bwMode="auto">
          <a:xfrm>
            <a:off x="2797175" y="4249738"/>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1311" name="Text Box 53">
            <a:extLst>
              <a:ext uri="{FF2B5EF4-FFF2-40B4-BE49-F238E27FC236}">
                <a16:creationId xmlns:a16="http://schemas.microsoft.com/office/drawing/2014/main" id="{4733847B-08FF-42FB-98FE-EA841893C242}"/>
              </a:ext>
            </a:extLst>
          </p:cNvPr>
          <p:cNvSpPr txBox="1">
            <a:spLocks noChangeArrowheads="1"/>
          </p:cNvSpPr>
          <p:nvPr/>
        </p:nvSpPr>
        <p:spPr bwMode="auto">
          <a:xfrm>
            <a:off x="179388" y="4249738"/>
            <a:ext cx="508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1312" name="Text Box 54">
            <a:extLst>
              <a:ext uri="{FF2B5EF4-FFF2-40B4-BE49-F238E27FC236}">
                <a16:creationId xmlns:a16="http://schemas.microsoft.com/office/drawing/2014/main" id="{CBC4AB1F-0CDD-4011-8809-448CC63CB603}"/>
              </a:ext>
            </a:extLst>
          </p:cNvPr>
          <p:cNvSpPr txBox="1">
            <a:spLocks noChangeArrowheads="1"/>
          </p:cNvSpPr>
          <p:nvPr/>
        </p:nvSpPr>
        <p:spPr bwMode="auto">
          <a:xfrm>
            <a:off x="1508125" y="3654425"/>
            <a:ext cx="6334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11313" name="Text Box 55">
            <a:extLst>
              <a:ext uri="{FF2B5EF4-FFF2-40B4-BE49-F238E27FC236}">
                <a16:creationId xmlns:a16="http://schemas.microsoft.com/office/drawing/2014/main" id="{26ABF5CE-A514-4C27-B022-F0DECA654954}"/>
              </a:ext>
            </a:extLst>
          </p:cNvPr>
          <p:cNvSpPr txBox="1">
            <a:spLocks noChangeArrowheads="1"/>
          </p:cNvSpPr>
          <p:nvPr/>
        </p:nvSpPr>
        <p:spPr bwMode="auto">
          <a:xfrm>
            <a:off x="3332163" y="3697288"/>
            <a:ext cx="633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11314" name="Rectangle 56">
            <a:extLst>
              <a:ext uri="{FF2B5EF4-FFF2-40B4-BE49-F238E27FC236}">
                <a16:creationId xmlns:a16="http://schemas.microsoft.com/office/drawing/2014/main" id="{311F7A5D-01B4-4267-921E-2926622F5DCC}"/>
              </a:ext>
            </a:extLst>
          </p:cNvPr>
          <p:cNvSpPr>
            <a:spLocks noChangeArrowheads="1"/>
          </p:cNvSpPr>
          <p:nvPr/>
        </p:nvSpPr>
        <p:spPr bwMode="auto">
          <a:xfrm>
            <a:off x="1168400" y="2546350"/>
            <a:ext cx="160338" cy="5111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5" name="Rectangle 57">
            <a:extLst>
              <a:ext uri="{FF2B5EF4-FFF2-40B4-BE49-F238E27FC236}">
                <a16:creationId xmlns:a16="http://schemas.microsoft.com/office/drawing/2014/main" id="{EB6C446A-5F41-4A88-A5A7-364AF39C3B34}"/>
              </a:ext>
            </a:extLst>
          </p:cNvPr>
          <p:cNvSpPr>
            <a:spLocks noChangeArrowheads="1"/>
          </p:cNvSpPr>
          <p:nvPr/>
        </p:nvSpPr>
        <p:spPr bwMode="auto">
          <a:xfrm>
            <a:off x="1995488" y="2533650"/>
            <a:ext cx="157162" cy="5111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6" name="Rectangle 58">
            <a:extLst>
              <a:ext uri="{FF2B5EF4-FFF2-40B4-BE49-F238E27FC236}">
                <a16:creationId xmlns:a16="http://schemas.microsoft.com/office/drawing/2014/main" id="{6F213CE4-3E99-486F-9A05-5F80E8132280}"/>
              </a:ext>
            </a:extLst>
          </p:cNvPr>
          <p:cNvSpPr>
            <a:spLocks noChangeArrowheads="1"/>
          </p:cNvSpPr>
          <p:nvPr/>
        </p:nvSpPr>
        <p:spPr bwMode="auto">
          <a:xfrm>
            <a:off x="3103563" y="2532063"/>
            <a:ext cx="161925" cy="5111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7" name="Rectangle 59">
            <a:extLst>
              <a:ext uri="{FF2B5EF4-FFF2-40B4-BE49-F238E27FC236}">
                <a16:creationId xmlns:a16="http://schemas.microsoft.com/office/drawing/2014/main" id="{7312EFBF-7977-439F-B1FB-9DD24FC9B25E}"/>
              </a:ext>
            </a:extLst>
          </p:cNvPr>
          <p:cNvSpPr>
            <a:spLocks noChangeArrowheads="1"/>
          </p:cNvSpPr>
          <p:nvPr/>
        </p:nvSpPr>
        <p:spPr bwMode="auto">
          <a:xfrm>
            <a:off x="3906838" y="2520950"/>
            <a:ext cx="158750" cy="50958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8" name="Rectangle 60">
            <a:extLst>
              <a:ext uri="{FF2B5EF4-FFF2-40B4-BE49-F238E27FC236}">
                <a16:creationId xmlns:a16="http://schemas.microsoft.com/office/drawing/2014/main" id="{9BFEE4FD-17E0-46E0-B6BE-3BFDD7437841}"/>
              </a:ext>
            </a:extLst>
          </p:cNvPr>
          <p:cNvSpPr>
            <a:spLocks noChangeArrowheads="1"/>
          </p:cNvSpPr>
          <p:nvPr/>
        </p:nvSpPr>
        <p:spPr bwMode="auto">
          <a:xfrm>
            <a:off x="4349750" y="3546475"/>
            <a:ext cx="477838" cy="18732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19" name="Oval 61">
            <a:extLst>
              <a:ext uri="{FF2B5EF4-FFF2-40B4-BE49-F238E27FC236}">
                <a16:creationId xmlns:a16="http://schemas.microsoft.com/office/drawing/2014/main" id="{4FD56231-27F8-4B7B-BBF1-1EC103FE1CF2}"/>
              </a:ext>
            </a:extLst>
          </p:cNvPr>
          <p:cNvSpPr>
            <a:spLocks noChangeArrowheads="1"/>
          </p:cNvSpPr>
          <p:nvPr/>
        </p:nvSpPr>
        <p:spPr bwMode="auto">
          <a:xfrm>
            <a:off x="1185863" y="3559175"/>
            <a:ext cx="119062" cy="127000"/>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320" name="Text Box 62">
            <a:extLst>
              <a:ext uri="{FF2B5EF4-FFF2-40B4-BE49-F238E27FC236}">
                <a16:creationId xmlns:a16="http://schemas.microsoft.com/office/drawing/2014/main" id="{6C72A701-B712-4D02-911B-967C4998B42F}"/>
              </a:ext>
            </a:extLst>
          </p:cNvPr>
          <p:cNvSpPr txBox="1">
            <a:spLocks noChangeArrowheads="1"/>
          </p:cNvSpPr>
          <p:nvPr/>
        </p:nvSpPr>
        <p:spPr bwMode="auto">
          <a:xfrm>
            <a:off x="4792663" y="4152900"/>
            <a:ext cx="371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238"/>
                                        </p:tgtEl>
                                        <p:attrNameLst>
                                          <p:attrName>style.visibility</p:attrName>
                                        </p:attrNameLst>
                                      </p:cBhvr>
                                      <p:to>
                                        <p:strVal val="visible"/>
                                      </p:to>
                                    </p:set>
                                    <p:animEffect transition="in" filter="strips(downLeft)">
                                      <p:cBhvr>
                                        <p:cTn id="7" dur="500"/>
                                        <p:tgtEl>
                                          <p:spTgt spid="8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212"/>
                                        </p:tgtEl>
                                        <p:attrNameLst>
                                          <p:attrName>style.visibility</p:attrName>
                                        </p:attrNameLst>
                                      </p:cBhvr>
                                      <p:to>
                                        <p:strVal val="visible"/>
                                      </p:to>
                                    </p:set>
                                    <p:animEffect transition="in" filter="strips(downLeft)">
                                      <p:cBhvr>
                                        <p:cTn id="12" dur="500"/>
                                        <p:tgtEl>
                                          <p:spTgt spid="8212"/>
                                        </p:tgtEl>
                                      </p:cBhvr>
                                    </p:animEffect>
                                  </p:childTnLst>
                                </p:cTn>
                              </p:par>
                            </p:childTnLst>
                          </p:cTn>
                        </p:par>
                        <p:par>
                          <p:cTn id="13" fill="hold" nodeType="afterGroup">
                            <p:stCondLst>
                              <p:cond delay="500"/>
                            </p:stCondLst>
                            <p:childTnLst>
                              <p:par>
                                <p:cTn id="14" presetID="12" presetClass="entr" presetSubtype="8" fill="hold" grpId="0" nodeType="afterEffect">
                                  <p:stCondLst>
                                    <p:cond delay="11000"/>
                                  </p:stCondLst>
                                  <p:childTnLst>
                                    <p:set>
                                      <p:cBhvr>
                                        <p:cTn id="15" dur="1" fill="hold">
                                          <p:stCondLst>
                                            <p:cond delay="0"/>
                                          </p:stCondLst>
                                        </p:cTn>
                                        <p:tgtEl>
                                          <p:spTgt spid="8222"/>
                                        </p:tgtEl>
                                        <p:attrNameLst>
                                          <p:attrName>style.visibility</p:attrName>
                                        </p:attrNameLst>
                                      </p:cBhvr>
                                      <p:to>
                                        <p:strVal val="visible"/>
                                      </p:to>
                                    </p:set>
                                    <p:animEffect transition="in" filter="slide(fromLeft)">
                                      <p:cBhvr>
                                        <p:cTn id="16" dur="500"/>
                                        <p:tgtEl>
                                          <p:spTgt spid="8222"/>
                                        </p:tgtEl>
                                      </p:cBhvr>
                                    </p:animEffect>
                                  </p:childTnLst>
                                </p:cTn>
                              </p:par>
                            </p:childTnLst>
                          </p:cTn>
                        </p:par>
                        <p:par>
                          <p:cTn id="17" fill="hold" nodeType="afterGroup">
                            <p:stCondLst>
                              <p:cond delay="12000"/>
                            </p:stCondLst>
                            <p:childTnLst>
                              <p:par>
                                <p:cTn id="18" presetID="12" presetClass="entr" presetSubtype="8" fill="hold" grpId="0" nodeType="afterEffect">
                                  <p:stCondLst>
                                    <p:cond delay="11000"/>
                                  </p:stCondLst>
                                  <p:childTnLst>
                                    <p:set>
                                      <p:cBhvr>
                                        <p:cTn id="19" dur="1" fill="hold">
                                          <p:stCondLst>
                                            <p:cond delay="0"/>
                                          </p:stCondLst>
                                        </p:cTn>
                                        <p:tgtEl>
                                          <p:spTgt spid="8228"/>
                                        </p:tgtEl>
                                        <p:attrNameLst>
                                          <p:attrName>style.visibility</p:attrName>
                                        </p:attrNameLst>
                                      </p:cBhvr>
                                      <p:to>
                                        <p:strVal val="visible"/>
                                      </p:to>
                                    </p:set>
                                    <p:animEffect transition="in" filter="slide(fromLeft)">
                                      <p:cBhvr>
                                        <p:cTn id="20" dur="500"/>
                                        <p:tgtEl>
                                          <p:spTgt spid="8228"/>
                                        </p:tgtEl>
                                      </p:cBhvr>
                                    </p:animEffect>
                                  </p:childTnLst>
                                </p:cTn>
                              </p:par>
                            </p:childTnLst>
                          </p:cTn>
                        </p:par>
                        <p:par>
                          <p:cTn id="21" fill="hold" nodeType="afterGroup">
                            <p:stCondLst>
                              <p:cond delay="23500"/>
                            </p:stCondLst>
                            <p:childTnLst>
                              <p:par>
                                <p:cTn id="22" presetID="14" presetClass="entr" presetSubtype="10" fill="hold" grpId="0" nodeType="afterEffect">
                                  <p:stCondLst>
                                    <p:cond delay="12000"/>
                                  </p:stCondLst>
                                  <p:childTnLst>
                                    <p:set>
                                      <p:cBhvr>
                                        <p:cTn id="23" dur="1" fill="hold">
                                          <p:stCondLst>
                                            <p:cond delay="0"/>
                                          </p:stCondLst>
                                        </p:cTn>
                                        <p:tgtEl>
                                          <p:spTgt spid="8240"/>
                                        </p:tgtEl>
                                        <p:attrNameLst>
                                          <p:attrName>style.visibility</p:attrName>
                                        </p:attrNameLst>
                                      </p:cBhvr>
                                      <p:to>
                                        <p:strVal val="visible"/>
                                      </p:to>
                                    </p:set>
                                    <p:animEffect transition="in" filter="randombar(horizontal)">
                                      <p:cBhvr>
                                        <p:cTn id="24" dur="500"/>
                                        <p:tgtEl>
                                          <p:spTgt spid="824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194"/>
                                        </p:tgtEl>
                                        <p:attrNameLst>
                                          <p:attrName>style.visibility</p:attrName>
                                        </p:attrNameLst>
                                      </p:cBhvr>
                                      <p:to>
                                        <p:strVal val="visible"/>
                                      </p:to>
                                    </p:set>
                                    <p:animEffect transition="in" filter="wipe(left)">
                                      <p:cBhvr>
                                        <p:cTn id="29" dur="500"/>
                                        <p:tgtEl>
                                          <p:spTgt spid="81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195"/>
                                        </p:tgtEl>
                                        <p:attrNameLst>
                                          <p:attrName>style.visibility</p:attrName>
                                        </p:attrNameLst>
                                      </p:cBhvr>
                                      <p:to>
                                        <p:strVal val="visible"/>
                                      </p:to>
                                    </p:set>
                                    <p:animEffect transition="in" filter="wipe(up)">
                                      <p:cBhvr>
                                        <p:cTn id="34"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212" grpId="0" autoUpdateAnimBg="0"/>
      <p:bldP spid="8222" grpId="0" animBg="1"/>
      <p:bldP spid="8228" grpId="0" animBg="1"/>
      <p:bldP spid="8238" grpId="0" autoUpdateAnimBg="0"/>
      <p:bldP spid="824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20BD79B5-4C28-43AF-A540-257CC0A9E7A2}"/>
              </a:ext>
            </a:extLst>
          </p:cNvPr>
          <p:cNvGraphicFramePr>
            <a:graphicFrameLocks noChangeAspect="1"/>
          </p:cNvGraphicFramePr>
          <p:nvPr/>
        </p:nvGraphicFramePr>
        <p:xfrm>
          <a:off x="6324600" y="2209800"/>
          <a:ext cx="2089150" cy="1193800"/>
        </p:xfrm>
        <a:graphic>
          <a:graphicData uri="http://schemas.openxmlformats.org/presentationml/2006/ole">
            <mc:AlternateContent xmlns:mc="http://schemas.openxmlformats.org/markup-compatibility/2006">
              <mc:Choice xmlns:v="urn:schemas-microsoft-com:vml" Requires="v">
                <p:oleObj spid="_x0000_s12359" name="公式" r:id="rId3" imgW="707642" imgH="402882" progId="Equation.3">
                  <p:embed/>
                </p:oleObj>
              </mc:Choice>
              <mc:Fallback>
                <p:oleObj name="公式" r:id="rId3" imgW="707642" imgH="40288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209800"/>
                        <a:ext cx="2089150" cy="119380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Text Box 3">
            <a:extLst>
              <a:ext uri="{FF2B5EF4-FFF2-40B4-BE49-F238E27FC236}">
                <a16:creationId xmlns:a16="http://schemas.microsoft.com/office/drawing/2014/main" id="{D37069DB-34A3-4C6A-94E6-72467275B5AD}"/>
              </a:ext>
            </a:extLst>
          </p:cNvPr>
          <p:cNvSpPr txBox="1">
            <a:spLocks noChangeArrowheads="1"/>
          </p:cNvSpPr>
          <p:nvPr/>
        </p:nvSpPr>
        <p:spPr bwMode="auto">
          <a:xfrm>
            <a:off x="6019800" y="3505200"/>
            <a:ext cx="2881313"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
                <a:schemeClr val="accent2"/>
              </a:buClr>
              <a:buFont typeface="Wingdings" panose="05000000000000000000" pitchFamily="2" charset="2"/>
              <a:buChar char="Ø"/>
            </a:pPr>
            <a:r>
              <a:rPr lang="zh-CN" altLang="en-US" b="1">
                <a:solidFill>
                  <a:srgbClr val="FFFF00"/>
                </a:solidFill>
              </a:rPr>
              <a:t>电路在</a:t>
            </a:r>
            <a:r>
              <a:rPr lang="zh-CN" altLang="en-US" b="1">
                <a:solidFill>
                  <a:srgbClr val="66FFFF"/>
                </a:solidFill>
              </a:rPr>
              <a:t>理想对称情况下</a:t>
            </a:r>
            <a:r>
              <a:rPr lang="zh-CN" altLang="en-US" b="1">
                <a:solidFill>
                  <a:srgbClr val="FFFF00"/>
                </a:solidFill>
              </a:rPr>
              <a:t>，双端输出时，</a:t>
            </a:r>
            <a:r>
              <a:rPr lang="en-US" altLang="zh-CN" b="1" i="1">
                <a:solidFill>
                  <a:srgbClr val="66FFFF"/>
                </a:solidFill>
              </a:rPr>
              <a:t>A</a:t>
            </a:r>
            <a:r>
              <a:rPr lang="en-US" altLang="zh-CN" b="1" baseline="-25000">
                <a:solidFill>
                  <a:srgbClr val="66FFFF"/>
                </a:solidFill>
              </a:rPr>
              <a:t>uc</a:t>
            </a:r>
            <a:r>
              <a:rPr lang="en-US" altLang="zh-CN" b="1">
                <a:solidFill>
                  <a:srgbClr val="66FFFF"/>
                </a:solidFill>
              </a:rPr>
              <a:t>=0</a:t>
            </a:r>
            <a:r>
              <a:rPr lang="zh-CN" altLang="en-US" b="1">
                <a:solidFill>
                  <a:srgbClr val="FFFF00"/>
                </a:solidFill>
              </a:rPr>
              <a:t>。</a:t>
            </a:r>
          </a:p>
          <a:p>
            <a:pPr algn="just">
              <a:spcBef>
                <a:spcPct val="0"/>
              </a:spcBef>
              <a:buClr>
                <a:schemeClr val="accent2"/>
              </a:buClr>
              <a:buFont typeface="Wingdings" panose="05000000000000000000" pitchFamily="2" charset="2"/>
              <a:buChar char="Ø"/>
            </a:pPr>
            <a:r>
              <a:rPr lang="zh-CN" altLang="en-US" b="1">
                <a:solidFill>
                  <a:srgbClr val="FFFF00"/>
                </a:solidFill>
              </a:rPr>
              <a:t>可抑制共模信号。</a:t>
            </a:r>
          </a:p>
        </p:txBody>
      </p:sp>
      <p:sp>
        <p:nvSpPr>
          <p:cNvPr id="9220" name="Rectangle 4">
            <a:extLst>
              <a:ext uri="{FF2B5EF4-FFF2-40B4-BE49-F238E27FC236}">
                <a16:creationId xmlns:a16="http://schemas.microsoft.com/office/drawing/2014/main" id="{137DE894-B566-40EE-BFA2-687EA4705951}"/>
              </a:ext>
            </a:extLst>
          </p:cNvPr>
          <p:cNvSpPr>
            <a:spLocks noChangeArrowheads="1"/>
          </p:cNvSpPr>
          <p:nvPr/>
        </p:nvSpPr>
        <p:spPr bwMode="auto">
          <a:xfrm>
            <a:off x="6324600" y="1524000"/>
            <a:ext cx="2519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用</a:t>
            </a:r>
            <a:r>
              <a:rPr lang="en-US" altLang="zh-CN" b="1" i="1">
                <a:solidFill>
                  <a:srgbClr val="66FF33"/>
                </a:solidFill>
              </a:rPr>
              <a:t>A</a:t>
            </a:r>
            <a:r>
              <a:rPr lang="en-US" altLang="zh-CN" b="1" baseline="-25000">
                <a:solidFill>
                  <a:srgbClr val="66FF33"/>
                </a:solidFill>
              </a:rPr>
              <a:t>uc</a:t>
            </a:r>
            <a:r>
              <a:rPr lang="zh-CN" altLang="en-US" b="1">
                <a:solidFill>
                  <a:srgbClr val="FFFF00"/>
                </a:solidFill>
              </a:rPr>
              <a:t>表示。</a:t>
            </a:r>
            <a:endParaRPr lang="zh-CN" altLang="en-US"/>
          </a:p>
        </p:txBody>
      </p:sp>
      <p:grpSp>
        <p:nvGrpSpPr>
          <p:cNvPr id="12293" name="Group 5">
            <a:extLst>
              <a:ext uri="{FF2B5EF4-FFF2-40B4-BE49-F238E27FC236}">
                <a16:creationId xmlns:a16="http://schemas.microsoft.com/office/drawing/2014/main" id="{12485440-0AA9-4725-A715-2F57E9F0725A}"/>
              </a:ext>
            </a:extLst>
          </p:cNvPr>
          <p:cNvGrpSpPr>
            <a:grpSpLocks/>
          </p:cNvGrpSpPr>
          <p:nvPr/>
        </p:nvGrpSpPr>
        <p:grpSpPr bwMode="auto">
          <a:xfrm>
            <a:off x="304800" y="1828800"/>
            <a:ext cx="5834063" cy="4011613"/>
            <a:chOff x="5952" y="3245"/>
            <a:chExt cx="9188" cy="6318"/>
          </a:xfrm>
        </p:grpSpPr>
        <p:sp>
          <p:nvSpPr>
            <p:cNvPr id="12294" name="Line 6">
              <a:extLst>
                <a:ext uri="{FF2B5EF4-FFF2-40B4-BE49-F238E27FC236}">
                  <a16:creationId xmlns:a16="http://schemas.microsoft.com/office/drawing/2014/main" id="{F8DE116B-4B4B-4027-A285-EC27D328398F}"/>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Line 7">
              <a:extLst>
                <a:ext uri="{FF2B5EF4-FFF2-40B4-BE49-F238E27FC236}">
                  <a16:creationId xmlns:a16="http://schemas.microsoft.com/office/drawing/2014/main" id="{2F2D1193-FD50-4FDF-B0CD-E75116223C63}"/>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296" name="Group 8">
              <a:extLst>
                <a:ext uri="{FF2B5EF4-FFF2-40B4-BE49-F238E27FC236}">
                  <a16:creationId xmlns:a16="http://schemas.microsoft.com/office/drawing/2014/main" id="{391FBF90-A54C-4755-AC78-C27FBA36BCB9}"/>
                </a:ext>
              </a:extLst>
            </p:cNvPr>
            <p:cNvGrpSpPr>
              <a:grpSpLocks/>
            </p:cNvGrpSpPr>
            <p:nvPr/>
          </p:nvGrpSpPr>
          <p:grpSpPr bwMode="auto">
            <a:xfrm>
              <a:off x="8900" y="5829"/>
              <a:ext cx="376" cy="546"/>
              <a:chOff x="2038" y="1713"/>
              <a:chExt cx="192" cy="393"/>
            </a:xfrm>
          </p:grpSpPr>
          <p:sp>
            <p:nvSpPr>
              <p:cNvPr id="12350" name="Line 9">
                <a:extLst>
                  <a:ext uri="{FF2B5EF4-FFF2-40B4-BE49-F238E27FC236}">
                    <a16:creationId xmlns:a16="http://schemas.microsoft.com/office/drawing/2014/main" id="{2169F534-CB8E-40A9-8558-AF9F29DB2956}"/>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1" name="Line 10">
                <a:extLst>
                  <a:ext uri="{FF2B5EF4-FFF2-40B4-BE49-F238E27FC236}">
                    <a16:creationId xmlns:a16="http://schemas.microsoft.com/office/drawing/2014/main" id="{8767B14A-663B-4E2C-ABFB-84C3A8D6F540}"/>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11">
                <a:extLst>
                  <a:ext uri="{FF2B5EF4-FFF2-40B4-BE49-F238E27FC236}">
                    <a16:creationId xmlns:a16="http://schemas.microsoft.com/office/drawing/2014/main" id="{E8400960-5A5A-43DC-A23C-FB9B487908BC}"/>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2297" name="Line 12">
              <a:extLst>
                <a:ext uri="{FF2B5EF4-FFF2-40B4-BE49-F238E27FC236}">
                  <a16:creationId xmlns:a16="http://schemas.microsoft.com/office/drawing/2014/main" id="{BEDB4DA2-B66E-4BE8-B8A5-62B3811C7206}"/>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13">
              <a:extLst>
                <a:ext uri="{FF2B5EF4-FFF2-40B4-BE49-F238E27FC236}">
                  <a16:creationId xmlns:a16="http://schemas.microsoft.com/office/drawing/2014/main" id="{587E6907-FA12-49EB-AA48-334C574A0A36}"/>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 name="Line 14">
              <a:extLst>
                <a:ext uri="{FF2B5EF4-FFF2-40B4-BE49-F238E27FC236}">
                  <a16:creationId xmlns:a16="http://schemas.microsoft.com/office/drawing/2014/main" id="{B8E384DF-79AB-4F55-9966-0B2F71013365}"/>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00" name="Line 15">
              <a:extLst>
                <a:ext uri="{FF2B5EF4-FFF2-40B4-BE49-F238E27FC236}">
                  <a16:creationId xmlns:a16="http://schemas.microsoft.com/office/drawing/2014/main" id="{2411325C-F774-4C99-AF67-69FB328B969D}"/>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16">
              <a:extLst>
                <a:ext uri="{FF2B5EF4-FFF2-40B4-BE49-F238E27FC236}">
                  <a16:creationId xmlns:a16="http://schemas.microsoft.com/office/drawing/2014/main" id="{74499B6B-B962-466B-AE42-0687F9E26D36}"/>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17">
              <a:extLst>
                <a:ext uri="{FF2B5EF4-FFF2-40B4-BE49-F238E27FC236}">
                  <a16:creationId xmlns:a16="http://schemas.microsoft.com/office/drawing/2014/main" id="{EABDA96A-5C36-400A-AA0D-DF12B2FC9681}"/>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8">
              <a:extLst>
                <a:ext uri="{FF2B5EF4-FFF2-40B4-BE49-F238E27FC236}">
                  <a16:creationId xmlns:a16="http://schemas.microsoft.com/office/drawing/2014/main" id="{26D56439-A0E7-4948-950D-2927B36BF51A}"/>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04" name="Line 19">
              <a:extLst>
                <a:ext uri="{FF2B5EF4-FFF2-40B4-BE49-F238E27FC236}">
                  <a16:creationId xmlns:a16="http://schemas.microsoft.com/office/drawing/2014/main" id="{C57CC0A6-6C72-4C68-A999-BC546EE7B8D7}"/>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05" name="Oval 20">
              <a:extLst>
                <a:ext uri="{FF2B5EF4-FFF2-40B4-BE49-F238E27FC236}">
                  <a16:creationId xmlns:a16="http://schemas.microsoft.com/office/drawing/2014/main" id="{366A7DBB-2E71-496E-87B6-8AE95C044158}"/>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06" name="Line 21">
              <a:extLst>
                <a:ext uri="{FF2B5EF4-FFF2-40B4-BE49-F238E27FC236}">
                  <a16:creationId xmlns:a16="http://schemas.microsoft.com/office/drawing/2014/main" id="{41ADAFC6-5A49-4952-9870-6AC237826CC8}"/>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Text Box 22">
              <a:extLst>
                <a:ext uri="{FF2B5EF4-FFF2-40B4-BE49-F238E27FC236}">
                  <a16:creationId xmlns:a16="http://schemas.microsoft.com/office/drawing/2014/main" id="{5B49E319-6775-48D6-9A6D-991EBE76BFF9}"/>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12308" name="Line 23">
              <a:extLst>
                <a:ext uri="{FF2B5EF4-FFF2-40B4-BE49-F238E27FC236}">
                  <a16:creationId xmlns:a16="http://schemas.microsoft.com/office/drawing/2014/main" id="{64915E2D-C582-4A7C-B9FC-C13C87D1DB9F}"/>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24">
              <a:extLst>
                <a:ext uri="{FF2B5EF4-FFF2-40B4-BE49-F238E27FC236}">
                  <a16:creationId xmlns:a16="http://schemas.microsoft.com/office/drawing/2014/main" id="{FB62B67E-F12F-4235-8DD6-C79D13E7817F}"/>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Text Box 25">
              <a:extLst>
                <a:ext uri="{FF2B5EF4-FFF2-40B4-BE49-F238E27FC236}">
                  <a16:creationId xmlns:a16="http://schemas.microsoft.com/office/drawing/2014/main" id="{606B0679-DD98-43A2-A8E6-1D7699F90EE6}"/>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11" name="Text Box 26">
              <a:extLst>
                <a:ext uri="{FF2B5EF4-FFF2-40B4-BE49-F238E27FC236}">
                  <a16:creationId xmlns:a16="http://schemas.microsoft.com/office/drawing/2014/main" id="{45D3D0D9-00F3-4343-8D36-F81E1528CE30}"/>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12312" name="Text Box 27">
              <a:extLst>
                <a:ext uri="{FF2B5EF4-FFF2-40B4-BE49-F238E27FC236}">
                  <a16:creationId xmlns:a16="http://schemas.microsoft.com/office/drawing/2014/main" id="{AF0A759C-5950-43A2-94F6-2B3B7A4D5738}"/>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13" name="Text Box 28">
              <a:extLst>
                <a:ext uri="{FF2B5EF4-FFF2-40B4-BE49-F238E27FC236}">
                  <a16:creationId xmlns:a16="http://schemas.microsoft.com/office/drawing/2014/main" id="{F0DC05C5-B75A-4E78-99BE-97307BEF974C}"/>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12314" name="Text Box 29">
              <a:extLst>
                <a:ext uri="{FF2B5EF4-FFF2-40B4-BE49-F238E27FC236}">
                  <a16:creationId xmlns:a16="http://schemas.microsoft.com/office/drawing/2014/main" id="{94936451-4896-415B-AE9C-20CB6EE09078}"/>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12315" name="Line 30">
              <a:extLst>
                <a:ext uri="{FF2B5EF4-FFF2-40B4-BE49-F238E27FC236}">
                  <a16:creationId xmlns:a16="http://schemas.microsoft.com/office/drawing/2014/main" id="{13D83D29-8075-4C85-9EF2-58681BC38B36}"/>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Rectangle 31">
              <a:extLst>
                <a:ext uri="{FF2B5EF4-FFF2-40B4-BE49-F238E27FC236}">
                  <a16:creationId xmlns:a16="http://schemas.microsoft.com/office/drawing/2014/main" id="{B6C18BC6-8B30-4206-8576-9BA1ABC2DD20}"/>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17" name="Oval 32">
              <a:extLst>
                <a:ext uri="{FF2B5EF4-FFF2-40B4-BE49-F238E27FC236}">
                  <a16:creationId xmlns:a16="http://schemas.microsoft.com/office/drawing/2014/main" id="{A7E0C159-4886-494F-B543-A25AFF414565}"/>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2318" name="Group 33">
              <a:extLst>
                <a:ext uri="{FF2B5EF4-FFF2-40B4-BE49-F238E27FC236}">
                  <a16:creationId xmlns:a16="http://schemas.microsoft.com/office/drawing/2014/main" id="{6E09D78A-59E7-482A-9A95-FEDDD0750853}"/>
                </a:ext>
              </a:extLst>
            </p:cNvPr>
            <p:cNvGrpSpPr>
              <a:grpSpLocks/>
            </p:cNvGrpSpPr>
            <p:nvPr/>
          </p:nvGrpSpPr>
          <p:grpSpPr bwMode="auto">
            <a:xfrm>
              <a:off x="10924" y="5806"/>
              <a:ext cx="374" cy="563"/>
              <a:chOff x="3075" y="1694"/>
              <a:chExt cx="192" cy="408"/>
            </a:xfrm>
          </p:grpSpPr>
          <p:sp>
            <p:nvSpPr>
              <p:cNvPr id="12347" name="Line 34">
                <a:extLst>
                  <a:ext uri="{FF2B5EF4-FFF2-40B4-BE49-F238E27FC236}">
                    <a16:creationId xmlns:a16="http://schemas.microsoft.com/office/drawing/2014/main" id="{86A93D43-26F0-41C5-A073-A40992930AAE}"/>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35">
                <a:extLst>
                  <a:ext uri="{FF2B5EF4-FFF2-40B4-BE49-F238E27FC236}">
                    <a16:creationId xmlns:a16="http://schemas.microsoft.com/office/drawing/2014/main" id="{A88A6FBA-60AF-4C9C-9AD2-ED9690A137E0}"/>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Line 36">
                <a:extLst>
                  <a:ext uri="{FF2B5EF4-FFF2-40B4-BE49-F238E27FC236}">
                    <a16:creationId xmlns:a16="http://schemas.microsoft.com/office/drawing/2014/main" id="{3C09DE8E-EE6E-49B8-BB2A-527B2AF2364A}"/>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2319" name="Line 37">
              <a:extLst>
                <a:ext uri="{FF2B5EF4-FFF2-40B4-BE49-F238E27FC236}">
                  <a16:creationId xmlns:a16="http://schemas.microsoft.com/office/drawing/2014/main" id="{6B7F3F53-AB44-4440-9968-B81003FBA6BC}"/>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Oval 38">
              <a:extLst>
                <a:ext uri="{FF2B5EF4-FFF2-40B4-BE49-F238E27FC236}">
                  <a16:creationId xmlns:a16="http://schemas.microsoft.com/office/drawing/2014/main" id="{DC4499A5-1D16-4C16-A843-E3930705770C}"/>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1" name="Line 39">
              <a:extLst>
                <a:ext uri="{FF2B5EF4-FFF2-40B4-BE49-F238E27FC236}">
                  <a16:creationId xmlns:a16="http://schemas.microsoft.com/office/drawing/2014/main" id="{1E4E9821-A423-4496-AEB3-9E1D2F9C8C61}"/>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Oval 40">
              <a:extLst>
                <a:ext uri="{FF2B5EF4-FFF2-40B4-BE49-F238E27FC236}">
                  <a16:creationId xmlns:a16="http://schemas.microsoft.com/office/drawing/2014/main" id="{3DDAF05E-07B8-4E58-9EBE-B5E70F5D735E}"/>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3" name="Oval 41">
              <a:extLst>
                <a:ext uri="{FF2B5EF4-FFF2-40B4-BE49-F238E27FC236}">
                  <a16:creationId xmlns:a16="http://schemas.microsoft.com/office/drawing/2014/main" id="{ACF012F2-3836-4243-A220-0AD645B9B63F}"/>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4" name="Text Box 42">
              <a:extLst>
                <a:ext uri="{FF2B5EF4-FFF2-40B4-BE49-F238E27FC236}">
                  <a16:creationId xmlns:a16="http://schemas.microsoft.com/office/drawing/2014/main" id="{9D631449-9C4E-424B-B2F0-461F58EEAA6D}"/>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12325" name="Text Box 43">
              <a:extLst>
                <a:ext uri="{FF2B5EF4-FFF2-40B4-BE49-F238E27FC236}">
                  <a16:creationId xmlns:a16="http://schemas.microsoft.com/office/drawing/2014/main" id="{0D114B7A-8A22-4A8B-B42B-9DD4F0C489A7}"/>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12326" name="Text Box 44">
              <a:extLst>
                <a:ext uri="{FF2B5EF4-FFF2-40B4-BE49-F238E27FC236}">
                  <a16:creationId xmlns:a16="http://schemas.microsoft.com/office/drawing/2014/main" id="{2AA2E138-E37C-4597-8D79-929158CED667}"/>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12327" name="Text Box 45">
              <a:extLst>
                <a:ext uri="{FF2B5EF4-FFF2-40B4-BE49-F238E27FC236}">
                  <a16:creationId xmlns:a16="http://schemas.microsoft.com/office/drawing/2014/main" id="{8DB6C4EF-73E6-4A7A-931E-8277E6F7E9EE}"/>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12328" name="Text Box 46">
              <a:extLst>
                <a:ext uri="{FF2B5EF4-FFF2-40B4-BE49-F238E27FC236}">
                  <a16:creationId xmlns:a16="http://schemas.microsoft.com/office/drawing/2014/main" id="{788C728F-BF01-4789-B6D1-96D0EF2BC2AD}"/>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12329" name="Text Box 47">
              <a:extLst>
                <a:ext uri="{FF2B5EF4-FFF2-40B4-BE49-F238E27FC236}">
                  <a16:creationId xmlns:a16="http://schemas.microsoft.com/office/drawing/2014/main" id="{DD208F1F-99BD-482B-8B31-742180563DF9}"/>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12330" name="Text Box 48">
              <a:extLst>
                <a:ext uri="{FF2B5EF4-FFF2-40B4-BE49-F238E27FC236}">
                  <a16:creationId xmlns:a16="http://schemas.microsoft.com/office/drawing/2014/main" id="{3FEC3598-9030-46AD-BB2A-8DAA679EB6B6}"/>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12331" name="Text Box 49">
              <a:extLst>
                <a:ext uri="{FF2B5EF4-FFF2-40B4-BE49-F238E27FC236}">
                  <a16:creationId xmlns:a16="http://schemas.microsoft.com/office/drawing/2014/main" id="{95F1101B-5A8D-4392-8F65-3B81906BEBED}"/>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12332" name="Text Box 50">
              <a:extLst>
                <a:ext uri="{FF2B5EF4-FFF2-40B4-BE49-F238E27FC236}">
                  <a16:creationId xmlns:a16="http://schemas.microsoft.com/office/drawing/2014/main" id="{EDF9E8C4-D61F-40C0-B530-FC1EE0D52749}"/>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12333" name="Text Box 51">
              <a:extLst>
                <a:ext uri="{FF2B5EF4-FFF2-40B4-BE49-F238E27FC236}">
                  <a16:creationId xmlns:a16="http://schemas.microsoft.com/office/drawing/2014/main" id="{F3C6347D-8141-4439-9190-B1E1427579FD}"/>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34" name="Text Box 52">
              <a:extLst>
                <a:ext uri="{FF2B5EF4-FFF2-40B4-BE49-F238E27FC236}">
                  <a16:creationId xmlns:a16="http://schemas.microsoft.com/office/drawing/2014/main" id="{C82BD25C-218B-4FA3-B682-73EA3690ECFA}"/>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2335" name="Text Box 53">
              <a:extLst>
                <a:ext uri="{FF2B5EF4-FFF2-40B4-BE49-F238E27FC236}">
                  <a16:creationId xmlns:a16="http://schemas.microsoft.com/office/drawing/2014/main" id="{17D9CDFD-C8FD-4B53-B877-028E65CF1890}"/>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2336" name="Text Box 54">
              <a:extLst>
                <a:ext uri="{FF2B5EF4-FFF2-40B4-BE49-F238E27FC236}">
                  <a16:creationId xmlns:a16="http://schemas.microsoft.com/office/drawing/2014/main" id="{06A2030E-4E38-4DF4-9EF2-1FA04CE6AA08}"/>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2337" name="Text Box 55">
              <a:extLst>
                <a:ext uri="{FF2B5EF4-FFF2-40B4-BE49-F238E27FC236}">
                  <a16:creationId xmlns:a16="http://schemas.microsoft.com/office/drawing/2014/main" id="{8C1EA1DB-0631-44AA-A77F-B8AC67DB159E}"/>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2338" name="Text Box 56">
              <a:extLst>
                <a:ext uri="{FF2B5EF4-FFF2-40B4-BE49-F238E27FC236}">
                  <a16:creationId xmlns:a16="http://schemas.microsoft.com/office/drawing/2014/main" id="{FFBFFD55-CB91-4A6E-A808-FFBC94FEAB50}"/>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12339" name="Text Box 57">
              <a:extLst>
                <a:ext uri="{FF2B5EF4-FFF2-40B4-BE49-F238E27FC236}">
                  <a16:creationId xmlns:a16="http://schemas.microsoft.com/office/drawing/2014/main" id="{964D8501-6914-4FAC-8175-06981F91FDEC}"/>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12340" name="Rectangle 58">
              <a:extLst>
                <a:ext uri="{FF2B5EF4-FFF2-40B4-BE49-F238E27FC236}">
                  <a16:creationId xmlns:a16="http://schemas.microsoft.com/office/drawing/2014/main" id="{B3F7FF1C-EB55-47B6-ABE3-03CA8666B7DC}"/>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1" name="Rectangle 59">
              <a:extLst>
                <a:ext uri="{FF2B5EF4-FFF2-40B4-BE49-F238E27FC236}">
                  <a16:creationId xmlns:a16="http://schemas.microsoft.com/office/drawing/2014/main" id="{271959B9-17F1-4EBC-8A79-A96015E69B51}"/>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2" name="Rectangle 60">
              <a:extLst>
                <a:ext uri="{FF2B5EF4-FFF2-40B4-BE49-F238E27FC236}">
                  <a16:creationId xmlns:a16="http://schemas.microsoft.com/office/drawing/2014/main" id="{AF8626F2-FC27-4BDF-8F8B-F9E76017646A}"/>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3" name="Rectangle 61">
              <a:extLst>
                <a:ext uri="{FF2B5EF4-FFF2-40B4-BE49-F238E27FC236}">
                  <a16:creationId xmlns:a16="http://schemas.microsoft.com/office/drawing/2014/main" id="{363310A1-DA2B-4C77-9C82-D5397878BED0}"/>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4" name="Rectangle 62">
              <a:extLst>
                <a:ext uri="{FF2B5EF4-FFF2-40B4-BE49-F238E27FC236}">
                  <a16:creationId xmlns:a16="http://schemas.microsoft.com/office/drawing/2014/main" id="{511E0C87-A819-4D13-B36C-591A0567F2B2}"/>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5" name="Oval 63">
              <a:extLst>
                <a:ext uri="{FF2B5EF4-FFF2-40B4-BE49-F238E27FC236}">
                  <a16:creationId xmlns:a16="http://schemas.microsoft.com/office/drawing/2014/main" id="{3290863A-4979-4AEF-9362-A60DA84DDC78}"/>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6" name="Text Box 64">
              <a:extLst>
                <a:ext uri="{FF2B5EF4-FFF2-40B4-BE49-F238E27FC236}">
                  <a16:creationId xmlns:a16="http://schemas.microsoft.com/office/drawing/2014/main" id="{7EB04729-5A7C-4B2F-8EC6-88DCE0AA445F}"/>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0-#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additive="base">
                                        <p:cTn id="12" dur="500" fill="hold"/>
                                        <p:tgtEl>
                                          <p:spTgt spid="9218"/>
                                        </p:tgtEl>
                                        <p:attrNameLst>
                                          <p:attrName>ppt_x</p:attrName>
                                        </p:attrNameLst>
                                      </p:cBhvr>
                                      <p:tavLst>
                                        <p:tav tm="0">
                                          <p:val>
                                            <p:strVal val="0-#ppt_w/2"/>
                                          </p:val>
                                        </p:tav>
                                        <p:tav tm="100000">
                                          <p:val>
                                            <p:strVal val="#ppt_x"/>
                                          </p:val>
                                        </p:tav>
                                      </p:tavLst>
                                    </p:anim>
                                    <p:anim calcmode="lin" valueType="num">
                                      <p:cBhvr additive="base">
                                        <p:cTn id="13"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219"/>
                                        </p:tgtEl>
                                        <p:attrNameLst>
                                          <p:attrName>style.visibility</p:attrName>
                                        </p:attrNameLst>
                                      </p:cBhvr>
                                      <p:to>
                                        <p:strVal val="visible"/>
                                      </p:to>
                                    </p:set>
                                    <p:animEffect transition="in" filter="box(in)">
                                      <p:cBhvr>
                                        <p:cTn id="18"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4995206-F4BE-4497-A0DC-08CB49A653F8}"/>
              </a:ext>
            </a:extLst>
          </p:cNvPr>
          <p:cNvSpPr>
            <a:spLocks noChangeArrowheads="1"/>
          </p:cNvSpPr>
          <p:nvPr/>
        </p:nvSpPr>
        <p:spPr bwMode="auto">
          <a:xfrm>
            <a:off x="3635375" y="4076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15" name="Rectangle 3">
            <a:extLst>
              <a:ext uri="{FF2B5EF4-FFF2-40B4-BE49-F238E27FC236}">
                <a16:creationId xmlns:a16="http://schemas.microsoft.com/office/drawing/2014/main" id="{E47A4EF5-526C-4E25-AFEE-DDA50D132F2B}"/>
              </a:ext>
            </a:extLst>
          </p:cNvPr>
          <p:cNvSpPr>
            <a:spLocks noChangeArrowheads="1"/>
          </p:cNvSpPr>
          <p:nvPr/>
        </p:nvSpPr>
        <p:spPr bwMode="auto">
          <a:xfrm>
            <a:off x="4365625" y="4268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44" name="Rectangle 4">
            <a:extLst>
              <a:ext uri="{FF2B5EF4-FFF2-40B4-BE49-F238E27FC236}">
                <a16:creationId xmlns:a16="http://schemas.microsoft.com/office/drawing/2014/main" id="{E090386E-4FE3-448C-9CBB-DCBA4D4F3713}"/>
              </a:ext>
            </a:extLst>
          </p:cNvPr>
          <p:cNvSpPr>
            <a:spLocks noChangeArrowheads="1"/>
          </p:cNvSpPr>
          <p:nvPr/>
        </p:nvSpPr>
        <p:spPr bwMode="auto">
          <a:xfrm>
            <a:off x="6019800" y="1676400"/>
            <a:ext cx="273685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b="1">
                <a:solidFill>
                  <a:srgbClr val="FFFF00"/>
                </a:solidFill>
              </a:rPr>
              <a:t>      </a:t>
            </a:r>
            <a:r>
              <a:rPr lang="zh-CN" altLang="en-US" b="1">
                <a:solidFill>
                  <a:srgbClr val="FFFF00"/>
                </a:solidFill>
              </a:rPr>
              <a:t>差动放大电路要放大信号时，输入信号</a:t>
            </a:r>
            <a:r>
              <a:rPr lang="en-US" altLang="zh-CN" b="1" i="1">
                <a:solidFill>
                  <a:srgbClr val="66FF33"/>
                </a:solidFill>
                <a:latin typeface="宋体" panose="02010600030101010101" pitchFamily="2" charset="-122"/>
              </a:rPr>
              <a:t>Δ</a:t>
            </a:r>
            <a:r>
              <a:rPr lang="en-US" altLang="zh-CN" b="1" i="1">
                <a:solidFill>
                  <a:srgbClr val="66FF33"/>
                </a:solidFill>
              </a:rPr>
              <a:t>U</a:t>
            </a:r>
            <a:r>
              <a:rPr lang="en-US" altLang="zh-CN" b="1" baseline="-30000">
                <a:solidFill>
                  <a:srgbClr val="66FF33"/>
                </a:solidFill>
              </a:rPr>
              <a:t>I</a:t>
            </a:r>
            <a:r>
              <a:rPr lang="zh-CN" altLang="en-US" b="1">
                <a:solidFill>
                  <a:srgbClr val="66FF33"/>
                </a:solidFill>
              </a:rPr>
              <a:t>应加在</a:t>
            </a:r>
            <a:r>
              <a:rPr lang="en-US" altLang="zh-CN" i="1">
                <a:solidFill>
                  <a:srgbClr val="66FF33"/>
                </a:solidFill>
              </a:rPr>
              <a:t>B</a:t>
            </a:r>
            <a:r>
              <a:rPr lang="en-US" altLang="zh-CN" baseline="-30000">
                <a:solidFill>
                  <a:srgbClr val="66FF33"/>
                </a:solidFill>
              </a:rPr>
              <a:t>1</a:t>
            </a:r>
            <a:r>
              <a:rPr lang="zh-CN" altLang="en-US">
                <a:solidFill>
                  <a:srgbClr val="66FF33"/>
                </a:solidFill>
                <a:latin typeface="宋体" panose="02010600030101010101" pitchFamily="2" charset="-122"/>
              </a:rPr>
              <a:t>、</a:t>
            </a:r>
            <a:r>
              <a:rPr lang="en-US" altLang="zh-CN" i="1">
                <a:solidFill>
                  <a:srgbClr val="66FF33"/>
                </a:solidFill>
              </a:rPr>
              <a:t>B</a:t>
            </a:r>
            <a:r>
              <a:rPr lang="en-US" altLang="zh-CN" baseline="-30000">
                <a:solidFill>
                  <a:srgbClr val="66FF33"/>
                </a:solidFill>
              </a:rPr>
              <a:t>2</a:t>
            </a:r>
            <a:r>
              <a:rPr lang="zh-CN" altLang="en-US" b="1">
                <a:solidFill>
                  <a:srgbClr val="66FF33"/>
                </a:solidFill>
              </a:rPr>
              <a:t>两个输入端上</a:t>
            </a:r>
            <a:r>
              <a:rPr lang="zh-CN" altLang="en-US" b="1">
                <a:solidFill>
                  <a:srgbClr val="FFFF00"/>
                </a:solidFill>
              </a:rPr>
              <a:t>，如图</a:t>
            </a:r>
            <a:r>
              <a:rPr lang="en-US" altLang="zh-CN" b="1">
                <a:solidFill>
                  <a:srgbClr val="FFFF00"/>
                </a:solidFill>
              </a:rPr>
              <a:t>7.2</a:t>
            </a:r>
            <a:r>
              <a:rPr lang="zh-CN" altLang="en-US" b="1">
                <a:solidFill>
                  <a:srgbClr val="FFFF00"/>
                </a:solidFill>
              </a:rPr>
              <a:t>所示。</a:t>
            </a:r>
          </a:p>
        </p:txBody>
      </p:sp>
      <p:sp>
        <p:nvSpPr>
          <p:cNvPr id="13317" name="Rectangle 5">
            <a:extLst>
              <a:ext uri="{FF2B5EF4-FFF2-40B4-BE49-F238E27FC236}">
                <a16:creationId xmlns:a16="http://schemas.microsoft.com/office/drawing/2014/main" id="{C4F81FB6-42CC-45E3-8EDA-D4ED1FCE95FB}"/>
              </a:ext>
            </a:extLst>
          </p:cNvPr>
          <p:cNvSpPr>
            <a:spLocks noChangeArrowheads="1"/>
          </p:cNvSpPr>
          <p:nvPr/>
        </p:nvSpPr>
        <p:spPr bwMode="auto">
          <a:xfrm>
            <a:off x="3595688" y="2430463"/>
            <a:ext cx="6086475"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a:solidFill>
                <a:srgbClr val="000000"/>
              </a:solidFill>
            </a:endParaRPr>
          </a:p>
        </p:txBody>
      </p:sp>
      <p:sp>
        <p:nvSpPr>
          <p:cNvPr id="10246" name="Rectangle 6">
            <a:extLst>
              <a:ext uri="{FF2B5EF4-FFF2-40B4-BE49-F238E27FC236}">
                <a16:creationId xmlns:a16="http://schemas.microsoft.com/office/drawing/2014/main" id="{F2CA9F04-CFBC-497D-AC40-6A5A130F26B9}"/>
              </a:ext>
            </a:extLst>
          </p:cNvPr>
          <p:cNvSpPr>
            <a:spLocks noChangeArrowheads="1"/>
          </p:cNvSpPr>
          <p:nvPr/>
        </p:nvSpPr>
        <p:spPr bwMode="auto">
          <a:xfrm>
            <a:off x="5867400" y="5334000"/>
            <a:ext cx="3019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FFFF00"/>
                </a:solidFill>
              </a:rPr>
              <a:t>ΔU</a:t>
            </a:r>
            <a:r>
              <a:rPr lang="en-US" altLang="zh-CN" sz="2800" b="1" baseline="-25000">
                <a:solidFill>
                  <a:srgbClr val="FFFF00"/>
                </a:solidFill>
              </a:rPr>
              <a:t>I</a:t>
            </a:r>
            <a:r>
              <a:rPr lang="en-US" altLang="zh-CN" sz="2800" b="1">
                <a:solidFill>
                  <a:srgbClr val="FFFF00"/>
                </a:solidFill>
              </a:rPr>
              <a:t>=</a:t>
            </a:r>
            <a:r>
              <a:rPr lang="en-US" altLang="zh-CN" sz="2800" b="1" i="1">
                <a:solidFill>
                  <a:srgbClr val="FFFF00"/>
                </a:solidFill>
              </a:rPr>
              <a:t>ΔU</a:t>
            </a:r>
            <a:r>
              <a:rPr lang="en-US" altLang="zh-CN" sz="2800" b="1" baseline="-25000">
                <a:solidFill>
                  <a:srgbClr val="FFFF00"/>
                </a:solidFill>
              </a:rPr>
              <a:t>I1</a:t>
            </a:r>
            <a:r>
              <a:rPr lang="en-US" altLang="zh-CN" sz="2800" b="1">
                <a:solidFill>
                  <a:srgbClr val="FFFF00"/>
                </a:solidFill>
              </a:rPr>
              <a:t> </a:t>
            </a:r>
            <a:r>
              <a:rPr lang="en-US" altLang="zh-CN" sz="2800" b="1" i="1">
                <a:solidFill>
                  <a:srgbClr val="FFFF00"/>
                </a:solidFill>
              </a:rPr>
              <a:t>–ΔU</a:t>
            </a:r>
            <a:r>
              <a:rPr lang="en-US" altLang="zh-CN" sz="2800" b="1" baseline="-25000">
                <a:solidFill>
                  <a:srgbClr val="FFFF00"/>
                </a:solidFill>
              </a:rPr>
              <a:t>I2</a:t>
            </a:r>
          </a:p>
        </p:txBody>
      </p:sp>
      <p:sp>
        <p:nvSpPr>
          <p:cNvPr id="13319" name="Line 7">
            <a:extLst>
              <a:ext uri="{FF2B5EF4-FFF2-40B4-BE49-F238E27FC236}">
                <a16:creationId xmlns:a16="http://schemas.microsoft.com/office/drawing/2014/main" id="{BDCFD8F7-C0D9-4125-8115-503DB8B56C4F}"/>
              </a:ext>
            </a:extLst>
          </p:cNvPr>
          <p:cNvSpPr>
            <a:spLocks noChangeShapeType="1"/>
          </p:cNvSpPr>
          <p:nvPr/>
        </p:nvSpPr>
        <p:spPr bwMode="auto">
          <a:xfrm>
            <a:off x="273050" y="3709988"/>
            <a:ext cx="182721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Text Box 8">
            <a:extLst>
              <a:ext uri="{FF2B5EF4-FFF2-40B4-BE49-F238E27FC236}">
                <a16:creationId xmlns:a16="http://schemas.microsoft.com/office/drawing/2014/main" id="{BD6C5FE3-449D-4BC5-833B-FCA9E2D5A33A}"/>
              </a:ext>
            </a:extLst>
          </p:cNvPr>
          <p:cNvSpPr txBox="1">
            <a:spLocks noChangeArrowheads="1"/>
          </p:cNvSpPr>
          <p:nvPr/>
        </p:nvSpPr>
        <p:spPr bwMode="auto">
          <a:xfrm>
            <a:off x="273050" y="4171950"/>
            <a:ext cx="5413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21" name="Line 9">
            <a:extLst>
              <a:ext uri="{FF2B5EF4-FFF2-40B4-BE49-F238E27FC236}">
                <a16:creationId xmlns:a16="http://schemas.microsoft.com/office/drawing/2014/main" id="{C6430E50-C2F1-4EA0-9C03-EB3C119EC3BC}"/>
              </a:ext>
            </a:extLst>
          </p:cNvPr>
          <p:cNvSpPr>
            <a:spLocks noChangeShapeType="1"/>
          </p:cNvSpPr>
          <p:nvPr/>
        </p:nvSpPr>
        <p:spPr bwMode="auto">
          <a:xfrm>
            <a:off x="261938" y="5195888"/>
            <a:ext cx="53086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Text Box 10">
            <a:extLst>
              <a:ext uri="{FF2B5EF4-FFF2-40B4-BE49-F238E27FC236}">
                <a16:creationId xmlns:a16="http://schemas.microsoft.com/office/drawing/2014/main" id="{5A562B14-FD79-4D50-B061-0F694DE4969B}"/>
              </a:ext>
            </a:extLst>
          </p:cNvPr>
          <p:cNvSpPr txBox="1">
            <a:spLocks noChangeArrowheads="1"/>
          </p:cNvSpPr>
          <p:nvPr/>
        </p:nvSpPr>
        <p:spPr bwMode="auto">
          <a:xfrm>
            <a:off x="4464050" y="1371600"/>
            <a:ext cx="10985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3323" name="Line 11">
            <a:extLst>
              <a:ext uri="{FF2B5EF4-FFF2-40B4-BE49-F238E27FC236}">
                <a16:creationId xmlns:a16="http://schemas.microsoft.com/office/drawing/2014/main" id="{7069BEC2-6A7A-4721-85C4-8DB3F5457A83}"/>
              </a:ext>
            </a:extLst>
          </p:cNvPr>
          <p:cNvSpPr>
            <a:spLocks noChangeShapeType="1"/>
          </p:cNvSpPr>
          <p:nvPr/>
        </p:nvSpPr>
        <p:spPr bwMode="auto">
          <a:xfrm>
            <a:off x="2324100" y="3930650"/>
            <a:ext cx="0" cy="28416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24" name="Oval 12">
            <a:extLst>
              <a:ext uri="{FF2B5EF4-FFF2-40B4-BE49-F238E27FC236}">
                <a16:creationId xmlns:a16="http://schemas.microsoft.com/office/drawing/2014/main" id="{7CC208C8-2C30-4595-ABB6-432A41458F56}"/>
              </a:ext>
            </a:extLst>
          </p:cNvPr>
          <p:cNvSpPr>
            <a:spLocks noChangeArrowheads="1"/>
          </p:cNvSpPr>
          <p:nvPr/>
        </p:nvSpPr>
        <p:spPr bwMode="auto">
          <a:xfrm>
            <a:off x="3101975" y="3198813"/>
            <a:ext cx="85725"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25" name="Line 13">
            <a:extLst>
              <a:ext uri="{FF2B5EF4-FFF2-40B4-BE49-F238E27FC236}">
                <a16:creationId xmlns:a16="http://schemas.microsoft.com/office/drawing/2014/main" id="{F854F197-C9A5-46ED-ADA5-D869B65E9494}"/>
              </a:ext>
            </a:extLst>
          </p:cNvPr>
          <p:cNvSpPr>
            <a:spLocks noChangeShapeType="1"/>
          </p:cNvSpPr>
          <p:nvPr/>
        </p:nvSpPr>
        <p:spPr bwMode="auto">
          <a:xfrm>
            <a:off x="3457575" y="3935413"/>
            <a:ext cx="0" cy="2794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26" name="Line 14">
            <a:extLst>
              <a:ext uri="{FF2B5EF4-FFF2-40B4-BE49-F238E27FC236}">
                <a16:creationId xmlns:a16="http://schemas.microsoft.com/office/drawing/2014/main" id="{83E07A35-9B65-4483-B168-96EDE6DDE98A}"/>
              </a:ext>
            </a:extLst>
          </p:cNvPr>
          <p:cNvSpPr>
            <a:spLocks noChangeShapeType="1"/>
          </p:cNvSpPr>
          <p:nvPr/>
        </p:nvSpPr>
        <p:spPr bwMode="auto">
          <a:xfrm flipH="1">
            <a:off x="3162300" y="3252788"/>
            <a:ext cx="33020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Oval 15">
            <a:extLst>
              <a:ext uri="{FF2B5EF4-FFF2-40B4-BE49-F238E27FC236}">
                <a16:creationId xmlns:a16="http://schemas.microsoft.com/office/drawing/2014/main" id="{D8B974FF-0B5A-4733-94BD-F240C96707F6}"/>
              </a:ext>
            </a:extLst>
          </p:cNvPr>
          <p:cNvSpPr>
            <a:spLocks noChangeArrowheads="1"/>
          </p:cNvSpPr>
          <p:nvPr/>
        </p:nvSpPr>
        <p:spPr bwMode="auto">
          <a:xfrm>
            <a:off x="2644775" y="3198813"/>
            <a:ext cx="84138"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28" name="Text Box 16">
            <a:extLst>
              <a:ext uri="{FF2B5EF4-FFF2-40B4-BE49-F238E27FC236}">
                <a16:creationId xmlns:a16="http://schemas.microsoft.com/office/drawing/2014/main" id="{3A53A42C-8ADF-4D14-AF1B-4C727213227D}"/>
              </a:ext>
            </a:extLst>
          </p:cNvPr>
          <p:cNvSpPr txBox="1">
            <a:spLocks noChangeArrowheads="1"/>
          </p:cNvSpPr>
          <p:nvPr/>
        </p:nvSpPr>
        <p:spPr bwMode="auto">
          <a:xfrm>
            <a:off x="2357438" y="3235325"/>
            <a:ext cx="5413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29" name="Line 17">
            <a:extLst>
              <a:ext uri="{FF2B5EF4-FFF2-40B4-BE49-F238E27FC236}">
                <a16:creationId xmlns:a16="http://schemas.microsoft.com/office/drawing/2014/main" id="{4DB33DE4-23EF-4553-AFB4-D255165009DB}"/>
              </a:ext>
            </a:extLst>
          </p:cNvPr>
          <p:cNvSpPr>
            <a:spLocks noChangeShapeType="1"/>
          </p:cNvSpPr>
          <p:nvPr/>
        </p:nvSpPr>
        <p:spPr bwMode="auto">
          <a:xfrm>
            <a:off x="2324100" y="2008188"/>
            <a:ext cx="0" cy="147161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Text Box 18">
            <a:extLst>
              <a:ext uri="{FF2B5EF4-FFF2-40B4-BE49-F238E27FC236}">
                <a16:creationId xmlns:a16="http://schemas.microsoft.com/office/drawing/2014/main" id="{4E879B8C-EAD1-40D7-B492-4A0978CC6CED}"/>
              </a:ext>
            </a:extLst>
          </p:cNvPr>
          <p:cNvSpPr txBox="1">
            <a:spLocks noChangeArrowheads="1"/>
          </p:cNvSpPr>
          <p:nvPr/>
        </p:nvSpPr>
        <p:spPr bwMode="auto">
          <a:xfrm>
            <a:off x="2471738" y="2709863"/>
            <a:ext cx="1082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3331" name="Text Box 19">
            <a:extLst>
              <a:ext uri="{FF2B5EF4-FFF2-40B4-BE49-F238E27FC236}">
                <a16:creationId xmlns:a16="http://schemas.microsoft.com/office/drawing/2014/main" id="{126CC23C-7B8C-4753-ADFC-9282F6F252D7}"/>
              </a:ext>
            </a:extLst>
          </p:cNvPr>
          <p:cNvSpPr txBox="1">
            <a:spLocks noChangeArrowheads="1"/>
          </p:cNvSpPr>
          <p:nvPr/>
        </p:nvSpPr>
        <p:spPr bwMode="auto">
          <a:xfrm>
            <a:off x="3051175" y="3894138"/>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3332" name="Line 20">
            <a:extLst>
              <a:ext uri="{FF2B5EF4-FFF2-40B4-BE49-F238E27FC236}">
                <a16:creationId xmlns:a16="http://schemas.microsoft.com/office/drawing/2014/main" id="{7B1C17F0-74C8-4639-AA6B-9420CE5FFC26}"/>
              </a:ext>
            </a:extLst>
          </p:cNvPr>
          <p:cNvSpPr>
            <a:spLocks noChangeShapeType="1"/>
          </p:cNvSpPr>
          <p:nvPr/>
        </p:nvSpPr>
        <p:spPr bwMode="auto">
          <a:xfrm>
            <a:off x="2324100" y="3251200"/>
            <a:ext cx="33813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Text Box 21">
            <a:extLst>
              <a:ext uri="{FF2B5EF4-FFF2-40B4-BE49-F238E27FC236}">
                <a16:creationId xmlns:a16="http://schemas.microsoft.com/office/drawing/2014/main" id="{3C727485-8F29-4223-9931-1326477C9263}"/>
              </a:ext>
            </a:extLst>
          </p:cNvPr>
          <p:cNvSpPr txBox="1">
            <a:spLocks noChangeArrowheads="1"/>
          </p:cNvSpPr>
          <p:nvPr/>
        </p:nvSpPr>
        <p:spPr bwMode="auto">
          <a:xfrm>
            <a:off x="1565275" y="2535238"/>
            <a:ext cx="796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3334" name="Text Box 22">
            <a:extLst>
              <a:ext uri="{FF2B5EF4-FFF2-40B4-BE49-F238E27FC236}">
                <a16:creationId xmlns:a16="http://schemas.microsoft.com/office/drawing/2014/main" id="{C7D6E575-7D71-4B0D-B611-B68AC5AADB44}"/>
              </a:ext>
            </a:extLst>
          </p:cNvPr>
          <p:cNvSpPr txBox="1">
            <a:spLocks noChangeArrowheads="1"/>
          </p:cNvSpPr>
          <p:nvPr/>
        </p:nvSpPr>
        <p:spPr bwMode="auto">
          <a:xfrm>
            <a:off x="2403475" y="2373313"/>
            <a:ext cx="869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3335" name="Line 23">
            <a:extLst>
              <a:ext uri="{FF2B5EF4-FFF2-40B4-BE49-F238E27FC236}">
                <a16:creationId xmlns:a16="http://schemas.microsoft.com/office/drawing/2014/main" id="{84B33BB2-A120-42FD-90AC-B609C53DAE2A}"/>
              </a:ext>
            </a:extLst>
          </p:cNvPr>
          <p:cNvSpPr>
            <a:spLocks noChangeShapeType="1"/>
          </p:cNvSpPr>
          <p:nvPr/>
        </p:nvSpPr>
        <p:spPr bwMode="auto">
          <a:xfrm>
            <a:off x="1446213" y="2008188"/>
            <a:ext cx="36861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Line 24">
            <a:extLst>
              <a:ext uri="{FF2B5EF4-FFF2-40B4-BE49-F238E27FC236}">
                <a16:creationId xmlns:a16="http://schemas.microsoft.com/office/drawing/2014/main" id="{A123E8F5-919B-454C-A3D9-BFEA194BCBAD}"/>
              </a:ext>
            </a:extLst>
          </p:cNvPr>
          <p:cNvSpPr>
            <a:spLocks noChangeShapeType="1"/>
          </p:cNvSpPr>
          <p:nvPr/>
        </p:nvSpPr>
        <p:spPr bwMode="auto">
          <a:xfrm>
            <a:off x="1446213" y="2008188"/>
            <a:ext cx="0" cy="168116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37" name="Group 25">
            <a:extLst>
              <a:ext uri="{FF2B5EF4-FFF2-40B4-BE49-F238E27FC236}">
                <a16:creationId xmlns:a16="http://schemas.microsoft.com/office/drawing/2014/main" id="{C4ABFA45-17B4-4290-BEDD-35430CB934D7}"/>
              </a:ext>
            </a:extLst>
          </p:cNvPr>
          <p:cNvGrpSpPr>
            <a:grpSpLocks/>
          </p:cNvGrpSpPr>
          <p:nvPr/>
        </p:nvGrpSpPr>
        <p:grpSpPr bwMode="auto">
          <a:xfrm>
            <a:off x="2087563" y="3465513"/>
            <a:ext cx="254000" cy="463550"/>
            <a:chOff x="4598" y="5485"/>
            <a:chExt cx="300" cy="529"/>
          </a:xfrm>
        </p:grpSpPr>
        <p:sp>
          <p:nvSpPr>
            <p:cNvPr id="13376" name="Line 26">
              <a:extLst>
                <a:ext uri="{FF2B5EF4-FFF2-40B4-BE49-F238E27FC236}">
                  <a16:creationId xmlns:a16="http://schemas.microsoft.com/office/drawing/2014/main" id="{4996FAFB-E676-43B5-949A-947B8B6D8B69}"/>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7" name="Line 27">
              <a:extLst>
                <a:ext uri="{FF2B5EF4-FFF2-40B4-BE49-F238E27FC236}">
                  <a16:creationId xmlns:a16="http://schemas.microsoft.com/office/drawing/2014/main" id="{E03C8B26-57B7-4ED6-85E5-934DCCE24EC3}"/>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8" name="Line 28">
              <a:extLst>
                <a:ext uri="{FF2B5EF4-FFF2-40B4-BE49-F238E27FC236}">
                  <a16:creationId xmlns:a16="http://schemas.microsoft.com/office/drawing/2014/main" id="{17EC720A-4C54-407C-AFA5-7EC44EF786F8}"/>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3338" name="Line 29">
            <a:extLst>
              <a:ext uri="{FF2B5EF4-FFF2-40B4-BE49-F238E27FC236}">
                <a16:creationId xmlns:a16="http://schemas.microsoft.com/office/drawing/2014/main" id="{AEFFFA1A-9E27-4EB9-A075-EB1E8D34D29D}"/>
              </a:ext>
            </a:extLst>
          </p:cNvPr>
          <p:cNvSpPr>
            <a:spLocks noChangeShapeType="1"/>
          </p:cNvSpPr>
          <p:nvPr/>
        </p:nvSpPr>
        <p:spPr bwMode="auto">
          <a:xfrm>
            <a:off x="261938" y="3689350"/>
            <a:ext cx="0" cy="14922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39" name="Group 30">
            <a:extLst>
              <a:ext uri="{FF2B5EF4-FFF2-40B4-BE49-F238E27FC236}">
                <a16:creationId xmlns:a16="http://schemas.microsoft.com/office/drawing/2014/main" id="{17FB4E33-38FF-4611-801B-960F46485DC8}"/>
              </a:ext>
            </a:extLst>
          </p:cNvPr>
          <p:cNvGrpSpPr>
            <a:grpSpLocks/>
          </p:cNvGrpSpPr>
          <p:nvPr/>
        </p:nvGrpSpPr>
        <p:grpSpPr bwMode="auto">
          <a:xfrm flipH="1">
            <a:off x="3457575" y="3444875"/>
            <a:ext cx="254000" cy="479425"/>
            <a:chOff x="4598" y="5485"/>
            <a:chExt cx="300" cy="529"/>
          </a:xfrm>
        </p:grpSpPr>
        <p:sp>
          <p:nvSpPr>
            <p:cNvPr id="13373" name="Line 31">
              <a:extLst>
                <a:ext uri="{FF2B5EF4-FFF2-40B4-BE49-F238E27FC236}">
                  <a16:creationId xmlns:a16="http://schemas.microsoft.com/office/drawing/2014/main" id="{3B425A3C-2132-4C82-8316-52E2D7DB6E3E}"/>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4" name="Line 32">
              <a:extLst>
                <a:ext uri="{FF2B5EF4-FFF2-40B4-BE49-F238E27FC236}">
                  <a16:creationId xmlns:a16="http://schemas.microsoft.com/office/drawing/2014/main" id="{B891497D-3229-4DDB-ADAC-7BEA319DF8CD}"/>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Line 33">
              <a:extLst>
                <a:ext uri="{FF2B5EF4-FFF2-40B4-BE49-F238E27FC236}">
                  <a16:creationId xmlns:a16="http://schemas.microsoft.com/office/drawing/2014/main" id="{EC7925EE-06EE-4478-8B24-6581AF09A1BE}"/>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3340" name="Line 34">
            <a:extLst>
              <a:ext uri="{FF2B5EF4-FFF2-40B4-BE49-F238E27FC236}">
                <a16:creationId xmlns:a16="http://schemas.microsoft.com/office/drawing/2014/main" id="{44BB83F2-D11A-45A0-8EA6-AB2C2F616875}"/>
              </a:ext>
            </a:extLst>
          </p:cNvPr>
          <p:cNvSpPr>
            <a:spLocks noChangeShapeType="1"/>
          </p:cNvSpPr>
          <p:nvPr/>
        </p:nvSpPr>
        <p:spPr bwMode="auto">
          <a:xfrm>
            <a:off x="3711575" y="3689350"/>
            <a:ext cx="18430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Line 35">
            <a:extLst>
              <a:ext uri="{FF2B5EF4-FFF2-40B4-BE49-F238E27FC236}">
                <a16:creationId xmlns:a16="http://schemas.microsoft.com/office/drawing/2014/main" id="{AF231D96-AA19-48DB-A929-E55B3EBD002A}"/>
              </a:ext>
            </a:extLst>
          </p:cNvPr>
          <p:cNvSpPr>
            <a:spLocks noChangeShapeType="1"/>
          </p:cNvSpPr>
          <p:nvPr/>
        </p:nvSpPr>
        <p:spPr bwMode="auto">
          <a:xfrm>
            <a:off x="3492500" y="2008188"/>
            <a:ext cx="0" cy="145256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Line 36">
            <a:extLst>
              <a:ext uri="{FF2B5EF4-FFF2-40B4-BE49-F238E27FC236}">
                <a16:creationId xmlns:a16="http://schemas.microsoft.com/office/drawing/2014/main" id="{8B8D8953-2722-4A19-B74C-22A8147667DC}"/>
              </a:ext>
            </a:extLst>
          </p:cNvPr>
          <p:cNvSpPr>
            <a:spLocks noChangeShapeType="1"/>
          </p:cNvSpPr>
          <p:nvPr/>
        </p:nvSpPr>
        <p:spPr bwMode="auto">
          <a:xfrm>
            <a:off x="4337050" y="2008188"/>
            <a:ext cx="0" cy="1681162"/>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343" name="Oval 37">
            <a:extLst>
              <a:ext uri="{FF2B5EF4-FFF2-40B4-BE49-F238E27FC236}">
                <a16:creationId xmlns:a16="http://schemas.microsoft.com/office/drawing/2014/main" id="{EB18EC52-A740-4FA9-A612-8F742173A571}"/>
              </a:ext>
            </a:extLst>
          </p:cNvPr>
          <p:cNvSpPr>
            <a:spLocks noChangeArrowheads="1"/>
          </p:cNvSpPr>
          <p:nvPr/>
        </p:nvSpPr>
        <p:spPr bwMode="auto">
          <a:xfrm>
            <a:off x="5092700" y="1947863"/>
            <a:ext cx="84138" cy="10477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44" name="Line 38">
            <a:extLst>
              <a:ext uri="{FF2B5EF4-FFF2-40B4-BE49-F238E27FC236}">
                <a16:creationId xmlns:a16="http://schemas.microsoft.com/office/drawing/2014/main" id="{F4D12377-0372-4FF2-AEFA-601F095DF7E4}"/>
              </a:ext>
            </a:extLst>
          </p:cNvPr>
          <p:cNvSpPr>
            <a:spLocks noChangeShapeType="1"/>
          </p:cNvSpPr>
          <p:nvPr/>
        </p:nvSpPr>
        <p:spPr bwMode="auto">
          <a:xfrm>
            <a:off x="2900363" y="4214813"/>
            <a:ext cx="0" cy="19685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39">
            <a:extLst>
              <a:ext uri="{FF2B5EF4-FFF2-40B4-BE49-F238E27FC236}">
                <a16:creationId xmlns:a16="http://schemas.microsoft.com/office/drawing/2014/main" id="{CC77A970-4740-4485-B4B5-9DA24684A169}"/>
              </a:ext>
            </a:extLst>
          </p:cNvPr>
          <p:cNvSpPr>
            <a:spLocks noChangeShapeType="1"/>
          </p:cNvSpPr>
          <p:nvPr/>
        </p:nvSpPr>
        <p:spPr bwMode="auto">
          <a:xfrm>
            <a:off x="2324100" y="4214813"/>
            <a:ext cx="11334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Text Box 40">
            <a:extLst>
              <a:ext uri="{FF2B5EF4-FFF2-40B4-BE49-F238E27FC236}">
                <a16:creationId xmlns:a16="http://schemas.microsoft.com/office/drawing/2014/main" id="{7321F423-BB8D-4E82-B2FA-B9383210B258}"/>
              </a:ext>
            </a:extLst>
          </p:cNvPr>
          <p:cNvSpPr txBox="1">
            <a:spLocks noChangeArrowheads="1"/>
          </p:cNvSpPr>
          <p:nvPr/>
        </p:nvSpPr>
        <p:spPr bwMode="auto">
          <a:xfrm>
            <a:off x="2376488" y="5329238"/>
            <a:ext cx="1084262"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3347" name="Oval 41">
            <a:extLst>
              <a:ext uri="{FF2B5EF4-FFF2-40B4-BE49-F238E27FC236}">
                <a16:creationId xmlns:a16="http://schemas.microsoft.com/office/drawing/2014/main" id="{62B31D1E-42A6-4E70-A601-B68A8C301850}"/>
              </a:ext>
            </a:extLst>
          </p:cNvPr>
          <p:cNvSpPr>
            <a:spLocks noChangeArrowheads="1"/>
          </p:cNvSpPr>
          <p:nvPr/>
        </p:nvSpPr>
        <p:spPr bwMode="auto">
          <a:xfrm>
            <a:off x="2744788" y="4946650"/>
            <a:ext cx="355600" cy="431800"/>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48" name="Line 42">
            <a:extLst>
              <a:ext uri="{FF2B5EF4-FFF2-40B4-BE49-F238E27FC236}">
                <a16:creationId xmlns:a16="http://schemas.microsoft.com/office/drawing/2014/main" id="{FD70856E-4E3A-4BBB-97FB-66FFE2C428C6}"/>
              </a:ext>
            </a:extLst>
          </p:cNvPr>
          <p:cNvSpPr>
            <a:spLocks noChangeShapeType="1"/>
          </p:cNvSpPr>
          <p:nvPr/>
        </p:nvSpPr>
        <p:spPr bwMode="auto">
          <a:xfrm>
            <a:off x="5554663" y="3689350"/>
            <a:ext cx="0" cy="149225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9" name="Text Box 43">
            <a:extLst>
              <a:ext uri="{FF2B5EF4-FFF2-40B4-BE49-F238E27FC236}">
                <a16:creationId xmlns:a16="http://schemas.microsoft.com/office/drawing/2014/main" id="{B0A4A3B5-0FAC-4269-8729-FBDFBF82432E}"/>
              </a:ext>
            </a:extLst>
          </p:cNvPr>
          <p:cNvSpPr txBox="1">
            <a:spLocks noChangeArrowheads="1"/>
          </p:cNvSpPr>
          <p:nvPr/>
        </p:nvSpPr>
        <p:spPr bwMode="auto">
          <a:xfrm>
            <a:off x="511175" y="4022725"/>
            <a:ext cx="108426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13350" name="Text Box 44">
            <a:extLst>
              <a:ext uri="{FF2B5EF4-FFF2-40B4-BE49-F238E27FC236}">
                <a16:creationId xmlns:a16="http://schemas.microsoft.com/office/drawing/2014/main" id="{687D6B00-4F9E-4A9B-8308-7738519F2373}"/>
              </a:ext>
            </a:extLst>
          </p:cNvPr>
          <p:cNvSpPr txBox="1">
            <a:spLocks noChangeArrowheads="1"/>
          </p:cNvSpPr>
          <p:nvPr/>
        </p:nvSpPr>
        <p:spPr bwMode="auto">
          <a:xfrm>
            <a:off x="612775" y="29972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3351" name="Text Box 45">
            <a:extLst>
              <a:ext uri="{FF2B5EF4-FFF2-40B4-BE49-F238E27FC236}">
                <a16:creationId xmlns:a16="http://schemas.microsoft.com/office/drawing/2014/main" id="{F96E56AA-2E38-4286-8D98-A847FC35B9A9}"/>
              </a:ext>
            </a:extLst>
          </p:cNvPr>
          <p:cNvSpPr txBox="1">
            <a:spLocks noChangeArrowheads="1"/>
          </p:cNvSpPr>
          <p:nvPr/>
        </p:nvSpPr>
        <p:spPr bwMode="auto">
          <a:xfrm>
            <a:off x="4679950" y="30226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3352" name="Text Box 46">
            <a:extLst>
              <a:ext uri="{FF2B5EF4-FFF2-40B4-BE49-F238E27FC236}">
                <a16:creationId xmlns:a16="http://schemas.microsoft.com/office/drawing/2014/main" id="{4B31D8CE-F3C7-4DEA-98E5-91D9433CF177}"/>
              </a:ext>
            </a:extLst>
          </p:cNvPr>
          <p:cNvSpPr txBox="1">
            <a:spLocks noChangeArrowheads="1"/>
          </p:cNvSpPr>
          <p:nvPr/>
        </p:nvSpPr>
        <p:spPr bwMode="auto">
          <a:xfrm>
            <a:off x="3536950" y="2366963"/>
            <a:ext cx="793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3353" name="Text Box 47">
            <a:extLst>
              <a:ext uri="{FF2B5EF4-FFF2-40B4-BE49-F238E27FC236}">
                <a16:creationId xmlns:a16="http://schemas.microsoft.com/office/drawing/2014/main" id="{8FDDF8F0-02A8-4A9D-A513-7A2C48E97C0E}"/>
              </a:ext>
            </a:extLst>
          </p:cNvPr>
          <p:cNvSpPr txBox="1">
            <a:spLocks noChangeArrowheads="1"/>
          </p:cNvSpPr>
          <p:nvPr/>
        </p:nvSpPr>
        <p:spPr bwMode="auto">
          <a:xfrm>
            <a:off x="4387850" y="2444750"/>
            <a:ext cx="793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0288" name="Text Box 48">
            <a:extLst>
              <a:ext uri="{FF2B5EF4-FFF2-40B4-BE49-F238E27FC236}">
                <a16:creationId xmlns:a16="http://schemas.microsoft.com/office/drawing/2014/main" id="{93028564-57E6-4E64-81FB-84AB110308FD}"/>
              </a:ext>
            </a:extLst>
          </p:cNvPr>
          <p:cNvSpPr txBox="1">
            <a:spLocks noChangeArrowheads="1"/>
          </p:cNvSpPr>
          <p:nvPr/>
        </p:nvSpPr>
        <p:spPr bwMode="auto">
          <a:xfrm>
            <a:off x="0" y="3170238"/>
            <a:ext cx="596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0289" name="Text Box 49">
            <a:extLst>
              <a:ext uri="{FF2B5EF4-FFF2-40B4-BE49-F238E27FC236}">
                <a16:creationId xmlns:a16="http://schemas.microsoft.com/office/drawing/2014/main" id="{EF084142-2BC1-406B-85C9-B5174C2FD872}"/>
              </a:ext>
            </a:extLst>
          </p:cNvPr>
          <p:cNvSpPr txBox="1">
            <a:spLocks noChangeArrowheads="1"/>
          </p:cNvSpPr>
          <p:nvPr/>
        </p:nvSpPr>
        <p:spPr bwMode="auto">
          <a:xfrm>
            <a:off x="5384800" y="3170238"/>
            <a:ext cx="555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3356" name="Text Box 50">
            <a:extLst>
              <a:ext uri="{FF2B5EF4-FFF2-40B4-BE49-F238E27FC236}">
                <a16:creationId xmlns:a16="http://schemas.microsoft.com/office/drawing/2014/main" id="{10F71052-32F2-485C-A320-E67FE80F8DE8}"/>
              </a:ext>
            </a:extLst>
          </p:cNvPr>
          <p:cNvSpPr txBox="1">
            <a:spLocks noChangeArrowheads="1"/>
          </p:cNvSpPr>
          <p:nvPr/>
        </p:nvSpPr>
        <p:spPr bwMode="auto">
          <a:xfrm>
            <a:off x="4176713" y="4178300"/>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13357" name="Text Box 51">
            <a:extLst>
              <a:ext uri="{FF2B5EF4-FFF2-40B4-BE49-F238E27FC236}">
                <a16:creationId xmlns:a16="http://schemas.microsoft.com/office/drawing/2014/main" id="{E94B8418-4B3A-4FE0-9373-D89393D6D26F}"/>
              </a:ext>
            </a:extLst>
          </p:cNvPr>
          <p:cNvSpPr txBox="1">
            <a:spLocks noChangeArrowheads="1"/>
          </p:cNvSpPr>
          <p:nvPr/>
        </p:nvSpPr>
        <p:spPr bwMode="auto">
          <a:xfrm>
            <a:off x="5097463" y="4038600"/>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58" name="Text Box 52">
            <a:extLst>
              <a:ext uri="{FF2B5EF4-FFF2-40B4-BE49-F238E27FC236}">
                <a16:creationId xmlns:a16="http://schemas.microsoft.com/office/drawing/2014/main" id="{73AB873E-EE06-4EC0-8B26-252552D081A0}"/>
              </a:ext>
            </a:extLst>
          </p:cNvPr>
          <p:cNvSpPr txBox="1">
            <a:spLocks noChangeArrowheads="1"/>
          </p:cNvSpPr>
          <p:nvPr/>
        </p:nvSpPr>
        <p:spPr bwMode="auto">
          <a:xfrm>
            <a:off x="2357438" y="4687888"/>
            <a:ext cx="5429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59" name="Text Box 53">
            <a:extLst>
              <a:ext uri="{FF2B5EF4-FFF2-40B4-BE49-F238E27FC236}">
                <a16:creationId xmlns:a16="http://schemas.microsoft.com/office/drawing/2014/main" id="{E8F573F7-A6AA-4940-9F86-51CF528CCCA5}"/>
              </a:ext>
            </a:extLst>
          </p:cNvPr>
          <p:cNvSpPr txBox="1">
            <a:spLocks noChangeArrowheads="1"/>
          </p:cNvSpPr>
          <p:nvPr/>
        </p:nvSpPr>
        <p:spPr bwMode="auto">
          <a:xfrm>
            <a:off x="2362200" y="3914775"/>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3360" name="Text Box 54">
            <a:extLst>
              <a:ext uri="{FF2B5EF4-FFF2-40B4-BE49-F238E27FC236}">
                <a16:creationId xmlns:a16="http://schemas.microsoft.com/office/drawing/2014/main" id="{51FD1BE8-64F8-42D8-AB35-EF2D8D7CE3CB}"/>
              </a:ext>
            </a:extLst>
          </p:cNvPr>
          <p:cNvSpPr txBox="1">
            <a:spLocks noChangeArrowheads="1"/>
          </p:cNvSpPr>
          <p:nvPr/>
        </p:nvSpPr>
        <p:spPr bwMode="auto">
          <a:xfrm>
            <a:off x="2982913" y="3336925"/>
            <a:ext cx="54133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3361" name="Text Box 55">
            <a:extLst>
              <a:ext uri="{FF2B5EF4-FFF2-40B4-BE49-F238E27FC236}">
                <a16:creationId xmlns:a16="http://schemas.microsoft.com/office/drawing/2014/main" id="{1483B138-2862-4210-86F1-77116E9EFB29}"/>
              </a:ext>
            </a:extLst>
          </p:cNvPr>
          <p:cNvSpPr txBox="1">
            <a:spLocks noChangeArrowheads="1"/>
          </p:cNvSpPr>
          <p:nvPr/>
        </p:nvSpPr>
        <p:spPr bwMode="auto">
          <a:xfrm>
            <a:off x="3133725" y="4545013"/>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3362" name="Line 56">
            <a:extLst>
              <a:ext uri="{FF2B5EF4-FFF2-40B4-BE49-F238E27FC236}">
                <a16:creationId xmlns:a16="http://schemas.microsoft.com/office/drawing/2014/main" id="{832E9B0F-DF4E-4DFC-8E6A-BBAF736559FF}"/>
              </a:ext>
            </a:extLst>
          </p:cNvPr>
          <p:cNvSpPr>
            <a:spLocks noChangeShapeType="1"/>
          </p:cNvSpPr>
          <p:nvPr/>
        </p:nvSpPr>
        <p:spPr bwMode="auto">
          <a:xfrm>
            <a:off x="2763838" y="4411663"/>
            <a:ext cx="287337"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3" name="Text Box 57">
            <a:extLst>
              <a:ext uri="{FF2B5EF4-FFF2-40B4-BE49-F238E27FC236}">
                <a16:creationId xmlns:a16="http://schemas.microsoft.com/office/drawing/2014/main" id="{0B084FF5-F579-451A-9722-F66E999C087C}"/>
              </a:ext>
            </a:extLst>
          </p:cNvPr>
          <p:cNvSpPr txBox="1">
            <a:spLocks noChangeArrowheads="1"/>
          </p:cNvSpPr>
          <p:nvPr/>
        </p:nvSpPr>
        <p:spPr bwMode="auto">
          <a:xfrm>
            <a:off x="1698625" y="3878263"/>
            <a:ext cx="6762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3364" name="Text Box 58">
            <a:extLst>
              <a:ext uri="{FF2B5EF4-FFF2-40B4-BE49-F238E27FC236}">
                <a16:creationId xmlns:a16="http://schemas.microsoft.com/office/drawing/2014/main" id="{AEFB86DF-D244-4804-ACE7-BB4C62DA9C96}"/>
              </a:ext>
            </a:extLst>
          </p:cNvPr>
          <p:cNvSpPr txBox="1">
            <a:spLocks noChangeArrowheads="1"/>
          </p:cNvSpPr>
          <p:nvPr/>
        </p:nvSpPr>
        <p:spPr bwMode="auto">
          <a:xfrm>
            <a:off x="3673475" y="3746500"/>
            <a:ext cx="6778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3365" name="Rectangle 59">
            <a:extLst>
              <a:ext uri="{FF2B5EF4-FFF2-40B4-BE49-F238E27FC236}">
                <a16:creationId xmlns:a16="http://schemas.microsoft.com/office/drawing/2014/main" id="{25EB1114-A5E2-47F2-940C-D22637ACCDA0}"/>
              </a:ext>
            </a:extLst>
          </p:cNvPr>
          <p:cNvSpPr>
            <a:spLocks noChangeArrowheads="1"/>
          </p:cNvSpPr>
          <p:nvPr/>
        </p:nvSpPr>
        <p:spPr bwMode="auto">
          <a:xfrm>
            <a:off x="1366838" y="2289175"/>
            <a:ext cx="160337" cy="59848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6" name="Rectangle 60">
            <a:extLst>
              <a:ext uri="{FF2B5EF4-FFF2-40B4-BE49-F238E27FC236}">
                <a16:creationId xmlns:a16="http://schemas.microsoft.com/office/drawing/2014/main" id="{4E094B2E-C3EC-49F8-9DAE-4FFDF71F42EC}"/>
              </a:ext>
            </a:extLst>
          </p:cNvPr>
          <p:cNvSpPr>
            <a:spLocks noChangeArrowheads="1"/>
          </p:cNvSpPr>
          <p:nvPr/>
        </p:nvSpPr>
        <p:spPr bwMode="auto">
          <a:xfrm>
            <a:off x="2241550" y="2287588"/>
            <a:ext cx="160338"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7" name="Rectangle 61">
            <a:extLst>
              <a:ext uri="{FF2B5EF4-FFF2-40B4-BE49-F238E27FC236}">
                <a16:creationId xmlns:a16="http://schemas.microsoft.com/office/drawing/2014/main" id="{05A100FD-D1C6-450E-A39B-EAC6512C58DF}"/>
              </a:ext>
            </a:extLst>
          </p:cNvPr>
          <p:cNvSpPr>
            <a:spLocks noChangeArrowheads="1"/>
          </p:cNvSpPr>
          <p:nvPr/>
        </p:nvSpPr>
        <p:spPr bwMode="auto">
          <a:xfrm>
            <a:off x="3411538" y="2281238"/>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8" name="Rectangle 62">
            <a:extLst>
              <a:ext uri="{FF2B5EF4-FFF2-40B4-BE49-F238E27FC236}">
                <a16:creationId xmlns:a16="http://schemas.microsoft.com/office/drawing/2014/main" id="{502828B9-DD97-4113-9CDE-DD115E2BF851}"/>
              </a:ext>
            </a:extLst>
          </p:cNvPr>
          <p:cNvSpPr>
            <a:spLocks noChangeArrowheads="1"/>
          </p:cNvSpPr>
          <p:nvPr/>
        </p:nvSpPr>
        <p:spPr bwMode="auto">
          <a:xfrm>
            <a:off x="4256088" y="2289175"/>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69" name="Rectangle 63">
            <a:extLst>
              <a:ext uri="{FF2B5EF4-FFF2-40B4-BE49-F238E27FC236}">
                <a16:creationId xmlns:a16="http://schemas.microsoft.com/office/drawing/2014/main" id="{86A34A13-16A8-46D2-B747-73E4BACD0258}"/>
              </a:ext>
            </a:extLst>
          </p:cNvPr>
          <p:cNvSpPr>
            <a:spLocks noChangeArrowheads="1"/>
          </p:cNvSpPr>
          <p:nvPr/>
        </p:nvSpPr>
        <p:spPr bwMode="auto">
          <a:xfrm>
            <a:off x="595313" y="3582988"/>
            <a:ext cx="476250"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70" name="Rectangle 64">
            <a:extLst>
              <a:ext uri="{FF2B5EF4-FFF2-40B4-BE49-F238E27FC236}">
                <a16:creationId xmlns:a16="http://schemas.microsoft.com/office/drawing/2014/main" id="{7BB3D5CC-4416-4EBB-9C64-CA2DA2931E58}"/>
              </a:ext>
            </a:extLst>
          </p:cNvPr>
          <p:cNvSpPr>
            <a:spLocks noChangeArrowheads="1"/>
          </p:cNvSpPr>
          <p:nvPr/>
        </p:nvSpPr>
        <p:spPr bwMode="auto">
          <a:xfrm>
            <a:off x="4703763" y="3582988"/>
            <a:ext cx="477837"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371" name="Text Box 65">
            <a:extLst>
              <a:ext uri="{FF2B5EF4-FFF2-40B4-BE49-F238E27FC236}">
                <a16:creationId xmlns:a16="http://schemas.microsoft.com/office/drawing/2014/main" id="{C3E35626-1355-47AA-95FE-CAB062C5565F}"/>
              </a:ext>
            </a:extLst>
          </p:cNvPr>
          <p:cNvSpPr txBox="1">
            <a:spLocks noChangeArrowheads="1"/>
          </p:cNvSpPr>
          <p:nvPr/>
        </p:nvSpPr>
        <p:spPr bwMode="auto">
          <a:xfrm>
            <a:off x="792163" y="5973763"/>
            <a:ext cx="481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sp>
        <p:nvSpPr>
          <p:cNvPr id="10306" name="Rectangle 66">
            <a:extLst>
              <a:ext uri="{FF2B5EF4-FFF2-40B4-BE49-F238E27FC236}">
                <a16:creationId xmlns:a16="http://schemas.microsoft.com/office/drawing/2014/main" id="{A4070E04-1522-4B3F-80C5-5A676BC4C3C5}"/>
              </a:ext>
            </a:extLst>
          </p:cNvPr>
          <p:cNvSpPr>
            <a:spLocks noChangeArrowheads="1"/>
          </p:cNvSpPr>
          <p:nvPr/>
        </p:nvSpPr>
        <p:spPr bwMode="auto">
          <a:xfrm>
            <a:off x="762000" y="609600"/>
            <a:ext cx="5105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2800" b="1">
              <a:solidFill>
                <a:srgbClr val="66FF33"/>
              </a:solidFill>
            </a:endParaRPr>
          </a:p>
          <a:p>
            <a:pPr eaLnBrk="1" hangingPunct="1">
              <a:spcBef>
                <a:spcPct val="0"/>
              </a:spcBef>
              <a:buFontTx/>
              <a:buNone/>
            </a:pPr>
            <a:r>
              <a:rPr lang="en-US" altLang="zh-CN" b="1">
                <a:solidFill>
                  <a:srgbClr val="66FF33"/>
                </a:solidFill>
              </a:rPr>
              <a:t>(3)</a:t>
            </a:r>
            <a:r>
              <a:rPr lang="zh-CN" altLang="en-US" b="1">
                <a:solidFill>
                  <a:srgbClr val="66FF33"/>
                </a:solidFill>
              </a:rPr>
              <a:t>动态分析</a:t>
            </a:r>
            <a:r>
              <a:rPr lang="zh-CN" altLang="en-US" b="1">
                <a:solidFill>
                  <a:srgbClr val="FFFF00"/>
                </a:solidFill>
              </a:rPr>
              <a:t>（差模输入）</a:t>
            </a:r>
          </a:p>
          <a:p>
            <a:pPr algn="ctr" eaLnBrk="1" hangingPunct="1">
              <a:spcBef>
                <a:spcPct val="0"/>
              </a:spcBef>
              <a:buFontTx/>
              <a:buNone/>
            </a:pPr>
            <a:endParaRPr lang="en-US" altLang="zh-CN" b="1">
              <a:solidFill>
                <a:srgbClr val="FFFF00"/>
              </a:solidFill>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06"/>
                                        </p:tgtEl>
                                        <p:attrNameLst>
                                          <p:attrName>style.visibility</p:attrName>
                                        </p:attrNameLst>
                                      </p:cBhvr>
                                      <p:to>
                                        <p:strVal val="visible"/>
                                      </p:to>
                                    </p:set>
                                    <p:anim calcmode="lin" valueType="num">
                                      <p:cBhvr additive="base">
                                        <p:cTn id="7" dur="500" fill="hold"/>
                                        <p:tgtEl>
                                          <p:spTgt spid="10306"/>
                                        </p:tgtEl>
                                        <p:attrNameLst>
                                          <p:attrName>ppt_x</p:attrName>
                                        </p:attrNameLst>
                                      </p:cBhvr>
                                      <p:tavLst>
                                        <p:tav tm="0">
                                          <p:val>
                                            <p:strVal val="0-#ppt_w/2"/>
                                          </p:val>
                                        </p:tav>
                                        <p:tav tm="100000">
                                          <p:val>
                                            <p:strVal val="#ppt_x"/>
                                          </p:val>
                                        </p:tav>
                                      </p:tavLst>
                                    </p:anim>
                                    <p:anim calcmode="lin" valueType="num">
                                      <p:cBhvr additive="base">
                                        <p:cTn id="8" dur="500" fill="hold"/>
                                        <p:tgtEl>
                                          <p:spTgt spid="103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0-#ppt_w/2"/>
                                          </p:val>
                                        </p:tav>
                                        <p:tav tm="100000">
                                          <p:val>
                                            <p:strVal val="#ppt_x"/>
                                          </p:val>
                                        </p:tav>
                                      </p:tavLst>
                                    </p:anim>
                                    <p:anim calcmode="lin" valueType="num">
                                      <p:cBhvr additive="base">
                                        <p:cTn id="14"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0280"/>
                                        </p:tgtEl>
                                        <p:attrNameLst>
                                          <p:attrName>style.visibility</p:attrName>
                                        </p:attrNameLst>
                                      </p:cBhvr>
                                      <p:to>
                                        <p:strVal val="visible"/>
                                      </p:to>
                                    </p:set>
                                    <p:animEffect transition="in" filter="slide(fromLeft)">
                                      <p:cBhvr>
                                        <p:cTn id="19" dur="500"/>
                                        <p:tgtEl>
                                          <p:spTgt spid="10280"/>
                                        </p:tgtEl>
                                      </p:cBhvr>
                                    </p:animEffect>
                                  </p:childTnLst>
                                </p:cTn>
                              </p:par>
                            </p:childTnLst>
                          </p:cTn>
                        </p:par>
                        <p:par>
                          <p:cTn id="20" fill="hold" nodeType="afterGroup">
                            <p:stCondLst>
                              <p:cond delay="500"/>
                            </p:stCondLst>
                            <p:childTnLst>
                              <p:par>
                                <p:cTn id="21" presetID="12" presetClass="entr" presetSubtype="8" fill="hold" grpId="0" nodeType="afterEffect">
                                  <p:stCondLst>
                                    <p:cond delay="10000"/>
                                  </p:stCondLst>
                                  <p:childTnLst>
                                    <p:set>
                                      <p:cBhvr>
                                        <p:cTn id="22" dur="1" fill="hold">
                                          <p:stCondLst>
                                            <p:cond delay="0"/>
                                          </p:stCondLst>
                                        </p:cTn>
                                        <p:tgtEl>
                                          <p:spTgt spid="10288"/>
                                        </p:tgtEl>
                                        <p:attrNameLst>
                                          <p:attrName>style.visibility</p:attrName>
                                        </p:attrNameLst>
                                      </p:cBhvr>
                                      <p:to>
                                        <p:strVal val="visible"/>
                                      </p:to>
                                    </p:set>
                                    <p:animEffect transition="in" filter="slide(fromLeft)">
                                      <p:cBhvr>
                                        <p:cTn id="23" dur="500"/>
                                        <p:tgtEl>
                                          <p:spTgt spid="10288"/>
                                        </p:tgtEl>
                                      </p:cBhvr>
                                    </p:animEffect>
                                  </p:childTnLst>
                                </p:cTn>
                              </p:par>
                            </p:childTnLst>
                          </p:cTn>
                        </p:par>
                        <p:par>
                          <p:cTn id="24" fill="hold" nodeType="afterGroup">
                            <p:stCondLst>
                              <p:cond delay="11000"/>
                            </p:stCondLst>
                            <p:childTnLst>
                              <p:par>
                                <p:cTn id="25" presetID="12" presetClass="entr" presetSubtype="8" fill="hold" grpId="0" nodeType="afterEffect">
                                  <p:stCondLst>
                                    <p:cond delay="10000"/>
                                  </p:stCondLst>
                                  <p:childTnLst>
                                    <p:set>
                                      <p:cBhvr>
                                        <p:cTn id="26" dur="1" fill="hold">
                                          <p:stCondLst>
                                            <p:cond delay="0"/>
                                          </p:stCondLst>
                                        </p:cTn>
                                        <p:tgtEl>
                                          <p:spTgt spid="10289"/>
                                        </p:tgtEl>
                                        <p:attrNameLst>
                                          <p:attrName>style.visibility</p:attrName>
                                        </p:attrNameLst>
                                      </p:cBhvr>
                                      <p:to>
                                        <p:strVal val="visible"/>
                                      </p:to>
                                    </p:set>
                                    <p:animEffect transition="in" filter="slide(fromLeft)">
                                      <p:cBhvr>
                                        <p:cTn id="27" dur="500"/>
                                        <p:tgtEl>
                                          <p:spTgt spid="10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0246"/>
                                        </p:tgtEl>
                                        <p:attrNameLst>
                                          <p:attrName>style.visibility</p:attrName>
                                        </p:attrNameLst>
                                      </p:cBhvr>
                                      <p:to>
                                        <p:strVal val="visible"/>
                                      </p:to>
                                    </p:set>
                                    <p:anim calcmode="lin" valueType="num">
                                      <p:cBhvr additive="base">
                                        <p:cTn id="32" dur="500" fill="hold"/>
                                        <p:tgtEl>
                                          <p:spTgt spid="10246"/>
                                        </p:tgtEl>
                                        <p:attrNameLst>
                                          <p:attrName>ppt_x</p:attrName>
                                        </p:attrNameLst>
                                      </p:cBhvr>
                                      <p:tavLst>
                                        <p:tav tm="0">
                                          <p:val>
                                            <p:strVal val="0-#ppt_w/2"/>
                                          </p:val>
                                        </p:tav>
                                        <p:tav tm="100000">
                                          <p:val>
                                            <p:strVal val="#ppt_x"/>
                                          </p:val>
                                        </p:tav>
                                      </p:tavLst>
                                    </p:anim>
                                    <p:anim calcmode="lin" valueType="num">
                                      <p:cBhvr additive="base">
                                        <p:cTn id="33"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P spid="10246" grpId="0" autoUpdateAnimBg="0"/>
      <p:bldP spid="10280" grpId="0" autoUpdateAnimBg="0"/>
      <p:bldP spid="10288" grpId="0" autoUpdateAnimBg="0"/>
      <p:bldP spid="10289" grpId="0" autoUpdateAnimBg="0"/>
      <p:bldP spid="1030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5EF436F-5D6E-4072-8483-F3D20D410D55}"/>
              </a:ext>
            </a:extLst>
          </p:cNvPr>
          <p:cNvSpPr>
            <a:spLocks noChangeArrowheads="1"/>
          </p:cNvSpPr>
          <p:nvPr/>
        </p:nvSpPr>
        <p:spPr bwMode="auto">
          <a:xfrm>
            <a:off x="5943600" y="1524000"/>
            <a:ext cx="3200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lang="zh-CN" altLang="en-US" b="1">
                <a:solidFill>
                  <a:srgbClr val="FFFF00"/>
                </a:solidFill>
                <a:latin typeface="宋体" panose="02010600030101010101" pitchFamily="2" charset="-122"/>
              </a:rPr>
              <a:t>在两边电路完全对称的条件下，输入信号</a:t>
            </a:r>
            <a:r>
              <a:rPr lang="en-US" altLang="zh-CN" b="1" i="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a:t>
            </a:r>
            <a:r>
              <a:rPr lang="zh-CN" altLang="en-US" b="1">
                <a:solidFill>
                  <a:srgbClr val="FFFF00"/>
                </a:solidFill>
                <a:latin typeface="宋体" panose="02010600030101010101" pitchFamily="2" charset="-122"/>
              </a:rPr>
              <a:t>相当于在两边电路的输入端均分，因此</a:t>
            </a:r>
          </a:p>
        </p:txBody>
      </p:sp>
      <p:sp>
        <p:nvSpPr>
          <p:cNvPr id="11267" name="Text Box 3">
            <a:extLst>
              <a:ext uri="{FF2B5EF4-FFF2-40B4-BE49-F238E27FC236}">
                <a16:creationId xmlns:a16="http://schemas.microsoft.com/office/drawing/2014/main" id="{74CE6054-209F-47CA-AD3E-A1B1BBE24489}"/>
              </a:ext>
            </a:extLst>
          </p:cNvPr>
          <p:cNvSpPr txBox="1">
            <a:spLocks noChangeArrowheads="1"/>
          </p:cNvSpPr>
          <p:nvPr/>
        </p:nvSpPr>
        <p:spPr bwMode="auto">
          <a:xfrm>
            <a:off x="381000" y="3810000"/>
            <a:ext cx="1143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ΔU</a:t>
            </a:r>
            <a:r>
              <a:rPr kumimoji="0" lang="en-US" altLang="zh-CN" sz="2800" b="1" baseline="-25000">
                <a:solidFill>
                  <a:srgbClr val="66FF33"/>
                </a:solidFill>
              </a:rPr>
              <a:t>I</a:t>
            </a:r>
            <a:endParaRPr kumimoji="0" lang="en-US" altLang="zh-CN" sz="2800" b="1">
              <a:solidFill>
                <a:srgbClr val="66FF33"/>
              </a:solidFill>
            </a:endParaRPr>
          </a:p>
        </p:txBody>
      </p:sp>
      <p:sp>
        <p:nvSpPr>
          <p:cNvPr id="11268" name="Text Box 4">
            <a:extLst>
              <a:ext uri="{FF2B5EF4-FFF2-40B4-BE49-F238E27FC236}">
                <a16:creationId xmlns:a16="http://schemas.microsoft.com/office/drawing/2014/main" id="{20F1050E-3707-4547-AD1C-1AA4DD1CCF83}"/>
              </a:ext>
            </a:extLst>
          </p:cNvPr>
          <p:cNvSpPr txBox="1">
            <a:spLocks noChangeArrowheads="1"/>
          </p:cNvSpPr>
          <p:nvPr/>
        </p:nvSpPr>
        <p:spPr bwMode="auto">
          <a:xfrm>
            <a:off x="3810000" y="4114800"/>
            <a:ext cx="1066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ΔU</a:t>
            </a:r>
            <a:r>
              <a:rPr kumimoji="0" lang="en-US" altLang="zh-CN" sz="2800" b="1" baseline="-25000">
                <a:solidFill>
                  <a:srgbClr val="66FF33"/>
                </a:solidFill>
              </a:rPr>
              <a:t>I</a:t>
            </a:r>
            <a:endParaRPr kumimoji="0" lang="en-US" altLang="zh-CN" sz="2800" b="1">
              <a:solidFill>
                <a:srgbClr val="66FF33"/>
              </a:solidFill>
            </a:endParaRPr>
          </a:p>
        </p:txBody>
      </p:sp>
      <p:grpSp>
        <p:nvGrpSpPr>
          <p:cNvPr id="14341" name="Group 5">
            <a:extLst>
              <a:ext uri="{FF2B5EF4-FFF2-40B4-BE49-F238E27FC236}">
                <a16:creationId xmlns:a16="http://schemas.microsoft.com/office/drawing/2014/main" id="{1A6C40DD-DC51-46A6-B573-AB6492BE396C}"/>
              </a:ext>
            </a:extLst>
          </p:cNvPr>
          <p:cNvGrpSpPr>
            <a:grpSpLocks/>
          </p:cNvGrpSpPr>
          <p:nvPr/>
        </p:nvGrpSpPr>
        <p:grpSpPr bwMode="auto">
          <a:xfrm>
            <a:off x="0" y="1371600"/>
            <a:ext cx="5940425" cy="5059363"/>
            <a:chOff x="0" y="864"/>
            <a:chExt cx="3742" cy="3187"/>
          </a:xfrm>
        </p:grpSpPr>
        <p:sp>
          <p:nvSpPr>
            <p:cNvPr id="14345" name="Line 6">
              <a:extLst>
                <a:ext uri="{FF2B5EF4-FFF2-40B4-BE49-F238E27FC236}">
                  <a16:creationId xmlns:a16="http://schemas.microsoft.com/office/drawing/2014/main" id="{E21FFA9D-1303-452D-A128-392C667EFC29}"/>
                </a:ext>
              </a:extLst>
            </p:cNvPr>
            <p:cNvSpPr>
              <a:spLocks noChangeShapeType="1"/>
            </p:cNvSpPr>
            <p:nvPr/>
          </p:nvSpPr>
          <p:spPr bwMode="auto">
            <a:xfrm>
              <a:off x="172" y="2337"/>
              <a:ext cx="115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6" name="Text Box 7">
              <a:extLst>
                <a:ext uri="{FF2B5EF4-FFF2-40B4-BE49-F238E27FC236}">
                  <a16:creationId xmlns:a16="http://schemas.microsoft.com/office/drawing/2014/main" id="{0847F1CE-C551-4CF6-944A-A8EF8113C574}"/>
                </a:ext>
              </a:extLst>
            </p:cNvPr>
            <p:cNvSpPr txBox="1">
              <a:spLocks noChangeArrowheads="1"/>
            </p:cNvSpPr>
            <p:nvPr/>
          </p:nvSpPr>
          <p:spPr bwMode="auto">
            <a:xfrm>
              <a:off x="172" y="2628"/>
              <a:ext cx="34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47" name="Line 8">
              <a:extLst>
                <a:ext uri="{FF2B5EF4-FFF2-40B4-BE49-F238E27FC236}">
                  <a16:creationId xmlns:a16="http://schemas.microsoft.com/office/drawing/2014/main" id="{AAED5C39-49A8-41FE-9E9E-39BE838A2B71}"/>
                </a:ext>
              </a:extLst>
            </p:cNvPr>
            <p:cNvSpPr>
              <a:spLocks noChangeShapeType="1"/>
            </p:cNvSpPr>
            <p:nvPr/>
          </p:nvSpPr>
          <p:spPr bwMode="auto">
            <a:xfrm>
              <a:off x="165" y="3273"/>
              <a:ext cx="334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Text Box 9">
              <a:extLst>
                <a:ext uri="{FF2B5EF4-FFF2-40B4-BE49-F238E27FC236}">
                  <a16:creationId xmlns:a16="http://schemas.microsoft.com/office/drawing/2014/main" id="{6588AD95-74C1-473C-9BDC-E48560B07BFE}"/>
                </a:ext>
              </a:extLst>
            </p:cNvPr>
            <p:cNvSpPr txBox="1">
              <a:spLocks noChangeArrowheads="1"/>
            </p:cNvSpPr>
            <p:nvPr/>
          </p:nvSpPr>
          <p:spPr bwMode="auto">
            <a:xfrm>
              <a:off x="2812" y="864"/>
              <a:ext cx="69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4349" name="Line 10">
              <a:extLst>
                <a:ext uri="{FF2B5EF4-FFF2-40B4-BE49-F238E27FC236}">
                  <a16:creationId xmlns:a16="http://schemas.microsoft.com/office/drawing/2014/main" id="{4DCE82A9-4EAC-4922-B846-10A94CD020C5}"/>
                </a:ext>
              </a:extLst>
            </p:cNvPr>
            <p:cNvSpPr>
              <a:spLocks noChangeShapeType="1"/>
            </p:cNvSpPr>
            <p:nvPr/>
          </p:nvSpPr>
          <p:spPr bwMode="auto">
            <a:xfrm>
              <a:off x="1464" y="2476"/>
              <a:ext cx="0" cy="179"/>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0" name="Oval 11">
              <a:extLst>
                <a:ext uri="{FF2B5EF4-FFF2-40B4-BE49-F238E27FC236}">
                  <a16:creationId xmlns:a16="http://schemas.microsoft.com/office/drawing/2014/main" id="{6822FE0B-D848-43FA-84E2-28EAA5F906FD}"/>
                </a:ext>
              </a:extLst>
            </p:cNvPr>
            <p:cNvSpPr>
              <a:spLocks noChangeArrowheads="1"/>
            </p:cNvSpPr>
            <p:nvPr/>
          </p:nvSpPr>
          <p:spPr bwMode="auto">
            <a:xfrm>
              <a:off x="1954" y="2015"/>
              <a:ext cx="54"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51" name="Line 12">
              <a:extLst>
                <a:ext uri="{FF2B5EF4-FFF2-40B4-BE49-F238E27FC236}">
                  <a16:creationId xmlns:a16="http://schemas.microsoft.com/office/drawing/2014/main" id="{D1CC6C43-C4B0-4DB2-878F-4672CDFC5D0F}"/>
                </a:ext>
              </a:extLst>
            </p:cNvPr>
            <p:cNvSpPr>
              <a:spLocks noChangeShapeType="1"/>
            </p:cNvSpPr>
            <p:nvPr/>
          </p:nvSpPr>
          <p:spPr bwMode="auto">
            <a:xfrm>
              <a:off x="2178" y="2479"/>
              <a:ext cx="0" cy="1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2" name="Line 13">
              <a:extLst>
                <a:ext uri="{FF2B5EF4-FFF2-40B4-BE49-F238E27FC236}">
                  <a16:creationId xmlns:a16="http://schemas.microsoft.com/office/drawing/2014/main" id="{00003D40-816D-4C47-AAF5-556BE161CA85}"/>
                </a:ext>
              </a:extLst>
            </p:cNvPr>
            <p:cNvSpPr>
              <a:spLocks noChangeShapeType="1"/>
            </p:cNvSpPr>
            <p:nvPr/>
          </p:nvSpPr>
          <p:spPr bwMode="auto">
            <a:xfrm flipH="1">
              <a:off x="1992" y="2049"/>
              <a:ext cx="20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Oval 14">
              <a:extLst>
                <a:ext uri="{FF2B5EF4-FFF2-40B4-BE49-F238E27FC236}">
                  <a16:creationId xmlns:a16="http://schemas.microsoft.com/office/drawing/2014/main" id="{8F8813E5-8A2F-46BF-AC93-8466CD11C448}"/>
                </a:ext>
              </a:extLst>
            </p:cNvPr>
            <p:cNvSpPr>
              <a:spLocks noChangeArrowheads="1"/>
            </p:cNvSpPr>
            <p:nvPr/>
          </p:nvSpPr>
          <p:spPr bwMode="auto">
            <a:xfrm>
              <a:off x="1666" y="2015"/>
              <a:ext cx="53"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54" name="Text Box 15">
              <a:extLst>
                <a:ext uri="{FF2B5EF4-FFF2-40B4-BE49-F238E27FC236}">
                  <a16:creationId xmlns:a16="http://schemas.microsoft.com/office/drawing/2014/main" id="{B111C8F4-6B89-4354-86B9-DA6EB6E1FA6F}"/>
                </a:ext>
              </a:extLst>
            </p:cNvPr>
            <p:cNvSpPr txBox="1">
              <a:spLocks noChangeArrowheads="1"/>
            </p:cNvSpPr>
            <p:nvPr/>
          </p:nvSpPr>
          <p:spPr bwMode="auto">
            <a:xfrm>
              <a:off x="1485" y="2038"/>
              <a:ext cx="34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55" name="Line 16">
              <a:extLst>
                <a:ext uri="{FF2B5EF4-FFF2-40B4-BE49-F238E27FC236}">
                  <a16:creationId xmlns:a16="http://schemas.microsoft.com/office/drawing/2014/main" id="{9F7B828C-2308-4428-A7B2-C0782B035D8F}"/>
                </a:ext>
              </a:extLst>
            </p:cNvPr>
            <p:cNvSpPr>
              <a:spLocks noChangeShapeType="1"/>
            </p:cNvSpPr>
            <p:nvPr/>
          </p:nvSpPr>
          <p:spPr bwMode="auto">
            <a:xfrm>
              <a:off x="1464" y="1265"/>
              <a:ext cx="0" cy="9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Text Box 17">
              <a:extLst>
                <a:ext uri="{FF2B5EF4-FFF2-40B4-BE49-F238E27FC236}">
                  <a16:creationId xmlns:a16="http://schemas.microsoft.com/office/drawing/2014/main" id="{8B106101-3FC4-4DBE-9CC4-B5BE036D33FF}"/>
                </a:ext>
              </a:extLst>
            </p:cNvPr>
            <p:cNvSpPr txBox="1">
              <a:spLocks noChangeArrowheads="1"/>
            </p:cNvSpPr>
            <p:nvPr/>
          </p:nvSpPr>
          <p:spPr bwMode="auto">
            <a:xfrm>
              <a:off x="1557" y="1707"/>
              <a:ext cx="68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4357" name="Text Box 18">
              <a:extLst>
                <a:ext uri="{FF2B5EF4-FFF2-40B4-BE49-F238E27FC236}">
                  <a16:creationId xmlns:a16="http://schemas.microsoft.com/office/drawing/2014/main" id="{A97490D0-8669-4A33-A38C-A467A4D6564C}"/>
                </a:ext>
              </a:extLst>
            </p:cNvPr>
            <p:cNvSpPr txBox="1">
              <a:spLocks noChangeArrowheads="1"/>
            </p:cNvSpPr>
            <p:nvPr/>
          </p:nvSpPr>
          <p:spPr bwMode="auto">
            <a:xfrm>
              <a:off x="1922" y="2453"/>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4358" name="Line 19">
              <a:extLst>
                <a:ext uri="{FF2B5EF4-FFF2-40B4-BE49-F238E27FC236}">
                  <a16:creationId xmlns:a16="http://schemas.microsoft.com/office/drawing/2014/main" id="{FBCEA273-CCED-4C4C-9CAD-95B8A801496E}"/>
                </a:ext>
              </a:extLst>
            </p:cNvPr>
            <p:cNvSpPr>
              <a:spLocks noChangeShapeType="1"/>
            </p:cNvSpPr>
            <p:nvPr/>
          </p:nvSpPr>
          <p:spPr bwMode="auto">
            <a:xfrm>
              <a:off x="1464" y="2048"/>
              <a:ext cx="213"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Text Box 20">
              <a:extLst>
                <a:ext uri="{FF2B5EF4-FFF2-40B4-BE49-F238E27FC236}">
                  <a16:creationId xmlns:a16="http://schemas.microsoft.com/office/drawing/2014/main" id="{9C54C7A8-BC2B-4224-BE15-13ED0DABA6B6}"/>
                </a:ext>
              </a:extLst>
            </p:cNvPr>
            <p:cNvSpPr txBox="1">
              <a:spLocks noChangeArrowheads="1"/>
            </p:cNvSpPr>
            <p:nvPr/>
          </p:nvSpPr>
          <p:spPr bwMode="auto">
            <a:xfrm>
              <a:off x="986" y="1597"/>
              <a:ext cx="5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4360" name="Text Box 21">
              <a:extLst>
                <a:ext uri="{FF2B5EF4-FFF2-40B4-BE49-F238E27FC236}">
                  <a16:creationId xmlns:a16="http://schemas.microsoft.com/office/drawing/2014/main" id="{ED7BB6AA-0EB0-4D6B-88AC-83715E3FB689}"/>
                </a:ext>
              </a:extLst>
            </p:cNvPr>
            <p:cNvSpPr txBox="1">
              <a:spLocks noChangeArrowheads="1"/>
            </p:cNvSpPr>
            <p:nvPr/>
          </p:nvSpPr>
          <p:spPr bwMode="auto">
            <a:xfrm>
              <a:off x="1514" y="1495"/>
              <a:ext cx="5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4361" name="Line 22">
              <a:extLst>
                <a:ext uri="{FF2B5EF4-FFF2-40B4-BE49-F238E27FC236}">
                  <a16:creationId xmlns:a16="http://schemas.microsoft.com/office/drawing/2014/main" id="{D9800D73-5895-44A4-88B3-236008A9618E}"/>
                </a:ext>
              </a:extLst>
            </p:cNvPr>
            <p:cNvSpPr>
              <a:spLocks noChangeShapeType="1"/>
            </p:cNvSpPr>
            <p:nvPr/>
          </p:nvSpPr>
          <p:spPr bwMode="auto">
            <a:xfrm>
              <a:off x="911" y="1265"/>
              <a:ext cx="232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23">
              <a:extLst>
                <a:ext uri="{FF2B5EF4-FFF2-40B4-BE49-F238E27FC236}">
                  <a16:creationId xmlns:a16="http://schemas.microsoft.com/office/drawing/2014/main" id="{5D06E36D-0575-4BFB-A17E-CA441856D722}"/>
                </a:ext>
              </a:extLst>
            </p:cNvPr>
            <p:cNvSpPr>
              <a:spLocks noChangeShapeType="1"/>
            </p:cNvSpPr>
            <p:nvPr/>
          </p:nvSpPr>
          <p:spPr bwMode="auto">
            <a:xfrm>
              <a:off x="911" y="1265"/>
              <a:ext cx="0" cy="1059"/>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63" name="Group 24">
              <a:extLst>
                <a:ext uri="{FF2B5EF4-FFF2-40B4-BE49-F238E27FC236}">
                  <a16:creationId xmlns:a16="http://schemas.microsoft.com/office/drawing/2014/main" id="{35ED941D-8FCC-443F-999F-80392E6CB025}"/>
                </a:ext>
              </a:extLst>
            </p:cNvPr>
            <p:cNvGrpSpPr>
              <a:grpSpLocks/>
            </p:cNvGrpSpPr>
            <p:nvPr/>
          </p:nvGrpSpPr>
          <p:grpSpPr bwMode="auto">
            <a:xfrm>
              <a:off x="1315" y="2183"/>
              <a:ext cx="160" cy="292"/>
              <a:chOff x="4598" y="5485"/>
              <a:chExt cx="300" cy="529"/>
            </a:xfrm>
          </p:grpSpPr>
          <p:sp>
            <p:nvSpPr>
              <p:cNvPr id="14399" name="Line 25">
                <a:extLst>
                  <a:ext uri="{FF2B5EF4-FFF2-40B4-BE49-F238E27FC236}">
                    <a16:creationId xmlns:a16="http://schemas.microsoft.com/office/drawing/2014/main" id="{7390C688-2572-48E0-AB4C-B3D27C50C476}"/>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Line 26">
                <a:extLst>
                  <a:ext uri="{FF2B5EF4-FFF2-40B4-BE49-F238E27FC236}">
                    <a16:creationId xmlns:a16="http://schemas.microsoft.com/office/drawing/2014/main" id="{27AF9A8B-EE04-4C44-9146-DF5B4D4FFF2E}"/>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Line 27">
                <a:extLst>
                  <a:ext uri="{FF2B5EF4-FFF2-40B4-BE49-F238E27FC236}">
                    <a16:creationId xmlns:a16="http://schemas.microsoft.com/office/drawing/2014/main" id="{5BF3866E-D27C-4333-9DC5-F9070E8C81E2}"/>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4364" name="Line 28">
              <a:extLst>
                <a:ext uri="{FF2B5EF4-FFF2-40B4-BE49-F238E27FC236}">
                  <a16:creationId xmlns:a16="http://schemas.microsoft.com/office/drawing/2014/main" id="{40600A57-FE92-4CDF-97A2-69A071F28038}"/>
                </a:ext>
              </a:extLst>
            </p:cNvPr>
            <p:cNvSpPr>
              <a:spLocks noChangeShapeType="1"/>
            </p:cNvSpPr>
            <p:nvPr/>
          </p:nvSpPr>
          <p:spPr bwMode="auto">
            <a:xfrm>
              <a:off x="165"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5" name="Group 29">
              <a:extLst>
                <a:ext uri="{FF2B5EF4-FFF2-40B4-BE49-F238E27FC236}">
                  <a16:creationId xmlns:a16="http://schemas.microsoft.com/office/drawing/2014/main" id="{97214207-9005-4051-BE0D-5B4C8491537E}"/>
                </a:ext>
              </a:extLst>
            </p:cNvPr>
            <p:cNvGrpSpPr>
              <a:grpSpLocks/>
            </p:cNvGrpSpPr>
            <p:nvPr/>
          </p:nvGrpSpPr>
          <p:grpSpPr bwMode="auto">
            <a:xfrm flipH="1">
              <a:off x="2178" y="2170"/>
              <a:ext cx="160" cy="302"/>
              <a:chOff x="4598" y="5485"/>
              <a:chExt cx="300" cy="529"/>
            </a:xfrm>
          </p:grpSpPr>
          <p:sp>
            <p:nvSpPr>
              <p:cNvPr id="14396" name="Line 30">
                <a:extLst>
                  <a:ext uri="{FF2B5EF4-FFF2-40B4-BE49-F238E27FC236}">
                    <a16:creationId xmlns:a16="http://schemas.microsoft.com/office/drawing/2014/main" id="{F48C863B-3FFA-459D-B860-C0D2D4688FA2}"/>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31">
                <a:extLst>
                  <a:ext uri="{FF2B5EF4-FFF2-40B4-BE49-F238E27FC236}">
                    <a16:creationId xmlns:a16="http://schemas.microsoft.com/office/drawing/2014/main" id="{AEF0A0AF-95A8-400E-92A7-6BF0F41B06CA}"/>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32">
                <a:extLst>
                  <a:ext uri="{FF2B5EF4-FFF2-40B4-BE49-F238E27FC236}">
                    <a16:creationId xmlns:a16="http://schemas.microsoft.com/office/drawing/2014/main" id="{427DE32F-7F4B-4D6E-A625-A76574C83916}"/>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4366" name="Line 33">
              <a:extLst>
                <a:ext uri="{FF2B5EF4-FFF2-40B4-BE49-F238E27FC236}">
                  <a16:creationId xmlns:a16="http://schemas.microsoft.com/office/drawing/2014/main" id="{9D494983-9BE1-4CDE-9EA3-08218F36BB14}"/>
                </a:ext>
              </a:extLst>
            </p:cNvPr>
            <p:cNvSpPr>
              <a:spLocks noChangeShapeType="1"/>
            </p:cNvSpPr>
            <p:nvPr/>
          </p:nvSpPr>
          <p:spPr bwMode="auto">
            <a:xfrm>
              <a:off x="2338" y="2324"/>
              <a:ext cx="116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34">
              <a:extLst>
                <a:ext uri="{FF2B5EF4-FFF2-40B4-BE49-F238E27FC236}">
                  <a16:creationId xmlns:a16="http://schemas.microsoft.com/office/drawing/2014/main" id="{A23C3C91-20CB-44DB-AC8B-4BE424CCEAD4}"/>
                </a:ext>
              </a:extLst>
            </p:cNvPr>
            <p:cNvSpPr>
              <a:spLocks noChangeShapeType="1"/>
            </p:cNvSpPr>
            <p:nvPr/>
          </p:nvSpPr>
          <p:spPr bwMode="auto">
            <a:xfrm>
              <a:off x="2200" y="1265"/>
              <a:ext cx="0" cy="91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35">
              <a:extLst>
                <a:ext uri="{FF2B5EF4-FFF2-40B4-BE49-F238E27FC236}">
                  <a16:creationId xmlns:a16="http://schemas.microsoft.com/office/drawing/2014/main" id="{B77895A0-446B-4193-B39B-F5F2E4DC9406}"/>
                </a:ext>
              </a:extLst>
            </p:cNvPr>
            <p:cNvSpPr>
              <a:spLocks noChangeShapeType="1"/>
            </p:cNvSpPr>
            <p:nvPr/>
          </p:nvSpPr>
          <p:spPr bwMode="auto">
            <a:xfrm>
              <a:off x="2732" y="1265"/>
              <a:ext cx="0" cy="1059"/>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369" name="Oval 36">
              <a:extLst>
                <a:ext uri="{FF2B5EF4-FFF2-40B4-BE49-F238E27FC236}">
                  <a16:creationId xmlns:a16="http://schemas.microsoft.com/office/drawing/2014/main" id="{016C8681-C4E2-4135-AD18-CAC4A3EFD191}"/>
                </a:ext>
              </a:extLst>
            </p:cNvPr>
            <p:cNvSpPr>
              <a:spLocks noChangeArrowheads="1"/>
            </p:cNvSpPr>
            <p:nvPr/>
          </p:nvSpPr>
          <p:spPr bwMode="auto">
            <a:xfrm>
              <a:off x="3208" y="1227"/>
              <a:ext cx="53" cy="66"/>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70" name="Line 37">
              <a:extLst>
                <a:ext uri="{FF2B5EF4-FFF2-40B4-BE49-F238E27FC236}">
                  <a16:creationId xmlns:a16="http://schemas.microsoft.com/office/drawing/2014/main" id="{6033AB23-B0FD-437F-B295-5EE82CC03601}"/>
                </a:ext>
              </a:extLst>
            </p:cNvPr>
            <p:cNvSpPr>
              <a:spLocks noChangeShapeType="1"/>
            </p:cNvSpPr>
            <p:nvPr/>
          </p:nvSpPr>
          <p:spPr bwMode="auto">
            <a:xfrm>
              <a:off x="1827" y="2655"/>
              <a:ext cx="0" cy="124"/>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38">
              <a:extLst>
                <a:ext uri="{FF2B5EF4-FFF2-40B4-BE49-F238E27FC236}">
                  <a16:creationId xmlns:a16="http://schemas.microsoft.com/office/drawing/2014/main" id="{3BA45206-940D-4B7D-A4AE-DEF255B50BC5}"/>
                </a:ext>
              </a:extLst>
            </p:cNvPr>
            <p:cNvSpPr>
              <a:spLocks noChangeShapeType="1"/>
            </p:cNvSpPr>
            <p:nvPr/>
          </p:nvSpPr>
          <p:spPr bwMode="auto">
            <a:xfrm>
              <a:off x="1464" y="2655"/>
              <a:ext cx="71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Text Box 39">
              <a:extLst>
                <a:ext uri="{FF2B5EF4-FFF2-40B4-BE49-F238E27FC236}">
                  <a16:creationId xmlns:a16="http://schemas.microsoft.com/office/drawing/2014/main" id="{627D3EAA-6219-4AAE-AFDA-D2CC10C3F1D3}"/>
                </a:ext>
              </a:extLst>
            </p:cNvPr>
            <p:cNvSpPr txBox="1">
              <a:spLocks noChangeArrowheads="1"/>
            </p:cNvSpPr>
            <p:nvPr/>
          </p:nvSpPr>
          <p:spPr bwMode="auto">
            <a:xfrm>
              <a:off x="1497" y="3357"/>
              <a:ext cx="6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4373" name="Oval 40">
              <a:extLst>
                <a:ext uri="{FF2B5EF4-FFF2-40B4-BE49-F238E27FC236}">
                  <a16:creationId xmlns:a16="http://schemas.microsoft.com/office/drawing/2014/main" id="{981481F2-C1A2-40BE-9C8E-868AB7121642}"/>
                </a:ext>
              </a:extLst>
            </p:cNvPr>
            <p:cNvSpPr>
              <a:spLocks noChangeArrowheads="1"/>
            </p:cNvSpPr>
            <p:nvPr/>
          </p:nvSpPr>
          <p:spPr bwMode="auto">
            <a:xfrm>
              <a:off x="1729" y="3116"/>
              <a:ext cx="224" cy="272"/>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74" name="Line 41">
              <a:extLst>
                <a:ext uri="{FF2B5EF4-FFF2-40B4-BE49-F238E27FC236}">
                  <a16:creationId xmlns:a16="http://schemas.microsoft.com/office/drawing/2014/main" id="{823DB760-B154-444C-A58C-5227CEE5AB1D}"/>
                </a:ext>
              </a:extLst>
            </p:cNvPr>
            <p:cNvSpPr>
              <a:spLocks noChangeShapeType="1"/>
            </p:cNvSpPr>
            <p:nvPr/>
          </p:nvSpPr>
          <p:spPr bwMode="auto">
            <a:xfrm>
              <a:off x="3499"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Text Box 42">
              <a:extLst>
                <a:ext uri="{FF2B5EF4-FFF2-40B4-BE49-F238E27FC236}">
                  <a16:creationId xmlns:a16="http://schemas.microsoft.com/office/drawing/2014/main" id="{056446FE-6BD8-42D6-ACE8-192CC21A1FEF}"/>
                </a:ext>
              </a:extLst>
            </p:cNvPr>
            <p:cNvSpPr txBox="1">
              <a:spLocks noChangeArrowheads="1"/>
            </p:cNvSpPr>
            <p:nvPr/>
          </p:nvSpPr>
          <p:spPr bwMode="auto">
            <a:xfrm>
              <a:off x="386" y="1888"/>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4376" name="Text Box 43">
              <a:extLst>
                <a:ext uri="{FF2B5EF4-FFF2-40B4-BE49-F238E27FC236}">
                  <a16:creationId xmlns:a16="http://schemas.microsoft.com/office/drawing/2014/main" id="{88948D67-4D97-438F-A23A-CD1F8E285752}"/>
                </a:ext>
              </a:extLst>
            </p:cNvPr>
            <p:cNvSpPr txBox="1">
              <a:spLocks noChangeArrowheads="1"/>
            </p:cNvSpPr>
            <p:nvPr/>
          </p:nvSpPr>
          <p:spPr bwMode="auto">
            <a:xfrm>
              <a:off x="2948" y="1904"/>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4377" name="Text Box 44">
              <a:extLst>
                <a:ext uri="{FF2B5EF4-FFF2-40B4-BE49-F238E27FC236}">
                  <a16:creationId xmlns:a16="http://schemas.microsoft.com/office/drawing/2014/main" id="{0E377DB7-7CD3-4918-9CAF-7AB80B584BE0}"/>
                </a:ext>
              </a:extLst>
            </p:cNvPr>
            <p:cNvSpPr txBox="1">
              <a:spLocks noChangeArrowheads="1"/>
            </p:cNvSpPr>
            <p:nvPr/>
          </p:nvSpPr>
          <p:spPr bwMode="auto">
            <a:xfrm>
              <a:off x="2228" y="1491"/>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4378" name="Text Box 45">
              <a:extLst>
                <a:ext uri="{FF2B5EF4-FFF2-40B4-BE49-F238E27FC236}">
                  <a16:creationId xmlns:a16="http://schemas.microsoft.com/office/drawing/2014/main" id="{5A3707DD-C2A9-40A7-B49F-A5BD0289EC28}"/>
                </a:ext>
              </a:extLst>
            </p:cNvPr>
            <p:cNvSpPr txBox="1">
              <a:spLocks noChangeArrowheads="1"/>
            </p:cNvSpPr>
            <p:nvPr/>
          </p:nvSpPr>
          <p:spPr bwMode="auto">
            <a:xfrm>
              <a:off x="2764" y="1540"/>
              <a:ext cx="50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4379" name="Text Box 46">
              <a:extLst>
                <a:ext uri="{FF2B5EF4-FFF2-40B4-BE49-F238E27FC236}">
                  <a16:creationId xmlns:a16="http://schemas.microsoft.com/office/drawing/2014/main" id="{C817135C-7349-444B-9129-B8A5011B56EA}"/>
                </a:ext>
              </a:extLst>
            </p:cNvPr>
            <p:cNvSpPr txBox="1">
              <a:spLocks noChangeArrowheads="1"/>
            </p:cNvSpPr>
            <p:nvPr/>
          </p:nvSpPr>
          <p:spPr bwMode="auto">
            <a:xfrm>
              <a:off x="0" y="1997"/>
              <a:ext cx="37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4380" name="Text Box 47">
              <a:extLst>
                <a:ext uri="{FF2B5EF4-FFF2-40B4-BE49-F238E27FC236}">
                  <a16:creationId xmlns:a16="http://schemas.microsoft.com/office/drawing/2014/main" id="{94E3BF45-AF29-4D65-95B7-8D23D61C0309}"/>
                </a:ext>
              </a:extLst>
            </p:cNvPr>
            <p:cNvSpPr txBox="1">
              <a:spLocks noChangeArrowheads="1"/>
            </p:cNvSpPr>
            <p:nvPr/>
          </p:nvSpPr>
          <p:spPr bwMode="auto">
            <a:xfrm>
              <a:off x="3392" y="1997"/>
              <a:ext cx="3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4381" name="Text Box 48">
              <a:extLst>
                <a:ext uri="{FF2B5EF4-FFF2-40B4-BE49-F238E27FC236}">
                  <a16:creationId xmlns:a16="http://schemas.microsoft.com/office/drawing/2014/main" id="{7BE223B5-7C7E-4EEE-A113-6D815BAFBC3C}"/>
                </a:ext>
              </a:extLst>
            </p:cNvPr>
            <p:cNvSpPr txBox="1">
              <a:spLocks noChangeArrowheads="1"/>
            </p:cNvSpPr>
            <p:nvPr/>
          </p:nvSpPr>
          <p:spPr bwMode="auto">
            <a:xfrm>
              <a:off x="3211" y="2544"/>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82" name="Text Box 49">
              <a:extLst>
                <a:ext uri="{FF2B5EF4-FFF2-40B4-BE49-F238E27FC236}">
                  <a16:creationId xmlns:a16="http://schemas.microsoft.com/office/drawing/2014/main" id="{AAEC043D-3A38-429A-B5E4-986B20778C99}"/>
                </a:ext>
              </a:extLst>
            </p:cNvPr>
            <p:cNvSpPr txBox="1">
              <a:spLocks noChangeArrowheads="1"/>
            </p:cNvSpPr>
            <p:nvPr/>
          </p:nvSpPr>
          <p:spPr bwMode="auto">
            <a:xfrm>
              <a:off x="1485" y="2953"/>
              <a:ext cx="34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83" name="Text Box 50">
              <a:extLst>
                <a:ext uri="{FF2B5EF4-FFF2-40B4-BE49-F238E27FC236}">
                  <a16:creationId xmlns:a16="http://schemas.microsoft.com/office/drawing/2014/main" id="{3956465C-E182-43B9-8DF7-9A5699A1A2D7}"/>
                </a:ext>
              </a:extLst>
            </p:cNvPr>
            <p:cNvSpPr txBox="1">
              <a:spLocks noChangeArrowheads="1"/>
            </p:cNvSpPr>
            <p:nvPr/>
          </p:nvSpPr>
          <p:spPr bwMode="auto">
            <a:xfrm>
              <a:off x="1488" y="2466"/>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4384" name="Text Box 51">
              <a:extLst>
                <a:ext uri="{FF2B5EF4-FFF2-40B4-BE49-F238E27FC236}">
                  <a16:creationId xmlns:a16="http://schemas.microsoft.com/office/drawing/2014/main" id="{CFC6B95E-0586-426B-BCAE-707D118E0136}"/>
                </a:ext>
              </a:extLst>
            </p:cNvPr>
            <p:cNvSpPr txBox="1">
              <a:spLocks noChangeArrowheads="1"/>
            </p:cNvSpPr>
            <p:nvPr/>
          </p:nvSpPr>
          <p:spPr bwMode="auto">
            <a:xfrm>
              <a:off x="1879" y="2102"/>
              <a:ext cx="34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4385" name="Text Box 52">
              <a:extLst>
                <a:ext uri="{FF2B5EF4-FFF2-40B4-BE49-F238E27FC236}">
                  <a16:creationId xmlns:a16="http://schemas.microsoft.com/office/drawing/2014/main" id="{D50CFF2E-136C-44BB-8802-357C9FDCFCC8}"/>
                </a:ext>
              </a:extLst>
            </p:cNvPr>
            <p:cNvSpPr txBox="1">
              <a:spLocks noChangeArrowheads="1"/>
            </p:cNvSpPr>
            <p:nvPr/>
          </p:nvSpPr>
          <p:spPr bwMode="auto">
            <a:xfrm>
              <a:off x="1974" y="2863"/>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4386" name="Line 53">
              <a:extLst>
                <a:ext uri="{FF2B5EF4-FFF2-40B4-BE49-F238E27FC236}">
                  <a16:creationId xmlns:a16="http://schemas.microsoft.com/office/drawing/2014/main" id="{6CC637FC-5F5C-4891-B8A5-E4914784C519}"/>
                </a:ext>
              </a:extLst>
            </p:cNvPr>
            <p:cNvSpPr>
              <a:spLocks noChangeShapeType="1"/>
            </p:cNvSpPr>
            <p:nvPr/>
          </p:nvSpPr>
          <p:spPr bwMode="auto">
            <a:xfrm>
              <a:off x="1741" y="2779"/>
              <a:ext cx="18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Text Box 54">
              <a:extLst>
                <a:ext uri="{FF2B5EF4-FFF2-40B4-BE49-F238E27FC236}">
                  <a16:creationId xmlns:a16="http://schemas.microsoft.com/office/drawing/2014/main" id="{EB0DCECE-3244-404A-BBE5-86D0DB7A7C64}"/>
                </a:ext>
              </a:extLst>
            </p:cNvPr>
            <p:cNvSpPr txBox="1">
              <a:spLocks noChangeArrowheads="1"/>
            </p:cNvSpPr>
            <p:nvPr/>
          </p:nvSpPr>
          <p:spPr bwMode="auto">
            <a:xfrm>
              <a:off x="1070" y="2443"/>
              <a:ext cx="4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4388" name="Text Box 55">
              <a:extLst>
                <a:ext uri="{FF2B5EF4-FFF2-40B4-BE49-F238E27FC236}">
                  <a16:creationId xmlns:a16="http://schemas.microsoft.com/office/drawing/2014/main" id="{8C2C1E32-A219-49A1-A55D-E8DEAFFA0436}"/>
                </a:ext>
              </a:extLst>
            </p:cNvPr>
            <p:cNvSpPr txBox="1">
              <a:spLocks noChangeArrowheads="1"/>
            </p:cNvSpPr>
            <p:nvPr/>
          </p:nvSpPr>
          <p:spPr bwMode="auto">
            <a:xfrm>
              <a:off x="2314" y="2360"/>
              <a:ext cx="42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4389" name="Rectangle 56">
              <a:extLst>
                <a:ext uri="{FF2B5EF4-FFF2-40B4-BE49-F238E27FC236}">
                  <a16:creationId xmlns:a16="http://schemas.microsoft.com/office/drawing/2014/main" id="{1A682D0B-ADB5-4845-8E91-1D447D62310F}"/>
                </a:ext>
              </a:extLst>
            </p:cNvPr>
            <p:cNvSpPr>
              <a:spLocks noChangeArrowheads="1"/>
            </p:cNvSpPr>
            <p:nvPr/>
          </p:nvSpPr>
          <p:spPr bwMode="auto">
            <a:xfrm>
              <a:off x="861" y="1442"/>
              <a:ext cx="101" cy="37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0" name="Rectangle 57">
              <a:extLst>
                <a:ext uri="{FF2B5EF4-FFF2-40B4-BE49-F238E27FC236}">
                  <a16:creationId xmlns:a16="http://schemas.microsoft.com/office/drawing/2014/main" id="{3C9494AA-E135-4CCF-A296-35393D669C19}"/>
                </a:ext>
              </a:extLst>
            </p:cNvPr>
            <p:cNvSpPr>
              <a:spLocks noChangeArrowheads="1"/>
            </p:cNvSpPr>
            <p:nvPr/>
          </p:nvSpPr>
          <p:spPr bwMode="auto">
            <a:xfrm>
              <a:off x="1412" y="1441"/>
              <a:ext cx="101"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1" name="Rectangle 58">
              <a:extLst>
                <a:ext uri="{FF2B5EF4-FFF2-40B4-BE49-F238E27FC236}">
                  <a16:creationId xmlns:a16="http://schemas.microsoft.com/office/drawing/2014/main" id="{4F2C1386-88C7-4DB1-AE07-9F7E19B55193}"/>
                </a:ext>
              </a:extLst>
            </p:cNvPr>
            <p:cNvSpPr>
              <a:spLocks noChangeArrowheads="1"/>
            </p:cNvSpPr>
            <p:nvPr/>
          </p:nvSpPr>
          <p:spPr bwMode="auto">
            <a:xfrm>
              <a:off x="2149" y="1437"/>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2" name="Rectangle 59">
              <a:extLst>
                <a:ext uri="{FF2B5EF4-FFF2-40B4-BE49-F238E27FC236}">
                  <a16:creationId xmlns:a16="http://schemas.microsoft.com/office/drawing/2014/main" id="{0EB87356-A5D9-41CB-B013-20A234E7EF23}"/>
                </a:ext>
              </a:extLst>
            </p:cNvPr>
            <p:cNvSpPr>
              <a:spLocks noChangeArrowheads="1"/>
            </p:cNvSpPr>
            <p:nvPr/>
          </p:nvSpPr>
          <p:spPr bwMode="auto">
            <a:xfrm>
              <a:off x="2681" y="1442"/>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3" name="Rectangle 60">
              <a:extLst>
                <a:ext uri="{FF2B5EF4-FFF2-40B4-BE49-F238E27FC236}">
                  <a16:creationId xmlns:a16="http://schemas.microsoft.com/office/drawing/2014/main" id="{A665A06A-82C3-43EB-9A78-4C0D432D02B6}"/>
                </a:ext>
              </a:extLst>
            </p:cNvPr>
            <p:cNvSpPr>
              <a:spLocks noChangeArrowheads="1"/>
            </p:cNvSpPr>
            <p:nvPr/>
          </p:nvSpPr>
          <p:spPr bwMode="auto">
            <a:xfrm>
              <a:off x="375" y="2257"/>
              <a:ext cx="300"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4" name="Rectangle 61">
              <a:extLst>
                <a:ext uri="{FF2B5EF4-FFF2-40B4-BE49-F238E27FC236}">
                  <a16:creationId xmlns:a16="http://schemas.microsoft.com/office/drawing/2014/main" id="{FB8EA640-D073-41CC-BBB4-F69033DCFA45}"/>
                </a:ext>
              </a:extLst>
            </p:cNvPr>
            <p:cNvSpPr>
              <a:spLocks noChangeArrowheads="1"/>
            </p:cNvSpPr>
            <p:nvPr/>
          </p:nvSpPr>
          <p:spPr bwMode="auto">
            <a:xfrm>
              <a:off x="2963" y="2257"/>
              <a:ext cx="301"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395" name="Text Box 62">
              <a:extLst>
                <a:ext uri="{FF2B5EF4-FFF2-40B4-BE49-F238E27FC236}">
                  <a16:creationId xmlns:a16="http://schemas.microsoft.com/office/drawing/2014/main" id="{570E39CB-ED5D-4F69-A511-078FC55FABA8}"/>
                </a:ext>
              </a:extLst>
            </p:cNvPr>
            <p:cNvSpPr txBox="1">
              <a:spLocks noChangeArrowheads="1"/>
            </p:cNvSpPr>
            <p:nvPr/>
          </p:nvSpPr>
          <p:spPr bwMode="auto">
            <a:xfrm>
              <a:off x="499" y="3763"/>
              <a:ext cx="30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grpSp>
      <p:sp>
        <p:nvSpPr>
          <p:cNvPr id="11327" name="Text Box 63">
            <a:extLst>
              <a:ext uri="{FF2B5EF4-FFF2-40B4-BE49-F238E27FC236}">
                <a16:creationId xmlns:a16="http://schemas.microsoft.com/office/drawing/2014/main" id="{EC93169B-6C78-43A6-9313-93AEEB191DE9}"/>
              </a:ext>
            </a:extLst>
          </p:cNvPr>
          <p:cNvSpPr txBox="1">
            <a:spLocks noChangeArrowheads="1"/>
          </p:cNvSpPr>
          <p:nvPr/>
        </p:nvSpPr>
        <p:spPr bwMode="auto">
          <a:xfrm>
            <a:off x="5940425" y="4941888"/>
            <a:ext cx="320357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lang="en-US" altLang="zh-CN" sz="2800" b="1" i="1">
                <a:solidFill>
                  <a:srgbClr val="66FF33"/>
                </a:solidFill>
              </a:rPr>
              <a:t>ΔU</a:t>
            </a:r>
            <a:r>
              <a:rPr lang="en-US" altLang="zh-CN" sz="2800" b="1" baseline="-25000">
                <a:solidFill>
                  <a:srgbClr val="66FF33"/>
                </a:solidFill>
              </a:rPr>
              <a:t>I1</a:t>
            </a:r>
            <a:r>
              <a:rPr lang="en-US" altLang="zh-CN" sz="2800" b="1">
                <a:solidFill>
                  <a:srgbClr val="66FF33"/>
                </a:solidFill>
              </a:rPr>
              <a:t>=</a:t>
            </a:r>
            <a:r>
              <a:rPr lang="en-US" altLang="zh-CN" sz="2800" b="1" i="1">
                <a:solidFill>
                  <a:srgbClr val="66FF33"/>
                </a:solidFill>
              </a:rPr>
              <a:t>ΔU</a:t>
            </a:r>
            <a:r>
              <a:rPr lang="en-US" altLang="zh-CN" sz="2800" b="1" baseline="-25000">
                <a:solidFill>
                  <a:srgbClr val="66FF33"/>
                </a:solidFill>
              </a:rPr>
              <a:t>I</a:t>
            </a:r>
            <a:r>
              <a:rPr lang="en-US" altLang="zh-CN" sz="2800" b="1">
                <a:solidFill>
                  <a:srgbClr val="66FF33"/>
                </a:solidFill>
              </a:rPr>
              <a:t>/2</a:t>
            </a:r>
            <a:r>
              <a:rPr lang="zh-CN" altLang="en-US" sz="2800" b="1">
                <a:solidFill>
                  <a:srgbClr val="66FF33"/>
                </a:solidFill>
              </a:rPr>
              <a:t>，</a:t>
            </a:r>
            <a:r>
              <a:rPr lang="en-US" altLang="zh-CN" sz="2800" b="1" i="1">
                <a:solidFill>
                  <a:srgbClr val="66FF33"/>
                </a:solidFill>
              </a:rPr>
              <a:t>ΔU</a:t>
            </a:r>
            <a:r>
              <a:rPr lang="en-US" altLang="zh-CN" sz="2800" b="1" baseline="-25000">
                <a:solidFill>
                  <a:srgbClr val="66FF33"/>
                </a:solidFill>
              </a:rPr>
              <a:t>I2</a:t>
            </a:r>
            <a:r>
              <a:rPr lang="en-US" altLang="zh-CN" sz="2800" b="1">
                <a:solidFill>
                  <a:srgbClr val="66FF33"/>
                </a:solidFill>
              </a:rPr>
              <a:t>=</a:t>
            </a:r>
            <a:r>
              <a:rPr lang="zh-CN" altLang="en-US" sz="2800" b="1" i="1">
                <a:solidFill>
                  <a:srgbClr val="66FF33"/>
                </a:solidFill>
              </a:rPr>
              <a:t>－</a:t>
            </a:r>
            <a:r>
              <a:rPr lang="en-US" altLang="zh-CN" sz="2800" b="1" i="1">
                <a:solidFill>
                  <a:srgbClr val="66FF33"/>
                </a:solidFill>
              </a:rPr>
              <a:t>ΔU</a:t>
            </a:r>
            <a:r>
              <a:rPr lang="en-US" altLang="zh-CN" sz="2800" b="1" baseline="-25000">
                <a:solidFill>
                  <a:srgbClr val="66FF33"/>
                </a:solidFill>
              </a:rPr>
              <a:t>I</a:t>
            </a:r>
            <a:r>
              <a:rPr lang="en-US" altLang="zh-CN" sz="2800" b="1">
                <a:solidFill>
                  <a:srgbClr val="66FF33"/>
                </a:solidFill>
              </a:rPr>
              <a:t>/2</a:t>
            </a:r>
            <a:r>
              <a:rPr lang="zh-CN" altLang="en-US" sz="2800" b="1">
                <a:solidFill>
                  <a:srgbClr val="FFFF00"/>
                </a:solidFill>
              </a:rPr>
              <a:t>。</a:t>
            </a:r>
          </a:p>
          <a:p>
            <a:pPr algn="ctr" eaLnBrk="1" hangingPunct="1">
              <a:spcBef>
                <a:spcPct val="50000"/>
              </a:spcBef>
              <a:buFontTx/>
              <a:buNone/>
            </a:pPr>
            <a:endParaRPr lang="en-US" altLang="zh-CN" sz="2800" b="1"/>
          </a:p>
        </p:txBody>
      </p:sp>
      <p:sp>
        <p:nvSpPr>
          <p:cNvPr id="11328" name="Text Box 64">
            <a:extLst>
              <a:ext uri="{FF2B5EF4-FFF2-40B4-BE49-F238E27FC236}">
                <a16:creationId xmlns:a16="http://schemas.microsoft.com/office/drawing/2014/main" id="{2A1A4C64-A5B9-4B8A-B2FE-E8FA461A20E5}"/>
              </a:ext>
            </a:extLst>
          </p:cNvPr>
          <p:cNvSpPr txBox="1">
            <a:spLocks noChangeArrowheads="1"/>
          </p:cNvSpPr>
          <p:nvPr/>
        </p:nvSpPr>
        <p:spPr bwMode="auto">
          <a:xfrm>
            <a:off x="1066800" y="38862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66FF33"/>
                </a:solidFill>
              </a:rPr>
              <a:t>/2</a:t>
            </a:r>
          </a:p>
        </p:txBody>
      </p:sp>
      <p:sp>
        <p:nvSpPr>
          <p:cNvPr id="11329" name="Text Box 65">
            <a:extLst>
              <a:ext uri="{FF2B5EF4-FFF2-40B4-BE49-F238E27FC236}">
                <a16:creationId xmlns:a16="http://schemas.microsoft.com/office/drawing/2014/main" id="{B0F6E436-342B-49B6-BF14-CB0B80994333}"/>
              </a:ext>
            </a:extLst>
          </p:cNvPr>
          <p:cNvSpPr txBox="1">
            <a:spLocks noChangeArrowheads="1"/>
          </p:cNvSpPr>
          <p:nvPr/>
        </p:nvSpPr>
        <p:spPr bwMode="auto">
          <a:xfrm>
            <a:off x="4572000" y="4114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66FF33"/>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in)">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27"/>
                                        </p:tgtEl>
                                        <p:attrNameLst>
                                          <p:attrName>style.visibility</p:attrName>
                                        </p:attrNameLst>
                                      </p:cBhvr>
                                      <p:to>
                                        <p:strVal val="visible"/>
                                      </p:to>
                                    </p:set>
                                    <p:anim calcmode="lin" valueType="num">
                                      <p:cBhvr additive="base">
                                        <p:cTn id="12" dur="500" fill="hold"/>
                                        <p:tgtEl>
                                          <p:spTgt spid="11327"/>
                                        </p:tgtEl>
                                        <p:attrNameLst>
                                          <p:attrName>ppt_x</p:attrName>
                                        </p:attrNameLst>
                                      </p:cBhvr>
                                      <p:tavLst>
                                        <p:tav tm="0">
                                          <p:val>
                                            <p:strVal val="0-#ppt_w/2"/>
                                          </p:val>
                                        </p:tav>
                                        <p:tav tm="100000">
                                          <p:val>
                                            <p:strVal val="#ppt_x"/>
                                          </p:val>
                                        </p:tav>
                                      </p:tavLst>
                                    </p:anim>
                                    <p:anim calcmode="lin" valueType="num">
                                      <p:cBhvr additive="base">
                                        <p:cTn id="13" dur="500" fill="hold"/>
                                        <p:tgtEl>
                                          <p:spTgt spid="1132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2" presetClass="entr" presetSubtype="8" fill="hold" grpId="0" nodeType="afterEffect">
                                  <p:stCondLst>
                                    <p:cond delay="10000"/>
                                  </p:stCondLst>
                                  <p:childTnLst>
                                    <p:set>
                                      <p:cBhvr>
                                        <p:cTn id="16" dur="1" fill="hold">
                                          <p:stCondLst>
                                            <p:cond delay="0"/>
                                          </p:stCondLst>
                                        </p:cTn>
                                        <p:tgtEl>
                                          <p:spTgt spid="11267"/>
                                        </p:tgtEl>
                                        <p:attrNameLst>
                                          <p:attrName>style.visibility</p:attrName>
                                        </p:attrNameLst>
                                      </p:cBhvr>
                                      <p:to>
                                        <p:strVal val="visible"/>
                                      </p:to>
                                    </p:set>
                                    <p:animEffect transition="in" filter="slide(fromLeft)">
                                      <p:cBhvr>
                                        <p:cTn id="17" dur="500"/>
                                        <p:tgtEl>
                                          <p:spTgt spid="11267"/>
                                        </p:tgtEl>
                                      </p:cBhvr>
                                    </p:animEffect>
                                  </p:childTnLst>
                                </p:cTn>
                              </p:par>
                            </p:childTnLst>
                          </p:cTn>
                        </p:par>
                        <p:par>
                          <p:cTn id="18" fill="hold" nodeType="afterGroup">
                            <p:stCondLst>
                              <p:cond delay="11000"/>
                            </p:stCondLst>
                            <p:childTnLst>
                              <p:par>
                                <p:cTn id="19" presetID="12" presetClass="entr" presetSubtype="4" fill="hold" grpId="0" nodeType="afterEffect">
                                  <p:stCondLst>
                                    <p:cond delay="10000"/>
                                  </p:stCondLst>
                                  <p:childTnLst>
                                    <p:set>
                                      <p:cBhvr>
                                        <p:cTn id="20" dur="1" fill="hold">
                                          <p:stCondLst>
                                            <p:cond delay="0"/>
                                          </p:stCondLst>
                                        </p:cTn>
                                        <p:tgtEl>
                                          <p:spTgt spid="11328"/>
                                        </p:tgtEl>
                                        <p:attrNameLst>
                                          <p:attrName>style.visibility</p:attrName>
                                        </p:attrNameLst>
                                      </p:cBhvr>
                                      <p:to>
                                        <p:strVal val="visible"/>
                                      </p:to>
                                    </p:set>
                                    <p:animEffect transition="in" filter="slide(fromBottom)">
                                      <p:cBhvr>
                                        <p:cTn id="21" dur="500"/>
                                        <p:tgtEl>
                                          <p:spTgt spid="11328"/>
                                        </p:tgtEl>
                                      </p:cBhvr>
                                    </p:animEffect>
                                  </p:childTnLst>
                                </p:cTn>
                              </p:par>
                            </p:childTnLst>
                          </p:cTn>
                        </p:par>
                        <p:par>
                          <p:cTn id="22" fill="hold" nodeType="afterGroup">
                            <p:stCondLst>
                              <p:cond delay="21500"/>
                            </p:stCondLst>
                            <p:childTnLst>
                              <p:par>
                                <p:cTn id="23" presetID="12" presetClass="entr" presetSubtype="2" fill="hold" grpId="0" nodeType="afterEffect">
                                  <p:stCondLst>
                                    <p:cond delay="10000"/>
                                  </p:stCondLst>
                                  <p:childTnLst>
                                    <p:set>
                                      <p:cBhvr>
                                        <p:cTn id="24" dur="1" fill="hold">
                                          <p:stCondLst>
                                            <p:cond delay="0"/>
                                          </p:stCondLst>
                                        </p:cTn>
                                        <p:tgtEl>
                                          <p:spTgt spid="11268"/>
                                        </p:tgtEl>
                                        <p:attrNameLst>
                                          <p:attrName>style.visibility</p:attrName>
                                        </p:attrNameLst>
                                      </p:cBhvr>
                                      <p:to>
                                        <p:strVal val="visible"/>
                                      </p:to>
                                    </p:set>
                                    <p:animEffect transition="in" filter="slide(fromRight)">
                                      <p:cBhvr>
                                        <p:cTn id="25" dur="500"/>
                                        <p:tgtEl>
                                          <p:spTgt spid="11268"/>
                                        </p:tgtEl>
                                      </p:cBhvr>
                                    </p:animEffect>
                                  </p:childTnLst>
                                </p:cTn>
                              </p:par>
                            </p:childTnLst>
                          </p:cTn>
                        </p:par>
                        <p:par>
                          <p:cTn id="26" fill="hold" nodeType="afterGroup">
                            <p:stCondLst>
                              <p:cond delay="32000"/>
                            </p:stCondLst>
                            <p:childTnLst>
                              <p:par>
                                <p:cTn id="27" presetID="12" presetClass="entr" presetSubtype="2" fill="hold" grpId="0" nodeType="afterEffect">
                                  <p:stCondLst>
                                    <p:cond delay="10000"/>
                                  </p:stCondLst>
                                  <p:childTnLst>
                                    <p:set>
                                      <p:cBhvr>
                                        <p:cTn id="28" dur="1" fill="hold">
                                          <p:stCondLst>
                                            <p:cond delay="0"/>
                                          </p:stCondLst>
                                        </p:cTn>
                                        <p:tgtEl>
                                          <p:spTgt spid="11329"/>
                                        </p:tgtEl>
                                        <p:attrNameLst>
                                          <p:attrName>style.visibility</p:attrName>
                                        </p:attrNameLst>
                                      </p:cBhvr>
                                      <p:to>
                                        <p:strVal val="visible"/>
                                      </p:to>
                                    </p:set>
                                    <p:animEffect transition="in" filter="slide(fromRight)">
                                      <p:cBhvr>
                                        <p:cTn id="29" dur="500"/>
                                        <p:tgtEl>
                                          <p:spTgt spid="11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11268" grpId="0" autoUpdateAnimBg="0"/>
      <p:bldP spid="11327" grpId="0" autoUpdateAnimBg="0"/>
      <p:bldP spid="11328" grpId="0" autoUpdateAnimBg="0"/>
      <p:bldP spid="1132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E74A702-32F9-4DD5-B2CE-6910CEB8BA62}"/>
              </a:ext>
            </a:extLst>
          </p:cNvPr>
          <p:cNvSpPr>
            <a:spLocks noChangeArrowheads="1"/>
          </p:cNvSpPr>
          <p:nvPr/>
        </p:nvSpPr>
        <p:spPr bwMode="auto">
          <a:xfrm>
            <a:off x="5943600" y="1447800"/>
            <a:ext cx="32004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Ø"/>
            </a:pPr>
            <a:r>
              <a:rPr lang="en-US" altLang="zh-CN" b="1">
                <a:solidFill>
                  <a:srgbClr val="FFFF00"/>
                </a:solidFill>
              </a:rPr>
              <a:t>T</a:t>
            </a:r>
            <a:r>
              <a:rPr lang="en-US" altLang="zh-CN" b="1" baseline="-30000">
                <a:solidFill>
                  <a:srgbClr val="FFFF00"/>
                </a:solidFill>
              </a:rPr>
              <a:t>1</a:t>
            </a:r>
            <a:r>
              <a:rPr lang="zh-CN" altLang="en-US" b="1">
                <a:solidFill>
                  <a:srgbClr val="FFFF00"/>
                </a:solidFill>
                <a:latin typeface="宋体" panose="02010600030101010101" pitchFamily="2" charset="-122"/>
              </a:rPr>
              <a:t>和</a:t>
            </a:r>
            <a:r>
              <a:rPr lang="en-US" altLang="zh-CN" b="1">
                <a:solidFill>
                  <a:srgbClr val="FFFF00"/>
                </a:solidFill>
              </a:rPr>
              <a:t>T</a:t>
            </a:r>
            <a:r>
              <a:rPr lang="en-US" altLang="zh-CN" b="1" baseline="-30000">
                <a:solidFill>
                  <a:srgbClr val="FFFF00"/>
                </a:solidFill>
              </a:rPr>
              <a:t>2</a:t>
            </a:r>
            <a:r>
              <a:rPr lang="zh-CN" altLang="en-US" b="1">
                <a:solidFill>
                  <a:srgbClr val="FFFF00"/>
                </a:solidFill>
                <a:latin typeface="宋体" panose="02010600030101010101" pitchFamily="2" charset="-122"/>
              </a:rPr>
              <a:t>的输入电压</a:t>
            </a:r>
            <a:r>
              <a:rPr lang="en-US" altLang="zh-CN" b="1" i="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I1</a:t>
            </a:r>
            <a:r>
              <a:rPr lang="zh-CN" altLang="en-US" b="1">
                <a:solidFill>
                  <a:srgbClr val="FFFF00"/>
                </a:solidFill>
              </a:rPr>
              <a:t>和</a:t>
            </a:r>
            <a:r>
              <a:rPr lang="en-US" altLang="zh-CN" b="1" i="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I2</a:t>
            </a:r>
            <a:r>
              <a:rPr lang="zh-CN" altLang="en-US" b="1">
                <a:solidFill>
                  <a:srgbClr val="FFFF00"/>
                </a:solidFill>
                <a:latin typeface="宋体" panose="02010600030101010101" pitchFamily="2" charset="-122"/>
              </a:rPr>
              <a:t>大小相等，极性相反</a:t>
            </a:r>
            <a:r>
              <a:rPr lang="en-US" altLang="zh-CN" b="1">
                <a:solidFill>
                  <a:srgbClr val="FFFF00"/>
                </a:solidFill>
                <a:latin typeface="宋体" panose="02010600030101010101" pitchFamily="2" charset="-122"/>
                <a:sym typeface="Wingdings" panose="05000000000000000000" pitchFamily="2" charset="2"/>
              </a:rPr>
              <a:t>,</a:t>
            </a:r>
            <a:r>
              <a:rPr lang="zh-CN" altLang="en-US" b="1">
                <a:solidFill>
                  <a:srgbClr val="FF00FF"/>
                </a:solidFill>
                <a:latin typeface="宋体" panose="02010600030101010101" pitchFamily="2" charset="-122"/>
                <a:sym typeface="Wingdings" panose="05000000000000000000" pitchFamily="2" charset="2"/>
              </a:rPr>
              <a:t>此时的输入信号</a:t>
            </a:r>
            <a:r>
              <a:rPr lang="en-US" altLang="zh-CN" b="1" i="1">
                <a:solidFill>
                  <a:srgbClr val="FF00FF"/>
                </a:solidFill>
                <a:latin typeface="宋体" panose="02010600030101010101" pitchFamily="2" charset="-122"/>
              </a:rPr>
              <a:t>Δ</a:t>
            </a:r>
            <a:r>
              <a:rPr lang="en-US" altLang="zh-CN" b="1" i="1">
                <a:solidFill>
                  <a:srgbClr val="FF00FF"/>
                </a:solidFill>
              </a:rPr>
              <a:t>U</a:t>
            </a:r>
            <a:r>
              <a:rPr lang="en-US" altLang="zh-CN" b="1" baseline="-30000">
                <a:solidFill>
                  <a:srgbClr val="FF00FF"/>
                </a:solidFill>
              </a:rPr>
              <a:t>I</a:t>
            </a:r>
            <a:r>
              <a:rPr lang="zh-CN" altLang="en-US" b="1">
                <a:solidFill>
                  <a:srgbClr val="FF00FF"/>
                </a:solidFill>
                <a:latin typeface="宋体" panose="02010600030101010101" pitchFamily="2" charset="-122"/>
              </a:rPr>
              <a:t>称为差模信号</a:t>
            </a:r>
            <a:r>
              <a:rPr lang="en-US" altLang="zh-CN" b="1">
                <a:solidFill>
                  <a:srgbClr val="FFFF00"/>
                </a:solidFill>
              </a:rPr>
              <a:t>(Difference-mode Signal)</a:t>
            </a:r>
            <a:r>
              <a:rPr lang="zh-CN" altLang="en-US" b="1">
                <a:solidFill>
                  <a:srgbClr val="FFFF00"/>
                </a:solidFill>
                <a:latin typeface="宋体" panose="02010600030101010101" pitchFamily="2" charset="-122"/>
              </a:rPr>
              <a:t>，记为</a:t>
            </a:r>
            <a:r>
              <a:rPr lang="en-US" altLang="zh-CN" b="1" i="1">
                <a:solidFill>
                  <a:srgbClr val="FF00FF"/>
                </a:solidFill>
                <a:latin typeface="宋体" panose="02010600030101010101" pitchFamily="2" charset="-122"/>
              </a:rPr>
              <a:t>Δ</a:t>
            </a:r>
            <a:r>
              <a:rPr lang="en-US" altLang="zh-CN" b="1" i="1">
                <a:solidFill>
                  <a:srgbClr val="FF00FF"/>
                </a:solidFill>
              </a:rPr>
              <a:t>U</a:t>
            </a:r>
            <a:r>
              <a:rPr lang="en-US" altLang="zh-CN" b="1" baseline="-30000">
                <a:solidFill>
                  <a:srgbClr val="FF00FF"/>
                </a:solidFill>
              </a:rPr>
              <a:t>Id</a:t>
            </a:r>
            <a:r>
              <a:rPr lang="zh-CN" altLang="en-US" b="1">
                <a:solidFill>
                  <a:srgbClr val="FFFF00"/>
                </a:solidFill>
                <a:latin typeface="宋体" panose="02010600030101010101" pitchFamily="2" charset="-122"/>
              </a:rPr>
              <a:t>。</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Id</a:t>
            </a:r>
            <a:r>
              <a:rPr lang="en-US" altLang="zh-CN" sz="2800" b="1">
                <a:solidFill>
                  <a:srgbClr val="FF00FF"/>
                </a:solidFill>
              </a:rPr>
              <a:t>=</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I1</a:t>
            </a:r>
            <a:r>
              <a:rPr lang="en-US" altLang="zh-CN" sz="2800" b="1" i="1">
                <a:solidFill>
                  <a:srgbClr val="FF00FF"/>
                </a:solidFill>
              </a:rPr>
              <a:t>–</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I2</a:t>
            </a:r>
            <a:r>
              <a:rPr lang="zh-CN" altLang="en-US" sz="2800" b="1">
                <a:solidFill>
                  <a:srgbClr val="FFFF00"/>
                </a:solidFill>
                <a:latin typeface="宋体" panose="02010600030101010101" pitchFamily="2" charset="-122"/>
              </a:rPr>
              <a:t>。</a:t>
            </a:r>
          </a:p>
        </p:txBody>
      </p:sp>
      <p:sp>
        <p:nvSpPr>
          <p:cNvPr id="15363" name="Text Box 3">
            <a:extLst>
              <a:ext uri="{FF2B5EF4-FFF2-40B4-BE49-F238E27FC236}">
                <a16:creationId xmlns:a16="http://schemas.microsoft.com/office/drawing/2014/main" id="{F9E5F783-617A-452B-A2DA-71E0F3D79641}"/>
              </a:ext>
            </a:extLst>
          </p:cNvPr>
          <p:cNvSpPr txBox="1">
            <a:spLocks noChangeArrowheads="1"/>
          </p:cNvSpPr>
          <p:nvPr/>
        </p:nvSpPr>
        <p:spPr bwMode="auto">
          <a:xfrm>
            <a:off x="684213" y="4076700"/>
            <a:ext cx="108426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15364" name="Text Box 4">
            <a:extLst>
              <a:ext uri="{FF2B5EF4-FFF2-40B4-BE49-F238E27FC236}">
                <a16:creationId xmlns:a16="http://schemas.microsoft.com/office/drawing/2014/main" id="{52B843E4-A4E5-414C-AA63-31F127B9D63D}"/>
              </a:ext>
            </a:extLst>
          </p:cNvPr>
          <p:cNvSpPr txBox="1">
            <a:spLocks noChangeArrowheads="1"/>
          </p:cNvSpPr>
          <p:nvPr/>
        </p:nvSpPr>
        <p:spPr bwMode="auto">
          <a:xfrm>
            <a:off x="4140200" y="4149725"/>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grpSp>
        <p:nvGrpSpPr>
          <p:cNvPr id="15365" name="Group 5">
            <a:extLst>
              <a:ext uri="{FF2B5EF4-FFF2-40B4-BE49-F238E27FC236}">
                <a16:creationId xmlns:a16="http://schemas.microsoft.com/office/drawing/2014/main" id="{A4906ECA-979C-43F5-B3AE-C6CE6925AAE1}"/>
              </a:ext>
            </a:extLst>
          </p:cNvPr>
          <p:cNvGrpSpPr>
            <a:grpSpLocks/>
          </p:cNvGrpSpPr>
          <p:nvPr/>
        </p:nvGrpSpPr>
        <p:grpSpPr bwMode="auto">
          <a:xfrm>
            <a:off x="0" y="1371600"/>
            <a:ext cx="5940425" cy="5059363"/>
            <a:chOff x="0" y="864"/>
            <a:chExt cx="3742" cy="3187"/>
          </a:xfrm>
        </p:grpSpPr>
        <p:sp>
          <p:nvSpPr>
            <p:cNvPr id="15366" name="Line 6">
              <a:extLst>
                <a:ext uri="{FF2B5EF4-FFF2-40B4-BE49-F238E27FC236}">
                  <a16:creationId xmlns:a16="http://schemas.microsoft.com/office/drawing/2014/main" id="{C20569DF-1C8B-4F85-A815-3C9F870870F7}"/>
                </a:ext>
              </a:extLst>
            </p:cNvPr>
            <p:cNvSpPr>
              <a:spLocks noChangeShapeType="1"/>
            </p:cNvSpPr>
            <p:nvPr/>
          </p:nvSpPr>
          <p:spPr bwMode="auto">
            <a:xfrm>
              <a:off x="172" y="2337"/>
              <a:ext cx="115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 Box 7">
              <a:extLst>
                <a:ext uri="{FF2B5EF4-FFF2-40B4-BE49-F238E27FC236}">
                  <a16:creationId xmlns:a16="http://schemas.microsoft.com/office/drawing/2014/main" id="{4C2B5B53-F736-47A6-A1EF-A8D36E338E29}"/>
                </a:ext>
              </a:extLst>
            </p:cNvPr>
            <p:cNvSpPr txBox="1">
              <a:spLocks noChangeArrowheads="1"/>
            </p:cNvSpPr>
            <p:nvPr/>
          </p:nvSpPr>
          <p:spPr bwMode="auto">
            <a:xfrm>
              <a:off x="172" y="2628"/>
              <a:ext cx="34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368" name="Line 8">
              <a:extLst>
                <a:ext uri="{FF2B5EF4-FFF2-40B4-BE49-F238E27FC236}">
                  <a16:creationId xmlns:a16="http://schemas.microsoft.com/office/drawing/2014/main" id="{FBE0FEEB-AADC-49FE-BCBF-B3EE62FC76A8}"/>
                </a:ext>
              </a:extLst>
            </p:cNvPr>
            <p:cNvSpPr>
              <a:spLocks noChangeShapeType="1"/>
            </p:cNvSpPr>
            <p:nvPr/>
          </p:nvSpPr>
          <p:spPr bwMode="auto">
            <a:xfrm>
              <a:off x="165" y="3273"/>
              <a:ext cx="334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9">
              <a:extLst>
                <a:ext uri="{FF2B5EF4-FFF2-40B4-BE49-F238E27FC236}">
                  <a16:creationId xmlns:a16="http://schemas.microsoft.com/office/drawing/2014/main" id="{34B8F4B0-4F33-4F6B-BFC0-6E28E07F9115}"/>
                </a:ext>
              </a:extLst>
            </p:cNvPr>
            <p:cNvSpPr txBox="1">
              <a:spLocks noChangeArrowheads="1"/>
            </p:cNvSpPr>
            <p:nvPr/>
          </p:nvSpPr>
          <p:spPr bwMode="auto">
            <a:xfrm>
              <a:off x="2812" y="864"/>
              <a:ext cx="69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5370" name="Line 10">
              <a:extLst>
                <a:ext uri="{FF2B5EF4-FFF2-40B4-BE49-F238E27FC236}">
                  <a16:creationId xmlns:a16="http://schemas.microsoft.com/office/drawing/2014/main" id="{64A8D1CD-FD4E-4A13-AA3C-84BC294FE75B}"/>
                </a:ext>
              </a:extLst>
            </p:cNvPr>
            <p:cNvSpPr>
              <a:spLocks noChangeShapeType="1"/>
            </p:cNvSpPr>
            <p:nvPr/>
          </p:nvSpPr>
          <p:spPr bwMode="auto">
            <a:xfrm>
              <a:off x="1464" y="2476"/>
              <a:ext cx="0" cy="179"/>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71" name="Oval 11">
              <a:extLst>
                <a:ext uri="{FF2B5EF4-FFF2-40B4-BE49-F238E27FC236}">
                  <a16:creationId xmlns:a16="http://schemas.microsoft.com/office/drawing/2014/main" id="{7BC42312-01D8-4F4D-8137-F0263F45F624}"/>
                </a:ext>
              </a:extLst>
            </p:cNvPr>
            <p:cNvSpPr>
              <a:spLocks noChangeArrowheads="1"/>
            </p:cNvSpPr>
            <p:nvPr/>
          </p:nvSpPr>
          <p:spPr bwMode="auto">
            <a:xfrm>
              <a:off x="1954" y="2015"/>
              <a:ext cx="54"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72" name="Line 12">
              <a:extLst>
                <a:ext uri="{FF2B5EF4-FFF2-40B4-BE49-F238E27FC236}">
                  <a16:creationId xmlns:a16="http://schemas.microsoft.com/office/drawing/2014/main" id="{89C381EF-2AA7-44A0-8160-503F11145A5F}"/>
                </a:ext>
              </a:extLst>
            </p:cNvPr>
            <p:cNvSpPr>
              <a:spLocks noChangeShapeType="1"/>
            </p:cNvSpPr>
            <p:nvPr/>
          </p:nvSpPr>
          <p:spPr bwMode="auto">
            <a:xfrm>
              <a:off x="2178" y="2479"/>
              <a:ext cx="0" cy="1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73" name="Line 13">
              <a:extLst>
                <a:ext uri="{FF2B5EF4-FFF2-40B4-BE49-F238E27FC236}">
                  <a16:creationId xmlns:a16="http://schemas.microsoft.com/office/drawing/2014/main" id="{06B5945D-0671-49C6-89AF-5DDF82DE3263}"/>
                </a:ext>
              </a:extLst>
            </p:cNvPr>
            <p:cNvSpPr>
              <a:spLocks noChangeShapeType="1"/>
            </p:cNvSpPr>
            <p:nvPr/>
          </p:nvSpPr>
          <p:spPr bwMode="auto">
            <a:xfrm flipH="1">
              <a:off x="1992" y="2049"/>
              <a:ext cx="20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Oval 14">
              <a:extLst>
                <a:ext uri="{FF2B5EF4-FFF2-40B4-BE49-F238E27FC236}">
                  <a16:creationId xmlns:a16="http://schemas.microsoft.com/office/drawing/2014/main" id="{56525704-9425-4497-AF17-0C91A25D4068}"/>
                </a:ext>
              </a:extLst>
            </p:cNvPr>
            <p:cNvSpPr>
              <a:spLocks noChangeArrowheads="1"/>
            </p:cNvSpPr>
            <p:nvPr/>
          </p:nvSpPr>
          <p:spPr bwMode="auto">
            <a:xfrm>
              <a:off x="1666" y="2015"/>
              <a:ext cx="53"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75" name="Text Box 15">
              <a:extLst>
                <a:ext uri="{FF2B5EF4-FFF2-40B4-BE49-F238E27FC236}">
                  <a16:creationId xmlns:a16="http://schemas.microsoft.com/office/drawing/2014/main" id="{50C05D0C-E31E-4623-93E5-9D6645B981DC}"/>
                </a:ext>
              </a:extLst>
            </p:cNvPr>
            <p:cNvSpPr txBox="1">
              <a:spLocks noChangeArrowheads="1"/>
            </p:cNvSpPr>
            <p:nvPr/>
          </p:nvSpPr>
          <p:spPr bwMode="auto">
            <a:xfrm>
              <a:off x="1485" y="2038"/>
              <a:ext cx="34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376" name="Line 16">
              <a:extLst>
                <a:ext uri="{FF2B5EF4-FFF2-40B4-BE49-F238E27FC236}">
                  <a16:creationId xmlns:a16="http://schemas.microsoft.com/office/drawing/2014/main" id="{7844EBF0-FDBB-4F56-A08E-57DBDC4C8D99}"/>
                </a:ext>
              </a:extLst>
            </p:cNvPr>
            <p:cNvSpPr>
              <a:spLocks noChangeShapeType="1"/>
            </p:cNvSpPr>
            <p:nvPr/>
          </p:nvSpPr>
          <p:spPr bwMode="auto">
            <a:xfrm>
              <a:off x="1464" y="1265"/>
              <a:ext cx="0" cy="9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Text Box 17">
              <a:extLst>
                <a:ext uri="{FF2B5EF4-FFF2-40B4-BE49-F238E27FC236}">
                  <a16:creationId xmlns:a16="http://schemas.microsoft.com/office/drawing/2014/main" id="{A8859406-D875-45FE-96C2-0CA1DDD0303B}"/>
                </a:ext>
              </a:extLst>
            </p:cNvPr>
            <p:cNvSpPr txBox="1">
              <a:spLocks noChangeArrowheads="1"/>
            </p:cNvSpPr>
            <p:nvPr/>
          </p:nvSpPr>
          <p:spPr bwMode="auto">
            <a:xfrm>
              <a:off x="1557" y="1707"/>
              <a:ext cx="68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5378" name="Text Box 18">
              <a:extLst>
                <a:ext uri="{FF2B5EF4-FFF2-40B4-BE49-F238E27FC236}">
                  <a16:creationId xmlns:a16="http://schemas.microsoft.com/office/drawing/2014/main" id="{2A3E63ED-B738-4D3A-9D7C-CE3984FB7E4C}"/>
                </a:ext>
              </a:extLst>
            </p:cNvPr>
            <p:cNvSpPr txBox="1">
              <a:spLocks noChangeArrowheads="1"/>
            </p:cNvSpPr>
            <p:nvPr/>
          </p:nvSpPr>
          <p:spPr bwMode="auto">
            <a:xfrm>
              <a:off x="1922" y="2453"/>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5379" name="Line 19">
              <a:extLst>
                <a:ext uri="{FF2B5EF4-FFF2-40B4-BE49-F238E27FC236}">
                  <a16:creationId xmlns:a16="http://schemas.microsoft.com/office/drawing/2014/main" id="{55E4471C-936B-4CA3-858E-1A942BC25E22}"/>
                </a:ext>
              </a:extLst>
            </p:cNvPr>
            <p:cNvSpPr>
              <a:spLocks noChangeShapeType="1"/>
            </p:cNvSpPr>
            <p:nvPr/>
          </p:nvSpPr>
          <p:spPr bwMode="auto">
            <a:xfrm>
              <a:off x="1464" y="2048"/>
              <a:ext cx="213"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Text Box 20">
              <a:extLst>
                <a:ext uri="{FF2B5EF4-FFF2-40B4-BE49-F238E27FC236}">
                  <a16:creationId xmlns:a16="http://schemas.microsoft.com/office/drawing/2014/main" id="{764DAFBF-336D-4497-9ED5-17BC36EDD9D5}"/>
                </a:ext>
              </a:extLst>
            </p:cNvPr>
            <p:cNvSpPr txBox="1">
              <a:spLocks noChangeArrowheads="1"/>
            </p:cNvSpPr>
            <p:nvPr/>
          </p:nvSpPr>
          <p:spPr bwMode="auto">
            <a:xfrm>
              <a:off x="986" y="1597"/>
              <a:ext cx="5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5381" name="Text Box 21">
              <a:extLst>
                <a:ext uri="{FF2B5EF4-FFF2-40B4-BE49-F238E27FC236}">
                  <a16:creationId xmlns:a16="http://schemas.microsoft.com/office/drawing/2014/main" id="{76F5CDAC-7432-449B-BE6A-D2530F75B73E}"/>
                </a:ext>
              </a:extLst>
            </p:cNvPr>
            <p:cNvSpPr txBox="1">
              <a:spLocks noChangeArrowheads="1"/>
            </p:cNvSpPr>
            <p:nvPr/>
          </p:nvSpPr>
          <p:spPr bwMode="auto">
            <a:xfrm>
              <a:off x="1514" y="1495"/>
              <a:ext cx="5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5382" name="Line 22">
              <a:extLst>
                <a:ext uri="{FF2B5EF4-FFF2-40B4-BE49-F238E27FC236}">
                  <a16:creationId xmlns:a16="http://schemas.microsoft.com/office/drawing/2014/main" id="{AF2CB834-7915-4661-A851-B0FBCDCEC24F}"/>
                </a:ext>
              </a:extLst>
            </p:cNvPr>
            <p:cNvSpPr>
              <a:spLocks noChangeShapeType="1"/>
            </p:cNvSpPr>
            <p:nvPr/>
          </p:nvSpPr>
          <p:spPr bwMode="auto">
            <a:xfrm>
              <a:off x="911" y="1265"/>
              <a:ext cx="232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23">
              <a:extLst>
                <a:ext uri="{FF2B5EF4-FFF2-40B4-BE49-F238E27FC236}">
                  <a16:creationId xmlns:a16="http://schemas.microsoft.com/office/drawing/2014/main" id="{2A74D5A8-4958-4189-8708-01B3886FFBC2}"/>
                </a:ext>
              </a:extLst>
            </p:cNvPr>
            <p:cNvSpPr>
              <a:spLocks noChangeShapeType="1"/>
            </p:cNvSpPr>
            <p:nvPr/>
          </p:nvSpPr>
          <p:spPr bwMode="auto">
            <a:xfrm>
              <a:off x="911" y="1265"/>
              <a:ext cx="0" cy="1059"/>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384" name="Line 24">
              <a:extLst>
                <a:ext uri="{FF2B5EF4-FFF2-40B4-BE49-F238E27FC236}">
                  <a16:creationId xmlns:a16="http://schemas.microsoft.com/office/drawing/2014/main" id="{D7D9CA82-97E7-4886-82C3-4187B93EF081}"/>
                </a:ext>
              </a:extLst>
            </p:cNvPr>
            <p:cNvSpPr>
              <a:spLocks noChangeShapeType="1"/>
            </p:cNvSpPr>
            <p:nvPr/>
          </p:nvSpPr>
          <p:spPr bwMode="auto">
            <a:xfrm>
              <a:off x="1315" y="2235"/>
              <a:ext cx="0" cy="18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Line 25">
              <a:extLst>
                <a:ext uri="{FF2B5EF4-FFF2-40B4-BE49-F238E27FC236}">
                  <a16:creationId xmlns:a16="http://schemas.microsoft.com/office/drawing/2014/main" id="{48616361-83DA-479E-9359-C0C321556F17}"/>
                </a:ext>
              </a:extLst>
            </p:cNvPr>
            <p:cNvSpPr>
              <a:spLocks noChangeShapeType="1"/>
            </p:cNvSpPr>
            <p:nvPr/>
          </p:nvSpPr>
          <p:spPr bwMode="auto">
            <a:xfrm flipV="1">
              <a:off x="1315" y="2183"/>
              <a:ext cx="149" cy="9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26">
              <a:extLst>
                <a:ext uri="{FF2B5EF4-FFF2-40B4-BE49-F238E27FC236}">
                  <a16:creationId xmlns:a16="http://schemas.microsoft.com/office/drawing/2014/main" id="{38FC5018-28A9-4CD2-BB1F-D24B178CF002}"/>
                </a:ext>
              </a:extLst>
            </p:cNvPr>
            <p:cNvSpPr>
              <a:spLocks noChangeShapeType="1"/>
            </p:cNvSpPr>
            <p:nvPr/>
          </p:nvSpPr>
          <p:spPr bwMode="auto">
            <a:xfrm>
              <a:off x="1315" y="2379"/>
              <a:ext cx="160" cy="96"/>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387" name="Line 27">
              <a:extLst>
                <a:ext uri="{FF2B5EF4-FFF2-40B4-BE49-F238E27FC236}">
                  <a16:creationId xmlns:a16="http://schemas.microsoft.com/office/drawing/2014/main" id="{7AC0E8E2-E60C-4A72-87D9-36989ED60210}"/>
                </a:ext>
              </a:extLst>
            </p:cNvPr>
            <p:cNvSpPr>
              <a:spLocks noChangeShapeType="1"/>
            </p:cNvSpPr>
            <p:nvPr/>
          </p:nvSpPr>
          <p:spPr bwMode="auto">
            <a:xfrm>
              <a:off x="165"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Line 28">
              <a:extLst>
                <a:ext uri="{FF2B5EF4-FFF2-40B4-BE49-F238E27FC236}">
                  <a16:creationId xmlns:a16="http://schemas.microsoft.com/office/drawing/2014/main" id="{AB652BA2-B551-4EE1-BB39-D04DC1929DC7}"/>
                </a:ext>
              </a:extLst>
            </p:cNvPr>
            <p:cNvSpPr>
              <a:spLocks noChangeShapeType="1"/>
            </p:cNvSpPr>
            <p:nvPr/>
          </p:nvSpPr>
          <p:spPr bwMode="auto">
            <a:xfrm flipH="1">
              <a:off x="2338" y="2224"/>
              <a:ext cx="0" cy="19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29">
              <a:extLst>
                <a:ext uri="{FF2B5EF4-FFF2-40B4-BE49-F238E27FC236}">
                  <a16:creationId xmlns:a16="http://schemas.microsoft.com/office/drawing/2014/main" id="{BD2DDEB6-86CE-4D36-9011-F688F572A531}"/>
                </a:ext>
              </a:extLst>
            </p:cNvPr>
            <p:cNvSpPr>
              <a:spLocks noChangeShapeType="1"/>
            </p:cNvSpPr>
            <p:nvPr/>
          </p:nvSpPr>
          <p:spPr bwMode="auto">
            <a:xfrm flipH="1" flipV="1">
              <a:off x="2189" y="2170"/>
              <a:ext cx="149" cy="10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30">
              <a:extLst>
                <a:ext uri="{FF2B5EF4-FFF2-40B4-BE49-F238E27FC236}">
                  <a16:creationId xmlns:a16="http://schemas.microsoft.com/office/drawing/2014/main" id="{77BA1718-FC32-40A4-B8FC-9CB2C86A24B6}"/>
                </a:ext>
              </a:extLst>
            </p:cNvPr>
            <p:cNvSpPr>
              <a:spLocks noChangeShapeType="1"/>
            </p:cNvSpPr>
            <p:nvPr/>
          </p:nvSpPr>
          <p:spPr bwMode="auto">
            <a:xfrm flipH="1">
              <a:off x="2178" y="2373"/>
              <a:ext cx="160" cy="9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391" name="Line 31">
              <a:extLst>
                <a:ext uri="{FF2B5EF4-FFF2-40B4-BE49-F238E27FC236}">
                  <a16:creationId xmlns:a16="http://schemas.microsoft.com/office/drawing/2014/main" id="{483D27C3-40B6-4666-BC2A-C67E226537BE}"/>
                </a:ext>
              </a:extLst>
            </p:cNvPr>
            <p:cNvSpPr>
              <a:spLocks noChangeShapeType="1"/>
            </p:cNvSpPr>
            <p:nvPr/>
          </p:nvSpPr>
          <p:spPr bwMode="auto">
            <a:xfrm>
              <a:off x="2338" y="2324"/>
              <a:ext cx="116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Line 32">
              <a:extLst>
                <a:ext uri="{FF2B5EF4-FFF2-40B4-BE49-F238E27FC236}">
                  <a16:creationId xmlns:a16="http://schemas.microsoft.com/office/drawing/2014/main" id="{1A90D4BF-D1FC-471A-8A75-1EFC9F9A66F2}"/>
                </a:ext>
              </a:extLst>
            </p:cNvPr>
            <p:cNvSpPr>
              <a:spLocks noChangeShapeType="1"/>
            </p:cNvSpPr>
            <p:nvPr/>
          </p:nvSpPr>
          <p:spPr bwMode="auto">
            <a:xfrm>
              <a:off x="2200" y="1265"/>
              <a:ext cx="0" cy="91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Line 33">
              <a:extLst>
                <a:ext uri="{FF2B5EF4-FFF2-40B4-BE49-F238E27FC236}">
                  <a16:creationId xmlns:a16="http://schemas.microsoft.com/office/drawing/2014/main" id="{DD578495-A26B-47B4-A360-F27B45B5F70B}"/>
                </a:ext>
              </a:extLst>
            </p:cNvPr>
            <p:cNvSpPr>
              <a:spLocks noChangeShapeType="1"/>
            </p:cNvSpPr>
            <p:nvPr/>
          </p:nvSpPr>
          <p:spPr bwMode="auto">
            <a:xfrm>
              <a:off x="2732" y="1265"/>
              <a:ext cx="0" cy="1059"/>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394" name="Oval 34">
              <a:extLst>
                <a:ext uri="{FF2B5EF4-FFF2-40B4-BE49-F238E27FC236}">
                  <a16:creationId xmlns:a16="http://schemas.microsoft.com/office/drawing/2014/main" id="{74C932F0-A2E7-4273-BD26-EDBEE11474B6}"/>
                </a:ext>
              </a:extLst>
            </p:cNvPr>
            <p:cNvSpPr>
              <a:spLocks noChangeArrowheads="1"/>
            </p:cNvSpPr>
            <p:nvPr/>
          </p:nvSpPr>
          <p:spPr bwMode="auto">
            <a:xfrm>
              <a:off x="3208" y="1227"/>
              <a:ext cx="53" cy="66"/>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95" name="Line 35">
              <a:extLst>
                <a:ext uri="{FF2B5EF4-FFF2-40B4-BE49-F238E27FC236}">
                  <a16:creationId xmlns:a16="http://schemas.microsoft.com/office/drawing/2014/main" id="{F50EEB04-9598-439A-BD6E-E1F563BE7702}"/>
                </a:ext>
              </a:extLst>
            </p:cNvPr>
            <p:cNvSpPr>
              <a:spLocks noChangeShapeType="1"/>
            </p:cNvSpPr>
            <p:nvPr/>
          </p:nvSpPr>
          <p:spPr bwMode="auto">
            <a:xfrm>
              <a:off x="1827" y="2655"/>
              <a:ext cx="0" cy="124"/>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Line 36">
              <a:extLst>
                <a:ext uri="{FF2B5EF4-FFF2-40B4-BE49-F238E27FC236}">
                  <a16:creationId xmlns:a16="http://schemas.microsoft.com/office/drawing/2014/main" id="{DA10244E-8786-4426-A8F9-1E4FE2109AA8}"/>
                </a:ext>
              </a:extLst>
            </p:cNvPr>
            <p:cNvSpPr>
              <a:spLocks noChangeShapeType="1"/>
            </p:cNvSpPr>
            <p:nvPr/>
          </p:nvSpPr>
          <p:spPr bwMode="auto">
            <a:xfrm>
              <a:off x="1464" y="2655"/>
              <a:ext cx="71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7" name="Text Box 37">
              <a:extLst>
                <a:ext uri="{FF2B5EF4-FFF2-40B4-BE49-F238E27FC236}">
                  <a16:creationId xmlns:a16="http://schemas.microsoft.com/office/drawing/2014/main" id="{FB6160DC-D8E3-4723-B0DA-4FD59457344A}"/>
                </a:ext>
              </a:extLst>
            </p:cNvPr>
            <p:cNvSpPr txBox="1">
              <a:spLocks noChangeArrowheads="1"/>
            </p:cNvSpPr>
            <p:nvPr/>
          </p:nvSpPr>
          <p:spPr bwMode="auto">
            <a:xfrm>
              <a:off x="1497" y="3357"/>
              <a:ext cx="6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5398" name="Oval 38">
              <a:extLst>
                <a:ext uri="{FF2B5EF4-FFF2-40B4-BE49-F238E27FC236}">
                  <a16:creationId xmlns:a16="http://schemas.microsoft.com/office/drawing/2014/main" id="{28443D24-2148-4F71-A70E-3EA9E7336D85}"/>
                </a:ext>
              </a:extLst>
            </p:cNvPr>
            <p:cNvSpPr>
              <a:spLocks noChangeArrowheads="1"/>
            </p:cNvSpPr>
            <p:nvPr/>
          </p:nvSpPr>
          <p:spPr bwMode="auto">
            <a:xfrm>
              <a:off x="1729" y="3116"/>
              <a:ext cx="224" cy="272"/>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399" name="Line 39">
              <a:extLst>
                <a:ext uri="{FF2B5EF4-FFF2-40B4-BE49-F238E27FC236}">
                  <a16:creationId xmlns:a16="http://schemas.microsoft.com/office/drawing/2014/main" id="{1862D35D-F129-4FD6-A3C8-C9445EDF0D9E}"/>
                </a:ext>
              </a:extLst>
            </p:cNvPr>
            <p:cNvSpPr>
              <a:spLocks noChangeShapeType="1"/>
            </p:cNvSpPr>
            <p:nvPr/>
          </p:nvSpPr>
          <p:spPr bwMode="auto">
            <a:xfrm>
              <a:off x="3499" y="2324"/>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Text Box 40">
              <a:extLst>
                <a:ext uri="{FF2B5EF4-FFF2-40B4-BE49-F238E27FC236}">
                  <a16:creationId xmlns:a16="http://schemas.microsoft.com/office/drawing/2014/main" id="{63FA4D8B-E990-4459-8B56-75DB40A1D891}"/>
                </a:ext>
              </a:extLst>
            </p:cNvPr>
            <p:cNvSpPr txBox="1">
              <a:spLocks noChangeArrowheads="1"/>
            </p:cNvSpPr>
            <p:nvPr/>
          </p:nvSpPr>
          <p:spPr bwMode="auto">
            <a:xfrm>
              <a:off x="386" y="1888"/>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5401" name="Text Box 41">
              <a:extLst>
                <a:ext uri="{FF2B5EF4-FFF2-40B4-BE49-F238E27FC236}">
                  <a16:creationId xmlns:a16="http://schemas.microsoft.com/office/drawing/2014/main" id="{1AA66B2E-160B-4700-8181-1793686CC121}"/>
                </a:ext>
              </a:extLst>
            </p:cNvPr>
            <p:cNvSpPr txBox="1">
              <a:spLocks noChangeArrowheads="1"/>
            </p:cNvSpPr>
            <p:nvPr/>
          </p:nvSpPr>
          <p:spPr bwMode="auto">
            <a:xfrm>
              <a:off x="2948" y="1904"/>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5402" name="Text Box 42">
              <a:extLst>
                <a:ext uri="{FF2B5EF4-FFF2-40B4-BE49-F238E27FC236}">
                  <a16:creationId xmlns:a16="http://schemas.microsoft.com/office/drawing/2014/main" id="{E7BB51D4-6566-4F6D-9BBD-9FC2B21AA795}"/>
                </a:ext>
              </a:extLst>
            </p:cNvPr>
            <p:cNvSpPr txBox="1">
              <a:spLocks noChangeArrowheads="1"/>
            </p:cNvSpPr>
            <p:nvPr/>
          </p:nvSpPr>
          <p:spPr bwMode="auto">
            <a:xfrm>
              <a:off x="2228" y="1491"/>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5403" name="Text Box 43">
              <a:extLst>
                <a:ext uri="{FF2B5EF4-FFF2-40B4-BE49-F238E27FC236}">
                  <a16:creationId xmlns:a16="http://schemas.microsoft.com/office/drawing/2014/main" id="{ED5B9BD5-C209-46EE-92E5-E3E38422F106}"/>
                </a:ext>
              </a:extLst>
            </p:cNvPr>
            <p:cNvSpPr txBox="1">
              <a:spLocks noChangeArrowheads="1"/>
            </p:cNvSpPr>
            <p:nvPr/>
          </p:nvSpPr>
          <p:spPr bwMode="auto">
            <a:xfrm>
              <a:off x="2764" y="1540"/>
              <a:ext cx="50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5404" name="Text Box 44">
              <a:extLst>
                <a:ext uri="{FF2B5EF4-FFF2-40B4-BE49-F238E27FC236}">
                  <a16:creationId xmlns:a16="http://schemas.microsoft.com/office/drawing/2014/main" id="{A273FE34-552E-46A8-8A06-172C96222986}"/>
                </a:ext>
              </a:extLst>
            </p:cNvPr>
            <p:cNvSpPr txBox="1">
              <a:spLocks noChangeArrowheads="1"/>
            </p:cNvSpPr>
            <p:nvPr/>
          </p:nvSpPr>
          <p:spPr bwMode="auto">
            <a:xfrm>
              <a:off x="0" y="1997"/>
              <a:ext cx="37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5405" name="Text Box 45">
              <a:extLst>
                <a:ext uri="{FF2B5EF4-FFF2-40B4-BE49-F238E27FC236}">
                  <a16:creationId xmlns:a16="http://schemas.microsoft.com/office/drawing/2014/main" id="{278F3891-2A13-4CDA-B922-B1A043F69F2E}"/>
                </a:ext>
              </a:extLst>
            </p:cNvPr>
            <p:cNvSpPr txBox="1">
              <a:spLocks noChangeArrowheads="1"/>
            </p:cNvSpPr>
            <p:nvPr/>
          </p:nvSpPr>
          <p:spPr bwMode="auto">
            <a:xfrm>
              <a:off x="3392" y="1997"/>
              <a:ext cx="3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5406" name="Text Box 46">
              <a:extLst>
                <a:ext uri="{FF2B5EF4-FFF2-40B4-BE49-F238E27FC236}">
                  <a16:creationId xmlns:a16="http://schemas.microsoft.com/office/drawing/2014/main" id="{7147E4FC-F563-438D-ACCC-F100BA107413}"/>
                </a:ext>
              </a:extLst>
            </p:cNvPr>
            <p:cNvSpPr txBox="1">
              <a:spLocks noChangeArrowheads="1"/>
            </p:cNvSpPr>
            <p:nvPr/>
          </p:nvSpPr>
          <p:spPr bwMode="auto">
            <a:xfrm>
              <a:off x="3211" y="2544"/>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407" name="Text Box 47">
              <a:extLst>
                <a:ext uri="{FF2B5EF4-FFF2-40B4-BE49-F238E27FC236}">
                  <a16:creationId xmlns:a16="http://schemas.microsoft.com/office/drawing/2014/main" id="{CBE7B1E1-1F75-438E-B9D1-B3BF84EA3192}"/>
                </a:ext>
              </a:extLst>
            </p:cNvPr>
            <p:cNvSpPr txBox="1">
              <a:spLocks noChangeArrowheads="1"/>
            </p:cNvSpPr>
            <p:nvPr/>
          </p:nvSpPr>
          <p:spPr bwMode="auto">
            <a:xfrm>
              <a:off x="1485" y="2953"/>
              <a:ext cx="34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408" name="Text Box 48">
              <a:extLst>
                <a:ext uri="{FF2B5EF4-FFF2-40B4-BE49-F238E27FC236}">
                  <a16:creationId xmlns:a16="http://schemas.microsoft.com/office/drawing/2014/main" id="{7C531A7A-852E-47A9-A7D8-F2931762705B}"/>
                </a:ext>
              </a:extLst>
            </p:cNvPr>
            <p:cNvSpPr txBox="1">
              <a:spLocks noChangeArrowheads="1"/>
            </p:cNvSpPr>
            <p:nvPr/>
          </p:nvSpPr>
          <p:spPr bwMode="auto">
            <a:xfrm>
              <a:off x="1488" y="2466"/>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5409" name="Text Box 49">
              <a:extLst>
                <a:ext uri="{FF2B5EF4-FFF2-40B4-BE49-F238E27FC236}">
                  <a16:creationId xmlns:a16="http://schemas.microsoft.com/office/drawing/2014/main" id="{F2B49F49-E641-4514-A049-877F97F683D7}"/>
                </a:ext>
              </a:extLst>
            </p:cNvPr>
            <p:cNvSpPr txBox="1">
              <a:spLocks noChangeArrowheads="1"/>
            </p:cNvSpPr>
            <p:nvPr/>
          </p:nvSpPr>
          <p:spPr bwMode="auto">
            <a:xfrm>
              <a:off x="1879" y="2102"/>
              <a:ext cx="34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5410" name="Text Box 50">
              <a:extLst>
                <a:ext uri="{FF2B5EF4-FFF2-40B4-BE49-F238E27FC236}">
                  <a16:creationId xmlns:a16="http://schemas.microsoft.com/office/drawing/2014/main" id="{23EE55F5-B71F-4F61-AC91-00B8CA3804A1}"/>
                </a:ext>
              </a:extLst>
            </p:cNvPr>
            <p:cNvSpPr txBox="1">
              <a:spLocks noChangeArrowheads="1"/>
            </p:cNvSpPr>
            <p:nvPr/>
          </p:nvSpPr>
          <p:spPr bwMode="auto">
            <a:xfrm>
              <a:off x="1974" y="2863"/>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5411" name="Line 51">
              <a:extLst>
                <a:ext uri="{FF2B5EF4-FFF2-40B4-BE49-F238E27FC236}">
                  <a16:creationId xmlns:a16="http://schemas.microsoft.com/office/drawing/2014/main" id="{BB2624E1-FC3D-4505-852A-3D3E66F17936}"/>
                </a:ext>
              </a:extLst>
            </p:cNvPr>
            <p:cNvSpPr>
              <a:spLocks noChangeShapeType="1"/>
            </p:cNvSpPr>
            <p:nvPr/>
          </p:nvSpPr>
          <p:spPr bwMode="auto">
            <a:xfrm>
              <a:off x="1741" y="2779"/>
              <a:ext cx="18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2" name="Text Box 52">
              <a:extLst>
                <a:ext uri="{FF2B5EF4-FFF2-40B4-BE49-F238E27FC236}">
                  <a16:creationId xmlns:a16="http://schemas.microsoft.com/office/drawing/2014/main" id="{45A8C9FB-396E-45EF-BE21-764481223528}"/>
                </a:ext>
              </a:extLst>
            </p:cNvPr>
            <p:cNvSpPr txBox="1">
              <a:spLocks noChangeArrowheads="1"/>
            </p:cNvSpPr>
            <p:nvPr/>
          </p:nvSpPr>
          <p:spPr bwMode="auto">
            <a:xfrm>
              <a:off x="1070" y="2443"/>
              <a:ext cx="4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5413" name="Text Box 53">
              <a:extLst>
                <a:ext uri="{FF2B5EF4-FFF2-40B4-BE49-F238E27FC236}">
                  <a16:creationId xmlns:a16="http://schemas.microsoft.com/office/drawing/2014/main" id="{12FECB2F-B08E-44F7-97AC-09672E2770E3}"/>
                </a:ext>
              </a:extLst>
            </p:cNvPr>
            <p:cNvSpPr txBox="1">
              <a:spLocks noChangeArrowheads="1"/>
            </p:cNvSpPr>
            <p:nvPr/>
          </p:nvSpPr>
          <p:spPr bwMode="auto">
            <a:xfrm>
              <a:off x="2314" y="2360"/>
              <a:ext cx="42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5414" name="Rectangle 54">
              <a:extLst>
                <a:ext uri="{FF2B5EF4-FFF2-40B4-BE49-F238E27FC236}">
                  <a16:creationId xmlns:a16="http://schemas.microsoft.com/office/drawing/2014/main" id="{DEED3D2C-D6EF-4BF7-9C47-6D4B2C6866E1}"/>
                </a:ext>
              </a:extLst>
            </p:cNvPr>
            <p:cNvSpPr>
              <a:spLocks noChangeArrowheads="1"/>
            </p:cNvSpPr>
            <p:nvPr/>
          </p:nvSpPr>
          <p:spPr bwMode="auto">
            <a:xfrm>
              <a:off x="861" y="1442"/>
              <a:ext cx="101" cy="37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5" name="Rectangle 55">
              <a:extLst>
                <a:ext uri="{FF2B5EF4-FFF2-40B4-BE49-F238E27FC236}">
                  <a16:creationId xmlns:a16="http://schemas.microsoft.com/office/drawing/2014/main" id="{183C05E8-F84A-4387-9954-745BEBDF48CC}"/>
                </a:ext>
              </a:extLst>
            </p:cNvPr>
            <p:cNvSpPr>
              <a:spLocks noChangeArrowheads="1"/>
            </p:cNvSpPr>
            <p:nvPr/>
          </p:nvSpPr>
          <p:spPr bwMode="auto">
            <a:xfrm>
              <a:off x="1412" y="1441"/>
              <a:ext cx="101"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6" name="Rectangle 56">
              <a:extLst>
                <a:ext uri="{FF2B5EF4-FFF2-40B4-BE49-F238E27FC236}">
                  <a16:creationId xmlns:a16="http://schemas.microsoft.com/office/drawing/2014/main" id="{DCA7EEC2-6AD7-412B-B985-6ED5F398A73E}"/>
                </a:ext>
              </a:extLst>
            </p:cNvPr>
            <p:cNvSpPr>
              <a:spLocks noChangeArrowheads="1"/>
            </p:cNvSpPr>
            <p:nvPr/>
          </p:nvSpPr>
          <p:spPr bwMode="auto">
            <a:xfrm>
              <a:off x="2149" y="1437"/>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7" name="Rectangle 57">
              <a:extLst>
                <a:ext uri="{FF2B5EF4-FFF2-40B4-BE49-F238E27FC236}">
                  <a16:creationId xmlns:a16="http://schemas.microsoft.com/office/drawing/2014/main" id="{C9B02826-4AEC-494F-AA27-E241DD913C07}"/>
                </a:ext>
              </a:extLst>
            </p:cNvPr>
            <p:cNvSpPr>
              <a:spLocks noChangeArrowheads="1"/>
            </p:cNvSpPr>
            <p:nvPr/>
          </p:nvSpPr>
          <p:spPr bwMode="auto">
            <a:xfrm>
              <a:off x="2681" y="1442"/>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8" name="Rectangle 58">
              <a:extLst>
                <a:ext uri="{FF2B5EF4-FFF2-40B4-BE49-F238E27FC236}">
                  <a16:creationId xmlns:a16="http://schemas.microsoft.com/office/drawing/2014/main" id="{2D7B521A-DAA8-48E2-B00B-61233EA90E80}"/>
                </a:ext>
              </a:extLst>
            </p:cNvPr>
            <p:cNvSpPr>
              <a:spLocks noChangeArrowheads="1"/>
            </p:cNvSpPr>
            <p:nvPr/>
          </p:nvSpPr>
          <p:spPr bwMode="auto">
            <a:xfrm>
              <a:off x="375" y="2257"/>
              <a:ext cx="300"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19" name="Rectangle 59">
              <a:extLst>
                <a:ext uri="{FF2B5EF4-FFF2-40B4-BE49-F238E27FC236}">
                  <a16:creationId xmlns:a16="http://schemas.microsoft.com/office/drawing/2014/main" id="{3FE391E1-606C-471F-B719-ED21F42B1688}"/>
                </a:ext>
              </a:extLst>
            </p:cNvPr>
            <p:cNvSpPr>
              <a:spLocks noChangeArrowheads="1"/>
            </p:cNvSpPr>
            <p:nvPr/>
          </p:nvSpPr>
          <p:spPr bwMode="auto">
            <a:xfrm>
              <a:off x="2963" y="2257"/>
              <a:ext cx="301"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5420" name="Text Box 60">
              <a:extLst>
                <a:ext uri="{FF2B5EF4-FFF2-40B4-BE49-F238E27FC236}">
                  <a16:creationId xmlns:a16="http://schemas.microsoft.com/office/drawing/2014/main" id="{2ACFB1E3-6DC9-4D4A-A71C-3AA726525AFA}"/>
                </a:ext>
              </a:extLst>
            </p:cNvPr>
            <p:cNvSpPr txBox="1">
              <a:spLocks noChangeArrowheads="1"/>
            </p:cNvSpPr>
            <p:nvPr/>
          </p:nvSpPr>
          <p:spPr bwMode="auto">
            <a:xfrm>
              <a:off x="499" y="3763"/>
              <a:ext cx="30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3D1242A-6799-40B6-90AC-D5F6090E139E}"/>
              </a:ext>
            </a:extLst>
          </p:cNvPr>
          <p:cNvSpPr>
            <a:spLocks noChangeArrowheads="1"/>
          </p:cNvSpPr>
          <p:nvPr/>
        </p:nvSpPr>
        <p:spPr bwMode="auto">
          <a:xfrm>
            <a:off x="6019800" y="1447800"/>
            <a:ext cx="3124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zh-CN" altLang="en-US" sz="2800" b="1">
                <a:solidFill>
                  <a:srgbClr val="FFFF00"/>
                </a:solidFill>
                <a:latin typeface="宋体" panose="02010600030101010101" pitchFamily="2" charset="-122"/>
              </a:rPr>
              <a:t>在差模信号作用下，两管的电流和集电极电位变化相反。</a:t>
            </a:r>
          </a:p>
        </p:txBody>
      </p:sp>
      <p:sp>
        <p:nvSpPr>
          <p:cNvPr id="13315" name="Rectangle 3">
            <a:extLst>
              <a:ext uri="{FF2B5EF4-FFF2-40B4-BE49-F238E27FC236}">
                <a16:creationId xmlns:a16="http://schemas.microsoft.com/office/drawing/2014/main" id="{6377E60E-24ED-4ABB-A40E-130B65D032F6}"/>
              </a:ext>
            </a:extLst>
          </p:cNvPr>
          <p:cNvSpPr>
            <a:spLocks noChangeArrowheads="1"/>
          </p:cNvSpPr>
          <p:nvPr/>
        </p:nvSpPr>
        <p:spPr bwMode="auto">
          <a:xfrm>
            <a:off x="6019800" y="3414713"/>
            <a:ext cx="2819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0000"/>
              </a:buClr>
              <a:buFont typeface="Wingdings" panose="05000000000000000000" pitchFamily="2" charset="2"/>
              <a:buChar char="Ø"/>
            </a:pPr>
            <a:r>
              <a:rPr lang="zh-CN" altLang="en-US" sz="2800" b="1">
                <a:solidFill>
                  <a:srgbClr val="FFFF00"/>
                </a:solidFill>
                <a:latin typeface="宋体" panose="02010600030101010101" pitchFamily="2" charset="-122"/>
              </a:rPr>
              <a:t>当</a:t>
            </a:r>
            <a:r>
              <a:rPr lang="en-US" altLang="zh-CN" sz="2800" b="1" i="1">
                <a:solidFill>
                  <a:srgbClr val="FFFF00"/>
                </a:solidFill>
                <a:latin typeface="宋体" panose="02010600030101010101" pitchFamily="2" charset="-122"/>
              </a:rPr>
              <a:t>Δ</a:t>
            </a:r>
            <a:r>
              <a:rPr lang="en-US" altLang="zh-CN" sz="2800" b="1" i="1">
                <a:solidFill>
                  <a:srgbClr val="FFFF00"/>
                </a:solidFill>
              </a:rPr>
              <a:t>U</a:t>
            </a:r>
            <a:r>
              <a:rPr lang="en-US" altLang="zh-CN" sz="2800" b="1" baseline="-30000">
                <a:solidFill>
                  <a:srgbClr val="FFFF00"/>
                </a:solidFill>
              </a:rPr>
              <a:t>I</a:t>
            </a:r>
            <a:r>
              <a:rPr lang="zh-CN" altLang="en-US" sz="2800" b="1">
                <a:solidFill>
                  <a:srgbClr val="FFFF00"/>
                </a:solidFill>
                <a:latin typeface="宋体" panose="02010600030101010101" pitchFamily="2" charset="-122"/>
              </a:rPr>
              <a:t>为正时，</a:t>
            </a:r>
            <a:r>
              <a:rPr lang="en-US" altLang="zh-CN" sz="2800" b="1" i="1">
                <a:solidFill>
                  <a:srgbClr val="FF00FF"/>
                </a:solidFill>
                <a:latin typeface="宋体" panose="02010600030101010101" pitchFamily="2" charset="-122"/>
              </a:rPr>
              <a:t>Δ</a:t>
            </a:r>
            <a:r>
              <a:rPr lang="en-US" altLang="zh-CN" sz="2800" b="1" i="1">
                <a:solidFill>
                  <a:srgbClr val="FF00FF"/>
                </a:solidFill>
              </a:rPr>
              <a:t>U</a:t>
            </a:r>
            <a:r>
              <a:rPr lang="en-US" altLang="zh-CN" sz="2800" b="1" baseline="-30000">
                <a:solidFill>
                  <a:srgbClr val="FF00FF"/>
                </a:solidFill>
              </a:rPr>
              <a:t>I1</a:t>
            </a:r>
            <a:r>
              <a:rPr lang="en-US" altLang="zh-CN" sz="2800" b="1">
                <a:solidFill>
                  <a:srgbClr val="FF00FF"/>
                </a:solidFill>
              </a:rPr>
              <a:t>&gt;0</a:t>
            </a:r>
            <a:r>
              <a:rPr lang="zh-CN" altLang="en-US" sz="2800" b="1">
                <a:solidFill>
                  <a:srgbClr val="FFFF00"/>
                </a:solidFill>
                <a:latin typeface="宋体" panose="02010600030101010101" pitchFamily="2" charset="-122"/>
              </a:rPr>
              <a:t>，</a:t>
            </a:r>
            <a:r>
              <a:rPr lang="en-US" altLang="zh-CN" sz="2800" b="1" i="1">
                <a:solidFill>
                  <a:srgbClr val="FFFF00"/>
                </a:solidFill>
                <a:latin typeface="宋体" panose="02010600030101010101" pitchFamily="2" charset="-122"/>
              </a:rPr>
              <a:t>Δ</a:t>
            </a:r>
            <a:r>
              <a:rPr lang="en-US" altLang="zh-CN" sz="2800" b="1" i="1">
                <a:solidFill>
                  <a:srgbClr val="FFFF00"/>
                </a:solidFill>
              </a:rPr>
              <a:t>U</a:t>
            </a:r>
            <a:r>
              <a:rPr lang="en-US" altLang="zh-CN" sz="2800" b="1" baseline="-30000">
                <a:solidFill>
                  <a:srgbClr val="FFFF00"/>
                </a:solidFill>
              </a:rPr>
              <a:t>C1</a:t>
            </a:r>
            <a:r>
              <a:rPr lang="en-US" altLang="zh-CN" sz="2800" b="1" i="1">
                <a:solidFill>
                  <a:srgbClr val="FFFF00"/>
                </a:solidFill>
              </a:rPr>
              <a:t>&lt;</a:t>
            </a:r>
            <a:r>
              <a:rPr lang="en-US" altLang="zh-CN" sz="2800" b="1">
                <a:solidFill>
                  <a:srgbClr val="FFFF00"/>
                </a:solidFill>
              </a:rPr>
              <a:t>0</a:t>
            </a:r>
            <a:r>
              <a:rPr lang="en-US" altLang="zh-CN" sz="2800" b="1" i="1" baseline="-30000">
                <a:solidFill>
                  <a:srgbClr val="FFFF00"/>
                </a:solidFill>
              </a:rPr>
              <a:t> </a:t>
            </a:r>
            <a:endParaRPr lang="en-US" altLang="zh-CN" sz="2800" b="1" i="1">
              <a:solidFill>
                <a:srgbClr val="FFFF00"/>
              </a:solidFill>
              <a:latin typeface="宋体" panose="02010600030101010101" pitchFamily="2" charset="-122"/>
            </a:endParaRPr>
          </a:p>
        </p:txBody>
      </p:sp>
      <p:sp>
        <p:nvSpPr>
          <p:cNvPr id="16388" name="Line 4">
            <a:extLst>
              <a:ext uri="{FF2B5EF4-FFF2-40B4-BE49-F238E27FC236}">
                <a16:creationId xmlns:a16="http://schemas.microsoft.com/office/drawing/2014/main" id="{E9E2802E-A683-46E4-B611-8822A22AE37B}"/>
              </a:ext>
            </a:extLst>
          </p:cNvPr>
          <p:cNvSpPr>
            <a:spLocks noChangeShapeType="1"/>
          </p:cNvSpPr>
          <p:nvPr/>
        </p:nvSpPr>
        <p:spPr bwMode="auto">
          <a:xfrm>
            <a:off x="273050" y="3709988"/>
            <a:ext cx="182721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Text Box 5">
            <a:extLst>
              <a:ext uri="{FF2B5EF4-FFF2-40B4-BE49-F238E27FC236}">
                <a16:creationId xmlns:a16="http://schemas.microsoft.com/office/drawing/2014/main" id="{E42F9E7D-EC86-42D2-8BC2-7F148A5BDACB}"/>
              </a:ext>
            </a:extLst>
          </p:cNvPr>
          <p:cNvSpPr txBox="1">
            <a:spLocks noChangeArrowheads="1"/>
          </p:cNvSpPr>
          <p:nvPr/>
        </p:nvSpPr>
        <p:spPr bwMode="auto">
          <a:xfrm>
            <a:off x="273050" y="4171950"/>
            <a:ext cx="5413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390" name="Line 6">
            <a:extLst>
              <a:ext uri="{FF2B5EF4-FFF2-40B4-BE49-F238E27FC236}">
                <a16:creationId xmlns:a16="http://schemas.microsoft.com/office/drawing/2014/main" id="{D58CB583-9BA1-400F-B155-A4F6B9EF0DEE}"/>
              </a:ext>
            </a:extLst>
          </p:cNvPr>
          <p:cNvSpPr>
            <a:spLocks noChangeShapeType="1"/>
          </p:cNvSpPr>
          <p:nvPr/>
        </p:nvSpPr>
        <p:spPr bwMode="auto">
          <a:xfrm>
            <a:off x="261938" y="5195888"/>
            <a:ext cx="53086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Text Box 7">
            <a:extLst>
              <a:ext uri="{FF2B5EF4-FFF2-40B4-BE49-F238E27FC236}">
                <a16:creationId xmlns:a16="http://schemas.microsoft.com/office/drawing/2014/main" id="{662FD8F3-AE7A-41C2-83B6-12CE845FF00D}"/>
              </a:ext>
            </a:extLst>
          </p:cNvPr>
          <p:cNvSpPr txBox="1">
            <a:spLocks noChangeArrowheads="1"/>
          </p:cNvSpPr>
          <p:nvPr/>
        </p:nvSpPr>
        <p:spPr bwMode="auto">
          <a:xfrm>
            <a:off x="4464050" y="1371600"/>
            <a:ext cx="10985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6392" name="Line 8">
            <a:extLst>
              <a:ext uri="{FF2B5EF4-FFF2-40B4-BE49-F238E27FC236}">
                <a16:creationId xmlns:a16="http://schemas.microsoft.com/office/drawing/2014/main" id="{6741B72A-9D35-4FC3-9842-83A9E8124845}"/>
              </a:ext>
            </a:extLst>
          </p:cNvPr>
          <p:cNvSpPr>
            <a:spLocks noChangeShapeType="1"/>
          </p:cNvSpPr>
          <p:nvPr/>
        </p:nvSpPr>
        <p:spPr bwMode="auto">
          <a:xfrm>
            <a:off x="2324100" y="3930650"/>
            <a:ext cx="0" cy="28416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3" name="Oval 9">
            <a:extLst>
              <a:ext uri="{FF2B5EF4-FFF2-40B4-BE49-F238E27FC236}">
                <a16:creationId xmlns:a16="http://schemas.microsoft.com/office/drawing/2014/main" id="{2818362A-2816-415A-873B-7F13FE7DB18A}"/>
              </a:ext>
            </a:extLst>
          </p:cNvPr>
          <p:cNvSpPr>
            <a:spLocks noChangeArrowheads="1"/>
          </p:cNvSpPr>
          <p:nvPr/>
        </p:nvSpPr>
        <p:spPr bwMode="auto">
          <a:xfrm>
            <a:off x="3101975" y="3198813"/>
            <a:ext cx="85725"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394" name="Line 10">
            <a:extLst>
              <a:ext uri="{FF2B5EF4-FFF2-40B4-BE49-F238E27FC236}">
                <a16:creationId xmlns:a16="http://schemas.microsoft.com/office/drawing/2014/main" id="{2F42363B-0D44-47FB-8EBB-D615DB6066A3}"/>
              </a:ext>
            </a:extLst>
          </p:cNvPr>
          <p:cNvSpPr>
            <a:spLocks noChangeShapeType="1"/>
          </p:cNvSpPr>
          <p:nvPr/>
        </p:nvSpPr>
        <p:spPr bwMode="auto">
          <a:xfrm>
            <a:off x="3457575" y="3935413"/>
            <a:ext cx="0" cy="2794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5" name="Line 11">
            <a:extLst>
              <a:ext uri="{FF2B5EF4-FFF2-40B4-BE49-F238E27FC236}">
                <a16:creationId xmlns:a16="http://schemas.microsoft.com/office/drawing/2014/main" id="{E2CB63E7-FAE0-40CA-866D-0210F87F850C}"/>
              </a:ext>
            </a:extLst>
          </p:cNvPr>
          <p:cNvSpPr>
            <a:spLocks noChangeShapeType="1"/>
          </p:cNvSpPr>
          <p:nvPr/>
        </p:nvSpPr>
        <p:spPr bwMode="auto">
          <a:xfrm flipH="1">
            <a:off x="3162300" y="3252788"/>
            <a:ext cx="33020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6" name="Oval 12">
            <a:extLst>
              <a:ext uri="{FF2B5EF4-FFF2-40B4-BE49-F238E27FC236}">
                <a16:creationId xmlns:a16="http://schemas.microsoft.com/office/drawing/2014/main" id="{DC7C4072-9847-4CFE-A154-0E707EF9733C}"/>
              </a:ext>
            </a:extLst>
          </p:cNvPr>
          <p:cNvSpPr>
            <a:spLocks noChangeArrowheads="1"/>
          </p:cNvSpPr>
          <p:nvPr/>
        </p:nvSpPr>
        <p:spPr bwMode="auto">
          <a:xfrm>
            <a:off x="2644775" y="3198813"/>
            <a:ext cx="84138" cy="104775"/>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397" name="Text Box 13">
            <a:extLst>
              <a:ext uri="{FF2B5EF4-FFF2-40B4-BE49-F238E27FC236}">
                <a16:creationId xmlns:a16="http://schemas.microsoft.com/office/drawing/2014/main" id="{8882A2EC-7FDC-4520-A8C3-7CC9214CDE9A}"/>
              </a:ext>
            </a:extLst>
          </p:cNvPr>
          <p:cNvSpPr txBox="1">
            <a:spLocks noChangeArrowheads="1"/>
          </p:cNvSpPr>
          <p:nvPr/>
        </p:nvSpPr>
        <p:spPr bwMode="auto">
          <a:xfrm>
            <a:off x="2357438" y="3235325"/>
            <a:ext cx="5413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398" name="Line 14">
            <a:extLst>
              <a:ext uri="{FF2B5EF4-FFF2-40B4-BE49-F238E27FC236}">
                <a16:creationId xmlns:a16="http://schemas.microsoft.com/office/drawing/2014/main" id="{DEA496F8-42B1-4DC6-9B9B-10A0106CA3F8}"/>
              </a:ext>
            </a:extLst>
          </p:cNvPr>
          <p:cNvSpPr>
            <a:spLocks noChangeShapeType="1"/>
          </p:cNvSpPr>
          <p:nvPr/>
        </p:nvSpPr>
        <p:spPr bwMode="auto">
          <a:xfrm>
            <a:off x="2324100" y="2008188"/>
            <a:ext cx="0" cy="147161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Text Box 15">
            <a:extLst>
              <a:ext uri="{FF2B5EF4-FFF2-40B4-BE49-F238E27FC236}">
                <a16:creationId xmlns:a16="http://schemas.microsoft.com/office/drawing/2014/main" id="{BB67364D-9684-4D26-B1CF-57525494882B}"/>
              </a:ext>
            </a:extLst>
          </p:cNvPr>
          <p:cNvSpPr txBox="1">
            <a:spLocks noChangeArrowheads="1"/>
          </p:cNvSpPr>
          <p:nvPr/>
        </p:nvSpPr>
        <p:spPr bwMode="auto">
          <a:xfrm>
            <a:off x="2471738" y="2709863"/>
            <a:ext cx="1082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6400" name="Text Box 16">
            <a:extLst>
              <a:ext uri="{FF2B5EF4-FFF2-40B4-BE49-F238E27FC236}">
                <a16:creationId xmlns:a16="http://schemas.microsoft.com/office/drawing/2014/main" id="{8870F0C7-CBB0-4822-843B-8A6EFE840798}"/>
              </a:ext>
            </a:extLst>
          </p:cNvPr>
          <p:cNvSpPr txBox="1">
            <a:spLocks noChangeArrowheads="1"/>
          </p:cNvSpPr>
          <p:nvPr/>
        </p:nvSpPr>
        <p:spPr bwMode="auto">
          <a:xfrm>
            <a:off x="3051175" y="3894138"/>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6401" name="Line 17">
            <a:extLst>
              <a:ext uri="{FF2B5EF4-FFF2-40B4-BE49-F238E27FC236}">
                <a16:creationId xmlns:a16="http://schemas.microsoft.com/office/drawing/2014/main" id="{92E468A3-40E1-4CDA-B223-677CB701E1C9}"/>
              </a:ext>
            </a:extLst>
          </p:cNvPr>
          <p:cNvSpPr>
            <a:spLocks noChangeShapeType="1"/>
          </p:cNvSpPr>
          <p:nvPr/>
        </p:nvSpPr>
        <p:spPr bwMode="auto">
          <a:xfrm>
            <a:off x="2324100" y="3251200"/>
            <a:ext cx="33813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Text Box 18">
            <a:extLst>
              <a:ext uri="{FF2B5EF4-FFF2-40B4-BE49-F238E27FC236}">
                <a16:creationId xmlns:a16="http://schemas.microsoft.com/office/drawing/2014/main" id="{E95C01A2-DAF7-4B77-A850-C1C67E3ABFBC}"/>
              </a:ext>
            </a:extLst>
          </p:cNvPr>
          <p:cNvSpPr txBox="1">
            <a:spLocks noChangeArrowheads="1"/>
          </p:cNvSpPr>
          <p:nvPr/>
        </p:nvSpPr>
        <p:spPr bwMode="auto">
          <a:xfrm>
            <a:off x="1565275" y="2535238"/>
            <a:ext cx="796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6403" name="Text Box 19">
            <a:extLst>
              <a:ext uri="{FF2B5EF4-FFF2-40B4-BE49-F238E27FC236}">
                <a16:creationId xmlns:a16="http://schemas.microsoft.com/office/drawing/2014/main" id="{A5A54AE8-90BF-477A-9FA8-782DDFFCFB4E}"/>
              </a:ext>
            </a:extLst>
          </p:cNvPr>
          <p:cNvSpPr txBox="1">
            <a:spLocks noChangeArrowheads="1"/>
          </p:cNvSpPr>
          <p:nvPr/>
        </p:nvSpPr>
        <p:spPr bwMode="auto">
          <a:xfrm>
            <a:off x="2403475" y="2373313"/>
            <a:ext cx="869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6404" name="Line 20">
            <a:extLst>
              <a:ext uri="{FF2B5EF4-FFF2-40B4-BE49-F238E27FC236}">
                <a16:creationId xmlns:a16="http://schemas.microsoft.com/office/drawing/2014/main" id="{86BBFFF9-1E18-4C47-93DC-BC5B30E4030A}"/>
              </a:ext>
            </a:extLst>
          </p:cNvPr>
          <p:cNvSpPr>
            <a:spLocks noChangeShapeType="1"/>
          </p:cNvSpPr>
          <p:nvPr/>
        </p:nvSpPr>
        <p:spPr bwMode="auto">
          <a:xfrm>
            <a:off x="1446213" y="2008188"/>
            <a:ext cx="36861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1">
            <a:extLst>
              <a:ext uri="{FF2B5EF4-FFF2-40B4-BE49-F238E27FC236}">
                <a16:creationId xmlns:a16="http://schemas.microsoft.com/office/drawing/2014/main" id="{90699155-73FB-4F09-A64A-A98328C1958E}"/>
              </a:ext>
            </a:extLst>
          </p:cNvPr>
          <p:cNvSpPr>
            <a:spLocks noChangeShapeType="1"/>
          </p:cNvSpPr>
          <p:nvPr/>
        </p:nvSpPr>
        <p:spPr bwMode="auto">
          <a:xfrm>
            <a:off x="1446213" y="2008188"/>
            <a:ext cx="0" cy="168116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06" name="Group 22">
            <a:extLst>
              <a:ext uri="{FF2B5EF4-FFF2-40B4-BE49-F238E27FC236}">
                <a16:creationId xmlns:a16="http://schemas.microsoft.com/office/drawing/2014/main" id="{E8A41E6D-02E5-4E3E-924B-9D699DDA1C9F}"/>
              </a:ext>
            </a:extLst>
          </p:cNvPr>
          <p:cNvGrpSpPr>
            <a:grpSpLocks/>
          </p:cNvGrpSpPr>
          <p:nvPr/>
        </p:nvGrpSpPr>
        <p:grpSpPr bwMode="auto">
          <a:xfrm>
            <a:off x="2087563" y="3465513"/>
            <a:ext cx="254000" cy="463550"/>
            <a:chOff x="4598" y="5485"/>
            <a:chExt cx="300" cy="529"/>
          </a:xfrm>
        </p:grpSpPr>
        <p:sp>
          <p:nvSpPr>
            <p:cNvPr id="16445" name="Line 23">
              <a:extLst>
                <a:ext uri="{FF2B5EF4-FFF2-40B4-BE49-F238E27FC236}">
                  <a16:creationId xmlns:a16="http://schemas.microsoft.com/office/drawing/2014/main" id="{61FED196-8CD2-4471-A22A-67B0D4E7622E}"/>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6" name="Line 24">
              <a:extLst>
                <a:ext uri="{FF2B5EF4-FFF2-40B4-BE49-F238E27FC236}">
                  <a16:creationId xmlns:a16="http://schemas.microsoft.com/office/drawing/2014/main" id="{D949D2B0-8107-4B75-8BD6-826DC31C729C}"/>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7" name="Line 25">
              <a:extLst>
                <a:ext uri="{FF2B5EF4-FFF2-40B4-BE49-F238E27FC236}">
                  <a16:creationId xmlns:a16="http://schemas.microsoft.com/office/drawing/2014/main" id="{BA1EC943-1368-40AF-BFF7-C67D6F79375E}"/>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6407" name="Line 26">
            <a:extLst>
              <a:ext uri="{FF2B5EF4-FFF2-40B4-BE49-F238E27FC236}">
                <a16:creationId xmlns:a16="http://schemas.microsoft.com/office/drawing/2014/main" id="{0AADD7F8-9F99-4774-BA3E-81687237FAB9}"/>
              </a:ext>
            </a:extLst>
          </p:cNvPr>
          <p:cNvSpPr>
            <a:spLocks noChangeShapeType="1"/>
          </p:cNvSpPr>
          <p:nvPr/>
        </p:nvSpPr>
        <p:spPr bwMode="auto">
          <a:xfrm>
            <a:off x="261938" y="3689350"/>
            <a:ext cx="0" cy="147161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08" name="Group 27">
            <a:extLst>
              <a:ext uri="{FF2B5EF4-FFF2-40B4-BE49-F238E27FC236}">
                <a16:creationId xmlns:a16="http://schemas.microsoft.com/office/drawing/2014/main" id="{A8797C43-271B-4FFF-9677-EB80B91A3A55}"/>
              </a:ext>
            </a:extLst>
          </p:cNvPr>
          <p:cNvGrpSpPr>
            <a:grpSpLocks/>
          </p:cNvGrpSpPr>
          <p:nvPr/>
        </p:nvGrpSpPr>
        <p:grpSpPr bwMode="auto">
          <a:xfrm flipH="1">
            <a:off x="3457575" y="3444875"/>
            <a:ext cx="254000" cy="479425"/>
            <a:chOff x="4598" y="5485"/>
            <a:chExt cx="300" cy="529"/>
          </a:xfrm>
        </p:grpSpPr>
        <p:sp>
          <p:nvSpPr>
            <p:cNvPr id="16442" name="Line 28">
              <a:extLst>
                <a:ext uri="{FF2B5EF4-FFF2-40B4-BE49-F238E27FC236}">
                  <a16:creationId xmlns:a16="http://schemas.microsoft.com/office/drawing/2014/main" id="{3A54C531-75CB-40E9-A41B-40674FA0101A}"/>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3" name="Line 29">
              <a:extLst>
                <a:ext uri="{FF2B5EF4-FFF2-40B4-BE49-F238E27FC236}">
                  <a16:creationId xmlns:a16="http://schemas.microsoft.com/office/drawing/2014/main" id="{41651136-2F06-4B82-8641-C4B191F43D71}"/>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4" name="Line 30">
              <a:extLst>
                <a:ext uri="{FF2B5EF4-FFF2-40B4-BE49-F238E27FC236}">
                  <a16:creationId xmlns:a16="http://schemas.microsoft.com/office/drawing/2014/main" id="{8F977EA5-E1B7-4C00-BEEB-140F08BBDE5E}"/>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6409" name="Line 31">
            <a:extLst>
              <a:ext uri="{FF2B5EF4-FFF2-40B4-BE49-F238E27FC236}">
                <a16:creationId xmlns:a16="http://schemas.microsoft.com/office/drawing/2014/main" id="{8048717F-42B1-487A-9148-7B8EEE37144F}"/>
              </a:ext>
            </a:extLst>
          </p:cNvPr>
          <p:cNvSpPr>
            <a:spLocks noChangeShapeType="1"/>
          </p:cNvSpPr>
          <p:nvPr/>
        </p:nvSpPr>
        <p:spPr bwMode="auto">
          <a:xfrm>
            <a:off x="3711575" y="3689350"/>
            <a:ext cx="18430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Line 32">
            <a:extLst>
              <a:ext uri="{FF2B5EF4-FFF2-40B4-BE49-F238E27FC236}">
                <a16:creationId xmlns:a16="http://schemas.microsoft.com/office/drawing/2014/main" id="{9B135DCD-ABD8-40A1-B26C-A60B481C99CA}"/>
              </a:ext>
            </a:extLst>
          </p:cNvPr>
          <p:cNvSpPr>
            <a:spLocks noChangeShapeType="1"/>
          </p:cNvSpPr>
          <p:nvPr/>
        </p:nvSpPr>
        <p:spPr bwMode="auto">
          <a:xfrm>
            <a:off x="3492500" y="2008188"/>
            <a:ext cx="0" cy="145256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33">
            <a:extLst>
              <a:ext uri="{FF2B5EF4-FFF2-40B4-BE49-F238E27FC236}">
                <a16:creationId xmlns:a16="http://schemas.microsoft.com/office/drawing/2014/main" id="{D23C9506-8C65-48E3-B07E-C4F9BF6AB817}"/>
              </a:ext>
            </a:extLst>
          </p:cNvPr>
          <p:cNvSpPr>
            <a:spLocks noChangeShapeType="1"/>
          </p:cNvSpPr>
          <p:nvPr/>
        </p:nvSpPr>
        <p:spPr bwMode="auto">
          <a:xfrm>
            <a:off x="4337050" y="2008188"/>
            <a:ext cx="0" cy="1681162"/>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6412" name="Oval 34">
            <a:extLst>
              <a:ext uri="{FF2B5EF4-FFF2-40B4-BE49-F238E27FC236}">
                <a16:creationId xmlns:a16="http://schemas.microsoft.com/office/drawing/2014/main" id="{2D861E06-A8DA-4C50-8882-AD5CFA0B972B}"/>
              </a:ext>
            </a:extLst>
          </p:cNvPr>
          <p:cNvSpPr>
            <a:spLocks noChangeArrowheads="1"/>
          </p:cNvSpPr>
          <p:nvPr/>
        </p:nvSpPr>
        <p:spPr bwMode="auto">
          <a:xfrm>
            <a:off x="5092700" y="1947863"/>
            <a:ext cx="84138" cy="10477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13" name="Line 35">
            <a:extLst>
              <a:ext uri="{FF2B5EF4-FFF2-40B4-BE49-F238E27FC236}">
                <a16:creationId xmlns:a16="http://schemas.microsoft.com/office/drawing/2014/main" id="{27FF7DA6-9BC8-43DA-A6AB-5CD2C63CB2B9}"/>
              </a:ext>
            </a:extLst>
          </p:cNvPr>
          <p:cNvSpPr>
            <a:spLocks noChangeShapeType="1"/>
          </p:cNvSpPr>
          <p:nvPr/>
        </p:nvSpPr>
        <p:spPr bwMode="auto">
          <a:xfrm>
            <a:off x="2900363" y="4214813"/>
            <a:ext cx="0" cy="19685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Line 36">
            <a:extLst>
              <a:ext uri="{FF2B5EF4-FFF2-40B4-BE49-F238E27FC236}">
                <a16:creationId xmlns:a16="http://schemas.microsoft.com/office/drawing/2014/main" id="{18F8A9A2-160C-4BA8-A993-551A27BA35B8}"/>
              </a:ext>
            </a:extLst>
          </p:cNvPr>
          <p:cNvSpPr>
            <a:spLocks noChangeShapeType="1"/>
          </p:cNvSpPr>
          <p:nvPr/>
        </p:nvSpPr>
        <p:spPr bwMode="auto">
          <a:xfrm>
            <a:off x="2324100" y="4214813"/>
            <a:ext cx="11334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Text Box 37">
            <a:extLst>
              <a:ext uri="{FF2B5EF4-FFF2-40B4-BE49-F238E27FC236}">
                <a16:creationId xmlns:a16="http://schemas.microsoft.com/office/drawing/2014/main" id="{1598DCFB-1090-417D-BCC5-B074C43CEC28}"/>
              </a:ext>
            </a:extLst>
          </p:cNvPr>
          <p:cNvSpPr txBox="1">
            <a:spLocks noChangeArrowheads="1"/>
          </p:cNvSpPr>
          <p:nvPr/>
        </p:nvSpPr>
        <p:spPr bwMode="auto">
          <a:xfrm>
            <a:off x="2376488" y="5329238"/>
            <a:ext cx="1084262"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6416" name="Oval 38">
            <a:extLst>
              <a:ext uri="{FF2B5EF4-FFF2-40B4-BE49-F238E27FC236}">
                <a16:creationId xmlns:a16="http://schemas.microsoft.com/office/drawing/2014/main" id="{6FA5D9CF-F275-4D4E-9BC8-2B65C11223D2}"/>
              </a:ext>
            </a:extLst>
          </p:cNvPr>
          <p:cNvSpPr>
            <a:spLocks noChangeArrowheads="1"/>
          </p:cNvSpPr>
          <p:nvPr/>
        </p:nvSpPr>
        <p:spPr bwMode="auto">
          <a:xfrm>
            <a:off x="2744788" y="4946650"/>
            <a:ext cx="355600" cy="431800"/>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17" name="Line 39">
            <a:extLst>
              <a:ext uri="{FF2B5EF4-FFF2-40B4-BE49-F238E27FC236}">
                <a16:creationId xmlns:a16="http://schemas.microsoft.com/office/drawing/2014/main" id="{ABD9971A-9E5E-4A2C-91DF-6C8E9AF52763}"/>
              </a:ext>
            </a:extLst>
          </p:cNvPr>
          <p:cNvSpPr>
            <a:spLocks noChangeShapeType="1"/>
          </p:cNvSpPr>
          <p:nvPr/>
        </p:nvSpPr>
        <p:spPr bwMode="auto">
          <a:xfrm>
            <a:off x="5554663" y="3689350"/>
            <a:ext cx="0" cy="147161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Text Box 40">
            <a:extLst>
              <a:ext uri="{FF2B5EF4-FFF2-40B4-BE49-F238E27FC236}">
                <a16:creationId xmlns:a16="http://schemas.microsoft.com/office/drawing/2014/main" id="{5F8F8BAA-8809-42E1-A990-35A66688F545}"/>
              </a:ext>
            </a:extLst>
          </p:cNvPr>
          <p:cNvSpPr txBox="1">
            <a:spLocks noChangeArrowheads="1"/>
          </p:cNvSpPr>
          <p:nvPr/>
        </p:nvSpPr>
        <p:spPr bwMode="auto">
          <a:xfrm>
            <a:off x="468313" y="4005263"/>
            <a:ext cx="17272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800" b="1" i="1">
                <a:solidFill>
                  <a:srgbClr val="00FF00"/>
                </a:solidFill>
              </a:rPr>
              <a:t>ΔU</a:t>
            </a:r>
            <a:r>
              <a:rPr lang="en-US" altLang="zh-CN" sz="2800" b="1" baseline="-25000">
                <a:solidFill>
                  <a:srgbClr val="00FF00"/>
                </a:solidFill>
              </a:rPr>
              <a:t>I1</a:t>
            </a:r>
            <a:endParaRPr lang="en-US" altLang="zh-CN" sz="2800" b="1">
              <a:solidFill>
                <a:srgbClr val="00FF00"/>
              </a:solidFill>
            </a:endParaRPr>
          </a:p>
        </p:txBody>
      </p:sp>
      <p:sp>
        <p:nvSpPr>
          <p:cNvPr id="16419" name="Text Box 41">
            <a:extLst>
              <a:ext uri="{FF2B5EF4-FFF2-40B4-BE49-F238E27FC236}">
                <a16:creationId xmlns:a16="http://schemas.microsoft.com/office/drawing/2014/main" id="{11FA3B7A-2FEC-4499-B9F1-3B21DF5A908F}"/>
              </a:ext>
            </a:extLst>
          </p:cNvPr>
          <p:cNvSpPr txBox="1">
            <a:spLocks noChangeArrowheads="1"/>
          </p:cNvSpPr>
          <p:nvPr/>
        </p:nvSpPr>
        <p:spPr bwMode="auto">
          <a:xfrm>
            <a:off x="612775" y="29972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6420" name="Text Box 42">
            <a:extLst>
              <a:ext uri="{FF2B5EF4-FFF2-40B4-BE49-F238E27FC236}">
                <a16:creationId xmlns:a16="http://schemas.microsoft.com/office/drawing/2014/main" id="{DF8CAEC2-0AAC-4C57-A852-A74DA8648126}"/>
              </a:ext>
            </a:extLst>
          </p:cNvPr>
          <p:cNvSpPr txBox="1">
            <a:spLocks noChangeArrowheads="1"/>
          </p:cNvSpPr>
          <p:nvPr/>
        </p:nvSpPr>
        <p:spPr bwMode="auto">
          <a:xfrm>
            <a:off x="4679950" y="3022600"/>
            <a:ext cx="793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6421" name="Text Box 43">
            <a:extLst>
              <a:ext uri="{FF2B5EF4-FFF2-40B4-BE49-F238E27FC236}">
                <a16:creationId xmlns:a16="http://schemas.microsoft.com/office/drawing/2014/main" id="{82CA34B3-980E-4B6D-98FF-AAD7B80CA5F8}"/>
              </a:ext>
            </a:extLst>
          </p:cNvPr>
          <p:cNvSpPr txBox="1">
            <a:spLocks noChangeArrowheads="1"/>
          </p:cNvSpPr>
          <p:nvPr/>
        </p:nvSpPr>
        <p:spPr bwMode="auto">
          <a:xfrm>
            <a:off x="3536950" y="2366963"/>
            <a:ext cx="793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6422" name="Text Box 44">
            <a:extLst>
              <a:ext uri="{FF2B5EF4-FFF2-40B4-BE49-F238E27FC236}">
                <a16:creationId xmlns:a16="http://schemas.microsoft.com/office/drawing/2014/main" id="{91245329-F4CF-426C-AECC-F012D115BF59}"/>
              </a:ext>
            </a:extLst>
          </p:cNvPr>
          <p:cNvSpPr txBox="1">
            <a:spLocks noChangeArrowheads="1"/>
          </p:cNvSpPr>
          <p:nvPr/>
        </p:nvSpPr>
        <p:spPr bwMode="auto">
          <a:xfrm>
            <a:off x="4387850" y="2444750"/>
            <a:ext cx="793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6423" name="Text Box 45">
            <a:extLst>
              <a:ext uri="{FF2B5EF4-FFF2-40B4-BE49-F238E27FC236}">
                <a16:creationId xmlns:a16="http://schemas.microsoft.com/office/drawing/2014/main" id="{AF0C1140-C572-41FD-BA85-620225B7F06D}"/>
              </a:ext>
            </a:extLst>
          </p:cNvPr>
          <p:cNvSpPr txBox="1">
            <a:spLocks noChangeArrowheads="1"/>
          </p:cNvSpPr>
          <p:nvPr/>
        </p:nvSpPr>
        <p:spPr bwMode="auto">
          <a:xfrm>
            <a:off x="0" y="3170238"/>
            <a:ext cx="596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6424" name="Text Box 46">
            <a:extLst>
              <a:ext uri="{FF2B5EF4-FFF2-40B4-BE49-F238E27FC236}">
                <a16:creationId xmlns:a16="http://schemas.microsoft.com/office/drawing/2014/main" id="{08E3E17F-9BB6-453A-AF88-624EFC860FC1}"/>
              </a:ext>
            </a:extLst>
          </p:cNvPr>
          <p:cNvSpPr txBox="1">
            <a:spLocks noChangeArrowheads="1"/>
          </p:cNvSpPr>
          <p:nvPr/>
        </p:nvSpPr>
        <p:spPr bwMode="auto">
          <a:xfrm>
            <a:off x="5384800" y="3170238"/>
            <a:ext cx="555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6425" name="Text Box 47">
            <a:extLst>
              <a:ext uri="{FF2B5EF4-FFF2-40B4-BE49-F238E27FC236}">
                <a16:creationId xmlns:a16="http://schemas.microsoft.com/office/drawing/2014/main" id="{A4461B8F-E24A-4BFF-8F55-D473270DDC60}"/>
              </a:ext>
            </a:extLst>
          </p:cNvPr>
          <p:cNvSpPr txBox="1">
            <a:spLocks noChangeArrowheads="1"/>
          </p:cNvSpPr>
          <p:nvPr/>
        </p:nvSpPr>
        <p:spPr bwMode="auto">
          <a:xfrm>
            <a:off x="4176713" y="4178300"/>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16426" name="Text Box 48">
            <a:extLst>
              <a:ext uri="{FF2B5EF4-FFF2-40B4-BE49-F238E27FC236}">
                <a16:creationId xmlns:a16="http://schemas.microsoft.com/office/drawing/2014/main" id="{15B442F7-BD6E-47D8-A81F-4230C65AF9D8}"/>
              </a:ext>
            </a:extLst>
          </p:cNvPr>
          <p:cNvSpPr txBox="1">
            <a:spLocks noChangeArrowheads="1"/>
          </p:cNvSpPr>
          <p:nvPr/>
        </p:nvSpPr>
        <p:spPr bwMode="auto">
          <a:xfrm>
            <a:off x="5097463" y="4038600"/>
            <a:ext cx="54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427" name="Text Box 49">
            <a:extLst>
              <a:ext uri="{FF2B5EF4-FFF2-40B4-BE49-F238E27FC236}">
                <a16:creationId xmlns:a16="http://schemas.microsoft.com/office/drawing/2014/main" id="{3A3DAFDC-126D-4CA3-BD3C-185228D94679}"/>
              </a:ext>
            </a:extLst>
          </p:cNvPr>
          <p:cNvSpPr txBox="1">
            <a:spLocks noChangeArrowheads="1"/>
          </p:cNvSpPr>
          <p:nvPr/>
        </p:nvSpPr>
        <p:spPr bwMode="auto">
          <a:xfrm>
            <a:off x="2357438" y="4687888"/>
            <a:ext cx="5429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428" name="Text Box 50">
            <a:extLst>
              <a:ext uri="{FF2B5EF4-FFF2-40B4-BE49-F238E27FC236}">
                <a16:creationId xmlns:a16="http://schemas.microsoft.com/office/drawing/2014/main" id="{75F3B848-9643-4F05-9041-D7075968B0FA}"/>
              </a:ext>
            </a:extLst>
          </p:cNvPr>
          <p:cNvSpPr txBox="1">
            <a:spLocks noChangeArrowheads="1"/>
          </p:cNvSpPr>
          <p:nvPr/>
        </p:nvSpPr>
        <p:spPr bwMode="auto">
          <a:xfrm>
            <a:off x="2362200" y="3914775"/>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6429" name="Text Box 51">
            <a:extLst>
              <a:ext uri="{FF2B5EF4-FFF2-40B4-BE49-F238E27FC236}">
                <a16:creationId xmlns:a16="http://schemas.microsoft.com/office/drawing/2014/main" id="{0B67A794-2263-4765-B0AA-59227D9FA3D4}"/>
              </a:ext>
            </a:extLst>
          </p:cNvPr>
          <p:cNvSpPr txBox="1">
            <a:spLocks noChangeArrowheads="1"/>
          </p:cNvSpPr>
          <p:nvPr/>
        </p:nvSpPr>
        <p:spPr bwMode="auto">
          <a:xfrm>
            <a:off x="2982913" y="3336925"/>
            <a:ext cx="54133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6430" name="Text Box 52">
            <a:extLst>
              <a:ext uri="{FF2B5EF4-FFF2-40B4-BE49-F238E27FC236}">
                <a16:creationId xmlns:a16="http://schemas.microsoft.com/office/drawing/2014/main" id="{180D279A-BC0F-4AFD-8CCA-6E4B1FD2C0E2}"/>
              </a:ext>
            </a:extLst>
          </p:cNvPr>
          <p:cNvSpPr txBox="1">
            <a:spLocks noChangeArrowheads="1"/>
          </p:cNvSpPr>
          <p:nvPr/>
        </p:nvSpPr>
        <p:spPr bwMode="auto">
          <a:xfrm>
            <a:off x="3133725" y="4545013"/>
            <a:ext cx="5397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6431" name="Line 53">
            <a:extLst>
              <a:ext uri="{FF2B5EF4-FFF2-40B4-BE49-F238E27FC236}">
                <a16:creationId xmlns:a16="http://schemas.microsoft.com/office/drawing/2014/main" id="{EF11D7E8-D4B7-4BB1-B519-B437C7940EF8}"/>
              </a:ext>
            </a:extLst>
          </p:cNvPr>
          <p:cNvSpPr>
            <a:spLocks noChangeShapeType="1"/>
          </p:cNvSpPr>
          <p:nvPr/>
        </p:nvSpPr>
        <p:spPr bwMode="auto">
          <a:xfrm>
            <a:off x="2763838" y="4411663"/>
            <a:ext cx="287337"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Text Box 54">
            <a:extLst>
              <a:ext uri="{FF2B5EF4-FFF2-40B4-BE49-F238E27FC236}">
                <a16:creationId xmlns:a16="http://schemas.microsoft.com/office/drawing/2014/main" id="{DA546462-0982-4C1C-9EA1-3185C311847C}"/>
              </a:ext>
            </a:extLst>
          </p:cNvPr>
          <p:cNvSpPr txBox="1">
            <a:spLocks noChangeArrowheads="1"/>
          </p:cNvSpPr>
          <p:nvPr/>
        </p:nvSpPr>
        <p:spPr bwMode="auto">
          <a:xfrm>
            <a:off x="1698625" y="3878263"/>
            <a:ext cx="6762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6433" name="Text Box 55">
            <a:extLst>
              <a:ext uri="{FF2B5EF4-FFF2-40B4-BE49-F238E27FC236}">
                <a16:creationId xmlns:a16="http://schemas.microsoft.com/office/drawing/2014/main" id="{C025AD4A-A8B1-46A1-915C-00CCEA3BFE2F}"/>
              </a:ext>
            </a:extLst>
          </p:cNvPr>
          <p:cNvSpPr txBox="1">
            <a:spLocks noChangeArrowheads="1"/>
          </p:cNvSpPr>
          <p:nvPr/>
        </p:nvSpPr>
        <p:spPr bwMode="auto">
          <a:xfrm>
            <a:off x="3673475" y="3746500"/>
            <a:ext cx="6778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6434" name="Rectangle 56">
            <a:extLst>
              <a:ext uri="{FF2B5EF4-FFF2-40B4-BE49-F238E27FC236}">
                <a16:creationId xmlns:a16="http://schemas.microsoft.com/office/drawing/2014/main" id="{E02D9CEF-189C-458E-9403-A200698E2FD8}"/>
              </a:ext>
            </a:extLst>
          </p:cNvPr>
          <p:cNvSpPr>
            <a:spLocks noChangeArrowheads="1"/>
          </p:cNvSpPr>
          <p:nvPr/>
        </p:nvSpPr>
        <p:spPr bwMode="auto">
          <a:xfrm>
            <a:off x="1366838" y="2289175"/>
            <a:ext cx="160337" cy="59848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5" name="Rectangle 57">
            <a:extLst>
              <a:ext uri="{FF2B5EF4-FFF2-40B4-BE49-F238E27FC236}">
                <a16:creationId xmlns:a16="http://schemas.microsoft.com/office/drawing/2014/main" id="{4F72F7BA-1BF7-4E0A-92ED-FD81B8AE422C}"/>
              </a:ext>
            </a:extLst>
          </p:cNvPr>
          <p:cNvSpPr>
            <a:spLocks noChangeArrowheads="1"/>
          </p:cNvSpPr>
          <p:nvPr/>
        </p:nvSpPr>
        <p:spPr bwMode="auto">
          <a:xfrm>
            <a:off x="2241550" y="2287588"/>
            <a:ext cx="160338"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6" name="Rectangle 58">
            <a:extLst>
              <a:ext uri="{FF2B5EF4-FFF2-40B4-BE49-F238E27FC236}">
                <a16:creationId xmlns:a16="http://schemas.microsoft.com/office/drawing/2014/main" id="{D65BC727-2C25-4D40-8DB0-A8A909118463}"/>
              </a:ext>
            </a:extLst>
          </p:cNvPr>
          <p:cNvSpPr>
            <a:spLocks noChangeArrowheads="1"/>
          </p:cNvSpPr>
          <p:nvPr/>
        </p:nvSpPr>
        <p:spPr bwMode="auto">
          <a:xfrm>
            <a:off x="3411538" y="2281238"/>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7" name="Rectangle 59">
            <a:extLst>
              <a:ext uri="{FF2B5EF4-FFF2-40B4-BE49-F238E27FC236}">
                <a16:creationId xmlns:a16="http://schemas.microsoft.com/office/drawing/2014/main" id="{95414680-D4D5-44A2-A232-1DF0C5DC3C75}"/>
              </a:ext>
            </a:extLst>
          </p:cNvPr>
          <p:cNvSpPr>
            <a:spLocks noChangeArrowheads="1"/>
          </p:cNvSpPr>
          <p:nvPr/>
        </p:nvSpPr>
        <p:spPr bwMode="auto">
          <a:xfrm>
            <a:off x="4256088" y="2289175"/>
            <a:ext cx="158750" cy="60007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8" name="Rectangle 60">
            <a:extLst>
              <a:ext uri="{FF2B5EF4-FFF2-40B4-BE49-F238E27FC236}">
                <a16:creationId xmlns:a16="http://schemas.microsoft.com/office/drawing/2014/main" id="{849390C9-BAC9-4C39-9919-B3FBD71B8D96}"/>
              </a:ext>
            </a:extLst>
          </p:cNvPr>
          <p:cNvSpPr>
            <a:spLocks noChangeArrowheads="1"/>
          </p:cNvSpPr>
          <p:nvPr/>
        </p:nvSpPr>
        <p:spPr bwMode="auto">
          <a:xfrm>
            <a:off x="595313" y="3582988"/>
            <a:ext cx="476250"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39" name="Rectangle 61">
            <a:extLst>
              <a:ext uri="{FF2B5EF4-FFF2-40B4-BE49-F238E27FC236}">
                <a16:creationId xmlns:a16="http://schemas.microsoft.com/office/drawing/2014/main" id="{7585DC8E-F6D4-4941-B967-8E107E00AD81}"/>
              </a:ext>
            </a:extLst>
          </p:cNvPr>
          <p:cNvSpPr>
            <a:spLocks noChangeArrowheads="1"/>
          </p:cNvSpPr>
          <p:nvPr/>
        </p:nvSpPr>
        <p:spPr bwMode="auto">
          <a:xfrm>
            <a:off x="4703763" y="3582988"/>
            <a:ext cx="477837" cy="22225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6440" name="Text Box 62">
            <a:extLst>
              <a:ext uri="{FF2B5EF4-FFF2-40B4-BE49-F238E27FC236}">
                <a16:creationId xmlns:a16="http://schemas.microsoft.com/office/drawing/2014/main" id="{DA0FFF97-E4BF-445D-805F-EB7EB77C5730}"/>
              </a:ext>
            </a:extLst>
          </p:cNvPr>
          <p:cNvSpPr txBox="1">
            <a:spLocks noChangeArrowheads="1"/>
          </p:cNvSpPr>
          <p:nvPr/>
        </p:nvSpPr>
        <p:spPr bwMode="auto">
          <a:xfrm>
            <a:off x="792163" y="5973763"/>
            <a:ext cx="481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sp>
        <p:nvSpPr>
          <p:cNvPr id="13375" name="Rectangle 63">
            <a:extLst>
              <a:ext uri="{FF2B5EF4-FFF2-40B4-BE49-F238E27FC236}">
                <a16:creationId xmlns:a16="http://schemas.microsoft.com/office/drawing/2014/main" id="{6FD11E00-3481-4673-BBC9-B33171AADD15}"/>
              </a:ext>
            </a:extLst>
          </p:cNvPr>
          <p:cNvSpPr>
            <a:spLocks noChangeArrowheads="1"/>
          </p:cNvSpPr>
          <p:nvPr/>
        </p:nvSpPr>
        <p:spPr bwMode="auto">
          <a:xfrm>
            <a:off x="5786438" y="4733925"/>
            <a:ext cx="33575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en-US" altLang="zh-CN" sz="2800" b="1" i="1">
                <a:solidFill>
                  <a:srgbClr val="66FF33"/>
                </a:solidFill>
              </a:rPr>
              <a:t>ΔU</a:t>
            </a:r>
            <a:r>
              <a:rPr lang="en-US" altLang="zh-CN" sz="2800" b="1" baseline="-30000">
                <a:solidFill>
                  <a:srgbClr val="66FF33"/>
                </a:solidFill>
              </a:rPr>
              <a:t>I2</a:t>
            </a:r>
            <a:r>
              <a:rPr lang="en-US" altLang="zh-CN" sz="2800" b="1" i="1">
                <a:solidFill>
                  <a:srgbClr val="66FF33"/>
                </a:solidFill>
              </a:rPr>
              <a:t>=</a:t>
            </a:r>
            <a:r>
              <a:rPr lang="zh-CN" altLang="en-US" sz="2800" b="1" i="1">
                <a:solidFill>
                  <a:srgbClr val="66FF33"/>
                </a:solidFill>
              </a:rPr>
              <a:t>－</a:t>
            </a:r>
            <a:r>
              <a:rPr lang="en-US" altLang="zh-CN" sz="2800" b="1" i="1">
                <a:solidFill>
                  <a:srgbClr val="66FF33"/>
                </a:solidFill>
              </a:rPr>
              <a:t>ΔU</a:t>
            </a:r>
            <a:r>
              <a:rPr lang="en-US" altLang="zh-CN" sz="2800" b="1" baseline="-30000">
                <a:solidFill>
                  <a:srgbClr val="66FF33"/>
                </a:solidFill>
              </a:rPr>
              <a:t>I</a:t>
            </a:r>
            <a:r>
              <a:rPr lang="en-US" altLang="zh-CN" sz="2800" b="1" i="1">
                <a:solidFill>
                  <a:srgbClr val="66FF33"/>
                </a:solidFill>
              </a:rPr>
              <a:t>/</a:t>
            </a:r>
            <a:r>
              <a:rPr lang="en-US" altLang="zh-CN" sz="2800" b="1">
                <a:solidFill>
                  <a:srgbClr val="66FF33"/>
                </a:solidFill>
              </a:rPr>
              <a:t>2</a:t>
            </a:r>
            <a:r>
              <a:rPr lang="zh-CN" altLang="en-US" sz="2800" b="1" i="1">
                <a:solidFill>
                  <a:srgbClr val="66FF33"/>
                </a:solidFill>
              </a:rPr>
              <a:t>， </a:t>
            </a:r>
            <a:r>
              <a:rPr lang="en-US" altLang="zh-CN" sz="2800" b="1" i="1">
                <a:solidFill>
                  <a:srgbClr val="66FF33"/>
                </a:solidFill>
              </a:rPr>
              <a:t>ΔU</a:t>
            </a:r>
            <a:r>
              <a:rPr lang="en-US" altLang="zh-CN" sz="2800" b="1" baseline="-30000">
                <a:solidFill>
                  <a:srgbClr val="66FF33"/>
                </a:solidFill>
              </a:rPr>
              <a:t>I2</a:t>
            </a:r>
            <a:r>
              <a:rPr lang="en-US" altLang="zh-CN" sz="2800" b="1" i="1">
                <a:solidFill>
                  <a:srgbClr val="66FF33"/>
                </a:solidFill>
              </a:rPr>
              <a:t> &lt;</a:t>
            </a:r>
            <a:r>
              <a:rPr lang="en-US" altLang="zh-CN" sz="2800" b="1">
                <a:solidFill>
                  <a:srgbClr val="66FF33"/>
                </a:solidFill>
              </a:rPr>
              <a:t>0</a:t>
            </a:r>
            <a:r>
              <a:rPr lang="zh-CN" altLang="en-US" sz="2800" b="1" i="1">
                <a:solidFill>
                  <a:srgbClr val="66FF33"/>
                </a:solidFill>
                <a:latin typeface="宋体" panose="02010600030101010101" pitchFamily="2" charset="-122"/>
              </a:rPr>
              <a:t>，</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C2</a:t>
            </a:r>
            <a:r>
              <a:rPr lang="en-US" altLang="zh-CN" b="1">
                <a:solidFill>
                  <a:srgbClr val="66FF33"/>
                </a:solidFill>
                <a:cs typeface="Times New Roman" panose="02020603050405020304" pitchFamily="18" charset="0"/>
              </a:rPr>
              <a:t>&gt;0</a:t>
            </a:r>
            <a:r>
              <a:rPr lang="zh-CN" altLang="en-US" b="1">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slide(fromLeft)">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ox(in)">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7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38CE4572-9FF8-4A88-9D56-A14FD054CEA8}"/>
              </a:ext>
            </a:extLst>
          </p:cNvPr>
          <p:cNvSpPr>
            <a:spLocks noChangeArrowheads="1"/>
          </p:cNvSpPr>
          <p:nvPr/>
        </p:nvSpPr>
        <p:spPr bwMode="auto">
          <a:xfrm>
            <a:off x="6019800" y="1673225"/>
            <a:ext cx="3124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Ø"/>
            </a:pPr>
            <a:r>
              <a:rPr lang="zh-CN" altLang="en-US" b="1">
                <a:solidFill>
                  <a:srgbClr val="FFFF00"/>
                </a:solidFill>
              </a:rPr>
              <a:t>在两边电路完全对称的条件下，</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C1</a:t>
            </a:r>
            <a:r>
              <a:rPr lang="en-US" altLang="zh-CN" b="1">
                <a:solidFill>
                  <a:srgbClr val="66FF33"/>
                </a:solidFill>
                <a:cs typeface="Times New Roman" panose="02020603050405020304" pitchFamily="18" charset="0"/>
              </a:rPr>
              <a:t>=</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C2</a:t>
            </a:r>
            <a:r>
              <a:rPr lang="zh-CN" altLang="en-US" b="1">
                <a:solidFill>
                  <a:srgbClr val="FFFF00"/>
                </a:solidFill>
              </a:rPr>
              <a:t>。</a:t>
            </a:r>
          </a:p>
        </p:txBody>
      </p:sp>
      <p:grpSp>
        <p:nvGrpSpPr>
          <p:cNvPr id="17411" name="Group 4">
            <a:extLst>
              <a:ext uri="{FF2B5EF4-FFF2-40B4-BE49-F238E27FC236}">
                <a16:creationId xmlns:a16="http://schemas.microsoft.com/office/drawing/2014/main" id="{B920821E-1D9B-4F90-8129-16962EC64FC8}"/>
              </a:ext>
            </a:extLst>
          </p:cNvPr>
          <p:cNvGrpSpPr>
            <a:grpSpLocks/>
          </p:cNvGrpSpPr>
          <p:nvPr/>
        </p:nvGrpSpPr>
        <p:grpSpPr bwMode="auto">
          <a:xfrm>
            <a:off x="0" y="1447800"/>
            <a:ext cx="5940425" cy="5059363"/>
            <a:chOff x="2018" y="951"/>
            <a:chExt cx="3742" cy="3187"/>
          </a:xfrm>
        </p:grpSpPr>
        <p:sp>
          <p:nvSpPr>
            <p:cNvPr id="17413" name="Line 5">
              <a:extLst>
                <a:ext uri="{FF2B5EF4-FFF2-40B4-BE49-F238E27FC236}">
                  <a16:creationId xmlns:a16="http://schemas.microsoft.com/office/drawing/2014/main" id="{5CC643DC-95E0-4D55-9C4F-20F923BC1135}"/>
                </a:ext>
              </a:extLst>
            </p:cNvPr>
            <p:cNvSpPr>
              <a:spLocks noChangeShapeType="1"/>
            </p:cNvSpPr>
            <p:nvPr/>
          </p:nvSpPr>
          <p:spPr bwMode="auto">
            <a:xfrm>
              <a:off x="2190" y="2424"/>
              <a:ext cx="115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4" name="Group 6">
              <a:extLst>
                <a:ext uri="{FF2B5EF4-FFF2-40B4-BE49-F238E27FC236}">
                  <a16:creationId xmlns:a16="http://schemas.microsoft.com/office/drawing/2014/main" id="{070CAFEF-A972-4D1A-B44A-BB85302DC1D6}"/>
                </a:ext>
              </a:extLst>
            </p:cNvPr>
            <p:cNvGrpSpPr>
              <a:grpSpLocks/>
            </p:cNvGrpSpPr>
            <p:nvPr/>
          </p:nvGrpSpPr>
          <p:grpSpPr bwMode="auto">
            <a:xfrm>
              <a:off x="2018" y="951"/>
              <a:ext cx="3742" cy="3187"/>
              <a:chOff x="2018" y="951"/>
              <a:chExt cx="3742" cy="3187"/>
            </a:xfrm>
          </p:grpSpPr>
          <p:sp>
            <p:nvSpPr>
              <p:cNvPr id="17415" name="Text Box 7">
                <a:extLst>
                  <a:ext uri="{FF2B5EF4-FFF2-40B4-BE49-F238E27FC236}">
                    <a16:creationId xmlns:a16="http://schemas.microsoft.com/office/drawing/2014/main" id="{97AF945D-2253-4528-ACC0-C1A45B039FEB}"/>
                  </a:ext>
                </a:extLst>
              </p:cNvPr>
              <p:cNvSpPr txBox="1">
                <a:spLocks noChangeArrowheads="1"/>
              </p:cNvSpPr>
              <p:nvPr/>
            </p:nvSpPr>
            <p:spPr bwMode="auto">
              <a:xfrm>
                <a:off x="2190" y="2715"/>
                <a:ext cx="34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16" name="Line 8">
                <a:extLst>
                  <a:ext uri="{FF2B5EF4-FFF2-40B4-BE49-F238E27FC236}">
                    <a16:creationId xmlns:a16="http://schemas.microsoft.com/office/drawing/2014/main" id="{83FEF7DB-DA9D-428C-B105-9A67DB4B12E7}"/>
                  </a:ext>
                </a:extLst>
              </p:cNvPr>
              <p:cNvSpPr>
                <a:spLocks noChangeShapeType="1"/>
              </p:cNvSpPr>
              <p:nvPr/>
            </p:nvSpPr>
            <p:spPr bwMode="auto">
              <a:xfrm>
                <a:off x="2183" y="3360"/>
                <a:ext cx="334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Text Box 9">
                <a:extLst>
                  <a:ext uri="{FF2B5EF4-FFF2-40B4-BE49-F238E27FC236}">
                    <a16:creationId xmlns:a16="http://schemas.microsoft.com/office/drawing/2014/main" id="{764673B5-3C96-4FBE-AB38-10D388416FBF}"/>
                  </a:ext>
                </a:extLst>
              </p:cNvPr>
              <p:cNvSpPr txBox="1">
                <a:spLocks noChangeArrowheads="1"/>
              </p:cNvSpPr>
              <p:nvPr/>
            </p:nvSpPr>
            <p:spPr bwMode="auto">
              <a:xfrm>
                <a:off x="4830" y="951"/>
                <a:ext cx="69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a:t>
                </a:r>
                <a:r>
                  <a:rPr kumimoji="0" lang="en-US" altLang="zh-CN" sz="2400" b="1" i="1">
                    <a:solidFill>
                      <a:srgbClr val="FFFF00"/>
                    </a:solidFill>
                  </a:rPr>
                  <a:t>V</a:t>
                </a:r>
                <a:r>
                  <a:rPr kumimoji="0" lang="en-US" altLang="zh-CN" sz="2400" b="1" baseline="-25000">
                    <a:solidFill>
                      <a:srgbClr val="FFFF00"/>
                    </a:solidFill>
                  </a:rPr>
                  <a:t>CC</a:t>
                </a:r>
              </a:p>
            </p:txBody>
          </p:sp>
          <p:sp>
            <p:nvSpPr>
              <p:cNvPr id="17418" name="Line 10">
                <a:extLst>
                  <a:ext uri="{FF2B5EF4-FFF2-40B4-BE49-F238E27FC236}">
                    <a16:creationId xmlns:a16="http://schemas.microsoft.com/office/drawing/2014/main" id="{4AAEAD6D-9ED0-4C53-A468-7CAC2868E6CD}"/>
                  </a:ext>
                </a:extLst>
              </p:cNvPr>
              <p:cNvSpPr>
                <a:spLocks noChangeShapeType="1"/>
              </p:cNvSpPr>
              <p:nvPr/>
            </p:nvSpPr>
            <p:spPr bwMode="auto">
              <a:xfrm>
                <a:off x="3482" y="2563"/>
                <a:ext cx="0" cy="179"/>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19" name="Oval 11">
                <a:extLst>
                  <a:ext uri="{FF2B5EF4-FFF2-40B4-BE49-F238E27FC236}">
                    <a16:creationId xmlns:a16="http://schemas.microsoft.com/office/drawing/2014/main" id="{58BC0391-748B-4C04-8F37-75C60C04958E}"/>
                  </a:ext>
                </a:extLst>
              </p:cNvPr>
              <p:cNvSpPr>
                <a:spLocks noChangeArrowheads="1"/>
              </p:cNvSpPr>
              <p:nvPr/>
            </p:nvSpPr>
            <p:spPr bwMode="auto">
              <a:xfrm>
                <a:off x="3972" y="2102"/>
                <a:ext cx="54"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20" name="Line 12">
                <a:extLst>
                  <a:ext uri="{FF2B5EF4-FFF2-40B4-BE49-F238E27FC236}">
                    <a16:creationId xmlns:a16="http://schemas.microsoft.com/office/drawing/2014/main" id="{0C090C4B-060F-4603-A36B-E2BDB098E21B}"/>
                  </a:ext>
                </a:extLst>
              </p:cNvPr>
              <p:cNvSpPr>
                <a:spLocks noChangeShapeType="1"/>
              </p:cNvSpPr>
              <p:nvPr/>
            </p:nvSpPr>
            <p:spPr bwMode="auto">
              <a:xfrm>
                <a:off x="4196" y="2566"/>
                <a:ext cx="0" cy="1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421" name="Line 13">
                <a:extLst>
                  <a:ext uri="{FF2B5EF4-FFF2-40B4-BE49-F238E27FC236}">
                    <a16:creationId xmlns:a16="http://schemas.microsoft.com/office/drawing/2014/main" id="{7DD8EB81-D8D7-46B6-B9BF-34EC065A0680}"/>
                  </a:ext>
                </a:extLst>
              </p:cNvPr>
              <p:cNvSpPr>
                <a:spLocks noChangeShapeType="1"/>
              </p:cNvSpPr>
              <p:nvPr/>
            </p:nvSpPr>
            <p:spPr bwMode="auto">
              <a:xfrm flipH="1">
                <a:off x="4010" y="2136"/>
                <a:ext cx="20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Oval 14">
                <a:extLst>
                  <a:ext uri="{FF2B5EF4-FFF2-40B4-BE49-F238E27FC236}">
                    <a16:creationId xmlns:a16="http://schemas.microsoft.com/office/drawing/2014/main" id="{37C1BEE3-A46D-4CB0-8891-63C1A524B19C}"/>
                  </a:ext>
                </a:extLst>
              </p:cNvPr>
              <p:cNvSpPr>
                <a:spLocks noChangeArrowheads="1"/>
              </p:cNvSpPr>
              <p:nvPr/>
            </p:nvSpPr>
            <p:spPr bwMode="auto">
              <a:xfrm>
                <a:off x="3684" y="2102"/>
                <a:ext cx="53" cy="66"/>
              </a:xfrm>
              <a:prstGeom prst="ellipse">
                <a:avLst/>
              </a:prstGeom>
              <a:solidFill>
                <a:srgbClr val="FFCC00"/>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23" name="Text Box 15">
                <a:extLst>
                  <a:ext uri="{FF2B5EF4-FFF2-40B4-BE49-F238E27FC236}">
                    <a16:creationId xmlns:a16="http://schemas.microsoft.com/office/drawing/2014/main" id="{F5CB92B8-0E48-42C3-9DFB-B42480D6BA6F}"/>
                  </a:ext>
                </a:extLst>
              </p:cNvPr>
              <p:cNvSpPr txBox="1">
                <a:spLocks noChangeArrowheads="1"/>
              </p:cNvSpPr>
              <p:nvPr/>
            </p:nvSpPr>
            <p:spPr bwMode="auto">
              <a:xfrm>
                <a:off x="3503" y="2125"/>
                <a:ext cx="34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24" name="Line 16">
                <a:extLst>
                  <a:ext uri="{FF2B5EF4-FFF2-40B4-BE49-F238E27FC236}">
                    <a16:creationId xmlns:a16="http://schemas.microsoft.com/office/drawing/2014/main" id="{E7BB5938-E2A0-4358-8C1E-3E748573E0FB}"/>
                  </a:ext>
                </a:extLst>
              </p:cNvPr>
              <p:cNvSpPr>
                <a:spLocks noChangeShapeType="1"/>
              </p:cNvSpPr>
              <p:nvPr/>
            </p:nvSpPr>
            <p:spPr bwMode="auto">
              <a:xfrm>
                <a:off x="3482" y="1352"/>
                <a:ext cx="0" cy="9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17">
                <a:extLst>
                  <a:ext uri="{FF2B5EF4-FFF2-40B4-BE49-F238E27FC236}">
                    <a16:creationId xmlns:a16="http://schemas.microsoft.com/office/drawing/2014/main" id="{56C0D1C6-A404-4FBD-A7F0-F1CB1297A144}"/>
                  </a:ext>
                </a:extLst>
              </p:cNvPr>
              <p:cNvSpPr txBox="1">
                <a:spLocks noChangeArrowheads="1"/>
              </p:cNvSpPr>
              <p:nvPr/>
            </p:nvSpPr>
            <p:spPr bwMode="auto">
              <a:xfrm>
                <a:off x="3575" y="1794"/>
                <a:ext cx="68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17426" name="Text Box 18">
                <a:extLst>
                  <a:ext uri="{FF2B5EF4-FFF2-40B4-BE49-F238E27FC236}">
                    <a16:creationId xmlns:a16="http://schemas.microsoft.com/office/drawing/2014/main" id="{38E65D2D-D5B6-4F7B-854F-E0BF586D9A62}"/>
                  </a:ext>
                </a:extLst>
              </p:cNvPr>
              <p:cNvSpPr txBox="1">
                <a:spLocks noChangeArrowheads="1"/>
              </p:cNvSpPr>
              <p:nvPr/>
            </p:nvSpPr>
            <p:spPr bwMode="auto">
              <a:xfrm>
                <a:off x="3940" y="2540"/>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7427" name="Line 19">
                <a:extLst>
                  <a:ext uri="{FF2B5EF4-FFF2-40B4-BE49-F238E27FC236}">
                    <a16:creationId xmlns:a16="http://schemas.microsoft.com/office/drawing/2014/main" id="{6006ADB2-C754-4F66-8BC7-A1832642D548}"/>
                  </a:ext>
                </a:extLst>
              </p:cNvPr>
              <p:cNvSpPr>
                <a:spLocks noChangeShapeType="1"/>
              </p:cNvSpPr>
              <p:nvPr/>
            </p:nvSpPr>
            <p:spPr bwMode="auto">
              <a:xfrm>
                <a:off x="3482" y="2135"/>
                <a:ext cx="213"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Text Box 20">
                <a:extLst>
                  <a:ext uri="{FF2B5EF4-FFF2-40B4-BE49-F238E27FC236}">
                    <a16:creationId xmlns:a16="http://schemas.microsoft.com/office/drawing/2014/main" id="{0CD3B95D-F15D-4D5A-B891-6DE74D280573}"/>
                  </a:ext>
                </a:extLst>
              </p:cNvPr>
              <p:cNvSpPr txBox="1">
                <a:spLocks noChangeArrowheads="1"/>
              </p:cNvSpPr>
              <p:nvPr/>
            </p:nvSpPr>
            <p:spPr bwMode="auto">
              <a:xfrm>
                <a:off x="3004" y="1684"/>
                <a:ext cx="50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b1</a:t>
                </a:r>
              </a:p>
            </p:txBody>
          </p:sp>
          <p:sp>
            <p:nvSpPr>
              <p:cNvPr id="17429" name="Text Box 21">
                <a:extLst>
                  <a:ext uri="{FF2B5EF4-FFF2-40B4-BE49-F238E27FC236}">
                    <a16:creationId xmlns:a16="http://schemas.microsoft.com/office/drawing/2014/main" id="{1ACF11D7-257E-4CBD-8E4A-5D976127EE4F}"/>
                  </a:ext>
                </a:extLst>
              </p:cNvPr>
              <p:cNvSpPr txBox="1">
                <a:spLocks noChangeArrowheads="1"/>
              </p:cNvSpPr>
              <p:nvPr/>
            </p:nvSpPr>
            <p:spPr bwMode="auto">
              <a:xfrm>
                <a:off x="3532" y="1582"/>
                <a:ext cx="54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17430" name="Line 22">
                <a:extLst>
                  <a:ext uri="{FF2B5EF4-FFF2-40B4-BE49-F238E27FC236}">
                    <a16:creationId xmlns:a16="http://schemas.microsoft.com/office/drawing/2014/main" id="{9565B84D-4A23-46BE-8533-86756EEC1F15}"/>
                  </a:ext>
                </a:extLst>
              </p:cNvPr>
              <p:cNvSpPr>
                <a:spLocks noChangeShapeType="1"/>
              </p:cNvSpPr>
              <p:nvPr/>
            </p:nvSpPr>
            <p:spPr bwMode="auto">
              <a:xfrm>
                <a:off x="2929" y="1352"/>
                <a:ext cx="232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23">
                <a:extLst>
                  <a:ext uri="{FF2B5EF4-FFF2-40B4-BE49-F238E27FC236}">
                    <a16:creationId xmlns:a16="http://schemas.microsoft.com/office/drawing/2014/main" id="{87483FF6-22BB-49F0-A055-630E6159B7F8}"/>
                  </a:ext>
                </a:extLst>
              </p:cNvPr>
              <p:cNvSpPr>
                <a:spLocks noChangeShapeType="1"/>
              </p:cNvSpPr>
              <p:nvPr/>
            </p:nvSpPr>
            <p:spPr bwMode="auto">
              <a:xfrm>
                <a:off x="2929" y="1352"/>
                <a:ext cx="0" cy="1059"/>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432" name="Group 24">
                <a:extLst>
                  <a:ext uri="{FF2B5EF4-FFF2-40B4-BE49-F238E27FC236}">
                    <a16:creationId xmlns:a16="http://schemas.microsoft.com/office/drawing/2014/main" id="{13AF7591-A39F-4150-B4F7-3AC080F9077C}"/>
                  </a:ext>
                </a:extLst>
              </p:cNvPr>
              <p:cNvGrpSpPr>
                <a:grpSpLocks/>
              </p:cNvGrpSpPr>
              <p:nvPr/>
            </p:nvGrpSpPr>
            <p:grpSpPr bwMode="auto">
              <a:xfrm>
                <a:off x="3333" y="2270"/>
                <a:ext cx="160" cy="292"/>
                <a:chOff x="4598" y="5485"/>
                <a:chExt cx="300" cy="529"/>
              </a:xfrm>
            </p:grpSpPr>
            <p:sp>
              <p:nvSpPr>
                <p:cNvPr id="17470" name="Line 25">
                  <a:extLst>
                    <a:ext uri="{FF2B5EF4-FFF2-40B4-BE49-F238E27FC236}">
                      <a16:creationId xmlns:a16="http://schemas.microsoft.com/office/drawing/2014/main" id="{9B5DD6E9-041F-4361-A126-9DE8918CFB77}"/>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Line 26">
                  <a:extLst>
                    <a:ext uri="{FF2B5EF4-FFF2-40B4-BE49-F238E27FC236}">
                      <a16:creationId xmlns:a16="http://schemas.microsoft.com/office/drawing/2014/main" id="{F32825B0-02CF-4C4B-9F30-EE6BCCB27121}"/>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Line 27">
                  <a:extLst>
                    <a:ext uri="{FF2B5EF4-FFF2-40B4-BE49-F238E27FC236}">
                      <a16:creationId xmlns:a16="http://schemas.microsoft.com/office/drawing/2014/main" id="{D81A0FD2-52D3-44FA-9E5A-434758102CFB}"/>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7433" name="Line 28">
                <a:extLst>
                  <a:ext uri="{FF2B5EF4-FFF2-40B4-BE49-F238E27FC236}">
                    <a16:creationId xmlns:a16="http://schemas.microsoft.com/office/drawing/2014/main" id="{D3578AEC-86E9-4FA4-BE38-5CFD2FB83814}"/>
                  </a:ext>
                </a:extLst>
              </p:cNvPr>
              <p:cNvSpPr>
                <a:spLocks noChangeShapeType="1"/>
              </p:cNvSpPr>
              <p:nvPr/>
            </p:nvSpPr>
            <p:spPr bwMode="auto">
              <a:xfrm>
                <a:off x="2183" y="2411"/>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34" name="Group 29">
                <a:extLst>
                  <a:ext uri="{FF2B5EF4-FFF2-40B4-BE49-F238E27FC236}">
                    <a16:creationId xmlns:a16="http://schemas.microsoft.com/office/drawing/2014/main" id="{A662DB73-C03E-44D0-BF11-7942EDED61C7}"/>
                  </a:ext>
                </a:extLst>
              </p:cNvPr>
              <p:cNvGrpSpPr>
                <a:grpSpLocks/>
              </p:cNvGrpSpPr>
              <p:nvPr/>
            </p:nvGrpSpPr>
            <p:grpSpPr bwMode="auto">
              <a:xfrm flipH="1">
                <a:off x="4196" y="2257"/>
                <a:ext cx="160" cy="302"/>
                <a:chOff x="4598" y="5485"/>
                <a:chExt cx="300" cy="529"/>
              </a:xfrm>
            </p:grpSpPr>
            <p:sp>
              <p:nvSpPr>
                <p:cNvPr id="17467" name="Line 30">
                  <a:extLst>
                    <a:ext uri="{FF2B5EF4-FFF2-40B4-BE49-F238E27FC236}">
                      <a16:creationId xmlns:a16="http://schemas.microsoft.com/office/drawing/2014/main" id="{20B5C100-4B3E-4D4C-A454-81B048FFDA08}"/>
                    </a:ext>
                  </a:extLst>
                </p:cNvPr>
                <p:cNvSpPr>
                  <a:spLocks noChangeShapeType="1"/>
                </p:cNvSpPr>
                <p:nvPr/>
              </p:nvSpPr>
              <p:spPr bwMode="auto">
                <a:xfrm>
                  <a:off x="4598" y="5580"/>
                  <a:ext cx="0" cy="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Line 31">
                  <a:extLst>
                    <a:ext uri="{FF2B5EF4-FFF2-40B4-BE49-F238E27FC236}">
                      <a16:creationId xmlns:a16="http://schemas.microsoft.com/office/drawing/2014/main" id="{AB10BEC1-3F95-4BE0-B742-664E67400BB6}"/>
                    </a:ext>
                  </a:extLst>
                </p:cNvPr>
                <p:cNvSpPr>
                  <a:spLocks noChangeShapeType="1"/>
                </p:cNvSpPr>
                <p:nvPr/>
              </p:nvSpPr>
              <p:spPr bwMode="auto">
                <a:xfrm flipV="1">
                  <a:off x="4598" y="5485"/>
                  <a:ext cx="280" cy="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32">
                  <a:extLst>
                    <a:ext uri="{FF2B5EF4-FFF2-40B4-BE49-F238E27FC236}">
                      <a16:creationId xmlns:a16="http://schemas.microsoft.com/office/drawing/2014/main" id="{1E106B63-D729-438C-A841-897DCE3DAF26}"/>
                    </a:ext>
                  </a:extLst>
                </p:cNvPr>
                <p:cNvSpPr>
                  <a:spLocks noChangeShapeType="1"/>
                </p:cNvSpPr>
                <p:nvPr/>
              </p:nvSpPr>
              <p:spPr bwMode="auto">
                <a:xfrm>
                  <a:off x="4598" y="5840"/>
                  <a:ext cx="300" cy="17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7435" name="Line 33">
                <a:extLst>
                  <a:ext uri="{FF2B5EF4-FFF2-40B4-BE49-F238E27FC236}">
                    <a16:creationId xmlns:a16="http://schemas.microsoft.com/office/drawing/2014/main" id="{5F3D0B0A-F30B-407F-8118-64098469F9BC}"/>
                  </a:ext>
                </a:extLst>
              </p:cNvPr>
              <p:cNvSpPr>
                <a:spLocks noChangeShapeType="1"/>
              </p:cNvSpPr>
              <p:nvPr/>
            </p:nvSpPr>
            <p:spPr bwMode="auto">
              <a:xfrm>
                <a:off x="4356" y="2411"/>
                <a:ext cx="1161"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34">
                <a:extLst>
                  <a:ext uri="{FF2B5EF4-FFF2-40B4-BE49-F238E27FC236}">
                    <a16:creationId xmlns:a16="http://schemas.microsoft.com/office/drawing/2014/main" id="{DECB48E1-3907-4E0F-B733-F8FD93DDE784}"/>
                  </a:ext>
                </a:extLst>
              </p:cNvPr>
              <p:cNvSpPr>
                <a:spLocks noChangeShapeType="1"/>
              </p:cNvSpPr>
              <p:nvPr/>
            </p:nvSpPr>
            <p:spPr bwMode="auto">
              <a:xfrm>
                <a:off x="4218" y="1352"/>
                <a:ext cx="0" cy="91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35">
                <a:extLst>
                  <a:ext uri="{FF2B5EF4-FFF2-40B4-BE49-F238E27FC236}">
                    <a16:creationId xmlns:a16="http://schemas.microsoft.com/office/drawing/2014/main" id="{9E48BCD4-D7C1-4A1B-A237-E0C1507DA24C}"/>
                  </a:ext>
                </a:extLst>
              </p:cNvPr>
              <p:cNvSpPr>
                <a:spLocks noChangeShapeType="1"/>
              </p:cNvSpPr>
              <p:nvPr/>
            </p:nvSpPr>
            <p:spPr bwMode="auto">
              <a:xfrm>
                <a:off x="4750" y="1352"/>
                <a:ext cx="0" cy="1059"/>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438" name="Oval 36">
                <a:extLst>
                  <a:ext uri="{FF2B5EF4-FFF2-40B4-BE49-F238E27FC236}">
                    <a16:creationId xmlns:a16="http://schemas.microsoft.com/office/drawing/2014/main" id="{D73B2C29-CB6D-4B5D-B570-6DB7E45D173C}"/>
                  </a:ext>
                </a:extLst>
              </p:cNvPr>
              <p:cNvSpPr>
                <a:spLocks noChangeArrowheads="1"/>
              </p:cNvSpPr>
              <p:nvPr/>
            </p:nvSpPr>
            <p:spPr bwMode="auto">
              <a:xfrm>
                <a:off x="5226" y="1314"/>
                <a:ext cx="53" cy="66"/>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39" name="Line 37">
                <a:extLst>
                  <a:ext uri="{FF2B5EF4-FFF2-40B4-BE49-F238E27FC236}">
                    <a16:creationId xmlns:a16="http://schemas.microsoft.com/office/drawing/2014/main" id="{244AA0C5-424B-4C71-93B2-B99C5DFB2010}"/>
                  </a:ext>
                </a:extLst>
              </p:cNvPr>
              <p:cNvSpPr>
                <a:spLocks noChangeShapeType="1"/>
              </p:cNvSpPr>
              <p:nvPr/>
            </p:nvSpPr>
            <p:spPr bwMode="auto">
              <a:xfrm>
                <a:off x="3845" y="2742"/>
                <a:ext cx="0" cy="124"/>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8">
                <a:extLst>
                  <a:ext uri="{FF2B5EF4-FFF2-40B4-BE49-F238E27FC236}">
                    <a16:creationId xmlns:a16="http://schemas.microsoft.com/office/drawing/2014/main" id="{C84E68B2-9E39-47E5-8A34-24088F1D94CA}"/>
                  </a:ext>
                </a:extLst>
              </p:cNvPr>
              <p:cNvSpPr>
                <a:spLocks noChangeShapeType="1"/>
              </p:cNvSpPr>
              <p:nvPr/>
            </p:nvSpPr>
            <p:spPr bwMode="auto">
              <a:xfrm>
                <a:off x="3482" y="2742"/>
                <a:ext cx="71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Text Box 39">
                <a:extLst>
                  <a:ext uri="{FF2B5EF4-FFF2-40B4-BE49-F238E27FC236}">
                    <a16:creationId xmlns:a16="http://schemas.microsoft.com/office/drawing/2014/main" id="{AF206840-E6C8-435D-A15B-0A41598E3913}"/>
                  </a:ext>
                </a:extLst>
              </p:cNvPr>
              <p:cNvSpPr txBox="1">
                <a:spLocks noChangeArrowheads="1"/>
              </p:cNvSpPr>
              <p:nvPr/>
            </p:nvSpPr>
            <p:spPr bwMode="auto">
              <a:xfrm>
                <a:off x="3515" y="3444"/>
                <a:ext cx="6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a:t>
                </a:r>
              </a:p>
            </p:txBody>
          </p:sp>
          <p:sp>
            <p:nvSpPr>
              <p:cNvPr id="17442" name="Oval 40">
                <a:extLst>
                  <a:ext uri="{FF2B5EF4-FFF2-40B4-BE49-F238E27FC236}">
                    <a16:creationId xmlns:a16="http://schemas.microsoft.com/office/drawing/2014/main" id="{949F5AC3-C259-4463-8DD6-5317C3B693F5}"/>
                  </a:ext>
                </a:extLst>
              </p:cNvPr>
              <p:cNvSpPr>
                <a:spLocks noChangeArrowheads="1"/>
              </p:cNvSpPr>
              <p:nvPr/>
            </p:nvSpPr>
            <p:spPr bwMode="auto">
              <a:xfrm>
                <a:off x="3747" y="3203"/>
                <a:ext cx="224" cy="272"/>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43" name="Line 41">
                <a:extLst>
                  <a:ext uri="{FF2B5EF4-FFF2-40B4-BE49-F238E27FC236}">
                    <a16:creationId xmlns:a16="http://schemas.microsoft.com/office/drawing/2014/main" id="{19FAF1A6-4BFF-4C6E-BC0C-D326B5181589}"/>
                  </a:ext>
                </a:extLst>
              </p:cNvPr>
              <p:cNvSpPr>
                <a:spLocks noChangeShapeType="1"/>
              </p:cNvSpPr>
              <p:nvPr/>
            </p:nvSpPr>
            <p:spPr bwMode="auto">
              <a:xfrm>
                <a:off x="5517" y="2411"/>
                <a:ext cx="0" cy="92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Text Box 42">
                <a:extLst>
                  <a:ext uri="{FF2B5EF4-FFF2-40B4-BE49-F238E27FC236}">
                    <a16:creationId xmlns:a16="http://schemas.microsoft.com/office/drawing/2014/main" id="{84CEE6D6-D05D-4600-85B4-FB47836B3314}"/>
                  </a:ext>
                </a:extLst>
              </p:cNvPr>
              <p:cNvSpPr txBox="1">
                <a:spLocks noChangeArrowheads="1"/>
              </p:cNvSpPr>
              <p:nvPr/>
            </p:nvSpPr>
            <p:spPr bwMode="auto">
              <a:xfrm>
                <a:off x="2340" y="2621"/>
                <a:ext cx="683"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17445" name="Text Box 43">
                <a:extLst>
                  <a:ext uri="{FF2B5EF4-FFF2-40B4-BE49-F238E27FC236}">
                    <a16:creationId xmlns:a16="http://schemas.microsoft.com/office/drawing/2014/main" id="{D48D5E85-F70E-4FFB-98C0-C253E18612FB}"/>
                  </a:ext>
                </a:extLst>
              </p:cNvPr>
              <p:cNvSpPr txBox="1">
                <a:spLocks noChangeArrowheads="1"/>
              </p:cNvSpPr>
              <p:nvPr/>
            </p:nvSpPr>
            <p:spPr bwMode="auto">
              <a:xfrm>
                <a:off x="2404" y="1975"/>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17446" name="Text Box 44">
                <a:extLst>
                  <a:ext uri="{FF2B5EF4-FFF2-40B4-BE49-F238E27FC236}">
                    <a16:creationId xmlns:a16="http://schemas.microsoft.com/office/drawing/2014/main" id="{C89EEB77-FD68-47D7-96A3-CAC3F945A69A}"/>
                  </a:ext>
                </a:extLst>
              </p:cNvPr>
              <p:cNvSpPr txBox="1">
                <a:spLocks noChangeArrowheads="1"/>
              </p:cNvSpPr>
              <p:nvPr/>
            </p:nvSpPr>
            <p:spPr bwMode="auto">
              <a:xfrm>
                <a:off x="4966" y="1991"/>
                <a:ext cx="5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17447" name="Text Box 45">
                <a:extLst>
                  <a:ext uri="{FF2B5EF4-FFF2-40B4-BE49-F238E27FC236}">
                    <a16:creationId xmlns:a16="http://schemas.microsoft.com/office/drawing/2014/main" id="{1ABAD556-51C2-4C08-B591-3F0353F1D903}"/>
                  </a:ext>
                </a:extLst>
              </p:cNvPr>
              <p:cNvSpPr txBox="1">
                <a:spLocks noChangeArrowheads="1"/>
              </p:cNvSpPr>
              <p:nvPr/>
            </p:nvSpPr>
            <p:spPr bwMode="auto">
              <a:xfrm>
                <a:off x="4246" y="1578"/>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17448" name="Text Box 46">
                <a:extLst>
                  <a:ext uri="{FF2B5EF4-FFF2-40B4-BE49-F238E27FC236}">
                    <a16:creationId xmlns:a16="http://schemas.microsoft.com/office/drawing/2014/main" id="{23B350F7-07E7-4020-97D8-F8764161F0E3}"/>
                  </a:ext>
                </a:extLst>
              </p:cNvPr>
              <p:cNvSpPr txBox="1">
                <a:spLocks noChangeArrowheads="1"/>
              </p:cNvSpPr>
              <p:nvPr/>
            </p:nvSpPr>
            <p:spPr bwMode="auto">
              <a:xfrm>
                <a:off x="4782" y="1627"/>
                <a:ext cx="50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b2</a:t>
                </a:r>
              </a:p>
            </p:txBody>
          </p:sp>
          <p:sp>
            <p:nvSpPr>
              <p:cNvPr id="17449" name="Text Box 47">
                <a:extLst>
                  <a:ext uri="{FF2B5EF4-FFF2-40B4-BE49-F238E27FC236}">
                    <a16:creationId xmlns:a16="http://schemas.microsoft.com/office/drawing/2014/main" id="{F4553F1E-7FB9-4DAF-8787-F8C491DA7392}"/>
                  </a:ext>
                </a:extLst>
              </p:cNvPr>
              <p:cNvSpPr txBox="1">
                <a:spLocks noChangeArrowheads="1"/>
              </p:cNvSpPr>
              <p:nvPr/>
            </p:nvSpPr>
            <p:spPr bwMode="auto">
              <a:xfrm>
                <a:off x="2018" y="2084"/>
                <a:ext cx="37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1</a:t>
                </a:r>
              </a:p>
            </p:txBody>
          </p:sp>
          <p:sp>
            <p:nvSpPr>
              <p:cNvPr id="17450" name="Text Box 48">
                <a:extLst>
                  <a:ext uri="{FF2B5EF4-FFF2-40B4-BE49-F238E27FC236}">
                    <a16:creationId xmlns:a16="http://schemas.microsoft.com/office/drawing/2014/main" id="{14272454-2148-493F-9259-813EFC737A1B}"/>
                  </a:ext>
                </a:extLst>
              </p:cNvPr>
              <p:cNvSpPr txBox="1">
                <a:spLocks noChangeArrowheads="1"/>
              </p:cNvSpPr>
              <p:nvPr/>
            </p:nvSpPr>
            <p:spPr bwMode="auto">
              <a:xfrm>
                <a:off x="5410" y="2084"/>
                <a:ext cx="3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B</a:t>
                </a:r>
                <a:r>
                  <a:rPr kumimoji="0" lang="en-US" altLang="zh-CN" sz="2800" b="1" baseline="-25000">
                    <a:solidFill>
                      <a:srgbClr val="FFFF00"/>
                    </a:solidFill>
                  </a:rPr>
                  <a:t>2</a:t>
                </a:r>
              </a:p>
            </p:txBody>
          </p:sp>
          <p:sp>
            <p:nvSpPr>
              <p:cNvPr id="17451" name="Text Box 49">
                <a:extLst>
                  <a:ext uri="{FF2B5EF4-FFF2-40B4-BE49-F238E27FC236}">
                    <a16:creationId xmlns:a16="http://schemas.microsoft.com/office/drawing/2014/main" id="{DB378323-783F-4774-B05B-A5E7F9F7C21C}"/>
                  </a:ext>
                </a:extLst>
              </p:cNvPr>
              <p:cNvSpPr txBox="1">
                <a:spLocks noChangeArrowheads="1"/>
              </p:cNvSpPr>
              <p:nvPr/>
            </p:nvSpPr>
            <p:spPr bwMode="auto">
              <a:xfrm>
                <a:off x="4649" y="2719"/>
                <a:ext cx="726"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17452" name="Text Box 50">
                <a:extLst>
                  <a:ext uri="{FF2B5EF4-FFF2-40B4-BE49-F238E27FC236}">
                    <a16:creationId xmlns:a16="http://schemas.microsoft.com/office/drawing/2014/main" id="{C693AB63-701F-4436-B93B-BFAA982E2B1B}"/>
                  </a:ext>
                </a:extLst>
              </p:cNvPr>
              <p:cNvSpPr txBox="1">
                <a:spLocks noChangeArrowheads="1"/>
              </p:cNvSpPr>
              <p:nvPr/>
            </p:nvSpPr>
            <p:spPr bwMode="auto">
              <a:xfrm>
                <a:off x="5229" y="2631"/>
                <a:ext cx="34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53" name="Text Box 51">
                <a:extLst>
                  <a:ext uri="{FF2B5EF4-FFF2-40B4-BE49-F238E27FC236}">
                    <a16:creationId xmlns:a16="http://schemas.microsoft.com/office/drawing/2014/main" id="{7887B0C6-3A79-4B37-A3D4-C6A535CA41EF}"/>
                  </a:ext>
                </a:extLst>
              </p:cNvPr>
              <p:cNvSpPr txBox="1">
                <a:spLocks noChangeArrowheads="1"/>
              </p:cNvSpPr>
              <p:nvPr/>
            </p:nvSpPr>
            <p:spPr bwMode="auto">
              <a:xfrm>
                <a:off x="3503" y="3040"/>
                <a:ext cx="34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54" name="Text Box 52">
                <a:extLst>
                  <a:ext uri="{FF2B5EF4-FFF2-40B4-BE49-F238E27FC236}">
                    <a16:creationId xmlns:a16="http://schemas.microsoft.com/office/drawing/2014/main" id="{E84A9185-3350-4F01-B810-DF479E5E5E82}"/>
                  </a:ext>
                </a:extLst>
              </p:cNvPr>
              <p:cNvSpPr txBox="1">
                <a:spLocks noChangeArrowheads="1"/>
              </p:cNvSpPr>
              <p:nvPr/>
            </p:nvSpPr>
            <p:spPr bwMode="auto">
              <a:xfrm>
                <a:off x="3506" y="2553"/>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7455" name="Text Box 53">
                <a:extLst>
                  <a:ext uri="{FF2B5EF4-FFF2-40B4-BE49-F238E27FC236}">
                    <a16:creationId xmlns:a16="http://schemas.microsoft.com/office/drawing/2014/main" id="{45CAC838-6752-462B-A8FB-6F926ABB26BE}"/>
                  </a:ext>
                </a:extLst>
              </p:cNvPr>
              <p:cNvSpPr txBox="1">
                <a:spLocks noChangeArrowheads="1"/>
              </p:cNvSpPr>
              <p:nvPr/>
            </p:nvSpPr>
            <p:spPr bwMode="auto">
              <a:xfrm>
                <a:off x="3897" y="2189"/>
                <a:ext cx="34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17456" name="Text Box 54">
                <a:extLst>
                  <a:ext uri="{FF2B5EF4-FFF2-40B4-BE49-F238E27FC236}">
                    <a16:creationId xmlns:a16="http://schemas.microsoft.com/office/drawing/2014/main" id="{7E0B4D41-135C-41DE-B012-13C83A6EF869}"/>
                  </a:ext>
                </a:extLst>
              </p:cNvPr>
              <p:cNvSpPr txBox="1">
                <a:spLocks noChangeArrowheads="1"/>
              </p:cNvSpPr>
              <p:nvPr/>
            </p:nvSpPr>
            <p:spPr bwMode="auto">
              <a:xfrm>
                <a:off x="3992" y="2950"/>
                <a:ext cx="34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17457" name="Line 55">
                <a:extLst>
                  <a:ext uri="{FF2B5EF4-FFF2-40B4-BE49-F238E27FC236}">
                    <a16:creationId xmlns:a16="http://schemas.microsoft.com/office/drawing/2014/main" id="{C711305D-BFCD-48A5-A75F-B6AD944A64A2}"/>
                  </a:ext>
                </a:extLst>
              </p:cNvPr>
              <p:cNvSpPr>
                <a:spLocks noChangeShapeType="1"/>
              </p:cNvSpPr>
              <p:nvPr/>
            </p:nvSpPr>
            <p:spPr bwMode="auto">
              <a:xfrm>
                <a:off x="3759" y="2866"/>
                <a:ext cx="18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Text Box 56">
                <a:extLst>
                  <a:ext uri="{FF2B5EF4-FFF2-40B4-BE49-F238E27FC236}">
                    <a16:creationId xmlns:a16="http://schemas.microsoft.com/office/drawing/2014/main" id="{2E62D360-374B-4D0B-99F4-1ED2FC85E518}"/>
                  </a:ext>
                </a:extLst>
              </p:cNvPr>
              <p:cNvSpPr txBox="1">
                <a:spLocks noChangeArrowheads="1"/>
              </p:cNvSpPr>
              <p:nvPr/>
            </p:nvSpPr>
            <p:spPr bwMode="auto">
              <a:xfrm>
                <a:off x="3088" y="2530"/>
                <a:ext cx="4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7459" name="Text Box 57">
                <a:extLst>
                  <a:ext uri="{FF2B5EF4-FFF2-40B4-BE49-F238E27FC236}">
                    <a16:creationId xmlns:a16="http://schemas.microsoft.com/office/drawing/2014/main" id="{AD79BCBD-E3B7-4EDF-B74F-77A18059C95F}"/>
                  </a:ext>
                </a:extLst>
              </p:cNvPr>
              <p:cNvSpPr txBox="1">
                <a:spLocks noChangeArrowheads="1"/>
              </p:cNvSpPr>
              <p:nvPr/>
            </p:nvSpPr>
            <p:spPr bwMode="auto">
              <a:xfrm>
                <a:off x="4332" y="2447"/>
                <a:ext cx="42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7460" name="Rectangle 58">
                <a:extLst>
                  <a:ext uri="{FF2B5EF4-FFF2-40B4-BE49-F238E27FC236}">
                    <a16:creationId xmlns:a16="http://schemas.microsoft.com/office/drawing/2014/main" id="{1350B5CE-710B-46DD-AAD6-17FA339F26A5}"/>
                  </a:ext>
                </a:extLst>
              </p:cNvPr>
              <p:cNvSpPr>
                <a:spLocks noChangeArrowheads="1"/>
              </p:cNvSpPr>
              <p:nvPr/>
            </p:nvSpPr>
            <p:spPr bwMode="auto">
              <a:xfrm>
                <a:off x="2879" y="1529"/>
                <a:ext cx="101" cy="37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1" name="Rectangle 59">
                <a:extLst>
                  <a:ext uri="{FF2B5EF4-FFF2-40B4-BE49-F238E27FC236}">
                    <a16:creationId xmlns:a16="http://schemas.microsoft.com/office/drawing/2014/main" id="{1D0107B3-81E6-487F-B6A9-57092A32D2AA}"/>
                  </a:ext>
                </a:extLst>
              </p:cNvPr>
              <p:cNvSpPr>
                <a:spLocks noChangeArrowheads="1"/>
              </p:cNvSpPr>
              <p:nvPr/>
            </p:nvSpPr>
            <p:spPr bwMode="auto">
              <a:xfrm>
                <a:off x="3430" y="1528"/>
                <a:ext cx="101"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2" name="Rectangle 60">
                <a:extLst>
                  <a:ext uri="{FF2B5EF4-FFF2-40B4-BE49-F238E27FC236}">
                    <a16:creationId xmlns:a16="http://schemas.microsoft.com/office/drawing/2014/main" id="{744C80F0-C302-4CD8-AB18-4629051E4D64}"/>
                  </a:ext>
                </a:extLst>
              </p:cNvPr>
              <p:cNvSpPr>
                <a:spLocks noChangeArrowheads="1"/>
              </p:cNvSpPr>
              <p:nvPr/>
            </p:nvSpPr>
            <p:spPr bwMode="auto">
              <a:xfrm>
                <a:off x="4167" y="1524"/>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3" name="Rectangle 61">
                <a:extLst>
                  <a:ext uri="{FF2B5EF4-FFF2-40B4-BE49-F238E27FC236}">
                    <a16:creationId xmlns:a16="http://schemas.microsoft.com/office/drawing/2014/main" id="{80D8790B-7322-4E46-B36E-F5BDC71776B1}"/>
                  </a:ext>
                </a:extLst>
              </p:cNvPr>
              <p:cNvSpPr>
                <a:spLocks noChangeArrowheads="1"/>
              </p:cNvSpPr>
              <p:nvPr/>
            </p:nvSpPr>
            <p:spPr bwMode="auto">
              <a:xfrm>
                <a:off x="4699" y="1529"/>
                <a:ext cx="100" cy="378"/>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4" name="Rectangle 62">
                <a:extLst>
                  <a:ext uri="{FF2B5EF4-FFF2-40B4-BE49-F238E27FC236}">
                    <a16:creationId xmlns:a16="http://schemas.microsoft.com/office/drawing/2014/main" id="{EC197067-DEA4-4440-A0D9-6E2EA260FACD}"/>
                  </a:ext>
                </a:extLst>
              </p:cNvPr>
              <p:cNvSpPr>
                <a:spLocks noChangeArrowheads="1"/>
              </p:cNvSpPr>
              <p:nvPr/>
            </p:nvSpPr>
            <p:spPr bwMode="auto">
              <a:xfrm>
                <a:off x="2393" y="2344"/>
                <a:ext cx="300"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5" name="Rectangle 63">
                <a:extLst>
                  <a:ext uri="{FF2B5EF4-FFF2-40B4-BE49-F238E27FC236}">
                    <a16:creationId xmlns:a16="http://schemas.microsoft.com/office/drawing/2014/main" id="{5BBEF5C2-98BD-40E9-8304-EB75659A8479}"/>
                  </a:ext>
                </a:extLst>
              </p:cNvPr>
              <p:cNvSpPr>
                <a:spLocks noChangeArrowheads="1"/>
              </p:cNvSpPr>
              <p:nvPr/>
            </p:nvSpPr>
            <p:spPr bwMode="auto">
              <a:xfrm>
                <a:off x="4981" y="2344"/>
                <a:ext cx="301" cy="14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466" name="Text Box 64">
                <a:extLst>
                  <a:ext uri="{FF2B5EF4-FFF2-40B4-BE49-F238E27FC236}">
                    <a16:creationId xmlns:a16="http://schemas.microsoft.com/office/drawing/2014/main" id="{B4B61191-839B-4243-BB3A-18A4DF3D86A2}"/>
                  </a:ext>
                </a:extLst>
              </p:cNvPr>
              <p:cNvSpPr txBox="1">
                <a:spLocks noChangeArrowheads="1"/>
              </p:cNvSpPr>
              <p:nvPr/>
            </p:nvSpPr>
            <p:spPr bwMode="auto">
              <a:xfrm>
                <a:off x="2517" y="3850"/>
                <a:ext cx="30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FF00"/>
                    </a:solidFill>
                  </a:rPr>
                  <a:t>7.2  </a:t>
                </a:r>
                <a:r>
                  <a:rPr lang="zh-CN" altLang="en-US" sz="2400" b="1">
                    <a:solidFill>
                      <a:srgbClr val="FFFF00"/>
                    </a:solidFill>
                  </a:rPr>
                  <a:t>差模输入差动放大电路</a:t>
                </a:r>
              </a:p>
            </p:txBody>
          </p:sp>
        </p:grpSp>
      </p:grpSp>
      <p:sp>
        <p:nvSpPr>
          <p:cNvPr id="14401" name="Rectangle 65">
            <a:extLst>
              <a:ext uri="{FF2B5EF4-FFF2-40B4-BE49-F238E27FC236}">
                <a16:creationId xmlns:a16="http://schemas.microsoft.com/office/drawing/2014/main" id="{ED7B30C6-C4EF-4B1B-8CE0-81195A9837C0}"/>
              </a:ext>
            </a:extLst>
          </p:cNvPr>
          <p:cNvSpPr>
            <a:spLocks noChangeArrowheads="1"/>
          </p:cNvSpPr>
          <p:nvPr/>
        </p:nvSpPr>
        <p:spPr bwMode="auto">
          <a:xfrm>
            <a:off x="5651500" y="3833813"/>
            <a:ext cx="3617913"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None/>
            </a:pP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a:t>
            </a:r>
            <a:r>
              <a:rPr lang="en-US" altLang="zh-CN" b="1">
                <a:solidFill>
                  <a:srgbClr val="FFFF00"/>
                </a:solidFill>
                <a:cs typeface="Times New Roman" panose="02020603050405020304" pitchFamily="18" charset="0"/>
              </a:rPr>
              <a:t>=(</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C1</a:t>
            </a:r>
            <a:r>
              <a:rPr lang="en-US" altLang="zh-CN" b="1">
                <a:solidFill>
                  <a:srgbClr val="FFFF00"/>
                </a:solidFill>
                <a:cs typeface="Times New Roman" panose="02020603050405020304" pitchFamily="18" charset="0"/>
              </a:rPr>
              <a:t>+</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C1</a:t>
            </a:r>
            <a:r>
              <a:rPr lang="en-US" altLang="zh-CN" b="1">
                <a:solidFill>
                  <a:srgbClr val="FFFF00"/>
                </a:solidFill>
                <a:cs typeface="Times New Roman" panose="02020603050405020304" pitchFamily="18" charset="0"/>
              </a:rPr>
              <a:t>)</a:t>
            </a:r>
          </a:p>
          <a:p>
            <a:pPr eaLnBrk="1" hangingPunct="1">
              <a:spcBef>
                <a:spcPct val="50000"/>
              </a:spcBef>
              <a:buClr>
                <a:schemeClr val="accent2"/>
              </a:buClr>
              <a:buFont typeface="Wingdings" panose="05000000000000000000" pitchFamily="2" charset="2"/>
              <a:buNone/>
            </a:pPr>
            <a:r>
              <a:rPr lang="zh-CN" altLang="en-US" b="1">
                <a:solidFill>
                  <a:srgbClr val="FFFF00"/>
                </a:solidFill>
              </a:rPr>
              <a:t>－</a:t>
            </a:r>
            <a:r>
              <a:rPr lang="en-US" altLang="zh-CN" b="1">
                <a:solidFill>
                  <a:srgbClr val="FFFF00"/>
                </a:solidFill>
                <a:cs typeface="Times New Roman" panose="02020603050405020304" pitchFamily="18" charset="0"/>
              </a:rPr>
              <a:t>(</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C2</a:t>
            </a:r>
            <a:r>
              <a:rPr lang="en-US" altLang="zh-CN" b="1">
                <a:solidFill>
                  <a:srgbClr val="FFFF00"/>
                </a:solidFill>
                <a:cs typeface="Times New Roman" panose="02020603050405020304" pitchFamily="18" charset="0"/>
              </a:rPr>
              <a:t>+</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C2</a:t>
            </a:r>
            <a:r>
              <a:rPr lang="en-US" altLang="zh-CN" b="1">
                <a:solidFill>
                  <a:srgbClr val="FFFF00"/>
                </a:solidFill>
                <a:cs typeface="Times New Roman" panose="02020603050405020304" pitchFamily="18" charset="0"/>
              </a:rPr>
              <a:t>)</a:t>
            </a:r>
          </a:p>
          <a:p>
            <a:pPr eaLnBrk="1" hangingPunct="1">
              <a:spcBef>
                <a:spcPct val="50000"/>
              </a:spcBef>
              <a:buClr>
                <a:schemeClr val="accent2"/>
              </a:buClr>
              <a:buFont typeface="Wingdings" panose="05000000000000000000" pitchFamily="2" charset="2"/>
              <a:buNone/>
            </a:pPr>
            <a:r>
              <a:rPr lang="en-US" altLang="zh-CN" b="1">
                <a:solidFill>
                  <a:srgbClr val="FFFF00"/>
                </a:solidFill>
                <a:cs typeface="Times New Roman" panose="02020603050405020304" pitchFamily="18" charset="0"/>
              </a:rPr>
              <a:t>=2</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C1</a:t>
            </a:r>
          </a:p>
          <a:p>
            <a:pPr eaLnBrk="1" hangingPunct="1">
              <a:spcBef>
                <a:spcPct val="50000"/>
              </a:spcBef>
              <a:buClr>
                <a:schemeClr val="accent2"/>
              </a:buClr>
              <a:buFont typeface="Wingdings" panose="05000000000000000000" pitchFamily="2" charset="2"/>
              <a:buNone/>
            </a:pPr>
            <a:r>
              <a:rPr lang="en-US" altLang="zh-CN" b="1">
                <a:solidFill>
                  <a:srgbClr val="FFFF00"/>
                </a:solidFill>
                <a:cs typeface="Times New Roman" panose="02020603050405020304" pitchFamily="18" charset="0"/>
              </a:rPr>
              <a:t>=</a:t>
            </a:r>
            <a:r>
              <a:rPr lang="zh-CN" altLang="en-US" b="1">
                <a:solidFill>
                  <a:srgbClr val="FFFF00"/>
                </a:solidFill>
              </a:rPr>
              <a:t>－</a:t>
            </a:r>
            <a:r>
              <a:rPr lang="en-US" altLang="zh-CN" b="1">
                <a:solidFill>
                  <a:srgbClr val="FFFF00"/>
                </a:solidFill>
                <a:cs typeface="Times New Roman" panose="02020603050405020304" pitchFamily="18" charset="0"/>
              </a:rPr>
              <a:t>2</a:t>
            </a:r>
            <a:r>
              <a:rPr lang="en-US" altLang="zh-CN" b="1" i="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C2</a:t>
            </a:r>
            <a:r>
              <a:rPr lang="zh-CN" altLang="en-US" b="1">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401"/>
                                        </p:tgtEl>
                                        <p:attrNameLst>
                                          <p:attrName>style.visibility</p:attrName>
                                        </p:attrNameLst>
                                      </p:cBhvr>
                                      <p:to>
                                        <p:strVal val="visible"/>
                                      </p:to>
                                    </p:set>
                                    <p:animEffect transition="in" filter="wipe(up)">
                                      <p:cBhvr>
                                        <p:cTn id="13" dur="2000"/>
                                        <p:tgtEl>
                                          <p:spTgt spid="14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4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E7AF58F5-5471-4728-92A8-E772B39C04A8}"/>
              </a:ext>
            </a:extLst>
          </p:cNvPr>
          <p:cNvSpPr>
            <a:spLocks noChangeArrowheads="1"/>
          </p:cNvSpPr>
          <p:nvPr/>
        </p:nvSpPr>
        <p:spPr bwMode="auto">
          <a:xfrm>
            <a:off x="657225" y="1584325"/>
            <a:ext cx="80549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en-US" b="1">
                <a:solidFill>
                  <a:srgbClr val="FFFF00"/>
                </a:solidFill>
              </a:rPr>
              <a:t>因此，当</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I</a:t>
            </a:r>
            <a:r>
              <a:rPr lang="en-US" altLang="zh-CN" b="1">
                <a:solidFill>
                  <a:srgbClr val="66FF33"/>
                </a:solidFill>
                <a:cs typeface="Times New Roman" panose="02020603050405020304" pitchFamily="18" charset="0"/>
              </a:rPr>
              <a:t>&gt;0</a:t>
            </a:r>
            <a:r>
              <a:rPr lang="zh-CN" altLang="en-US" b="1">
                <a:solidFill>
                  <a:srgbClr val="FFFF00"/>
                </a:solidFill>
              </a:rPr>
              <a:t>时，</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O</a:t>
            </a:r>
            <a:r>
              <a:rPr lang="en-US" altLang="zh-CN" b="1">
                <a:solidFill>
                  <a:srgbClr val="66FF33"/>
                </a:solidFill>
                <a:cs typeface="Times New Roman" panose="02020603050405020304" pitchFamily="18" charset="0"/>
              </a:rPr>
              <a:t>&lt;0</a:t>
            </a:r>
            <a:r>
              <a:rPr lang="zh-CN" altLang="en-US" b="1">
                <a:solidFill>
                  <a:srgbClr val="FFFF00"/>
                </a:solidFill>
              </a:rPr>
              <a:t>；</a:t>
            </a:r>
          </a:p>
          <a:p>
            <a:pPr eaLnBrk="1" hangingPunct="1">
              <a:spcBef>
                <a:spcPct val="0"/>
              </a:spcBef>
              <a:buFont typeface="Wingdings" panose="05000000000000000000" pitchFamily="2" charset="2"/>
              <a:buNone/>
            </a:pPr>
            <a:r>
              <a:rPr lang="zh-CN" altLang="en-US" b="1">
                <a:solidFill>
                  <a:srgbClr val="FFFF00"/>
                </a:solidFill>
              </a:rPr>
              <a:t>               当</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I</a:t>
            </a:r>
            <a:r>
              <a:rPr lang="en-US" altLang="zh-CN" b="1">
                <a:solidFill>
                  <a:srgbClr val="66FF33"/>
                </a:solidFill>
                <a:cs typeface="Times New Roman" panose="02020603050405020304" pitchFamily="18" charset="0"/>
              </a:rPr>
              <a:t>&lt;0</a:t>
            </a:r>
            <a:r>
              <a:rPr lang="zh-CN" altLang="en-US" b="1">
                <a:solidFill>
                  <a:srgbClr val="FFFF00"/>
                </a:solidFill>
              </a:rPr>
              <a:t>时，</a:t>
            </a:r>
            <a:r>
              <a:rPr lang="en-US" altLang="zh-CN" b="1" i="1">
                <a:solidFill>
                  <a:srgbClr val="66FF33"/>
                </a:solidFill>
              </a:rPr>
              <a:t>Δ</a:t>
            </a:r>
            <a:r>
              <a:rPr lang="en-US" altLang="zh-CN" b="1" i="1">
                <a:solidFill>
                  <a:srgbClr val="66FF33"/>
                </a:solidFill>
                <a:cs typeface="Times New Roman" panose="02020603050405020304" pitchFamily="18" charset="0"/>
              </a:rPr>
              <a:t>U</a:t>
            </a:r>
            <a:r>
              <a:rPr lang="en-US" altLang="zh-CN" b="1" baseline="-30000">
                <a:solidFill>
                  <a:srgbClr val="66FF33"/>
                </a:solidFill>
                <a:cs typeface="Times New Roman" panose="02020603050405020304" pitchFamily="18" charset="0"/>
              </a:rPr>
              <a:t>O</a:t>
            </a:r>
            <a:r>
              <a:rPr lang="en-US" altLang="zh-CN" b="1">
                <a:solidFill>
                  <a:srgbClr val="66FF33"/>
                </a:solidFill>
                <a:cs typeface="Times New Roman" panose="02020603050405020304" pitchFamily="18" charset="0"/>
              </a:rPr>
              <a:t>&gt;0</a:t>
            </a:r>
            <a:r>
              <a:rPr lang="zh-CN" altLang="en-US" b="1">
                <a:solidFill>
                  <a:srgbClr val="FFFF00"/>
                </a:solidFill>
              </a:rPr>
              <a:t>。</a:t>
            </a:r>
          </a:p>
          <a:p>
            <a:pPr eaLnBrk="1" hangingPunct="1">
              <a:spcBef>
                <a:spcPct val="0"/>
              </a:spcBef>
              <a:buFont typeface="Wingdings" panose="05000000000000000000" pitchFamily="2" charset="2"/>
              <a:buChar char="Ø"/>
            </a:pPr>
            <a:r>
              <a:rPr lang="zh-CN" altLang="en-US" b="1">
                <a:solidFill>
                  <a:srgbClr val="FFFF00"/>
                </a:solidFill>
              </a:rPr>
              <a:t>差动放大电路对共模信号无放大作用。</a:t>
            </a:r>
          </a:p>
        </p:txBody>
      </p:sp>
      <p:sp>
        <p:nvSpPr>
          <p:cNvPr id="15364" name="Rectangle 4">
            <a:extLst>
              <a:ext uri="{FF2B5EF4-FFF2-40B4-BE49-F238E27FC236}">
                <a16:creationId xmlns:a16="http://schemas.microsoft.com/office/drawing/2014/main" id="{FFAC9D53-1AE3-40D5-9E22-6C8D8EB18BC5}"/>
              </a:ext>
            </a:extLst>
          </p:cNvPr>
          <p:cNvSpPr>
            <a:spLocks noChangeArrowheads="1"/>
          </p:cNvSpPr>
          <p:nvPr/>
        </p:nvSpPr>
        <p:spPr bwMode="auto">
          <a:xfrm>
            <a:off x="657225" y="3608388"/>
            <a:ext cx="75612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Char char="Ø"/>
            </a:pPr>
            <a:r>
              <a:rPr lang="zh-CN" altLang="en-US" b="1">
                <a:solidFill>
                  <a:srgbClr val="FFFF00"/>
                </a:solidFill>
              </a:rPr>
              <a:t>电路只对</a:t>
            </a:r>
            <a:r>
              <a:rPr lang="zh-CN" altLang="en-US" b="1">
                <a:solidFill>
                  <a:srgbClr val="66FF33"/>
                </a:solidFill>
                <a:latin typeface="宋体" panose="02010600030101010101" pitchFamily="2" charset="-122"/>
              </a:rPr>
              <a:t>差模信号</a:t>
            </a:r>
            <a:r>
              <a:rPr lang="zh-CN" altLang="en-US" b="1">
                <a:solidFill>
                  <a:srgbClr val="FFFF00"/>
                </a:solidFill>
              </a:rPr>
              <a:t>才起放大作用，故称为差动放大电路</a:t>
            </a:r>
            <a:r>
              <a:rPr lang="en-US" altLang="zh-CN" b="1">
                <a:solidFill>
                  <a:srgbClr val="FFFF00"/>
                </a:solidFill>
                <a:cs typeface="Times New Roman" panose="02020603050405020304" pitchFamily="18" charset="0"/>
              </a:rPr>
              <a:t>(Difference-mode Gain)</a:t>
            </a:r>
            <a:r>
              <a:rPr lang="zh-CN" altLang="en-US" b="1">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wipe(left)">
                                      <p:cBhvr>
                                        <p:cTn id="10" dur="500"/>
                                        <p:tgtEl>
                                          <p:spTgt spid="153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wipe(left)">
                                      <p:cBhvr>
                                        <p:cTn id="15" dur="500"/>
                                        <p:tgtEl>
                                          <p:spTgt spid="153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5364">
                                            <p:txEl>
                                              <p:pRg st="0" end="0"/>
                                            </p:txEl>
                                          </p:spTgt>
                                        </p:tgtEl>
                                        <p:attrNameLst>
                                          <p:attrName>style.visibility</p:attrName>
                                        </p:attrNameLst>
                                      </p:cBhvr>
                                      <p:to>
                                        <p:strVal val="visible"/>
                                      </p:to>
                                    </p:set>
                                    <p:animEffect transition="in" filter="wipe(left)">
                                      <p:cBhvr>
                                        <p:cTn id="20" dur="500"/>
                                        <p:tgtEl>
                                          <p:spTgt spid="153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6095047-607C-4574-9BE4-6952E04DA4EC}"/>
              </a:ext>
            </a:extLst>
          </p:cNvPr>
          <p:cNvSpPr>
            <a:spLocks noChangeArrowheads="1"/>
          </p:cNvSpPr>
          <p:nvPr/>
        </p:nvSpPr>
        <p:spPr bwMode="auto">
          <a:xfrm>
            <a:off x="685800" y="15240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FF"/>
              </a:buClr>
              <a:buFont typeface="Wingdings" panose="05000000000000000000" pitchFamily="2" charset="2"/>
              <a:buChar char="ð"/>
            </a:pPr>
            <a:r>
              <a:rPr lang="en-US" altLang="zh-CN" b="1">
                <a:solidFill>
                  <a:srgbClr val="FFFF00"/>
                </a:solidFill>
              </a:rPr>
              <a:t>(1).</a:t>
            </a:r>
            <a:r>
              <a:rPr lang="zh-CN" altLang="en-US" b="1">
                <a:solidFill>
                  <a:srgbClr val="FFFF00"/>
                </a:solidFill>
              </a:rPr>
              <a:t>不易实现电路的完全对称现。</a:t>
            </a:r>
          </a:p>
        </p:txBody>
      </p:sp>
      <p:sp>
        <p:nvSpPr>
          <p:cNvPr id="20483" name="Rectangle 3">
            <a:extLst>
              <a:ext uri="{FF2B5EF4-FFF2-40B4-BE49-F238E27FC236}">
                <a16:creationId xmlns:a16="http://schemas.microsoft.com/office/drawing/2014/main" id="{FA417629-1E83-4F99-9312-B956776C3BF5}"/>
              </a:ext>
            </a:extLst>
          </p:cNvPr>
          <p:cNvSpPr>
            <a:spLocks noChangeArrowheads="1"/>
          </p:cNvSpPr>
          <p:nvPr/>
        </p:nvSpPr>
        <p:spPr bwMode="auto">
          <a:xfrm>
            <a:off x="685800" y="4572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rPr>
              <a:t>3.</a:t>
            </a:r>
            <a:r>
              <a:rPr lang="zh-CN" altLang="en-US" sz="3600" b="1">
                <a:solidFill>
                  <a:srgbClr val="FFFF00"/>
                </a:solidFill>
                <a:latin typeface="宋体" panose="02010600030101010101" pitchFamily="2" charset="-122"/>
              </a:rPr>
              <a:t>存在问题</a:t>
            </a:r>
            <a:r>
              <a:rPr lang="zh-CN" altLang="en-US" sz="3600" b="1">
                <a:solidFill>
                  <a:srgbClr val="FFFF00"/>
                </a:solidFill>
              </a:rPr>
              <a:t> </a:t>
            </a:r>
          </a:p>
        </p:txBody>
      </p:sp>
      <p:sp>
        <p:nvSpPr>
          <p:cNvPr id="20484" name="Text Box 4">
            <a:extLst>
              <a:ext uri="{FF2B5EF4-FFF2-40B4-BE49-F238E27FC236}">
                <a16:creationId xmlns:a16="http://schemas.microsoft.com/office/drawing/2014/main" id="{5AEE1068-D3D9-439C-9060-80D5659FF89B}"/>
              </a:ext>
            </a:extLst>
          </p:cNvPr>
          <p:cNvSpPr txBox="1">
            <a:spLocks noChangeArrowheads="1"/>
          </p:cNvSpPr>
          <p:nvPr/>
        </p:nvSpPr>
        <p:spPr bwMode="auto">
          <a:xfrm>
            <a:off x="609600" y="3581400"/>
            <a:ext cx="7772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FF"/>
              </a:buClr>
              <a:buFont typeface="Wingdings" panose="05000000000000000000" pitchFamily="2" charset="2"/>
              <a:buChar char="ð"/>
            </a:pPr>
            <a:r>
              <a:rPr lang="en-US" altLang="zh-CN" b="1">
                <a:solidFill>
                  <a:srgbClr val="FFFF00"/>
                </a:solidFill>
              </a:rPr>
              <a:t>(3).</a:t>
            </a:r>
            <a:r>
              <a:rPr lang="zh-CN" altLang="en-US" b="1">
                <a:solidFill>
                  <a:srgbClr val="FFFF00"/>
                </a:solidFill>
              </a:rPr>
              <a:t>无论单端还是双端输出</a:t>
            </a:r>
            <a:r>
              <a:rPr lang="en-US" altLang="zh-CN" b="1">
                <a:solidFill>
                  <a:srgbClr val="FFFF00"/>
                </a:solidFill>
              </a:rPr>
              <a:t>,</a:t>
            </a:r>
            <a:r>
              <a:rPr lang="zh-CN" altLang="en-US" b="1">
                <a:solidFill>
                  <a:srgbClr val="FFFF00"/>
                </a:solidFill>
              </a:rPr>
              <a:t>严重的温漂会使本级静态工作点进入饱和或截止区</a:t>
            </a:r>
            <a:r>
              <a:rPr lang="en-US" altLang="zh-CN" b="1">
                <a:solidFill>
                  <a:srgbClr val="FFFF00"/>
                </a:solidFill>
              </a:rPr>
              <a:t>,</a:t>
            </a:r>
            <a:r>
              <a:rPr lang="zh-CN" altLang="en-US" b="1">
                <a:solidFill>
                  <a:srgbClr val="FFFF00"/>
                </a:solidFill>
              </a:rPr>
              <a:t>使放大电路不能正常工作</a:t>
            </a:r>
            <a:r>
              <a:rPr lang="en-US" altLang="zh-CN" b="1">
                <a:solidFill>
                  <a:srgbClr val="FFFF00"/>
                </a:solidFill>
              </a:rPr>
              <a:t>.</a:t>
            </a:r>
          </a:p>
        </p:txBody>
      </p:sp>
      <p:sp>
        <p:nvSpPr>
          <p:cNvPr id="20485" name="Text Box 5">
            <a:extLst>
              <a:ext uri="{FF2B5EF4-FFF2-40B4-BE49-F238E27FC236}">
                <a16:creationId xmlns:a16="http://schemas.microsoft.com/office/drawing/2014/main" id="{4A475352-E823-487A-9F6C-45257798812E}"/>
              </a:ext>
            </a:extLst>
          </p:cNvPr>
          <p:cNvSpPr txBox="1">
            <a:spLocks noChangeArrowheads="1"/>
          </p:cNvSpPr>
          <p:nvPr/>
        </p:nvSpPr>
        <p:spPr bwMode="auto">
          <a:xfrm>
            <a:off x="685800" y="2286000"/>
            <a:ext cx="731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FF"/>
              </a:buClr>
              <a:buFont typeface="Wingdings" panose="05000000000000000000" pitchFamily="2" charset="2"/>
              <a:buChar char="ð"/>
            </a:pPr>
            <a:r>
              <a:rPr lang="en-US" altLang="zh-CN" b="1">
                <a:solidFill>
                  <a:srgbClr val="FFFF00"/>
                </a:solidFill>
              </a:rPr>
              <a:t>(2).</a:t>
            </a:r>
            <a:r>
              <a:rPr lang="zh-CN" altLang="en-US" b="1">
                <a:solidFill>
                  <a:srgbClr val="FFFF00"/>
                </a:solidFill>
              </a:rPr>
              <a:t>在实际工程中，常要求单端输出信号，不能抑制零漂。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2000"/>
                                  </p:stCondLst>
                                  <p:childTnLst>
                                    <p:set>
                                      <p:cBhvr>
                                        <p:cTn id="11" dur="1" fill="hold">
                                          <p:stCondLst>
                                            <p:cond delay="0"/>
                                          </p:stCondLst>
                                        </p:cTn>
                                        <p:tgtEl>
                                          <p:spTgt spid="20482"/>
                                        </p:tgtEl>
                                        <p:attrNameLst>
                                          <p:attrName>style.visibility</p:attrName>
                                        </p:attrNameLst>
                                      </p:cBhvr>
                                      <p:to>
                                        <p:strVal val="visible"/>
                                      </p:to>
                                    </p:set>
                                    <p:animEffect transition="in" filter="box(out)">
                                      <p:cBhvr>
                                        <p:cTn id="12" dur="500"/>
                                        <p:tgtEl>
                                          <p:spTgt spid="20482"/>
                                        </p:tgtEl>
                                      </p:cBhvr>
                                    </p:animEffect>
                                  </p:childTnLst>
                                </p:cTn>
                              </p:par>
                            </p:childTnLst>
                          </p:cTn>
                        </p:par>
                        <p:par>
                          <p:cTn id="13" fill="hold" nodeType="afterGroup">
                            <p:stCondLst>
                              <p:cond delay="3000"/>
                            </p:stCondLst>
                            <p:childTnLst>
                              <p:par>
                                <p:cTn id="14" presetID="4" presetClass="entr" presetSubtype="32" fill="hold" grpId="0" nodeType="afterEffect">
                                  <p:stCondLst>
                                    <p:cond delay="2000"/>
                                  </p:stCondLst>
                                  <p:childTnLst>
                                    <p:set>
                                      <p:cBhvr>
                                        <p:cTn id="15" dur="1" fill="hold">
                                          <p:stCondLst>
                                            <p:cond delay="0"/>
                                          </p:stCondLst>
                                        </p:cTn>
                                        <p:tgtEl>
                                          <p:spTgt spid="20485"/>
                                        </p:tgtEl>
                                        <p:attrNameLst>
                                          <p:attrName>style.visibility</p:attrName>
                                        </p:attrNameLst>
                                      </p:cBhvr>
                                      <p:to>
                                        <p:strVal val="visible"/>
                                      </p:to>
                                    </p:set>
                                    <p:animEffect transition="in" filter="box(out)">
                                      <p:cBhvr>
                                        <p:cTn id="16" dur="500"/>
                                        <p:tgtEl>
                                          <p:spTgt spid="20485"/>
                                        </p:tgtEl>
                                      </p:cBhvr>
                                    </p:animEffect>
                                  </p:childTnLst>
                                </p:cTn>
                              </p:par>
                            </p:childTnLst>
                          </p:cTn>
                        </p:par>
                        <p:par>
                          <p:cTn id="17" fill="hold" nodeType="afterGroup">
                            <p:stCondLst>
                              <p:cond delay="5500"/>
                            </p:stCondLst>
                            <p:childTnLst>
                              <p:par>
                                <p:cTn id="18" presetID="4" presetClass="entr" presetSubtype="32" fill="hold" grpId="0" nodeType="afterEffect">
                                  <p:stCondLst>
                                    <p:cond delay="2000"/>
                                  </p:stCondLst>
                                  <p:childTnLst>
                                    <p:set>
                                      <p:cBhvr>
                                        <p:cTn id="19" dur="1" fill="hold">
                                          <p:stCondLst>
                                            <p:cond delay="0"/>
                                          </p:stCondLst>
                                        </p:cTn>
                                        <p:tgtEl>
                                          <p:spTgt spid="20484"/>
                                        </p:tgtEl>
                                        <p:attrNameLst>
                                          <p:attrName>style.visibility</p:attrName>
                                        </p:attrNameLst>
                                      </p:cBhvr>
                                      <p:to>
                                        <p:strVal val="visible"/>
                                      </p:to>
                                    </p:set>
                                    <p:animEffect transition="in" filter="box(out)">
                                      <p:cBhvr>
                                        <p:cTn id="20"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4" grpId="0" autoUpdateAnimBg="0"/>
      <p:bldP spid="2048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A3C705A-D812-40D2-A2A5-3D7CA6F588B2}"/>
              </a:ext>
            </a:extLst>
          </p:cNvPr>
          <p:cNvSpPr>
            <a:spLocks noChangeArrowheads="1"/>
          </p:cNvSpPr>
          <p:nvPr/>
        </p:nvSpPr>
        <p:spPr bwMode="auto">
          <a:xfrm>
            <a:off x="381000" y="1676400"/>
            <a:ext cx="4552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latin typeface="宋体" panose="02010600030101010101" pitchFamily="2" charset="-122"/>
              </a:rPr>
              <a:t>1.</a:t>
            </a:r>
            <a:r>
              <a:rPr kumimoji="0" lang="zh-CN" altLang="en-US" sz="3600" b="1">
                <a:solidFill>
                  <a:srgbClr val="FFFF00"/>
                </a:solidFill>
              </a:rPr>
              <a:t>射极公共电阻</a:t>
            </a:r>
            <a:r>
              <a:rPr lang="zh-CN" altLang="en-US" sz="3600" b="1">
                <a:solidFill>
                  <a:srgbClr val="FFFF00"/>
                </a:solidFill>
                <a:latin typeface="宋体" panose="02010600030101010101" pitchFamily="2" charset="-122"/>
              </a:rPr>
              <a:t>的作用</a:t>
            </a:r>
            <a:r>
              <a:rPr lang="zh-CN" altLang="en-US" sz="4400">
                <a:solidFill>
                  <a:schemeClr val="tx2"/>
                </a:solidFill>
              </a:rPr>
              <a:t> </a:t>
            </a:r>
          </a:p>
        </p:txBody>
      </p:sp>
      <p:sp>
        <p:nvSpPr>
          <p:cNvPr id="24579" name="Text Box 3">
            <a:extLst>
              <a:ext uri="{FF2B5EF4-FFF2-40B4-BE49-F238E27FC236}">
                <a16:creationId xmlns:a16="http://schemas.microsoft.com/office/drawing/2014/main" id="{CCAC8996-C5A7-48E0-9D02-ADDDAEA1BB38}"/>
              </a:ext>
            </a:extLst>
          </p:cNvPr>
          <p:cNvSpPr txBox="1">
            <a:spLocks noChangeArrowheads="1"/>
          </p:cNvSpPr>
          <p:nvPr/>
        </p:nvSpPr>
        <p:spPr bwMode="auto">
          <a:xfrm>
            <a:off x="5334000" y="2057400"/>
            <a:ext cx="3200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None/>
            </a:pPr>
            <a:r>
              <a:rPr lang="zh-CN" altLang="en-US" b="1">
                <a:solidFill>
                  <a:srgbClr val="FFFF00"/>
                </a:solidFill>
              </a:rPr>
              <a:t>由于温漂可以等效为输入端加共模信号，因此首先分析</a:t>
            </a:r>
            <a:r>
              <a:rPr lang="zh-CN" altLang="en-US" b="1">
                <a:solidFill>
                  <a:srgbClr val="FF00FF"/>
                </a:solidFill>
              </a:rPr>
              <a:t>射极公共电阻</a:t>
            </a:r>
            <a:r>
              <a:rPr lang="en-US" altLang="zh-CN" b="1" i="1">
                <a:solidFill>
                  <a:srgbClr val="FF00FF"/>
                </a:solidFill>
              </a:rPr>
              <a:t>R</a:t>
            </a:r>
            <a:r>
              <a:rPr lang="en-US" altLang="zh-CN" b="1">
                <a:solidFill>
                  <a:srgbClr val="FF00FF"/>
                </a:solidFill>
              </a:rPr>
              <a:t>e</a:t>
            </a:r>
            <a:r>
              <a:rPr lang="zh-CN" altLang="en-US" b="1">
                <a:solidFill>
                  <a:srgbClr val="FF00FF"/>
                </a:solidFill>
              </a:rPr>
              <a:t>对共模信号的抑制作用</a:t>
            </a:r>
            <a:r>
              <a:rPr lang="zh-CN" altLang="en-US" b="1">
                <a:solidFill>
                  <a:srgbClr val="FFFF00"/>
                </a:solidFill>
              </a:rPr>
              <a:t>。</a:t>
            </a:r>
          </a:p>
          <a:p>
            <a:pPr algn="just">
              <a:spcBef>
                <a:spcPct val="50000"/>
              </a:spcBef>
              <a:buFontTx/>
              <a:buNone/>
            </a:pPr>
            <a:endParaRPr kumimoji="0" lang="en-US" altLang="zh-CN" sz="2800"/>
          </a:p>
        </p:txBody>
      </p:sp>
      <p:sp>
        <p:nvSpPr>
          <p:cNvPr id="24580" name="Rectangle 4">
            <a:extLst>
              <a:ext uri="{FF2B5EF4-FFF2-40B4-BE49-F238E27FC236}">
                <a16:creationId xmlns:a16="http://schemas.microsoft.com/office/drawing/2014/main" id="{60534B6E-731C-4C9D-909A-967AB1D43254}"/>
              </a:ext>
            </a:extLst>
          </p:cNvPr>
          <p:cNvSpPr>
            <a:spLocks noChangeArrowheads="1"/>
          </p:cNvSpPr>
          <p:nvPr/>
        </p:nvSpPr>
        <p:spPr bwMode="auto">
          <a:xfrm>
            <a:off x="304800" y="6858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rPr>
              <a:t>7.2.2</a:t>
            </a:r>
            <a:r>
              <a:rPr lang="en-US" altLang="zh-CN" sz="3600" b="1">
                <a:solidFill>
                  <a:srgbClr val="FFFF00"/>
                </a:solidFill>
                <a:latin typeface="宋体" panose="02010600030101010101" pitchFamily="2" charset="-122"/>
              </a:rPr>
              <a:t> </a:t>
            </a:r>
            <a:r>
              <a:rPr lang="zh-CN" altLang="en-US" sz="3600" b="1">
                <a:solidFill>
                  <a:srgbClr val="FFFF00"/>
                </a:solidFill>
                <a:latin typeface="宋体" panose="02010600030101010101" pitchFamily="2" charset="-122"/>
              </a:rPr>
              <a:t>具有射极公共电阻的差放电路</a:t>
            </a:r>
          </a:p>
        </p:txBody>
      </p:sp>
      <p:grpSp>
        <p:nvGrpSpPr>
          <p:cNvPr id="24581" name="Group 5">
            <a:extLst>
              <a:ext uri="{FF2B5EF4-FFF2-40B4-BE49-F238E27FC236}">
                <a16:creationId xmlns:a16="http://schemas.microsoft.com/office/drawing/2014/main" id="{904EE364-903A-4CBB-B7DB-F975A6B17632}"/>
              </a:ext>
            </a:extLst>
          </p:cNvPr>
          <p:cNvGrpSpPr>
            <a:grpSpLocks/>
          </p:cNvGrpSpPr>
          <p:nvPr/>
        </p:nvGrpSpPr>
        <p:grpSpPr bwMode="auto">
          <a:xfrm>
            <a:off x="228600" y="2360613"/>
            <a:ext cx="5121275" cy="4497387"/>
            <a:chOff x="144" y="1487"/>
            <a:chExt cx="3226" cy="2833"/>
          </a:xfrm>
        </p:grpSpPr>
        <p:sp>
          <p:nvSpPr>
            <p:cNvPr id="24585" name="Line 6">
              <a:extLst>
                <a:ext uri="{FF2B5EF4-FFF2-40B4-BE49-F238E27FC236}">
                  <a16:creationId xmlns:a16="http://schemas.microsoft.com/office/drawing/2014/main" id="{214DDC8D-91A3-44A8-AEC6-88EB19FDCA8F}"/>
                </a:ext>
              </a:extLst>
            </p:cNvPr>
            <p:cNvSpPr>
              <a:spLocks noChangeShapeType="1"/>
            </p:cNvSpPr>
            <p:nvPr/>
          </p:nvSpPr>
          <p:spPr bwMode="auto">
            <a:xfrm>
              <a:off x="299" y="2390"/>
              <a:ext cx="76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7">
              <a:extLst>
                <a:ext uri="{FF2B5EF4-FFF2-40B4-BE49-F238E27FC236}">
                  <a16:creationId xmlns:a16="http://schemas.microsoft.com/office/drawing/2014/main" id="{A5C0A951-CA67-4BC1-9667-46AA970B242A}"/>
                </a:ext>
              </a:extLst>
            </p:cNvPr>
            <p:cNvSpPr>
              <a:spLocks noChangeShapeType="1"/>
            </p:cNvSpPr>
            <p:nvPr/>
          </p:nvSpPr>
          <p:spPr bwMode="auto">
            <a:xfrm>
              <a:off x="315" y="3182"/>
              <a:ext cx="273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8">
              <a:extLst>
                <a:ext uri="{FF2B5EF4-FFF2-40B4-BE49-F238E27FC236}">
                  <a16:creationId xmlns:a16="http://schemas.microsoft.com/office/drawing/2014/main" id="{F7320593-870F-45A9-ABEF-93D253623F19}"/>
                </a:ext>
              </a:extLst>
            </p:cNvPr>
            <p:cNvSpPr>
              <a:spLocks noChangeShapeType="1"/>
            </p:cNvSpPr>
            <p:nvPr/>
          </p:nvSpPr>
          <p:spPr bwMode="auto">
            <a:xfrm>
              <a:off x="1178" y="1487"/>
              <a:ext cx="0" cy="790"/>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588" name="Text Box 9">
              <a:extLst>
                <a:ext uri="{FF2B5EF4-FFF2-40B4-BE49-F238E27FC236}">
                  <a16:creationId xmlns:a16="http://schemas.microsoft.com/office/drawing/2014/main" id="{EC2220C7-948B-42AA-B09B-A51BD7FDD23A}"/>
                </a:ext>
              </a:extLst>
            </p:cNvPr>
            <p:cNvSpPr txBox="1">
              <a:spLocks noChangeArrowheads="1"/>
            </p:cNvSpPr>
            <p:nvPr/>
          </p:nvSpPr>
          <p:spPr bwMode="auto">
            <a:xfrm>
              <a:off x="1905" y="1572"/>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24589" name="Rectangle 10">
              <a:extLst>
                <a:ext uri="{FF2B5EF4-FFF2-40B4-BE49-F238E27FC236}">
                  <a16:creationId xmlns:a16="http://schemas.microsoft.com/office/drawing/2014/main" id="{58E0B6FE-0804-4A38-BBC0-7353CBA88A6F}"/>
                </a:ext>
              </a:extLst>
            </p:cNvPr>
            <p:cNvSpPr>
              <a:spLocks noChangeArrowheads="1"/>
            </p:cNvSpPr>
            <p:nvPr/>
          </p:nvSpPr>
          <p:spPr bwMode="auto">
            <a:xfrm>
              <a:off x="1813" y="1583"/>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590" name="Rectangle 11">
              <a:extLst>
                <a:ext uri="{FF2B5EF4-FFF2-40B4-BE49-F238E27FC236}">
                  <a16:creationId xmlns:a16="http://schemas.microsoft.com/office/drawing/2014/main" id="{A8BA424B-22A1-4AE7-9F69-A9ED48EAC158}"/>
                </a:ext>
              </a:extLst>
            </p:cNvPr>
            <p:cNvSpPr>
              <a:spLocks noChangeArrowheads="1"/>
            </p:cNvSpPr>
            <p:nvPr/>
          </p:nvSpPr>
          <p:spPr bwMode="auto">
            <a:xfrm>
              <a:off x="1121" y="1604"/>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591" name="Line 12">
              <a:extLst>
                <a:ext uri="{FF2B5EF4-FFF2-40B4-BE49-F238E27FC236}">
                  <a16:creationId xmlns:a16="http://schemas.microsoft.com/office/drawing/2014/main" id="{44028671-F705-4816-83B0-8008E9D4D7D7}"/>
                </a:ext>
              </a:extLst>
            </p:cNvPr>
            <p:cNvSpPr>
              <a:spLocks noChangeShapeType="1"/>
            </p:cNvSpPr>
            <p:nvPr/>
          </p:nvSpPr>
          <p:spPr bwMode="auto">
            <a:xfrm>
              <a:off x="3013" y="1487"/>
              <a:ext cx="0" cy="7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Text Box 13">
              <a:extLst>
                <a:ext uri="{FF2B5EF4-FFF2-40B4-BE49-F238E27FC236}">
                  <a16:creationId xmlns:a16="http://schemas.microsoft.com/office/drawing/2014/main" id="{E4FC9641-3973-44D3-8305-E346F8C9AB21}"/>
                </a:ext>
              </a:extLst>
            </p:cNvPr>
            <p:cNvSpPr txBox="1">
              <a:spLocks noChangeArrowheads="1"/>
            </p:cNvSpPr>
            <p:nvPr/>
          </p:nvSpPr>
          <p:spPr bwMode="auto">
            <a:xfrm>
              <a:off x="291" y="2578"/>
              <a:ext cx="10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24593" name="Line 14">
              <a:extLst>
                <a:ext uri="{FF2B5EF4-FFF2-40B4-BE49-F238E27FC236}">
                  <a16:creationId xmlns:a16="http://schemas.microsoft.com/office/drawing/2014/main" id="{6959043B-5B97-48E0-A0C9-B71A5ACFD85C}"/>
                </a:ext>
              </a:extLst>
            </p:cNvPr>
            <p:cNvSpPr>
              <a:spLocks noChangeShapeType="1"/>
            </p:cNvSpPr>
            <p:nvPr/>
          </p:nvSpPr>
          <p:spPr bwMode="auto">
            <a:xfrm>
              <a:off x="1189" y="2522"/>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4" name="Line 15">
              <a:extLst>
                <a:ext uri="{FF2B5EF4-FFF2-40B4-BE49-F238E27FC236}">
                  <a16:creationId xmlns:a16="http://schemas.microsoft.com/office/drawing/2014/main" id="{FA326CF5-DB0B-4575-8FAA-20908345DF5D}"/>
                </a:ext>
              </a:extLst>
            </p:cNvPr>
            <p:cNvSpPr>
              <a:spLocks noChangeShapeType="1"/>
            </p:cNvSpPr>
            <p:nvPr/>
          </p:nvSpPr>
          <p:spPr bwMode="auto">
            <a:xfrm>
              <a:off x="1831" y="2522"/>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5" name="Text Box 16">
              <a:extLst>
                <a:ext uri="{FF2B5EF4-FFF2-40B4-BE49-F238E27FC236}">
                  <a16:creationId xmlns:a16="http://schemas.microsoft.com/office/drawing/2014/main" id="{2E18B3CF-E0C4-48B7-8324-E44626C0A4A9}"/>
                </a:ext>
              </a:extLst>
            </p:cNvPr>
            <p:cNvSpPr txBox="1">
              <a:spLocks noChangeArrowheads="1"/>
            </p:cNvSpPr>
            <p:nvPr/>
          </p:nvSpPr>
          <p:spPr bwMode="auto">
            <a:xfrm>
              <a:off x="1352" y="2463"/>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baseline="-25000">
                  <a:solidFill>
                    <a:srgbClr val="FFFF00"/>
                  </a:solidFill>
                </a:rPr>
                <a:t>E</a:t>
              </a:r>
            </a:p>
          </p:txBody>
        </p:sp>
        <p:sp>
          <p:nvSpPr>
            <p:cNvPr id="24596" name="Line 17">
              <a:extLst>
                <a:ext uri="{FF2B5EF4-FFF2-40B4-BE49-F238E27FC236}">
                  <a16:creationId xmlns:a16="http://schemas.microsoft.com/office/drawing/2014/main" id="{17231ADB-B460-4315-92F9-10B3EB962D98}"/>
                </a:ext>
              </a:extLst>
            </p:cNvPr>
            <p:cNvSpPr>
              <a:spLocks noChangeShapeType="1"/>
            </p:cNvSpPr>
            <p:nvPr/>
          </p:nvSpPr>
          <p:spPr bwMode="auto">
            <a:xfrm>
              <a:off x="1189" y="1487"/>
              <a:ext cx="18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7" name="Group 18">
              <a:extLst>
                <a:ext uri="{FF2B5EF4-FFF2-40B4-BE49-F238E27FC236}">
                  <a16:creationId xmlns:a16="http://schemas.microsoft.com/office/drawing/2014/main" id="{A930E365-A9B0-42DB-BFC2-0992D7632AC5}"/>
                </a:ext>
              </a:extLst>
            </p:cNvPr>
            <p:cNvGrpSpPr>
              <a:grpSpLocks/>
            </p:cNvGrpSpPr>
            <p:nvPr/>
          </p:nvGrpSpPr>
          <p:grpSpPr bwMode="auto">
            <a:xfrm>
              <a:off x="1055" y="2270"/>
              <a:ext cx="143" cy="254"/>
              <a:chOff x="1714" y="1327"/>
              <a:chExt cx="175" cy="353"/>
            </a:xfrm>
          </p:grpSpPr>
          <p:sp>
            <p:nvSpPr>
              <p:cNvPr id="24652" name="Line 19">
                <a:extLst>
                  <a:ext uri="{FF2B5EF4-FFF2-40B4-BE49-F238E27FC236}">
                    <a16:creationId xmlns:a16="http://schemas.microsoft.com/office/drawing/2014/main" id="{0384C955-E987-411D-8C4A-3D71AE9CE9FB}"/>
                  </a:ext>
                </a:extLst>
              </p:cNvPr>
              <p:cNvSpPr>
                <a:spLocks noChangeShapeType="1"/>
              </p:cNvSpPr>
              <p:nvPr/>
            </p:nvSpPr>
            <p:spPr bwMode="auto">
              <a:xfrm>
                <a:off x="1714"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3" name="Line 20">
                <a:extLst>
                  <a:ext uri="{FF2B5EF4-FFF2-40B4-BE49-F238E27FC236}">
                    <a16:creationId xmlns:a16="http://schemas.microsoft.com/office/drawing/2014/main" id="{681DEC81-0579-4B37-9D12-0767113984FF}"/>
                  </a:ext>
                </a:extLst>
              </p:cNvPr>
              <p:cNvSpPr>
                <a:spLocks noChangeShapeType="1"/>
              </p:cNvSpPr>
              <p:nvPr/>
            </p:nvSpPr>
            <p:spPr bwMode="auto">
              <a:xfrm flipV="1">
                <a:off x="1714" y="1327"/>
                <a:ext cx="163"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4" name="Line 21">
                <a:extLst>
                  <a:ext uri="{FF2B5EF4-FFF2-40B4-BE49-F238E27FC236}">
                    <a16:creationId xmlns:a16="http://schemas.microsoft.com/office/drawing/2014/main" id="{AE48FA02-7041-4E7C-9141-F55BDBF52F7E}"/>
                  </a:ext>
                </a:extLst>
              </p:cNvPr>
              <p:cNvSpPr>
                <a:spLocks noChangeShapeType="1"/>
              </p:cNvSpPr>
              <p:nvPr/>
            </p:nvSpPr>
            <p:spPr bwMode="auto">
              <a:xfrm>
                <a:off x="1714" y="1559"/>
                <a:ext cx="175" cy="11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4598" name="Group 22">
              <a:extLst>
                <a:ext uri="{FF2B5EF4-FFF2-40B4-BE49-F238E27FC236}">
                  <a16:creationId xmlns:a16="http://schemas.microsoft.com/office/drawing/2014/main" id="{55AFCD43-29E5-4574-A809-ECD6AA725D7E}"/>
                </a:ext>
              </a:extLst>
            </p:cNvPr>
            <p:cNvGrpSpPr>
              <a:grpSpLocks/>
            </p:cNvGrpSpPr>
            <p:nvPr/>
          </p:nvGrpSpPr>
          <p:grpSpPr bwMode="auto">
            <a:xfrm>
              <a:off x="1831" y="2258"/>
              <a:ext cx="143" cy="266"/>
              <a:chOff x="2660" y="1311"/>
              <a:chExt cx="175" cy="369"/>
            </a:xfrm>
          </p:grpSpPr>
          <p:sp>
            <p:nvSpPr>
              <p:cNvPr id="24649" name="Line 23">
                <a:extLst>
                  <a:ext uri="{FF2B5EF4-FFF2-40B4-BE49-F238E27FC236}">
                    <a16:creationId xmlns:a16="http://schemas.microsoft.com/office/drawing/2014/main" id="{F19FDA1E-7768-45C9-A549-8F2A7F9304F8}"/>
                  </a:ext>
                </a:extLst>
              </p:cNvPr>
              <p:cNvSpPr>
                <a:spLocks noChangeShapeType="1"/>
              </p:cNvSpPr>
              <p:nvPr/>
            </p:nvSpPr>
            <p:spPr bwMode="auto">
              <a:xfrm flipH="1">
                <a:off x="2835"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0" name="Line 24">
                <a:extLst>
                  <a:ext uri="{FF2B5EF4-FFF2-40B4-BE49-F238E27FC236}">
                    <a16:creationId xmlns:a16="http://schemas.microsoft.com/office/drawing/2014/main" id="{8C9A5CED-DE62-49FB-9437-3D348C074117}"/>
                  </a:ext>
                </a:extLst>
              </p:cNvPr>
              <p:cNvSpPr>
                <a:spLocks noChangeShapeType="1"/>
              </p:cNvSpPr>
              <p:nvPr/>
            </p:nvSpPr>
            <p:spPr bwMode="auto">
              <a:xfrm flipH="1" flipV="1">
                <a:off x="2672" y="1311"/>
                <a:ext cx="163" cy="11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1" name="Line 25">
                <a:extLst>
                  <a:ext uri="{FF2B5EF4-FFF2-40B4-BE49-F238E27FC236}">
                    <a16:creationId xmlns:a16="http://schemas.microsoft.com/office/drawing/2014/main" id="{62760B06-0C30-4EAE-ABA9-BD9A5B9B3466}"/>
                  </a:ext>
                </a:extLst>
              </p:cNvPr>
              <p:cNvSpPr>
                <a:spLocks noChangeShapeType="1"/>
              </p:cNvSpPr>
              <p:nvPr/>
            </p:nvSpPr>
            <p:spPr bwMode="auto">
              <a:xfrm flipH="1">
                <a:off x="2660" y="1552"/>
                <a:ext cx="175" cy="11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4599" name="Line 26">
              <a:extLst>
                <a:ext uri="{FF2B5EF4-FFF2-40B4-BE49-F238E27FC236}">
                  <a16:creationId xmlns:a16="http://schemas.microsoft.com/office/drawing/2014/main" id="{5A4CC135-345D-4CCE-B707-493A234CDA79}"/>
                </a:ext>
              </a:extLst>
            </p:cNvPr>
            <p:cNvSpPr>
              <a:spLocks noChangeShapeType="1"/>
            </p:cNvSpPr>
            <p:nvPr/>
          </p:nvSpPr>
          <p:spPr bwMode="auto">
            <a:xfrm>
              <a:off x="1974" y="2390"/>
              <a:ext cx="77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27">
              <a:extLst>
                <a:ext uri="{FF2B5EF4-FFF2-40B4-BE49-F238E27FC236}">
                  <a16:creationId xmlns:a16="http://schemas.microsoft.com/office/drawing/2014/main" id="{E3683145-4B29-44F3-9A5C-5495D0AB8921}"/>
                </a:ext>
              </a:extLst>
            </p:cNvPr>
            <p:cNvSpPr>
              <a:spLocks noChangeShapeType="1"/>
            </p:cNvSpPr>
            <p:nvPr/>
          </p:nvSpPr>
          <p:spPr bwMode="auto">
            <a:xfrm>
              <a:off x="1861" y="1487"/>
              <a:ext cx="0" cy="78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28">
              <a:extLst>
                <a:ext uri="{FF2B5EF4-FFF2-40B4-BE49-F238E27FC236}">
                  <a16:creationId xmlns:a16="http://schemas.microsoft.com/office/drawing/2014/main" id="{1EE4A0E4-1A2C-4F45-84ED-650FE2B9EC48}"/>
                </a:ext>
              </a:extLst>
            </p:cNvPr>
            <p:cNvSpPr>
              <a:spLocks noChangeShapeType="1"/>
            </p:cNvSpPr>
            <p:nvPr/>
          </p:nvSpPr>
          <p:spPr bwMode="auto">
            <a:xfrm>
              <a:off x="1189" y="2154"/>
              <a:ext cx="661"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Text Box 29">
              <a:extLst>
                <a:ext uri="{FF2B5EF4-FFF2-40B4-BE49-F238E27FC236}">
                  <a16:creationId xmlns:a16="http://schemas.microsoft.com/office/drawing/2014/main" id="{03CEC444-CDCB-4250-977A-31468957F4A1}"/>
                </a:ext>
              </a:extLst>
            </p:cNvPr>
            <p:cNvSpPr txBox="1">
              <a:spLocks noChangeArrowheads="1"/>
            </p:cNvSpPr>
            <p:nvPr/>
          </p:nvSpPr>
          <p:spPr bwMode="auto">
            <a:xfrm>
              <a:off x="575" y="1982"/>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24603" name="Text Box 30">
              <a:extLst>
                <a:ext uri="{FF2B5EF4-FFF2-40B4-BE49-F238E27FC236}">
                  <a16:creationId xmlns:a16="http://schemas.microsoft.com/office/drawing/2014/main" id="{91AAC04A-718E-41C4-B3E7-773D19B2C427}"/>
                </a:ext>
              </a:extLst>
            </p:cNvPr>
            <p:cNvSpPr txBox="1">
              <a:spLocks noChangeArrowheads="1"/>
            </p:cNvSpPr>
            <p:nvPr/>
          </p:nvSpPr>
          <p:spPr bwMode="auto">
            <a:xfrm>
              <a:off x="2135" y="1942"/>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24604" name="Text Box 31">
              <a:extLst>
                <a:ext uri="{FF2B5EF4-FFF2-40B4-BE49-F238E27FC236}">
                  <a16:creationId xmlns:a16="http://schemas.microsoft.com/office/drawing/2014/main" id="{4B6D6E2D-D470-4FA5-8F89-D37028FD170B}"/>
                </a:ext>
              </a:extLst>
            </p:cNvPr>
            <p:cNvSpPr txBox="1">
              <a:spLocks noChangeArrowheads="1"/>
            </p:cNvSpPr>
            <p:nvPr/>
          </p:nvSpPr>
          <p:spPr bwMode="auto">
            <a:xfrm>
              <a:off x="1344" y="2160"/>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24605" name="Text Box 32">
              <a:extLst>
                <a:ext uri="{FF2B5EF4-FFF2-40B4-BE49-F238E27FC236}">
                  <a16:creationId xmlns:a16="http://schemas.microsoft.com/office/drawing/2014/main" id="{E883C027-9526-4BCB-9683-413AF4F06F61}"/>
                </a:ext>
              </a:extLst>
            </p:cNvPr>
            <p:cNvSpPr txBox="1">
              <a:spLocks noChangeArrowheads="1"/>
            </p:cNvSpPr>
            <p:nvPr/>
          </p:nvSpPr>
          <p:spPr bwMode="auto">
            <a:xfrm>
              <a:off x="694" y="1586"/>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24606" name="Text Box 33">
              <a:extLst>
                <a:ext uri="{FF2B5EF4-FFF2-40B4-BE49-F238E27FC236}">
                  <a16:creationId xmlns:a16="http://schemas.microsoft.com/office/drawing/2014/main" id="{E86C2846-2A54-42B1-B74B-6BF5A58CA793}"/>
                </a:ext>
              </a:extLst>
            </p:cNvPr>
            <p:cNvSpPr txBox="1">
              <a:spLocks noChangeArrowheads="1"/>
            </p:cNvSpPr>
            <p:nvPr/>
          </p:nvSpPr>
          <p:spPr bwMode="auto">
            <a:xfrm>
              <a:off x="624" y="3310"/>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r>
                <a:rPr kumimoji="0" lang="en-US" altLang="zh-CN" sz="2800" b="1">
                  <a:solidFill>
                    <a:srgbClr val="FFFF00"/>
                  </a:solidFill>
                </a:rPr>
                <a:t>+</a:t>
              </a:r>
              <a:r>
                <a:rPr kumimoji="0" lang="en-US" altLang="zh-CN" sz="2800" b="1" i="1">
                  <a:solidFill>
                    <a:srgbClr val="FFFF00"/>
                  </a:solidFill>
                </a:rPr>
                <a:t>I</a:t>
              </a:r>
              <a:r>
                <a:rPr kumimoji="0" lang="en-US" altLang="zh-CN" sz="2800" b="1" baseline="-25000">
                  <a:solidFill>
                    <a:srgbClr val="FFFF00"/>
                  </a:solidFill>
                </a:rPr>
                <a:t>E2</a:t>
              </a:r>
            </a:p>
          </p:txBody>
        </p:sp>
        <p:sp>
          <p:nvSpPr>
            <p:cNvPr id="24607" name="Text Box 34">
              <a:extLst>
                <a:ext uri="{FF2B5EF4-FFF2-40B4-BE49-F238E27FC236}">
                  <a16:creationId xmlns:a16="http://schemas.microsoft.com/office/drawing/2014/main" id="{71CBADD2-2E14-4A44-B801-48FFBC1E5CDB}"/>
                </a:ext>
              </a:extLst>
            </p:cNvPr>
            <p:cNvSpPr txBox="1">
              <a:spLocks noChangeArrowheads="1"/>
            </p:cNvSpPr>
            <p:nvPr/>
          </p:nvSpPr>
          <p:spPr bwMode="auto">
            <a:xfrm>
              <a:off x="1238" y="1730"/>
              <a:ext cx="85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i="1">
                  <a:solidFill>
                    <a:srgbClr val="FFFF00"/>
                  </a:solidFill>
                </a:rPr>
                <a:t>ΔU</a:t>
              </a:r>
              <a:r>
                <a:rPr kumimoji="0" lang="en-US" altLang="zh-CN" sz="2400" b="1" baseline="-25000">
                  <a:solidFill>
                    <a:srgbClr val="FFFF00"/>
                  </a:solidFill>
                </a:rPr>
                <a:t>O</a:t>
              </a:r>
            </a:p>
          </p:txBody>
        </p:sp>
        <p:sp>
          <p:nvSpPr>
            <p:cNvPr id="24608" name="Text Box 35">
              <a:extLst>
                <a:ext uri="{FF2B5EF4-FFF2-40B4-BE49-F238E27FC236}">
                  <a16:creationId xmlns:a16="http://schemas.microsoft.com/office/drawing/2014/main" id="{7ABFCD12-C631-4572-BC06-B36CDDC89381}"/>
                </a:ext>
              </a:extLst>
            </p:cNvPr>
            <p:cNvSpPr txBox="1">
              <a:spLocks noChangeArrowheads="1"/>
            </p:cNvSpPr>
            <p:nvPr/>
          </p:nvSpPr>
          <p:spPr bwMode="auto">
            <a:xfrm>
              <a:off x="1158" y="1815"/>
              <a:ext cx="30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4609" name="Oval 36">
              <a:extLst>
                <a:ext uri="{FF2B5EF4-FFF2-40B4-BE49-F238E27FC236}">
                  <a16:creationId xmlns:a16="http://schemas.microsoft.com/office/drawing/2014/main" id="{834CBF2E-3C1E-4A02-9BAD-CA64014F0DC9}"/>
                </a:ext>
              </a:extLst>
            </p:cNvPr>
            <p:cNvSpPr>
              <a:spLocks noChangeArrowheads="1"/>
            </p:cNvSpPr>
            <p:nvPr/>
          </p:nvSpPr>
          <p:spPr bwMode="auto">
            <a:xfrm>
              <a:off x="193" y="2717"/>
              <a:ext cx="201" cy="197"/>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10" name="Text Box 37">
              <a:extLst>
                <a:ext uri="{FF2B5EF4-FFF2-40B4-BE49-F238E27FC236}">
                  <a16:creationId xmlns:a16="http://schemas.microsoft.com/office/drawing/2014/main" id="{2DDC42BD-BB2D-433E-A01E-D4A4084E11DB}"/>
                </a:ext>
              </a:extLst>
            </p:cNvPr>
            <p:cNvSpPr txBox="1">
              <a:spLocks noChangeArrowheads="1"/>
            </p:cNvSpPr>
            <p:nvPr/>
          </p:nvSpPr>
          <p:spPr bwMode="auto">
            <a:xfrm>
              <a:off x="273" y="2364"/>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4611" name="Line 38">
              <a:extLst>
                <a:ext uri="{FF2B5EF4-FFF2-40B4-BE49-F238E27FC236}">
                  <a16:creationId xmlns:a16="http://schemas.microsoft.com/office/drawing/2014/main" id="{506F449D-6DD1-4560-9DEF-B04F456B98FD}"/>
                </a:ext>
              </a:extLst>
            </p:cNvPr>
            <p:cNvSpPr>
              <a:spLocks noChangeShapeType="1"/>
            </p:cNvSpPr>
            <p:nvPr/>
          </p:nvSpPr>
          <p:spPr bwMode="auto">
            <a:xfrm>
              <a:off x="296" y="2398"/>
              <a:ext cx="0" cy="79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Text Box 39">
              <a:extLst>
                <a:ext uri="{FF2B5EF4-FFF2-40B4-BE49-F238E27FC236}">
                  <a16:creationId xmlns:a16="http://schemas.microsoft.com/office/drawing/2014/main" id="{581A92F0-FA04-45C4-82F4-F18FCDC34660}"/>
                </a:ext>
              </a:extLst>
            </p:cNvPr>
            <p:cNvSpPr txBox="1">
              <a:spLocks noChangeArrowheads="1"/>
            </p:cNvSpPr>
            <p:nvPr/>
          </p:nvSpPr>
          <p:spPr bwMode="auto">
            <a:xfrm>
              <a:off x="303" y="2771"/>
              <a:ext cx="3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4613" name="Line 40">
              <a:extLst>
                <a:ext uri="{FF2B5EF4-FFF2-40B4-BE49-F238E27FC236}">
                  <a16:creationId xmlns:a16="http://schemas.microsoft.com/office/drawing/2014/main" id="{A293F667-DBCF-427F-A81A-6EA94EE10920}"/>
                </a:ext>
              </a:extLst>
            </p:cNvPr>
            <p:cNvSpPr>
              <a:spLocks noChangeShapeType="1"/>
            </p:cNvSpPr>
            <p:nvPr/>
          </p:nvSpPr>
          <p:spPr bwMode="auto">
            <a:xfrm>
              <a:off x="2740" y="2393"/>
              <a:ext cx="0" cy="791"/>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14" name="Oval 41">
              <a:extLst>
                <a:ext uri="{FF2B5EF4-FFF2-40B4-BE49-F238E27FC236}">
                  <a16:creationId xmlns:a16="http://schemas.microsoft.com/office/drawing/2014/main" id="{7E0D302C-3783-40C5-9F89-08BD903D5625}"/>
                </a:ext>
              </a:extLst>
            </p:cNvPr>
            <p:cNvSpPr>
              <a:spLocks noChangeArrowheads="1"/>
            </p:cNvSpPr>
            <p:nvPr/>
          </p:nvSpPr>
          <p:spPr bwMode="auto">
            <a:xfrm>
              <a:off x="2632" y="2706"/>
              <a:ext cx="220" cy="216"/>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15" name="Text Box 42">
              <a:extLst>
                <a:ext uri="{FF2B5EF4-FFF2-40B4-BE49-F238E27FC236}">
                  <a16:creationId xmlns:a16="http://schemas.microsoft.com/office/drawing/2014/main" id="{C153F4AF-B806-4150-94E0-EAADF4491CC1}"/>
                </a:ext>
              </a:extLst>
            </p:cNvPr>
            <p:cNvSpPr txBox="1">
              <a:spLocks noChangeArrowheads="1"/>
            </p:cNvSpPr>
            <p:nvPr/>
          </p:nvSpPr>
          <p:spPr bwMode="auto">
            <a:xfrm>
              <a:off x="2037" y="2626"/>
              <a:ext cx="77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24616" name="Text Box 43">
              <a:extLst>
                <a:ext uri="{FF2B5EF4-FFF2-40B4-BE49-F238E27FC236}">
                  <a16:creationId xmlns:a16="http://schemas.microsoft.com/office/drawing/2014/main" id="{945EC287-2565-4371-8E9D-0D2B6CE91F25}"/>
                </a:ext>
              </a:extLst>
            </p:cNvPr>
            <p:cNvSpPr txBox="1">
              <a:spLocks noChangeArrowheads="1"/>
            </p:cNvSpPr>
            <p:nvPr/>
          </p:nvSpPr>
          <p:spPr bwMode="auto">
            <a:xfrm>
              <a:off x="2512" y="2369"/>
              <a:ext cx="30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4617" name="Text Box 44">
              <a:extLst>
                <a:ext uri="{FF2B5EF4-FFF2-40B4-BE49-F238E27FC236}">
                  <a16:creationId xmlns:a16="http://schemas.microsoft.com/office/drawing/2014/main" id="{D520B3B1-651A-4268-AA6A-C849A8484E4C}"/>
                </a:ext>
              </a:extLst>
            </p:cNvPr>
            <p:cNvSpPr txBox="1">
              <a:spLocks noChangeArrowheads="1"/>
            </p:cNvSpPr>
            <p:nvPr/>
          </p:nvSpPr>
          <p:spPr bwMode="auto">
            <a:xfrm>
              <a:off x="2528" y="2726"/>
              <a:ext cx="30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4618" name="Line 45">
              <a:extLst>
                <a:ext uri="{FF2B5EF4-FFF2-40B4-BE49-F238E27FC236}">
                  <a16:creationId xmlns:a16="http://schemas.microsoft.com/office/drawing/2014/main" id="{955EF87B-111A-434E-99EB-A34BE1DE034D}"/>
                </a:ext>
              </a:extLst>
            </p:cNvPr>
            <p:cNvSpPr>
              <a:spLocks noChangeShapeType="1"/>
            </p:cNvSpPr>
            <p:nvPr/>
          </p:nvSpPr>
          <p:spPr bwMode="auto">
            <a:xfrm>
              <a:off x="1505" y="2842"/>
              <a:ext cx="0" cy="103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619" name="Text Box 46">
              <a:extLst>
                <a:ext uri="{FF2B5EF4-FFF2-40B4-BE49-F238E27FC236}">
                  <a16:creationId xmlns:a16="http://schemas.microsoft.com/office/drawing/2014/main" id="{7A29D2F7-B092-4980-9295-A73314E3C460}"/>
                </a:ext>
              </a:extLst>
            </p:cNvPr>
            <p:cNvSpPr txBox="1">
              <a:spLocks noChangeArrowheads="1"/>
            </p:cNvSpPr>
            <p:nvPr/>
          </p:nvSpPr>
          <p:spPr bwMode="auto">
            <a:xfrm>
              <a:off x="834" y="2420"/>
              <a:ext cx="3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24620" name="Text Box 47">
              <a:extLst>
                <a:ext uri="{FF2B5EF4-FFF2-40B4-BE49-F238E27FC236}">
                  <a16:creationId xmlns:a16="http://schemas.microsoft.com/office/drawing/2014/main" id="{44F8E0AA-E197-4D0E-B232-0B6A3D90FEEA}"/>
                </a:ext>
              </a:extLst>
            </p:cNvPr>
            <p:cNvSpPr txBox="1">
              <a:spLocks noChangeArrowheads="1"/>
            </p:cNvSpPr>
            <p:nvPr/>
          </p:nvSpPr>
          <p:spPr bwMode="auto">
            <a:xfrm>
              <a:off x="1937" y="2420"/>
              <a:ext cx="3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24621" name="Line 48">
              <a:extLst>
                <a:ext uri="{FF2B5EF4-FFF2-40B4-BE49-F238E27FC236}">
                  <a16:creationId xmlns:a16="http://schemas.microsoft.com/office/drawing/2014/main" id="{FFB710E4-6757-40FC-956A-530F4CC79944}"/>
                </a:ext>
              </a:extLst>
            </p:cNvPr>
            <p:cNvSpPr>
              <a:spLocks noChangeShapeType="1"/>
            </p:cNvSpPr>
            <p:nvPr/>
          </p:nvSpPr>
          <p:spPr bwMode="auto">
            <a:xfrm>
              <a:off x="1189" y="2842"/>
              <a:ext cx="64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2" name="Line 49">
              <a:extLst>
                <a:ext uri="{FF2B5EF4-FFF2-40B4-BE49-F238E27FC236}">
                  <a16:creationId xmlns:a16="http://schemas.microsoft.com/office/drawing/2014/main" id="{E1A377D4-321E-48DD-A753-46D762AB4899}"/>
                </a:ext>
              </a:extLst>
            </p:cNvPr>
            <p:cNvSpPr>
              <a:spLocks noChangeShapeType="1"/>
            </p:cNvSpPr>
            <p:nvPr/>
          </p:nvSpPr>
          <p:spPr bwMode="auto">
            <a:xfrm>
              <a:off x="1505" y="3868"/>
              <a:ext cx="15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3" name="Line 50">
              <a:extLst>
                <a:ext uri="{FF2B5EF4-FFF2-40B4-BE49-F238E27FC236}">
                  <a16:creationId xmlns:a16="http://schemas.microsoft.com/office/drawing/2014/main" id="{5562B18A-AA59-46DA-B7D8-3BAB51007EC1}"/>
                </a:ext>
              </a:extLst>
            </p:cNvPr>
            <p:cNvSpPr>
              <a:spLocks noChangeShapeType="1"/>
            </p:cNvSpPr>
            <p:nvPr/>
          </p:nvSpPr>
          <p:spPr bwMode="auto">
            <a:xfrm>
              <a:off x="1381" y="3350"/>
              <a:ext cx="0" cy="282"/>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24" name="Line 51">
              <a:extLst>
                <a:ext uri="{FF2B5EF4-FFF2-40B4-BE49-F238E27FC236}">
                  <a16:creationId xmlns:a16="http://schemas.microsoft.com/office/drawing/2014/main" id="{AF506784-8F29-459F-998C-E5A933735023}"/>
                </a:ext>
              </a:extLst>
            </p:cNvPr>
            <p:cNvSpPr>
              <a:spLocks noChangeShapeType="1"/>
            </p:cNvSpPr>
            <p:nvPr/>
          </p:nvSpPr>
          <p:spPr bwMode="auto">
            <a:xfrm flipH="1">
              <a:off x="3013" y="3188"/>
              <a:ext cx="211" cy="0"/>
            </a:xfrm>
            <a:prstGeom prst="line">
              <a:avLst/>
            </a:prstGeom>
            <a:noFill/>
            <a:ln w="38100">
              <a:solidFill>
                <a:srgbClr val="FFCC00"/>
              </a:solidFill>
              <a:round/>
              <a:headEnd type="none" w="sm" len="sm"/>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625" name="Text Box 52">
              <a:extLst>
                <a:ext uri="{FF2B5EF4-FFF2-40B4-BE49-F238E27FC236}">
                  <a16:creationId xmlns:a16="http://schemas.microsoft.com/office/drawing/2014/main" id="{64B1F136-E04B-41EC-95FD-28F1539D0070}"/>
                </a:ext>
              </a:extLst>
            </p:cNvPr>
            <p:cNvSpPr txBox="1">
              <a:spLocks noChangeArrowheads="1"/>
            </p:cNvSpPr>
            <p:nvPr/>
          </p:nvSpPr>
          <p:spPr bwMode="auto">
            <a:xfrm>
              <a:off x="2545" y="1856"/>
              <a:ext cx="575"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p>
          </p:txBody>
        </p:sp>
        <p:sp>
          <p:nvSpPr>
            <p:cNvPr id="24626" name="Line 53">
              <a:extLst>
                <a:ext uri="{FF2B5EF4-FFF2-40B4-BE49-F238E27FC236}">
                  <a16:creationId xmlns:a16="http://schemas.microsoft.com/office/drawing/2014/main" id="{D6445A43-C1F5-49C7-A991-93693BAAFCF6}"/>
                </a:ext>
              </a:extLst>
            </p:cNvPr>
            <p:cNvSpPr>
              <a:spLocks noChangeShapeType="1"/>
            </p:cNvSpPr>
            <p:nvPr/>
          </p:nvSpPr>
          <p:spPr bwMode="auto">
            <a:xfrm>
              <a:off x="2878" y="2236"/>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7" name="Line 54">
              <a:extLst>
                <a:ext uri="{FF2B5EF4-FFF2-40B4-BE49-F238E27FC236}">
                  <a16:creationId xmlns:a16="http://schemas.microsoft.com/office/drawing/2014/main" id="{2B3833B0-A1DD-431D-A0CD-DB074070B0B9}"/>
                </a:ext>
              </a:extLst>
            </p:cNvPr>
            <p:cNvSpPr>
              <a:spLocks noChangeShapeType="1"/>
            </p:cNvSpPr>
            <p:nvPr/>
          </p:nvSpPr>
          <p:spPr bwMode="auto">
            <a:xfrm>
              <a:off x="2888" y="2360"/>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8" name="Line 55">
              <a:extLst>
                <a:ext uri="{FF2B5EF4-FFF2-40B4-BE49-F238E27FC236}">
                  <a16:creationId xmlns:a16="http://schemas.microsoft.com/office/drawing/2014/main" id="{F3A87DD0-568E-4B6F-A775-F1DD1316D2FB}"/>
                </a:ext>
              </a:extLst>
            </p:cNvPr>
            <p:cNvSpPr>
              <a:spLocks noChangeShapeType="1"/>
            </p:cNvSpPr>
            <p:nvPr/>
          </p:nvSpPr>
          <p:spPr bwMode="auto">
            <a:xfrm>
              <a:off x="2956" y="2305"/>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9" name="Line 56">
              <a:extLst>
                <a:ext uri="{FF2B5EF4-FFF2-40B4-BE49-F238E27FC236}">
                  <a16:creationId xmlns:a16="http://schemas.microsoft.com/office/drawing/2014/main" id="{90A4990B-9894-41EE-AD11-9142C086ADDB}"/>
                </a:ext>
              </a:extLst>
            </p:cNvPr>
            <p:cNvSpPr>
              <a:spLocks noChangeShapeType="1"/>
            </p:cNvSpPr>
            <p:nvPr/>
          </p:nvSpPr>
          <p:spPr bwMode="auto">
            <a:xfrm>
              <a:off x="2956" y="2409"/>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0" name="Line 57">
              <a:extLst>
                <a:ext uri="{FF2B5EF4-FFF2-40B4-BE49-F238E27FC236}">
                  <a16:creationId xmlns:a16="http://schemas.microsoft.com/office/drawing/2014/main" id="{B081DC12-5980-4D75-8D0B-EE8D746B6F17}"/>
                </a:ext>
              </a:extLst>
            </p:cNvPr>
            <p:cNvSpPr>
              <a:spLocks noChangeShapeType="1"/>
            </p:cNvSpPr>
            <p:nvPr/>
          </p:nvSpPr>
          <p:spPr bwMode="auto">
            <a:xfrm>
              <a:off x="3013" y="2434"/>
              <a:ext cx="0" cy="9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631" name="Group 58">
              <a:extLst>
                <a:ext uri="{FF2B5EF4-FFF2-40B4-BE49-F238E27FC236}">
                  <a16:creationId xmlns:a16="http://schemas.microsoft.com/office/drawing/2014/main" id="{9BD9A8A2-F629-4C22-B353-25355FFC8675}"/>
                </a:ext>
              </a:extLst>
            </p:cNvPr>
            <p:cNvGrpSpPr>
              <a:grpSpLocks/>
            </p:cNvGrpSpPr>
            <p:nvPr/>
          </p:nvGrpSpPr>
          <p:grpSpPr bwMode="auto">
            <a:xfrm>
              <a:off x="2888" y="3384"/>
              <a:ext cx="278" cy="142"/>
              <a:chOff x="4669" y="2865"/>
              <a:chExt cx="338" cy="196"/>
            </a:xfrm>
          </p:grpSpPr>
          <p:sp>
            <p:nvSpPr>
              <p:cNvPr id="24645" name="Line 59">
                <a:extLst>
                  <a:ext uri="{FF2B5EF4-FFF2-40B4-BE49-F238E27FC236}">
                    <a16:creationId xmlns:a16="http://schemas.microsoft.com/office/drawing/2014/main" id="{0270055B-2034-4CF6-8904-9CA0F9268B43}"/>
                  </a:ext>
                </a:extLst>
              </p:cNvPr>
              <p:cNvSpPr>
                <a:spLocks noChangeShapeType="1"/>
              </p:cNvSpPr>
              <p:nvPr/>
            </p:nvSpPr>
            <p:spPr bwMode="auto">
              <a:xfrm>
                <a:off x="4669" y="2865"/>
                <a:ext cx="32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6" name="Line 60">
                <a:extLst>
                  <a:ext uri="{FF2B5EF4-FFF2-40B4-BE49-F238E27FC236}">
                    <a16:creationId xmlns:a16="http://schemas.microsoft.com/office/drawing/2014/main" id="{2F11DF5E-1F1A-4617-A724-20B15785409F}"/>
                  </a:ext>
                </a:extLst>
              </p:cNvPr>
              <p:cNvSpPr>
                <a:spLocks noChangeShapeType="1"/>
              </p:cNvSpPr>
              <p:nvPr/>
            </p:nvSpPr>
            <p:spPr bwMode="auto">
              <a:xfrm>
                <a:off x="4669" y="2983"/>
                <a:ext cx="33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7" name="Line 61">
                <a:extLst>
                  <a:ext uri="{FF2B5EF4-FFF2-40B4-BE49-F238E27FC236}">
                    <a16:creationId xmlns:a16="http://schemas.microsoft.com/office/drawing/2014/main" id="{5B41A331-F47B-4E1A-A128-76F5A7E83FA1}"/>
                  </a:ext>
                </a:extLst>
              </p:cNvPr>
              <p:cNvSpPr>
                <a:spLocks noChangeShapeType="1"/>
              </p:cNvSpPr>
              <p:nvPr/>
            </p:nvSpPr>
            <p:spPr bwMode="auto">
              <a:xfrm>
                <a:off x="4751" y="2930"/>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8" name="Line 62">
                <a:extLst>
                  <a:ext uri="{FF2B5EF4-FFF2-40B4-BE49-F238E27FC236}">
                    <a16:creationId xmlns:a16="http://schemas.microsoft.com/office/drawing/2014/main" id="{2F292F8B-E215-4640-86B1-4309776223E4}"/>
                  </a:ext>
                </a:extLst>
              </p:cNvPr>
              <p:cNvSpPr>
                <a:spLocks noChangeShapeType="1"/>
              </p:cNvSpPr>
              <p:nvPr/>
            </p:nvSpPr>
            <p:spPr bwMode="auto">
              <a:xfrm>
                <a:off x="4751" y="3061"/>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32" name="Line 63">
              <a:extLst>
                <a:ext uri="{FF2B5EF4-FFF2-40B4-BE49-F238E27FC236}">
                  <a16:creationId xmlns:a16="http://schemas.microsoft.com/office/drawing/2014/main" id="{D8867598-0793-4EE9-ACEA-DBB17FDB1AB4}"/>
                </a:ext>
              </a:extLst>
            </p:cNvPr>
            <p:cNvSpPr>
              <a:spLocks noChangeShapeType="1"/>
            </p:cNvSpPr>
            <p:nvPr/>
          </p:nvSpPr>
          <p:spPr bwMode="auto">
            <a:xfrm>
              <a:off x="3233" y="3092"/>
              <a:ext cx="0" cy="198"/>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3" name="Line 64">
              <a:extLst>
                <a:ext uri="{FF2B5EF4-FFF2-40B4-BE49-F238E27FC236}">
                  <a16:creationId xmlns:a16="http://schemas.microsoft.com/office/drawing/2014/main" id="{50F0A341-0FEF-4EBD-9C0A-3113F6F1B841}"/>
                </a:ext>
              </a:extLst>
            </p:cNvPr>
            <p:cNvSpPr>
              <a:spLocks noChangeShapeType="1"/>
            </p:cNvSpPr>
            <p:nvPr/>
          </p:nvSpPr>
          <p:spPr bwMode="auto">
            <a:xfrm>
              <a:off x="3013" y="3536"/>
              <a:ext cx="0" cy="33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4" name="Line 65">
              <a:extLst>
                <a:ext uri="{FF2B5EF4-FFF2-40B4-BE49-F238E27FC236}">
                  <a16:creationId xmlns:a16="http://schemas.microsoft.com/office/drawing/2014/main" id="{6B0E9350-50AD-4697-BFA9-831F361C039D}"/>
                </a:ext>
              </a:extLst>
            </p:cNvPr>
            <p:cNvSpPr>
              <a:spLocks noChangeShapeType="1"/>
            </p:cNvSpPr>
            <p:nvPr/>
          </p:nvSpPr>
          <p:spPr bwMode="auto">
            <a:xfrm>
              <a:off x="1093" y="2898"/>
              <a:ext cx="307"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35" name="Line 66">
              <a:extLst>
                <a:ext uri="{FF2B5EF4-FFF2-40B4-BE49-F238E27FC236}">
                  <a16:creationId xmlns:a16="http://schemas.microsoft.com/office/drawing/2014/main" id="{4F269BE6-C51F-4828-AD0E-DEA2B69AF4E8}"/>
                </a:ext>
              </a:extLst>
            </p:cNvPr>
            <p:cNvSpPr>
              <a:spLocks noChangeShapeType="1"/>
            </p:cNvSpPr>
            <p:nvPr/>
          </p:nvSpPr>
          <p:spPr bwMode="auto">
            <a:xfrm flipH="1">
              <a:off x="1649" y="2898"/>
              <a:ext cx="325"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4636" name="Text Box 67">
              <a:extLst>
                <a:ext uri="{FF2B5EF4-FFF2-40B4-BE49-F238E27FC236}">
                  <a16:creationId xmlns:a16="http://schemas.microsoft.com/office/drawing/2014/main" id="{3115A86E-57A9-4E1E-B780-C4CFA214E2F6}"/>
                </a:ext>
              </a:extLst>
            </p:cNvPr>
            <p:cNvSpPr txBox="1">
              <a:spLocks noChangeArrowheads="1"/>
            </p:cNvSpPr>
            <p:nvPr/>
          </p:nvSpPr>
          <p:spPr bwMode="auto">
            <a:xfrm>
              <a:off x="912" y="2830"/>
              <a:ext cx="41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24637" name="Text Box 68">
              <a:extLst>
                <a:ext uri="{FF2B5EF4-FFF2-40B4-BE49-F238E27FC236}">
                  <a16:creationId xmlns:a16="http://schemas.microsoft.com/office/drawing/2014/main" id="{07D8F460-AA87-41D8-967D-675203A5712F}"/>
                </a:ext>
              </a:extLst>
            </p:cNvPr>
            <p:cNvSpPr txBox="1">
              <a:spLocks noChangeArrowheads="1"/>
            </p:cNvSpPr>
            <p:nvPr/>
          </p:nvSpPr>
          <p:spPr bwMode="auto">
            <a:xfrm>
              <a:off x="1776" y="2830"/>
              <a:ext cx="40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24638" name="Rectangle 69">
              <a:extLst>
                <a:ext uri="{FF2B5EF4-FFF2-40B4-BE49-F238E27FC236}">
                  <a16:creationId xmlns:a16="http://schemas.microsoft.com/office/drawing/2014/main" id="{23B37740-E765-4AFE-A755-479D4A0CA1D0}"/>
                </a:ext>
              </a:extLst>
            </p:cNvPr>
            <p:cNvSpPr>
              <a:spLocks noChangeArrowheads="1"/>
            </p:cNvSpPr>
            <p:nvPr/>
          </p:nvSpPr>
          <p:spPr bwMode="auto">
            <a:xfrm rot="5400000">
              <a:off x="675" y="2235"/>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39" name="Rectangle 70">
              <a:extLst>
                <a:ext uri="{FF2B5EF4-FFF2-40B4-BE49-F238E27FC236}">
                  <a16:creationId xmlns:a16="http://schemas.microsoft.com/office/drawing/2014/main" id="{482BF557-0CC9-4EE0-A8D4-E3A8319C821A}"/>
                </a:ext>
              </a:extLst>
            </p:cNvPr>
            <p:cNvSpPr>
              <a:spLocks noChangeArrowheads="1"/>
            </p:cNvSpPr>
            <p:nvPr/>
          </p:nvSpPr>
          <p:spPr bwMode="auto">
            <a:xfrm rot="5400000">
              <a:off x="2270" y="2232"/>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40" name="Rectangle 71">
              <a:extLst>
                <a:ext uri="{FF2B5EF4-FFF2-40B4-BE49-F238E27FC236}">
                  <a16:creationId xmlns:a16="http://schemas.microsoft.com/office/drawing/2014/main" id="{1D870486-FB8A-41C9-81A9-95C136A2B3CC}"/>
                </a:ext>
              </a:extLst>
            </p:cNvPr>
            <p:cNvSpPr>
              <a:spLocks noChangeArrowheads="1"/>
            </p:cNvSpPr>
            <p:nvPr/>
          </p:nvSpPr>
          <p:spPr bwMode="auto">
            <a:xfrm rot="5400000">
              <a:off x="1493" y="1990"/>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41" name="Rectangle 72">
              <a:extLst>
                <a:ext uri="{FF2B5EF4-FFF2-40B4-BE49-F238E27FC236}">
                  <a16:creationId xmlns:a16="http://schemas.microsoft.com/office/drawing/2014/main" id="{114BA1FD-DFCF-4ACB-A3F9-A7FA8AB72036}"/>
                </a:ext>
              </a:extLst>
            </p:cNvPr>
            <p:cNvSpPr>
              <a:spLocks noChangeArrowheads="1"/>
            </p:cNvSpPr>
            <p:nvPr/>
          </p:nvSpPr>
          <p:spPr bwMode="auto">
            <a:xfrm>
              <a:off x="1440" y="3360"/>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4642" name="Text Box 73">
              <a:extLst>
                <a:ext uri="{FF2B5EF4-FFF2-40B4-BE49-F238E27FC236}">
                  <a16:creationId xmlns:a16="http://schemas.microsoft.com/office/drawing/2014/main" id="{A34C7025-A01A-4553-98BE-6597AC775BEC}"/>
                </a:ext>
              </a:extLst>
            </p:cNvPr>
            <p:cNvSpPr txBox="1">
              <a:spLocks noChangeArrowheads="1"/>
            </p:cNvSpPr>
            <p:nvPr/>
          </p:nvSpPr>
          <p:spPr bwMode="auto">
            <a:xfrm>
              <a:off x="2514" y="3336"/>
              <a:ext cx="47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24643" name="Text Box 74">
              <a:extLst>
                <a:ext uri="{FF2B5EF4-FFF2-40B4-BE49-F238E27FC236}">
                  <a16:creationId xmlns:a16="http://schemas.microsoft.com/office/drawing/2014/main" id="{D2074FBD-E267-4C8E-A889-A4E7BF474EB0}"/>
                </a:ext>
              </a:extLst>
            </p:cNvPr>
            <p:cNvSpPr txBox="1">
              <a:spLocks noChangeArrowheads="1"/>
            </p:cNvSpPr>
            <p:nvPr/>
          </p:nvSpPr>
          <p:spPr bwMode="auto">
            <a:xfrm>
              <a:off x="144" y="3904"/>
              <a:ext cx="322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7.4</a:t>
              </a:r>
              <a:r>
                <a:rPr kumimoji="0" lang="zh-CN" altLang="en-US" sz="2400" b="1">
                  <a:solidFill>
                    <a:srgbClr val="FFFF00"/>
                  </a:solidFill>
                </a:rPr>
                <a:t>具有射极公共电阻的差放电路</a:t>
              </a:r>
              <a:endParaRPr kumimoji="0" lang="zh-CN" altLang="en-US" sz="2400" b="1" baseline="-25000">
                <a:solidFill>
                  <a:srgbClr val="FFFF00"/>
                </a:solidFill>
              </a:endParaRPr>
            </a:p>
          </p:txBody>
        </p:sp>
        <p:sp>
          <p:nvSpPr>
            <p:cNvPr id="24644" name="Text Box 75">
              <a:extLst>
                <a:ext uri="{FF2B5EF4-FFF2-40B4-BE49-F238E27FC236}">
                  <a16:creationId xmlns:a16="http://schemas.microsoft.com/office/drawing/2014/main" id="{E6BA2F02-AF3E-488B-8D90-C9F0AEF459D0}"/>
                </a:ext>
              </a:extLst>
            </p:cNvPr>
            <p:cNvSpPr txBox="1">
              <a:spLocks noChangeArrowheads="1"/>
            </p:cNvSpPr>
            <p:nvPr/>
          </p:nvSpPr>
          <p:spPr bwMode="auto">
            <a:xfrm>
              <a:off x="1632" y="1750"/>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grpSp>
        <p:nvGrpSpPr>
          <p:cNvPr id="6" name="Group 76">
            <a:extLst>
              <a:ext uri="{FF2B5EF4-FFF2-40B4-BE49-F238E27FC236}">
                <a16:creationId xmlns:a16="http://schemas.microsoft.com/office/drawing/2014/main" id="{10BB96D3-7776-458E-AE97-E86899E5FF03}"/>
              </a:ext>
            </a:extLst>
          </p:cNvPr>
          <p:cNvGrpSpPr>
            <a:grpSpLocks/>
          </p:cNvGrpSpPr>
          <p:nvPr/>
        </p:nvGrpSpPr>
        <p:grpSpPr bwMode="auto">
          <a:xfrm>
            <a:off x="2286000" y="5257800"/>
            <a:ext cx="1019175" cy="611188"/>
            <a:chOff x="1440" y="3312"/>
            <a:chExt cx="642" cy="385"/>
          </a:xfrm>
        </p:grpSpPr>
        <p:sp>
          <p:nvSpPr>
            <p:cNvPr id="24583" name="Text Box 77">
              <a:extLst>
                <a:ext uri="{FF2B5EF4-FFF2-40B4-BE49-F238E27FC236}">
                  <a16:creationId xmlns:a16="http://schemas.microsoft.com/office/drawing/2014/main" id="{65317575-A8C6-44DB-A802-F4C27CB87C51}"/>
                </a:ext>
              </a:extLst>
            </p:cNvPr>
            <p:cNvSpPr txBox="1">
              <a:spLocks noChangeArrowheads="1"/>
            </p:cNvSpPr>
            <p:nvPr/>
          </p:nvSpPr>
          <p:spPr bwMode="auto">
            <a:xfrm>
              <a:off x="1632" y="3312"/>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R</a:t>
              </a:r>
              <a:r>
                <a:rPr kumimoji="0" lang="en-US" altLang="zh-CN" sz="2800" b="1" baseline="-25000">
                  <a:solidFill>
                    <a:srgbClr val="66FF33"/>
                  </a:solidFill>
                </a:rPr>
                <a:t>e</a:t>
              </a:r>
            </a:p>
          </p:txBody>
        </p:sp>
        <p:sp>
          <p:nvSpPr>
            <p:cNvPr id="24584" name="Rectangle 78">
              <a:extLst>
                <a:ext uri="{FF2B5EF4-FFF2-40B4-BE49-F238E27FC236}">
                  <a16:creationId xmlns:a16="http://schemas.microsoft.com/office/drawing/2014/main" id="{34F7D034-E19C-4ECE-A31F-E329F3ED1A81}"/>
                </a:ext>
              </a:extLst>
            </p:cNvPr>
            <p:cNvSpPr>
              <a:spLocks noChangeArrowheads="1"/>
            </p:cNvSpPr>
            <p:nvPr/>
          </p:nvSpPr>
          <p:spPr bwMode="auto">
            <a:xfrm>
              <a:off x="1440" y="3360"/>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27BB5B2-D108-4982-8D65-2D10C122162E}"/>
              </a:ext>
            </a:extLst>
          </p:cNvPr>
          <p:cNvSpPr>
            <a:spLocks noGrp="1" noChangeArrowheads="1"/>
          </p:cNvSpPr>
          <p:nvPr>
            <p:ph type="body" idx="1"/>
          </p:nvPr>
        </p:nvSpPr>
        <p:spPr>
          <a:xfrm>
            <a:off x="250823" y="2033845"/>
            <a:ext cx="8424863" cy="4343400"/>
          </a:xfrm>
        </p:spPr>
        <p:txBody>
          <a:bodyPr/>
          <a:lstStyle/>
          <a:p>
            <a:pPr algn="just" eaLnBrk="1" hangingPunct="1">
              <a:buFontTx/>
              <a:buNone/>
            </a:pPr>
            <a:r>
              <a:rPr lang="en-US" altLang="zh-CN" b="1" dirty="0">
                <a:solidFill>
                  <a:srgbClr val="FFFF00"/>
                </a:solidFill>
              </a:rPr>
              <a:t>            </a:t>
            </a:r>
            <a:r>
              <a:rPr lang="zh-CN" altLang="en-US" b="1" dirty="0">
                <a:solidFill>
                  <a:srgbClr val="FFFF00"/>
                </a:solidFill>
              </a:rPr>
              <a:t>集成电路</a:t>
            </a:r>
            <a:r>
              <a:rPr lang="en-US" altLang="zh-CN" b="1" dirty="0">
                <a:solidFill>
                  <a:srgbClr val="FFFF00"/>
                </a:solidFill>
                <a:cs typeface="Times New Roman" panose="02020603050405020304" pitchFamily="18" charset="0"/>
              </a:rPr>
              <a:t>( Integrated circuit</a:t>
            </a:r>
            <a:r>
              <a:rPr lang="zh-CN" altLang="en-US" b="1" dirty="0">
                <a:solidFill>
                  <a:srgbClr val="FFFF00"/>
                </a:solidFill>
              </a:rPr>
              <a:t>缩写为</a:t>
            </a:r>
            <a:r>
              <a:rPr lang="en-US" altLang="zh-CN" b="1" dirty="0">
                <a:solidFill>
                  <a:srgbClr val="FFFF00"/>
                </a:solidFill>
                <a:cs typeface="Times New Roman" panose="02020603050405020304" pitchFamily="18" charset="0"/>
              </a:rPr>
              <a:t>IC )</a:t>
            </a:r>
            <a:r>
              <a:rPr lang="zh-CN" altLang="en-US" b="1" dirty="0">
                <a:solidFill>
                  <a:srgbClr val="FFFF00"/>
                </a:solidFill>
              </a:rPr>
              <a:t>把晶体管、场效应管、电阻、小容量电容等以及连线做在同一硅片上。体积小、重量轻、性能好、功耗低、可靠性高。</a:t>
            </a:r>
          </a:p>
        </p:txBody>
      </p:sp>
      <p:sp>
        <p:nvSpPr>
          <p:cNvPr id="3075" name="Rectangle 3">
            <a:extLst>
              <a:ext uri="{FF2B5EF4-FFF2-40B4-BE49-F238E27FC236}">
                <a16:creationId xmlns:a16="http://schemas.microsoft.com/office/drawing/2014/main" id="{57CB7CD1-EB62-4A98-A9EA-E443B3C506F2}"/>
              </a:ext>
            </a:extLst>
          </p:cNvPr>
          <p:cNvSpPr>
            <a:spLocks noChangeArrowheads="1"/>
          </p:cNvSpPr>
          <p:nvPr/>
        </p:nvSpPr>
        <p:spPr bwMode="auto">
          <a:xfrm>
            <a:off x="610114" y="1540406"/>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rgbClr val="FFFF00"/>
                </a:solidFill>
              </a:rPr>
              <a:t>7.1.1</a:t>
            </a:r>
            <a:r>
              <a:rPr lang="zh-CN" altLang="en-US" sz="3600" b="1" dirty="0">
                <a:solidFill>
                  <a:srgbClr val="FFFF00"/>
                </a:solidFill>
                <a:latin typeface="宋体" panose="02010600030101010101" pitchFamily="2" charset="-122"/>
              </a:rPr>
              <a:t>集成电路简介</a:t>
            </a:r>
          </a:p>
        </p:txBody>
      </p:sp>
      <p:sp>
        <p:nvSpPr>
          <p:cNvPr id="3076" name="Text Box 4">
            <a:extLst>
              <a:ext uri="{FF2B5EF4-FFF2-40B4-BE49-F238E27FC236}">
                <a16:creationId xmlns:a16="http://schemas.microsoft.com/office/drawing/2014/main" id="{5F10304C-8F39-48EC-824C-C5D6687E9FB6}"/>
              </a:ext>
            </a:extLst>
          </p:cNvPr>
          <p:cNvSpPr txBox="1">
            <a:spLocks noChangeArrowheads="1"/>
          </p:cNvSpPr>
          <p:nvPr/>
        </p:nvSpPr>
        <p:spPr bwMode="auto">
          <a:xfrm>
            <a:off x="611188" y="620713"/>
            <a:ext cx="6769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000" b="1">
                <a:solidFill>
                  <a:srgbClr val="FFFF00"/>
                </a:solidFill>
              </a:rPr>
              <a:t>7.1  </a:t>
            </a:r>
            <a:r>
              <a:rPr lang="zh-CN" altLang="en-US" sz="4000" b="1">
                <a:solidFill>
                  <a:srgbClr val="FFFF00"/>
                </a:solidFill>
              </a:rPr>
              <a:t>概   述 </a:t>
            </a:r>
            <a:br>
              <a:rPr lang="zh-CN" altLang="en-US" sz="4000" b="1">
                <a:solidFill>
                  <a:srgbClr val="FFFF00"/>
                </a:solidFill>
                <a:latin typeface="宋体" panose="02010600030101010101" pitchFamily="2" charset="-122"/>
              </a:rPr>
            </a:br>
            <a:endParaRPr lang="zh-CN" altLang="en-US" sz="4000" b="1">
              <a:solidFill>
                <a:srgbClr val="FFFF00"/>
              </a:solidFill>
              <a:latin typeface="宋体" panose="02010600030101010101"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 calcmode="lin" valueType="num">
                                      <p:cBhvr additive="base">
                                        <p:cTn id="7" dur="500" fill="hold"/>
                                        <p:tgtEl>
                                          <p:spTgt spid="860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8354402-0431-4647-B041-A53F563E62B7}"/>
              </a:ext>
            </a:extLst>
          </p:cNvPr>
          <p:cNvSpPr txBox="1">
            <a:spLocks noChangeArrowheads="1"/>
          </p:cNvSpPr>
          <p:nvPr/>
        </p:nvSpPr>
        <p:spPr bwMode="auto">
          <a:xfrm>
            <a:off x="0" y="1455738"/>
            <a:ext cx="9715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T℃</a:t>
            </a:r>
          </a:p>
        </p:txBody>
      </p:sp>
      <p:sp>
        <p:nvSpPr>
          <p:cNvPr id="22531" name="Line 3">
            <a:extLst>
              <a:ext uri="{FF2B5EF4-FFF2-40B4-BE49-F238E27FC236}">
                <a16:creationId xmlns:a16="http://schemas.microsoft.com/office/drawing/2014/main" id="{2CEF1D63-FE23-4C99-A13A-308AE9C99B70}"/>
              </a:ext>
            </a:extLst>
          </p:cNvPr>
          <p:cNvSpPr>
            <a:spLocks noChangeShapeType="1"/>
          </p:cNvSpPr>
          <p:nvPr/>
        </p:nvSpPr>
        <p:spPr bwMode="auto">
          <a:xfrm flipV="1">
            <a:off x="990600" y="1303338"/>
            <a:ext cx="266700" cy="365125"/>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532" name="Line 4">
            <a:extLst>
              <a:ext uri="{FF2B5EF4-FFF2-40B4-BE49-F238E27FC236}">
                <a16:creationId xmlns:a16="http://schemas.microsoft.com/office/drawing/2014/main" id="{7C7BEF1A-9CDB-4633-83D1-78B8AC5726AF}"/>
              </a:ext>
            </a:extLst>
          </p:cNvPr>
          <p:cNvSpPr>
            <a:spLocks noChangeShapeType="1"/>
          </p:cNvSpPr>
          <p:nvPr/>
        </p:nvSpPr>
        <p:spPr bwMode="auto">
          <a:xfrm>
            <a:off x="990600" y="1836738"/>
            <a:ext cx="266700" cy="457200"/>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533" name="Text Box 5">
            <a:extLst>
              <a:ext uri="{FF2B5EF4-FFF2-40B4-BE49-F238E27FC236}">
                <a16:creationId xmlns:a16="http://schemas.microsoft.com/office/drawing/2014/main" id="{17FCD0D3-9417-48A4-96EC-25FE5479F386}"/>
              </a:ext>
            </a:extLst>
          </p:cNvPr>
          <p:cNvSpPr txBox="1">
            <a:spLocks noChangeArrowheads="1"/>
          </p:cNvSpPr>
          <p:nvPr/>
        </p:nvSpPr>
        <p:spPr bwMode="auto">
          <a:xfrm>
            <a:off x="1219200" y="1066800"/>
            <a:ext cx="850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C1</a:t>
            </a:r>
          </a:p>
        </p:txBody>
      </p:sp>
      <p:sp>
        <p:nvSpPr>
          <p:cNvPr id="22534" name="Text Box 6">
            <a:extLst>
              <a:ext uri="{FF2B5EF4-FFF2-40B4-BE49-F238E27FC236}">
                <a16:creationId xmlns:a16="http://schemas.microsoft.com/office/drawing/2014/main" id="{243E9125-5EAF-4C24-8C51-48F207142502}"/>
              </a:ext>
            </a:extLst>
          </p:cNvPr>
          <p:cNvSpPr txBox="1">
            <a:spLocks noChangeArrowheads="1"/>
          </p:cNvSpPr>
          <p:nvPr/>
        </p:nvSpPr>
        <p:spPr bwMode="auto">
          <a:xfrm>
            <a:off x="1257300" y="2065338"/>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C2</a:t>
            </a:r>
          </a:p>
        </p:txBody>
      </p:sp>
      <p:grpSp>
        <p:nvGrpSpPr>
          <p:cNvPr id="2" name="Group 7">
            <a:extLst>
              <a:ext uri="{FF2B5EF4-FFF2-40B4-BE49-F238E27FC236}">
                <a16:creationId xmlns:a16="http://schemas.microsoft.com/office/drawing/2014/main" id="{1C42B521-376F-44E2-9338-EB364B224CA2}"/>
              </a:ext>
            </a:extLst>
          </p:cNvPr>
          <p:cNvGrpSpPr>
            <a:grpSpLocks/>
          </p:cNvGrpSpPr>
          <p:nvPr/>
        </p:nvGrpSpPr>
        <p:grpSpPr bwMode="auto">
          <a:xfrm>
            <a:off x="1981200" y="1524000"/>
            <a:ext cx="228600" cy="889000"/>
            <a:chOff x="816" y="2640"/>
            <a:chExt cx="432" cy="416"/>
          </a:xfrm>
        </p:grpSpPr>
        <p:sp>
          <p:nvSpPr>
            <p:cNvPr id="25643" name="Line 8">
              <a:extLst>
                <a:ext uri="{FF2B5EF4-FFF2-40B4-BE49-F238E27FC236}">
                  <a16:creationId xmlns:a16="http://schemas.microsoft.com/office/drawing/2014/main" id="{740B67CC-9497-44F4-B426-E3A5049D73EA}"/>
                </a:ext>
              </a:extLst>
            </p:cNvPr>
            <p:cNvSpPr>
              <a:spLocks noChangeShapeType="1"/>
            </p:cNvSpPr>
            <p:nvPr/>
          </p:nvSpPr>
          <p:spPr bwMode="auto">
            <a:xfrm>
              <a:off x="816" y="2640"/>
              <a:ext cx="432" cy="200"/>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5644" name="Line 9">
              <a:extLst>
                <a:ext uri="{FF2B5EF4-FFF2-40B4-BE49-F238E27FC236}">
                  <a16:creationId xmlns:a16="http://schemas.microsoft.com/office/drawing/2014/main" id="{5800B328-E16F-4368-BB16-10C300614C48}"/>
                </a:ext>
              </a:extLst>
            </p:cNvPr>
            <p:cNvSpPr>
              <a:spLocks noChangeShapeType="1"/>
            </p:cNvSpPr>
            <p:nvPr/>
          </p:nvSpPr>
          <p:spPr bwMode="auto">
            <a:xfrm flipV="1">
              <a:off x="872" y="2823"/>
              <a:ext cx="357" cy="233"/>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2538" name="Line 10">
            <a:extLst>
              <a:ext uri="{FF2B5EF4-FFF2-40B4-BE49-F238E27FC236}">
                <a16:creationId xmlns:a16="http://schemas.microsoft.com/office/drawing/2014/main" id="{39193D15-932B-40DC-8513-910D33E3D432}"/>
              </a:ext>
            </a:extLst>
          </p:cNvPr>
          <p:cNvSpPr>
            <a:spLocks noChangeShapeType="1"/>
          </p:cNvSpPr>
          <p:nvPr/>
        </p:nvSpPr>
        <p:spPr bwMode="auto">
          <a:xfrm>
            <a:off x="2286000" y="1981200"/>
            <a:ext cx="304800" cy="0"/>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539" name="Text Box 11">
            <a:extLst>
              <a:ext uri="{FF2B5EF4-FFF2-40B4-BE49-F238E27FC236}">
                <a16:creationId xmlns:a16="http://schemas.microsoft.com/office/drawing/2014/main" id="{C7BFBE6F-4B18-4A6A-B331-79CACF81461A}"/>
              </a:ext>
            </a:extLst>
          </p:cNvPr>
          <p:cNvSpPr txBox="1">
            <a:spLocks noChangeArrowheads="1"/>
          </p:cNvSpPr>
          <p:nvPr/>
        </p:nvSpPr>
        <p:spPr bwMode="auto">
          <a:xfrm>
            <a:off x="8101013" y="1628775"/>
            <a:ext cx="6477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a:t>
            </a:r>
          </a:p>
        </p:txBody>
      </p:sp>
      <p:grpSp>
        <p:nvGrpSpPr>
          <p:cNvPr id="3" name="Group 12">
            <a:extLst>
              <a:ext uri="{FF2B5EF4-FFF2-40B4-BE49-F238E27FC236}">
                <a16:creationId xmlns:a16="http://schemas.microsoft.com/office/drawing/2014/main" id="{7224DC89-83FE-4250-998C-5B95932F0A85}"/>
              </a:ext>
            </a:extLst>
          </p:cNvPr>
          <p:cNvGrpSpPr>
            <a:grpSpLocks/>
          </p:cNvGrpSpPr>
          <p:nvPr/>
        </p:nvGrpSpPr>
        <p:grpSpPr bwMode="auto">
          <a:xfrm>
            <a:off x="2700338" y="3305175"/>
            <a:ext cx="609600" cy="1016000"/>
            <a:chOff x="1008" y="1920"/>
            <a:chExt cx="384" cy="640"/>
          </a:xfrm>
        </p:grpSpPr>
        <p:sp>
          <p:nvSpPr>
            <p:cNvPr id="25641" name="Line 13">
              <a:extLst>
                <a:ext uri="{FF2B5EF4-FFF2-40B4-BE49-F238E27FC236}">
                  <a16:creationId xmlns:a16="http://schemas.microsoft.com/office/drawing/2014/main" id="{0D4EB979-67BD-490A-8F14-E237D3235342}"/>
                </a:ext>
              </a:extLst>
            </p:cNvPr>
            <p:cNvSpPr>
              <a:spLocks noChangeShapeType="1"/>
            </p:cNvSpPr>
            <p:nvPr/>
          </p:nvSpPr>
          <p:spPr bwMode="auto">
            <a:xfrm flipV="1">
              <a:off x="1008" y="1920"/>
              <a:ext cx="336" cy="336"/>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5642" name="Line 14">
              <a:extLst>
                <a:ext uri="{FF2B5EF4-FFF2-40B4-BE49-F238E27FC236}">
                  <a16:creationId xmlns:a16="http://schemas.microsoft.com/office/drawing/2014/main" id="{D3989ADC-9AA2-402C-8D85-752ADAA8EBF5}"/>
                </a:ext>
              </a:extLst>
            </p:cNvPr>
            <p:cNvSpPr>
              <a:spLocks noChangeShapeType="1"/>
            </p:cNvSpPr>
            <p:nvPr/>
          </p:nvSpPr>
          <p:spPr bwMode="auto">
            <a:xfrm>
              <a:off x="1008" y="2304"/>
              <a:ext cx="384" cy="256"/>
            </a:xfrm>
            <a:prstGeom prst="line">
              <a:avLst/>
            </a:prstGeom>
            <a:noFill/>
            <a:ln w="38100">
              <a:solidFill>
                <a:srgbClr val="FF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2543" name="Text Box 15">
            <a:extLst>
              <a:ext uri="{FF2B5EF4-FFF2-40B4-BE49-F238E27FC236}">
                <a16:creationId xmlns:a16="http://schemas.microsoft.com/office/drawing/2014/main" id="{0BFAD947-A056-4FD3-868E-9BBA9B6E3A7C}"/>
              </a:ext>
            </a:extLst>
          </p:cNvPr>
          <p:cNvSpPr txBox="1">
            <a:spLocks noChangeArrowheads="1"/>
          </p:cNvSpPr>
          <p:nvPr/>
        </p:nvSpPr>
        <p:spPr bwMode="auto">
          <a:xfrm>
            <a:off x="6372225" y="2997200"/>
            <a:ext cx="504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a:t>
            </a:r>
          </a:p>
        </p:txBody>
      </p:sp>
      <p:sp>
        <p:nvSpPr>
          <p:cNvPr id="22544" name="Text Box 16">
            <a:extLst>
              <a:ext uri="{FF2B5EF4-FFF2-40B4-BE49-F238E27FC236}">
                <a16:creationId xmlns:a16="http://schemas.microsoft.com/office/drawing/2014/main" id="{DC6E1F71-8927-4BFD-9DB3-AA37035C99B9}"/>
              </a:ext>
            </a:extLst>
          </p:cNvPr>
          <p:cNvSpPr txBox="1">
            <a:spLocks noChangeArrowheads="1"/>
          </p:cNvSpPr>
          <p:nvPr/>
        </p:nvSpPr>
        <p:spPr bwMode="auto">
          <a:xfrm>
            <a:off x="3233738" y="3990975"/>
            <a:ext cx="906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U</a:t>
            </a:r>
            <a:r>
              <a:rPr kumimoji="0" lang="en-US" altLang="zh-CN" sz="2800" b="1" baseline="-25000">
                <a:solidFill>
                  <a:srgbClr val="00FF00"/>
                </a:solidFill>
              </a:rPr>
              <a:t>BE2</a:t>
            </a:r>
            <a:endParaRPr kumimoji="0" lang="en-US" altLang="zh-CN" sz="2800" b="1">
              <a:solidFill>
                <a:srgbClr val="00FF00"/>
              </a:solidFill>
            </a:endParaRPr>
          </a:p>
        </p:txBody>
      </p:sp>
      <p:sp>
        <p:nvSpPr>
          <p:cNvPr id="22545" name="Freeform 17">
            <a:extLst>
              <a:ext uri="{FF2B5EF4-FFF2-40B4-BE49-F238E27FC236}">
                <a16:creationId xmlns:a16="http://schemas.microsoft.com/office/drawing/2014/main" id="{08D58FE8-AD9B-4E48-9A9E-F442840F8B33}"/>
              </a:ext>
            </a:extLst>
          </p:cNvPr>
          <p:cNvSpPr>
            <a:spLocks/>
          </p:cNvSpPr>
          <p:nvPr/>
        </p:nvSpPr>
        <p:spPr bwMode="auto">
          <a:xfrm>
            <a:off x="611188" y="1989138"/>
            <a:ext cx="9145587" cy="1905000"/>
          </a:xfrm>
          <a:custGeom>
            <a:avLst/>
            <a:gdLst>
              <a:gd name="T0" fmla="*/ 7739789 w 4632"/>
              <a:gd name="T1" fmla="*/ 0 h 1200"/>
              <a:gd name="T2" fmla="*/ 8024107 w 4632"/>
              <a:gd name="T3" fmla="*/ 381000 h 1200"/>
              <a:gd name="T4" fmla="*/ 1010911 w 4632"/>
              <a:gd name="T5" fmla="*/ 1219200 h 1200"/>
              <a:gd name="T6" fmla="*/ 1958640 w 4632"/>
              <a:gd name="T7" fmla="*/ 1905000 h 1200"/>
              <a:gd name="T8" fmla="*/ 0 60000 65536"/>
              <a:gd name="T9" fmla="*/ 0 60000 65536"/>
              <a:gd name="T10" fmla="*/ 0 60000 65536"/>
              <a:gd name="T11" fmla="*/ 0 60000 65536"/>
              <a:gd name="T12" fmla="*/ 0 w 4632"/>
              <a:gd name="T13" fmla="*/ 0 h 1200"/>
              <a:gd name="T14" fmla="*/ 4632 w 4632"/>
              <a:gd name="T15" fmla="*/ 1200 h 1200"/>
            </a:gdLst>
            <a:ahLst/>
            <a:cxnLst>
              <a:cxn ang="T8">
                <a:pos x="T0" y="T1"/>
              </a:cxn>
              <a:cxn ang="T9">
                <a:pos x="T2" y="T3"/>
              </a:cxn>
              <a:cxn ang="T10">
                <a:pos x="T4" y="T5"/>
              </a:cxn>
              <a:cxn ang="T11">
                <a:pos x="T6" y="T7"/>
              </a:cxn>
            </a:cxnLst>
            <a:rect l="T12" t="T13" r="T14" b="T15"/>
            <a:pathLst>
              <a:path w="4632" h="1200">
                <a:moveTo>
                  <a:pt x="3920" y="0"/>
                </a:moveTo>
                <a:cubicBezTo>
                  <a:pt x="4276" y="56"/>
                  <a:pt x="4632" y="112"/>
                  <a:pt x="4064" y="240"/>
                </a:cubicBezTo>
                <a:cubicBezTo>
                  <a:pt x="3496" y="368"/>
                  <a:pt x="1024" y="608"/>
                  <a:pt x="512" y="768"/>
                </a:cubicBezTo>
                <a:cubicBezTo>
                  <a:pt x="0" y="928"/>
                  <a:pt x="496" y="1064"/>
                  <a:pt x="992" y="1200"/>
                </a:cubicBezTo>
              </a:path>
            </a:pathLst>
          </a:custGeom>
          <a:noFill/>
          <a:ln w="38100">
            <a:solidFill>
              <a:srgbClr val="FFFF00"/>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6" name="Rectangle 18">
            <a:extLst>
              <a:ext uri="{FF2B5EF4-FFF2-40B4-BE49-F238E27FC236}">
                <a16:creationId xmlns:a16="http://schemas.microsoft.com/office/drawing/2014/main" id="{BE7899F2-18DF-46C7-9EBB-FF2D2E39C749}"/>
              </a:ext>
            </a:extLst>
          </p:cNvPr>
          <p:cNvSpPr>
            <a:spLocks noChangeArrowheads="1"/>
          </p:cNvSpPr>
          <p:nvPr/>
        </p:nvSpPr>
        <p:spPr bwMode="auto">
          <a:xfrm>
            <a:off x="381000" y="4579938"/>
            <a:ext cx="80772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latin typeface="宋体" panose="02010600030101010101" pitchFamily="2" charset="-122"/>
              </a:rPr>
              <a:t>利用电流负反馈抑制温漂，共模信号时</a:t>
            </a:r>
            <a:r>
              <a:rPr lang="en-US" altLang="zh-CN" b="1">
                <a:solidFill>
                  <a:srgbClr val="FFFF00"/>
                </a:solidFill>
              </a:rPr>
              <a:t>(</a:t>
            </a:r>
            <a:r>
              <a:rPr lang="zh-CN" altLang="en-US" b="1">
                <a:solidFill>
                  <a:srgbClr val="FFFF00"/>
                </a:solidFill>
                <a:latin typeface="宋体" panose="02010600030101010101" pitchFamily="2" charset="-122"/>
              </a:rPr>
              <a:t>或温度升高时</a:t>
            </a:r>
            <a:r>
              <a:rPr lang="en-US" altLang="zh-CN" b="1">
                <a:solidFill>
                  <a:srgbClr val="FFFF00"/>
                </a:solidFill>
              </a:rPr>
              <a:t>)</a:t>
            </a:r>
            <a:r>
              <a:rPr lang="zh-CN" altLang="en-US" b="1">
                <a:solidFill>
                  <a:srgbClr val="FFFF00"/>
                </a:solidFill>
                <a:latin typeface="宋体" panose="02010600030101010101" pitchFamily="2" charset="-122"/>
              </a:rPr>
              <a:t>，单管中的发射极电流为</a:t>
            </a:r>
            <a:r>
              <a:rPr lang="en-US" altLang="zh-CN" b="1" i="1">
                <a:solidFill>
                  <a:srgbClr val="FF00FF"/>
                </a:solidFill>
              </a:rPr>
              <a:t>I</a:t>
            </a:r>
            <a:r>
              <a:rPr lang="en-US" altLang="zh-CN" b="1" baseline="-30000">
                <a:solidFill>
                  <a:srgbClr val="FF00FF"/>
                </a:solidFill>
              </a:rPr>
              <a:t>EQ</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r>
              <a:rPr lang="zh-CN" altLang="en-US" b="1">
                <a:solidFill>
                  <a:srgbClr val="FFFF00"/>
                </a:solidFill>
                <a:latin typeface="宋体" panose="02010600030101010101" pitchFamily="2" charset="-122"/>
              </a:rPr>
              <a:t>，那么流过电阻</a:t>
            </a:r>
            <a:r>
              <a:rPr lang="en-US" altLang="zh-CN" b="1" i="1">
                <a:solidFill>
                  <a:srgbClr val="FFFF00"/>
                </a:solidFill>
              </a:rPr>
              <a:t>R</a:t>
            </a:r>
            <a:r>
              <a:rPr lang="en-US" altLang="zh-CN" b="1" baseline="-30000">
                <a:solidFill>
                  <a:srgbClr val="FFFF00"/>
                </a:solidFill>
              </a:rPr>
              <a:t>e</a:t>
            </a:r>
            <a:r>
              <a:rPr lang="zh-CN" altLang="en-US" b="1">
                <a:solidFill>
                  <a:srgbClr val="FFFF00"/>
                </a:solidFill>
                <a:latin typeface="宋体" panose="02010600030101010101" pitchFamily="2" charset="-122"/>
              </a:rPr>
              <a:t>的电流即为</a:t>
            </a:r>
            <a:r>
              <a:rPr lang="en-US" altLang="zh-CN" b="1" i="1">
                <a:solidFill>
                  <a:srgbClr val="FF66FF"/>
                </a:solidFill>
              </a:rPr>
              <a:t>I</a:t>
            </a:r>
            <a:r>
              <a:rPr lang="en-US" altLang="zh-CN" b="1" baseline="-30000">
                <a:solidFill>
                  <a:srgbClr val="FF66FF"/>
                </a:solidFill>
              </a:rPr>
              <a:t>Re</a:t>
            </a:r>
            <a:r>
              <a:rPr lang="en-US" altLang="zh-CN" b="1">
                <a:solidFill>
                  <a:srgbClr val="FF00FF"/>
                </a:solidFill>
              </a:rPr>
              <a:t>=2</a:t>
            </a:r>
            <a:r>
              <a:rPr lang="en-US" altLang="zh-CN" b="1" i="1">
                <a:solidFill>
                  <a:srgbClr val="FF00FF"/>
                </a:solidFill>
              </a:rPr>
              <a:t>I</a:t>
            </a:r>
            <a:r>
              <a:rPr lang="en-US" altLang="zh-CN" b="1" baseline="-30000">
                <a:solidFill>
                  <a:srgbClr val="FF00FF"/>
                </a:solidFill>
              </a:rPr>
              <a:t>EQ</a:t>
            </a:r>
            <a:r>
              <a:rPr lang="en-US" altLang="zh-CN" b="1">
                <a:solidFill>
                  <a:srgbClr val="FF00FF"/>
                </a:solidFill>
              </a:rPr>
              <a:t>+2</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p>
          <a:p>
            <a:pPr eaLnBrk="1" hangingPunct="1">
              <a:spcBef>
                <a:spcPct val="0"/>
              </a:spcBef>
              <a:buFontTx/>
              <a:buNone/>
            </a:pPr>
            <a:r>
              <a:rPr lang="en-US" altLang="zh-CN"/>
              <a:t> </a:t>
            </a:r>
          </a:p>
        </p:txBody>
      </p:sp>
      <p:sp>
        <p:nvSpPr>
          <p:cNvPr id="22547" name="Text Box 19">
            <a:extLst>
              <a:ext uri="{FF2B5EF4-FFF2-40B4-BE49-F238E27FC236}">
                <a16:creationId xmlns:a16="http://schemas.microsoft.com/office/drawing/2014/main" id="{1F2F678A-079F-4266-9119-48ADCB11B1CD}"/>
              </a:ext>
            </a:extLst>
          </p:cNvPr>
          <p:cNvSpPr txBox="1">
            <a:spLocks noChangeArrowheads="1"/>
          </p:cNvSpPr>
          <p:nvPr/>
        </p:nvSpPr>
        <p:spPr bwMode="auto">
          <a:xfrm>
            <a:off x="2438400" y="1676400"/>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E1</a:t>
            </a: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E2</a:t>
            </a:r>
            <a:r>
              <a:rPr kumimoji="0" lang="en-US" altLang="zh-CN" sz="2800" b="1">
                <a:solidFill>
                  <a:srgbClr val="00FF00"/>
                </a:solidFill>
              </a:rPr>
              <a:t>)</a:t>
            </a:r>
          </a:p>
        </p:txBody>
      </p:sp>
      <p:sp>
        <p:nvSpPr>
          <p:cNvPr id="22548" name="Text Box 20">
            <a:extLst>
              <a:ext uri="{FF2B5EF4-FFF2-40B4-BE49-F238E27FC236}">
                <a16:creationId xmlns:a16="http://schemas.microsoft.com/office/drawing/2014/main" id="{BF2DCC04-419A-4E74-92B7-038A383E83D1}"/>
              </a:ext>
            </a:extLst>
          </p:cNvPr>
          <p:cNvSpPr txBox="1">
            <a:spLocks noChangeArrowheads="1"/>
          </p:cNvSpPr>
          <p:nvPr/>
        </p:nvSpPr>
        <p:spPr bwMode="auto">
          <a:xfrm>
            <a:off x="3810000" y="16764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b="1">
                <a:solidFill>
                  <a:srgbClr val="00FF00"/>
                </a:solidFill>
              </a:rPr>
              <a:t>↑</a:t>
            </a:r>
          </a:p>
        </p:txBody>
      </p:sp>
      <p:sp>
        <p:nvSpPr>
          <p:cNvPr id="22549" name="Text Box 21">
            <a:extLst>
              <a:ext uri="{FF2B5EF4-FFF2-40B4-BE49-F238E27FC236}">
                <a16:creationId xmlns:a16="http://schemas.microsoft.com/office/drawing/2014/main" id="{FC7C22F3-CB99-45B4-9280-5F03FC4C0B79}"/>
              </a:ext>
            </a:extLst>
          </p:cNvPr>
          <p:cNvSpPr txBox="1">
            <a:spLocks noChangeArrowheads="1"/>
          </p:cNvSpPr>
          <p:nvPr/>
        </p:nvSpPr>
        <p:spPr bwMode="auto">
          <a:xfrm>
            <a:off x="4114800" y="17526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0" name="Text Box 22">
            <a:extLst>
              <a:ext uri="{FF2B5EF4-FFF2-40B4-BE49-F238E27FC236}">
                <a16:creationId xmlns:a16="http://schemas.microsoft.com/office/drawing/2014/main" id="{EDF4772B-70E6-40BE-8EA3-651E9A3153CA}"/>
              </a:ext>
            </a:extLst>
          </p:cNvPr>
          <p:cNvSpPr txBox="1">
            <a:spLocks noChangeArrowheads="1"/>
          </p:cNvSpPr>
          <p:nvPr/>
        </p:nvSpPr>
        <p:spPr bwMode="auto">
          <a:xfrm>
            <a:off x="4427538" y="1700213"/>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U</a:t>
            </a:r>
            <a:r>
              <a:rPr kumimoji="0" lang="en-US" altLang="zh-CN" sz="2800" b="1" baseline="-25000">
                <a:solidFill>
                  <a:srgbClr val="00FF00"/>
                </a:solidFill>
              </a:rPr>
              <a:t>Re</a:t>
            </a: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E1</a:t>
            </a:r>
            <a:r>
              <a:rPr kumimoji="0" lang="en-US" altLang="zh-CN" sz="2800" b="1">
                <a:solidFill>
                  <a:srgbClr val="00FF00"/>
                </a:solidFill>
              </a:rPr>
              <a:t>+</a:t>
            </a:r>
            <a:r>
              <a:rPr kumimoji="0" lang="en-US" altLang="zh-CN" sz="2800" b="1" i="1">
                <a:solidFill>
                  <a:srgbClr val="00FF00"/>
                </a:solidFill>
              </a:rPr>
              <a:t>I</a:t>
            </a:r>
            <a:r>
              <a:rPr kumimoji="0" lang="en-US" altLang="zh-CN" sz="2800" b="1" baseline="-25000">
                <a:solidFill>
                  <a:srgbClr val="00FF00"/>
                </a:solidFill>
              </a:rPr>
              <a:t>E2</a:t>
            </a:r>
            <a:r>
              <a:rPr kumimoji="0" lang="en-US" altLang="zh-CN" sz="2800" b="1">
                <a:solidFill>
                  <a:srgbClr val="00FF00"/>
                </a:solidFill>
              </a:rPr>
              <a:t>)</a:t>
            </a:r>
            <a:r>
              <a:rPr kumimoji="0" lang="en-US" altLang="zh-CN" sz="2800" b="1" i="1">
                <a:solidFill>
                  <a:srgbClr val="00FF00"/>
                </a:solidFill>
              </a:rPr>
              <a:t>R</a:t>
            </a:r>
            <a:r>
              <a:rPr kumimoji="0" lang="en-US" altLang="zh-CN" sz="2800" b="1" baseline="-25000">
                <a:solidFill>
                  <a:srgbClr val="00FF00"/>
                </a:solidFill>
              </a:rPr>
              <a:t>e</a:t>
            </a:r>
          </a:p>
        </p:txBody>
      </p:sp>
      <p:sp>
        <p:nvSpPr>
          <p:cNvPr id="22551" name="Text Box 23">
            <a:extLst>
              <a:ext uri="{FF2B5EF4-FFF2-40B4-BE49-F238E27FC236}">
                <a16:creationId xmlns:a16="http://schemas.microsoft.com/office/drawing/2014/main" id="{D5925D1B-5EB0-42C4-BE35-FBEFFD43B39A}"/>
              </a:ext>
            </a:extLst>
          </p:cNvPr>
          <p:cNvSpPr txBox="1">
            <a:spLocks noChangeArrowheads="1"/>
          </p:cNvSpPr>
          <p:nvPr/>
        </p:nvSpPr>
        <p:spPr bwMode="auto">
          <a:xfrm>
            <a:off x="611188" y="1412875"/>
            <a:ext cx="576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2" name="Text Box 24">
            <a:extLst>
              <a:ext uri="{FF2B5EF4-FFF2-40B4-BE49-F238E27FC236}">
                <a16:creationId xmlns:a16="http://schemas.microsoft.com/office/drawing/2014/main" id="{98575C4A-9587-4D74-8C65-4AFADC15B28B}"/>
              </a:ext>
            </a:extLst>
          </p:cNvPr>
          <p:cNvSpPr txBox="1">
            <a:spLocks noChangeArrowheads="1"/>
          </p:cNvSpPr>
          <p:nvPr/>
        </p:nvSpPr>
        <p:spPr bwMode="auto">
          <a:xfrm>
            <a:off x="6877050" y="1700213"/>
            <a:ext cx="50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3" name="Text Box 25">
            <a:extLst>
              <a:ext uri="{FF2B5EF4-FFF2-40B4-BE49-F238E27FC236}">
                <a16:creationId xmlns:a16="http://schemas.microsoft.com/office/drawing/2014/main" id="{2053EC90-A8A8-44BE-A6C8-3DF11589DA5A}"/>
              </a:ext>
            </a:extLst>
          </p:cNvPr>
          <p:cNvSpPr txBox="1">
            <a:spLocks noChangeArrowheads="1"/>
          </p:cNvSpPr>
          <p:nvPr/>
        </p:nvSpPr>
        <p:spPr bwMode="auto">
          <a:xfrm>
            <a:off x="7235825" y="1700213"/>
            <a:ext cx="50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4" name="Text Box 26">
            <a:extLst>
              <a:ext uri="{FF2B5EF4-FFF2-40B4-BE49-F238E27FC236}">
                <a16:creationId xmlns:a16="http://schemas.microsoft.com/office/drawing/2014/main" id="{56768305-D40B-4374-880C-A5C98E17ABD3}"/>
              </a:ext>
            </a:extLst>
          </p:cNvPr>
          <p:cNvSpPr txBox="1">
            <a:spLocks noChangeArrowheads="1"/>
          </p:cNvSpPr>
          <p:nvPr/>
        </p:nvSpPr>
        <p:spPr bwMode="auto">
          <a:xfrm>
            <a:off x="7596188" y="1628775"/>
            <a:ext cx="79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U</a:t>
            </a:r>
            <a:r>
              <a:rPr kumimoji="0" lang="en-US" altLang="zh-CN" sz="2800" b="1" baseline="-25000">
                <a:solidFill>
                  <a:srgbClr val="00FF00"/>
                </a:solidFill>
              </a:rPr>
              <a:t>E</a:t>
            </a:r>
          </a:p>
        </p:txBody>
      </p:sp>
      <p:sp>
        <p:nvSpPr>
          <p:cNvPr id="22555" name="Text Box 27">
            <a:extLst>
              <a:ext uri="{FF2B5EF4-FFF2-40B4-BE49-F238E27FC236}">
                <a16:creationId xmlns:a16="http://schemas.microsoft.com/office/drawing/2014/main" id="{8A403CC0-0B5B-47EC-B2F4-5BE42D3B8582}"/>
              </a:ext>
            </a:extLst>
          </p:cNvPr>
          <p:cNvSpPr txBox="1">
            <a:spLocks noChangeArrowheads="1"/>
          </p:cNvSpPr>
          <p:nvPr/>
        </p:nvSpPr>
        <p:spPr bwMode="auto">
          <a:xfrm>
            <a:off x="2987675" y="29972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U</a:t>
            </a:r>
            <a:r>
              <a:rPr kumimoji="0" lang="en-US" altLang="zh-CN" sz="2800" b="1" baseline="-25000">
                <a:solidFill>
                  <a:srgbClr val="00FF00"/>
                </a:solidFill>
              </a:rPr>
              <a:t>BE1</a:t>
            </a:r>
          </a:p>
        </p:txBody>
      </p:sp>
      <p:sp>
        <p:nvSpPr>
          <p:cNvPr id="22556" name="Text Box 28">
            <a:extLst>
              <a:ext uri="{FF2B5EF4-FFF2-40B4-BE49-F238E27FC236}">
                <a16:creationId xmlns:a16="http://schemas.microsoft.com/office/drawing/2014/main" id="{0EF2A3A3-26FC-4884-90D9-4C87667DF99A}"/>
              </a:ext>
            </a:extLst>
          </p:cNvPr>
          <p:cNvSpPr txBox="1">
            <a:spLocks noChangeArrowheads="1"/>
          </p:cNvSpPr>
          <p:nvPr/>
        </p:nvSpPr>
        <p:spPr bwMode="auto">
          <a:xfrm>
            <a:off x="3851275" y="2997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7" name="Text Box 29">
            <a:extLst>
              <a:ext uri="{FF2B5EF4-FFF2-40B4-BE49-F238E27FC236}">
                <a16:creationId xmlns:a16="http://schemas.microsoft.com/office/drawing/2014/main" id="{67BA810F-5C46-4798-9848-66EA96CE6BD9}"/>
              </a:ext>
            </a:extLst>
          </p:cNvPr>
          <p:cNvSpPr txBox="1">
            <a:spLocks noChangeArrowheads="1"/>
          </p:cNvSpPr>
          <p:nvPr/>
        </p:nvSpPr>
        <p:spPr bwMode="auto">
          <a:xfrm>
            <a:off x="4211638" y="2997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58" name="Text Box 30">
            <a:extLst>
              <a:ext uri="{FF2B5EF4-FFF2-40B4-BE49-F238E27FC236}">
                <a16:creationId xmlns:a16="http://schemas.microsoft.com/office/drawing/2014/main" id="{02535AA0-98FF-4382-A6F7-74D7874F626A}"/>
              </a:ext>
            </a:extLst>
          </p:cNvPr>
          <p:cNvSpPr txBox="1">
            <a:spLocks noChangeArrowheads="1"/>
          </p:cNvSpPr>
          <p:nvPr/>
        </p:nvSpPr>
        <p:spPr bwMode="auto">
          <a:xfrm>
            <a:off x="4572000" y="2997200"/>
            <a:ext cx="792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B1</a:t>
            </a:r>
          </a:p>
        </p:txBody>
      </p:sp>
      <p:sp>
        <p:nvSpPr>
          <p:cNvPr id="22559" name="Text Box 31">
            <a:extLst>
              <a:ext uri="{FF2B5EF4-FFF2-40B4-BE49-F238E27FC236}">
                <a16:creationId xmlns:a16="http://schemas.microsoft.com/office/drawing/2014/main" id="{B84E8C0D-DDCF-44A5-AE76-20CA24941948}"/>
              </a:ext>
            </a:extLst>
          </p:cNvPr>
          <p:cNvSpPr txBox="1">
            <a:spLocks noChangeArrowheads="1"/>
          </p:cNvSpPr>
          <p:nvPr/>
        </p:nvSpPr>
        <p:spPr bwMode="auto">
          <a:xfrm>
            <a:off x="5003800" y="2997200"/>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0" name="Text Box 32">
            <a:extLst>
              <a:ext uri="{FF2B5EF4-FFF2-40B4-BE49-F238E27FC236}">
                <a16:creationId xmlns:a16="http://schemas.microsoft.com/office/drawing/2014/main" id="{95F83DC3-80F2-40C4-A32A-2B8D21E38407}"/>
              </a:ext>
            </a:extLst>
          </p:cNvPr>
          <p:cNvSpPr txBox="1">
            <a:spLocks noChangeArrowheads="1"/>
          </p:cNvSpPr>
          <p:nvPr/>
        </p:nvSpPr>
        <p:spPr bwMode="auto">
          <a:xfrm>
            <a:off x="5292725" y="29972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1" name="Text Box 33">
            <a:extLst>
              <a:ext uri="{FF2B5EF4-FFF2-40B4-BE49-F238E27FC236}">
                <a16:creationId xmlns:a16="http://schemas.microsoft.com/office/drawing/2014/main" id="{946CA61A-F829-4C23-97F2-652AEF08B628}"/>
              </a:ext>
            </a:extLst>
          </p:cNvPr>
          <p:cNvSpPr txBox="1">
            <a:spLocks noChangeArrowheads="1"/>
          </p:cNvSpPr>
          <p:nvPr/>
        </p:nvSpPr>
        <p:spPr bwMode="auto">
          <a:xfrm>
            <a:off x="5651500" y="2997200"/>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C1</a:t>
            </a:r>
          </a:p>
        </p:txBody>
      </p:sp>
      <p:sp>
        <p:nvSpPr>
          <p:cNvPr id="22562" name="Text Box 34">
            <a:extLst>
              <a:ext uri="{FF2B5EF4-FFF2-40B4-BE49-F238E27FC236}">
                <a16:creationId xmlns:a16="http://schemas.microsoft.com/office/drawing/2014/main" id="{B16BB193-A758-4289-96DC-C42725332696}"/>
              </a:ext>
            </a:extLst>
          </p:cNvPr>
          <p:cNvSpPr txBox="1">
            <a:spLocks noChangeArrowheads="1"/>
          </p:cNvSpPr>
          <p:nvPr/>
        </p:nvSpPr>
        <p:spPr bwMode="auto">
          <a:xfrm>
            <a:off x="6516688" y="3933825"/>
            <a:ext cx="504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00FF00"/>
                </a:solidFill>
              </a:rPr>
              <a:t>↓</a:t>
            </a:r>
          </a:p>
        </p:txBody>
      </p:sp>
      <p:sp>
        <p:nvSpPr>
          <p:cNvPr id="22563" name="Text Box 35">
            <a:extLst>
              <a:ext uri="{FF2B5EF4-FFF2-40B4-BE49-F238E27FC236}">
                <a16:creationId xmlns:a16="http://schemas.microsoft.com/office/drawing/2014/main" id="{88751F46-543F-45C8-B47F-2498550C6549}"/>
              </a:ext>
            </a:extLst>
          </p:cNvPr>
          <p:cNvSpPr txBox="1">
            <a:spLocks noChangeArrowheads="1"/>
          </p:cNvSpPr>
          <p:nvPr/>
        </p:nvSpPr>
        <p:spPr bwMode="auto">
          <a:xfrm>
            <a:off x="3995738" y="393382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4" name="Text Box 36">
            <a:extLst>
              <a:ext uri="{FF2B5EF4-FFF2-40B4-BE49-F238E27FC236}">
                <a16:creationId xmlns:a16="http://schemas.microsoft.com/office/drawing/2014/main" id="{07FB886C-8612-4FBF-8634-FD9CE1246F3B}"/>
              </a:ext>
            </a:extLst>
          </p:cNvPr>
          <p:cNvSpPr txBox="1">
            <a:spLocks noChangeArrowheads="1"/>
          </p:cNvSpPr>
          <p:nvPr/>
        </p:nvSpPr>
        <p:spPr bwMode="auto">
          <a:xfrm>
            <a:off x="4356100" y="393382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5" name="Text Box 37">
            <a:extLst>
              <a:ext uri="{FF2B5EF4-FFF2-40B4-BE49-F238E27FC236}">
                <a16:creationId xmlns:a16="http://schemas.microsoft.com/office/drawing/2014/main" id="{2C0EFFBF-9B03-4284-B688-1DC997755A8E}"/>
              </a:ext>
            </a:extLst>
          </p:cNvPr>
          <p:cNvSpPr txBox="1">
            <a:spLocks noChangeArrowheads="1"/>
          </p:cNvSpPr>
          <p:nvPr/>
        </p:nvSpPr>
        <p:spPr bwMode="auto">
          <a:xfrm>
            <a:off x="4716463" y="3933825"/>
            <a:ext cx="79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B2</a:t>
            </a:r>
          </a:p>
        </p:txBody>
      </p:sp>
      <p:sp>
        <p:nvSpPr>
          <p:cNvPr id="22566" name="Text Box 38">
            <a:extLst>
              <a:ext uri="{FF2B5EF4-FFF2-40B4-BE49-F238E27FC236}">
                <a16:creationId xmlns:a16="http://schemas.microsoft.com/office/drawing/2014/main" id="{EED9C5B7-0586-4611-AE53-B41C7BF2B8AC}"/>
              </a:ext>
            </a:extLst>
          </p:cNvPr>
          <p:cNvSpPr txBox="1">
            <a:spLocks noChangeArrowheads="1"/>
          </p:cNvSpPr>
          <p:nvPr/>
        </p:nvSpPr>
        <p:spPr bwMode="auto">
          <a:xfrm>
            <a:off x="5148263" y="3933825"/>
            <a:ext cx="43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7" name="Text Box 39">
            <a:extLst>
              <a:ext uri="{FF2B5EF4-FFF2-40B4-BE49-F238E27FC236}">
                <a16:creationId xmlns:a16="http://schemas.microsoft.com/office/drawing/2014/main" id="{463CA4A6-6A97-49E9-B370-66A114140E86}"/>
              </a:ext>
            </a:extLst>
          </p:cNvPr>
          <p:cNvSpPr txBox="1">
            <a:spLocks noChangeArrowheads="1"/>
          </p:cNvSpPr>
          <p:nvPr/>
        </p:nvSpPr>
        <p:spPr bwMode="auto">
          <a:xfrm>
            <a:off x="5437188" y="3933825"/>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a:solidFill>
                  <a:srgbClr val="00FF00"/>
                </a:solidFill>
              </a:rPr>
              <a:t>→</a:t>
            </a:r>
          </a:p>
        </p:txBody>
      </p:sp>
      <p:sp>
        <p:nvSpPr>
          <p:cNvPr id="22568" name="Text Box 40">
            <a:extLst>
              <a:ext uri="{FF2B5EF4-FFF2-40B4-BE49-F238E27FC236}">
                <a16:creationId xmlns:a16="http://schemas.microsoft.com/office/drawing/2014/main" id="{C395EB2B-F833-4D99-B279-CCC61699537B}"/>
              </a:ext>
            </a:extLst>
          </p:cNvPr>
          <p:cNvSpPr txBox="1">
            <a:spLocks noChangeArrowheads="1"/>
          </p:cNvSpPr>
          <p:nvPr/>
        </p:nvSpPr>
        <p:spPr bwMode="auto">
          <a:xfrm>
            <a:off x="5795963" y="3933825"/>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b="1" i="1">
                <a:solidFill>
                  <a:srgbClr val="00FF00"/>
                </a:solidFill>
              </a:rPr>
              <a:t>I</a:t>
            </a:r>
            <a:r>
              <a:rPr kumimoji="0" lang="en-US" altLang="zh-CN" sz="2800" b="1" baseline="-25000">
                <a:solidFill>
                  <a:srgbClr val="00FF00"/>
                </a:solidFill>
              </a:rPr>
              <a:t>C2</a:t>
            </a:r>
          </a:p>
        </p:txBody>
      </p:sp>
      <p:sp>
        <p:nvSpPr>
          <p:cNvPr id="25637" name="Text Box 41">
            <a:extLst>
              <a:ext uri="{FF2B5EF4-FFF2-40B4-BE49-F238E27FC236}">
                <a16:creationId xmlns:a16="http://schemas.microsoft.com/office/drawing/2014/main" id="{336DF5A1-FB45-4A88-A81D-9C7E3251EE8E}"/>
              </a:ext>
            </a:extLst>
          </p:cNvPr>
          <p:cNvSpPr txBox="1">
            <a:spLocks noChangeArrowheads="1"/>
          </p:cNvSpPr>
          <p:nvPr/>
        </p:nvSpPr>
        <p:spPr bwMode="auto">
          <a:xfrm>
            <a:off x="1752600" y="137160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endParaRPr lang="zh-CN" altLang="zh-CN" b="1">
              <a:solidFill>
                <a:srgbClr val="FFFF00"/>
              </a:solidFill>
            </a:endParaRPr>
          </a:p>
        </p:txBody>
      </p:sp>
      <p:sp>
        <p:nvSpPr>
          <p:cNvPr id="22570" name="Text Box 42">
            <a:extLst>
              <a:ext uri="{FF2B5EF4-FFF2-40B4-BE49-F238E27FC236}">
                <a16:creationId xmlns:a16="http://schemas.microsoft.com/office/drawing/2014/main" id="{52E2EE62-2455-4332-B1A4-AC2583432B77}"/>
              </a:ext>
            </a:extLst>
          </p:cNvPr>
          <p:cNvSpPr txBox="1">
            <a:spLocks noChangeArrowheads="1"/>
          </p:cNvSpPr>
          <p:nvPr/>
        </p:nvSpPr>
        <p:spPr bwMode="auto">
          <a:xfrm>
            <a:off x="1600200" y="10668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b="1">
                <a:solidFill>
                  <a:srgbClr val="00FF00"/>
                </a:solidFill>
              </a:rPr>
              <a:t>↑</a:t>
            </a:r>
          </a:p>
        </p:txBody>
      </p:sp>
      <p:sp>
        <p:nvSpPr>
          <p:cNvPr id="25639" name="Text Box 43">
            <a:extLst>
              <a:ext uri="{FF2B5EF4-FFF2-40B4-BE49-F238E27FC236}">
                <a16:creationId xmlns:a16="http://schemas.microsoft.com/office/drawing/2014/main" id="{EA708BA5-B8A3-4125-96AD-4D16035CCBEA}"/>
              </a:ext>
            </a:extLst>
          </p:cNvPr>
          <p:cNvSpPr txBox="1">
            <a:spLocks noChangeArrowheads="1"/>
          </p:cNvSpPr>
          <p:nvPr/>
        </p:nvSpPr>
        <p:spPr bwMode="auto">
          <a:xfrm>
            <a:off x="1828800" y="2362200"/>
            <a:ext cx="30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Ø"/>
            </a:pPr>
            <a:endParaRPr lang="zh-CN" altLang="zh-CN" b="1">
              <a:solidFill>
                <a:srgbClr val="FFFF00"/>
              </a:solidFill>
            </a:endParaRPr>
          </a:p>
        </p:txBody>
      </p:sp>
      <p:sp>
        <p:nvSpPr>
          <p:cNvPr id="22572" name="Text Box 44">
            <a:extLst>
              <a:ext uri="{FF2B5EF4-FFF2-40B4-BE49-F238E27FC236}">
                <a16:creationId xmlns:a16="http://schemas.microsoft.com/office/drawing/2014/main" id="{DC7FA3EB-AD63-485C-83EE-A6A6C2B6D819}"/>
              </a:ext>
            </a:extLst>
          </p:cNvPr>
          <p:cNvSpPr txBox="1">
            <a:spLocks noChangeArrowheads="1"/>
          </p:cNvSpPr>
          <p:nvPr/>
        </p:nvSpPr>
        <p:spPr bwMode="auto">
          <a:xfrm>
            <a:off x="1600200" y="205740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b="1">
                <a:solidFill>
                  <a:srgbClr val="00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0-#ppt_w/2"/>
                                          </p:val>
                                        </p:tav>
                                        <p:tav tm="100000">
                                          <p:val>
                                            <p:strVal val="#ppt_x"/>
                                          </p:val>
                                        </p:tav>
                                      </p:tavLst>
                                    </p:anim>
                                    <p:anim calcmode="lin" valueType="num">
                                      <p:cBhvr additive="base">
                                        <p:cTn id="8" dur="500" fill="hold"/>
                                        <p:tgtEl>
                                          <p:spTgt spid="225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2551"/>
                                        </p:tgtEl>
                                        <p:attrNameLst>
                                          <p:attrName>style.visibility</p:attrName>
                                        </p:attrNameLst>
                                      </p:cBhvr>
                                      <p:to>
                                        <p:strVal val="visible"/>
                                      </p:to>
                                    </p:set>
                                    <p:animEffect transition="in" filter="slide(fromBottom)">
                                      <p:cBhvr>
                                        <p:cTn id="12" dur="500"/>
                                        <p:tgtEl>
                                          <p:spTgt spid="22551"/>
                                        </p:tgtEl>
                                      </p:cBhvr>
                                    </p:animEffect>
                                  </p:childTnLst>
                                </p:cTn>
                              </p:par>
                            </p:childTnLst>
                          </p:cTn>
                        </p:par>
                        <p:par>
                          <p:cTn id="13" fill="hold" nodeType="afterGroup">
                            <p:stCondLst>
                              <p:cond delay="1000"/>
                            </p:stCondLst>
                            <p:childTnLst>
                              <p:par>
                                <p:cTn id="14" presetID="12" presetClass="entr" presetSubtype="8" fill="hold" nodeType="afterEffect">
                                  <p:stCondLst>
                                    <p:cond delay="0"/>
                                  </p:stCondLst>
                                  <p:childTnLst>
                                    <p:set>
                                      <p:cBhvr>
                                        <p:cTn id="15" dur="1" fill="hold">
                                          <p:stCondLst>
                                            <p:cond delay="0"/>
                                          </p:stCondLst>
                                        </p:cTn>
                                        <p:tgtEl>
                                          <p:spTgt spid="22531"/>
                                        </p:tgtEl>
                                        <p:attrNameLst>
                                          <p:attrName>style.visibility</p:attrName>
                                        </p:attrNameLst>
                                      </p:cBhvr>
                                      <p:to>
                                        <p:strVal val="visible"/>
                                      </p:to>
                                    </p:set>
                                    <p:animEffect transition="in" filter="slide(fromLeft)">
                                      <p:cBhvr>
                                        <p:cTn id="16" dur="500"/>
                                        <p:tgtEl>
                                          <p:spTgt spid="22531"/>
                                        </p:tgtEl>
                                      </p:cBhvr>
                                    </p:animEffect>
                                  </p:childTnLst>
                                </p:cTn>
                              </p:par>
                            </p:childTnLst>
                          </p:cTn>
                        </p:par>
                        <p:par>
                          <p:cTn id="17" fill="hold" nodeType="afterGroup">
                            <p:stCondLst>
                              <p:cond delay="1500"/>
                            </p:stCondLst>
                            <p:childTnLst>
                              <p:par>
                                <p:cTn id="18" presetID="12" presetClass="entr" presetSubtype="4" fill="hold" nodeType="afterEffect">
                                  <p:stCondLst>
                                    <p:cond delay="0"/>
                                  </p:stCondLst>
                                  <p:childTnLst>
                                    <p:set>
                                      <p:cBhvr>
                                        <p:cTn id="19" dur="1" fill="hold">
                                          <p:stCondLst>
                                            <p:cond delay="0"/>
                                          </p:stCondLst>
                                        </p:cTn>
                                        <p:tgtEl>
                                          <p:spTgt spid="22532"/>
                                        </p:tgtEl>
                                        <p:attrNameLst>
                                          <p:attrName>style.visibility</p:attrName>
                                        </p:attrNameLst>
                                      </p:cBhvr>
                                      <p:to>
                                        <p:strVal val="visible"/>
                                      </p:to>
                                    </p:set>
                                    <p:animEffect transition="in" filter="slide(fromBottom)">
                                      <p:cBhvr>
                                        <p:cTn id="20" dur="500"/>
                                        <p:tgtEl>
                                          <p:spTgt spid="22532"/>
                                        </p:tgtEl>
                                      </p:cBhvr>
                                    </p:animEffect>
                                  </p:childTnLst>
                                </p:cTn>
                              </p:par>
                            </p:childTnLst>
                          </p:cTn>
                        </p:par>
                        <p:par>
                          <p:cTn id="21" fill="hold" nodeType="afterGroup">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22533"/>
                                        </p:tgtEl>
                                        <p:attrNameLst>
                                          <p:attrName>style.visibility</p:attrName>
                                        </p:attrNameLst>
                                      </p:cBhvr>
                                      <p:to>
                                        <p:strVal val="visible"/>
                                      </p:to>
                                    </p:set>
                                    <p:animEffect transition="in" filter="slide(fromLeft)">
                                      <p:cBhvr>
                                        <p:cTn id="24" dur="500"/>
                                        <p:tgtEl>
                                          <p:spTgt spid="22533"/>
                                        </p:tgtEl>
                                      </p:cBhvr>
                                    </p:animEffect>
                                  </p:childTnLst>
                                </p:cTn>
                              </p:par>
                            </p:childTnLst>
                          </p:cTn>
                        </p:par>
                        <p:par>
                          <p:cTn id="25" fill="hold" nodeType="afterGroup">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22570"/>
                                        </p:tgtEl>
                                        <p:attrNameLst>
                                          <p:attrName>style.visibility</p:attrName>
                                        </p:attrNameLst>
                                      </p:cBhvr>
                                      <p:to>
                                        <p:strVal val="visible"/>
                                      </p:to>
                                    </p:set>
                                    <p:animEffect transition="in" filter="slide(fromBottom)">
                                      <p:cBhvr>
                                        <p:cTn id="28" dur="500"/>
                                        <p:tgtEl>
                                          <p:spTgt spid="22570"/>
                                        </p:tgtEl>
                                      </p:cBhvr>
                                    </p:animEffect>
                                  </p:childTnLst>
                                </p:cTn>
                              </p:par>
                            </p:childTnLst>
                          </p:cTn>
                        </p:par>
                        <p:par>
                          <p:cTn id="29" fill="hold" nodeType="afterGroup">
                            <p:stCondLst>
                              <p:cond delay="3000"/>
                            </p:stCondLst>
                            <p:childTnLst>
                              <p:par>
                                <p:cTn id="30" presetID="12" presetClass="entr" presetSubtype="8" fill="hold" grpId="0" nodeType="afterEffect">
                                  <p:stCondLst>
                                    <p:cond delay="0"/>
                                  </p:stCondLst>
                                  <p:childTnLst>
                                    <p:set>
                                      <p:cBhvr>
                                        <p:cTn id="31" dur="1" fill="hold">
                                          <p:stCondLst>
                                            <p:cond delay="0"/>
                                          </p:stCondLst>
                                        </p:cTn>
                                        <p:tgtEl>
                                          <p:spTgt spid="22534"/>
                                        </p:tgtEl>
                                        <p:attrNameLst>
                                          <p:attrName>style.visibility</p:attrName>
                                        </p:attrNameLst>
                                      </p:cBhvr>
                                      <p:to>
                                        <p:strVal val="visible"/>
                                      </p:to>
                                    </p:set>
                                    <p:animEffect transition="in" filter="slide(fromLeft)">
                                      <p:cBhvr>
                                        <p:cTn id="32" dur="500"/>
                                        <p:tgtEl>
                                          <p:spTgt spid="22534"/>
                                        </p:tgtEl>
                                      </p:cBhvr>
                                    </p:animEffect>
                                  </p:childTnLst>
                                </p:cTn>
                              </p:par>
                            </p:childTnLst>
                          </p:cTn>
                        </p:par>
                        <p:par>
                          <p:cTn id="33" fill="hold" nodeType="afterGroup">
                            <p:stCondLst>
                              <p:cond delay="3500"/>
                            </p:stCondLst>
                            <p:childTnLst>
                              <p:par>
                                <p:cTn id="34" presetID="12" presetClass="entr" presetSubtype="4" fill="hold" grpId="0" nodeType="afterEffect">
                                  <p:stCondLst>
                                    <p:cond delay="0"/>
                                  </p:stCondLst>
                                  <p:childTnLst>
                                    <p:set>
                                      <p:cBhvr>
                                        <p:cTn id="35" dur="1" fill="hold">
                                          <p:stCondLst>
                                            <p:cond delay="0"/>
                                          </p:stCondLst>
                                        </p:cTn>
                                        <p:tgtEl>
                                          <p:spTgt spid="22572"/>
                                        </p:tgtEl>
                                        <p:attrNameLst>
                                          <p:attrName>style.visibility</p:attrName>
                                        </p:attrNameLst>
                                      </p:cBhvr>
                                      <p:to>
                                        <p:strVal val="visible"/>
                                      </p:to>
                                    </p:set>
                                    <p:animEffect transition="in" filter="slide(fromBottom)">
                                      <p:cBhvr>
                                        <p:cTn id="36" dur="500"/>
                                        <p:tgtEl>
                                          <p:spTgt spid="22572"/>
                                        </p:tgtEl>
                                      </p:cBhvr>
                                    </p:animEffect>
                                  </p:childTnLst>
                                </p:cTn>
                              </p:par>
                            </p:childTnLst>
                          </p:cTn>
                        </p:par>
                        <p:par>
                          <p:cTn id="37" fill="hold" nodeType="afterGroup">
                            <p:stCondLst>
                              <p:cond delay="4000"/>
                            </p:stCondLst>
                            <p:childTnLst>
                              <p:par>
                                <p:cTn id="38" presetID="1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slide(fromLeft)">
                                      <p:cBhvr>
                                        <p:cTn id="40" dur="500"/>
                                        <p:tgtEl>
                                          <p:spTgt spid="2"/>
                                        </p:tgtEl>
                                      </p:cBhvr>
                                    </p:animEffect>
                                  </p:childTnLst>
                                </p:cTn>
                              </p:par>
                            </p:childTnLst>
                          </p:cTn>
                        </p:par>
                        <p:par>
                          <p:cTn id="41" fill="hold" nodeType="afterGroup">
                            <p:stCondLst>
                              <p:cond delay="4500"/>
                            </p:stCondLst>
                            <p:childTnLst>
                              <p:par>
                                <p:cTn id="42" presetID="12" presetClass="entr" presetSubtype="8" fill="hold" nodeType="afterEffect">
                                  <p:stCondLst>
                                    <p:cond delay="0"/>
                                  </p:stCondLst>
                                  <p:childTnLst>
                                    <p:set>
                                      <p:cBhvr>
                                        <p:cTn id="43" dur="1" fill="hold">
                                          <p:stCondLst>
                                            <p:cond delay="0"/>
                                          </p:stCondLst>
                                        </p:cTn>
                                        <p:tgtEl>
                                          <p:spTgt spid="22538"/>
                                        </p:tgtEl>
                                        <p:attrNameLst>
                                          <p:attrName>style.visibility</p:attrName>
                                        </p:attrNameLst>
                                      </p:cBhvr>
                                      <p:to>
                                        <p:strVal val="visible"/>
                                      </p:to>
                                    </p:set>
                                    <p:animEffect transition="in" filter="slide(fromLeft)">
                                      <p:cBhvr>
                                        <p:cTn id="44" dur="500"/>
                                        <p:tgtEl>
                                          <p:spTgt spid="22538"/>
                                        </p:tgtEl>
                                      </p:cBhvr>
                                    </p:animEffect>
                                  </p:childTnLst>
                                </p:cTn>
                              </p:par>
                            </p:childTnLst>
                          </p:cTn>
                        </p:par>
                        <p:par>
                          <p:cTn id="45" fill="hold" nodeType="afterGroup">
                            <p:stCondLst>
                              <p:cond delay="5000"/>
                            </p:stCondLst>
                            <p:childTnLst>
                              <p:par>
                                <p:cTn id="46" presetID="12" presetClass="entr" presetSubtype="8" fill="hold" grpId="0" nodeType="afterEffect">
                                  <p:stCondLst>
                                    <p:cond delay="0"/>
                                  </p:stCondLst>
                                  <p:childTnLst>
                                    <p:set>
                                      <p:cBhvr>
                                        <p:cTn id="47" dur="1" fill="hold">
                                          <p:stCondLst>
                                            <p:cond delay="0"/>
                                          </p:stCondLst>
                                        </p:cTn>
                                        <p:tgtEl>
                                          <p:spTgt spid="22547"/>
                                        </p:tgtEl>
                                        <p:attrNameLst>
                                          <p:attrName>style.visibility</p:attrName>
                                        </p:attrNameLst>
                                      </p:cBhvr>
                                      <p:to>
                                        <p:strVal val="visible"/>
                                      </p:to>
                                    </p:set>
                                    <p:animEffect transition="in" filter="slide(fromLeft)">
                                      <p:cBhvr>
                                        <p:cTn id="48" dur="500"/>
                                        <p:tgtEl>
                                          <p:spTgt spid="22547"/>
                                        </p:tgtEl>
                                      </p:cBhvr>
                                    </p:animEffect>
                                  </p:childTnLst>
                                </p:cTn>
                              </p:par>
                            </p:childTnLst>
                          </p:cTn>
                        </p:par>
                        <p:par>
                          <p:cTn id="49" fill="hold" nodeType="afterGroup">
                            <p:stCondLst>
                              <p:cond delay="5500"/>
                            </p:stCondLst>
                            <p:childTnLst>
                              <p:par>
                                <p:cTn id="50" presetID="12" presetClass="entr" presetSubtype="4" fill="hold" grpId="0" nodeType="afterEffect">
                                  <p:stCondLst>
                                    <p:cond delay="0"/>
                                  </p:stCondLst>
                                  <p:childTnLst>
                                    <p:set>
                                      <p:cBhvr>
                                        <p:cTn id="51" dur="1" fill="hold">
                                          <p:stCondLst>
                                            <p:cond delay="0"/>
                                          </p:stCondLst>
                                        </p:cTn>
                                        <p:tgtEl>
                                          <p:spTgt spid="22548"/>
                                        </p:tgtEl>
                                        <p:attrNameLst>
                                          <p:attrName>style.visibility</p:attrName>
                                        </p:attrNameLst>
                                      </p:cBhvr>
                                      <p:to>
                                        <p:strVal val="visible"/>
                                      </p:to>
                                    </p:set>
                                    <p:animEffect transition="in" filter="slide(fromBottom)">
                                      <p:cBhvr>
                                        <p:cTn id="52" dur="500"/>
                                        <p:tgtEl>
                                          <p:spTgt spid="22548"/>
                                        </p:tgtEl>
                                      </p:cBhvr>
                                    </p:animEffect>
                                  </p:childTnLst>
                                </p:cTn>
                              </p:par>
                            </p:childTnLst>
                          </p:cTn>
                        </p:par>
                        <p:par>
                          <p:cTn id="53" fill="hold" nodeType="afterGroup">
                            <p:stCondLst>
                              <p:cond delay="6000"/>
                            </p:stCondLst>
                            <p:childTnLst>
                              <p:par>
                                <p:cTn id="54" presetID="12" presetClass="entr" presetSubtype="8" fill="hold" grpId="0" nodeType="afterEffect">
                                  <p:stCondLst>
                                    <p:cond delay="0"/>
                                  </p:stCondLst>
                                  <p:childTnLst>
                                    <p:set>
                                      <p:cBhvr>
                                        <p:cTn id="55" dur="1" fill="hold">
                                          <p:stCondLst>
                                            <p:cond delay="0"/>
                                          </p:stCondLst>
                                        </p:cTn>
                                        <p:tgtEl>
                                          <p:spTgt spid="22549"/>
                                        </p:tgtEl>
                                        <p:attrNameLst>
                                          <p:attrName>style.visibility</p:attrName>
                                        </p:attrNameLst>
                                      </p:cBhvr>
                                      <p:to>
                                        <p:strVal val="visible"/>
                                      </p:to>
                                    </p:set>
                                    <p:animEffect transition="in" filter="slide(fromLeft)">
                                      <p:cBhvr>
                                        <p:cTn id="56" dur="500"/>
                                        <p:tgtEl>
                                          <p:spTgt spid="22549"/>
                                        </p:tgtEl>
                                      </p:cBhvr>
                                    </p:animEffect>
                                  </p:childTnLst>
                                </p:cTn>
                              </p:par>
                            </p:childTnLst>
                          </p:cTn>
                        </p:par>
                        <p:par>
                          <p:cTn id="57" fill="hold" nodeType="afterGroup">
                            <p:stCondLst>
                              <p:cond delay="6500"/>
                            </p:stCondLst>
                            <p:childTnLst>
                              <p:par>
                                <p:cTn id="58" presetID="12" presetClass="entr" presetSubtype="8" fill="hold" grpId="0" nodeType="afterEffect">
                                  <p:stCondLst>
                                    <p:cond delay="0"/>
                                  </p:stCondLst>
                                  <p:childTnLst>
                                    <p:set>
                                      <p:cBhvr>
                                        <p:cTn id="59" dur="1" fill="hold">
                                          <p:stCondLst>
                                            <p:cond delay="0"/>
                                          </p:stCondLst>
                                        </p:cTn>
                                        <p:tgtEl>
                                          <p:spTgt spid="22550"/>
                                        </p:tgtEl>
                                        <p:attrNameLst>
                                          <p:attrName>style.visibility</p:attrName>
                                        </p:attrNameLst>
                                      </p:cBhvr>
                                      <p:to>
                                        <p:strVal val="visible"/>
                                      </p:to>
                                    </p:set>
                                    <p:animEffect transition="in" filter="slide(fromLeft)">
                                      <p:cBhvr>
                                        <p:cTn id="60" dur="500"/>
                                        <p:tgtEl>
                                          <p:spTgt spid="22550"/>
                                        </p:tgtEl>
                                      </p:cBhvr>
                                    </p:animEffect>
                                  </p:childTnLst>
                                </p:cTn>
                              </p:par>
                            </p:childTnLst>
                          </p:cTn>
                        </p:par>
                        <p:par>
                          <p:cTn id="61" fill="hold" nodeType="afterGroup">
                            <p:stCondLst>
                              <p:cond delay="7000"/>
                            </p:stCondLst>
                            <p:childTnLst>
                              <p:par>
                                <p:cTn id="62" presetID="12" presetClass="entr" presetSubtype="4" fill="hold" grpId="0" nodeType="afterEffect">
                                  <p:stCondLst>
                                    <p:cond delay="0"/>
                                  </p:stCondLst>
                                  <p:childTnLst>
                                    <p:set>
                                      <p:cBhvr>
                                        <p:cTn id="63" dur="1" fill="hold">
                                          <p:stCondLst>
                                            <p:cond delay="0"/>
                                          </p:stCondLst>
                                        </p:cTn>
                                        <p:tgtEl>
                                          <p:spTgt spid="22552"/>
                                        </p:tgtEl>
                                        <p:attrNameLst>
                                          <p:attrName>style.visibility</p:attrName>
                                        </p:attrNameLst>
                                      </p:cBhvr>
                                      <p:to>
                                        <p:strVal val="visible"/>
                                      </p:to>
                                    </p:set>
                                    <p:animEffect transition="in" filter="slide(fromBottom)">
                                      <p:cBhvr>
                                        <p:cTn id="64" dur="500"/>
                                        <p:tgtEl>
                                          <p:spTgt spid="22552"/>
                                        </p:tgtEl>
                                      </p:cBhvr>
                                    </p:animEffect>
                                  </p:childTnLst>
                                </p:cTn>
                              </p:par>
                            </p:childTnLst>
                          </p:cTn>
                        </p:par>
                        <p:par>
                          <p:cTn id="65" fill="hold" nodeType="afterGroup">
                            <p:stCondLst>
                              <p:cond delay="7500"/>
                            </p:stCondLst>
                            <p:childTnLst>
                              <p:par>
                                <p:cTn id="66" presetID="12" presetClass="entr" presetSubtype="8" fill="hold" grpId="0" nodeType="afterEffect">
                                  <p:stCondLst>
                                    <p:cond delay="0"/>
                                  </p:stCondLst>
                                  <p:childTnLst>
                                    <p:set>
                                      <p:cBhvr>
                                        <p:cTn id="67" dur="1" fill="hold">
                                          <p:stCondLst>
                                            <p:cond delay="0"/>
                                          </p:stCondLst>
                                        </p:cTn>
                                        <p:tgtEl>
                                          <p:spTgt spid="22553"/>
                                        </p:tgtEl>
                                        <p:attrNameLst>
                                          <p:attrName>style.visibility</p:attrName>
                                        </p:attrNameLst>
                                      </p:cBhvr>
                                      <p:to>
                                        <p:strVal val="visible"/>
                                      </p:to>
                                    </p:set>
                                    <p:animEffect transition="in" filter="slide(fromLeft)">
                                      <p:cBhvr>
                                        <p:cTn id="68" dur="500"/>
                                        <p:tgtEl>
                                          <p:spTgt spid="22553"/>
                                        </p:tgtEl>
                                      </p:cBhvr>
                                    </p:animEffect>
                                  </p:childTnLst>
                                </p:cTn>
                              </p:par>
                            </p:childTnLst>
                          </p:cTn>
                        </p:par>
                        <p:par>
                          <p:cTn id="69" fill="hold" nodeType="afterGroup">
                            <p:stCondLst>
                              <p:cond delay="8000"/>
                            </p:stCondLst>
                            <p:childTnLst>
                              <p:par>
                                <p:cTn id="70" presetID="12" presetClass="entr" presetSubtype="8" fill="hold" grpId="0" nodeType="afterEffect">
                                  <p:stCondLst>
                                    <p:cond delay="0"/>
                                  </p:stCondLst>
                                  <p:childTnLst>
                                    <p:set>
                                      <p:cBhvr>
                                        <p:cTn id="71" dur="1" fill="hold">
                                          <p:stCondLst>
                                            <p:cond delay="0"/>
                                          </p:stCondLst>
                                        </p:cTn>
                                        <p:tgtEl>
                                          <p:spTgt spid="22554"/>
                                        </p:tgtEl>
                                        <p:attrNameLst>
                                          <p:attrName>style.visibility</p:attrName>
                                        </p:attrNameLst>
                                      </p:cBhvr>
                                      <p:to>
                                        <p:strVal val="visible"/>
                                      </p:to>
                                    </p:set>
                                    <p:animEffect transition="in" filter="slide(fromLeft)">
                                      <p:cBhvr>
                                        <p:cTn id="72" dur="500"/>
                                        <p:tgtEl>
                                          <p:spTgt spid="22554"/>
                                        </p:tgtEl>
                                      </p:cBhvr>
                                    </p:animEffect>
                                  </p:childTnLst>
                                </p:cTn>
                              </p:par>
                            </p:childTnLst>
                          </p:cTn>
                        </p:par>
                        <p:par>
                          <p:cTn id="73" fill="hold" nodeType="afterGroup">
                            <p:stCondLst>
                              <p:cond delay="8500"/>
                            </p:stCondLst>
                            <p:childTnLst>
                              <p:par>
                                <p:cTn id="74" presetID="12" presetClass="entr" presetSubtype="4" fill="hold" grpId="0" nodeType="afterEffect">
                                  <p:stCondLst>
                                    <p:cond delay="0"/>
                                  </p:stCondLst>
                                  <p:childTnLst>
                                    <p:set>
                                      <p:cBhvr>
                                        <p:cTn id="75" dur="1" fill="hold">
                                          <p:stCondLst>
                                            <p:cond delay="0"/>
                                          </p:stCondLst>
                                        </p:cTn>
                                        <p:tgtEl>
                                          <p:spTgt spid="22539"/>
                                        </p:tgtEl>
                                        <p:attrNameLst>
                                          <p:attrName>style.visibility</p:attrName>
                                        </p:attrNameLst>
                                      </p:cBhvr>
                                      <p:to>
                                        <p:strVal val="visible"/>
                                      </p:to>
                                    </p:set>
                                    <p:animEffect transition="in" filter="slide(fromBottom)">
                                      <p:cBhvr>
                                        <p:cTn id="76" dur="500"/>
                                        <p:tgtEl>
                                          <p:spTgt spid="22539"/>
                                        </p:tgtEl>
                                      </p:cBhvr>
                                    </p:animEffect>
                                  </p:childTnLst>
                                </p:cTn>
                              </p:par>
                            </p:childTnLst>
                          </p:cTn>
                        </p:par>
                        <p:par>
                          <p:cTn id="77" fill="hold" nodeType="afterGroup">
                            <p:stCondLst>
                              <p:cond delay="9000"/>
                            </p:stCondLst>
                            <p:childTnLst>
                              <p:par>
                                <p:cTn id="78" presetID="12" presetClass="entr" presetSubtype="8" fill="hold" nodeType="afterEffect">
                                  <p:stCondLst>
                                    <p:cond delay="0"/>
                                  </p:stCondLst>
                                  <p:childTnLst>
                                    <p:set>
                                      <p:cBhvr>
                                        <p:cTn id="79" dur="1" fill="hold">
                                          <p:stCondLst>
                                            <p:cond delay="0"/>
                                          </p:stCondLst>
                                        </p:cTn>
                                        <p:tgtEl>
                                          <p:spTgt spid="22545"/>
                                        </p:tgtEl>
                                        <p:attrNameLst>
                                          <p:attrName>style.visibility</p:attrName>
                                        </p:attrNameLst>
                                      </p:cBhvr>
                                      <p:to>
                                        <p:strVal val="visible"/>
                                      </p:to>
                                    </p:set>
                                    <p:animEffect transition="in" filter="slide(fromLeft)">
                                      <p:cBhvr>
                                        <p:cTn id="80" dur="500"/>
                                        <p:tgtEl>
                                          <p:spTgt spid="22545"/>
                                        </p:tgtEl>
                                      </p:cBhvr>
                                    </p:animEffect>
                                  </p:childTnLst>
                                </p:cTn>
                              </p:par>
                            </p:childTnLst>
                          </p:cTn>
                        </p:par>
                        <p:par>
                          <p:cTn id="81" fill="hold" nodeType="afterGroup">
                            <p:stCondLst>
                              <p:cond delay="9500"/>
                            </p:stCondLst>
                            <p:childTnLst>
                              <p:par>
                                <p:cTn id="82" presetID="12" presetClass="entr" presetSubtype="8" fill="hold" nodeType="after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slide(fromLeft)">
                                      <p:cBhvr>
                                        <p:cTn id="84" dur="500"/>
                                        <p:tgtEl>
                                          <p:spTgt spid="3"/>
                                        </p:tgtEl>
                                      </p:cBhvr>
                                    </p:animEffect>
                                  </p:childTnLst>
                                </p:cTn>
                              </p:par>
                            </p:childTnLst>
                          </p:cTn>
                        </p:par>
                        <p:par>
                          <p:cTn id="85" fill="hold" nodeType="afterGroup">
                            <p:stCondLst>
                              <p:cond delay="10000"/>
                            </p:stCondLst>
                            <p:childTnLst>
                              <p:par>
                                <p:cTn id="86" presetID="12" presetClass="entr" presetSubtype="8" fill="hold" grpId="0" nodeType="afterEffect">
                                  <p:stCondLst>
                                    <p:cond delay="0"/>
                                  </p:stCondLst>
                                  <p:childTnLst>
                                    <p:set>
                                      <p:cBhvr>
                                        <p:cTn id="87" dur="1" fill="hold">
                                          <p:stCondLst>
                                            <p:cond delay="0"/>
                                          </p:stCondLst>
                                        </p:cTn>
                                        <p:tgtEl>
                                          <p:spTgt spid="22544"/>
                                        </p:tgtEl>
                                        <p:attrNameLst>
                                          <p:attrName>style.visibility</p:attrName>
                                        </p:attrNameLst>
                                      </p:cBhvr>
                                      <p:to>
                                        <p:strVal val="visible"/>
                                      </p:to>
                                    </p:set>
                                    <p:animEffect transition="in" filter="slide(fromLeft)">
                                      <p:cBhvr>
                                        <p:cTn id="88" dur="500"/>
                                        <p:tgtEl>
                                          <p:spTgt spid="22544"/>
                                        </p:tgtEl>
                                      </p:cBhvr>
                                    </p:animEffect>
                                  </p:childTnLst>
                                </p:cTn>
                              </p:par>
                            </p:childTnLst>
                          </p:cTn>
                        </p:par>
                        <p:par>
                          <p:cTn id="89" fill="hold" nodeType="afterGroup">
                            <p:stCondLst>
                              <p:cond delay="10500"/>
                            </p:stCondLst>
                            <p:childTnLst>
                              <p:par>
                                <p:cTn id="90" presetID="12" presetClass="entr" presetSubtype="8" fill="hold" grpId="0" nodeType="afterEffect">
                                  <p:stCondLst>
                                    <p:cond delay="0"/>
                                  </p:stCondLst>
                                  <p:childTnLst>
                                    <p:set>
                                      <p:cBhvr>
                                        <p:cTn id="91" dur="1" fill="hold">
                                          <p:stCondLst>
                                            <p:cond delay="0"/>
                                          </p:stCondLst>
                                        </p:cTn>
                                        <p:tgtEl>
                                          <p:spTgt spid="22555"/>
                                        </p:tgtEl>
                                        <p:attrNameLst>
                                          <p:attrName>style.visibility</p:attrName>
                                        </p:attrNameLst>
                                      </p:cBhvr>
                                      <p:to>
                                        <p:strVal val="visible"/>
                                      </p:to>
                                    </p:set>
                                    <p:animEffect transition="in" filter="slide(fromLeft)">
                                      <p:cBhvr>
                                        <p:cTn id="92" dur="500"/>
                                        <p:tgtEl>
                                          <p:spTgt spid="22555"/>
                                        </p:tgtEl>
                                      </p:cBhvr>
                                    </p:animEffect>
                                  </p:childTnLst>
                                </p:cTn>
                              </p:par>
                            </p:childTnLst>
                          </p:cTn>
                        </p:par>
                        <p:par>
                          <p:cTn id="93" fill="hold" nodeType="afterGroup">
                            <p:stCondLst>
                              <p:cond delay="11000"/>
                            </p:stCondLst>
                            <p:childTnLst>
                              <p:par>
                                <p:cTn id="94" presetID="12" presetClass="entr" presetSubtype="1" fill="hold" grpId="0" nodeType="afterEffect">
                                  <p:stCondLst>
                                    <p:cond delay="0"/>
                                  </p:stCondLst>
                                  <p:childTnLst>
                                    <p:set>
                                      <p:cBhvr>
                                        <p:cTn id="95" dur="1" fill="hold">
                                          <p:stCondLst>
                                            <p:cond delay="0"/>
                                          </p:stCondLst>
                                        </p:cTn>
                                        <p:tgtEl>
                                          <p:spTgt spid="22556"/>
                                        </p:tgtEl>
                                        <p:attrNameLst>
                                          <p:attrName>style.visibility</p:attrName>
                                        </p:attrNameLst>
                                      </p:cBhvr>
                                      <p:to>
                                        <p:strVal val="visible"/>
                                      </p:to>
                                    </p:set>
                                    <p:animEffect transition="in" filter="slide(fromTop)">
                                      <p:cBhvr>
                                        <p:cTn id="96" dur="500"/>
                                        <p:tgtEl>
                                          <p:spTgt spid="22556"/>
                                        </p:tgtEl>
                                      </p:cBhvr>
                                    </p:animEffect>
                                  </p:childTnLst>
                                </p:cTn>
                              </p:par>
                            </p:childTnLst>
                          </p:cTn>
                        </p:par>
                        <p:par>
                          <p:cTn id="97" fill="hold" nodeType="afterGroup">
                            <p:stCondLst>
                              <p:cond delay="11500"/>
                            </p:stCondLst>
                            <p:childTnLst>
                              <p:par>
                                <p:cTn id="98" presetID="12" presetClass="entr" presetSubtype="1" fill="hold" grpId="0" nodeType="afterEffect">
                                  <p:stCondLst>
                                    <p:cond delay="0"/>
                                  </p:stCondLst>
                                  <p:childTnLst>
                                    <p:set>
                                      <p:cBhvr>
                                        <p:cTn id="99" dur="1" fill="hold">
                                          <p:stCondLst>
                                            <p:cond delay="0"/>
                                          </p:stCondLst>
                                        </p:cTn>
                                        <p:tgtEl>
                                          <p:spTgt spid="22563"/>
                                        </p:tgtEl>
                                        <p:attrNameLst>
                                          <p:attrName>style.visibility</p:attrName>
                                        </p:attrNameLst>
                                      </p:cBhvr>
                                      <p:to>
                                        <p:strVal val="visible"/>
                                      </p:to>
                                    </p:set>
                                    <p:animEffect transition="in" filter="slide(fromTop)">
                                      <p:cBhvr>
                                        <p:cTn id="100" dur="500"/>
                                        <p:tgtEl>
                                          <p:spTgt spid="22563"/>
                                        </p:tgtEl>
                                      </p:cBhvr>
                                    </p:animEffect>
                                  </p:childTnLst>
                                </p:cTn>
                              </p:par>
                            </p:childTnLst>
                          </p:cTn>
                        </p:par>
                        <p:par>
                          <p:cTn id="101" fill="hold" nodeType="afterGroup">
                            <p:stCondLst>
                              <p:cond delay="12000"/>
                            </p:stCondLst>
                            <p:childTnLst>
                              <p:par>
                                <p:cTn id="102" presetID="12" presetClass="entr" presetSubtype="8" fill="hold" grpId="0" nodeType="afterEffect">
                                  <p:stCondLst>
                                    <p:cond delay="0"/>
                                  </p:stCondLst>
                                  <p:childTnLst>
                                    <p:set>
                                      <p:cBhvr>
                                        <p:cTn id="103" dur="1" fill="hold">
                                          <p:stCondLst>
                                            <p:cond delay="0"/>
                                          </p:stCondLst>
                                        </p:cTn>
                                        <p:tgtEl>
                                          <p:spTgt spid="22557"/>
                                        </p:tgtEl>
                                        <p:attrNameLst>
                                          <p:attrName>style.visibility</p:attrName>
                                        </p:attrNameLst>
                                      </p:cBhvr>
                                      <p:to>
                                        <p:strVal val="visible"/>
                                      </p:to>
                                    </p:set>
                                    <p:animEffect transition="in" filter="slide(fromLeft)">
                                      <p:cBhvr>
                                        <p:cTn id="104" dur="500"/>
                                        <p:tgtEl>
                                          <p:spTgt spid="22557"/>
                                        </p:tgtEl>
                                      </p:cBhvr>
                                    </p:animEffect>
                                  </p:childTnLst>
                                </p:cTn>
                              </p:par>
                            </p:childTnLst>
                          </p:cTn>
                        </p:par>
                        <p:par>
                          <p:cTn id="105" fill="hold" nodeType="afterGroup">
                            <p:stCondLst>
                              <p:cond delay="12500"/>
                            </p:stCondLst>
                            <p:childTnLst>
                              <p:par>
                                <p:cTn id="106" presetID="12" presetClass="entr" presetSubtype="8" fill="hold" grpId="0" nodeType="afterEffect">
                                  <p:stCondLst>
                                    <p:cond delay="0"/>
                                  </p:stCondLst>
                                  <p:childTnLst>
                                    <p:set>
                                      <p:cBhvr>
                                        <p:cTn id="107" dur="1" fill="hold">
                                          <p:stCondLst>
                                            <p:cond delay="0"/>
                                          </p:stCondLst>
                                        </p:cTn>
                                        <p:tgtEl>
                                          <p:spTgt spid="22564"/>
                                        </p:tgtEl>
                                        <p:attrNameLst>
                                          <p:attrName>style.visibility</p:attrName>
                                        </p:attrNameLst>
                                      </p:cBhvr>
                                      <p:to>
                                        <p:strVal val="visible"/>
                                      </p:to>
                                    </p:set>
                                    <p:animEffect transition="in" filter="slide(fromLeft)">
                                      <p:cBhvr>
                                        <p:cTn id="108" dur="500"/>
                                        <p:tgtEl>
                                          <p:spTgt spid="22564"/>
                                        </p:tgtEl>
                                      </p:cBhvr>
                                    </p:animEffect>
                                  </p:childTnLst>
                                </p:cTn>
                              </p:par>
                            </p:childTnLst>
                          </p:cTn>
                        </p:par>
                        <p:par>
                          <p:cTn id="109" fill="hold" nodeType="afterGroup">
                            <p:stCondLst>
                              <p:cond delay="13000"/>
                            </p:stCondLst>
                            <p:childTnLst>
                              <p:par>
                                <p:cTn id="110" presetID="12" presetClass="entr" presetSubtype="8" fill="hold" grpId="0" nodeType="afterEffect">
                                  <p:stCondLst>
                                    <p:cond delay="0"/>
                                  </p:stCondLst>
                                  <p:childTnLst>
                                    <p:set>
                                      <p:cBhvr>
                                        <p:cTn id="111" dur="1" fill="hold">
                                          <p:stCondLst>
                                            <p:cond delay="0"/>
                                          </p:stCondLst>
                                        </p:cTn>
                                        <p:tgtEl>
                                          <p:spTgt spid="22558"/>
                                        </p:tgtEl>
                                        <p:attrNameLst>
                                          <p:attrName>style.visibility</p:attrName>
                                        </p:attrNameLst>
                                      </p:cBhvr>
                                      <p:to>
                                        <p:strVal val="visible"/>
                                      </p:to>
                                    </p:set>
                                    <p:animEffect transition="in" filter="slide(fromLeft)">
                                      <p:cBhvr>
                                        <p:cTn id="112" dur="500"/>
                                        <p:tgtEl>
                                          <p:spTgt spid="22558"/>
                                        </p:tgtEl>
                                      </p:cBhvr>
                                    </p:animEffect>
                                  </p:childTnLst>
                                </p:cTn>
                              </p:par>
                            </p:childTnLst>
                          </p:cTn>
                        </p:par>
                        <p:par>
                          <p:cTn id="113" fill="hold" nodeType="afterGroup">
                            <p:stCondLst>
                              <p:cond delay="13500"/>
                            </p:stCondLst>
                            <p:childTnLst>
                              <p:par>
                                <p:cTn id="114" presetID="12" presetClass="entr" presetSubtype="8" fill="hold" grpId="0" nodeType="afterEffect">
                                  <p:stCondLst>
                                    <p:cond delay="0"/>
                                  </p:stCondLst>
                                  <p:childTnLst>
                                    <p:set>
                                      <p:cBhvr>
                                        <p:cTn id="115" dur="1" fill="hold">
                                          <p:stCondLst>
                                            <p:cond delay="0"/>
                                          </p:stCondLst>
                                        </p:cTn>
                                        <p:tgtEl>
                                          <p:spTgt spid="22565"/>
                                        </p:tgtEl>
                                        <p:attrNameLst>
                                          <p:attrName>style.visibility</p:attrName>
                                        </p:attrNameLst>
                                      </p:cBhvr>
                                      <p:to>
                                        <p:strVal val="visible"/>
                                      </p:to>
                                    </p:set>
                                    <p:animEffect transition="in" filter="slide(fromLeft)">
                                      <p:cBhvr>
                                        <p:cTn id="116" dur="500"/>
                                        <p:tgtEl>
                                          <p:spTgt spid="22565"/>
                                        </p:tgtEl>
                                      </p:cBhvr>
                                    </p:animEffect>
                                  </p:childTnLst>
                                </p:cTn>
                              </p:par>
                            </p:childTnLst>
                          </p:cTn>
                        </p:par>
                        <p:par>
                          <p:cTn id="117" fill="hold" nodeType="afterGroup">
                            <p:stCondLst>
                              <p:cond delay="14000"/>
                            </p:stCondLst>
                            <p:childTnLst>
                              <p:par>
                                <p:cTn id="118" presetID="12" presetClass="entr" presetSubtype="1" fill="hold" grpId="0" nodeType="afterEffect">
                                  <p:stCondLst>
                                    <p:cond delay="0"/>
                                  </p:stCondLst>
                                  <p:childTnLst>
                                    <p:set>
                                      <p:cBhvr>
                                        <p:cTn id="119" dur="1" fill="hold">
                                          <p:stCondLst>
                                            <p:cond delay="0"/>
                                          </p:stCondLst>
                                        </p:cTn>
                                        <p:tgtEl>
                                          <p:spTgt spid="22559"/>
                                        </p:tgtEl>
                                        <p:attrNameLst>
                                          <p:attrName>style.visibility</p:attrName>
                                        </p:attrNameLst>
                                      </p:cBhvr>
                                      <p:to>
                                        <p:strVal val="visible"/>
                                      </p:to>
                                    </p:set>
                                    <p:animEffect transition="in" filter="slide(fromTop)">
                                      <p:cBhvr>
                                        <p:cTn id="120" dur="500"/>
                                        <p:tgtEl>
                                          <p:spTgt spid="22559"/>
                                        </p:tgtEl>
                                      </p:cBhvr>
                                    </p:animEffect>
                                  </p:childTnLst>
                                </p:cTn>
                              </p:par>
                            </p:childTnLst>
                          </p:cTn>
                        </p:par>
                        <p:par>
                          <p:cTn id="121" fill="hold" nodeType="afterGroup">
                            <p:stCondLst>
                              <p:cond delay="14500"/>
                            </p:stCondLst>
                            <p:childTnLst>
                              <p:par>
                                <p:cTn id="122" presetID="12" presetClass="entr" presetSubtype="1" fill="hold" grpId="0" nodeType="afterEffect">
                                  <p:stCondLst>
                                    <p:cond delay="0"/>
                                  </p:stCondLst>
                                  <p:childTnLst>
                                    <p:set>
                                      <p:cBhvr>
                                        <p:cTn id="123" dur="1" fill="hold">
                                          <p:stCondLst>
                                            <p:cond delay="0"/>
                                          </p:stCondLst>
                                        </p:cTn>
                                        <p:tgtEl>
                                          <p:spTgt spid="22566"/>
                                        </p:tgtEl>
                                        <p:attrNameLst>
                                          <p:attrName>style.visibility</p:attrName>
                                        </p:attrNameLst>
                                      </p:cBhvr>
                                      <p:to>
                                        <p:strVal val="visible"/>
                                      </p:to>
                                    </p:set>
                                    <p:animEffect transition="in" filter="slide(fromTop)">
                                      <p:cBhvr>
                                        <p:cTn id="124" dur="500"/>
                                        <p:tgtEl>
                                          <p:spTgt spid="22566"/>
                                        </p:tgtEl>
                                      </p:cBhvr>
                                    </p:animEffect>
                                  </p:childTnLst>
                                </p:cTn>
                              </p:par>
                            </p:childTnLst>
                          </p:cTn>
                        </p:par>
                        <p:par>
                          <p:cTn id="125" fill="hold" nodeType="afterGroup">
                            <p:stCondLst>
                              <p:cond delay="15000"/>
                            </p:stCondLst>
                            <p:childTnLst>
                              <p:par>
                                <p:cTn id="126" presetID="12" presetClass="entr" presetSubtype="8" fill="hold" grpId="0" nodeType="afterEffect">
                                  <p:stCondLst>
                                    <p:cond delay="0"/>
                                  </p:stCondLst>
                                  <p:childTnLst>
                                    <p:set>
                                      <p:cBhvr>
                                        <p:cTn id="127" dur="1" fill="hold">
                                          <p:stCondLst>
                                            <p:cond delay="0"/>
                                          </p:stCondLst>
                                        </p:cTn>
                                        <p:tgtEl>
                                          <p:spTgt spid="22560"/>
                                        </p:tgtEl>
                                        <p:attrNameLst>
                                          <p:attrName>style.visibility</p:attrName>
                                        </p:attrNameLst>
                                      </p:cBhvr>
                                      <p:to>
                                        <p:strVal val="visible"/>
                                      </p:to>
                                    </p:set>
                                    <p:animEffect transition="in" filter="slide(fromLeft)">
                                      <p:cBhvr>
                                        <p:cTn id="128" dur="500"/>
                                        <p:tgtEl>
                                          <p:spTgt spid="22560"/>
                                        </p:tgtEl>
                                      </p:cBhvr>
                                    </p:animEffect>
                                  </p:childTnLst>
                                </p:cTn>
                              </p:par>
                            </p:childTnLst>
                          </p:cTn>
                        </p:par>
                        <p:par>
                          <p:cTn id="129" fill="hold" nodeType="afterGroup">
                            <p:stCondLst>
                              <p:cond delay="15500"/>
                            </p:stCondLst>
                            <p:childTnLst>
                              <p:par>
                                <p:cTn id="130" presetID="12" presetClass="entr" presetSubtype="8" fill="hold" grpId="0" nodeType="afterEffect">
                                  <p:stCondLst>
                                    <p:cond delay="0"/>
                                  </p:stCondLst>
                                  <p:childTnLst>
                                    <p:set>
                                      <p:cBhvr>
                                        <p:cTn id="131" dur="1" fill="hold">
                                          <p:stCondLst>
                                            <p:cond delay="0"/>
                                          </p:stCondLst>
                                        </p:cTn>
                                        <p:tgtEl>
                                          <p:spTgt spid="22567"/>
                                        </p:tgtEl>
                                        <p:attrNameLst>
                                          <p:attrName>style.visibility</p:attrName>
                                        </p:attrNameLst>
                                      </p:cBhvr>
                                      <p:to>
                                        <p:strVal val="visible"/>
                                      </p:to>
                                    </p:set>
                                    <p:animEffect transition="in" filter="slide(fromLeft)">
                                      <p:cBhvr>
                                        <p:cTn id="132" dur="500"/>
                                        <p:tgtEl>
                                          <p:spTgt spid="22567"/>
                                        </p:tgtEl>
                                      </p:cBhvr>
                                    </p:animEffect>
                                  </p:childTnLst>
                                </p:cTn>
                              </p:par>
                            </p:childTnLst>
                          </p:cTn>
                        </p:par>
                        <p:par>
                          <p:cTn id="133" fill="hold" nodeType="afterGroup">
                            <p:stCondLst>
                              <p:cond delay="16000"/>
                            </p:stCondLst>
                            <p:childTnLst>
                              <p:par>
                                <p:cTn id="134" presetID="12" presetClass="entr" presetSubtype="8" fill="hold" grpId="0" nodeType="afterEffect">
                                  <p:stCondLst>
                                    <p:cond delay="0"/>
                                  </p:stCondLst>
                                  <p:childTnLst>
                                    <p:set>
                                      <p:cBhvr>
                                        <p:cTn id="135" dur="1" fill="hold">
                                          <p:stCondLst>
                                            <p:cond delay="0"/>
                                          </p:stCondLst>
                                        </p:cTn>
                                        <p:tgtEl>
                                          <p:spTgt spid="22561"/>
                                        </p:tgtEl>
                                        <p:attrNameLst>
                                          <p:attrName>style.visibility</p:attrName>
                                        </p:attrNameLst>
                                      </p:cBhvr>
                                      <p:to>
                                        <p:strVal val="visible"/>
                                      </p:to>
                                    </p:set>
                                    <p:animEffect transition="in" filter="slide(fromLeft)">
                                      <p:cBhvr>
                                        <p:cTn id="136" dur="500"/>
                                        <p:tgtEl>
                                          <p:spTgt spid="22561"/>
                                        </p:tgtEl>
                                      </p:cBhvr>
                                    </p:animEffect>
                                  </p:childTnLst>
                                </p:cTn>
                              </p:par>
                            </p:childTnLst>
                          </p:cTn>
                        </p:par>
                        <p:par>
                          <p:cTn id="137" fill="hold" nodeType="afterGroup">
                            <p:stCondLst>
                              <p:cond delay="16500"/>
                            </p:stCondLst>
                            <p:childTnLst>
                              <p:par>
                                <p:cTn id="138" presetID="12" presetClass="entr" presetSubtype="8" fill="hold" grpId="0" nodeType="afterEffect">
                                  <p:stCondLst>
                                    <p:cond delay="0"/>
                                  </p:stCondLst>
                                  <p:childTnLst>
                                    <p:set>
                                      <p:cBhvr>
                                        <p:cTn id="139" dur="1" fill="hold">
                                          <p:stCondLst>
                                            <p:cond delay="0"/>
                                          </p:stCondLst>
                                        </p:cTn>
                                        <p:tgtEl>
                                          <p:spTgt spid="22568"/>
                                        </p:tgtEl>
                                        <p:attrNameLst>
                                          <p:attrName>style.visibility</p:attrName>
                                        </p:attrNameLst>
                                      </p:cBhvr>
                                      <p:to>
                                        <p:strVal val="visible"/>
                                      </p:to>
                                    </p:set>
                                    <p:animEffect transition="in" filter="slide(fromLeft)">
                                      <p:cBhvr>
                                        <p:cTn id="140" dur="500"/>
                                        <p:tgtEl>
                                          <p:spTgt spid="22568"/>
                                        </p:tgtEl>
                                      </p:cBhvr>
                                    </p:animEffect>
                                  </p:childTnLst>
                                </p:cTn>
                              </p:par>
                            </p:childTnLst>
                          </p:cTn>
                        </p:par>
                        <p:par>
                          <p:cTn id="141" fill="hold" nodeType="afterGroup">
                            <p:stCondLst>
                              <p:cond delay="17000"/>
                            </p:stCondLst>
                            <p:childTnLst>
                              <p:par>
                                <p:cTn id="142" presetID="12" presetClass="entr" presetSubtype="1" fill="hold" grpId="0" nodeType="afterEffect">
                                  <p:stCondLst>
                                    <p:cond delay="0"/>
                                  </p:stCondLst>
                                  <p:childTnLst>
                                    <p:set>
                                      <p:cBhvr>
                                        <p:cTn id="143" dur="1" fill="hold">
                                          <p:stCondLst>
                                            <p:cond delay="0"/>
                                          </p:stCondLst>
                                        </p:cTn>
                                        <p:tgtEl>
                                          <p:spTgt spid="22543"/>
                                        </p:tgtEl>
                                        <p:attrNameLst>
                                          <p:attrName>style.visibility</p:attrName>
                                        </p:attrNameLst>
                                      </p:cBhvr>
                                      <p:to>
                                        <p:strVal val="visible"/>
                                      </p:to>
                                    </p:set>
                                    <p:animEffect transition="in" filter="slide(fromTop)">
                                      <p:cBhvr>
                                        <p:cTn id="144" dur="500"/>
                                        <p:tgtEl>
                                          <p:spTgt spid="22543"/>
                                        </p:tgtEl>
                                      </p:cBhvr>
                                    </p:animEffect>
                                  </p:childTnLst>
                                </p:cTn>
                              </p:par>
                            </p:childTnLst>
                          </p:cTn>
                        </p:par>
                        <p:par>
                          <p:cTn id="145" fill="hold" nodeType="afterGroup">
                            <p:stCondLst>
                              <p:cond delay="17500"/>
                            </p:stCondLst>
                            <p:childTnLst>
                              <p:par>
                                <p:cTn id="146" presetID="12" presetClass="entr" presetSubtype="1" fill="hold" grpId="0" nodeType="afterEffect">
                                  <p:stCondLst>
                                    <p:cond delay="0"/>
                                  </p:stCondLst>
                                  <p:childTnLst>
                                    <p:set>
                                      <p:cBhvr>
                                        <p:cTn id="147" dur="1" fill="hold">
                                          <p:stCondLst>
                                            <p:cond delay="0"/>
                                          </p:stCondLst>
                                        </p:cTn>
                                        <p:tgtEl>
                                          <p:spTgt spid="22562"/>
                                        </p:tgtEl>
                                        <p:attrNameLst>
                                          <p:attrName>style.visibility</p:attrName>
                                        </p:attrNameLst>
                                      </p:cBhvr>
                                      <p:to>
                                        <p:strVal val="visible"/>
                                      </p:to>
                                    </p:set>
                                    <p:animEffect transition="in" filter="slide(fromTop)">
                                      <p:cBhvr>
                                        <p:cTn id="148" dur="500"/>
                                        <p:tgtEl>
                                          <p:spTgt spid="2256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22546"/>
                                        </p:tgtEl>
                                        <p:attrNameLst>
                                          <p:attrName>style.visibility</p:attrName>
                                        </p:attrNameLst>
                                      </p:cBhvr>
                                      <p:to>
                                        <p:strVal val="visible"/>
                                      </p:to>
                                    </p:set>
                                    <p:animEffect transition="in" filter="wipe(up)">
                                      <p:cBhvr>
                                        <p:cTn id="153" dur="500"/>
                                        <p:tgtEl>
                                          <p:spTgt spid="22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3" grpId="0" autoUpdateAnimBg="0"/>
      <p:bldP spid="22534" grpId="0" autoUpdateAnimBg="0"/>
      <p:bldP spid="22539" grpId="0" autoUpdateAnimBg="0"/>
      <p:bldP spid="22543" grpId="0" autoUpdateAnimBg="0"/>
      <p:bldP spid="22544" grpId="0" autoUpdateAnimBg="0"/>
      <p:bldP spid="22546" grpId="0"/>
      <p:bldP spid="22547" grpId="0" autoUpdateAnimBg="0"/>
      <p:bldP spid="22548" grpId="0" autoUpdateAnimBg="0"/>
      <p:bldP spid="22549" grpId="0" autoUpdateAnimBg="0"/>
      <p:bldP spid="22550" grpId="0" autoUpdateAnimBg="0"/>
      <p:bldP spid="22551" grpId="0" autoUpdateAnimBg="0"/>
      <p:bldP spid="22552" grpId="0" autoUpdateAnimBg="0"/>
      <p:bldP spid="22553" grpId="0" autoUpdateAnimBg="0"/>
      <p:bldP spid="22554" grpId="0" autoUpdateAnimBg="0"/>
      <p:bldP spid="22555" grpId="0" autoUpdateAnimBg="0"/>
      <p:bldP spid="22556" grpId="0" autoUpdateAnimBg="0"/>
      <p:bldP spid="22557" grpId="0" autoUpdateAnimBg="0"/>
      <p:bldP spid="22558" grpId="0" autoUpdateAnimBg="0"/>
      <p:bldP spid="22559" grpId="0" autoUpdateAnimBg="0"/>
      <p:bldP spid="22560" grpId="0" autoUpdateAnimBg="0"/>
      <p:bldP spid="22561" grpId="0" autoUpdateAnimBg="0"/>
      <p:bldP spid="22562" grpId="0" autoUpdateAnimBg="0"/>
      <p:bldP spid="22563" grpId="0" autoUpdateAnimBg="0"/>
      <p:bldP spid="22564" grpId="0" autoUpdateAnimBg="0"/>
      <p:bldP spid="22565" grpId="0" autoUpdateAnimBg="0"/>
      <p:bldP spid="22566" grpId="0" autoUpdateAnimBg="0"/>
      <p:bldP spid="22567" grpId="0" autoUpdateAnimBg="0"/>
      <p:bldP spid="22568" grpId="0" autoUpdateAnimBg="0"/>
      <p:bldP spid="22570" grpId="0" autoUpdateAnimBg="0"/>
      <p:bldP spid="2257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50D696E-3A6F-4378-BE26-1C7EAC7A5EAA}"/>
              </a:ext>
            </a:extLst>
          </p:cNvPr>
          <p:cNvSpPr>
            <a:spLocks noChangeArrowheads="1"/>
          </p:cNvSpPr>
          <p:nvPr/>
        </p:nvSpPr>
        <p:spPr bwMode="auto">
          <a:xfrm>
            <a:off x="6172200" y="1524000"/>
            <a:ext cx="2971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b="1" i="1">
                <a:solidFill>
                  <a:srgbClr val="FFFF00"/>
                </a:solidFill>
              </a:rPr>
              <a:t>R</a:t>
            </a:r>
            <a:r>
              <a:rPr lang="en-US" altLang="zh-CN" b="1" baseline="-30000">
                <a:solidFill>
                  <a:srgbClr val="FFFF00"/>
                </a:solidFill>
              </a:rPr>
              <a:t>e</a:t>
            </a:r>
            <a:r>
              <a:rPr lang="zh-CN" altLang="en-US" b="1">
                <a:solidFill>
                  <a:srgbClr val="FFFF00"/>
                </a:solidFill>
                <a:latin typeface="宋体" panose="02010600030101010101" pitchFamily="2" charset="-122"/>
              </a:rPr>
              <a:t>上的电压降为：            </a:t>
            </a:r>
            <a:r>
              <a:rPr lang="en-US" altLang="zh-CN" b="1" i="1">
                <a:solidFill>
                  <a:srgbClr val="FF00FF"/>
                </a:solidFill>
              </a:rPr>
              <a:t>U</a:t>
            </a:r>
            <a:r>
              <a:rPr lang="en-US" altLang="zh-CN" b="1" baseline="-30000">
                <a:solidFill>
                  <a:srgbClr val="FF00FF"/>
                </a:solidFill>
              </a:rPr>
              <a:t>Re</a:t>
            </a:r>
            <a:r>
              <a:rPr lang="en-US" altLang="zh-CN" b="1">
                <a:solidFill>
                  <a:srgbClr val="FF00FF"/>
                </a:solidFill>
              </a:rPr>
              <a:t>=(2</a:t>
            </a:r>
            <a:r>
              <a:rPr lang="en-US" altLang="zh-CN" b="1" i="1">
                <a:solidFill>
                  <a:srgbClr val="FF00FF"/>
                </a:solidFill>
              </a:rPr>
              <a:t>I</a:t>
            </a:r>
            <a:r>
              <a:rPr lang="en-US" altLang="zh-CN" b="1" baseline="-30000">
                <a:solidFill>
                  <a:srgbClr val="FF00FF"/>
                </a:solidFill>
              </a:rPr>
              <a:t>EQ</a:t>
            </a:r>
            <a:r>
              <a:rPr lang="en-US" altLang="zh-CN" b="1">
                <a:solidFill>
                  <a:srgbClr val="FF00FF"/>
                </a:solidFill>
              </a:rPr>
              <a:t>+2</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r>
              <a:rPr lang="en-US" altLang="zh-CN" b="1">
                <a:solidFill>
                  <a:srgbClr val="FF00FF"/>
                </a:solidFill>
              </a:rPr>
              <a:t>)</a:t>
            </a:r>
            <a:r>
              <a:rPr lang="en-US" altLang="zh-CN" b="1" i="1">
                <a:solidFill>
                  <a:srgbClr val="FF00FF"/>
                </a:solidFill>
              </a:rPr>
              <a:t>R</a:t>
            </a:r>
            <a:r>
              <a:rPr lang="en-US" altLang="zh-CN" b="1" baseline="-30000">
                <a:solidFill>
                  <a:srgbClr val="FF00FF"/>
                </a:solidFill>
              </a:rPr>
              <a:t>e</a:t>
            </a:r>
            <a:r>
              <a:rPr lang="en-US" altLang="zh-CN" b="1">
                <a:solidFill>
                  <a:srgbClr val="FF00FF"/>
                </a:solidFill>
              </a:rPr>
              <a:t>=(</a:t>
            </a:r>
            <a:r>
              <a:rPr lang="en-US" altLang="zh-CN" b="1" i="1">
                <a:solidFill>
                  <a:srgbClr val="FF00FF"/>
                </a:solidFill>
              </a:rPr>
              <a:t>I</a:t>
            </a:r>
            <a:r>
              <a:rPr lang="en-US" altLang="zh-CN" b="1" baseline="-30000">
                <a:solidFill>
                  <a:srgbClr val="FF00FF"/>
                </a:solidFill>
              </a:rPr>
              <a:t>EQ</a:t>
            </a:r>
            <a:r>
              <a:rPr lang="en-US" altLang="zh-CN" b="1">
                <a:solidFill>
                  <a:srgbClr val="FF00FF"/>
                </a:solidFill>
              </a:rPr>
              <a:t>+</a:t>
            </a:r>
            <a:r>
              <a:rPr lang="en-US" altLang="zh-CN" b="1">
                <a:solidFill>
                  <a:srgbClr val="FF00FF"/>
                </a:solidFill>
                <a:latin typeface="宋体" panose="02010600030101010101" pitchFamily="2" charset="-122"/>
              </a:rPr>
              <a:t>Δ</a:t>
            </a:r>
            <a:r>
              <a:rPr lang="en-US" altLang="zh-CN" b="1" i="1">
                <a:solidFill>
                  <a:srgbClr val="FF00FF"/>
                </a:solidFill>
              </a:rPr>
              <a:t>I</a:t>
            </a:r>
            <a:r>
              <a:rPr lang="en-US" altLang="zh-CN" b="1" baseline="-30000">
                <a:solidFill>
                  <a:srgbClr val="FF00FF"/>
                </a:solidFill>
              </a:rPr>
              <a:t>E</a:t>
            </a:r>
            <a:r>
              <a:rPr lang="en-US" altLang="zh-CN" b="1">
                <a:solidFill>
                  <a:srgbClr val="FF00FF"/>
                </a:solidFill>
              </a:rPr>
              <a:t>)2</a:t>
            </a:r>
            <a:r>
              <a:rPr lang="en-US" altLang="zh-CN" b="1" i="1">
                <a:solidFill>
                  <a:srgbClr val="FF00FF"/>
                </a:solidFill>
              </a:rPr>
              <a:t>R</a:t>
            </a:r>
            <a:r>
              <a:rPr lang="en-US" altLang="zh-CN" b="1" baseline="-30000">
                <a:solidFill>
                  <a:srgbClr val="FF00FF"/>
                </a:solidFill>
              </a:rPr>
              <a:t>e</a:t>
            </a:r>
          </a:p>
          <a:p>
            <a:pPr eaLnBrk="1" hangingPunct="1">
              <a:lnSpc>
                <a:spcPct val="90000"/>
              </a:lnSpc>
              <a:buFontTx/>
              <a:buNone/>
            </a:pPr>
            <a:r>
              <a:rPr lang="en-US" altLang="zh-CN" b="1">
                <a:solidFill>
                  <a:srgbClr val="FFFF00"/>
                </a:solidFill>
                <a:latin typeface="宋体" panose="02010600030101010101" pitchFamily="2" charset="-122"/>
              </a:rPr>
              <a:t>  </a:t>
            </a:r>
            <a:r>
              <a:rPr lang="zh-CN" altLang="en-US" b="1">
                <a:solidFill>
                  <a:srgbClr val="FFFF00"/>
                </a:solidFill>
                <a:latin typeface="宋体" panose="02010600030101010101" pitchFamily="2" charset="-122"/>
              </a:rPr>
              <a:t>从电压等效的观点出发，</a:t>
            </a:r>
            <a:r>
              <a:rPr lang="zh-CN" altLang="en-US" b="1">
                <a:solidFill>
                  <a:srgbClr val="FF00FF"/>
                </a:solidFill>
                <a:latin typeface="宋体" panose="02010600030101010101" pitchFamily="2" charset="-122"/>
              </a:rPr>
              <a:t>每个管子的发射极相当于接入了</a:t>
            </a:r>
            <a:r>
              <a:rPr lang="en-US" altLang="zh-CN" b="1">
                <a:solidFill>
                  <a:srgbClr val="FF00FF"/>
                </a:solidFill>
              </a:rPr>
              <a:t>2</a:t>
            </a:r>
            <a:r>
              <a:rPr lang="en-US" altLang="zh-CN" b="1" i="1">
                <a:solidFill>
                  <a:srgbClr val="FF00FF"/>
                </a:solidFill>
              </a:rPr>
              <a:t>R</a:t>
            </a:r>
            <a:r>
              <a:rPr lang="en-US" altLang="zh-CN" b="1" baseline="-30000">
                <a:solidFill>
                  <a:srgbClr val="FF00FF"/>
                </a:solidFill>
              </a:rPr>
              <a:t>e</a:t>
            </a:r>
            <a:r>
              <a:rPr lang="zh-CN" altLang="en-US" b="1">
                <a:solidFill>
                  <a:srgbClr val="FFFF00"/>
                </a:solidFill>
                <a:latin typeface="宋体" panose="02010600030101010101" pitchFamily="2" charset="-122"/>
              </a:rPr>
              <a:t>，如图</a:t>
            </a:r>
            <a:r>
              <a:rPr lang="en-US" altLang="zh-CN" b="1">
                <a:solidFill>
                  <a:srgbClr val="FFFF00"/>
                </a:solidFill>
              </a:rPr>
              <a:t>7.5</a:t>
            </a:r>
            <a:r>
              <a:rPr lang="zh-CN" altLang="en-US" b="1">
                <a:solidFill>
                  <a:srgbClr val="FFFF00"/>
                </a:solidFill>
                <a:latin typeface="宋体" panose="02010600030101010101" pitchFamily="2" charset="-122"/>
              </a:rPr>
              <a:t>所示。</a:t>
            </a:r>
            <a:r>
              <a:rPr lang="zh-CN" altLang="en-US" sz="2800"/>
              <a:t> </a:t>
            </a:r>
          </a:p>
        </p:txBody>
      </p:sp>
      <p:sp>
        <p:nvSpPr>
          <p:cNvPr id="23555" name="Text Box 3">
            <a:extLst>
              <a:ext uri="{FF2B5EF4-FFF2-40B4-BE49-F238E27FC236}">
                <a16:creationId xmlns:a16="http://schemas.microsoft.com/office/drawing/2014/main" id="{5E714A31-73D5-4EBE-8B56-95229112D8F8}"/>
              </a:ext>
            </a:extLst>
          </p:cNvPr>
          <p:cNvSpPr txBox="1">
            <a:spLocks noChangeArrowheads="1"/>
          </p:cNvSpPr>
          <p:nvPr/>
        </p:nvSpPr>
        <p:spPr bwMode="auto">
          <a:xfrm>
            <a:off x="2057400" y="4267200"/>
            <a:ext cx="10779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66FF33"/>
                </a:solidFill>
              </a:rPr>
              <a:t>2</a:t>
            </a:r>
            <a:r>
              <a:rPr kumimoji="0" lang="en-US" altLang="zh-CN" sz="2800" b="1" i="1">
                <a:solidFill>
                  <a:srgbClr val="66FF33"/>
                </a:solidFill>
              </a:rPr>
              <a:t>R</a:t>
            </a:r>
            <a:r>
              <a:rPr kumimoji="0" lang="en-US" altLang="zh-CN" sz="2800" b="1" baseline="-25000">
                <a:solidFill>
                  <a:srgbClr val="66FF33"/>
                </a:solidFill>
              </a:rPr>
              <a:t>e</a:t>
            </a:r>
          </a:p>
        </p:txBody>
      </p:sp>
      <p:sp>
        <p:nvSpPr>
          <p:cNvPr id="23556" name="Text Box 4">
            <a:extLst>
              <a:ext uri="{FF2B5EF4-FFF2-40B4-BE49-F238E27FC236}">
                <a16:creationId xmlns:a16="http://schemas.microsoft.com/office/drawing/2014/main" id="{A7D277C7-7798-477F-91EC-E895DFE11877}"/>
              </a:ext>
            </a:extLst>
          </p:cNvPr>
          <p:cNvSpPr txBox="1">
            <a:spLocks noChangeArrowheads="1"/>
          </p:cNvSpPr>
          <p:nvPr/>
        </p:nvSpPr>
        <p:spPr bwMode="auto">
          <a:xfrm>
            <a:off x="2743200" y="4267200"/>
            <a:ext cx="10779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66FF33"/>
                </a:solidFill>
              </a:rPr>
              <a:t>2</a:t>
            </a:r>
            <a:r>
              <a:rPr kumimoji="0" lang="en-US" altLang="zh-CN" sz="2800" b="1" i="1">
                <a:solidFill>
                  <a:srgbClr val="66FF33"/>
                </a:solidFill>
              </a:rPr>
              <a:t>R</a:t>
            </a:r>
            <a:r>
              <a:rPr kumimoji="0" lang="en-US" altLang="zh-CN" sz="2800" b="1" baseline="-25000">
                <a:solidFill>
                  <a:srgbClr val="66FF33"/>
                </a:solidFill>
              </a:rPr>
              <a:t>e</a:t>
            </a:r>
          </a:p>
        </p:txBody>
      </p:sp>
      <p:grpSp>
        <p:nvGrpSpPr>
          <p:cNvPr id="26629" name="Group 5">
            <a:extLst>
              <a:ext uri="{FF2B5EF4-FFF2-40B4-BE49-F238E27FC236}">
                <a16:creationId xmlns:a16="http://schemas.microsoft.com/office/drawing/2014/main" id="{62355F13-1802-43B7-9DBF-70A43D2E85D3}"/>
              </a:ext>
            </a:extLst>
          </p:cNvPr>
          <p:cNvGrpSpPr>
            <a:grpSpLocks/>
          </p:cNvGrpSpPr>
          <p:nvPr/>
        </p:nvGrpSpPr>
        <p:grpSpPr bwMode="auto">
          <a:xfrm>
            <a:off x="228600" y="1447800"/>
            <a:ext cx="5130800" cy="5080000"/>
            <a:chOff x="144" y="912"/>
            <a:chExt cx="3232" cy="3200"/>
          </a:xfrm>
        </p:grpSpPr>
        <p:sp>
          <p:nvSpPr>
            <p:cNvPr id="26630" name="Text Box 6">
              <a:extLst>
                <a:ext uri="{FF2B5EF4-FFF2-40B4-BE49-F238E27FC236}">
                  <a16:creationId xmlns:a16="http://schemas.microsoft.com/office/drawing/2014/main" id="{4D0BA129-BB6E-4127-AA61-A535EBE5BBA5}"/>
                </a:ext>
              </a:extLst>
            </p:cNvPr>
            <p:cNvSpPr txBox="1">
              <a:spLocks noChangeArrowheads="1"/>
            </p:cNvSpPr>
            <p:nvPr/>
          </p:nvSpPr>
          <p:spPr bwMode="auto">
            <a:xfrm>
              <a:off x="2624" y="1942"/>
              <a:ext cx="67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26631" name="Line 7">
              <a:extLst>
                <a:ext uri="{FF2B5EF4-FFF2-40B4-BE49-F238E27FC236}">
                  <a16:creationId xmlns:a16="http://schemas.microsoft.com/office/drawing/2014/main" id="{CF229FF8-7035-482D-BCC5-27529216E5FE}"/>
                </a:ext>
              </a:extLst>
            </p:cNvPr>
            <p:cNvSpPr>
              <a:spLocks noChangeShapeType="1"/>
            </p:cNvSpPr>
            <p:nvPr/>
          </p:nvSpPr>
          <p:spPr bwMode="auto">
            <a:xfrm>
              <a:off x="1231" y="1327"/>
              <a:ext cx="100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8">
              <a:extLst>
                <a:ext uri="{FF2B5EF4-FFF2-40B4-BE49-F238E27FC236}">
                  <a16:creationId xmlns:a16="http://schemas.microsoft.com/office/drawing/2014/main" id="{30435429-B3AA-4DF4-87CA-C8554411C2A3}"/>
                </a:ext>
              </a:extLst>
            </p:cNvPr>
            <p:cNvSpPr>
              <a:spLocks noChangeShapeType="1"/>
            </p:cNvSpPr>
            <p:nvPr/>
          </p:nvSpPr>
          <p:spPr bwMode="auto">
            <a:xfrm>
              <a:off x="302" y="2442"/>
              <a:ext cx="74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33" name="Group 9">
              <a:extLst>
                <a:ext uri="{FF2B5EF4-FFF2-40B4-BE49-F238E27FC236}">
                  <a16:creationId xmlns:a16="http://schemas.microsoft.com/office/drawing/2014/main" id="{741714F4-E678-4E92-91CA-B4C9878CC2C3}"/>
                </a:ext>
              </a:extLst>
            </p:cNvPr>
            <p:cNvGrpSpPr>
              <a:grpSpLocks/>
            </p:cNvGrpSpPr>
            <p:nvPr/>
          </p:nvGrpSpPr>
          <p:grpSpPr bwMode="auto">
            <a:xfrm>
              <a:off x="1045" y="2267"/>
              <a:ext cx="216" cy="345"/>
              <a:chOff x="2183" y="1794"/>
              <a:chExt cx="216" cy="345"/>
            </a:xfrm>
          </p:grpSpPr>
          <p:sp>
            <p:nvSpPr>
              <p:cNvPr id="26680" name="Line 10">
                <a:extLst>
                  <a:ext uri="{FF2B5EF4-FFF2-40B4-BE49-F238E27FC236}">
                    <a16:creationId xmlns:a16="http://schemas.microsoft.com/office/drawing/2014/main" id="{C8338C6B-5DCA-4719-B2E2-B518106AF115}"/>
                  </a:ext>
                </a:extLst>
              </p:cNvPr>
              <p:cNvSpPr>
                <a:spLocks noChangeShapeType="1"/>
              </p:cNvSpPr>
              <p:nvPr/>
            </p:nvSpPr>
            <p:spPr bwMode="auto">
              <a:xfrm>
                <a:off x="2183" y="1824"/>
                <a:ext cx="0" cy="304"/>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11">
                <a:extLst>
                  <a:ext uri="{FF2B5EF4-FFF2-40B4-BE49-F238E27FC236}">
                    <a16:creationId xmlns:a16="http://schemas.microsoft.com/office/drawing/2014/main" id="{030D0DFF-4F37-4AB2-AE2B-D091E85BD7D8}"/>
                  </a:ext>
                </a:extLst>
              </p:cNvPr>
              <p:cNvSpPr>
                <a:spLocks noChangeShapeType="1"/>
              </p:cNvSpPr>
              <p:nvPr/>
            </p:nvSpPr>
            <p:spPr bwMode="auto">
              <a:xfrm flipV="1">
                <a:off x="2183" y="1794"/>
                <a:ext cx="202"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Line 12">
                <a:extLst>
                  <a:ext uri="{FF2B5EF4-FFF2-40B4-BE49-F238E27FC236}">
                    <a16:creationId xmlns:a16="http://schemas.microsoft.com/office/drawing/2014/main" id="{6FC9C6D1-46E6-4ADA-B263-97D6353905E9}"/>
                  </a:ext>
                </a:extLst>
              </p:cNvPr>
              <p:cNvSpPr>
                <a:spLocks noChangeShapeType="1"/>
              </p:cNvSpPr>
              <p:nvPr/>
            </p:nvSpPr>
            <p:spPr bwMode="auto">
              <a:xfrm>
                <a:off x="2183" y="2026"/>
                <a:ext cx="216" cy="1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6634" name="Line 13">
              <a:extLst>
                <a:ext uri="{FF2B5EF4-FFF2-40B4-BE49-F238E27FC236}">
                  <a16:creationId xmlns:a16="http://schemas.microsoft.com/office/drawing/2014/main" id="{B8771A2D-9C11-41CF-9B8C-A6D76DB2491E}"/>
                </a:ext>
              </a:extLst>
            </p:cNvPr>
            <p:cNvSpPr>
              <a:spLocks noChangeShapeType="1"/>
            </p:cNvSpPr>
            <p:nvPr/>
          </p:nvSpPr>
          <p:spPr bwMode="auto">
            <a:xfrm>
              <a:off x="1247" y="1343"/>
              <a:ext cx="0" cy="935"/>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grpSp>
          <p:nvGrpSpPr>
            <p:cNvPr id="26635" name="Group 14">
              <a:extLst>
                <a:ext uri="{FF2B5EF4-FFF2-40B4-BE49-F238E27FC236}">
                  <a16:creationId xmlns:a16="http://schemas.microsoft.com/office/drawing/2014/main" id="{3E8196AB-EDAA-4D1C-97FC-B8699FD3C526}"/>
                </a:ext>
              </a:extLst>
            </p:cNvPr>
            <p:cNvGrpSpPr>
              <a:grpSpLocks/>
            </p:cNvGrpSpPr>
            <p:nvPr/>
          </p:nvGrpSpPr>
          <p:grpSpPr bwMode="auto">
            <a:xfrm>
              <a:off x="2175" y="2251"/>
              <a:ext cx="256" cy="334"/>
              <a:chOff x="3312" y="1778"/>
              <a:chExt cx="256" cy="334"/>
            </a:xfrm>
          </p:grpSpPr>
          <p:sp>
            <p:nvSpPr>
              <p:cNvPr id="26677" name="Line 15">
                <a:extLst>
                  <a:ext uri="{FF2B5EF4-FFF2-40B4-BE49-F238E27FC236}">
                    <a16:creationId xmlns:a16="http://schemas.microsoft.com/office/drawing/2014/main" id="{59FDE082-F09B-4254-B101-70B33F791DD3}"/>
                  </a:ext>
                </a:extLst>
              </p:cNvPr>
              <p:cNvSpPr>
                <a:spLocks noChangeShapeType="1"/>
              </p:cNvSpPr>
              <p:nvPr/>
            </p:nvSpPr>
            <p:spPr bwMode="auto">
              <a:xfrm flipH="1">
                <a:off x="3568" y="1842"/>
                <a:ext cx="0" cy="23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8" name="Line 16">
                <a:extLst>
                  <a:ext uri="{FF2B5EF4-FFF2-40B4-BE49-F238E27FC236}">
                    <a16:creationId xmlns:a16="http://schemas.microsoft.com/office/drawing/2014/main" id="{93E2339C-58C6-4C57-A336-E9F439AC5E7C}"/>
                  </a:ext>
                </a:extLst>
              </p:cNvPr>
              <p:cNvSpPr>
                <a:spLocks noChangeShapeType="1"/>
              </p:cNvSpPr>
              <p:nvPr/>
            </p:nvSpPr>
            <p:spPr bwMode="auto">
              <a:xfrm flipH="1" flipV="1">
                <a:off x="3365" y="1778"/>
                <a:ext cx="203" cy="11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9" name="Line 17">
                <a:extLst>
                  <a:ext uri="{FF2B5EF4-FFF2-40B4-BE49-F238E27FC236}">
                    <a16:creationId xmlns:a16="http://schemas.microsoft.com/office/drawing/2014/main" id="{67EF40C7-3B9F-4C7E-9E2F-65587132FB9E}"/>
                  </a:ext>
                </a:extLst>
              </p:cNvPr>
              <p:cNvSpPr>
                <a:spLocks noChangeShapeType="1"/>
              </p:cNvSpPr>
              <p:nvPr/>
            </p:nvSpPr>
            <p:spPr bwMode="auto">
              <a:xfrm flipH="1">
                <a:off x="3312" y="2018"/>
                <a:ext cx="256" cy="94"/>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26636" name="Line 18">
              <a:extLst>
                <a:ext uri="{FF2B5EF4-FFF2-40B4-BE49-F238E27FC236}">
                  <a16:creationId xmlns:a16="http://schemas.microsoft.com/office/drawing/2014/main" id="{5A980688-7978-42BD-A464-5FC0BAC8D77C}"/>
                </a:ext>
              </a:extLst>
            </p:cNvPr>
            <p:cNvSpPr>
              <a:spLocks noChangeShapeType="1"/>
            </p:cNvSpPr>
            <p:nvPr/>
          </p:nvSpPr>
          <p:spPr bwMode="auto">
            <a:xfrm>
              <a:off x="2431" y="2434"/>
              <a:ext cx="75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19">
              <a:extLst>
                <a:ext uri="{FF2B5EF4-FFF2-40B4-BE49-F238E27FC236}">
                  <a16:creationId xmlns:a16="http://schemas.microsoft.com/office/drawing/2014/main" id="{5953F6A0-91FF-40CD-86C8-65ECD8DE0166}"/>
                </a:ext>
              </a:extLst>
            </p:cNvPr>
            <p:cNvSpPr>
              <a:spLocks noChangeShapeType="1"/>
            </p:cNvSpPr>
            <p:nvPr/>
          </p:nvSpPr>
          <p:spPr bwMode="auto">
            <a:xfrm>
              <a:off x="1247" y="2107"/>
              <a:ext cx="996"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20">
              <a:extLst>
                <a:ext uri="{FF2B5EF4-FFF2-40B4-BE49-F238E27FC236}">
                  <a16:creationId xmlns:a16="http://schemas.microsoft.com/office/drawing/2014/main" id="{55A114A5-5252-43DB-8A86-4FA6C3E8A0CD}"/>
                </a:ext>
              </a:extLst>
            </p:cNvPr>
            <p:cNvSpPr>
              <a:spLocks noChangeShapeType="1"/>
            </p:cNvSpPr>
            <p:nvPr/>
          </p:nvSpPr>
          <p:spPr bwMode="auto">
            <a:xfrm flipV="1">
              <a:off x="1782" y="1065"/>
              <a:ext cx="0" cy="261"/>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9" name="Oval 21">
              <a:extLst>
                <a:ext uri="{FF2B5EF4-FFF2-40B4-BE49-F238E27FC236}">
                  <a16:creationId xmlns:a16="http://schemas.microsoft.com/office/drawing/2014/main" id="{8FF8375A-AB0C-4FC4-8270-9FD86010BBB6}"/>
                </a:ext>
              </a:extLst>
            </p:cNvPr>
            <p:cNvSpPr>
              <a:spLocks noChangeArrowheads="1"/>
            </p:cNvSpPr>
            <p:nvPr/>
          </p:nvSpPr>
          <p:spPr bwMode="auto">
            <a:xfrm>
              <a:off x="1739" y="1013"/>
              <a:ext cx="73" cy="6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40" name="Line 22">
              <a:extLst>
                <a:ext uri="{FF2B5EF4-FFF2-40B4-BE49-F238E27FC236}">
                  <a16:creationId xmlns:a16="http://schemas.microsoft.com/office/drawing/2014/main" id="{08CA64F1-ECF8-4816-8728-C9744F868CE9}"/>
                </a:ext>
              </a:extLst>
            </p:cNvPr>
            <p:cNvSpPr>
              <a:spLocks noChangeShapeType="1"/>
            </p:cNvSpPr>
            <p:nvPr/>
          </p:nvSpPr>
          <p:spPr bwMode="auto">
            <a:xfrm>
              <a:off x="1247" y="2616"/>
              <a:ext cx="0" cy="63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1" name="Line 23">
              <a:extLst>
                <a:ext uri="{FF2B5EF4-FFF2-40B4-BE49-F238E27FC236}">
                  <a16:creationId xmlns:a16="http://schemas.microsoft.com/office/drawing/2014/main" id="{159D0FE8-BEF9-4F58-B4DE-552AD23C7129}"/>
                </a:ext>
              </a:extLst>
            </p:cNvPr>
            <p:cNvSpPr>
              <a:spLocks noChangeShapeType="1"/>
            </p:cNvSpPr>
            <p:nvPr/>
          </p:nvSpPr>
          <p:spPr bwMode="auto">
            <a:xfrm>
              <a:off x="2245" y="1318"/>
              <a:ext cx="0" cy="946"/>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24">
              <a:extLst>
                <a:ext uri="{FF2B5EF4-FFF2-40B4-BE49-F238E27FC236}">
                  <a16:creationId xmlns:a16="http://schemas.microsoft.com/office/drawing/2014/main" id="{02F36539-3A20-4B2B-814F-CEC4EB102645}"/>
                </a:ext>
              </a:extLst>
            </p:cNvPr>
            <p:cNvSpPr>
              <a:spLocks noChangeShapeType="1"/>
            </p:cNvSpPr>
            <p:nvPr/>
          </p:nvSpPr>
          <p:spPr bwMode="auto">
            <a:xfrm>
              <a:off x="2214" y="2586"/>
              <a:ext cx="0" cy="676"/>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3" name="Text Box 25">
              <a:extLst>
                <a:ext uri="{FF2B5EF4-FFF2-40B4-BE49-F238E27FC236}">
                  <a16:creationId xmlns:a16="http://schemas.microsoft.com/office/drawing/2014/main" id="{A4DD98BF-6357-4862-ABB2-8A6E3E9FDE41}"/>
                </a:ext>
              </a:extLst>
            </p:cNvPr>
            <p:cNvSpPr txBox="1">
              <a:spLocks noChangeArrowheads="1"/>
            </p:cNvSpPr>
            <p:nvPr/>
          </p:nvSpPr>
          <p:spPr bwMode="auto">
            <a:xfrm>
              <a:off x="1859" y="912"/>
              <a:ext cx="722"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26644" name="Text Box 26">
              <a:extLst>
                <a:ext uri="{FF2B5EF4-FFF2-40B4-BE49-F238E27FC236}">
                  <a16:creationId xmlns:a16="http://schemas.microsoft.com/office/drawing/2014/main" id="{307920B2-8B69-495D-954F-E79F91CBE030}"/>
                </a:ext>
              </a:extLst>
            </p:cNvPr>
            <p:cNvSpPr txBox="1">
              <a:spLocks noChangeArrowheads="1"/>
            </p:cNvSpPr>
            <p:nvPr/>
          </p:nvSpPr>
          <p:spPr bwMode="auto">
            <a:xfrm>
              <a:off x="384" y="1949"/>
              <a:ext cx="6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26645" name="Text Box 27">
              <a:extLst>
                <a:ext uri="{FF2B5EF4-FFF2-40B4-BE49-F238E27FC236}">
                  <a16:creationId xmlns:a16="http://schemas.microsoft.com/office/drawing/2014/main" id="{1F980539-60C0-463D-9AB6-098A0444EE3C}"/>
                </a:ext>
              </a:extLst>
            </p:cNvPr>
            <p:cNvSpPr txBox="1">
              <a:spLocks noChangeArrowheads="1"/>
            </p:cNvSpPr>
            <p:nvPr/>
          </p:nvSpPr>
          <p:spPr bwMode="auto">
            <a:xfrm>
              <a:off x="1575" y="2090"/>
              <a:ext cx="67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26646" name="Text Box 28">
              <a:extLst>
                <a:ext uri="{FF2B5EF4-FFF2-40B4-BE49-F238E27FC236}">
                  <a16:creationId xmlns:a16="http://schemas.microsoft.com/office/drawing/2014/main" id="{6FA6A065-12CA-469E-9DA6-3863F26763FB}"/>
                </a:ext>
              </a:extLst>
            </p:cNvPr>
            <p:cNvSpPr txBox="1">
              <a:spLocks noChangeArrowheads="1"/>
            </p:cNvSpPr>
            <p:nvPr/>
          </p:nvSpPr>
          <p:spPr bwMode="auto">
            <a:xfrm>
              <a:off x="1352" y="1350"/>
              <a:ext cx="679"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26647" name="Text Box 29">
              <a:extLst>
                <a:ext uri="{FF2B5EF4-FFF2-40B4-BE49-F238E27FC236}">
                  <a16:creationId xmlns:a16="http://schemas.microsoft.com/office/drawing/2014/main" id="{6046230B-2EAE-436F-A526-9CDFFF63A98C}"/>
                </a:ext>
              </a:extLst>
            </p:cNvPr>
            <p:cNvSpPr txBox="1">
              <a:spLocks noChangeArrowheads="1"/>
            </p:cNvSpPr>
            <p:nvPr/>
          </p:nvSpPr>
          <p:spPr bwMode="auto">
            <a:xfrm>
              <a:off x="2313" y="1336"/>
              <a:ext cx="67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26648" name="Text Box 30">
              <a:extLst>
                <a:ext uri="{FF2B5EF4-FFF2-40B4-BE49-F238E27FC236}">
                  <a16:creationId xmlns:a16="http://schemas.microsoft.com/office/drawing/2014/main" id="{AAE3EC7B-DBD7-437E-A124-E42F4CA5AE82}"/>
                </a:ext>
              </a:extLst>
            </p:cNvPr>
            <p:cNvSpPr txBox="1">
              <a:spLocks noChangeArrowheads="1"/>
            </p:cNvSpPr>
            <p:nvPr/>
          </p:nvSpPr>
          <p:spPr bwMode="auto">
            <a:xfrm>
              <a:off x="1395" y="1666"/>
              <a:ext cx="924"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p>
          </p:txBody>
        </p:sp>
        <p:sp>
          <p:nvSpPr>
            <p:cNvPr id="26649" name="Text Box 31">
              <a:extLst>
                <a:ext uri="{FF2B5EF4-FFF2-40B4-BE49-F238E27FC236}">
                  <a16:creationId xmlns:a16="http://schemas.microsoft.com/office/drawing/2014/main" id="{E5411D40-0624-4D64-8F4B-17C72BD781E7}"/>
                </a:ext>
              </a:extLst>
            </p:cNvPr>
            <p:cNvSpPr txBox="1">
              <a:spLocks noChangeArrowheads="1"/>
            </p:cNvSpPr>
            <p:nvPr/>
          </p:nvSpPr>
          <p:spPr bwMode="auto">
            <a:xfrm>
              <a:off x="1232" y="1767"/>
              <a:ext cx="46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6650" name="Line 32">
              <a:extLst>
                <a:ext uri="{FF2B5EF4-FFF2-40B4-BE49-F238E27FC236}">
                  <a16:creationId xmlns:a16="http://schemas.microsoft.com/office/drawing/2014/main" id="{13997999-FCDA-4A59-8A54-E24904AF12DC}"/>
                </a:ext>
              </a:extLst>
            </p:cNvPr>
            <p:cNvSpPr>
              <a:spLocks noChangeShapeType="1"/>
            </p:cNvSpPr>
            <p:nvPr/>
          </p:nvSpPr>
          <p:spPr bwMode="auto">
            <a:xfrm flipH="1">
              <a:off x="186" y="3251"/>
              <a:ext cx="217"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33">
              <a:extLst>
                <a:ext uri="{FF2B5EF4-FFF2-40B4-BE49-F238E27FC236}">
                  <a16:creationId xmlns:a16="http://schemas.microsoft.com/office/drawing/2014/main" id="{567E7660-D57E-48A7-8FE9-D86AEE3AA304}"/>
                </a:ext>
              </a:extLst>
            </p:cNvPr>
            <p:cNvSpPr>
              <a:spLocks noChangeShapeType="1"/>
            </p:cNvSpPr>
            <p:nvPr/>
          </p:nvSpPr>
          <p:spPr bwMode="auto">
            <a:xfrm>
              <a:off x="295" y="2436"/>
              <a:ext cx="0" cy="82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Oval 34">
              <a:extLst>
                <a:ext uri="{FF2B5EF4-FFF2-40B4-BE49-F238E27FC236}">
                  <a16:creationId xmlns:a16="http://schemas.microsoft.com/office/drawing/2014/main" id="{0AF63D40-97FE-43AA-A250-4AD1B3A2C4C5}"/>
                </a:ext>
              </a:extLst>
            </p:cNvPr>
            <p:cNvSpPr>
              <a:spLocks noChangeArrowheads="1"/>
            </p:cNvSpPr>
            <p:nvPr/>
          </p:nvSpPr>
          <p:spPr bwMode="auto">
            <a:xfrm>
              <a:off x="144" y="2719"/>
              <a:ext cx="303" cy="30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53" name="Text Box 35">
              <a:extLst>
                <a:ext uri="{FF2B5EF4-FFF2-40B4-BE49-F238E27FC236}">
                  <a16:creationId xmlns:a16="http://schemas.microsoft.com/office/drawing/2014/main" id="{7121310E-CA05-48E2-B78A-1FF29A1EEF70}"/>
                </a:ext>
              </a:extLst>
            </p:cNvPr>
            <p:cNvSpPr txBox="1">
              <a:spLocks noChangeArrowheads="1"/>
            </p:cNvSpPr>
            <p:nvPr/>
          </p:nvSpPr>
          <p:spPr bwMode="auto">
            <a:xfrm>
              <a:off x="379" y="2692"/>
              <a:ext cx="92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IC</a:t>
              </a:r>
            </a:p>
          </p:txBody>
        </p:sp>
        <p:sp>
          <p:nvSpPr>
            <p:cNvPr id="26654" name="Text Box 36">
              <a:extLst>
                <a:ext uri="{FF2B5EF4-FFF2-40B4-BE49-F238E27FC236}">
                  <a16:creationId xmlns:a16="http://schemas.microsoft.com/office/drawing/2014/main" id="{41A38459-0FC5-4FEF-9878-89C7BB8A7CA6}"/>
                </a:ext>
              </a:extLst>
            </p:cNvPr>
            <p:cNvSpPr txBox="1">
              <a:spLocks noChangeArrowheads="1"/>
            </p:cNvSpPr>
            <p:nvPr/>
          </p:nvSpPr>
          <p:spPr bwMode="auto">
            <a:xfrm>
              <a:off x="314" y="2437"/>
              <a:ext cx="461"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6655" name="Text Box 37">
              <a:extLst>
                <a:ext uri="{FF2B5EF4-FFF2-40B4-BE49-F238E27FC236}">
                  <a16:creationId xmlns:a16="http://schemas.microsoft.com/office/drawing/2014/main" id="{3985143C-A0B3-4653-8D17-755A3308A7F2}"/>
                </a:ext>
              </a:extLst>
            </p:cNvPr>
            <p:cNvSpPr txBox="1">
              <a:spLocks noChangeArrowheads="1"/>
            </p:cNvSpPr>
            <p:nvPr/>
          </p:nvSpPr>
          <p:spPr bwMode="auto">
            <a:xfrm>
              <a:off x="361" y="2806"/>
              <a:ext cx="46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6656" name="Line 38">
              <a:extLst>
                <a:ext uri="{FF2B5EF4-FFF2-40B4-BE49-F238E27FC236}">
                  <a16:creationId xmlns:a16="http://schemas.microsoft.com/office/drawing/2014/main" id="{7E20A092-F2E2-41AB-853C-56C7868EB48D}"/>
                </a:ext>
              </a:extLst>
            </p:cNvPr>
            <p:cNvSpPr>
              <a:spLocks noChangeShapeType="1"/>
            </p:cNvSpPr>
            <p:nvPr/>
          </p:nvSpPr>
          <p:spPr bwMode="auto">
            <a:xfrm>
              <a:off x="1738" y="3253"/>
              <a:ext cx="0" cy="299"/>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Text Box 39">
              <a:extLst>
                <a:ext uri="{FF2B5EF4-FFF2-40B4-BE49-F238E27FC236}">
                  <a16:creationId xmlns:a16="http://schemas.microsoft.com/office/drawing/2014/main" id="{CD3444E8-8E0F-48E0-A587-1FEA0D58693D}"/>
                </a:ext>
              </a:extLst>
            </p:cNvPr>
            <p:cNvSpPr txBox="1">
              <a:spLocks noChangeArrowheads="1"/>
            </p:cNvSpPr>
            <p:nvPr/>
          </p:nvSpPr>
          <p:spPr bwMode="auto">
            <a:xfrm>
              <a:off x="1194" y="2228"/>
              <a:ext cx="577"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26658" name="Text Box 40">
              <a:extLst>
                <a:ext uri="{FF2B5EF4-FFF2-40B4-BE49-F238E27FC236}">
                  <a16:creationId xmlns:a16="http://schemas.microsoft.com/office/drawing/2014/main" id="{CCA7B2C8-3073-4405-80EE-CFE077EFF1AE}"/>
                </a:ext>
              </a:extLst>
            </p:cNvPr>
            <p:cNvSpPr txBox="1">
              <a:spLocks noChangeArrowheads="1"/>
            </p:cNvSpPr>
            <p:nvPr/>
          </p:nvSpPr>
          <p:spPr bwMode="auto">
            <a:xfrm>
              <a:off x="1957" y="2194"/>
              <a:ext cx="577"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26659" name="Line 41">
              <a:extLst>
                <a:ext uri="{FF2B5EF4-FFF2-40B4-BE49-F238E27FC236}">
                  <a16:creationId xmlns:a16="http://schemas.microsoft.com/office/drawing/2014/main" id="{7CC1645C-C9F6-4E24-AC56-C6057A75A172}"/>
                </a:ext>
              </a:extLst>
            </p:cNvPr>
            <p:cNvSpPr>
              <a:spLocks noChangeShapeType="1"/>
            </p:cNvSpPr>
            <p:nvPr/>
          </p:nvSpPr>
          <p:spPr bwMode="auto">
            <a:xfrm>
              <a:off x="1242" y="3250"/>
              <a:ext cx="97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Text Box 42">
              <a:extLst>
                <a:ext uri="{FF2B5EF4-FFF2-40B4-BE49-F238E27FC236}">
                  <a16:creationId xmlns:a16="http://schemas.microsoft.com/office/drawing/2014/main" id="{4045D0A6-DFCC-4F44-BB83-DEFF87D0B8D5}"/>
                </a:ext>
              </a:extLst>
            </p:cNvPr>
            <p:cNvSpPr txBox="1">
              <a:spLocks noChangeArrowheads="1"/>
            </p:cNvSpPr>
            <p:nvPr/>
          </p:nvSpPr>
          <p:spPr bwMode="auto">
            <a:xfrm>
              <a:off x="1802" y="3282"/>
              <a:ext cx="765"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26661" name="Text Box 43">
              <a:extLst>
                <a:ext uri="{FF2B5EF4-FFF2-40B4-BE49-F238E27FC236}">
                  <a16:creationId xmlns:a16="http://schemas.microsoft.com/office/drawing/2014/main" id="{A5B7021E-7738-4ED1-B05F-3053B003CDEC}"/>
                </a:ext>
              </a:extLst>
            </p:cNvPr>
            <p:cNvSpPr txBox="1">
              <a:spLocks noChangeArrowheads="1"/>
            </p:cNvSpPr>
            <p:nvPr/>
          </p:nvSpPr>
          <p:spPr bwMode="auto">
            <a:xfrm>
              <a:off x="870" y="3770"/>
              <a:ext cx="197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 </a:t>
              </a:r>
              <a:r>
                <a:rPr kumimoji="0" lang="en-US" altLang="zh-CN" sz="2400" b="1">
                  <a:solidFill>
                    <a:srgbClr val="FFFF00"/>
                  </a:solidFill>
                </a:rPr>
                <a:t>7.5 </a:t>
              </a:r>
              <a:r>
                <a:rPr kumimoji="0" lang="zh-CN" altLang="en-US" sz="2400" b="1">
                  <a:solidFill>
                    <a:srgbClr val="FFFF00"/>
                  </a:solidFill>
                </a:rPr>
                <a:t>输入共模信号</a:t>
              </a:r>
              <a:endParaRPr kumimoji="0" lang="zh-CN" altLang="en-US" sz="2400" b="1" baseline="-25000">
                <a:solidFill>
                  <a:srgbClr val="FFFF00"/>
                </a:solidFill>
              </a:endParaRPr>
            </a:p>
          </p:txBody>
        </p:sp>
        <p:sp>
          <p:nvSpPr>
            <p:cNvPr id="26662" name="Text Box 44">
              <a:extLst>
                <a:ext uri="{FF2B5EF4-FFF2-40B4-BE49-F238E27FC236}">
                  <a16:creationId xmlns:a16="http://schemas.microsoft.com/office/drawing/2014/main" id="{11F873FD-084D-4E1A-9216-9F55E52FB2CD}"/>
                </a:ext>
              </a:extLst>
            </p:cNvPr>
            <p:cNvSpPr txBox="1">
              <a:spLocks noChangeArrowheads="1"/>
            </p:cNvSpPr>
            <p:nvPr/>
          </p:nvSpPr>
          <p:spPr bwMode="auto">
            <a:xfrm>
              <a:off x="2898" y="2426"/>
              <a:ext cx="462"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26663" name="Line 45">
              <a:extLst>
                <a:ext uri="{FF2B5EF4-FFF2-40B4-BE49-F238E27FC236}">
                  <a16:creationId xmlns:a16="http://schemas.microsoft.com/office/drawing/2014/main" id="{EAF7141E-085E-41BE-8E15-FFBFDB3D5D8D}"/>
                </a:ext>
              </a:extLst>
            </p:cNvPr>
            <p:cNvSpPr>
              <a:spLocks noChangeShapeType="1"/>
            </p:cNvSpPr>
            <p:nvPr/>
          </p:nvSpPr>
          <p:spPr bwMode="auto">
            <a:xfrm>
              <a:off x="3172" y="2425"/>
              <a:ext cx="0" cy="847"/>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64" name="Oval 46">
              <a:extLst>
                <a:ext uri="{FF2B5EF4-FFF2-40B4-BE49-F238E27FC236}">
                  <a16:creationId xmlns:a16="http://schemas.microsoft.com/office/drawing/2014/main" id="{0C0B9E58-73F9-4F14-85E5-36BD76202B5C}"/>
                </a:ext>
              </a:extLst>
            </p:cNvPr>
            <p:cNvSpPr>
              <a:spLocks noChangeArrowheads="1"/>
            </p:cNvSpPr>
            <p:nvPr/>
          </p:nvSpPr>
          <p:spPr bwMode="auto">
            <a:xfrm>
              <a:off x="3014" y="2710"/>
              <a:ext cx="304" cy="305"/>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65" name="Text Box 47">
              <a:extLst>
                <a:ext uri="{FF2B5EF4-FFF2-40B4-BE49-F238E27FC236}">
                  <a16:creationId xmlns:a16="http://schemas.microsoft.com/office/drawing/2014/main" id="{BEACBB5A-9763-4394-89E9-36D4B9050560}"/>
                </a:ext>
              </a:extLst>
            </p:cNvPr>
            <p:cNvSpPr txBox="1">
              <a:spLocks noChangeArrowheads="1"/>
            </p:cNvSpPr>
            <p:nvPr/>
          </p:nvSpPr>
          <p:spPr bwMode="auto">
            <a:xfrm>
              <a:off x="2363" y="2750"/>
              <a:ext cx="723"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IC</a:t>
              </a:r>
            </a:p>
          </p:txBody>
        </p:sp>
        <p:sp>
          <p:nvSpPr>
            <p:cNvPr id="26666" name="Text Box 48">
              <a:extLst>
                <a:ext uri="{FF2B5EF4-FFF2-40B4-BE49-F238E27FC236}">
                  <a16:creationId xmlns:a16="http://schemas.microsoft.com/office/drawing/2014/main" id="{D7EAB518-5345-466A-877B-CC1AE0FD050E}"/>
                </a:ext>
              </a:extLst>
            </p:cNvPr>
            <p:cNvSpPr txBox="1">
              <a:spLocks noChangeArrowheads="1"/>
            </p:cNvSpPr>
            <p:nvPr/>
          </p:nvSpPr>
          <p:spPr bwMode="auto">
            <a:xfrm>
              <a:off x="2914" y="2842"/>
              <a:ext cx="46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26667" name="Line 49">
              <a:extLst>
                <a:ext uri="{FF2B5EF4-FFF2-40B4-BE49-F238E27FC236}">
                  <a16:creationId xmlns:a16="http://schemas.microsoft.com/office/drawing/2014/main" id="{24FF2D04-7C32-46E2-B362-52AC8C143BB9}"/>
                </a:ext>
              </a:extLst>
            </p:cNvPr>
            <p:cNvSpPr>
              <a:spLocks noChangeShapeType="1"/>
            </p:cNvSpPr>
            <p:nvPr/>
          </p:nvSpPr>
          <p:spPr bwMode="auto">
            <a:xfrm>
              <a:off x="3071" y="3281"/>
              <a:ext cx="246"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8" name="Oval 50">
              <a:extLst>
                <a:ext uri="{FF2B5EF4-FFF2-40B4-BE49-F238E27FC236}">
                  <a16:creationId xmlns:a16="http://schemas.microsoft.com/office/drawing/2014/main" id="{EEB73339-1A9A-4505-A5BF-9EEBD38E5BD4}"/>
                </a:ext>
              </a:extLst>
            </p:cNvPr>
            <p:cNvSpPr>
              <a:spLocks noChangeArrowheads="1"/>
            </p:cNvSpPr>
            <p:nvPr/>
          </p:nvSpPr>
          <p:spPr bwMode="auto">
            <a:xfrm>
              <a:off x="1695" y="3527"/>
              <a:ext cx="72" cy="65"/>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69" name="Rectangle 51">
              <a:extLst>
                <a:ext uri="{FF2B5EF4-FFF2-40B4-BE49-F238E27FC236}">
                  <a16:creationId xmlns:a16="http://schemas.microsoft.com/office/drawing/2014/main" id="{062E4AE7-265A-406B-8F27-9BA1C5A032D5}"/>
                </a:ext>
              </a:extLst>
            </p:cNvPr>
            <p:cNvSpPr>
              <a:spLocks noChangeArrowheads="1"/>
            </p:cNvSpPr>
            <p:nvPr/>
          </p:nvSpPr>
          <p:spPr bwMode="auto">
            <a:xfrm>
              <a:off x="1183" y="1494"/>
              <a:ext cx="128" cy="389"/>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0" name="Rectangle 52">
              <a:extLst>
                <a:ext uri="{FF2B5EF4-FFF2-40B4-BE49-F238E27FC236}">
                  <a16:creationId xmlns:a16="http://schemas.microsoft.com/office/drawing/2014/main" id="{813FA69D-1FF3-40D4-8CF5-C81FCA2A516B}"/>
                </a:ext>
              </a:extLst>
            </p:cNvPr>
            <p:cNvSpPr>
              <a:spLocks noChangeArrowheads="1"/>
            </p:cNvSpPr>
            <p:nvPr/>
          </p:nvSpPr>
          <p:spPr bwMode="auto">
            <a:xfrm>
              <a:off x="2179" y="1495"/>
              <a:ext cx="128" cy="390"/>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1" name="Rectangle 53">
              <a:extLst>
                <a:ext uri="{FF2B5EF4-FFF2-40B4-BE49-F238E27FC236}">
                  <a16:creationId xmlns:a16="http://schemas.microsoft.com/office/drawing/2014/main" id="{737B557E-764C-49EB-8F7A-9C85DBBB06C2}"/>
                </a:ext>
              </a:extLst>
            </p:cNvPr>
            <p:cNvSpPr>
              <a:spLocks noChangeArrowheads="1"/>
            </p:cNvSpPr>
            <p:nvPr/>
          </p:nvSpPr>
          <p:spPr bwMode="auto">
            <a:xfrm>
              <a:off x="1183" y="2725"/>
              <a:ext cx="128" cy="389"/>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2" name="Rectangle 54">
              <a:extLst>
                <a:ext uri="{FF2B5EF4-FFF2-40B4-BE49-F238E27FC236}">
                  <a16:creationId xmlns:a16="http://schemas.microsoft.com/office/drawing/2014/main" id="{05FF53CA-F5CA-43C6-860F-354E99ACC568}"/>
                </a:ext>
              </a:extLst>
            </p:cNvPr>
            <p:cNvSpPr>
              <a:spLocks noChangeArrowheads="1"/>
            </p:cNvSpPr>
            <p:nvPr/>
          </p:nvSpPr>
          <p:spPr bwMode="auto">
            <a:xfrm>
              <a:off x="2159" y="2725"/>
              <a:ext cx="128" cy="389"/>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3" name="Rectangle 55">
              <a:extLst>
                <a:ext uri="{FF2B5EF4-FFF2-40B4-BE49-F238E27FC236}">
                  <a16:creationId xmlns:a16="http://schemas.microsoft.com/office/drawing/2014/main" id="{84BB525F-2218-4428-A1A2-BC5ACB1252DD}"/>
                </a:ext>
              </a:extLst>
            </p:cNvPr>
            <p:cNvSpPr>
              <a:spLocks noChangeArrowheads="1"/>
            </p:cNvSpPr>
            <p:nvPr/>
          </p:nvSpPr>
          <p:spPr bwMode="auto">
            <a:xfrm>
              <a:off x="1562" y="2032"/>
              <a:ext cx="384" cy="144"/>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4" name="Rectangle 56">
              <a:extLst>
                <a:ext uri="{FF2B5EF4-FFF2-40B4-BE49-F238E27FC236}">
                  <a16:creationId xmlns:a16="http://schemas.microsoft.com/office/drawing/2014/main" id="{3FC7FE8D-D173-4C86-9730-0E002B6A306E}"/>
                </a:ext>
              </a:extLst>
            </p:cNvPr>
            <p:cNvSpPr>
              <a:spLocks noChangeArrowheads="1"/>
            </p:cNvSpPr>
            <p:nvPr/>
          </p:nvSpPr>
          <p:spPr bwMode="auto">
            <a:xfrm>
              <a:off x="2619" y="2356"/>
              <a:ext cx="384" cy="144"/>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5" name="Rectangle 57">
              <a:extLst>
                <a:ext uri="{FF2B5EF4-FFF2-40B4-BE49-F238E27FC236}">
                  <a16:creationId xmlns:a16="http://schemas.microsoft.com/office/drawing/2014/main" id="{32122B15-8E03-4A64-BF9C-F8A633CF32F8}"/>
                </a:ext>
              </a:extLst>
            </p:cNvPr>
            <p:cNvSpPr>
              <a:spLocks noChangeArrowheads="1"/>
            </p:cNvSpPr>
            <p:nvPr/>
          </p:nvSpPr>
          <p:spPr bwMode="auto">
            <a:xfrm>
              <a:off x="477" y="2378"/>
              <a:ext cx="384" cy="144"/>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6676" name="Text Box 58">
              <a:extLst>
                <a:ext uri="{FF2B5EF4-FFF2-40B4-BE49-F238E27FC236}">
                  <a16:creationId xmlns:a16="http://schemas.microsoft.com/office/drawing/2014/main" id="{6A9C55B1-6353-484B-A723-204E7DEC7E8F}"/>
                </a:ext>
              </a:extLst>
            </p:cNvPr>
            <p:cNvSpPr txBox="1">
              <a:spLocks noChangeArrowheads="1"/>
            </p:cNvSpPr>
            <p:nvPr/>
          </p:nvSpPr>
          <p:spPr bwMode="auto">
            <a:xfrm>
              <a:off x="1985" y="1624"/>
              <a:ext cx="462"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4">
                                            <p:txEl>
                                              <p:pRg st="1" end="1"/>
                                            </p:txEl>
                                          </p:spTgt>
                                        </p:tgtEl>
                                        <p:attrNameLst>
                                          <p:attrName>style.visibility</p:attrName>
                                        </p:attrNameLst>
                                      </p:cBhvr>
                                      <p:to>
                                        <p:strVal val="visible"/>
                                      </p:to>
                                    </p:set>
                                    <p:anim calcmode="lin" valueType="num">
                                      <p:cBhvr additive="base">
                                        <p:cTn id="13" dur="500" fill="hold"/>
                                        <p:tgtEl>
                                          <p:spTgt spid="235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4">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23555"/>
                                        </p:tgtEl>
                                        <p:attrNameLst>
                                          <p:attrName>style.visibility</p:attrName>
                                        </p:attrNameLst>
                                      </p:cBhvr>
                                      <p:to>
                                        <p:strVal val="visible"/>
                                      </p:to>
                                    </p:set>
                                    <p:animEffect transition="in" filter="slide(fromBottom)">
                                      <p:cBhvr>
                                        <p:cTn id="18" dur="500"/>
                                        <p:tgtEl>
                                          <p:spTgt spid="23555"/>
                                        </p:tgtEl>
                                      </p:cBhvr>
                                    </p:animEffect>
                                  </p:childTnLst>
                                </p:cTn>
                              </p:par>
                            </p:childTnLst>
                          </p:cTn>
                        </p:par>
                        <p:par>
                          <p:cTn id="19" fill="hold" nodeType="afterGroup">
                            <p:stCondLst>
                              <p:cond delay="1000"/>
                            </p:stCondLst>
                            <p:childTnLst>
                              <p:par>
                                <p:cTn id="20" presetID="12" presetClass="entr" presetSubtype="4" fill="hold" grpId="0" nodeType="afterEffect">
                                  <p:stCondLst>
                                    <p:cond delay="0"/>
                                  </p:stCondLst>
                                  <p:childTnLst>
                                    <p:set>
                                      <p:cBhvr>
                                        <p:cTn id="21" dur="1" fill="hold">
                                          <p:stCondLst>
                                            <p:cond delay="0"/>
                                          </p:stCondLst>
                                        </p:cTn>
                                        <p:tgtEl>
                                          <p:spTgt spid="23556"/>
                                        </p:tgtEl>
                                        <p:attrNameLst>
                                          <p:attrName>style.visibility</p:attrName>
                                        </p:attrNameLst>
                                      </p:cBhvr>
                                      <p:to>
                                        <p:strVal val="visible"/>
                                      </p:to>
                                    </p:set>
                                    <p:animEffect transition="in" filter="slide(fromBottom)">
                                      <p:cBhvr>
                                        <p:cTn id="22"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23555" grpId="0" autoUpdateAnimBg="0"/>
      <p:bldP spid="2355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189AE07-EBCC-4C79-B565-F7B34C05B911}"/>
              </a:ext>
            </a:extLst>
          </p:cNvPr>
          <p:cNvSpPr>
            <a:spLocks noChangeArrowheads="1"/>
          </p:cNvSpPr>
          <p:nvPr/>
        </p:nvSpPr>
        <p:spPr bwMode="auto">
          <a:xfrm>
            <a:off x="5410200" y="2438400"/>
            <a:ext cx="3429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b="1">
                <a:solidFill>
                  <a:srgbClr val="FFFF00"/>
                </a:solidFill>
              </a:rPr>
              <a:t>    </a:t>
            </a:r>
            <a:r>
              <a:rPr lang="zh-CN" altLang="en-US" b="1">
                <a:solidFill>
                  <a:srgbClr val="FFFF00"/>
                </a:solidFill>
              </a:rPr>
              <a:t>在差模信号作用下，两管得到大小相等、极性相反的输入信号，于是一管电流增大，另一管电流减小，且变化量相等</a:t>
            </a:r>
            <a:r>
              <a:rPr lang="en-US" altLang="zh-CN" b="1">
                <a:solidFill>
                  <a:srgbClr val="FFFF00"/>
                </a:solidFill>
              </a:rPr>
              <a:t>, </a:t>
            </a:r>
          </a:p>
        </p:txBody>
      </p:sp>
      <p:sp>
        <p:nvSpPr>
          <p:cNvPr id="27651" name="Rectangle 3">
            <a:extLst>
              <a:ext uri="{FF2B5EF4-FFF2-40B4-BE49-F238E27FC236}">
                <a16:creationId xmlns:a16="http://schemas.microsoft.com/office/drawing/2014/main" id="{455FE994-30E6-4FC2-8D50-DB3B4CC7E589}"/>
              </a:ext>
            </a:extLst>
          </p:cNvPr>
          <p:cNvSpPr>
            <a:spLocks noChangeArrowheads="1"/>
          </p:cNvSpPr>
          <p:nvPr/>
        </p:nvSpPr>
        <p:spPr bwMode="auto">
          <a:xfrm>
            <a:off x="5867400" y="1371600"/>
            <a:ext cx="3276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i="1">
                <a:solidFill>
                  <a:srgbClr val="66FF33"/>
                </a:solidFill>
                <a:cs typeface="Times New Roman" panose="02020603050405020304" pitchFamily="18" charset="0"/>
              </a:rPr>
              <a:t>R</a:t>
            </a:r>
            <a:r>
              <a:rPr lang="en-US" altLang="zh-CN" b="1" baseline="-30000">
                <a:solidFill>
                  <a:srgbClr val="66FF33"/>
                </a:solidFill>
                <a:cs typeface="Times New Roman" panose="02020603050405020304" pitchFamily="18" charset="0"/>
              </a:rPr>
              <a:t>e</a:t>
            </a:r>
            <a:r>
              <a:rPr lang="zh-CN" altLang="en-US" b="1">
                <a:solidFill>
                  <a:srgbClr val="66FF33"/>
                </a:solidFill>
              </a:rPr>
              <a:t>对差模信号的放大倍数的影响</a:t>
            </a:r>
            <a:r>
              <a:rPr lang="en-US" altLang="zh-CN" b="1">
                <a:solidFill>
                  <a:srgbClr val="66FF33"/>
                </a:solidFill>
              </a:rPr>
              <a:t>:</a:t>
            </a:r>
          </a:p>
        </p:txBody>
      </p:sp>
      <p:sp>
        <p:nvSpPr>
          <p:cNvPr id="30724" name="Text Box 4">
            <a:extLst>
              <a:ext uri="{FF2B5EF4-FFF2-40B4-BE49-F238E27FC236}">
                <a16:creationId xmlns:a16="http://schemas.microsoft.com/office/drawing/2014/main" id="{ACDDDE75-F620-4540-811B-A06EDF2A52BB}"/>
              </a:ext>
            </a:extLst>
          </p:cNvPr>
          <p:cNvSpPr txBox="1">
            <a:spLocks noChangeArrowheads="1"/>
          </p:cNvSpPr>
          <p:nvPr/>
        </p:nvSpPr>
        <p:spPr bwMode="auto">
          <a:xfrm>
            <a:off x="3036888" y="6207125"/>
            <a:ext cx="2540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2800" b="1">
              <a:solidFill>
                <a:srgbClr val="FFFF00"/>
              </a:solidFill>
            </a:endParaRPr>
          </a:p>
        </p:txBody>
      </p:sp>
      <p:grpSp>
        <p:nvGrpSpPr>
          <p:cNvPr id="30725" name="Group 5">
            <a:extLst>
              <a:ext uri="{FF2B5EF4-FFF2-40B4-BE49-F238E27FC236}">
                <a16:creationId xmlns:a16="http://schemas.microsoft.com/office/drawing/2014/main" id="{66275EDB-F674-44E1-90E9-BC8F51E5BF7A}"/>
              </a:ext>
            </a:extLst>
          </p:cNvPr>
          <p:cNvGrpSpPr>
            <a:grpSpLocks/>
          </p:cNvGrpSpPr>
          <p:nvPr/>
        </p:nvGrpSpPr>
        <p:grpSpPr bwMode="auto">
          <a:xfrm>
            <a:off x="457200" y="1600200"/>
            <a:ext cx="5121275" cy="4497388"/>
            <a:chOff x="2400" y="1152"/>
            <a:chExt cx="3226" cy="2833"/>
          </a:xfrm>
        </p:grpSpPr>
        <p:grpSp>
          <p:nvGrpSpPr>
            <p:cNvPr id="30726" name="Group 6">
              <a:extLst>
                <a:ext uri="{FF2B5EF4-FFF2-40B4-BE49-F238E27FC236}">
                  <a16:creationId xmlns:a16="http://schemas.microsoft.com/office/drawing/2014/main" id="{210DE056-F6C3-4886-B526-2306EBB1CC19}"/>
                </a:ext>
              </a:extLst>
            </p:cNvPr>
            <p:cNvGrpSpPr>
              <a:grpSpLocks/>
            </p:cNvGrpSpPr>
            <p:nvPr/>
          </p:nvGrpSpPr>
          <p:grpSpPr bwMode="auto">
            <a:xfrm>
              <a:off x="2555" y="2055"/>
              <a:ext cx="2748" cy="792"/>
              <a:chOff x="2555" y="2055"/>
              <a:chExt cx="2748" cy="792"/>
            </a:xfrm>
          </p:grpSpPr>
          <p:sp>
            <p:nvSpPr>
              <p:cNvPr id="30798" name="Line 7">
                <a:extLst>
                  <a:ext uri="{FF2B5EF4-FFF2-40B4-BE49-F238E27FC236}">
                    <a16:creationId xmlns:a16="http://schemas.microsoft.com/office/drawing/2014/main" id="{01DECB31-30EC-4BA5-BA4E-2948B2584180}"/>
                  </a:ext>
                </a:extLst>
              </p:cNvPr>
              <p:cNvSpPr>
                <a:spLocks noChangeShapeType="1"/>
              </p:cNvSpPr>
              <p:nvPr/>
            </p:nvSpPr>
            <p:spPr bwMode="auto">
              <a:xfrm>
                <a:off x="2555" y="2055"/>
                <a:ext cx="76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9" name="Line 8">
                <a:extLst>
                  <a:ext uri="{FF2B5EF4-FFF2-40B4-BE49-F238E27FC236}">
                    <a16:creationId xmlns:a16="http://schemas.microsoft.com/office/drawing/2014/main" id="{E28FF1D4-1FA7-415A-A0D0-838298C9A866}"/>
                  </a:ext>
                </a:extLst>
              </p:cNvPr>
              <p:cNvSpPr>
                <a:spLocks noChangeShapeType="1"/>
              </p:cNvSpPr>
              <p:nvPr/>
            </p:nvSpPr>
            <p:spPr bwMode="auto">
              <a:xfrm>
                <a:off x="2571" y="2847"/>
                <a:ext cx="273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7" name="Group 9">
              <a:extLst>
                <a:ext uri="{FF2B5EF4-FFF2-40B4-BE49-F238E27FC236}">
                  <a16:creationId xmlns:a16="http://schemas.microsoft.com/office/drawing/2014/main" id="{4423EB6A-A528-4D81-9E30-D618C12012C0}"/>
                </a:ext>
              </a:extLst>
            </p:cNvPr>
            <p:cNvGrpSpPr>
              <a:grpSpLocks/>
            </p:cNvGrpSpPr>
            <p:nvPr/>
          </p:nvGrpSpPr>
          <p:grpSpPr bwMode="auto">
            <a:xfrm>
              <a:off x="2400" y="1152"/>
              <a:ext cx="3226" cy="2833"/>
              <a:chOff x="2400" y="1152"/>
              <a:chExt cx="3226" cy="2833"/>
            </a:xfrm>
          </p:grpSpPr>
          <p:sp>
            <p:nvSpPr>
              <p:cNvPr id="30728" name="Line 10">
                <a:extLst>
                  <a:ext uri="{FF2B5EF4-FFF2-40B4-BE49-F238E27FC236}">
                    <a16:creationId xmlns:a16="http://schemas.microsoft.com/office/drawing/2014/main" id="{C5E37056-2E44-4524-AAE3-C9E95CA73683}"/>
                  </a:ext>
                </a:extLst>
              </p:cNvPr>
              <p:cNvSpPr>
                <a:spLocks noChangeShapeType="1"/>
              </p:cNvSpPr>
              <p:nvPr/>
            </p:nvSpPr>
            <p:spPr bwMode="auto">
              <a:xfrm>
                <a:off x="3434" y="1152"/>
                <a:ext cx="0" cy="790"/>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30729" name="Text Box 11">
                <a:extLst>
                  <a:ext uri="{FF2B5EF4-FFF2-40B4-BE49-F238E27FC236}">
                    <a16:creationId xmlns:a16="http://schemas.microsoft.com/office/drawing/2014/main" id="{EB711D16-DB5C-4E99-B152-FB2B98C3E865}"/>
                  </a:ext>
                </a:extLst>
              </p:cNvPr>
              <p:cNvSpPr txBox="1">
                <a:spLocks noChangeArrowheads="1"/>
              </p:cNvSpPr>
              <p:nvPr/>
            </p:nvSpPr>
            <p:spPr bwMode="auto">
              <a:xfrm>
                <a:off x="4161" y="1237"/>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30730" name="Rectangle 12">
                <a:extLst>
                  <a:ext uri="{FF2B5EF4-FFF2-40B4-BE49-F238E27FC236}">
                    <a16:creationId xmlns:a16="http://schemas.microsoft.com/office/drawing/2014/main" id="{AC22C32E-4247-4218-9A89-1E4B17B15616}"/>
                  </a:ext>
                </a:extLst>
              </p:cNvPr>
              <p:cNvSpPr>
                <a:spLocks noChangeArrowheads="1"/>
              </p:cNvSpPr>
              <p:nvPr/>
            </p:nvSpPr>
            <p:spPr bwMode="auto">
              <a:xfrm>
                <a:off x="4069" y="1248"/>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31" name="Rectangle 13">
                <a:extLst>
                  <a:ext uri="{FF2B5EF4-FFF2-40B4-BE49-F238E27FC236}">
                    <a16:creationId xmlns:a16="http://schemas.microsoft.com/office/drawing/2014/main" id="{3402FAFA-E128-4F3F-9553-928774728C70}"/>
                  </a:ext>
                </a:extLst>
              </p:cNvPr>
              <p:cNvSpPr>
                <a:spLocks noChangeArrowheads="1"/>
              </p:cNvSpPr>
              <p:nvPr/>
            </p:nvSpPr>
            <p:spPr bwMode="auto">
              <a:xfrm>
                <a:off x="3377" y="1269"/>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32" name="Line 14">
                <a:extLst>
                  <a:ext uri="{FF2B5EF4-FFF2-40B4-BE49-F238E27FC236}">
                    <a16:creationId xmlns:a16="http://schemas.microsoft.com/office/drawing/2014/main" id="{3F422C1A-AF81-40D5-B968-8496C06CED22}"/>
                  </a:ext>
                </a:extLst>
              </p:cNvPr>
              <p:cNvSpPr>
                <a:spLocks noChangeShapeType="1"/>
              </p:cNvSpPr>
              <p:nvPr/>
            </p:nvSpPr>
            <p:spPr bwMode="auto">
              <a:xfrm>
                <a:off x="5269" y="1152"/>
                <a:ext cx="0" cy="7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3" name="Group 15">
                <a:extLst>
                  <a:ext uri="{FF2B5EF4-FFF2-40B4-BE49-F238E27FC236}">
                    <a16:creationId xmlns:a16="http://schemas.microsoft.com/office/drawing/2014/main" id="{78E0AB02-DACF-446B-977F-9826A94A2A9D}"/>
                  </a:ext>
                </a:extLst>
              </p:cNvPr>
              <p:cNvGrpSpPr>
                <a:grpSpLocks/>
              </p:cNvGrpSpPr>
              <p:nvPr/>
            </p:nvGrpSpPr>
            <p:grpSpPr bwMode="auto">
              <a:xfrm>
                <a:off x="2400" y="1152"/>
                <a:ext cx="3226" cy="2833"/>
                <a:chOff x="2411" y="1152"/>
                <a:chExt cx="3226" cy="2833"/>
              </a:xfrm>
            </p:grpSpPr>
            <p:sp>
              <p:nvSpPr>
                <p:cNvPr id="30734" name="Text Box 16">
                  <a:extLst>
                    <a:ext uri="{FF2B5EF4-FFF2-40B4-BE49-F238E27FC236}">
                      <a16:creationId xmlns:a16="http://schemas.microsoft.com/office/drawing/2014/main" id="{07237A6A-F4C0-4736-A46D-B48278B9293A}"/>
                    </a:ext>
                  </a:extLst>
                </p:cNvPr>
                <p:cNvSpPr txBox="1">
                  <a:spLocks noChangeArrowheads="1"/>
                </p:cNvSpPr>
                <p:nvPr/>
              </p:nvSpPr>
              <p:spPr bwMode="auto">
                <a:xfrm>
                  <a:off x="2558" y="2243"/>
                  <a:ext cx="10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30735" name="Line 17">
                  <a:extLst>
                    <a:ext uri="{FF2B5EF4-FFF2-40B4-BE49-F238E27FC236}">
                      <a16:creationId xmlns:a16="http://schemas.microsoft.com/office/drawing/2014/main" id="{9C40AFA7-1714-4D5D-B7FF-9C0A920DF57D}"/>
                    </a:ext>
                  </a:extLst>
                </p:cNvPr>
                <p:cNvSpPr>
                  <a:spLocks noChangeShapeType="1"/>
                </p:cNvSpPr>
                <p:nvPr/>
              </p:nvSpPr>
              <p:spPr bwMode="auto">
                <a:xfrm>
                  <a:off x="3456" y="2187"/>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36" name="Line 18">
                  <a:extLst>
                    <a:ext uri="{FF2B5EF4-FFF2-40B4-BE49-F238E27FC236}">
                      <a16:creationId xmlns:a16="http://schemas.microsoft.com/office/drawing/2014/main" id="{3F7CCA1C-5C9A-421F-B038-E0BF311E5E1A}"/>
                    </a:ext>
                  </a:extLst>
                </p:cNvPr>
                <p:cNvSpPr>
                  <a:spLocks noChangeShapeType="1"/>
                </p:cNvSpPr>
                <p:nvPr/>
              </p:nvSpPr>
              <p:spPr bwMode="auto">
                <a:xfrm>
                  <a:off x="4098" y="2187"/>
                  <a:ext cx="0" cy="32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737" name="Text Box 19">
                  <a:extLst>
                    <a:ext uri="{FF2B5EF4-FFF2-40B4-BE49-F238E27FC236}">
                      <a16:creationId xmlns:a16="http://schemas.microsoft.com/office/drawing/2014/main" id="{4BC6F2F5-4A20-4E71-BEAE-7574B4A4C779}"/>
                    </a:ext>
                  </a:extLst>
                </p:cNvPr>
                <p:cNvSpPr txBox="1">
                  <a:spLocks noChangeArrowheads="1"/>
                </p:cNvSpPr>
                <p:nvPr/>
              </p:nvSpPr>
              <p:spPr bwMode="auto">
                <a:xfrm>
                  <a:off x="3619" y="2128"/>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baseline="-25000">
                      <a:solidFill>
                        <a:srgbClr val="FFFF00"/>
                      </a:solidFill>
                    </a:rPr>
                    <a:t>E</a:t>
                  </a:r>
                </a:p>
              </p:txBody>
            </p:sp>
            <p:sp>
              <p:nvSpPr>
                <p:cNvPr id="30738" name="Line 20">
                  <a:extLst>
                    <a:ext uri="{FF2B5EF4-FFF2-40B4-BE49-F238E27FC236}">
                      <a16:creationId xmlns:a16="http://schemas.microsoft.com/office/drawing/2014/main" id="{0B99B95E-82F0-421D-AA60-79F882EA9A30}"/>
                    </a:ext>
                  </a:extLst>
                </p:cNvPr>
                <p:cNvSpPr>
                  <a:spLocks noChangeShapeType="1"/>
                </p:cNvSpPr>
                <p:nvPr/>
              </p:nvSpPr>
              <p:spPr bwMode="auto">
                <a:xfrm>
                  <a:off x="3456" y="1152"/>
                  <a:ext cx="18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9" name="Group 21">
                  <a:extLst>
                    <a:ext uri="{FF2B5EF4-FFF2-40B4-BE49-F238E27FC236}">
                      <a16:creationId xmlns:a16="http://schemas.microsoft.com/office/drawing/2014/main" id="{EEF33F76-6C6D-4258-8A44-56D69792D62B}"/>
                    </a:ext>
                  </a:extLst>
                </p:cNvPr>
                <p:cNvGrpSpPr>
                  <a:grpSpLocks/>
                </p:cNvGrpSpPr>
                <p:nvPr/>
              </p:nvGrpSpPr>
              <p:grpSpPr bwMode="auto">
                <a:xfrm>
                  <a:off x="3322" y="1935"/>
                  <a:ext cx="143" cy="254"/>
                  <a:chOff x="1714" y="1327"/>
                  <a:chExt cx="175" cy="353"/>
                </a:xfrm>
              </p:grpSpPr>
              <p:sp>
                <p:nvSpPr>
                  <p:cNvPr id="30795" name="Line 22">
                    <a:extLst>
                      <a:ext uri="{FF2B5EF4-FFF2-40B4-BE49-F238E27FC236}">
                        <a16:creationId xmlns:a16="http://schemas.microsoft.com/office/drawing/2014/main" id="{153EB564-0D3A-4F33-AFF7-8D3E8D21D728}"/>
                      </a:ext>
                    </a:extLst>
                  </p:cNvPr>
                  <p:cNvSpPr>
                    <a:spLocks noChangeShapeType="1"/>
                  </p:cNvSpPr>
                  <p:nvPr/>
                </p:nvSpPr>
                <p:spPr bwMode="auto">
                  <a:xfrm>
                    <a:off x="1714"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6" name="Line 23">
                    <a:extLst>
                      <a:ext uri="{FF2B5EF4-FFF2-40B4-BE49-F238E27FC236}">
                        <a16:creationId xmlns:a16="http://schemas.microsoft.com/office/drawing/2014/main" id="{0BF9F83B-BACC-42EA-BFA1-6811406F515F}"/>
                      </a:ext>
                    </a:extLst>
                  </p:cNvPr>
                  <p:cNvSpPr>
                    <a:spLocks noChangeShapeType="1"/>
                  </p:cNvSpPr>
                  <p:nvPr/>
                </p:nvSpPr>
                <p:spPr bwMode="auto">
                  <a:xfrm flipV="1">
                    <a:off x="1714" y="1327"/>
                    <a:ext cx="163"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7" name="Line 24">
                    <a:extLst>
                      <a:ext uri="{FF2B5EF4-FFF2-40B4-BE49-F238E27FC236}">
                        <a16:creationId xmlns:a16="http://schemas.microsoft.com/office/drawing/2014/main" id="{BA9D721F-0AE5-4296-9C0F-EF13FFD94603}"/>
                      </a:ext>
                    </a:extLst>
                  </p:cNvPr>
                  <p:cNvSpPr>
                    <a:spLocks noChangeShapeType="1"/>
                  </p:cNvSpPr>
                  <p:nvPr/>
                </p:nvSpPr>
                <p:spPr bwMode="auto">
                  <a:xfrm>
                    <a:off x="1714" y="1559"/>
                    <a:ext cx="175" cy="11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0740" name="Group 25">
                  <a:extLst>
                    <a:ext uri="{FF2B5EF4-FFF2-40B4-BE49-F238E27FC236}">
                      <a16:creationId xmlns:a16="http://schemas.microsoft.com/office/drawing/2014/main" id="{BF5FEB52-AF73-4AD6-860A-4F55F3591AF7}"/>
                    </a:ext>
                  </a:extLst>
                </p:cNvPr>
                <p:cNvGrpSpPr>
                  <a:grpSpLocks/>
                </p:cNvGrpSpPr>
                <p:nvPr/>
              </p:nvGrpSpPr>
              <p:grpSpPr bwMode="auto">
                <a:xfrm>
                  <a:off x="4098" y="1923"/>
                  <a:ext cx="143" cy="266"/>
                  <a:chOff x="2660" y="1311"/>
                  <a:chExt cx="175" cy="369"/>
                </a:xfrm>
              </p:grpSpPr>
              <p:sp>
                <p:nvSpPr>
                  <p:cNvPr id="30792" name="Line 26">
                    <a:extLst>
                      <a:ext uri="{FF2B5EF4-FFF2-40B4-BE49-F238E27FC236}">
                        <a16:creationId xmlns:a16="http://schemas.microsoft.com/office/drawing/2014/main" id="{99741A72-EF2E-4F9A-AEE8-7250A36FCE77}"/>
                      </a:ext>
                    </a:extLst>
                  </p:cNvPr>
                  <p:cNvSpPr>
                    <a:spLocks noChangeShapeType="1"/>
                  </p:cNvSpPr>
                  <p:nvPr/>
                </p:nvSpPr>
                <p:spPr bwMode="auto">
                  <a:xfrm flipH="1">
                    <a:off x="2835"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3" name="Line 27">
                    <a:extLst>
                      <a:ext uri="{FF2B5EF4-FFF2-40B4-BE49-F238E27FC236}">
                        <a16:creationId xmlns:a16="http://schemas.microsoft.com/office/drawing/2014/main" id="{E5863C8E-944C-4006-BA8D-B2E14AAF1A2B}"/>
                      </a:ext>
                    </a:extLst>
                  </p:cNvPr>
                  <p:cNvSpPr>
                    <a:spLocks noChangeShapeType="1"/>
                  </p:cNvSpPr>
                  <p:nvPr/>
                </p:nvSpPr>
                <p:spPr bwMode="auto">
                  <a:xfrm flipH="1" flipV="1">
                    <a:off x="2672" y="1311"/>
                    <a:ext cx="163" cy="11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4" name="Line 28">
                    <a:extLst>
                      <a:ext uri="{FF2B5EF4-FFF2-40B4-BE49-F238E27FC236}">
                        <a16:creationId xmlns:a16="http://schemas.microsoft.com/office/drawing/2014/main" id="{F35FF812-1898-48A9-AE33-CD09D7072153}"/>
                      </a:ext>
                    </a:extLst>
                  </p:cNvPr>
                  <p:cNvSpPr>
                    <a:spLocks noChangeShapeType="1"/>
                  </p:cNvSpPr>
                  <p:nvPr/>
                </p:nvSpPr>
                <p:spPr bwMode="auto">
                  <a:xfrm flipH="1">
                    <a:off x="2660" y="1552"/>
                    <a:ext cx="175" cy="11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0741" name="Line 29">
                  <a:extLst>
                    <a:ext uri="{FF2B5EF4-FFF2-40B4-BE49-F238E27FC236}">
                      <a16:creationId xmlns:a16="http://schemas.microsoft.com/office/drawing/2014/main" id="{CEDD1A42-7006-4089-BDE5-CEC3C9126A07}"/>
                    </a:ext>
                  </a:extLst>
                </p:cNvPr>
                <p:cNvSpPr>
                  <a:spLocks noChangeShapeType="1"/>
                </p:cNvSpPr>
                <p:nvPr/>
              </p:nvSpPr>
              <p:spPr bwMode="auto">
                <a:xfrm>
                  <a:off x="4241" y="2055"/>
                  <a:ext cx="77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Line 30">
                  <a:extLst>
                    <a:ext uri="{FF2B5EF4-FFF2-40B4-BE49-F238E27FC236}">
                      <a16:creationId xmlns:a16="http://schemas.microsoft.com/office/drawing/2014/main" id="{12C97F9A-2185-4D73-A03C-65C9453CFA35}"/>
                    </a:ext>
                  </a:extLst>
                </p:cNvPr>
                <p:cNvSpPr>
                  <a:spLocks noChangeShapeType="1"/>
                </p:cNvSpPr>
                <p:nvPr/>
              </p:nvSpPr>
              <p:spPr bwMode="auto">
                <a:xfrm>
                  <a:off x="4128" y="1152"/>
                  <a:ext cx="0" cy="782"/>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Line 31">
                  <a:extLst>
                    <a:ext uri="{FF2B5EF4-FFF2-40B4-BE49-F238E27FC236}">
                      <a16:creationId xmlns:a16="http://schemas.microsoft.com/office/drawing/2014/main" id="{2D40526D-3D46-47ED-ABEA-A86FECEEF688}"/>
                    </a:ext>
                  </a:extLst>
                </p:cNvPr>
                <p:cNvSpPr>
                  <a:spLocks noChangeShapeType="1"/>
                </p:cNvSpPr>
                <p:nvPr/>
              </p:nvSpPr>
              <p:spPr bwMode="auto">
                <a:xfrm>
                  <a:off x="3456" y="1819"/>
                  <a:ext cx="661"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32">
                  <a:extLst>
                    <a:ext uri="{FF2B5EF4-FFF2-40B4-BE49-F238E27FC236}">
                      <a16:creationId xmlns:a16="http://schemas.microsoft.com/office/drawing/2014/main" id="{736D0482-3E3E-44C1-83D2-D8B4E63F838B}"/>
                    </a:ext>
                  </a:extLst>
                </p:cNvPr>
                <p:cNvSpPr txBox="1">
                  <a:spLocks noChangeArrowheads="1"/>
                </p:cNvSpPr>
                <p:nvPr/>
              </p:nvSpPr>
              <p:spPr bwMode="auto">
                <a:xfrm>
                  <a:off x="2842" y="1647"/>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30745" name="Text Box 33">
                  <a:extLst>
                    <a:ext uri="{FF2B5EF4-FFF2-40B4-BE49-F238E27FC236}">
                      <a16:creationId xmlns:a16="http://schemas.microsoft.com/office/drawing/2014/main" id="{B0127BF5-4B3D-4CDB-BE86-C5AF434B58BD}"/>
                    </a:ext>
                  </a:extLst>
                </p:cNvPr>
                <p:cNvSpPr txBox="1">
                  <a:spLocks noChangeArrowheads="1"/>
                </p:cNvSpPr>
                <p:nvPr/>
              </p:nvSpPr>
              <p:spPr bwMode="auto">
                <a:xfrm>
                  <a:off x="4402" y="1607"/>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30746" name="Text Box 34">
                  <a:extLst>
                    <a:ext uri="{FF2B5EF4-FFF2-40B4-BE49-F238E27FC236}">
                      <a16:creationId xmlns:a16="http://schemas.microsoft.com/office/drawing/2014/main" id="{ADBEB82C-F97F-43C5-AF9B-C4E1DEC4A795}"/>
                    </a:ext>
                  </a:extLst>
                </p:cNvPr>
                <p:cNvSpPr txBox="1">
                  <a:spLocks noChangeArrowheads="1"/>
                </p:cNvSpPr>
                <p:nvPr/>
              </p:nvSpPr>
              <p:spPr bwMode="auto">
                <a:xfrm>
                  <a:off x="3617" y="1751"/>
                  <a:ext cx="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30747" name="Text Box 35">
                  <a:extLst>
                    <a:ext uri="{FF2B5EF4-FFF2-40B4-BE49-F238E27FC236}">
                      <a16:creationId xmlns:a16="http://schemas.microsoft.com/office/drawing/2014/main" id="{E854FAF8-041D-44D1-8A3F-6939B8CEDB83}"/>
                    </a:ext>
                  </a:extLst>
                </p:cNvPr>
                <p:cNvSpPr txBox="1">
                  <a:spLocks noChangeArrowheads="1"/>
                </p:cNvSpPr>
                <p:nvPr/>
              </p:nvSpPr>
              <p:spPr bwMode="auto">
                <a:xfrm>
                  <a:off x="2961" y="1251"/>
                  <a:ext cx="4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30748" name="Text Box 36">
                  <a:extLst>
                    <a:ext uri="{FF2B5EF4-FFF2-40B4-BE49-F238E27FC236}">
                      <a16:creationId xmlns:a16="http://schemas.microsoft.com/office/drawing/2014/main" id="{89333FCD-34AD-42AD-B113-F9E99A40806F}"/>
                    </a:ext>
                  </a:extLst>
                </p:cNvPr>
                <p:cNvSpPr txBox="1">
                  <a:spLocks noChangeArrowheads="1"/>
                </p:cNvSpPr>
                <p:nvPr/>
              </p:nvSpPr>
              <p:spPr bwMode="auto">
                <a:xfrm>
                  <a:off x="3806" y="3019"/>
                  <a:ext cx="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a:t>
                  </a:r>
                </a:p>
              </p:txBody>
            </p:sp>
            <p:sp>
              <p:nvSpPr>
                <p:cNvPr id="30749" name="Text Box 37">
                  <a:extLst>
                    <a:ext uri="{FF2B5EF4-FFF2-40B4-BE49-F238E27FC236}">
                      <a16:creationId xmlns:a16="http://schemas.microsoft.com/office/drawing/2014/main" id="{C135F0B2-8BD9-4AE0-88E9-8155AF7F952E}"/>
                    </a:ext>
                  </a:extLst>
                </p:cNvPr>
                <p:cNvSpPr txBox="1">
                  <a:spLocks noChangeArrowheads="1"/>
                </p:cNvSpPr>
                <p:nvPr/>
              </p:nvSpPr>
              <p:spPr bwMode="auto">
                <a:xfrm>
                  <a:off x="2891" y="2975"/>
                  <a:ext cx="81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r>
                    <a:rPr kumimoji="0" lang="en-US" altLang="zh-CN" sz="2800" b="1">
                      <a:solidFill>
                        <a:srgbClr val="FFFF00"/>
                      </a:solidFill>
                    </a:rPr>
                    <a:t>+</a:t>
                  </a:r>
                  <a:r>
                    <a:rPr kumimoji="0" lang="en-US" altLang="zh-CN" sz="2800" b="1" i="1">
                      <a:solidFill>
                        <a:srgbClr val="FFFF00"/>
                      </a:solidFill>
                    </a:rPr>
                    <a:t>I</a:t>
                  </a:r>
                  <a:r>
                    <a:rPr kumimoji="0" lang="en-US" altLang="zh-CN" sz="2800" b="1" baseline="-25000">
                      <a:solidFill>
                        <a:srgbClr val="FFFF00"/>
                      </a:solidFill>
                    </a:rPr>
                    <a:t>E2</a:t>
                  </a:r>
                </a:p>
              </p:txBody>
            </p:sp>
            <p:sp>
              <p:nvSpPr>
                <p:cNvPr id="30750" name="Text Box 38">
                  <a:extLst>
                    <a:ext uri="{FF2B5EF4-FFF2-40B4-BE49-F238E27FC236}">
                      <a16:creationId xmlns:a16="http://schemas.microsoft.com/office/drawing/2014/main" id="{1244BEF0-27C1-4239-A8E5-358CF9CF4F4B}"/>
                    </a:ext>
                  </a:extLst>
                </p:cNvPr>
                <p:cNvSpPr txBox="1">
                  <a:spLocks noChangeArrowheads="1"/>
                </p:cNvSpPr>
                <p:nvPr/>
              </p:nvSpPr>
              <p:spPr bwMode="auto">
                <a:xfrm>
                  <a:off x="3505" y="1395"/>
                  <a:ext cx="85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i="1">
                      <a:solidFill>
                        <a:srgbClr val="FFFF00"/>
                      </a:solidFill>
                    </a:rPr>
                    <a:t>ΔU</a:t>
                  </a:r>
                  <a:r>
                    <a:rPr kumimoji="0" lang="en-US" altLang="zh-CN" sz="2400" b="1" baseline="-25000">
                      <a:solidFill>
                        <a:srgbClr val="FFFF00"/>
                      </a:solidFill>
                    </a:rPr>
                    <a:t>O</a:t>
                  </a:r>
                </a:p>
              </p:txBody>
            </p:sp>
            <p:sp>
              <p:nvSpPr>
                <p:cNvPr id="30751" name="Text Box 39">
                  <a:extLst>
                    <a:ext uri="{FF2B5EF4-FFF2-40B4-BE49-F238E27FC236}">
                      <a16:creationId xmlns:a16="http://schemas.microsoft.com/office/drawing/2014/main" id="{015CAA50-EE6F-4ABC-B972-ECA1002A5AEF}"/>
                    </a:ext>
                  </a:extLst>
                </p:cNvPr>
                <p:cNvSpPr txBox="1">
                  <a:spLocks noChangeArrowheads="1"/>
                </p:cNvSpPr>
                <p:nvPr/>
              </p:nvSpPr>
              <p:spPr bwMode="auto">
                <a:xfrm>
                  <a:off x="3425" y="1480"/>
                  <a:ext cx="30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0752" name="Oval 40">
                  <a:extLst>
                    <a:ext uri="{FF2B5EF4-FFF2-40B4-BE49-F238E27FC236}">
                      <a16:creationId xmlns:a16="http://schemas.microsoft.com/office/drawing/2014/main" id="{D04B1E33-8DFC-4FF8-B15E-6863C26CDEB4}"/>
                    </a:ext>
                  </a:extLst>
                </p:cNvPr>
                <p:cNvSpPr>
                  <a:spLocks noChangeArrowheads="1"/>
                </p:cNvSpPr>
                <p:nvPr/>
              </p:nvSpPr>
              <p:spPr bwMode="auto">
                <a:xfrm>
                  <a:off x="2460" y="2382"/>
                  <a:ext cx="201" cy="197"/>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53" name="Text Box 41">
                  <a:extLst>
                    <a:ext uri="{FF2B5EF4-FFF2-40B4-BE49-F238E27FC236}">
                      <a16:creationId xmlns:a16="http://schemas.microsoft.com/office/drawing/2014/main" id="{23DDA8DA-9B10-491B-9B7F-530E361051A3}"/>
                    </a:ext>
                  </a:extLst>
                </p:cNvPr>
                <p:cNvSpPr txBox="1">
                  <a:spLocks noChangeArrowheads="1"/>
                </p:cNvSpPr>
                <p:nvPr/>
              </p:nvSpPr>
              <p:spPr bwMode="auto">
                <a:xfrm>
                  <a:off x="2540" y="2029"/>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0754" name="Line 42">
                  <a:extLst>
                    <a:ext uri="{FF2B5EF4-FFF2-40B4-BE49-F238E27FC236}">
                      <a16:creationId xmlns:a16="http://schemas.microsoft.com/office/drawing/2014/main" id="{4ACEA652-A139-44CF-83AC-7F187CC26B04}"/>
                    </a:ext>
                  </a:extLst>
                </p:cNvPr>
                <p:cNvSpPr>
                  <a:spLocks noChangeShapeType="1"/>
                </p:cNvSpPr>
                <p:nvPr/>
              </p:nvSpPr>
              <p:spPr bwMode="auto">
                <a:xfrm>
                  <a:off x="2563" y="2063"/>
                  <a:ext cx="0" cy="79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Text Box 43">
                  <a:extLst>
                    <a:ext uri="{FF2B5EF4-FFF2-40B4-BE49-F238E27FC236}">
                      <a16:creationId xmlns:a16="http://schemas.microsoft.com/office/drawing/2014/main" id="{321A2013-BC16-48C0-B804-BF688B5CEE5A}"/>
                    </a:ext>
                  </a:extLst>
                </p:cNvPr>
                <p:cNvSpPr txBox="1">
                  <a:spLocks noChangeArrowheads="1"/>
                </p:cNvSpPr>
                <p:nvPr/>
              </p:nvSpPr>
              <p:spPr bwMode="auto">
                <a:xfrm>
                  <a:off x="2570" y="2436"/>
                  <a:ext cx="30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0756" name="Line 44">
                  <a:extLst>
                    <a:ext uri="{FF2B5EF4-FFF2-40B4-BE49-F238E27FC236}">
                      <a16:creationId xmlns:a16="http://schemas.microsoft.com/office/drawing/2014/main" id="{81C80DCC-C876-424A-80EF-D895B51CA1F5}"/>
                    </a:ext>
                  </a:extLst>
                </p:cNvPr>
                <p:cNvSpPr>
                  <a:spLocks noChangeShapeType="1"/>
                </p:cNvSpPr>
                <p:nvPr/>
              </p:nvSpPr>
              <p:spPr bwMode="auto">
                <a:xfrm>
                  <a:off x="5007" y="2058"/>
                  <a:ext cx="0" cy="791"/>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57" name="Oval 45">
                  <a:extLst>
                    <a:ext uri="{FF2B5EF4-FFF2-40B4-BE49-F238E27FC236}">
                      <a16:creationId xmlns:a16="http://schemas.microsoft.com/office/drawing/2014/main" id="{2AF2D762-80E5-4309-A7DB-A81F1276777D}"/>
                    </a:ext>
                  </a:extLst>
                </p:cNvPr>
                <p:cNvSpPr>
                  <a:spLocks noChangeArrowheads="1"/>
                </p:cNvSpPr>
                <p:nvPr/>
              </p:nvSpPr>
              <p:spPr bwMode="auto">
                <a:xfrm>
                  <a:off x="4899" y="2371"/>
                  <a:ext cx="220" cy="216"/>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58" name="Text Box 46">
                  <a:extLst>
                    <a:ext uri="{FF2B5EF4-FFF2-40B4-BE49-F238E27FC236}">
                      <a16:creationId xmlns:a16="http://schemas.microsoft.com/office/drawing/2014/main" id="{14341B43-AA88-4AA0-B822-A60FC1E1A4E0}"/>
                    </a:ext>
                  </a:extLst>
                </p:cNvPr>
                <p:cNvSpPr txBox="1">
                  <a:spLocks noChangeArrowheads="1"/>
                </p:cNvSpPr>
                <p:nvPr/>
              </p:nvSpPr>
              <p:spPr bwMode="auto">
                <a:xfrm>
                  <a:off x="4304" y="2291"/>
                  <a:ext cx="77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30759" name="Text Box 47">
                  <a:extLst>
                    <a:ext uri="{FF2B5EF4-FFF2-40B4-BE49-F238E27FC236}">
                      <a16:creationId xmlns:a16="http://schemas.microsoft.com/office/drawing/2014/main" id="{8A984368-E4B0-4D6C-B426-24EA82F92FA3}"/>
                    </a:ext>
                  </a:extLst>
                </p:cNvPr>
                <p:cNvSpPr txBox="1">
                  <a:spLocks noChangeArrowheads="1"/>
                </p:cNvSpPr>
                <p:nvPr/>
              </p:nvSpPr>
              <p:spPr bwMode="auto">
                <a:xfrm>
                  <a:off x="4779" y="2034"/>
                  <a:ext cx="30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0760" name="Text Box 48">
                  <a:extLst>
                    <a:ext uri="{FF2B5EF4-FFF2-40B4-BE49-F238E27FC236}">
                      <a16:creationId xmlns:a16="http://schemas.microsoft.com/office/drawing/2014/main" id="{E010ED23-68BB-4DC2-AE26-6B6779028D6A}"/>
                    </a:ext>
                  </a:extLst>
                </p:cNvPr>
                <p:cNvSpPr txBox="1">
                  <a:spLocks noChangeArrowheads="1"/>
                </p:cNvSpPr>
                <p:nvPr/>
              </p:nvSpPr>
              <p:spPr bwMode="auto">
                <a:xfrm>
                  <a:off x="4795" y="2391"/>
                  <a:ext cx="30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0761" name="Line 49">
                  <a:extLst>
                    <a:ext uri="{FF2B5EF4-FFF2-40B4-BE49-F238E27FC236}">
                      <a16:creationId xmlns:a16="http://schemas.microsoft.com/office/drawing/2014/main" id="{87F4BA89-D528-445E-A10A-D8FFA5E72500}"/>
                    </a:ext>
                  </a:extLst>
                </p:cNvPr>
                <p:cNvSpPr>
                  <a:spLocks noChangeShapeType="1"/>
                </p:cNvSpPr>
                <p:nvPr/>
              </p:nvSpPr>
              <p:spPr bwMode="auto">
                <a:xfrm>
                  <a:off x="3772" y="2507"/>
                  <a:ext cx="0" cy="103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Text Box 50">
                  <a:extLst>
                    <a:ext uri="{FF2B5EF4-FFF2-40B4-BE49-F238E27FC236}">
                      <a16:creationId xmlns:a16="http://schemas.microsoft.com/office/drawing/2014/main" id="{184977AA-7C6F-4BAA-856E-32EE5C9764E8}"/>
                    </a:ext>
                  </a:extLst>
                </p:cNvPr>
                <p:cNvSpPr txBox="1">
                  <a:spLocks noChangeArrowheads="1"/>
                </p:cNvSpPr>
                <p:nvPr/>
              </p:nvSpPr>
              <p:spPr bwMode="auto">
                <a:xfrm>
                  <a:off x="3101" y="2085"/>
                  <a:ext cx="3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30763" name="Text Box 51">
                  <a:extLst>
                    <a:ext uri="{FF2B5EF4-FFF2-40B4-BE49-F238E27FC236}">
                      <a16:creationId xmlns:a16="http://schemas.microsoft.com/office/drawing/2014/main" id="{7D154075-1E54-4065-BAE2-C7152F9090FA}"/>
                    </a:ext>
                  </a:extLst>
                </p:cNvPr>
                <p:cNvSpPr txBox="1">
                  <a:spLocks noChangeArrowheads="1"/>
                </p:cNvSpPr>
                <p:nvPr/>
              </p:nvSpPr>
              <p:spPr bwMode="auto">
                <a:xfrm>
                  <a:off x="4204" y="2085"/>
                  <a:ext cx="38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30764" name="Line 52">
                  <a:extLst>
                    <a:ext uri="{FF2B5EF4-FFF2-40B4-BE49-F238E27FC236}">
                      <a16:creationId xmlns:a16="http://schemas.microsoft.com/office/drawing/2014/main" id="{22C50134-578B-4624-9E71-C2438FDC67F8}"/>
                    </a:ext>
                  </a:extLst>
                </p:cNvPr>
                <p:cNvSpPr>
                  <a:spLocks noChangeShapeType="1"/>
                </p:cNvSpPr>
                <p:nvPr/>
              </p:nvSpPr>
              <p:spPr bwMode="auto">
                <a:xfrm>
                  <a:off x="3456" y="2507"/>
                  <a:ext cx="64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53">
                  <a:extLst>
                    <a:ext uri="{FF2B5EF4-FFF2-40B4-BE49-F238E27FC236}">
                      <a16:creationId xmlns:a16="http://schemas.microsoft.com/office/drawing/2014/main" id="{F4775E27-10E2-4C9F-8F97-75614FAB96BC}"/>
                    </a:ext>
                  </a:extLst>
                </p:cNvPr>
                <p:cNvSpPr>
                  <a:spLocks noChangeShapeType="1"/>
                </p:cNvSpPr>
                <p:nvPr/>
              </p:nvSpPr>
              <p:spPr bwMode="auto">
                <a:xfrm>
                  <a:off x="3772" y="3533"/>
                  <a:ext cx="15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54">
                  <a:extLst>
                    <a:ext uri="{FF2B5EF4-FFF2-40B4-BE49-F238E27FC236}">
                      <a16:creationId xmlns:a16="http://schemas.microsoft.com/office/drawing/2014/main" id="{F7F69035-07EE-4A97-AA28-EF82A1CB8F88}"/>
                    </a:ext>
                  </a:extLst>
                </p:cNvPr>
                <p:cNvSpPr>
                  <a:spLocks noChangeShapeType="1"/>
                </p:cNvSpPr>
                <p:nvPr/>
              </p:nvSpPr>
              <p:spPr bwMode="auto">
                <a:xfrm>
                  <a:off x="3648" y="3015"/>
                  <a:ext cx="0" cy="282"/>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67" name="Line 55">
                  <a:extLst>
                    <a:ext uri="{FF2B5EF4-FFF2-40B4-BE49-F238E27FC236}">
                      <a16:creationId xmlns:a16="http://schemas.microsoft.com/office/drawing/2014/main" id="{91417D78-12D3-4544-BF09-5FD4BBB81E73}"/>
                    </a:ext>
                  </a:extLst>
                </p:cNvPr>
                <p:cNvSpPr>
                  <a:spLocks noChangeShapeType="1"/>
                </p:cNvSpPr>
                <p:nvPr/>
              </p:nvSpPr>
              <p:spPr bwMode="auto">
                <a:xfrm flipH="1">
                  <a:off x="5280" y="2853"/>
                  <a:ext cx="211" cy="0"/>
                </a:xfrm>
                <a:prstGeom prst="line">
                  <a:avLst/>
                </a:prstGeom>
                <a:noFill/>
                <a:ln w="38100">
                  <a:solidFill>
                    <a:srgbClr val="FFCC00"/>
                  </a:solidFill>
                  <a:round/>
                  <a:headEnd type="none" w="sm" len="sm"/>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768" name="Text Box 56">
                  <a:extLst>
                    <a:ext uri="{FF2B5EF4-FFF2-40B4-BE49-F238E27FC236}">
                      <a16:creationId xmlns:a16="http://schemas.microsoft.com/office/drawing/2014/main" id="{07D23EA3-25E2-4DD3-8473-A717824FA3F4}"/>
                    </a:ext>
                  </a:extLst>
                </p:cNvPr>
                <p:cNvSpPr txBox="1">
                  <a:spLocks noChangeArrowheads="1"/>
                </p:cNvSpPr>
                <p:nvPr/>
              </p:nvSpPr>
              <p:spPr bwMode="auto">
                <a:xfrm>
                  <a:off x="4812" y="1521"/>
                  <a:ext cx="575"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p>
              </p:txBody>
            </p:sp>
            <p:sp>
              <p:nvSpPr>
                <p:cNvPr id="30769" name="Line 57">
                  <a:extLst>
                    <a:ext uri="{FF2B5EF4-FFF2-40B4-BE49-F238E27FC236}">
                      <a16:creationId xmlns:a16="http://schemas.microsoft.com/office/drawing/2014/main" id="{A74DBECD-B45A-4F02-8491-8C06599674F5}"/>
                    </a:ext>
                  </a:extLst>
                </p:cNvPr>
                <p:cNvSpPr>
                  <a:spLocks noChangeShapeType="1"/>
                </p:cNvSpPr>
                <p:nvPr/>
              </p:nvSpPr>
              <p:spPr bwMode="auto">
                <a:xfrm>
                  <a:off x="5145" y="1901"/>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58">
                  <a:extLst>
                    <a:ext uri="{FF2B5EF4-FFF2-40B4-BE49-F238E27FC236}">
                      <a16:creationId xmlns:a16="http://schemas.microsoft.com/office/drawing/2014/main" id="{30ECF839-BBB7-48CD-8D1C-AD5B23696C27}"/>
                    </a:ext>
                  </a:extLst>
                </p:cNvPr>
                <p:cNvSpPr>
                  <a:spLocks noChangeShapeType="1"/>
                </p:cNvSpPr>
                <p:nvPr/>
              </p:nvSpPr>
              <p:spPr bwMode="auto">
                <a:xfrm>
                  <a:off x="5155" y="2025"/>
                  <a:ext cx="27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1" name="Line 59">
                  <a:extLst>
                    <a:ext uri="{FF2B5EF4-FFF2-40B4-BE49-F238E27FC236}">
                      <a16:creationId xmlns:a16="http://schemas.microsoft.com/office/drawing/2014/main" id="{D51EF90D-89F9-4589-9152-FE99D2F3ED3D}"/>
                    </a:ext>
                  </a:extLst>
                </p:cNvPr>
                <p:cNvSpPr>
                  <a:spLocks noChangeShapeType="1"/>
                </p:cNvSpPr>
                <p:nvPr/>
              </p:nvSpPr>
              <p:spPr bwMode="auto">
                <a:xfrm>
                  <a:off x="5223" y="1970"/>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2" name="Line 60">
                  <a:extLst>
                    <a:ext uri="{FF2B5EF4-FFF2-40B4-BE49-F238E27FC236}">
                      <a16:creationId xmlns:a16="http://schemas.microsoft.com/office/drawing/2014/main" id="{991D1F07-0690-42A3-9EFE-8C3E2A6DBCC1}"/>
                    </a:ext>
                  </a:extLst>
                </p:cNvPr>
                <p:cNvSpPr>
                  <a:spLocks noChangeShapeType="1"/>
                </p:cNvSpPr>
                <p:nvPr/>
              </p:nvSpPr>
              <p:spPr bwMode="auto">
                <a:xfrm>
                  <a:off x="5223" y="2074"/>
                  <a:ext cx="11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Line 61">
                  <a:extLst>
                    <a:ext uri="{FF2B5EF4-FFF2-40B4-BE49-F238E27FC236}">
                      <a16:creationId xmlns:a16="http://schemas.microsoft.com/office/drawing/2014/main" id="{4769A4D3-62F4-48D9-B7F9-AB74824C736D}"/>
                    </a:ext>
                  </a:extLst>
                </p:cNvPr>
                <p:cNvSpPr>
                  <a:spLocks noChangeShapeType="1"/>
                </p:cNvSpPr>
                <p:nvPr/>
              </p:nvSpPr>
              <p:spPr bwMode="auto">
                <a:xfrm>
                  <a:off x="5280" y="2099"/>
                  <a:ext cx="0" cy="9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74" name="Group 62">
                  <a:extLst>
                    <a:ext uri="{FF2B5EF4-FFF2-40B4-BE49-F238E27FC236}">
                      <a16:creationId xmlns:a16="http://schemas.microsoft.com/office/drawing/2014/main" id="{8C092022-C638-410D-816E-710803988192}"/>
                    </a:ext>
                  </a:extLst>
                </p:cNvPr>
                <p:cNvGrpSpPr>
                  <a:grpSpLocks/>
                </p:cNvGrpSpPr>
                <p:nvPr/>
              </p:nvGrpSpPr>
              <p:grpSpPr bwMode="auto">
                <a:xfrm>
                  <a:off x="5155" y="3049"/>
                  <a:ext cx="278" cy="142"/>
                  <a:chOff x="4669" y="2865"/>
                  <a:chExt cx="338" cy="196"/>
                </a:xfrm>
              </p:grpSpPr>
              <p:sp>
                <p:nvSpPr>
                  <p:cNvPr id="30788" name="Line 63">
                    <a:extLst>
                      <a:ext uri="{FF2B5EF4-FFF2-40B4-BE49-F238E27FC236}">
                        <a16:creationId xmlns:a16="http://schemas.microsoft.com/office/drawing/2014/main" id="{5F4C82B3-3E6E-4B41-9AF8-55D04F165B21}"/>
                      </a:ext>
                    </a:extLst>
                  </p:cNvPr>
                  <p:cNvSpPr>
                    <a:spLocks noChangeShapeType="1"/>
                  </p:cNvSpPr>
                  <p:nvPr/>
                </p:nvSpPr>
                <p:spPr bwMode="auto">
                  <a:xfrm>
                    <a:off x="4669" y="2865"/>
                    <a:ext cx="32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9" name="Line 64">
                    <a:extLst>
                      <a:ext uri="{FF2B5EF4-FFF2-40B4-BE49-F238E27FC236}">
                        <a16:creationId xmlns:a16="http://schemas.microsoft.com/office/drawing/2014/main" id="{1E780684-A088-4514-815A-EB4904B6BA4E}"/>
                      </a:ext>
                    </a:extLst>
                  </p:cNvPr>
                  <p:cNvSpPr>
                    <a:spLocks noChangeShapeType="1"/>
                  </p:cNvSpPr>
                  <p:nvPr/>
                </p:nvSpPr>
                <p:spPr bwMode="auto">
                  <a:xfrm>
                    <a:off x="4669" y="2983"/>
                    <a:ext cx="33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0" name="Line 65">
                    <a:extLst>
                      <a:ext uri="{FF2B5EF4-FFF2-40B4-BE49-F238E27FC236}">
                        <a16:creationId xmlns:a16="http://schemas.microsoft.com/office/drawing/2014/main" id="{70E09B98-B1C6-4651-A369-15BF2EE35DBB}"/>
                      </a:ext>
                    </a:extLst>
                  </p:cNvPr>
                  <p:cNvSpPr>
                    <a:spLocks noChangeShapeType="1"/>
                  </p:cNvSpPr>
                  <p:nvPr/>
                </p:nvSpPr>
                <p:spPr bwMode="auto">
                  <a:xfrm>
                    <a:off x="4751" y="2930"/>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1" name="Line 66">
                    <a:extLst>
                      <a:ext uri="{FF2B5EF4-FFF2-40B4-BE49-F238E27FC236}">
                        <a16:creationId xmlns:a16="http://schemas.microsoft.com/office/drawing/2014/main" id="{2C7609A9-0AF5-4240-9EA6-97D0231FA10C}"/>
                      </a:ext>
                    </a:extLst>
                  </p:cNvPr>
                  <p:cNvSpPr>
                    <a:spLocks noChangeShapeType="1"/>
                  </p:cNvSpPr>
                  <p:nvPr/>
                </p:nvSpPr>
                <p:spPr bwMode="auto">
                  <a:xfrm>
                    <a:off x="4751" y="3061"/>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75" name="Line 67">
                  <a:extLst>
                    <a:ext uri="{FF2B5EF4-FFF2-40B4-BE49-F238E27FC236}">
                      <a16:creationId xmlns:a16="http://schemas.microsoft.com/office/drawing/2014/main" id="{4D505EEE-A395-41A5-B78C-6152DC2DF777}"/>
                    </a:ext>
                  </a:extLst>
                </p:cNvPr>
                <p:cNvSpPr>
                  <a:spLocks noChangeShapeType="1"/>
                </p:cNvSpPr>
                <p:nvPr/>
              </p:nvSpPr>
              <p:spPr bwMode="auto">
                <a:xfrm>
                  <a:off x="5500" y="2757"/>
                  <a:ext cx="0" cy="198"/>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Line 68">
                  <a:extLst>
                    <a:ext uri="{FF2B5EF4-FFF2-40B4-BE49-F238E27FC236}">
                      <a16:creationId xmlns:a16="http://schemas.microsoft.com/office/drawing/2014/main" id="{23CE5615-EC1F-4D68-A8F5-2EE6C7B8C3BD}"/>
                    </a:ext>
                  </a:extLst>
                </p:cNvPr>
                <p:cNvSpPr>
                  <a:spLocks noChangeShapeType="1"/>
                </p:cNvSpPr>
                <p:nvPr/>
              </p:nvSpPr>
              <p:spPr bwMode="auto">
                <a:xfrm>
                  <a:off x="5280" y="3201"/>
                  <a:ext cx="0" cy="33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Line 69">
                  <a:extLst>
                    <a:ext uri="{FF2B5EF4-FFF2-40B4-BE49-F238E27FC236}">
                      <a16:creationId xmlns:a16="http://schemas.microsoft.com/office/drawing/2014/main" id="{279032F8-0B26-43BA-8191-066508DE40A5}"/>
                    </a:ext>
                  </a:extLst>
                </p:cNvPr>
                <p:cNvSpPr>
                  <a:spLocks noChangeShapeType="1"/>
                </p:cNvSpPr>
                <p:nvPr/>
              </p:nvSpPr>
              <p:spPr bwMode="auto">
                <a:xfrm>
                  <a:off x="3360" y="2563"/>
                  <a:ext cx="307"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78" name="Line 70">
                  <a:extLst>
                    <a:ext uri="{FF2B5EF4-FFF2-40B4-BE49-F238E27FC236}">
                      <a16:creationId xmlns:a16="http://schemas.microsoft.com/office/drawing/2014/main" id="{B1672A1C-C039-4975-835A-1810BDB3460F}"/>
                    </a:ext>
                  </a:extLst>
                </p:cNvPr>
                <p:cNvSpPr>
                  <a:spLocks noChangeShapeType="1"/>
                </p:cNvSpPr>
                <p:nvPr/>
              </p:nvSpPr>
              <p:spPr bwMode="auto">
                <a:xfrm flipH="1">
                  <a:off x="3916" y="2563"/>
                  <a:ext cx="325" cy="0"/>
                </a:xfrm>
                <a:prstGeom prst="line">
                  <a:avLst/>
                </a:prstGeom>
                <a:noFill/>
                <a:ln w="38100">
                  <a:solidFill>
                    <a:srgbClr val="FF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79" name="Text Box 71">
                  <a:extLst>
                    <a:ext uri="{FF2B5EF4-FFF2-40B4-BE49-F238E27FC236}">
                      <a16:creationId xmlns:a16="http://schemas.microsoft.com/office/drawing/2014/main" id="{719E42C5-5BEF-4CB1-91EC-56D441CA7071}"/>
                    </a:ext>
                  </a:extLst>
                </p:cNvPr>
                <p:cNvSpPr txBox="1">
                  <a:spLocks noChangeArrowheads="1"/>
                </p:cNvSpPr>
                <p:nvPr/>
              </p:nvSpPr>
              <p:spPr bwMode="auto">
                <a:xfrm>
                  <a:off x="3179" y="2495"/>
                  <a:ext cx="41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30780" name="Text Box 72">
                  <a:extLst>
                    <a:ext uri="{FF2B5EF4-FFF2-40B4-BE49-F238E27FC236}">
                      <a16:creationId xmlns:a16="http://schemas.microsoft.com/office/drawing/2014/main" id="{173BA622-BAE8-4438-A74F-58516671A1E1}"/>
                    </a:ext>
                  </a:extLst>
                </p:cNvPr>
                <p:cNvSpPr txBox="1">
                  <a:spLocks noChangeArrowheads="1"/>
                </p:cNvSpPr>
                <p:nvPr/>
              </p:nvSpPr>
              <p:spPr bwMode="auto">
                <a:xfrm>
                  <a:off x="4043" y="2495"/>
                  <a:ext cx="40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30781" name="Rectangle 73">
                  <a:extLst>
                    <a:ext uri="{FF2B5EF4-FFF2-40B4-BE49-F238E27FC236}">
                      <a16:creationId xmlns:a16="http://schemas.microsoft.com/office/drawing/2014/main" id="{E767C3C7-2D18-4F39-B34A-FEB02A302A57}"/>
                    </a:ext>
                  </a:extLst>
                </p:cNvPr>
                <p:cNvSpPr>
                  <a:spLocks noChangeArrowheads="1"/>
                </p:cNvSpPr>
                <p:nvPr/>
              </p:nvSpPr>
              <p:spPr bwMode="auto">
                <a:xfrm rot="5400000">
                  <a:off x="2942" y="1900"/>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2" name="Rectangle 74">
                  <a:extLst>
                    <a:ext uri="{FF2B5EF4-FFF2-40B4-BE49-F238E27FC236}">
                      <a16:creationId xmlns:a16="http://schemas.microsoft.com/office/drawing/2014/main" id="{68FCEBAF-B88C-4FEF-ADD2-547A9583027D}"/>
                    </a:ext>
                  </a:extLst>
                </p:cNvPr>
                <p:cNvSpPr>
                  <a:spLocks noChangeArrowheads="1"/>
                </p:cNvSpPr>
                <p:nvPr/>
              </p:nvSpPr>
              <p:spPr bwMode="auto">
                <a:xfrm rot="5400000">
                  <a:off x="4537" y="1897"/>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3" name="Rectangle 75">
                  <a:extLst>
                    <a:ext uri="{FF2B5EF4-FFF2-40B4-BE49-F238E27FC236}">
                      <a16:creationId xmlns:a16="http://schemas.microsoft.com/office/drawing/2014/main" id="{5B209E0A-0815-4B84-A5D3-8137CDFE1C73}"/>
                    </a:ext>
                  </a:extLst>
                </p:cNvPr>
                <p:cNvSpPr>
                  <a:spLocks noChangeArrowheads="1"/>
                </p:cNvSpPr>
                <p:nvPr/>
              </p:nvSpPr>
              <p:spPr bwMode="auto">
                <a:xfrm rot="5400000">
                  <a:off x="3760" y="1655"/>
                  <a:ext cx="104" cy="319"/>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4" name="Rectangle 76">
                  <a:extLst>
                    <a:ext uri="{FF2B5EF4-FFF2-40B4-BE49-F238E27FC236}">
                      <a16:creationId xmlns:a16="http://schemas.microsoft.com/office/drawing/2014/main" id="{515A499D-B72B-470E-BCF5-58215ADD9632}"/>
                    </a:ext>
                  </a:extLst>
                </p:cNvPr>
                <p:cNvSpPr>
                  <a:spLocks noChangeArrowheads="1"/>
                </p:cNvSpPr>
                <p:nvPr/>
              </p:nvSpPr>
              <p:spPr bwMode="auto">
                <a:xfrm>
                  <a:off x="3724" y="2911"/>
                  <a:ext cx="105" cy="317"/>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785" name="Text Box 77">
                  <a:extLst>
                    <a:ext uri="{FF2B5EF4-FFF2-40B4-BE49-F238E27FC236}">
                      <a16:creationId xmlns:a16="http://schemas.microsoft.com/office/drawing/2014/main" id="{ECBE5399-9254-456F-B0D7-0C8DF7394BCB}"/>
                    </a:ext>
                  </a:extLst>
                </p:cNvPr>
                <p:cNvSpPr txBox="1">
                  <a:spLocks noChangeArrowheads="1"/>
                </p:cNvSpPr>
                <p:nvPr/>
              </p:nvSpPr>
              <p:spPr bwMode="auto">
                <a:xfrm>
                  <a:off x="4781" y="3001"/>
                  <a:ext cx="47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30786" name="Text Box 78">
                  <a:extLst>
                    <a:ext uri="{FF2B5EF4-FFF2-40B4-BE49-F238E27FC236}">
                      <a16:creationId xmlns:a16="http://schemas.microsoft.com/office/drawing/2014/main" id="{28B2A2EF-2E7D-4047-83B1-6E2DD122DD1F}"/>
                    </a:ext>
                  </a:extLst>
                </p:cNvPr>
                <p:cNvSpPr txBox="1">
                  <a:spLocks noChangeArrowheads="1"/>
                </p:cNvSpPr>
                <p:nvPr/>
              </p:nvSpPr>
              <p:spPr bwMode="auto">
                <a:xfrm>
                  <a:off x="2411" y="3569"/>
                  <a:ext cx="322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7.4</a:t>
                  </a:r>
                  <a:r>
                    <a:rPr kumimoji="0" lang="zh-CN" altLang="en-US" sz="2400" b="1">
                      <a:solidFill>
                        <a:srgbClr val="FFFF00"/>
                      </a:solidFill>
                    </a:rPr>
                    <a:t>具有射极公共电阻的差放电路</a:t>
                  </a:r>
                  <a:endParaRPr kumimoji="0" lang="zh-CN" altLang="en-US" sz="2400" b="1" baseline="-25000">
                    <a:solidFill>
                      <a:srgbClr val="FFFF00"/>
                    </a:solidFill>
                  </a:endParaRPr>
                </a:p>
              </p:txBody>
            </p:sp>
            <p:sp>
              <p:nvSpPr>
                <p:cNvPr id="30787" name="Text Box 79">
                  <a:extLst>
                    <a:ext uri="{FF2B5EF4-FFF2-40B4-BE49-F238E27FC236}">
                      <a16:creationId xmlns:a16="http://schemas.microsoft.com/office/drawing/2014/main" id="{A5DDE3AC-FD42-4136-B788-A8089AC6BA28}"/>
                    </a:ext>
                  </a:extLst>
                </p:cNvPr>
                <p:cNvSpPr txBox="1">
                  <a:spLocks noChangeArrowheads="1"/>
                </p:cNvSpPr>
                <p:nvPr/>
              </p:nvSpPr>
              <p:spPr bwMode="auto">
                <a:xfrm>
                  <a:off x="3899" y="1415"/>
                  <a:ext cx="30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out)">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7650">
                                            <p:txEl>
                                              <p:pRg st="0" end="0"/>
                                            </p:txEl>
                                          </p:spTgt>
                                        </p:tgtEl>
                                        <p:attrNameLst>
                                          <p:attrName>style.visibility</p:attrName>
                                        </p:attrNameLst>
                                      </p:cBhvr>
                                      <p:to>
                                        <p:strVal val="visible"/>
                                      </p:to>
                                    </p:set>
                                    <p:anim calcmode="lin" valueType="num">
                                      <p:cBhvr additive="base">
                                        <p:cTn id="12" dur="500" fill="hold"/>
                                        <p:tgtEl>
                                          <p:spTgt spid="2765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765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P spid="276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0612D01D-5EE0-45E2-9AF9-0781F76F5260}"/>
              </a:ext>
            </a:extLst>
          </p:cNvPr>
          <p:cNvSpPr txBox="1">
            <a:spLocks noChangeArrowheads="1"/>
          </p:cNvSpPr>
          <p:nvPr/>
        </p:nvSpPr>
        <p:spPr bwMode="auto">
          <a:xfrm>
            <a:off x="2425700" y="3916363"/>
            <a:ext cx="16002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E2</a:t>
            </a:r>
            <a:r>
              <a:rPr kumimoji="0" lang="en-US" altLang="zh-CN" sz="2800" b="1">
                <a:solidFill>
                  <a:srgbClr val="00FF00"/>
                </a:solidFill>
              </a:rPr>
              <a:t>+</a:t>
            </a:r>
            <a:r>
              <a:rPr kumimoji="0" lang="en-US" altLang="zh-CN" sz="2800" b="1" i="1">
                <a:solidFill>
                  <a:srgbClr val="00FF00"/>
                </a:solidFill>
              </a:rPr>
              <a:t>ΔI</a:t>
            </a:r>
            <a:r>
              <a:rPr kumimoji="0" lang="en-US" altLang="zh-CN" sz="2800" b="1" baseline="-25000">
                <a:solidFill>
                  <a:srgbClr val="00FF00"/>
                </a:solidFill>
              </a:rPr>
              <a:t>E2</a:t>
            </a:r>
            <a:endParaRPr kumimoji="0" lang="en-US" altLang="zh-CN" sz="2800" b="1">
              <a:solidFill>
                <a:srgbClr val="00FF00"/>
              </a:solidFill>
            </a:endParaRPr>
          </a:p>
        </p:txBody>
      </p:sp>
      <p:sp>
        <p:nvSpPr>
          <p:cNvPr id="28675" name="Rectangle 3">
            <a:extLst>
              <a:ext uri="{FF2B5EF4-FFF2-40B4-BE49-F238E27FC236}">
                <a16:creationId xmlns:a16="http://schemas.microsoft.com/office/drawing/2014/main" id="{D7B444B8-E565-47E9-B89E-FCBC7AEFE008}"/>
              </a:ext>
            </a:extLst>
          </p:cNvPr>
          <p:cNvSpPr>
            <a:spLocks noChangeArrowheads="1"/>
          </p:cNvSpPr>
          <p:nvPr/>
        </p:nvSpPr>
        <p:spPr bwMode="auto">
          <a:xfrm>
            <a:off x="5334000" y="2590800"/>
            <a:ext cx="3810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FFFF00"/>
                </a:solidFill>
              </a:rPr>
              <a:t>即</a:t>
            </a:r>
            <a:r>
              <a:rPr lang="en-US" altLang="zh-CN" b="1" i="1">
                <a:solidFill>
                  <a:srgbClr val="FF00FF"/>
                </a:solidFill>
                <a:cs typeface="Times New Roman" panose="02020603050405020304" pitchFamily="18" charset="0"/>
              </a:rPr>
              <a:t>R</a:t>
            </a:r>
            <a:r>
              <a:rPr lang="en-US" altLang="zh-CN" b="1" baseline="-30000">
                <a:solidFill>
                  <a:srgbClr val="FF00FF"/>
                </a:solidFill>
                <a:cs typeface="Times New Roman" panose="02020603050405020304" pitchFamily="18" charset="0"/>
              </a:rPr>
              <a:t>e</a:t>
            </a:r>
            <a:r>
              <a:rPr lang="zh-CN" altLang="en-US" b="1">
                <a:solidFill>
                  <a:srgbClr val="FF00FF"/>
                </a:solidFill>
              </a:rPr>
              <a:t>上的总电流不变</a:t>
            </a:r>
            <a:r>
              <a:rPr lang="zh-CN" altLang="en-US" b="1">
                <a:solidFill>
                  <a:srgbClr val="FFFF00"/>
                </a:solidFill>
              </a:rPr>
              <a:t>，</a:t>
            </a:r>
            <a:r>
              <a:rPr lang="zh-CN" altLang="en-US" b="1">
                <a:solidFill>
                  <a:srgbClr val="FF00FF"/>
                </a:solidFill>
              </a:rPr>
              <a:t>仍为</a:t>
            </a:r>
            <a:r>
              <a:rPr lang="en-US" altLang="zh-CN" b="1">
                <a:solidFill>
                  <a:srgbClr val="FF00FF"/>
                </a:solidFill>
              </a:rPr>
              <a:t>2</a:t>
            </a:r>
            <a:r>
              <a:rPr lang="en-US" altLang="zh-CN" b="1" i="1">
                <a:solidFill>
                  <a:srgbClr val="FF00FF"/>
                </a:solidFill>
                <a:cs typeface="Times New Roman" panose="02020603050405020304" pitchFamily="18" charset="0"/>
              </a:rPr>
              <a:t>I</a:t>
            </a:r>
            <a:r>
              <a:rPr lang="en-US" altLang="zh-CN" b="1" baseline="-30000">
                <a:solidFill>
                  <a:srgbClr val="FF00FF"/>
                </a:solidFill>
                <a:cs typeface="Times New Roman" panose="02020603050405020304" pitchFamily="18" charset="0"/>
              </a:rPr>
              <a:t>EQ</a:t>
            </a:r>
            <a:r>
              <a:rPr lang="zh-CN" altLang="en-US" b="1">
                <a:solidFill>
                  <a:srgbClr val="FFFF00"/>
                </a:solidFill>
              </a:rPr>
              <a:t>，在</a:t>
            </a:r>
            <a:r>
              <a:rPr lang="en-US" altLang="zh-CN" b="1" i="1">
                <a:solidFill>
                  <a:srgbClr val="FFFF00"/>
                </a:solidFill>
                <a:cs typeface="Times New Roman" panose="02020603050405020304" pitchFamily="18" charset="0"/>
              </a:rPr>
              <a:t>R</a:t>
            </a:r>
            <a:r>
              <a:rPr lang="en-US" altLang="zh-CN" b="1" baseline="-30000">
                <a:solidFill>
                  <a:srgbClr val="FFFF00"/>
                </a:solidFill>
                <a:cs typeface="Times New Roman" panose="02020603050405020304" pitchFamily="18" charset="0"/>
              </a:rPr>
              <a:t>e</a:t>
            </a:r>
            <a:r>
              <a:rPr lang="zh-CN" altLang="en-US" b="1">
                <a:solidFill>
                  <a:srgbClr val="FFFF00"/>
                </a:solidFill>
              </a:rPr>
              <a:t>上没有</a:t>
            </a:r>
            <a:r>
              <a:rPr lang="zh-CN" altLang="en-US" b="1">
                <a:solidFill>
                  <a:srgbClr val="FF00FF"/>
                </a:solidFill>
              </a:rPr>
              <a:t>信号压降</a:t>
            </a:r>
            <a:r>
              <a:rPr lang="zh-CN" altLang="en-US" b="1">
                <a:solidFill>
                  <a:srgbClr val="FFFF00"/>
                </a:solidFill>
              </a:rPr>
              <a:t>。</a:t>
            </a:r>
          </a:p>
        </p:txBody>
      </p:sp>
      <p:sp>
        <p:nvSpPr>
          <p:cNvPr id="28676" name="Rectangle 4">
            <a:extLst>
              <a:ext uri="{FF2B5EF4-FFF2-40B4-BE49-F238E27FC236}">
                <a16:creationId xmlns:a16="http://schemas.microsoft.com/office/drawing/2014/main" id="{CFC0085C-A373-42BA-A920-0B1A0555E8C0}"/>
              </a:ext>
            </a:extLst>
          </p:cNvPr>
          <p:cNvSpPr>
            <a:spLocks noChangeArrowheads="1"/>
          </p:cNvSpPr>
          <p:nvPr/>
        </p:nvSpPr>
        <p:spPr bwMode="auto">
          <a:xfrm>
            <a:off x="5410200" y="1524000"/>
            <a:ext cx="373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b="1">
                <a:solidFill>
                  <a:srgbClr val="FFFF00"/>
                </a:solidFill>
              </a:rPr>
              <a:t>因而两管电流之和不变，</a:t>
            </a:r>
          </a:p>
        </p:txBody>
      </p:sp>
      <p:sp>
        <p:nvSpPr>
          <p:cNvPr id="31749" name="Text Box 5">
            <a:extLst>
              <a:ext uri="{FF2B5EF4-FFF2-40B4-BE49-F238E27FC236}">
                <a16:creationId xmlns:a16="http://schemas.microsoft.com/office/drawing/2014/main" id="{08EDEC80-D7C6-43B8-B255-BF923C30030E}"/>
              </a:ext>
            </a:extLst>
          </p:cNvPr>
          <p:cNvSpPr txBox="1">
            <a:spLocks noChangeArrowheads="1"/>
          </p:cNvSpPr>
          <p:nvPr/>
        </p:nvSpPr>
        <p:spPr bwMode="auto">
          <a:xfrm>
            <a:off x="3113088" y="6207125"/>
            <a:ext cx="2540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kumimoji="0" lang="zh-CN" altLang="zh-CN" sz="2800" b="1">
              <a:solidFill>
                <a:srgbClr val="FFFF00"/>
              </a:solidFill>
            </a:endParaRPr>
          </a:p>
        </p:txBody>
      </p:sp>
      <p:sp>
        <p:nvSpPr>
          <p:cNvPr id="28678" name="Rectangle 6">
            <a:extLst>
              <a:ext uri="{FF2B5EF4-FFF2-40B4-BE49-F238E27FC236}">
                <a16:creationId xmlns:a16="http://schemas.microsoft.com/office/drawing/2014/main" id="{90ECCB8F-2EA1-42F0-8CD6-61B9ACEB2928}"/>
              </a:ext>
            </a:extLst>
          </p:cNvPr>
          <p:cNvSpPr>
            <a:spLocks noChangeArrowheads="1"/>
          </p:cNvSpPr>
          <p:nvPr/>
        </p:nvSpPr>
        <p:spPr bwMode="auto">
          <a:xfrm>
            <a:off x="5638800" y="5410200"/>
            <a:ext cx="2819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rPr>
              <a:t>故不会影响差模放大倍数。</a:t>
            </a:r>
          </a:p>
        </p:txBody>
      </p:sp>
      <p:sp>
        <p:nvSpPr>
          <p:cNvPr id="28679" name="Text Box 7">
            <a:extLst>
              <a:ext uri="{FF2B5EF4-FFF2-40B4-BE49-F238E27FC236}">
                <a16:creationId xmlns:a16="http://schemas.microsoft.com/office/drawing/2014/main" id="{E2DC2A74-6D69-4F39-A09B-92A9ECAAB826}"/>
              </a:ext>
            </a:extLst>
          </p:cNvPr>
          <p:cNvSpPr txBox="1">
            <a:spLocks noChangeArrowheads="1"/>
          </p:cNvSpPr>
          <p:nvPr/>
        </p:nvSpPr>
        <p:spPr bwMode="auto">
          <a:xfrm>
            <a:off x="965200" y="4699000"/>
            <a:ext cx="129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66FF33"/>
                </a:solidFill>
              </a:rPr>
              <a:t>I</a:t>
            </a:r>
            <a:r>
              <a:rPr kumimoji="0" lang="en-US" altLang="zh-CN" sz="2800" b="1" baseline="-25000">
                <a:solidFill>
                  <a:srgbClr val="66FF33"/>
                </a:solidFill>
              </a:rPr>
              <a:t>E1</a:t>
            </a:r>
            <a:r>
              <a:rPr kumimoji="0" lang="en-US" altLang="zh-CN" sz="2800" b="1">
                <a:solidFill>
                  <a:srgbClr val="66FF33"/>
                </a:solidFill>
              </a:rPr>
              <a:t>+</a:t>
            </a:r>
            <a:r>
              <a:rPr kumimoji="0" lang="en-US" altLang="zh-CN" sz="2800" b="1" i="1">
                <a:solidFill>
                  <a:srgbClr val="66FF33"/>
                </a:solidFill>
              </a:rPr>
              <a:t>I</a:t>
            </a:r>
            <a:r>
              <a:rPr kumimoji="0" lang="en-US" altLang="zh-CN" sz="2800" b="1" baseline="-25000">
                <a:solidFill>
                  <a:srgbClr val="66FF33"/>
                </a:solidFill>
              </a:rPr>
              <a:t>E2</a:t>
            </a:r>
          </a:p>
        </p:txBody>
      </p:sp>
      <p:sp>
        <p:nvSpPr>
          <p:cNvPr id="28680" name="Line 8">
            <a:extLst>
              <a:ext uri="{FF2B5EF4-FFF2-40B4-BE49-F238E27FC236}">
                <a16:creationId xmlns:a16="http://schemas.microsoft.com/office/drawing/2014/main" id="{EBA29FAB-43A5-4E72-B33A-53583F3257BE}"/>
              </a:ext>
            </a:extLst>
          </p:cNvPr>
          <p:cNvSpPr>
            <a:spLocks noChangeShapeType="1"/>
          </p:cNvSpPr>
          <p:nvPr/>
        </p:nvSpPr>
        <p:spPr bwMode="auto">
          <a:xfrm>
            <a:off x="2184400" y="4811713"/>
            <a:ext cx="0" cy="447675"/>
          </a:xfrm>
          <a:prstGeom prst="line">
            <a:avLst/>
          </a:prstGeom>
          <a:noFill/>
          <a:ln w="381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1" name="Line 9">
            <a:extLst>
              <a:ext uri="{FF2B5EF4-FFF2-40B4-BE49-F238E27FC236}">
                <a16:creationId xmlns:a16="http://schemas.microsoft.com/office/drawing/2014/main" id="{B8000FB3-0999-4E7D-BACC-234C88D3A6A7}"/>
              </a:ext>
            </a:extLst>
          </p:cNvPr>
          <p:cNvSpPr>
            <a:spLocks noChangeShapeType="1"/>
          </p:cNvSpPr>
          <p:nvPr/>
        </p:nvSpPr>
        <p:spPr bwMode="auto">
          <a:xfrm>
            <a:off x="1765300" y="3948113"/>
            <a:ext cx="487363" cy="0"/>
          </a:xfrm>
          <a:prstGeom prst="line">
            <a:avLst/>
          </a:prstGeom>
          <a:noFill/>
          <a:ln w="381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2" name="Line 10">
            <a:extLst>
              <a:ext uri="{FF2B5EF4-FFF2-40B4-BE49-F238E27FC236}">
                <a16:creationId xmlns:a16="http://schemas.microsoft.com/office/drawing/2014/main" id="{1D60640C-3ABC-489C-BE1D-E303CCE3D613}"/>
              </a:ext>
            </a:extLst>
          </p:cNvPr>
          <p:cNvSpPr>
            <a:spLocks noChangeShapeType="1"/>
          </p:cNvSpPr>
          <p:nvPr/>
        </p:nvSpPr>
        <p:spPr bwMode="auto">
          <a:xfrm flipH="1">
            <a:off x="2514600" y="3957638"/>
            <a:ext cx="515938" cy="0"/>
          </a:xfrm>
          <a:prstGeom prst="line">
            <a:avLst/>
          </a:prstGeom>
          <a:noFill/>
          <a:ln w="381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a:extLst>
              <a:ext uri="{FF2B5EF4-FFF2-40B4-BE49-F238E27FC236}">
                <a16:creationId xmlns:a16="http://schemas.microsoft.com/office/drawing/2014/main" id="{EEF15F03-B218-4177-8376-33F7BF6D92B8}"/>
              </a:ext>
            </a:extLst>
          </p:cNvPr>
          <p:cNvSpPr txBox="1">
            <a:spLocks noChangeArrowheads="1"/>
          </p:cNvSpPr>
          <p:nvPr/>
        </p:nvSpPr>
        <p:spPr bwMode="auto">
          <a:xfrm>
            <a:off x="914400" y="3962400"/>
            <a:ext cx="1600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00FF00"/>
                </a:solidFill>
              </a:rPr>
              <a:t>I</a:t>
            </a:r>
            <a:r>
              <a:rPr kumimoji="0" lang="en-US" altLang="zh-CN" sz="2800" b="1" baseline="-25000">
                <a:solidFill>
                  <a:srgbClr val="00FF00"/>
                </a:solidFill>
              </a:rPr>
              <a:t>E1</a:t>
            </a:r>
            <a:r>
              <a:rPr kumimoji="0" lang="en-US" altLang="zh-CN" sz="2800" b="1">
                <a:solidFill>
                  <a:srgbClr val="00FF00"/>
                </a:solidFill>
              </a:rPr>
              <a:t>+</a:t>
            </a:r>
            <a:r>
              <a:rPr kumimoji="0" lang="en-US" altLang="zh-CN" sz="2800" b="1" i="1">
                <a:solidFill>
                  <a:srgbClr val="00FF00"/>
                </a:solidFill>
              </a:rPr>
              <a:t>ΔI</a:t>
            </a:r>
            <a:r>
              <a:rPr kumimoji="0" lang="en-US" altLang="zh-CN" sz="2800" b="1" baseline="-25000">
                <a:solidFill>
                  <a:srgbClr val="00FF00"/>
                </a:solidFill>
              </a:rPr>
              <a:t>E1</a:t>
            </a:r>
            <a:endParaRPr kumimoji="0" lang="en-US" altLang="zh-CN" sz="2800" b="1">
              <a:solidFill>
                <a:srgbClr val="00FF00"/>
              </a:solidFill>
            </a:endParaRPr>
          </a:p>
        </p:txBody>
      </p:sp>
      <p:grpSp>
        <p:nvGrpSpPr>
          <p:cNvPr id="31756" name="Group 12">
            <a:extLst>
              <a:ext uri="{FF2B5EF4-FFF2-40B4-BE49-F238E27FC236}">
                <a16:creationId xmlns:a16="http://schemas.microsoft.com/office/drawing/2014/main" id="{64CA5207-FADA-4BB0-958D-63B75823216B}"/>
              </a:ext>
            </a:extLst>
          </p:cNvPr>
          <p:cNvGrpSpPr>
            <a:grpSpLocks/>
          </p:cNvGrpSpPr>
          <p:nvPr/>
        </p:nvGrpSpPr>
        <p:grpSpPr bwMode="auto">
          <a:xfrm>
            <a:off x="228600" y="1676400"/>
            <a:ext cx="5121275" cy="4497388"/>
            <a:chOff x="2880" y="2689"/>
            <a:chExt cx="8065" cy="7083"/>
          </a:xfrm>
        </p:grpSpPr>
        <p:sp>
          <p:nvSpPr>
            <p:cNvPr id="31762" name="Line 13">
              <a:extLst>
                <a:ext uri="{FF2B5EF4-FFF2-40B4-BE49-F238E27FC236}">
                  <a16:creationId xmlns:a16="http://schemas.microsoft.com/office/drawing/2014/main" id="{93AF8A2D-965E-4A0A-88B4-B6F109398B40}"/>
                </a:ext>
              </a:extLst>
            </p:cNvPr>
            <p:cNvSpPr>
              <a:spLocks noChangeShapeType="1"/>
            </p:cNvSpPr>
            <p:nvPr/>
          </p:nvSpPr>
          <p:spPr bwMode="auto">
            <a:xfrm>
              <a:off x="3268" y="4947"/>
              <a:ext cx="19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14">
              <a:extLst>
                <a:ext uri="{FF2B5EF4-FFF2-40B4-BE49-F238E27FC236}">
                  <a16:creationId xmlns:a16="http://schemas.microsoft.com/office/drawing/2014/main" id="{E5562093-941D-47B3-80F3-3C79B39699C6}"/>
                </a:ext>
              </a:extLst>
            </p:cNvPr>
            <p:cNvSpPr>
              <a:spLocks noChangeShapeType="1"/>
            </p:cNvSpPr>
            <p:nvPr/>
          </p:nvSpPr>
          <p:spPr bwMode="auto">
            <a:xfrm>
              <a:off x="3289" y="7308"/>
              <a:ext cx="68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15">
              <a:extLst>
                <a:ext uri="{FF2B5EF4-FFF2-40B4-BE49-F238E27FC236}">
                  <a16:creationId xmlns:a16="http://schemas.microsoft.com/office/drawing/2014/main" id="{4FE87D55-F1AE-49D5-A2B9-429024C8372D}"/>
                </a:ext>
              </a:extLst>
            </p:cNvPr>
            <p:cNvSpPr>
              <a:spLocks noChangeShapeType="1"/>
            </p:cNvSpPr>
            <p:nvPr/>
          </p:nvSpPr>
          <p:spPr bwMode="auto">
            <a:xfrm>
              <a:off x="5465" y="2689"/>
              <a:ext cx="0" cy="1975"/>
            </a:xfrm>
            <a:prstGeom prst="line">
              <a:avLst/>
            </a:prstGeom>
            <a:noFill/>
            <a:ln w="38100">
              <a:solidFill>
                <a:srgbClr val="FFCC00"/>
              </a:solidFill>
              <a:round/>
              <a:headEnd type="non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31765" name="Text Box 16">
              <a:extLst>
                <a:ext uri="{FF2B5EF4-FFF2-40B4-BE49-F238E27FC236}">
                  <a16:creationId xmlns:a16="http://schemas.microsoft.com/office/drawing/2014/main" id="{80D52874-5DA2-4724-AF90-8B6258DB5F3F}"/>
                </a:ext>
              </a:extLst>
            </p:cNvPr>
            <p:cNvSpPr txBox="1">
              <a:spLocks noChangeArrowheads="1"/>
            </p:cNvSpPr>
            <p:nvPr/>
          </p:nvSpPr>
          <p:spPr bwMode="auto">
            <a:xfrm>
              <a:off x="7283" y="2902"/>
              <a:ext cx="1125"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p>
          </p:txBody>
        </p:sp>
        <p:sp>
          <p:nvSpPr>
            <p:cNvPr id="31766" name="Rectangle 17">
              <a:extLst>
                <a:ext uri="{FF2B5EF4-FFF2-40B4-BE49-F238E27FC236}">
                  <a16:creationId xmlns:a16="http://schemas.microsoft.com/office/drawing/2014/main" id="{02C3054B-376F-4BF1-833E-42D6BBB63DBA}"/>
                </a:ext>
              </a:extLst>
            </p:cNvPr>
            <p:cNvSpPr>
              <a:spLocks noChangeArrowheads="1"/>
            </p:cNvSpPr>
            <p:nvPr/>
          </p:nvSpPr>
          <p:spPr bwMode="auto">
            <a:xfrm>
              <a:off x="5323" y="2982"/>
              <a:ext cx="262" cy="79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767" name="Line 18">
              <a:extLst>
                <a:ext uri="{FF2B5EF4-FFF2-40B4-BE49-F238E27FC236}">
                  <a16:creationId xmlns:a16="http://schemas.microsoft.com/office/drawing/2014/main" id="{1B0F822F-F6BC-4CF1-8C44-CE5A760FB6A7}"/>
                </a:ext>
              </a:extLst>
            </p:cNvPr>
            <p:cNvSpPr>
              <a:spLocks noChangeShapeType="1"/>
            </p:cNvSpPr>
            <p:nvPr/>
          </p:nvSpPr>
          <p:spPr bwMode="auto">
            <a:xfrm>
              <a:off x="10053" y="2689"/>
              <a:ext cx="0" cy="185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Text Box 19">
              <a:extLst>
                <a:ext uri="{FF2B5EF4-FFF2-40B4-BE49-F238E27FC236}">
                  <a16:creationId xmlns:a16="http://schemas.microsoft.com/office/drawing/2014/main" id="{C6CA0930-D5D4-4272-AE24-1BBB1C069044}"/>
                </a:ext>
              </a:extLst>
            </p:cNvPr>
            <p:cNvSpPr txBox="1">
              <a:spLocks noChangeArrowheads="1"/>
            </p:cNvSpPr>
            <p:nvPr/>
          </p:nvSpPr>
          <p:spPr bwMode="auto">
            <a:xfrm>
              <a:off x="3248" y="5417"/>
              <a:ext cx="2515"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p>
          </p:txBody>
        </p:sp>
        <p:sp>
          <p:nvSpPr>
            <p:cNvPr id="31769" name="Line 20">
              <a:extLst>
                <a:ext uri="{FF2B5EF4-FFF2-40B4-BE49-F238E27FC236}">
                  <a16:creationId xmlns:a16="http://schemas.microsoft.com/office/drawing/2014/main" id="{0D1513E1-CC35-4B40-8470-4974CB24D163}"/>
                </a:ext>
              </a:extLst>
            </p:cNvPr>
            <p:cNvSpPr>
              <a:spLocks noChangeShapeType="1"/>
            </p:cNvSpPr>
            <p:nvPr/>
          </p:nvSpPr>
          <p:spPr bwMode="auto">
            <a:xfrm>
              <a:off x="5493" y="5277"/>
              <a:ext cx="0" cy="8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70" name="Line 21">
              <a:extLst>
                <a:ext uri="{FF2B5EF4-FFF2-40B4-BE49-F238E27FC236}">
                  <a16:creationId xmlns:a16="http://schemas.microsoft.com/office/drawing/2014/main" id="{B2810790-45AD-4316-9849-F0D2FCDAA609}"/>
                </a:ext>
              </a:extLst>
            </p:cNvPr>
            <p:cNvSpPr>
              <a:spLocks noChangeShapeType="1"/>
            </p:cNvSpPr>
            <p:nvPr/>
          </p:nvSpPr>
          <p:spPr bwMode="auto">
            <a:xfrm>
              <a:off x="7098" y="5277"/>
              <a:ext cx="0" cy="800"/>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771" name="Text Box 22">
              <a:extLst>
                <a:ext uri="{FF2B5EF4-FFF2-40B4-BE49-F238E27FC236}">
                  <a16:creationId xmlns:a16="http://schemas.microsoft.com/office/drawing/2014/main" id="{E7EBFD1D-0F62-4BBA-B93A-D6D29B59C6FB}"/>
                </a:ext>
              </a:extLst>
            </p:cNvPr>
            <p:cNvSpPr txBox="1">
              <a:spLocks noChangeArrowheads="1"/>
            </p:cNvSpPr>
            <p:nvPr/>
          </p:nvSpPr>
          <p:spPr bwMode="auto">
            <a:xfrm>
              <a:off x="5900" y="5129"/>
              <a:ext cx="1128"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baseline="-25000">
                  <a:solidFill>
                    <a:srgbClr val="FFFF00"/>
                  </a:solidFill>
                </a:rPr>
                <a:t>E</a:t>
              </a:r>
            </a:p>
          </p:txBody>
        </p:sp>
        <p:sp>
          <p:nvSpPr>
            <p:cNvPr id="31772" name="Line 23">
              <a:extLst>
                <a:ext uri="{FF2B5EF4-FFF2-40B4-BE49-F238E27FC236}">
                  <a16:creationId xmlns:a16="http://schemas.microsoft.com/office/drawing/2014/main" id="{00565C5B-CBEF-4FFB-9576-B62D37C22AF3}"/>
                </a:ext>
              </a:extLst>
            </p:cNvPr>
            <p:cNvSpPr>
              <a:spLocks noChangeShapeType="1"/>
            </p:cNvSpPr>
            <p:nvPr/>
          </p:nvSpPr>
          <p:spPr bwMode="auto">
            <a:xfrm>
              <a:off x="5493" y="2689"/>
              <a:ext cx="46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73" name="Group 24">
              <a:extLst>
                <a:ext uri="{FF2B5EF4-FFF2-40B4-BE49-F238E27FC236}">
                  <a16:creationId xmlns:a16="http://schemas.microsoft.com/office/drawing/2014/main" id="{EB10D73C-73AD-48C1-91C9-FDCD3960E8CD}"/>
                </a:ext>
              </a:extLst>
            </p:cNvPr>
            <p:cNvGrpSpPr>
              <a:grpSpLocks/>
            </p:cNvGrpSpPr>
            <p:nvPr/>
          </p:nvGrpSpPr>
          <p:grpSpPr bwMode="auto">
            <a:xfrm>
              <a:off x="5158" y="4647"/>
              <a:ext cx="357" cy="635"/>
              <a:chOff x="1714" y="1327"/>
              <a:chExt cx="175" cy="353"/>
            </a:xfrm>
          </p:grpSpPr>
          <p:sp>
            <p:nvSpPr>
              <p:cNvPr id="31824" name="Line 25">
                <a:extLst>
                  <a:ext uri="{FF2B5EF4-FFF2-40B4-BE49-F238E27FC236}">
                    <a16:creationId xmlns:a16="http://schemas.microsoft.com/office/drawing/2014/main" id="{A36E072E-A632-47B0-813F-B393A6ACB80A}"/>
                  </a:ext>
                </a:extLst>
              </p:cNvPr>
              <p:cNvSpPr>
                <a:spLocks noChangeShapeType="1"/>
              </p:cNvSpPr>
              <p:nvPr/>
            </p:nvSpPr>
            <p:spPr bwMode="auto">
              <a:xfrm>
                <a:off x="1714"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5" name="Line 26">
                <a:extLst>
                  <a:ext uri="{FF2B5EF4-FFF2-40B4-BE49-F238E27FC236}">
                    <a16:creationId xmlns:a16="http://schemas.microsoft.com/office/drawing/2014/main" id="{F996FE9A-B310-475C-88F9-D36C5966DF52}"/>
                  </a:ext>
                </a:extLst>
              </p:cNvPr>
              <p:cNvSpPr>
                <a:spLocks noChangeShapeType="1"/>
              </p:cNvSpPr>
              <p:nvPr/>
            </p:nvSpPr>
            <p:spPr bwMode="auto">
              <a:xfrm flipV="1">
                <a:off x="1714" y="1327"/>
                <a:ext cx="163" cy="114"/>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6" name="Line 27">
                <a:extLst>
                  <a:ext uri="{FF2B5EF4-FFF2-40B4-BE49-F238E27FC236}">
                    <a16:creationId xmlns:a16="http://schemas.microsoft.com/office/drawing/2014/main" id="{D4F3BE8C-2975-4396-973F-80925C1FF1A4}"/>
                  </a:ext>
                </a:extLst>
              </p:cNvPr>
              <p:cNvSpPr>
                <a:spLocks noChangeShapeType="1"/>
              </p:cNvSpPr>
              <p:nvPr/>
            </p:nvSpPr>
            <p:spPr bwMode="auto">
              <a:xfrm>
                <a:off x="1714" y="1559"/>
                <a:ext cx="175" cy="11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1774" name="Group 28">
              <a:extLst>
                <a:ext uri="{FF2B5EF4-FFF2-40B4-BE49-F238E27FC236}">
                  <a16:creationId xmlns:a16="http://schemas.microsoft.com/office/drawing/2014/main" id="{EA7DC1CF-13CA-49F0-84F2-0C03C6E21135}"/>
                </a:ext>
              </a:extLst>
            </p:cNvPr>
            <p:cNvGrpSpPr>
              <a:grpSpLocks/>
            </p:cNvGrpSpPr>
            <p:nvPr/>
          </p:nvGrpSpPr>
          <p:grpSpPr bwMode="auto">
            <a:xfrm>
              <a:off x="7098" y="4617"/>
              <a:ext cx="357" cy="665"/>
              <a:chOff x="2660" y="1311"/>
              <a:chExt cx="175" cy="369"/>
            </a:xfrm>
          </p:grpSpPr>
          <p:sp>
            <p:nvSpPr>
              <p:cNvPr id="31821" name="Line 29">
                <a:extLst>
                  <a:ext uri="{FF2B5EF4-FFF2-40B4-BE49-F238E27FC236}">
                    <a16:creationId xmlns:a16="http://schemas.microsoft.com/office/drawing/2014/main" id="{D312ABAB-00A9-4169-AA16-857D5BBB74E8}"/>
                  </a:ext>
                </a:extLst>
              </p:cNvPr>
              <p:cNvSpPr>
                <a:spLocks noChangeShapeType="1"/>
              </p:cNvSpPr>
              <p:nvPr/>
            </p:nvSpPr>
            <p:spPr bwMode="auto">
              <a:xfrm flipH="1">
                <a:off x="2835" y="1344"/>
                <a:ext cx="0" cy="33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2" name="Line 30">
                <a:extLst>
                  <a:ext uri="{FF2B5EF4-FFF2-40B4-BE49-F238E27FC236}">
                    <a16:creationId xmlns:a16="http://schemas.microsoft.com/office/drawing/2014/main" id="{9EB24FB1-EB21-4A5B-960F-D0554374540D}"/>
                  </a:ext>
                </a:extLst>
              </p:cNvPr>
              <p:cNvSpPr>
                <a:spLocks noChangeShapeType="1"/>
              </p:cNvSpPr>
              <p:nvPr/>
            </p:nvSpPr>
            <p:spPr bwMode="auto">
              <a:xfrm flipH="1" flipV="1">
                <a:off x="2672" y="1311"/>
                <a:ext cx="163" cy="11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3" name="Line 31">
                <a:extLst>
                  <a:ext uri="{FF2B5EF4-FFF2-40B4-BE49-F238E27FC236}">
                    <a16:creationId xmlns:a16="http://schemas.microsoft.com/office/drawing/2014/main" id="{DCDB4386-16AE-4C7F-B08A-961939FC0736}"/>
                  </a:ext>
                </a:extLst>
              </p:cNvPr>
              <p:cNvSpPr>
                <a:spLocks noChangeShapeType="1"/>
              </p:cNvSpPr>
              <p:nvPr/>
            </p:nvSpPr>
            <p:spPr bwMode="auto">
              <a:xfrm flipH="1">
                <a:off x="2660" y="1552"/>
                <a:ext cx="175" cy="11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1775" name="Line 32">
              <a:extLst>
                <a:ext uri="{FF2B5EF4-FFF2-40B4-BE49-F238E27FC236}">
                  <a16:creationId xmlns:a16="http://schemas.microsoft.com/office/drawing/2014/main" id="{CE37AFD3-03B0-4CD1-8C4C-4A01011D5C2B}"/>
                </a:ext>
              </a:extLst>
            </p:cNvPr>
            <p:cNvSpPr>
              <a:spLocks noChangeShapeType="1"/>
            </p:cNvSpPr>
            <p:nvPr/>
          </p:nvSpPr>
          <p:spPr bwMode="auto">
            <a:xfrm>
              <a:off x="7455" y="4947"/>
              <a:ext cx="194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33">
              <a:extLst>
                <a:ext uri="{FF2B5EF4-FFF2-40B4-BE49-F238E27FC236}">
                  <a16:creationId xmlns:a16="http://schemas.microsoft.com/office/drawing/2014/main" id="{27688302-D49E-413C-93D3-F1A36870D073}"/>
                </a:ext>
              </a:extLst>
            </p:cNvPr>
            <p:cNvSpPr>
              <a:spLocks noChangeShapeType="1"/>
            </p:cNvSpPr>
            <p:nvPr/>
          </p:nvSpPr>
          <p:spPr bwMode="auto">
            <a:xfrm>
              <a:off x="7173" y="2689"/>
              <a:ext cx="0" cy="1955"/>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34">
              <a:extLst>
                <a:ext uri="{FF2B5EF4-FFF2-40B4-BE49-F238E27FC236}">
                  <a16:creationId xmlns:a16="http://schemas.microsoft.com/office/drawing/2014/main" id="{7082018C-6FAE-4A23-94E1-522A694C4CAC}"/>
                </a:ext>
              </a:extLst>
            </p:cNvPr>
            <p:cNvSpPr>
              <a:spLocks noChangeShapeType="1"/>
            </p:cNvSpPr>
            <p:nvPr/>
          </p:nvSpPr>
          <p:spPr bwMode="auto">
            <a:xfrm>
              <a:off x="5493" y="4357"/>
              <a:ext cx="1652" cy="0"/>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35">
              <a:extLst>
                <a:ext uri="{FF2B5EF4-FFF2-40B4-BE49-F238E27FC236}">
                  <a16:creationId xmlns:a16="http://schemas.microsoft.com/office/drawing/2014/main" id="{069DD19D-39CC-4417-9E22-EFF3F08E5948}"/>
                </a:ext>
              </a:extLst>
            </p:cNvPr>
            <p:cNvSpPr txBox="1">
              <a:spLocks noChangeArrowheads="1"/>
            </p:cNvSpPr>
            <p:nvPr/>
          </p:nvSpPr>
          <p:spPr bwMode="auto">
            <a:xfrm>
              <a:off x="3958" y="3927"/>
              <a:ext cx="1127"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31779" name="Text Box 36">
              <a:extLst>
                <a:ext uri="{FF2B5EF4-FFF2-40B4-BE49-F238E27FC236}">
                  <a16:creationId xmlns:a16="http://schemas.microsoft.com/office/drawing/2014/main" id="{8F601467-4724-47ED-BE27-FC537BAD6245}"/>
                </a:ext>
              </a:extLst>
            </p:cNvPr>
            <p:cNvSpPr txBox="1">
              <a:spLocks noChangeArrowheads="1"/>
            </p:cNvSpPr>
            <p:nvPr/>
          </p:nvSpPr>
          <p:spPr bwMode="auto">
            <a:xfrm>
              <a:off x="7858" y="3827"/>
              <a:ext cx="1125"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p>
          </p:txBody>
        </p:sp>
        <p:sp>
          <p:nvSpPr>
            <p:cNvPr id="31780" name="Text Box 37">
              <a:extLst>
                <a:ext uri="{FF2B5EF4-FFF2-40B4-BE49-F238E27FC236}">
                  <a16:creationId xmlns:a16="http://schemas.microsoft.com/office/drawing/2014/main" id="{19BEB63C-457A-455B-81A9-4DEAB9BAE227}"/>
                </a:ext>
              </a:extLst>
            </p:cNvPr>
            <p:cNvSpPr txBox="1">
              <a:spLocks noChangeArrowheads="1"/>
            </p:cNvSpPr>
            <p:nvPr/>
          </p:nvSpPr>
          <p:spPr bwMode="auto">
            <a:xfrm>
              <a:off x="5895" y="4187"/>
              <a:ext cx="1128"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L</a:t>
              </a:r>
            </a:p>
          </p:txBody>
        </p:sp>
        <p:sp>
          <p:nvSpPr>
            <p:cNvPr id="31781" name="Text Box 38">
              <a:extLst>
                <a:ext uri="{FF2B5EF4-FFF2-40B4-BE49-F238E27FC236}">
                  <a16:creationId xmlns:a16="http://schemas.microsoft.com/office/drawing/2014/main" id="{36BD7EB2-D85E-4762-B7E6-52FE275BFF20}"/>
                </a:ext>
              </a:extLst>
            </p:cNvPr>
            <p:cNvSpPr txBox="1">
              <a:spLocks noChangeArrowheads="1"/>
            </p:cNvSpPr>
            <p:nvPr/>
          </p:nvSpPr>
          <p:spPr bwMode="auto">
            <a:xfrm>
              <a:off x="4255" y="2937"/>
              <a:ext cx="1125"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p>
          </p:txBody>
        </p:sp>
        <p:sp>
          <p:nvSpPr>
            <p:cNvPr id="31782" name="Text Box 39">
              <a:extLst>
                <a:ext uri="{FF2B5EF4-FFF2-40B4-BE49-F238E27FC236}">
                  <a16:creationId xmlns:a16="http://schemas.microsoft.com/office/drawing/2014/main" id="{7FB42874-80F1-435A-92AD-18F1D3013B49}"/>
                </a:ext>
              </a:extLst>
            </p:cNvPr>
            <p:cNvSpPr txBox="1">
              <a:spLocks noChangeArrowheads="1"/>
            </p:cNvSpPr>
            <p:nvPr/>
          </p:nvSpPr>
          <p:spPr bwMode="auto">
            <a:xfrm>
              <a:off x="6368" y="7357"/>
              <a:ext cx="1125"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a:t>
              </a:r>
            </a:p>
          </p:txBody>
        </p:sp>
        <p:sp>
          <p:nvSpPr>
            <p:cNvPr id="31783" name="Text Box 40">
              <a:extLst>
                <a:ext uri="{FF2B5EF4-FFF2-40B4-BE49-F238E27FC236}">
                  <a16:creationId xmlns:a16="http://schemas.microsoft.com/office/drawing/2014/main" id="{864982CD-46E6-4561-8C7F-A0400A61A351}"/>
                </a:ext>
              </a:extLst>
            </p:cNvPr>
            <p:cNvSpPr txBox="1">
              <a:spLocks noChangeArrowheads="1"/>
            </p:cNvSpPr>
            <p:nvPr/>
          </p:nvSpPr>
          <p:spPr bwMode="auto">
            <a:xfrm>
              <a:off x="5615" y="3297"/>
              <a:ext cx="2138"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i="1">
                  <a:solidFill>
                    <a:srgbClr val="FFFF00"/>
                  </a:solidFill>
                </a:rPr>
                <a:t>ΔU</a:t>
              </a:r>
              <a:r>
                <a:rPr kumimoji="0" lang="en-US" altLang="zh-CN" sz="2400" b="1" baseline="-25000">
                  <a:solidFill>
                    <a:srgbClr val="FFFF00"/>
                  </a:solidFill>
                </a:rPr>
                <a:t>O</a:t>
              </a:r>
            </a:p>
          </p:txBody>
        </p:sp>
        <p:sp>
          <p:nvSpPr>
            <p:cNvPr id="31784" name="Text Box 41">
              <a:extLst>
                <a:ext uri="{FF2B5EF4-FFF2-40B4-BE49-F238E27FC236}">
                  <a16:creationId xmlns:a16="http://schemas.microsoft.com/office/drawing/2014/main" id="{6D4955A5-DB8D-47CA-8D68-B1808F3B5F52}"/>
                </a:ext>
              </a:extLst>
            </p:cNvPr>
            <p:cNvSpPr txBox="1">
              <a:spLocks noChangeArrowheads="1"/>
            </p:cNvSpPr>
            <p:nvPr/>
          </p:nvSpPr>
          <p:spPr bwMode="auto">
            <a:xfrm>
              <a:off x="5415" y="3509"/>
              <a:ext cx="768"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1785" name="Oval 42">
              <a:extLst>
                <a:ext uri="{FF2B5EF4-FFF2-40B4-BE49-F238E27FC236}">
                  <a16:creationId xmlns:a16="http://schemas.microsoft.com/office/drawing/2014/main" id="{B9C2C356-F065-44D8-8623-922308CD6FBF}"/>
                </a:ext>
              </a:extLst>
            </p:cNvPr>
            <p:cNvSpPr>
              <a:spLocks noChangeArrowheads="1"/>
            </p:cNvSpPr>
            <p:nvPr/>
          </p:nvSpPr>
          <p:spPr bwMode="auto">
            <a:xfrm>
              <a:off x="3003" y="5764"/>
              <a:ext cx="502" cy="493"/>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786" name="Text Box 43">
              <a:extLst>
                <a:ext uri="{FF2B5EF4-FFF2-40B4-BE49-F238E27FC236}">
                  <a16:creationId xmlns:a16="http://schemas.microsoft.com/office/drawing/2014/main" id="{7881D1F8-1062-4C02-93F5-44830C42C456}"/>
                </a:ext>
              </a:extLst>
            </p:cNvPr>
            <p:cNvSpPr txBox="1">
              <a:spLocks noChangeArrowheads="1"/>
            </p:cNvSpPr>
            <p:nvPr/>
          </p:nvSpPr>
          <p:spPr bwMode="auto">
            <a:xfrm>
              <a:off x="3203" y="4882"/>
              <a:ext cx="767"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1787" name="Line 44">
              <a:extLst>
                <a:ext uri="{FF2B5EF4-FFF2-40B4-BE49-F238E27FC236}">
                  <a16:creationId xmlns:a16="http://schemas.microsoft.com/office/drawing/2014/main" id="{9B5951CA-EA90-48EE-898F-FDA616B629E0}"/>
                </a:ext>
              </a:extLst>
            </p:cNvPr>
            <p:cNvSpPr>
              <a:spLocks noChangeShapeType="1"/>
            </p:cNvSpPr>
            <p:nvPr/>
          </p:nvSpPr>
          <p:spPr bwMode="auto">
            <a:xfrm>
              <a:off x="3260" y="4968"/>
              <a:ext cx="0" cy="23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8" name="Text Box 45">
              <a:extLst>
                <a:ext uri="{FF2B5EF4-FFF2-40B4-BE49-F238E27FC236}">
                  <a16:creationId xmlns:a16="http://schemas.microsoft.com/office/drawing/2014/main" id="{A30D4CDE-A72E-46C5-A1EC-C37B98A7C76C}"/>
                </a:ext>
              </a:extLst>
            </p:cNvPr>
            <p:cNvSpPr txBox="1">
              <a:spLocks noChangeArrowheads="1"/>
            </p:cNvSpPr>
            <p:nvPr/>
          </p:nvSpPr>
          <p:spPr bwMode="auto">
            <a:xfrm>
              <a:off x="3278" y="5899"/>
              <a:ext cx="765" cy="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1789" name="Line 46">
              <a:extLst>
                <a:ext uri="{FF2B5EF4-FFF2-40B4-BE49-F238E27FC236}">
                  <a16:creationId xmlns:a16="http://schemas.microsoft.com/office/drawing/2014/main" id="{1C47C0EC-08E2-4E31-A542-C7EA698354FA}"/>
                </a:ext>
              </a:extLst>
            </p:cNvPr>
            <p:cNvSpPr>
              <a:spLocks noChangeShapeType="1"/>
            </p:cNvSpPr>
            <p:nvPr/>
          </p:nvSpPr>
          <p:spPr bwMode="auto">
            <a:xfrm>
              <a:off x="9370" y="4955"/>
              <a:ext cx="0" cy="2318"/>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790" name="Oval 47">
              <a:extLst>
                <a:ext uri="{FF2B5EF4-FFF2-40B4-BE49-F238E27FC236}">
                  <a16:creationId xmlns:a16="http://schemas.microsoft.com/office/drawing/2014/main" id="{08AF3872-3598-47BE-A62D-082A53630C58}"/>
                </a:ext>
              </a:extLst>
            </p:cNvPr>
            <p:cNvSpPr>
              <a:spLocks noChangeArrowheads="1"/>
            </p:cNvSpPr>
            <p:nvPr/>
          </p:nvSpPr>
          <p:spPr bwMode="auto">
            <a:xfrm>
              <a:off x="9100" y="5737"/>
              <a:ext cx="550" cy="540"/>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791" name="Text Box 48">
              <a:extLst>
                <a:ext uri="{FF2B5EF4-FFF2-40B4-BE49-F238E27FC236}">
                  <a16:creationId xmlns:a16="http://schemas.microsoft.com/office/drawing/2014/main" id="{D8F02389-3AF2-453D-BC01-71119625E0CB}"/>
                </a:ext>
              </a:extLst>
            </p:cNvPr>
            <p:cNvSpPr txBox="1">
              <a:spLocks noChangeArrowheads="1"/>
            </p:cNvSpPr>
            <p:nvPr/>
          </p:nvSpPr>
          <p:spPr bwMode="auto">
            <a:xfrm>
              <a:off x="7613" y="5537"/>
              <a:ext cx="1945"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p>
          </p:txBody>
        </p:sp>
        <p:sp>
          <p:nvSpPr>
            <p:cNvPr id="31792" name="Text Box 49">
              <a:extLst>
                <a:ext uri="{FF2B5EF4-FFF2-40B4-BE49-F238E27FC236}">
                  <a16:creationId xmlns:a16="http://schemas.microsoft.com/office/drawing/2014/main" id="{58D77A8F-C91E-4626-8A27-F6D488903049}"/>
                </a:ext>
              </a:extLst>
            </p:cNvPr>
            <p:cNvSpPr txBox="1">
              <a:spLocks noChangeArrowheads="1"/>
            </p:cNvSpPr>
            <p:nvPr/>
          </p:nvSpPr>
          <p:spPr bwMode="auto">
            <a:xfrm>
              <a:off x="8800" y="4894"/>
              <a:ext cx="765"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31793" name="Text Box 50">
              <a:extLst>
                <a:ext uri="{FF2B5EF4-FFF2-40B4-BE49-F238E27FC236}">
                  <a16:creationId xmlns:a16="http://schemas.microsoft.com/office/drawing/2014/main" id="{FEB976F4-1EB2-4B72-A6DE-7D6B77773626}"/>
                </a:ext>
              </a:extLst>
            </p:cNvPr>
            <p:cNvSpPr txBox="1">
              <a:spLocks noChangeArrowheads="1"/>
            </p:cNvSpPr>
            <p:nvPr/>
          </p:nvSpPr>
          <p:spPr bwMode="auto">
            <a:xfrm>
              <a:off x="8840" y="5787"/>
              <a:ext cx="765"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1794" name="Line 51">
              <a:extLst>
                <a:ext uri="{FF2B5EF4-FFF2-40B4-BE49-F238E27FC236}">
                  <a16:creationId xmlns:a16="http://schemas.microsoft.com/office/drawing/2014/main" id="{E4053259-F6A9-4CA0-A04E-2B549875A12B}"/>
                </a:ext>
              </a:extLst>
            </p:cNvPr>
            <p:cNvSpPr>
              <a:spLocks noChangeShapeType="1"/>
            </p:cNvSpPr>
            <p:nvPr/>
          </p:nvSpPr>
          <p:spPr bwMode="auto">
            <a:xfrm>
              <a:off x="6283" y="6077"/>
              <a:ext cx="0" cy="258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795" name="Text Box 52">
              <a:extLst>
                <a:ext uri="{FF2B5EF4-FFF2-40B4-BE49-F238E27FC236}">
                  <a16:creationId xmlns:a16="http://schemas.microsoft.com/office/drawing/2014/main" id="{647CA719-85D8-4762-B3E8-3623F8C26849}"/>
                </a:ext>
              </a:extLst>
            </p:cNvPr>
            <p:cNvSpPr txBox="1">
              <a:spLocks noChangeArrowheads="1"/>
            </p:cNvSpPr>
            <p:nvPr/>
          </p:nvSpPr>
          <p:spPr bwMode="auto">
            <a:xfrm>
              <a:off x="4605" y="5022"/>
              <a:ext cx="96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31796" name="Text Box 53">
              <a:extLst>
                <a:ext uri="{FF2B5EF4-FFF2-40B4-BE49-F238E27FC236}">
                  <a16:creationId xmlns:a16="http://schemas.microsoft.com/office/drawing/2014/main" id="{495D69DF-E681-4403-BC8E-1DA2E07F3481}"/>
                </a:ext>
              </a:extLst>
            </p:cNvPr>
            <p:cNvSpPr txBox="1">
              <a:spLocks noChangeArrowheads="1"/>
            </p:cNvSpPr>
            <p:nvPr/>
          </p:nvSpPr>
          <p:spPr bwMode="auto">
            <a:xfrm>
              <a:off x="7363" y="5022"/>
              <a:ext cx="95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31797" name="Line 54">
              <a:extLst>
                <a:ext uri="{FF2B5EF4-FFF2-40B4-BE49-F238E27FC236}">
                  <a16:creationId xmlns:a16="http://schemas.microsoft.com/office/drawing/2014/main" id="{30003A15-3BC4-4771-A65B-DE4FC37A94DF}"/>
                </a:ext>
              </a:extLst>
            </p:cNvPr>
            <p:cNvSpPr>
              <a:spLocks noChangeShapeType="1"/>
            </p:cNvSpPr>
            <p:nvPr/>
          </p:nvSpPr>
          <p:spPr bwMode="auto">
            <a:xfrm>
              <a:off x="5493" y="6077"/>
              <a:ext cx="160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8" name="Line 55">
              <a:extLst>
                <a:ext uri="{FF2B5EF4-FFF2-40B4-BE49-F238E27FC236}">
                  <a16:creationId xmlns:a16="http://schemas.microsoft.com/office/drawing/2014/main" id="{EA64C487-D356-42EF-ADE1-3C444F824572}"/>
                </a:ext>
              </a:extLst>
            </p:cNvPr>
            <p:cNvSpPr>
              <a:spLocks noChangeShapeType="1"/>
            </p:cNvSpPr>
            <p:nvPr/>
          </p:nvSpPr>
          <p:spPr bwMode="auto">
            <a:xfrm>
              <a:off x="6283" y="8642"/>
              <a:ext cx="376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9" name="Line 56">
              <a:extLst>
                <a:ext uri="{FF2B5EF4-FFF2-40B4-BE49-F238E27FC236}">
                  <a16:creationId xmlns:a16="http://schemas.microsoft.com/office/drawing/2014/main" id="{F8F77DC4-7E0B-46D4-B77F-A0B2642D4EDE}"/>
                </a:ext>
              </a:extLst>
            </p:cNvPr>
            <p:cNvSpPr>
              <a:spLocks noChangeShapeType="1"/>
            </p:cNvSpPr>
            <p:nvPr/>
          </p:nvSpPr>
          <p:spPr bwMode="auto">
            <a:xfrm flipH="1">
              <a:off x="10033" y="7324"/>
              <a:ext cx="527" cy="0"/>
            </a:xfrm>
            <a:prstGeom prst="line">
              <a:avLst/>
            </a:prstGeom>
            <a:noFill/>
            <a:ln w="38100">
              <a:solidFill>
                <a:srgbClr val="FFCC00"/>
              </a:solidFill>
              <a:round/>
              <a:headEnd type="none" w="sm" len="sm"/>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800" name="Text Box 57">
              <a:extLst>
                <a:ext uri="{FF2B5EF4-FFF2-40B4-BE49-F238E27FC236}">
                  <a16:creationId xmlns:a16="http://schemas.microsoft.com/office/drawing/2014/main" id="{C7D1D7BF-B1FB-428E-AE7E-579DBF270E83}"/>
                </a:ext>
              </a:extLst>
            </p:cNvPr>
            <p:cNvSpPr txBox="1">
              <a:spLocks noChangeArrowheads="1"/>
            </p:cNvSpPr>
            <p:nvPr/>
          </p:nvSpPr>
          <p:spPr bwMode="auto">
            <a:xfrm>
              <a:off x="8883" y="3612"/>
              <a:ext cx="1437"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p>
          </p:txBody>
        </p:sp>
        <p:sp>
          <p:nvSpPr>
            <p:cNvPr id="31801" name="Line 58">
              <a:extLst>
                <a:ext uri="{FF2B5EF4-FFF2-40B4-BE49-F238E27FC236}">
                  <a16:creationId xmlns:a16="http://schemas.microsoft.com/office/drawing/2014/main" id="{E55A4E55-90C9-48A4-8B2B-56BCA6AF0705}"/>
                </a:ext>
              </a:extLst>
            </p:cNvPr>
            <p:cNvSpPr>
              <a:spLocks noChangeShapeType="1"/>
            </p:cNvSpPr>
            <p:nvPr/>
          </p:nvSpPr>
          <p:spPr bwMode="auto">
            <a:xfrm>
              <a:off x="9715" y="4562"/>
              <a:ext cx="69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2" name="Line 59">
              <a:extLst>
                <a:ext uri="{FF2B5EF4-FFF2-40B4-BE49-F238E27FC236}">
                  <a16:creationId xmlns:a16="http://schemas.microsoft.com/office/drawing/2014/main" id="{32833915-9008-43D5-B645-38CA1F9B0B83}"/>
                </a:ext>
              </a:extLst>
            </p:cNvPr>
            <p:cNvSpPr>
              <a:spLocks noChangeShapeType="1"/>
            </p:cNvSpPr>
            <p:nvPr/>
          </p:nvSpPr>
          <p:spPr bwMode="auto">
            <a:xfrm>
              <a:off x="9740" y="4872"/>
              <a:ext cx="69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3" name="Line 60">
              <a:extLst>
                <a:ext uri="{FF2B5EF4-FFF2-40B4-BE49-F238E27FC236}">
                  <a16:creationId xmlns:a16="http://schemas.microsoft.com/office/drawing/2014/main" id="{DE3A5978-65B6-4527-BFAD-5897602DD2BC}"/>
                </a:ext>
              </a:extLst>
            </p:cNvPr>
            <p:cNvSpPr>
              <a:spLocks noChangeShapeType="1"/>
            </p:cNvSpPr>
            <p:nvPr/>
          </p:nvSpPr>
          <p:spPr bwMode="auto">
            <a:xfrm>
              <a:off x="9910" y="4734"/>
              <a:ext cx="285"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4" name="Line 61">
              <a:extLst>
                <a:ext uri="{FF2B5EF4-FFF2-40B4-BE49-F238E27FC236}">
                  <a16:creationId xmlns:a16="http://schemas.microsoft.com/office/drawing/2014/main" id="{9DBE30C1-2C69-4D3D-A7F1-BA12E5F3C524}"/>
                </a:ext>
              </a:extLst>
            </p:cNvPr>
            <p:cNvSpPr>
              <a:spLocks noChangeShapeType="1"/>
            </p:cNvSpPr>
            <p:nvPr/>
          </p:nvSpPr>
          <p:spPr bwMode="auto">
            <a:xfrm>
              <a:off x="9910" y="4994"/>
              <a:ext cx="285"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5" name="Line 62">
              <a:extLst>
                <a:ext uri="{FF2B5EF4-FFF2-40B4-BE49-F238E27FC236}">
                  <a16:creationId xmlns:a16="http://schemas.microsoft.com/office/drawing/2014/main" id="{F18DE3E8-29F8-4F9C-AB56-AEF3851670A5}"/>
                </a:ext>
              </a:extLst>
            </p:cNvPr>
            <p:cNvSpPr>
              <a:spLocks noChangeShapeType="1"/>
            </p:cNvSpPr>
            <p:nvPr/>
          </p:nvSpPr>
          <p:spPr bwMode="auto">
            <a:xfrm>
              <a:off x="10053" y="5058"/>
              <a:ext cx="0" cy="273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806" name="Group 63">
              <a:extLst>
                <a:ext uri="{FF2B5EF4-FFF2-40B4-BE49-F238E27FC236}">
                  <a16:creationId xmlns:a16="http://schemas.microsoft.com/office/drawing/2014/main" id="{3581426F-CD60-4F0C-9882-0C598F079D09}"/>
                </a:ext>
              </a:extLst>
            </p:cNvPr>
            <p:cNvGrpSpPr>
              <a:grpSpLocks/>
            </p:cNvGrpSpPr>
            <p:nvPr/>
          </p:nvGrpSpPr>
          <p:grpSpPr bwMode="auto">
            <a:xfrm>
              <a:off x="9781" y="7774"/>
              <a:ext cx="695" cy="355"/>
              <a:chOff x="4669" y="2865"/>
              <a:chExt cx="338" cy="196"/>
            </a:xfrm>
          </p:grpSpPr>
          <p:sp>
            <p:nvSpPr>
              <p:cNvPr id="31817" name="Line 64">
                <a:extLst>
                  <a:ext uri="{FF2B5EF4-FFF2-40B4-BE49-F238E27FC236}">
                    <a16:creationId xmlns:a16="http://schemas.microsoft.com/office/drawing/2014/main" id="{671502F5-342F-4223-9216-B927B5D11B68}"/>
                  </a:ext>
                </a:extLst>
              </p:cNvPr>
              <p:cNvSpPr>
                <a:spLocks noChangeShapeType="1"/>
              </p:cNvSpPr>
              <p:nvPr/>
            </p:nvSpPr>
            <p:spPr bwMode="auto">
              <a:xfrm>
                <a:off x="4669" y="2865"/>
                <a:ext cx="32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8" name="Line 65">
                <a:extLst>
                  <a:ext uri="{FF2B5EF4-FFF2-40B4-BE49-F238E27FC236}">
                    <a16:creationId xmlns:a16="http://schemas.microsoft.com/office/drawing/2014/main" id="{8F3C64B3-8467-46BC-948C-9AFB495AE9D9}"/>
                  </a:ext>
                </a:extLst>
              </p:cNvPr>
              <p:cNvSpPr>
                <a:spLocks noChangeShapeType="1"/>
              </p:cNvSpPr>
              <p:nvPr/>
            </p:nvSpPr>
            <p:spPr bwMode="auto">
              <a:xfrm>
                <a:off x="4669" y="2983"/>
                <a:ext cx="33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9" name="Line 66">
                <a:extLst>
                  <a:ext uri="{FF2B5EF4-FFF2-40B4-BE49-F238E27FC236}">
                    <a16:creationId xmlns:a16="http://schemas.microsoft.com/office/drawing/2014/main" id="{E9B932DC-8269-49B3-9B97-B3A3FAD3F0BC}"/>
                  </a:ext>
                </a:extLst>
              </p:cNvPr>
              <p:cNvSpPr>
                <a:spLocks noChangeShapeType="1"/>
              </p:cNvSpPr>
              <p:nvPr/>
            </p:nvSpPr>
            <p:spPr bwMode="auto">
              <a:xfrm>
                <a:off x="4751" y="2930"/>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0" name="Line 67">
                <a:extLst>
                  <a:ext uri="{FF2B5EF4-FFF2-40B4-BE49-F238E27FC236}">
                    <a16:creationId xmlns:a16="http://schemas.microsoft.com/office/drawing/2014/main" id="{2BD95A1C-55D7-476C-93E7-372A99921D17}"/>
                  </a:ext>
                </a:extLst>
              </p:cNvPr>
              <p:cNvSpPr>
                <a:spLocks noChangeShapeType="1"/>
              </p:cNvSpPr>
              <p:nvPr/>
            </p:nvSpPr>
            <p:spPr bwMode="auto">
              <a:xfrm>
                <a:off x="4751" y="3061"/>
                <a:ext cx="139"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07" name="Line 68">
              <a:extLst>
                <a:ext uri="{FF2B5EF4-FFF2-40B4-BE49-F238E27FC236}">
                  <a16:creationId xmlns:a16="http://schemas.microsoft.com/office/drawing/2014/main" id="{0B7920B4-E9C5-42D0-A866-143550EF8582}"/>
                </a:ext>
              </a:extLst>
            </p:cNvPr>
            <p:cNvSpPr>
              <a:spLocks noChangeShapeType="1"/>
            </p:cNvSpPr>
            <p:nvPr/>
          </p:nvSpPr>
          <p:spPr bwMode="auto">
            <a:xfrm>
              <a:off x="10583" y="7084"/>
              <a:ext cx="0" cy="495"/>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8" name="Line 69">
              <a:extLst>
                <a:ext uri="{FF2B5EF4-FFF2-40B4-BE49-F238E27FC236}">
                  <a16:creationId xmlns:a16="http://schemas.microsoft.com/office/drawing/2014/main" id="{915A1A45-C71E-4806-A89A-FDC641E06EFA}"/>
                </a:ext>
              </a:extLst>
            </p:cNvPr>
            <p:cNvSpPr>
              <a:spLocks noChangeShapeType="1"/>
            </p:cNvSpPr>
            <p:nvPr/>
          </p:nvSpPr>
          <p:spPr bwMode="auto">
            <a:xfrm>
              <a:off x="10053" y="8113"/>
              <a:ext cx="0" cy="54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9" name="Rectangle 70">
              <a:extLst>
                <a:ext uri="{FF2B5EF4-FFF2-40B4-BE49-F238E27FC236}">
                  <a16:creationId xmlns:a16="http://schemas.microsoft.com/office/drawing/2014/main" id="{01A174EC-6181-4745-9ACC-D03CD162690E}"/>
                </a:ext>
              </a:extLst>
            </p:cNvPr>
            <p:cNvSpPr>
              <a:spLocks noChangeArrowheads="1"/>
            </p:cNvSpPr>
            <p:nvPr/>
          </p:nvSpPr>
          <p:spPr bwMode="auto">
            <a:xfrm rot="5400000">
              <a:off x="4207" y="4560"/>
              <a:ext cx="260" cy="797"/>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0" name="Rectangle 71">
              <a:extLst>
                <a:ext uri="{FF2B5EF4-FFF2-40B4-BE49-F238E27FC236}">
                  <a16:creationId xmlns:a16="http://schemas.microsoft.com/office/drawing/2014/main" id="{7F44AAE0-3F6B-41AD-A761-44C7F17DB23A}"/>
                </a:ext>
              </a:extLst>
            </p:cNvPr>
            <p:cNvSpPr>
              <a:spLocks noChangeArrowheads="1"/>
            </p:cNvSpPr>
            <p:nvPr/>
          </p:nvSpPr>
          <p:spPr bwMode="auto">
            <a:xfrm rot="5400000">
              <a:off x="8194" y="4553"/>
              <a:ext cx="260" cy="798"/>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1" name="Rectangle 72">
              <a:extLst>
                <a:ext uri="{FF2B5EF4-FFF2-40B4-BE49-F238E27FC236}">
                  <a16:creationId xmlns:a16="http://schemas.microsoft.com/office/drawing/2014/main" id="{7570178C-AE02-42DF-9564-C6F2CD69E2B6}"/>
                </a:ext>
              </a:extLst>
            </p:cNvPr>
            <p:cNvSpPr>
              <a:spLocks noChangeArrowheads="1"/>
            </p:cNvSpPr>
            <p:nvPr/>
          </p:nvSpPr>
          <p:spPr bwMode="auto">
            <a:xfrm rot="5400000">
              <a:off x="6252" y="3948"/>
              <a:ext cx="260" cy="797"/>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2" name="Rectangle 73">
              <a:extLst>
                <a:ext uri="{FF2B5EF4-FFF2-40B4-BE49-F238E27FC236}">
                  <a16:creationId xmlns:a16="http://schemas.microsoft.com/office/drawing/2014/main" id="{B0BB000C-5B2C-4B94-A31E-124CC7184259}"/>
                </a:ext>
              </a:extLst>
            </p:cNvPr>
            <p:cNvSpPr>
              <a:spLocks noChangeArrowheads="1"/>
            </p:cNvSpPr>
            <p:nvPr/>
          </p:nvSpPr>
          <p:spPr bwMode="auto">
            <a:xfrm>
              <a:off x="6151" y="7685"/>
              <a:ext cx="262" cy="79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813" name="Text Box 74">
              <a:extLst>
                <a:ext uri="{FF2B5EF4-FFF2-40B4-BE49-F238E27FC236}">
                  <a16:creationId xmlns:a16="http://schemas.microsoft.com/office/drawing/2014/main" id="{EC9705CD-F62E-4291-8339-79616782A111}"/>
                </a:ext>
              </a:extLst>
            </p:cNvPr>
            <p:cNvSpPr txBox="1">
              <a:spLocks noChangeArrowheads="1"/>
            </p:cNvSpPr>
            <p:nvPr/>
          </p:nvSpPr>
          <p:spPr bwMode="auto">
            <a:xfrm>
              <a:off x="8805" y="7312"/>
              <a:ext cx="11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p>
          </p:txBody>
        </p:sp>
        <p:sp>
          <p:nvSpPr>
            <p:cNvPr id="31814" name="Text Box 75">
              <a:extLst>
                <a:ext uri="{FF2B5EF4-FFF2-40B4-BE49-F238E27FC236}">
                  <a16:creationId xmlns:a16="http://schemas.microsoft.com/office/drawing/2014/main" id="{6B3985BC-140E-4ACF-BD00-785279354D21}"/>
                </a:ext>
              </a:extLst>
            </p:cNvPr>
            <p:cNvSpPr txBox="1">
              <a:spLocks noChangeArrowheads="1"/>
            </p:cNvSpPr>
            <p:nvPr/>
          </p:nvSpPr>
          <p:spPr bwMode="auto">
            <a:xfrm>
              <a:off x="2880" y="8732"/>
              <a:ext cx="8065" cy="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7.4</a:t>
              </a:r>
              <a:r>
                <a:rPr kumimoji="0" lang="zh-CN" altLang="en-US" sz="2400" b="1">
                  <a:solidFill>
                    <a:srgbClr val="FFFF00"/>
                  </a:solidFill>
                </a:rPr>
                <a:t>具有射极公共电阻的差放电路</a:t>
              </a:r>
              <a:endParaRPr kumimoji="0" lang="zh-CN" altLang="en-US" sz="2400" b="1" baseline="-25000">
                <a:solidFill>
                  <a:srgbClr val="FFFF00"/>
                </a:solidFill>
              </a:endParaRPr>
            </a:p>
          </p:txBody>
        </p:sp>
        <p:sp>
          <p:nvSpPr>
            <p:cNvPr id="31815" name="Text Box 76">
              <a:extLst>
                <a:ext uri="{FF2B5EF4-FFF2-40B4-BE49-F238E27FC236}">
                  <a16:creationId xmlns:a16="http://schemas.microsoft.com/office/drawing/2014/main" id="{0066AD2A-B523-464C-B49D-71404ACE1DD2}"/>
                </a:ext>
              </a:extLst>
            </p:cNvPr>
            <p:cNvSpPr txBox="1">
              <a:spLocks noChangeArrowheads="1"/>
            </p:cNvSpPr>
            <p:nvPr/>
          </p:nvSpPr>
          <p:spPr bwMode="auto">
            <a:xfrm>
              <a:off x="6600" y="3347"/>
              <a:ext cx="76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31816" name="Rectangle 77">
              <a:extLst>
                <a:ext uri="{FF2B5EF4-FFF2-40B4-BE49-F238E27FC236}">
                  <a16:creationId xmlns:a16="http://schemas.microsoft.com/office/drawing/2014/main" id="{D2C1A188-CDD2-475D-B750-71533A8676D5}"/>
                </a:ext>
              </a:extLst>
            </p:cNvPr>
            <p:cNvSpPr>
              <a:spLocks noChangeArrowheads="1"/>
            </p:cNvSpPr>
            <p:nvPr/>
          </p:nvSpPr>
          <p:spPr bwMode="auto">
            <a:xfrm>
              <a:off x="7053" y="2929"/>
              <a:ext cx="262" cy="79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28750" name="Text Box 78">
            <a:extLst>
              <a:ext uri="{FF2B5EF4-FFF2-40B4-BE49-F238E27FC236}">
                <a16:creationId xmlns:a16="http://schemas.microsoft.com/office/drawing/2014/main" id="{04185DD6-3B58-4052-8B57-CD12D7676084}"/>
              </a:ext>
            </a:extLst>
          </p:cNvPr>
          <p:cNvSpPr txBox="1">
            <a:spLocks noChangeArrowheads="1"/>
          </p:cNvSpPr>
          <p:nvPr/>
        </p:nvSpPr>
        <p:spPr bwMode="auto">
          <a:xfrm>
            <a:off x="5486400" y="4267200"/>
            <a:ext cx="388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rPr>
              <a:t>所以对差模信号而言，</a:t>
            </a:r>
            <a:r>
              <a:rPr lang="en-US" altLang="zh-CN" b="1" i="1">
                <a:solidFill>
                  <a:srgbClr val="FFFF00"/>
                </a:solidFill>
                <a:cs typeface="Times New Roman" panose="02020603050405020304" pitchFamily="18" charset="0"/>
              </a:rPr>
              <a:t>R</a:t>
            </a:r>
            <a:r>
              <a:rPr lang="en-US" altLang="zh-CN" b="1" baseline="-30000">
                <a:solidFill>
                  <a:srgbClr val="FFFF00"/>
                </a:solidFill>
                <a:cs typeface="Times New Roman" panose="02020603050405020304" pitchFamily="18" charset="0"/>
              </a:rPr>
              <a:t>e</a:t>
            </a:r>
            <a:r>
              <a:rPr lang="zh-CN" altLang="en-US" b="1">
                <a:solidFill>
                  <a:srgbClr val="FFFF00"/>
                </a:solidFill>
              </a:rPr>
              <a:t>如同短路，</a:t>
            </a:r>
          </a:p>
        </p:txBody>
      </p:sp>
      <p:sp>
        <p:nvSpPr>
          <p:cNvPr id="28751" name="Line 79">
            <a:extLst>
              <a:ext uri="{FF2B5EF4-FFF2-40B4-BE49-F238E27FC236}">
                <a16:creationId xmlns:a16="http://schemas.microsoft.com/office/drawing/2014/main" id="{66623634-F325-4511-8B7F-3140D61D2AD1}"/>
              </a:ext>
            </a:extLst>
          </p:cNvPr>
          <p:cNvSpPr>
            <a:spLocks noChangeShapeType="1"/>
          </p:cNvSpPr>
          <p:nvPr/>
        </p:nvSpPr>
        <p:spPr bwMode="auto">
          <a:xfrm>
            <a:off x="2362200" y="4724400"/>
            <a:ext cx="533400" cy="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752" name="Line 80">
            <a:extLst>
              <a:ext uri="{FF2B5EF4-FFF2-40B4-BE49-F238E27FC236}">
                <a16:creationId xmlns:a16="http://schemas.microsoft.com/office/drawing/2014/main" id="{A0C56C5E-7ADE-4871-8005-46F990177C66}"/>
              </a:ext>
            </a:extLst>
          </p:cNvPr>
          <p:cNvSpPr>
            <a:spLocks noChangeShapeType="1"/>
          </p:cNvSpPr>
          <p:nvPr/>
        </p:nvSpPr>
        <p:spPr bwMode="auto">
          <a:xfrm>
            <a:off x="2895600" y="4724400"/>
            <a:ext cx="0" cy="60960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1760" name="Line 81">
            <a:extLst>
              <a:ext uri="{FF2B5EF4-FFF2-40B4-BE49-F238E27FC236}">
                <a16:creationId xmlns:a16="http://schemas.microsoft.com/office/drawing/2014/main" id="{843F9FFE-173B-47C4-8ED0-ED8114B79F69}"/>
              </a:ext>
            </a:extLst>
          </p:cNvPr>
          <p:cNvSpPr>
            <a:spLocks noChangeShapeType="1"/>
          </p:cNvSpPr>
          <p:nvPr/>
        </p:nvSpPr>
        <p:spPr bwMode="auto">
          <a:xfrm flipH="1">
            <a:off x="2438400" y="5334000"/>
            <a:ext cx="457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a:p>
        </p:txBody>
      </p:sp>
      <p:sp>
        <p:nvSpPr>
          <p:cNvPr id="28754" name="Line 82">
            <a:extLst>
              <a:ext uri="{FF2B5EF4-FFF2-40B4-BE49-F238E27FC236}">
                <a16:creationId xmlns:a16="http://schemas.microsoft.com/office/drawing/2014/main" id="{42107786-6F1A-4A69-BF5F-F41DEE4C90A0}"/>
              </a:ext>
            </a:extLst>
          </p:cNvPr>
          <p:cNvSpPr>
            <a:spLocks noChangeShapeType="1"/>
          </p:cNvSpPr>
          <p:nvPr/>
        </p:nvSpPr>
        <p:spPr bwMode="auto">
          <a:xfrm>
            <a:off x="2362200" y="5334000"/>
            <a:ext cx="533400" cy="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28681"/>
                                        </p:tgtEl>
                                        <p:attrNameLst>
                                          <p:attrName>style.visibility</p:attrName>
                                        </p:attrNameLst>
                                      </p:cBhvr>
                                      <p:to>
                                        <p:strVal val="visible"/>
                                      </p:to>
                                    </p:set>
                                    <p:animEffect transition="in" filter="slide(fromLeft)">
                                      <p:cBhvr>
                                        <p:cTn id="7" dur="500"/>
                                        <p:tgtEl>
                                          <p:spTgt spid="28681"/>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8683"/>
                                        </p:tgtEl>
                                        <p:attrNameLst>
                                          <p:attrName>style.visibility</p:attrName>
                                        </p:attrNameLst>
                                      </p:cBhvr>
                                      <p:to>
                                        <p:strVal val="visible"/>
                                      </p:to>
                                    </p:set>
                                    <p:animEffect transition="in" filter="box(out)">
                                      <p:cBhvr>
                                        <p:cTn id="11" dur="500"/>
                                        <p:tgtEl>
                                          <p:spTgt spid="28683"/>
                                        </p:tgtEl>
                                      </p:cBhvr>
                                    </p:animEffect>
                                  </p:childTnLst>
                                </p:cTn>
                              </p:par>
                            </p:childTnLst>
                          </p:cTn>
                        </p:par>
                        <p:par>
                          <p:cTn id="12" fill="hold" nodeType="afterGroup">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682"/>
                                        </p:tgtEl>
                                        <p:attrNameLst>
                                          <p:attrName>style.visibility</p:attrName>
                                        </p:attrNameLst>
                                      </p:cBhvr>
                                      <p:to>
                                        <p:strVal val="visible"/>
                                      </p:to>
                                    </p:set>
                                    <p:animEffect transition="in" filter="slide(fromRight)">
                                      <p:cBhvr>
                                        <p:cTn id="15" dur="500"/>
                                        <p:tgtEl>
                                          <p:spTgt spid="28682"/>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28674"/>
                                        </p:tgtEl>
                                        <p:attrNameLst>
                                          <p:attrName>style.visibility</p:attrName>
                                        </p:attrNameLst>
                                      </p:cBhvr>
                                      <p:to>
                                        <p:strVal val="visible"/>
                                      </p:to>
                                    </p:set>
                                    <p:animEffect transition="in" filter="box(out)">
                                      <p:cBhvr>
                                        <p:cTn id="19" dur="500"/>
                                        <p:tgtEl>
                                          <p:spTgt spid="28674"/>
                                        </p:tgtEl>
                                      </p:cBhvr>
                                    </p:animEffect>
                                  </p:childTnLst>
                                </p:cTn>
                              </p:par>
                            </p:childTnLst>
                          </p:cTn>
                        </p:par>
                        <p:par>
                          <p:cTn id="20" fill="hold" nodeType="afterGroup">
                            <p:stCondLst>
                              <p:cond delay="2000"/>
                            </p:stCondLst>
                            <p:childTnLst>
                              <p:par>
                                <p:cTn id="21" presetID="12" presetClass="entr" presetSubtype="1" fill="hold" nodeType="afterEffect">
                                  <p:stCondLst>
                                    <p:cond delay="0"/>
                                  </p:stCondLst>
                                  <p:childTnLst>
                                    <p:set>
                                      <p:cBhvr>
                                        <p:cTn id="22" dur="1" fill="hold">
                                          <p:stCondLst>
                                            <p:cond delay="0"/>
                                          </p:stCondLst>
                                        </p:cTn>
                                        <p:tgtEl>
                                          <p:spTgt spid="28680"/>
                                        </p:tgtEl>
                                        <p:attrNameLst>
                                          <p:attrName>style.visibility</p:attrName>
                                        </p:attrNameLst>
                                      </p:cBhvr>
                                      <p:to>
                                        <p:strVal val="visible"/>
                                      </p:to>
                                    </p:set>
                                    <p:animEffect transition="in" filter="slide(fromTop)">
                                      <p:cBhvr>
                                        <p:cTn id="23" dur="500"/>
                                        <p:tgtEl>
                                          <p:spTgt spid="28680"/>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box(out)">
                                      <p:cBhvr>
                                        <p:cTn id="27" dur="500"/>
                                        <p:tgtEl>
                                          <p:spTgt spid="28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8676"/>
                                        </p:tgtEl>
                                        <p:attrNameLst>
                                          <p:attrName>style.visibility</p:attrName>
                                        </p:attrNameLst>
                                      </p:cBhvr>
                                      <p:to>
                                        <p:strVal val="visible"/>
                                      </p:to>
                                    </p:set>
                                    <p:anim calcmode="lin" valueType="num">
                                      <p:cBhvr additive="base">
                                        <p:cTn id="32" dur="500" fill="hold"/>
                                        <p:tgtEl>
                                          <p:spTgt spid="28676"/>
                                        </p:tgtEl>
                                        <p:attrNameLst>
                                          <p:attrName>ppt_x</p:attrName>
                                        </p:attrNameLst>
                                      </p:cBhvr>
                                      <p:tavLst>
                                        <p:tav tm="0">
                                          <p:val>
                                            <p:strVal val="0-#ppt_w/2"/>
                                          </p:val>
                                        </p:tav>
                                        <p:tav tm="100000">
                                          <p:val>
                                            <p:strVal val="#ppt_x"/>
                                          </p:val>
                                        </p:tav>
                                      </p:tavLst>
                                    </p:anim>
                                    <p:anim calcmode="lin" valueType="num">
                                      <p:cBhvr additive="base">
                                        <p:cTn id="33"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8675"/>
                                        </p:tgtEl>
                                        <p:attrNameLst>
                                          <p:attrName>style.visibility</p:attrName>
                                        </p:attrNameLst>
                                      </p:cBhvr>
                                      <p:to>
                                        <p:strVal val="visible"/>
                                      </p:to>
                                    </p:set>
                                    <p:anim calcmode="lin" valueType="num">
                                      <p:cBhvr additive="base">
                                        <p:cTn id="38" dur="500" fill="hold"/>
                                        <p:tgtEl>
                                          <p:spTgt spid="28675"/>
                                        </p:tgtEl>
                                        <p:attrNameLst>
                                          <p:attrName>ppt_x</p:attrName>
                                        </p:attrNameLst>
                                      </p:cBhvr>
                                      <p:tavLst>
                                        <p:tav tm="0">
                                          <p:val>
                                            <p:strVal val="0-#ppt_w/2"/>
                                          </p:val>
                                        </p:tav>
                                        <p:tav tm="100000">
                                          <p:val>
                                            <p:strVal val="#ppt_x"/>
                                          </p:val>
                                        </p:tav>
                                      </p:tavLst>
                                    </p:anim>
                                    <p:anim calcmode="lin" valueType="num">
                                      <p:cBhvr additive="base">
                                        <p:cTn id="39"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8750"/>
                                        </p:tgtEl>
                                        <p:attrNameLst>
                                          <p:attrName>style.visibility</p:attrName>
                                        </p:attrNameLst>
                                      </p:cBhvr>
                                      <p:to>
                                        <p:strVal val="visible"/>
                                      </p:to>
                                    </p:set>
                                    <p:anim calcmode="lin" valueType="num">
                                      <p:cBhvr additive="base">
                                        <p:cTn id="44" dur="500" fill="hold"/>
                                        <p:tgtEl>
                                          <p:spTgt spid="28750"/>
                                        </p:tgtEl>
                                        <p:attrNameLst>
                                          <p:attrName>ppt_x</p:attrName>
                                        </p:attrNameLst>
                                      </p:cBhvr>
                                      <p:tavLst>
                                        <p:tav tm="0">
                                          <p:val>
                                            <p:strVal val="0-#ppt_w/2"/>
                                          </p:val>
                                        </p:tav>
                                        <p:tav tm="100000">
                                          <p:val>
                                            <p:strVal val="#ppt_x"/>
                                          </p:val>
                                        </p:tav>
                                      </p:tavLst>
                                    </p:anim>
                                    <p:anim calcmode="lin" valueType="num">
                                      <p:cBhvr additive="base">
                                        <p:cTn id="45" dur="500" fill="hold"/>
                                        <p:tgtEl>
                                          <p:spTgt spid="28750"/>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12" presetClass="entr" presetSubtype="8" fill="hold" nodeType="afterEffect">
                                  <p:stCondLst>
                                    <p:cond delay="0"/>
                                  </p:stCondLst>
                                  <p:childTnLst>
                                    <p:set>
                                      <p:cBhvr>
                                        <p:cTn id="48" dur="1" fill="hold">
                                          <p:stCondLst>
                                            <p:cond delay="0"/>
                                          </p:stCondLst>
                                        </p:cTn>
                                        <p:tgtEl>
                                          <p:spTgt spid="28751"/>
                                        </p:tgtEl>
                                        <p:attrNameLst>
                                          <p:attrName>style.visibility</p:attrName>
                                        </p:attrNameLst>
                                      </p:cBhvr>
                                      <p:to>
                                        <p:strVal val="visible"/>
                                      </p:to>
                                    </p:set>
                                    <p:animEffect transition="in" filter="slide(fromLeft)">
                                      <p:cBhvr>
                                        <p:cTn id="49" dur="500"/>
                                        <p:tgtEl>
                                          <p:spTgt spid="28751"/>
                                        </p:tgtEl>
                                      </p:cBhvr>
                                    </p:animEffect>
                                  </p:childTnLst>
                                </p:cTn>
                              </p:par>
                            </p:childTnLst>
                          </p:cTn>
                        </p:par>
                        <p:par>
                          <p:cTn id="50" fill="hold" nodeType="afterGroup">
                            <p:stCondLst>
                              <p:cond delay="1000"/>
                            </p:stCondLst>
                            <p:childTnLst>
                              <p:par>
                                <p:cTn id="51" presetID="12" presetClass="entr" presetSubtype="1" fill="hold" nodeType="afterEffect">
                                  <p:stCondLst>
                                    <p:cond delay="0"/>
                                  </p:stCondLst>
                                  <p:childTnLst>
                                    <p:set>
                                      <p:cBhvr>
                                        <p:cTn id="52" dur="1" fill="hold">
                                          <p:stCondLst>
                                            <p:cond delay="0"/>
                                          </p:stCondLst>
                                        </p:cTn>
                                        <p:tgtEl>
                                          <p:spTgt spid="28752"/>
                                        </p:tgtEl>
                                        <p:attrNameLst>
                                          <p:attrName>style.visibility</p:attrName>
                                        </p:attrNameLst>
                                      </p:cBhvr>
                                      <p:to>
                                        <p:strVal val="visible"/>
                                      </p:to>
                                    </p:set>
                                    <p:animEffect transition="in" filter="slide(fromTop)">
                                      <p:cBhvr>
                                        <p:cTn id="53" dur="500"/>
                                        <p:tgtEl>
                                          <p:spTgt spid="28752"/>
                                        </p:tgtEl>
                                      </p:cBhvr>
                                    </p:animEffect>
                                  </p:childTnLst>
                                </p:cTn>
                              </p:par>
                            </p:childTnLst>
                          </p:cTn>
                        </p:par>
                        <p:par>
                          <p:cTn id="54" fill="hold" nodeType="afterGroup">
                            <p:stCondLst>
                              <p:cond delay="1500"/>
                            </p:stCondLst>
                            <p:childTnLst>
                              <p:par>
                                <p:cTn id="55" presetID="12" presetClass="entr" presetSubtype="2" fill="hold" nodeType="afterEffect">
                                  <p:stCondLst>
                                    <p:cond delay="0"/>
                                  </p:stCondLst>
                                  <p:childTnLst>
                                    <p:set>
                                      <p:cBhvr>
                                        <p:cTn id="56" dur="1" fill="hold">
                                          <p:stCondLst>
                                            <p:cond delay="0"/>
                                          </p:stCondLst>
                                        </p:cTn>
                                        <p:tgtEl>
                                          <p:spTgt spid="28754"/>
                                        </p:tgtEl>
                                        <p:attrNameLst>
                                          <p:attrName>style.visibility</p:attrName>
                                        </p:attrNameLst>
                                      </p:cBhvr>
                                      <p:to>
                                        <p:strVal val="visible"/>
                                      </p:to>
                                    </p:set>
                                    <p:animEffect transition="in" filter="slide(fromRight)">
                                      <p:cBhvr>
                                        <p:cTn id="57" dur="500"/>
                                        <p:tgtEl>
                                          <p:spTgt spid="287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8678"/>
                                        </p:tgtEl>
                                        <p:attrNameLst>
                                          <p:attrName>style.visibility</p:attrName>
                                        </p:attrNameLst>
                                      </p:cBhvr>
                                      <p:to>
                                        <p:strVal val="visible"/>
                                      </p:to>
                                    </p:set>
                                    <p:anim calcmode="lin" valueType="num">
                                      <p:cBhvr additive="base">
                                        <p:cTn id="62" dur="500" fill="hold"/>
                                        <p:tgtEl>
                                          <p:spTgt spid="28678"/>
                                        </p:tgtEl>
                                        <p:attrNameLst>
                                          <p:attrName>ppt_x</p:attrName>
                                        </p:attrNameLst>
                                      </p:cBhvr>
                                      <p:tavLst>
                                        <p:tav tm="0">
                                          <p:val>
                                            <p:strVal val="0-#ppt_w/2"/>
                                          </p:val>
                                        </p:tav>
                                        <p:tav tm="100000">
                                          <p:val>
                                            <p:strVal val="#ppt_x"/>
                                          </p:val>
                                        </p:tav>
                                      </p:tavLst>
                                    </p:anim>
                                    <p:anim calcmode="lin" valueType="num">
                                      <p:cBhvr additive="base">
                                        <p:cTn id="63"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P spid="28676" grpId="0" autoUpdateAnimBg="0"/>
      <p:bldP spid="28678" grpId="0" autoUpdateAnimBg="0"/>
      <p:bldP spid="28679" grpId="0" autoUpdateAnimBg="0"/>
      <p:bldP spid="28683" grpId="0" autoUpdateAnimBg="0"/>
      <p:bldP spid="2875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8DF1338-836C-4098-BDD9-52962E8F009B}"/>
              </a:ext>
            </a:extLst>
          </p:cNvPr>
          <p:cNvSpPr>
            <a:spLocks noChangeArrowheads="1"/>
          </p:cNvSpPr>
          <p:nvPr/>
        </p:nvSpPr>
        <p:spPr bwMode="auto">
          <a:xfrm>
            <a:off x="611188" y="1700213"/>
            <a:ext cx="822801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FFFF00"/>
                </a:solidFill>
              </a:rPr>
              <a:t>射极公共电阻</a:t>
            </a:r>
            <a:r>
              <a:rPr lang="en-US" altLang="zh-CN" b="1" i="1">
                <a:solidFill>
                  <a:srgbClr val="00FF00"/>
                </a:solidFill>
                <a:cs typeface="Times New Roman" panose="02020603050405020304" pitchFamily="18" charset="0"/>
              </a:rPr>
              <a:t>R</a:t>
            </a:r>
            <a:r>
              <a:rPr lang="en-US" altLang="zh-CN" b="1" baseline="-30000">
                <a:solidFill>
                  <a:srgbClr val="00FF00"/>
                </a:solidFill>
                <a:cs typeface="Times New Roman" panose="02020603050405020304" pitchFamily="18" charset="0"/>
              </a:rPr>
              <a:t>e</a:t>
            </a:r>
            <a:r>
              <a:rPr lang="zh-CN" altLang="en-US" b="1">
                <a:solidFill>
                  <a:srgbClr val="00FF00"/>
                </a:solidFill>
              </a:rPr>
              <a:t>越大</a:t>
            </a:r>
            <a:r>
              <a:rPr lang="zh-CN" altLang="en-US" b="1">
                <a:solidFill>
                  <a:srgbClr val="FFFF00"/>
                </a:solidFill>
              </a:rPr>
              <a:t>，</a:t>
            </a:r>
            <a:r>
              <a:rPr lang="zh-CN" altLang="en-US" b="1">
                <a:solidFill>
                  <a:srgbClr val="00FF00"/>
                </a:solidFill>
              </a:rPr>
              <a:t>抑制共模信号的能力就越强</a:t>
            </a:r>
            <a:r>
              <a:rPr lang="zh-CN" altLang="en-US" b="1">
                <a:solidFill>
                  <a:srgbClr val="FFFF00"/>
                </a:solidFill>
                <a:sym typeface="Wingdings" panose="05000000000000000000" pitchFamily="2" charset="2"/>
              </a:rPr>
              <a:t>维持静态工作点的</a:t>
            </a:r>
            <a:r>
              <a:rPr lang="zh-CN" altLang="en-US" b="1">
                <a:solidFill>
                  <a:srgbClr val="00FF00"/>
                </a:solidFill>
                <a:sym typeface="Wingdings" panose="05000000000000000000" pitchFamily="2" charset="2"/>
              </a:rPr>
              <a:t>电源</a:t>
            </a:r>
            <a:r>
              <a:rPr lang="en-US" altLang="zh-CN" b="1" i="1">
                <a:solidFill>
                  <a:srgbClr val="00FF00"/>
                </a:solidFill>
                <a:cs typeface="Times New Roman" panose="02020603050405020304" pitchFamily="18" charset="0"/>
              </a:rPr>
              <a:t>V</a:t>
            </a:r>
            <a:r>
              <a:rPr lang="en-US" altLang="zh-CN" b="1" baseline="-30000">
                <a:solidFill>
                  <a:srgbClr val="00FF00"/>
                </a:solidFill>
                <a:cs typeface="Times New Roman" panose="02020603050405020304" pitchFamily="18" charset="0"/>
              </a:rPr>
              <a:t>EE</a:t>
            </a:r>
            <a:r>
              <a:rPr lang="zh-CN" altLang="en-US" b="1">
                <a:solidFill>
                  <a:srgbClr val="00FF00"/>
                </a:solidFill>
                <a:cs typeface="Times New Roman" panose="02020603050405020304" pitchFamily="18" charset="0"/>
              </a:rPr>
              <a:t>相应增大</a:t>
            </a:r>
            <a:r>
              <a:rPr lang="zh-CN" altLang="en-US" b="1">
                <a:solidFill>
                  <a:srgbClr val="FFFF00"/>
                </a:solidFill>
                <a:cs typeface="Times New Roman" panose="02020603050405020304" pitchFamily="18" charset="0"/>
              </a:rPr>
              <a:t>。</a:t>
            </a:r>
            <a:endParaRPr lang="zh-CN" altLang="en-US" b="1">
              <a:solidFill>
                <a:srgbClr val="FFFF00"/>
              </a:solidFill>
            </a:endParaRPr>
          </a:p>
          <a:p>
            <a:pPr algn="just" eaLnBrk="1" hangingPunct="1"/>
            <a:r>
              <a:rPr lang="zh-CN" altLang="en-US" b="1">
                <a:solidFill>
                  <a:srgbClr val="FFFF00"/>
                </a:solidFill>
              </a:rPr>
              <a:t>大电阻在集成电路中不易制作。</a:t>
            </a:r>
          </a:p>
          <a:p>
            <a:pPr algn="just" eaLnBrk="1" hangingPunct="1">
              <a:buFontTx/>
              <a:buNone/>
            </a:pPr>
            <a:r>
              <a:rPr lang="zh-CN" altLang="en-US" b="1">
                <a:solidFill>
                  <a:srgbClr val="FFFF00"/>
                </a:solidFill>
              </a:rPr>
              <a:t>           为此希望有这样一种器件，</a:t>
            </a:r>
            <a:r>
              <a:rPr lang="zh-CN" altLang="en-US" b="1">
                <a:solidFill>
                  <a:srgbClr val="FF00FF"/>
                </a:solidFill>
              </a:rPr>
              <a:t>它的交流等效电阻很大</a:t>
            </a:r>
            <a:r>
              <a:rPr lang="zh-CN" altLang="en-US" b="1">
                <a:solidFill>
                  <a:srgbClr val="FFFF00"/>
                </a:solidFill>
              </a:rPr>
              <a:t>，</a:t>
            </a:r>
            <a:r>
              <a:rPr lang="zh-CN" altLang="en-US" b="1">
                <a:solidFill>
                  <a:srgbClr val="FF00FF"/>
                </a:solidFill>
              </a:rPr>
              <a:t>直流电压降却不太大</a:t>
            </a:r>
            <a:r>
              <a:rPr lang="zh-CN" altLang="en-US" b="1">
                <a:solidFill>
                  <a:srgbClr val="FFFF00"/>
                </a:solidFill>
              </a:rPr>
              <a:t>。</a:t>
            </a:r>
            <a:r>
              <a:rPr lang="zh-CN" altLang="en-US" b="1">
                <a:solidFill>
                  <a:srgbClr val="00FF00"/>
                </a:solidFill>
              </a:rPr>
              <a:t>恒流源</a:t>
            </a:r>
            <a:r>
              <a:rPr lang="zh-CN" altLang="en-US" b="1">
                <a:solidFill>
                  <a:srgbClr val="FFFF00"/>
                </a:solidFill>
              </a:rPr>
              <a:t>就具有这种性能。</a:t>
            </a:r>
            <a:endParaRPr lang="zh-CN" altLang="en-US" b="1">
              <a:solidFill>
                <a:srgbClr val="FFFF00"/>
              </a:solidFill>
              <a:latin typeface="宋体" panose="02010600030101010101" pitchFamily="2" charset="-122"/>
            </a:endParaRPr>
          </a:p>
          <a:p>
            <a:pPr eaLnBrk="1" hangingPunct="1"/>
            <a:endParaRPr lang="en-US" altLang="zh-CN" b="1">
              <a:solidFill>
                <a:srgbClr val="FFFF00"/>
              </a:solidFill>
            </a:endParaRPr>
          </a:p>
        </p:txBody>
      </p:sp>
      <p:sp>
        <p:nvSpPr>
          <p:cNvPr id="39939" name="Rectangle 3">
            <a:extLst>
              <a:ext uri="{FF2B5EF4-FFF2-40B4-BE49-F238E27FC236}">
                <a16:creationId xmlns:a16="http://schemas.microsoft.com/office/drawing/2014/main" id="{AB79D67B-AF1C-44E5-8965-B3C558E87AAF}"/>
              </a:ext>
            </a:extLst>
          </p:cNvPr>
          <p:cNvSpPr>
            <a:spLocks noChangeArrowheads="1"/>
          </p:cNvSpPr>
          <p:nvPr/>
        </p:nvSpPr>
        <p:spPr bwMode="auto">
          <a:xfrm>
            <a:off x="539750" y="692150"/>
            <a:ext cx="678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rPr>
              <a:t>7.2.3 </a:t>
            </a:r>
            <a:r>
              <a:rPr lang="zh-CN" altLang="en-US" sz="3600" b="1">
                <a:solidFill>
                  <a:srgbClr val="FFFF00"/>
                </a:solidFill>
              </a:rPr>
              <a:t>具有恒流源的差放电路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calcmode="lin" valueType="num">
                                      <p:cBhvr additive="base">
                                        <p:cTn id="7" dur="500" fill="hold"/>
                                        <p:tgtEl>
                                          <p:spTgt spid="36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xEl>
                                              <p:pRg st="1" end="1"/>
                                            </p:txEl>
                                          </p:spTgt>
                                        </p:tgtEl>
                                        <p:attrNameLst>
                                          <p:attrName>style.visibility</p:attrName>
                                        </p:attrNameLst>
                                      </p:cBhvr>
                                      <p:to>
                                        <p:strVal val="visible"/>
                                      </p:to>
                                    </p:set>
                                    <p:anim calcmode="lin" valueType="num">
                                      <p:cBhvr additive="base">
                                        <p:cTn id="13" dur="500" fill="hold"/>
                                        <p:tgtEl>
                                          <p:spTgt spid="36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6">
                                            <p:txEl>
                                              <p:pRg st="2" end="2"/>
                                            </p:txEl>
                                          </p:spTgt>
                                        </p:tgtEl>
                                        <p:attrNameLst>
                                          <p:attrName>style.visibility</p:attrName>
                                        </p:attrNameLst>
                                      </p:cBhvr>
                                      <p:to>
                                        <p:strVal val="visible"/>
                                      </p:to>
                                    </p:set>
                                    <p:anim calcmode="lin" valueType="num">
                                      <p:cBhvr additive="base">
                                        <p:cTn id="19" dur="500" fill="hold"/>
                                        <p:tgtEl>
                                          <p:spTgt spid="368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17166B-58B5-4E89-A6DF-46E98CDFAC6D}"/>
              </a:ext>
            </a:extLst>
          </p:cNvPr>
          <p:cNvSpPr>
            <a:spLocks noChangeArrowheads="1"/>
          </p:cNvSpPr>
          <p:nvPr/>
        </p:nvSpPr>
        <p:spPr bwMode="auto">
          <a:xfrm>
            <a:off x="539750" y="1341438"/>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FF0000"/>
                </a:solidFill>
              </a:rPr>
              <a:t>       </a:t>
            </a:r>
            <a:r>
              <a:rPr lang="zh-CN" altLang="en-US" b="1">
                <a:solidFill>
                  <a:srgbClr val="FFFF00"/>
                </a:solidFill>
              </a:rPr>
              <a:t>回想第五章中稳定工作点电路</a:t>
            </a:r>
            <a:r>
              <a:rPr lang="en-US" altLang="zh-CN" b="1">
                <a:solidFill>
                  <a:srgbClr val="FFFF00"/>
                </a:solidFill>
              </a:rPr>
              <a:t>,</a:t>
            </a:r>
            <a:r>
              <a:rPr lang="zh-CN" altLang="en-US" b="1">
                <a:solidFill>
                  <a:srgbClr val="FFFF00"/>
                </a:solidFill>
              </a:rPr>
              <a:t>射极串有电阻</a:t>
            </a:r>
            <a:r>
              <a:rPr lang="en-US" altLang="zh-CN" b="1" i="1">
                <a:solidFill>
                  <a:srgbClr val="FFFF00"/>
                </a:solidFill>
                <a:cs typeface="Times New Roman" panose="02020603050405020304" pitchFamily="18" charset="0"/>
              </a:rPr>
              <a:t>R</a:t>
            </a:r>
            <a:r>
              <a:rPr lang="en-US" altLang="zh-CN" b="1" baseline="-30000">
                <a:solidFill>
                  <a:srgbClr val="FFFF00"/>
                </a:solidFill>
                <a:cs typeface="Times New Roman" panose="02020603050405020304" pitchFamily="18" charset="0"/>
              </a:rPr>
              <a:t>e</a:t>
            </a:r>
            <a:r>
              <a:rPr lang="zh-CN" altLang="en-US" b="1">
                <a:solidFill>
                  <a:srgbClr val="FFFF00"/>
                </a:solidFill>
              </a:rPr>
              <a:t>后，输出特性更为平坦，即在放大区很大范围内</a:t>
            </a:r>
            <a:r>
              <a:rPr lang="en-US" altLang="zh-CN" b="1" i="1">
                <a:solidFill>
                  <a:srgbClr val="FFFF00"/>
                </a:solidFill>
                <a:cs typeface="Times New Roman" panose="02020603050405020304" pitchFamily="18" charset="0"/>
              </a:rPr>
              <a:t>i</a:t>
            </a:r>
            <a:r>
              <a:rPr lang="en-US" altLang="zh-CN" b="1" baseline="-30000">
                <a:solidFill>
                  <a:srgbClr val="FFFF00"/>
                </a:solidFill>
                <a:cs typeface="Times New Roman" panose="02020603050405020304" pitchFamily="18" charset="0"/>
              </a:rPr>
              <a:t>C</a:t>
            </a:r>
            <a:r>
              <a:rPr lang="zh-CN" altLang="en-US" b="1">
                <a:solidFill>
                  <a:srgbClr val="FFFF00"/>
                </a:solidFill>
              </a:rPr>
              <a:t>基本上取决于</a:t>
            </a:r>
            <a:r>
              <a:rPr lang="en-US" altLang="zh-CN" b="1" i="1">
                <a:solidFill>
                  <a:srgbClr val="FFFF00"/>
                </a:solidFill>
                <a:cs typeface="Times New Roman" panose="02020603050405020304" pitchFamily="18" charset="0"/>
              </a:rPr>
              <a:t>i</a:t>
            </a:r>
            <a:r>
              <a:rPr lang="en-US" altLang="zh-CN" b="1" baseline="-30000">
                <a:solidFill>
                  <a:srgbClr val="FFFF00"/>
                </a:solidFill>
                <a:cs typeface="Times New Roman" panose="02020603050405020304" pitchFamily="18" charset="0"/>
              </a:rPr>
              <a:t>B</a:t>
            </a:r>
            <a:r>
              <a:rPr lang="zh-CN" altLang="en-US" b="1">
                <a:solidFill>
                  <a:srgbClr val="FFFF00"/>
                </a:solidFill>
              </a:rPr>
              <a:t>的值而与</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CE</a:t>
            </a:r>
            <a:r>
              <a:rPr lang="zh-CN" altLang="en-US" b="1">
                <a:solidFill>
                  <a:srgbClr val="FFFF00"/>
                </a:solidFill>
              </a:rPr>
              <a:t>的大小无关，相当于一个内阻非常大的电流源。</a:t>
            </a:r>
          </a:p>
          <a:p>
            <a:pPr eaLnBrk="1" hangingPunct="1"/>
            <a:endParaRPr lang="en-US" altLang="zh-CN" b="1">
              <a:solidFill>
                <a:srgbClr val="FFFF00"/>
              </a:solidFill>
            </a:endParaRPr>
          </a:p>
        </p:txBody>
      </p:sp>
      <p:sp>
        <p:nvSpPr>
          <p:cNvPr id="40963" name="Text Box 3">
            <a:extLst>
              <a:ext uri="{FF2B5EF4-FFF2-40B4-BE49-F238E27FC236}">
                <a16:creationId xmlns:a16="http://schemas.microsoft.com/office/drawing/2014/main" id="{59CBA159-0947-4940-BD8C-A359B5583990}"/>
              </a:ext>
            </a:extLst>
          </p:cNvPr>
          <p:cNvSpPr txBox="1">
            <a:spLocks noChangeArrowheads="1"/>
          </p:cNvSpPr>
          <p:nvPr/>
        </p:nvSpPr>
        <p:spPr bwMode="auto">
          <a:xfrm>
            <a:off x="1066800" y="3886200"/>
            <a:ext cx="44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solidFill>
                  <a:srgbClr val="FFFF00"/>
                </a:solidFill>
              </a:rPr>
              <a:t>i</a:t>
            </a:r>
            <a:r>
              <a:rPr kumimoji="0" lang="en-US" altLang="zh-CN" sz="2800" baseline="-25000">
                <a:solidFill>
                  <a:srgbClr val="FFFF00"/>
                </a:solidFill>
              </a:rPr>
              <a:t>C</a:t>
            </a:r>
          </a:p>
        </p:txBody>
      </p:sp>
      <p:grpSp>
        <p:nvGrpSpPr>
          <p:cNvPr id="40964" name="Group 4">
            <a:extLst>
              <a:ext uri="{FF2B5EF4-FFF2-40B4-BE49-F238E27FC236}">
                <a16:creationId xmlns:a16="http://schemas.microsoft.com/office/drawing/2014/main" id="{C361E8FD-E595-4B98-A416-2E109682BD38}"/>
              </a:ext>
            </a:extLst>
          </p:cNvPr>
          <p:cNvGrpSpPr>
            <a:grpSpLocks/>
          </p:cNvGrpSpPr>
          <p:nvPr/>
        </p:nvGrpSpPr>
        <p:grpSpPr bwMode="auto">
          <a:xfrm>
            <a:off x="609600" y="4038600"/>
            <a:ext cx="3565525" cy="2576513"/>
            <a:chOff x="384" y="2544"/>
            <a:chExt cx="2246" cy="1623"/>
          </a:xfrm>
        </p:grpSpPr>
        <p:sp>
          <p:nvSpPr>
            <p:cNvPr id="40968" name="Freeform 5">
              <a:extLst>
                <a:ext uri="{FF2B5EF4-FFF2-40B4-BE49-F238E27FC236}">
                  <a16:creationId xmlns:a16="http://schemas.microsoft.com/office/drawing/2014/main" id="{D5BF5EE8-E214-4938-A7D2-C0C38CD6B4E2}"/>
                </a:ext>
              </a:extLst>
            </p:cNvPr>
            <p:cNvSpPr>
              <a:spLocks/>
            </p:cNvSpPr>
            <p:nvPr/>
          </p:nvSpPr>
          <p:spPr bwMode="auto">
            <a:xfrm>
              <a:off x="816" y="2832"/>
              <a:ext cx="384" cy="240"/>
            </a:xfrm>
            <a:custGeom>
              <a:avLst/>
              <a:gdLst>
                <a:gd name="T0" fmla="*/ 0 w 384"/>
                <a:gd name="T1" fmla="*/ 240 h 240"/>
                <a:gd name="T2" fmla="*/ 288 w 384"/>
                <a:gd name="T3" fmla="*/ 192 h 240"/>
                <a:gd name="T4" fmla="*/ 384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38100">
              <a:solidFill>
                <a:srgbClr val="FFFF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Line 6">
              <a:extLst>
                <a:ext uri="{FF2B5EF4-FFF2-40B4-BE49-F238E27FC236}">
                  <a16:creationId xmlns:a16="http://schemas.microsoft.com/office/drawing/2014/main" id="{4A501390-23C2-455C-9113-02D8A0554555}"/>
                </a:ext>
              </a:extLst>
            </p:cNvPr>
            <p:cNvSpPr>
              <a:spLocks noChangeShapeType="1"/>
            </p:cNvSpPr>
            <p:nvPr/>
          </p:nvSpPr>
          <p:spPr bwMode="auto">
            <a:xfrm flipH="1">
              <a:off x="912" y="2784"/>
              <a:ext cx="1248" cy="0"/>
            </a:xfrm>
            <a:prstGeom prst="line">
              <a:avLst/>
            </a:prstGeom>
            <a:noFill/>
            <a:ln w="38100">
              <a:solidFill>
                <a:srgbClr val="FF99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7">
              <a:extLst>
                <a:ext uri="{FF2B5EF4-FFF2-40B4-BE49-F238E27FC236}">
                  <a16:creationId xmlns:a16="http://schemas.microsoft.com/office/drawing/2014/main" id="{75F073B5-3EFD-4195-9F5B-DFA074CA6173}"/>
                </a:ext>
              </a:extLst>
            </p:cNvPr>
            <p:cNvSpPr>
              <a:spLocks noChangeShapeType="1"/>
            </p:cNvSpPr>
            <p:nvPr/>
          </p:nvSpPr>
          <p:spPr bwMode="auto">
            <a:xfrm>
              <a:off x="2160" y="2832"/>
              <a:ext cx="0" cy="1056"/>
            </a:xfrm>
            <a:prstGeom prst="line">
              <a:avLst/>
            </a:prstGeom>
            <a:noFill/>
            <a:ln w="38100">
              <a:solidFill>
                <a:srgbClr val="FF99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Text Box 8">
              <a:extLst>
                <a:ext uri="{FF2B5EF4-FFF2-40B4-BE49-F238E27FC236}">
                  <a16:creationId xmlns:a16="http://schemas.microsoft.com/office/drawing/2014/main" id="{9DFBE42D-FDC9-4128-B487-34A8E2888F8B}"/>
                </a:ext>
              </a:extLst>
            </p:cNvPr>
            <p:cNvSpPr txBox="1">
              <a:spLocks noChangeArrowheads="1"/>
            </p:cNvSpPr>
            <p:nvPr/>
          </p:nvSpPr>
          <p:spPr bwMode="auto">
            <a:xfrm>
              <a:off x="384" y="2928"/>
              <a:ext cx="5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Δi</a:t>
              </a:r>
              <a:r>
                <a:rPr kumimoji="0" lang="en-US" altLang="zh-CN" sz="2800" b="1" i="1" baseline="-25000">
                  <a:solidFill>
                    <a:srgbClr val="FFFF00"/>
                  </a:solidFill>
                </a:rPr>
                <a:t>C</a:t>
              </a:r>
              <a:endParaRPr kumimoji="0" lang="en-US" altLang="zh-CN" sz="2800" b="1" i="1">
                <a:solidFill>
                  <a:srgbClr val="FFFF00"/>
                </a:solidFill>
              </a:endParaRPr>
            </a:p>
          </p:txBody>
        </p:sp>
        <p:sp>
          <p:nvSpPr>
            <p:cNvPr id="40972" name="Text Box 9">
              <a:extLst>
                <a:ext uri="{FF2B5EF4-FFF2-40B4-BE49-F238E27FC236}">
                  <a16:creationId xmlns:a16="http://schemas.microsoft.com/office/drawing/2014/main" id="{EA565647-6DA1-4881-A8CF-A4B373368CA1}"/>
                </a:ext>
              </a:extLst>
            </p:cNvPr>
            <p:cNvSpPr txBox="1">
              <a:spLocks noChangeArrowheads="1"/>
            </p:cNvSpPr>
            <p:nvPr/>
          </p:nvSpPr>
          <p:spPr bwMode="auto">
            <a:xfrm>
              <a:off x="1680" y="3120"/>
              <a:ext cx="6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a:t>
              </a:r>
              <a:r>
                <a:rPr kumimoji="0" lang="en-US" altLang="zh-CN" sz="2800" i="1">
                  <a:solidFill>
                    <a:srgbClr val="FFFF00"/>
                  </a:solidFill>
                </a:rPr>
                <a:t>u</a:t>
              </a:r>
              <a:r>
                <a:rPr kumimoji="0" lang="en-US" altLang="zh-CN" sz="2800" baseline="-25000">
                  <a:solidFill>
                    <a:srgbClr val="FFFF00"/>
                  </a:solidFill>
                </a:rPr>
                <a:t>CE</a:t>
              </a:r>
            </a:p>
          </p:txBody>
        </p:sp>
        <p:sp>
          <p:nvSpPr>
            <p:cNvPr id="40973" name="Text Box 10">
              <a:extLst>
                <a:ext uri="{FF2B5EF4-FFF2-40B4-BE49-F238E27FC236}">
                  <a16:creationId xmlns:a16="http://schemas.microsoft.com/office/drawing/2014/main" id="{5A36F62B-9042-4263-8FD3-226BD42E5AB3}"/>
                </a:ext>
              </a:extLst>
            </p:cNvPr>
            <p:cNvSpPr txBox="1">
              <a:spLocks noChangeArrowheads="1"/>
            </p:cNvSpPr>
            <p:nvPr/>
          </p:nvSpPr>
          <p:spPr bwMode="auto">
            <a:xfrm>
              <a:off x="1623" y="382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U</a:t>
              </a:r>
              <a:r>
                <a:rPr kumimoji="0" lang="en-US" altLang="zh-CN" sz="2800" b="1" i="1" baseline="-25000">
                  <a:solidFill>
                    <a:srgbClr val="FFFF00"/>
                  </a:solidFill>
                </a:rPr>
                <a:t>CE</a:t>
              </a:r>
              <a:endParaRPr kumimoji="0" lang="en-US" altLang="zh-CN" sz="2800" b="1" i="1">
                <a:solidFill>
                  <a:srgbClr val="FFFF00"/>
                </a:solidFill>
              </a:endParaRPr>
            </a:p>
          </p:txBody>
        </p:sp>
        <p:sp>
          <p:nvSpPr>
            <p:cNvPr id="40974" name="Line 11">
              <a:extLst>
                <a:ext uri="{FF2B5EF4-FFF2-40B4-BE49-F238E27FC236}">
                  <a16:creationId xmlns:a16="http://schemas.microsoft.com/office/drawing/2014/main" id="{8D1B90E9-EA15-4720-BBCF-1F6217F1792A}"/>
                </a:ext>
              </a:extLst>
            </p:cNvPr>
            <p:cNvSpPr>
              <a:spLocks noChangeShapeType="1"/>
            </p:cNvSpPr>
            <p:nvPr/>
          </p:nvSpPr>
          <p:spPr bwMode="auto">
            <a:xfrm>
              <a:off x="912" y="2544"/>
              <a:ext cx="0" cy="1488"/>
            </a:xfrm>
            <a:prstGeom prst="line">
              <a:avLst/>
            </a:prstGeom>
            <a:noFill/>
            <a:ln w="38100">
              <a:solidFill>
                <a:srgbClr val="66FFFF"/>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12">
              <a:extLst>
                <a:ext uri="{FF2B5EF4-FFF2-40B4-BE49-F238E27FC236}">
                  <a16:creationId xmlns:a16="http://schemas.microsoft.com/office/drawing/2014/main" id="{0F5B0B92-9093-49FB-92B0-B22B4E5E46AB}"/>
                </a:ext>
              </a:extLst>
            </p:cNvPr>
            <p:cNvSpPr>
              <a:spLocks noChangeShapeType="1"/>
            </p:cNvSpPr>
            <p:nvPr/>
          </p:nvSpPr>
          <p:spPr bwMode="auto">
            <a:xfrm>
              <a:off x="615" y="3870"/>
              <a:ext cx="1872" cy="0"/>
            </a:xfrm>
            <a:prstGeom prst="line">
              <a:avLst/>
            </a:prstGeom>
            <a:noFill/>
            <a:ln w="38100">
              <a:solidFill>
                <a:srgbClr val="66FF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0976" name="Freeform 13">
              <a:extLst>
                <a:ext uri="{FF2B5EF4-FFF2-40B4-BE49-F238E27FC236}">
                  <a16:creationId xmlns:a16="http://schemas.microsoft.com/office/drawing/2014/main" id="{CF2A024D-5D77-4EC7-B902-A6220A90F588}"/>
                </a:ext>
              </a:extLst>
            </p:cNvPr>
            <p:cNvSpPr>
              <a:spLocks/>
            </p:cNvSpPr>
            <p:nvPr/>
          </p:nvSpPr>
          <p:spPr bwMode="auto">
            <a:xfrm>
              <a:off x="912" y="2784"/>
              <a:ext cx="1296" cy="1056"/>
            </a:xfrm>
            <a:custGeom>
              <a:avLst/>
              <a:gdLst>
                <a:gd name="T0" fmla="*/ 0 w 1632"/>
                <a:gd name="T1" fmla="*/ 1056 h 1024"/>
                <a:gd name="T2" fmla="*/ 305 w 1632"/>
                <a:gd name="T3" fmla="*/ 462 h 1024"/>
                <a:gd name="T4" fmla="*/ 534 w 1632"/>
                <a:gd name="T5" fmla="*/ 116 h 1024"/>
                <a:gd name="T6" fmla="*/ 1029 w 1632"/>
                <a:gd name="T7" fmla="*/ 17 h 1024"/>
                <a:gd name="T8" fmla="*/ 1296 w 1632"/>
                <a:gd name="T9" fmla="*/ 17 h 1024"/>
                <a:gd name="T10" fmla="*/ 0 60000 65536"/>
                <a:gd name="T11" fmla="*/ 0 60000 65536"/>
                <a:gd name="T12" fmla="*/ 0 60000 65536"/>
                <a:gd name="T13" fmla="*/ 0 60000 65536"/>
                <a:gd name="T14" fmla="*/ 0 60000 65536"/>
                <a:gd name="T15" fmla="*/ 0 w 1632"/>
                <a:gd name="T16" fmla="*/ 0 h 1024"/>
                <a:gd name="T17" fmla="*/ 1632 w 1632"/>
                <a:gd name="T18" fmla="*/ 1024 h 1024"/>
              </a:gdLst>
              <a:ahLst/>
              <a:cxnLst>
                <a:cxn ang="T10">
                  <a:pos x="T0" y="T1"/>
                </a:cxn>
                <a:cxn ang="T11">
                  <a:pos x="T2" y="T3"/>
                </a:cxn>
                <a:cxn ang="T12">
                  <a:pos x="T4" y="T5"/>
                </a:cxn>
                <a:cxn ang="T13">
                  <a:pos x="T6" y="T7"/>
                </a:cxn>
                <a:cxn ang="T14">
                  <a:pos x="T8" y="T9"/>
                </a:cxn>
              </a:cxnLst>
              <a:rect l="T15" t="T16" r="T17" b="T18"/>
              <a:pathLst>
                <a:path w="1632" h="1024">
                  <a:moveTo>
                    <a:pt x="0" y="1024"/>
                  </a:moveTo>
                  <a:cubicBezTo>
                    <a:pt x="136" y="812"/>
                    <a:pt x="272" y="600"/>
                    <a:pt x="384" y="448"/>
                  </a:cubicBezTo>
                  <a:cubicBezTo>
                    <a:pt x="496" y="296"/>
                    <a:pt x="520" y="184"/>
                    <a:pt x="672" y="112"/>
                  </a:cubicBezTo>
                  <a:cubicBezTo>
                    <a:pt x="824" y="40"/>
                    <a:pt x="1136" y="32"/>
                    <a:pt x="1296" y="16"/>
                  </a:cubicBezTo>
                  <a:cubicBezTo>
                    <a:pt x="1456" y="0"/>
                    <a:pt x="1544" y="8"/>
                    <a:pt x="1632" y="16"/>
                  </a:cubicBezTo>
                </a:path>
              </a:pathLst>
            </a:custGeom>
            <a:noFill/>
            <a:ln w="57150">
              <a:solidFill>
                <a:srgbClr val="FF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7" name="Line 14">
              <a:extLst>
                <a:ext uri="{FF2B5EF4-FFF2-40B4-BE49-F238E27FC236}">
                  <a16:creationId xmlns:a16="http://schemas.microsoft.com/office/drawing/2014/main" id="{E118FA86-02B5-48D1-89CC-E4E9A2903E81}"/>
                </a:ext>
              </a:extLst>
            </p:cNvPr>
            <p:cNvSpPr>
              <a:spLocks noChangeShapeType="1"/>
            </p:cNvSpPr>
            <p:nvPr/>
          </p:nvSpPr>
          <p:spPr bwMode="auto">
            <a:xfrm>
              <a:off x="1767" y="2862"/>
              <a:ext cx="0" cy="100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15">
              <a:extLst>
                <a:ext uri="{FF2B5EF4-FFF2-40B4-BE49-F238E27FC236}">
                  <a16:creationId xmlns:a16="http://schemas.microsoft.com/office/drawing/2014/main" id="{5029B4C5-3AB1-42B9-9E57-111A6066DBD1}"/>
                </a:ext>
              </a:extLst>
            </p:cNvPr>
            <p:cNvSpPr>
              <a:spLocks noChangeShapeType="1"/>
            </p:cNvSpPr>
            <p:nvPr/>
          </p:nvSpPr>
          <p:spPr bwMode="auto">
            <a:xfrm flipH="1">
              <a:off x="903" y="2862"/>
              <a:ext cx="864"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Text Box 16">
              <a:extLst>
                <a:ext uri="{FF2B5EF4-FFF2-40B4-BE49-F238E27FC236}">
                  <a16:creationId xmlns:a16="http://schemas.microsoft.com/office/drawing/2014/main" id="{152BEB86-9048-4C05-9478-7A836EB40533}"/>
                </a:ext>
              </a:extLst>
            </p:cNvPr>
            <p:cNvSpPr txBox="1">
              <a:spLocks noChangeArrowheads="1"/>
            </p:cNvSpPr>
            <p:nvPr/>
          </p:nvSpPr>
          <p:spPr bwMode="auto">
            <a:xfrm>
              <a:off x="2208" y="3840"/>
              <a:ext cx="4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i="1">
                  <a:solidFill>
                    <a:srgbClr val="FFFF00"/>
                  </a:solidFill>
                </a:rPr>
                <a:t>u</a:t>
              </a:r>
              <a:r>
                <a:rPr kumimoji="0" lang="en-US" altLang="zh-CN" sz="2800" baseline="-25000">
                  <a:solidFill>
                    <a:srgbClr val="FFFF00"/>
                  </a:solidFill>
                </a:rPr>
                <a:t>CE</a:t>
              </a:r>
              <a:endParaRPr kumimoji="0" lang="en-US" altLang="zh-CN" sz="2800">
                <a:solidFill>
                  <a:srgbClr val="FFFF00"/>
                </a:solidFill>
              </a:endParaRPr>
            </a:p>
          </p:txBody>
        </p:sp>
        <p:sp>
          <p:nvSpPr>
            <p:cNvPr id="40980" name="Text Box 17">
              <a:extLst>
                <a:ext uri="{FF2B5EF4-FFF2-40B4-BE49-F238E27FC236}">
                  <a16:creationId xmlns:a16="http://schemas.microsoft.com/office/drawing/2014/main" id="{7F6ED4D5-AF57-43A8-8D75-52E09696C75A}"/>
                </a:ext>
              </a:extLst>
            </p:cNvPr>
            <p:cNvSpPr txBox="1">
              <a:spLocks noChangeArrowheads="1"/>
            </p:cNvSpPr>
            <p:nvPr/>
          </p:nvSpPr>
          <p:spPr bwMode="auto">
            <a:xfrm>
              <a:off x="576" y="264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i="1" baseline="-25000">
                  <a:solidFill>
                    <a:srgbClr val="FFFF00"/>
                  </a:solidFill>
                </a:rPr>
                <a:t>C</a:t>
              </a:r>
              <a:endParaRPr kumimoji="0" lang="en-US" altLang="zh-CN" sz="2800" b="1" i="1">
                <a:solidFill>
                  <a:srgbClr val="FFFF00"/>
                </a:solidFill>
              </a:endParaRPr>
            </a:p>
          </p:txBody>
        </p:sp>
      </p:grpSp>
      <p:graphicFrame>
        <p:nvGraphicFramePr>
          <p:cNvPr id="40965" name="Object 18">
            <a:extLst>
              <a:ext uri="{FF2B5EF4-FFF2-40B4-BE49-F238E27FC236}">
                <a16:creationId xmlns:a16="http://schemas.microsoft.com/office/drawing/2014/main" id="{5D26CCBB-3225-49BC-9228-9C43079A3482}"/>
              </a:ext>
            </a:extLst>
          </p:cNvPr>
          <p:cNvGraphicFramePr>
            <a:graphicFrameLocks noChangeAspect="1"/>
          </p:cNvGraphicFramePr>
          <p:nvPr/>
        </p:nvGraphicFramePr>
        <p:xfrm>
          <a:off x="4284663" y="3789363"/>
          <a:ext cx="1981200" cy="1223962"/>
        </p:xfrm>
        <a:graphic>
          <a:graphicData uri="http://schemas.openxmlformats.org/presentationml/2006/ole">
            <mc:AlternateContent xmlns:mc="http://schemas.openxmlformats.org/markup-compatibility/2006">
              <mc:Choice xmlns:v="urn:schemas-microsoft-com:vml" Requires="v">
                <p:oleObj spid="_x0000_s106498" name="Equation" r:id="rId3" imgW="691218" imgH="424640" progId="Equation.3">
                  <p:embed/>
                </p:oleObj>
              </mc:Choice>
              <mc:Fallback>
                <p:oleObj name="Equation" r:id="rId3" imgW="691218" imgH="424640" progId="Equation.3">
                  <p:embed/>
                  <p:pic>
                    <p:nvPicPr>
                      <p:cNvPr id="40965" name="Object 18">
                        <a:extLst>
                          <a:ext uri="{FF2B5EF4-FFF2-40B4-BE49-F238E27FC236}">
                            <a16:creationId xmlns:a16="http://schemas.microsoft.com/office/drawing/2014/main" id="{5D26CCBB-3225-49BC-9228-9C43079A3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789363"/>
                        <a:ext cx="19812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19">
            <a:extLst>
              <a:ext uri="{FF2B5EF4-FFF2-40B4-BE49-F238E27FC236}">
                <a16:creationId xmlns:a16="http://schemas.microsoft.com/office/drawing/2014/main" id="{2297C8F4-8483-4845-A2C7-1C01EF4DF221}"/>
              </a:ext>
            </a:extLst>
          </p:cNvPr>
          <p:cNvGraphicFramePr>
            <a:graphicFrameLocks noChangeAspect="1"/>
          </p:cNvGraphicFramePr>
          <p:nvPr/>
        </p:nvGraphicFramePr>
        <p:xfrm>
          <a:off x="4356100" y="5084763"/>
          <a:ext cx="1981200" cy="1271587"/>
        </p:xfrm>
        <a:graphic>
          <a:graphicData uri="http://schemas.openxmlformats.org/presentationml/2006/ole">
            <mc:AlternateContent xmlns:mc="http://schemas.openxmlformats.org/markup-compatibility/2006">
              <mc:Choice xmlns:v="urn:schemas-microsoft-com:vml" Requires="v">
                <p:oleObj spid="_x0000_s106499" name="Equation" r:id="rId5" imgW="669398" imgH="424640" progId="Equation.3">
                  <p:embed/>
                </p:oleObj>
              </mc:Choice>
              <mc:Fallback>
                <p:oleObj name="Equation" r:id="rId5" imgW="669398" imgH="424640" progId="Equation.3">
                  <p:embed/>
                  <p:pic>
                    <p:nvPicPr>
                      <p:cNvPr id="40966" name="Object 19">
                        <a:extLst>
                          <a:ext uri="{FF2B5EF4-FFF2-40B4-BE49-F238E27FC236}">
                            <a16:creationId xmlns:a16="http://schemas.microsoft.com/office/drawing/2014/main" id="{2297C8F4-8483-4845-A2C7-1C01EF4DF2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5084763"/>
                        <a:ext cx="1981200" cy="127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Text Box 20">
            <a:extLst>
              <a:ext uri="{FF2B5EF4-FFF2-40B4-BE49-F238E27FC236}">
                <a16:creationId xmlns:a16="http://schemas.microsoft.com/office/drawing/2014/main" id="{32F6E9CB-DC06-4195-BE8B-8E8AA26A100D}"/>
              </a:ext>
            </a:extLst>
          </p:cNvPr>
          <p:cNvSpPr txBox="1">
            <a:spLocks noChangeArrowheads="1"/>
          </p:cNvSpPr>
          <p:nvPr/>
        </p:nvSpPr>
        <p:spPr bwMode="auto">
          <a:xfrm>
            <a:off x="6588125" y="4941888"/>
            <a:ext cx="1627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i="1">
                <a:solidFill>
                  <a:srgbClr val="FFFF00"/>
                </a:solidFill>
              </a:rPr>
              <a:t>r</a:t>
            </a:r>
            <a:r>
              <a:rPr kumimoji="0" lang="en-US" altLang="zh-CN" baseline="-25000">
                <a:solidFill>
                  <a:srgbClr val="FFFF00"/>
                </a:solidFill>
              </a:rPr>
              <a:t>ce</a:t>
            </a:r>
            <a:r>
              <a:rPr kumimoji="0" lang="en-US" altLang="zh-CN">
                <a:solidFill>
                  <a:srgbClr val="FFFF00"/>
                </a:solidFill>
              </a:rPr>
              <a:t>&gt;&gt;</a:t>
            </a:r>
            <a:r>
              <a:rPr kumimoji="0" lang="en-US" altLang="zh-CN" i="1">
                <a:solidFill>
                  <a:srgbClr val="FFFF00"/>
                </a:solidFill>
              </a:rPr>
              <a:t>R</a:t>
            </a:r>
            <a:r>
              <a:rPr kumimoji="0" lang="en-US" altLang="zh-CN" baseline="-25000">
                <a:solidFill>
                  <a:srgbClr val="FFFF00"/>
                </a:solidFill>
              </a:rPr>
              <a:t>CE</a:t>
            </a:r>
            <a:endParaRPr kumimoji="0" lang="en-US" altLang="zh-CN">
              <a:solidFill>
                <a:srgbClr val="FF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B0BD6C8-E95D-4168-ACF1-F92CB2C8921C}"/>
              </a:ext>
            </a:extLst>
          </p:cNvPr>
          <p:cNvSpPr>
            <a:spLocks noChangeArrowheads="1"/>
          </p:cNvSpPr>
          <p:nvPr/>
        </p:nvSpPr>
        <p:spPr bwMode="auto">
          <a:xfrm>
            <a:off x="6248400" y="2971800"/>
            <a:ext cx="2895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这样就得到了如图</a:t>
            </a:r>
            <a:r>
              <a:rPr lang="en-US" altLang="zh-CN" b="1">
                <a:solidFill>
                  <a:srgbClr val="FFFF00"/>
                </a:solidFill>
              </a:rPr>
              <a:t>7.8</a:t>
            </a:r>
            <a:r>
              <a:rPr lang="zh-CN" altLang="en-US" b="1">
                <a:solidFill>
                  <a:srgbClr val="FFFF00"/>
                </a:solidFill>
              </a:rPr>
              <a:t>所示电路。</a:t>
            </a:r>
          </a:p>
        </p:txBody>
      </p:sp>
      <p:sp>
        <p:nvSpPr>
          <p:cNvPr id="38915" name="Rectangle 3">
            <a:extLst>
              <a:ext uri="{FF2B5EF4-FFF2-40B4-BE49-F238E27FC236}">
                <a16:creationId xmlns:a16="http://schemas.microsoft.com/office/drawing/2014/main" id="{C85DDDBD-AC2A-4724-A918-E843BB78EAAF}"/>
              </a:ext>
            </a:extLst>
          </p:cNvPr>
          <p:cNvSpPr>
            <a:spLocks noChangeArrowheads="1"/>
          </p:cNvSpPr>
          <p:nvPr/>
        </p:nvSpPr>
        <p:spPr bwMode="auto">
          <a:xfrm>
            <a:off x="6172200" y="1676400"/>
            <a:ext cx="2971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Ø"/>
            </a:pPr>
            <a:r>
              <a:rPr lang="zh-CN" altLang="en-US" b="1">
                <a:solidFill>
                  <a:srgbClr val="FFFF00"/>
                </a:solidFill>
              </a:rPr>
              <a:t>因此可利用稳定工作点电路来代替</a:t>
            </a:r>
            <a:r>
              <a:rPr lang="en-US" altLang="zh-CN" b="1" i="1">
                <a:solidFill>
                  <a:srgbClr val="FFFF00"/>
                </a:solidFill>
              </a:rPr>
              <a:t>R</a:t>
            </a:r>
            <a:r>
              <a:rPr lang="en-US" altLang="zh-CN" b="1" baseline="-25000">
                <a:solidFill>
                  <a:srgbClr val="FFFF00"/>
                </a:solidFill>
              </a:rPr>
              <a:t>e</a:t>
            </a:r>
            <a:r>
              <a:rPr lang="zh-CN" altLang="en-US" b="1">
                <a:solidFill>
                  <a:srgbClr val="FFFF00"/>
                </a:solidFill>
              </a:rPr>
              <a:t>。</a:t>
            </a:r>
          </a:p>
        </p:txBody>
      </p:sp>
      <p:grpSp>
        <p:nvGrpSpPr>
          <p:cNvPr id="41988" name="Group 4">
            <a:extLst>
              <a:ext uri="{FF2B5EF4-FFF2-40B4-BE49-F238E27FC236}">
                <a16:creationId xmlns:a16="http://schemas.microsoft.com/office/drawing/2014/main" id="{464632C1-8BC5-4504-B28F-4E916E5A5800}"/>
              </a:ext>
            </a:extLst>
          </p:cNvPr>
          <p:cNvGrpSpPr>
            <a:grpSpLocks/>
          </p:cNvGrpSpPr>
          <p:nvPr/>
        </p:nvGrpSpPr>
        <p:grpSpPr bwMode="auto">
          <a:xfrm>
            <a:off x="457200" y="1371600"/>
            <a:ext cx="5665788" cy="5665788"/>
            <a:chOff x="288" y="864"/>
            <a:chExt cx="3569" cy="3569"/>
          </a:xfrm>
        </p:grpSpPr>
        <p:sp>
          <p:nvSpPr>
            <p:cNvPr id="42008" name="Text Box 5">
              <a:extLst>
                <a:ext uri="{FF2B5EF4-FFF2-40B4-BE49-F238E27FC236}">
                  <a16:creationId xmlns:a16="http://schemas.microsoft.com/office/drawing/2014/main" id="{D1B8B361-FDBC-4462-B7C1-56EABDACFF65}"/>
                </a:ext>
              </a:extLst>
            </p:cNvPr>
            <p:cNvSpPr txBox="1">
              <a:spLocks noChangeArrowheads="1"/>
            </p:cNvSpPr>
            <p:nvPr/>
          </p:nvSpPr>
          <p:spPr bwMode="auto">
            <a:xfrm>
              <a:off x="753" y="4097"/>
              <a:ext cx="277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7-8</a:t>
              </a:r>
              <a:r>
                <a:rPr kumimoji="0" lang="zh-CN" altLang="en-US" sz="2400" b="1">
                  <a:solidFill>
                    <a:srgbClr val="FFFF00"/>
                  </a:solidFill>
                </a:rPr>
                <a:t>具有恒流源的差放电路</a:t>
              </a:r>
              <a:endParaRPr kumimoji="0" lang="zh-CN" altLang="en-US" sz="2400" b="1" baseline="-25000">
                <a:solidFill>
                  <a:srgbClr val="FFFF00"/>
                </a:solidFill>
              </a:endParaRPr>
            </a:p>
          </p:txBody>
        </p:sp>
        <p:grpSp>
          <p:nvGrpSpPr>
            <p:cNvPr id="42009" name="Group 6">
              <a:extLst>
                <a:ext uri="{FF2B5EF4-FFF2-40B4-BE49-F238E27FC236}">
                  <a16:creationId xmlns:a16="http://schemas.microsoft.com/office/drawing/2014/main" id="{95B39B67-059C-4DA6-B566-FD7BECFE183D}"/>
                </a:ext>
              </a:extLst>
            </p:cNvPr>
            <p:cNvGrpSpPr>
              <a:grpSpLocks/>
            </p:cNvGrpSpPr>
            <p:nvPr/>
          </p:nvGrpSpPr>
          <p:grpSpPr bwMode="auto">
            <a:xfrm>
              <a:off x="288" y="864"/>
              <a:ext cx="3569" cy="3181"/>
              <a:chOff x="960" y="2018"/>
              <a:chExt cx="8923" cy="7951"/>
            </a:xfrm>
          </p:grpSpPr>
          <p:sp>
            <p:nvSpPr>
              <p:cNvPr id="42010" name="Text Box 7">
                <a:extLst>
                  <a:ext uri="{FF2B5EF4-FFF2-40B4-BE49-F238E27FC236}">
                    <a16:creationId xmlns:a16="http://schemas.microsoft.com/office/drawing/2014/main" id="{7E8CB7E0-BE74-414F-9200-38C3EF5F532B}"/>
                  </a:ext>
                </a:extLst>
              </p:cNvPr>
              <p:cNvSpPr txBox="1">
                <a:spLocks noChangeArrowheads="1"/>
              </p:cNvSpPr>
              <p:nvPr/>
            </p:nvSpPr>
            <p:spPr bwMode="auto">
              <a:xfrm>
                <a:off x="7964" y="5031"/>
                <a:ext cx="115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2011" name="Text Box 8">
                <a:extLst>
                  <a:ext uri="{FF2B5EF4-FFF2-40B4-BE49-F238E27FC236}">
                    <a16:creationId xmlns:a16="http://schemas.microsoft.com/office/drawing/2014/main" id="{FF32F4D6-BBBB-4B23-9CEB-DD450482AAE3}"/>
                  </a:ext>
                </a:extLst>
              </p:cNvPr>
              <p:cNvSpPr txBox="1">
                <a:spLocks noChangeArrowheads="1"/>
              </p:cNvSpPr>
              <p:nvPr/>
            </p:nvSpPr>
            <p:spPr bwMode="auto">
              <a:xfrm>
                <a:off x="7257" y="3995"/>
                <a:ext cx="1688"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endParaRPr kumimoji="0" lang="en-US" altLang="zh-CN" sz="2800" b="1" i="1" baseline="-25000">
                  <a:solidFill>
                    <a:srgbClr val="FFFF00"/>
                  </a:solidFill>
                </a:endParaRPr>
              </a:p>
            </p:txBody>
          </p:sp>
          <p:sp>
            <p:nvSpPr>
              <p:cNvPr id="42012" name="Line 9">
                <a:extLst>
                  <a:ext uri="{FF2B5EF4-FFF2-40B4-BE49-F238E27FC236}">
                    <a16:creationId xmlns:a16="http://schemas.microsoft.com/office/drawing/2014/main" id="{BD8FC624-1442-486C-8268-B871E850F5EA}"/>
                  </a:ext>
                </a:extLst>
              </p:cNvPr>
              <p:cNvSpPr>
                <a:spLocks noChangeShapeType="1"/>
              </p:cNvSpPr>
              <p:nvPr/>
            </p:nvSpPr>
            <p:spPr bwMode="auto">
              <a:xfrm>
                <a:off x="7047" y="5082"/>
                <a:ext cx="16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10">
                <a:extLst>
                  <a:ext uri="{FF2B5EF4-FFF2-40B4-BE49-F238E27FC236}">
                    <a16:creationId xmlns:a16="http://schemas.microsoft.com/office/drawing/2014/main" id="{00288E01-14B3-461A-9B0D-7D523F45BC52}"/>
                  </a:ext>
                </a:extLst>
              </p:cNvPr>
              <p:cNvSpPr>
                <a:spLocks noChangeShapeType="1"/>
              </p:cNvSpPr>
              <p:nvPr/>
            </p:nvSpPr>
            <p:spPr bwMode="auto">
              <a:xfrm>
                <a:off x="8648" y="5121"/>
                <a:ext cx="0" cy="268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4" name="Line 11">
                <a:extLst>
                  <a:ext uri="{FF2B5EF4-FFF2-40B4-BE49-F238E27FC236}">
                    <a16:creationId xmlns:a16="http://schemas.microsoft.com/office/drawing/2014/main" id="{371DBEB2-5D75-4F3B-8B0B-AFDD6E0F35F5}"/>
                  </a:ext>
                </a:extLst>
              </p:cNvPr>
              <p:cNvSpPr>
                <a:spLocks noChangeShapeType="1"/>
              </p:cNvSpPr>
              <p:nvPr/>
            </p:nvSpPr>
            <p:spPr bwMode="auto">
              <a:xfrm>
                <a:off x="6452" y="5527"/>
                <a:ext cx="0" cy="63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5" name="Text Box 12">
                <a:extLst>
                  <a:ext uri="{FF2B5EF4-FFF2-40B4-BE49-F238E27FC236}">
                    <a16:creationId xmlns:a16="http://schemas.microsoft.com/office/drawing/2014/main" id="{68BD0890-39BB-43E6-A3CF-8E5E668976A1}"/>
                  </a:ext>
                </a:extLst>
              </p:cNvPr>
              <p:cNvSpPr txBox="1">
                <a:spLocks noChangeArrowheads="1"/>
              </p:cNvSpPr>
              <p:nvPr/>
            </p:nvSpPr>
            <p:spPr bwMode="auto">
              <a:xfrm>
                <a:off x="3904" y="4568"/>
                <a:ext cx="1726"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42016" name="Line 13">
                <a:extLst>
                  <a:ext uri="{FF2B5EF4-FFF2-40B4-BE49-F238E27FC236}">
                    <a16:creationId xmlns:a16="http://schemas.microsoft.com/office/drawing/2014/main" id="{FD4CFE49-C03D-4F0A-979F-0207CEECD43D}"/>
                  </a:ext>
                </a:extLst>
              </p:cNvPr>
              <p:cNvSpPr>
                <a:spLocks noChangeShapeType="1"/>
              </p:cNvSpPr>
              <p:nvPr/>
            </p:nvSpPr>
            <p:spPr bwMode="auto">
              <a:xfrm flipH="1">
                <a:off x="5770" y="4282"/>
                <a:ext cx="755"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7" name="Oval 14">
                <a:extLst>
                  <a:ext uri="{FF2B5EF4-FFF2-40B4-BE49-F238E27FC236}">
                    <a16:creationId xmlns:a16="http://schemas.microsoft.com/office/drawing/2014/main" id="{A64C4E20-B256-4E38-AC90-05E84F14F2F3}"/>
                  </a:ext>
                </a:extLst>
              </p:cNvPr>
              <p:cNvSpPr>
                <a:spLocks noChangeArrowheads="1"/>
              </p:cNvSpPr>
              <p:nvPr/>
            </p:nvSpPr>
            <p:spPr bwMode="auto">
              <a:xfrm>
                <a:off x="5662" y="4205"/>
                <a:ext cx="180" cy="16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18" name="Text Box 15">
                <a:extLst>
                  <a:ext uri="{FF2B5EF4-FFF2-40B4-BE49-F238E27FC236}">
                    <a16:creationId xmlns:a16="http://schemas.microsoft.com/office/drawing/2014/main" id="{49597422-7E38-401D-AD90-8BB9A7F3AD21}"/>
                  </a:ext>
                </a:extLst>
              </p:cNvPr>
              <p:cNvSpPr txBox="1">
                <a:spLocks noChangeArrowheads="1"/>
              </p:cNvSpPr>
              <p:nvPr/>
            </p:nvSpPr>
            <p:spPr bwMode="auto">
              <a:xfrm>
                <a:off x="6041" y="3200"/>
                <a:ext cx="1687"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_</a:t>
                </a:r>
                <a:endParaRPr kumimoji="0" lang="en-US" altLang="zh-CN" sz="2800" b="1" baseline="-25000">
                  <a:solidFill>
                    <a:srgbClr val="FFFF00"/>
                  </a:solidFill>
                </a:endParaRPr>
              </a:p>
            </p:txBody>
          </p:sp>
          <p:sp>
            <p:nvSpPr>
              <p:cNvPr id="42019" name="Line 16">
                <a:extLst>
                  <a:ext uri="{FF2B5EF4-FFF2-40B4-BE49-F238E27FC236}">
                    <a16:creationId xmlns:a16="http://schemas.microsoft.com/office/drawing/2014/main" id="{433CC48D-7751-4725-88FF-A3B2A1736C54}"/>
                  </a:ext>
                </a:extLst>
              </p:cNvPr>
              <p:cNvSpPr>
                <a:spLocks noChangeShapeType="1"/>
              </p:cNvSpPr>
              <p:nvPr/>
            </p:nvSpPr>
            <p:spPr bwMode="auto">
              <a:xfrm>
                <a:off x="3292" y="2419"/>
                <a:ext cx="489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17">
                <a:extLst>
                  <a:ext uri="{FF2B5EF4-FFF2-40B4-BE49-F238E27FC236}">
                    <a16:creationId xmlns:a16="http://schemas.microsoft.com/office/drawing/2014/main" id="{E955AEFC-7C12-49EA-9BFB-8D8E40F65D6B}"/>
                  </a:ext>
                </a:extLst>
              </p:cNvPr>
              <p:cNvSpPr>
                <a:spLocks noChangeShapeType="1"/>
              </p:cNvSpPr>
              <p:nvPr/>
            </p:nvSpPr>
            <p:spPr bwMode="auto">
              <a:xfrm>
                <a:off x="1360" y="5083"/>
                <a:ext cx="2162"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21" name="Group 18">
                <a:extLst>
                  <a:ext uri="{FF2B5EF4-FFF2-40B4-BE49-F238E27FC236}">
                    <a16:creationId xmlns:a16="http://schemas.microsoft.com/office/drawing/2014/main" id="{15236F8A-6F4B-46CC-BF16-72FF5C642041}"/>
                  </a:ext>
                </a:extLst>
              </p:cNvPr>
              <p:cNvGrpSpPr>
                <a:grpSpLocks/>
              </p:cNvGrpSpPr>
              <p:nvPr/>
            </p:nvGrpSpPr>
            <p:grpSpPr bwMode="auto">
              <a:xfrm>
                <a:off x="3541" y="4666"/>
                <a:ext cx="540" cy="895"/>
                <a:chOff x="2080" y="1459"/>
                <a:chExt cx="216" cy="358"/>
              </a:xfrm>
            </p:grpSpPr>
            <p:sp>
              <p:nvSpPr>
                <p:cNvPr id="42058" name="Line 19">
                  <a:extLst>
                    <a:ext uri="{FF2B5EF4-FFF2-40B4-BE49-F238E27FC236}">
                      <a16:creationId xmlns:a16="http://schemas.microsoft.com/office/drawing/2014/main" id="{2B2AC2CF-5270-497A-A8BD-2852678AC152}"/>
                    </a:ext>
                  </a:extLst>
                </p:cNvPr>
                <p:cNvSpPr>
                  <a:spLocks noChangeShapeType="1"/>
                </p:cNvSpPr>
                <p:nvPr/>
              </p:nvSpPr>
              <p:spPr bwMode="auto">
                <a:xfrm>
                  <a:off x="2080" y="1459"/>
                  <a:ext cx="0" cy="358"/>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9" name="Line 20">
                  <a:extLst>
                    <a:ext uri="{FF2B5EF4-FFF2-40B4-BE49-F238E27FC236}">
                      <a16:creationId xmlns:a16="http://schemas.microsoft.com/office/drawing/2014/main" id="{56BD0056-617D-463C-A0D8-D7EADFD20C0F}"/>
                    </a:ext>
                  </a:extLst>
                </p:cNvPr>
                <p:cNvSpPr>
                  <a:spLocks noChangeShapeType="1"/>
                </p:cNvSpPr>
                <p:nvPr/>
              </p:nvSpPr>
              <p:spPr bwMode="auto">
                <a:xfrm flipV="1">
                  <a:off x="2080" y="1462"/>
                  <a:ext cx="202" cy="11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0" name="Line 21">
                  <a:extLst>
                    <a:ext uri="{FF2B5EF4-FFF2-40B4-BE49-F238E27FC236}">
                      <a16:creationId xmlns:a16="http://schemas.microsoft.com/office/drawing/2014/main" id="{6C3A55D7-C82C-4E5C-98FD-468C1C9B00E5}"/>
                    </a:ext>
                  </a:extLst>
                </p:cNvPr>
                <p:cNvSpPr>
                  <a:spLocks noChangeShapeType="1"/>
                </p:cNvSpPr>
                <p:nvPr/>
              </p:nvSpPr>
              <p:spPr bwMode="auto">
                <a:xfrm>
                  <a:off x="2080" y="1689"/>
                  <a:ext cx="216" cy="111"/>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2022" name="Line 22">
                <a:extLst>
                  <a:ext uri="{FF2B5EF4-FFF2-40B4-BE49-F238E27FC236}">
                    <a16:creationId xmlns:a16="http://schemas.microsoft.com/office/drawing/2014/main" id="{F3D81B09-A25A-482F-B523-4576B26943B5}"/>
                  </a:ext>
                </a:extLst>
              </p:cNvPr>
              <p:cNvSpPr>
                <a:spLocks noChangeShapeType="1"/>
              </p:cNvSpPr>
              <p:nvPr/>
            </p:nvSpPr>
            <p:spPr bwMode="auto">
              <a:xfrm>
                <a:off x="4044" y="2396"/>
                <a:ext cx="0" cy="230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23">
                <a:extLst>
                  <a:ext uri="{FF2B5EF4-FFF2-40B4-BE49-F238E27FC236}">
                    <a16:creationId xmlns:a16="http://schemas.microsoft.com/office/drawing/2014/main" id="{26CC72CC-2203-4038-BA9B-E8D48BAA78E2}"/>
                  </a:ext>
                </a:extLst>
              </p:cNvPr>
              <p:cNvSpPr>
                <a:spLocks noChangeShapeType="1"/>
              </p:cNvSpPr>
              <p:nvPr/>
            </p:nvSpPr>
            <p:spPr bwMode="auto">
              <a:xfrm flipH="1">
                <a:off x="1108" y="7746"/>
                <a:ext cx="540"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24">
                <a:extLst>
                  <a:ext uri="{FF2B5EF4-FFF2-40B4-BE49-F238E27FC236}">
                    <a16:creationId xmlns:a16="http://schemas.microsoft.com/office/drawing/2014/main" id="{5E1F9EFC-3149-4C1D-9D95-FCAB896C155E}"/>
                  </a:ext>
                </a:extLst>
              </p:cNvPr>
              <p:cNvSpPr>
                <a:spLocks noChangeShapeType="1"/>
              </p:cNvSpPr>
              <p:nvPr/>
            </p:nvSpPr>
            <p:spPr bwMode="auto">
              <a:xfrm>
                <a:off x="4044" y="5527"/>
                <a:ext cx="0" cy="63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25" name="Line 25">
                <a:extLst>
                  <a:ext uri="{FF2B5EF4-FFF2-40B4-BE49-F238E27FC236}">
                    <a16:creationId xmlns:a16="http://schemas.microsoft.com/office/drawing/2014/main" id="{717F8057-4BB5-4C34-9360-6C5E92605D12}"/>
                  </a:ext>
                </a:extLst>
              </p:cNvPr>
              <p:cNvSpPr>
                <a:spLocks noChangeShapeType="1"/>
              </p:cNvSpPr>
              <p:nvPr/>
            </p:nvSpPr>
            <p:spPr bwMode="auto">
              <a:xfrm>
                <a:off x="1360" y="5063"/>
                <a:ext cx="0" cy="268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Oval 26">
                <a:extLst>
                  <a:ext uri="{FF2B5EF4-FFF2-40B4-BE49-F238E27FC236}">
                    <a16:creationId xmlns:a16="http://schemas.microsoft.com/office/drawing/2014/main" id="{59270FC5-537F-4E48-A850-D0CD909A3FD0}"/>
                  </a:ext>
                </a:extLst>
              </p:cNvPr>
              <p:cNvSpPr>
                <a:spLocks noChangeArrowheads="1"/>
              </p:cNvSpPr>
              <p:nvPr/>
            </p:nvSpPr>
            <p:spPr bwMode="auto">
              <a:xfrm>
                <a:off x="960" y="6149"/>
                <a:ext cx="755" cy="673"/>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42027" name="Group 27">
                <a:extLst>
                  <a:ext uri="{FF2B5EF4-FFF2-40B4-BE49-F238E27FC236}">
                    <a16:creationId xmlns:a16="http://schemas.microsoft.com/office/drawing/2014/main" id="{0F203946-5320-46B9-9A2F-EFA46C5FE262}"/>
                  </a:ext>
                </a:extLst>
              </p:cNvPr>
              <p:cNvGrpSpPr>
                <a:grpSpLocks/>
              </p:cNvGrpSpPr>
              <p:nvPr/>
            </p:nvGrpSpPr>
            <p:grpSpPr bwMode="auto">
              <a:xfrm>
                <a:off x="6382" y="4633"/>
                <a:ext cx="645" cy="945"/>
                <a:chOff x="3216" y="1446"/>
                <a:chExt cx="258" cy="378"/>
              </a:xfrm>
            </p:grpSpPr>
            <p:sp>
              <p:nvSpPr>
                <p:cNvPr id="42055" name="Line 28">
                  <a:extLst>
                    <a:ext uri="{FF2B5EF4-FFF2-40B4-BE49-F238E27FC236}">
                      <a16:creationId xmlns:a16="http://schemas.microsoft.com/office/drawing/2014/main" id="{D937D055-A7D6-495D-9864-EBBDFD141187}"/>
                    </a:ext>
                  </a:extLst>
                </p:cNvPr>
                <p:cNvSpPr>
                  <a:spLocks noChangeShapeType="1"/>
                </p:cNvSpPr>
                <p:nvPr/>
              </p:nvSpPr>
              <p:spPr bwMode="auto">
                <a:xfrm flipH="1">
                  <a:off x="3474" y="1446"/>
                  <a:ext cx="0" cy="371"/>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Line 29">
                  <a:extLst>
                    <a:ext uri="{FF2B5EF4-FFF2-40B4-BE49-F238E27FC236}">
                      <a16:creationId xmlns:a16="http://schemas.microsoft.com/office/drawing/2014/main" id="{D86B29AF-A033-4DD8-AD09-0083F64FF404}"/>
                    </a:ext>
                  </a:extLst>
                </p:cNvPr>
                <p:cNvSpPr>
                  <a:spLocks noChangeShapeType="1"/>
                </p:cNvSpPr>
                <p:nvPr/>
              </p:nvSpPr>
              <p:spPr bwMode="auto">
                <a:xfrm flipH="1" flipV="1">
                  <a:off x="3273" y="1446"/>
                  <a:ext cx="201" cy="11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7" name="Line 30">
                  <a:extLst>
                    <a:ext uri="{FF2B5EF4-FFF2-40B4-BE49-F238E27FC236}">
                      <a16:creationId xmlns:a16="http://schemas.microsoft.com/office/drawing/2014/main" id="{FCE9E53E-F864-4A35-A066-7A94DD2CFB5C}"/>
                    </a:ext>
                  </a:extLst>
                </p:cNvPr>
                <p:cNvSpPr>
                  <a:spLocks noChangeShapeType="1"/>
                </p:cNvSpPr>
                <p:nvPr/>
              </p:nvSpPr>
              <p:spPr bwMode="auto">
                <a:xfrm flipH="1">
                  <a:off x="3216" y="1681"/>
                  <a:ext cx="258" cy="14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2028" name="Line 31">
                <a:extLst>
                  <a:ext uri="{FF2B5EF4-FFF2-40B4-BE49-F238E27FC236}">
                    <a16:creationId xmlns:a16="http://schemas.microsoft.com/office/drawing/2014/main" id="{C73344AE-4F18-49D3-B470-03D6FE475B5D}"/>
                  </a:ext>
                </a:extLst>
              </p:cNvPr>
              <p:cNvSpPr>
                <a:spLocks noChangeShapeType="1"/>
              </p:cNvSpPr>
              <p:nvPr/>
            </p:nvSpPr>
            <p:spPr bwMode="auto">
              <a:xfrm>
                <a:off x="6530" y="2420"/>
                <a:ext cx="0" cy="22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Oval 32">
                <a:extLst>
                  <a:ext uri="{FF2B5EF4-FFF2-40B4-BE49-F238E27FC236}">
                    <a16:creationId xmlns:a16="http://schemas.microsoft.com/office/drawing/2014/main" id="{30F07CF8-DF1A-4B30-95AE-EE09E0FCA5EC}"/>
                  </a:ext>
                </a:extLst>
              </p:cNvPr>
              <p:cNvSpPr>
                <a:spLocks noChangeArrowheads="1"/>
              </p:cNvSpPr>
              <p:nvPr/>
            </p:nvSpPr>
            <p:spPr bwMode="auto">
              <a:xfrm>
                <a:off x="8253" y="6177"/>
                <a:ext cx="828" cy="733"/>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30" name="Line 33">
                <a:extLst>
                  <a:ext uri="{FF2B5EF4-FFF2-40B4-BE49-F238E27FC236}">
                    <a16:creationId xmlns:a16="http://schemas.microsoft.com/office/drawing/2014/main" id="{D2D44634-6AB6-48AA-8626-A5DBCE962BAE}"/>
                  </a:ext>
                </a:extLst>
              </p:cNvPr>
              <p:cNvSpPr>
                <a:spLocks noChangeShapeType="1"/>
              </p:cNvSpPr>
              <p:nvPr/>
            </p:nvSpPr>
            <p:spPr bwMode="auto">
              <a:xfrm>
                <a:off x="4044" y="4283"/>
                <a:ext cx="720"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31" name="Text Box 34">
                <a:extLst>
                  <a:ext uri="{FF2B5EF4-FFF2-40B4-BE49-F238E27FC236}">
                    <a16:creationId xmlns:a16="http://schemas.microsoft.com/office/drawing/2014/main" id="{9259F836-392B-4F80-BCCC-C05BA7D6F13C}"/>
                  </a:ext>
                </a:extLst>
              </p:cNvPr>
              <p:cNvSpPr txBox="1">
                <a:spLocks noChangeArrowheads="1"/>
              </p:cNvSpPr>
              <p:nvPr/>
            </p:nvSpPr>
            <p:spPr bwMode="auto">
              <a:xfrm>
                <a:off x="8083" y="2018"/>
                <a:ext cx="180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endParaRPr kumimoji="0" lang="en-US" altLang="zh-CN" sz="2800" b="1" i="1" baseline="-25000">
                  <a:solidFill>
                    <a:srgbClr val="FFFF00"/>
                  </a:solidFill>
                </a:endParaRPr>
              </a:p>
            </p:txBody>
          </p:sp>
          <p:sp>
            <p:nvSpPr>
              <p:cNvPr id="42032" name="Text Box 35">
                <a:extLst>
                  <a:ext uri="{FF2B5EF4-FFF2-40B4-BE49-F238E27FC236}">
                    <a16:creationId xmlns:a16="http://schemas.microsoft.com/office/drawing/2014/main" id="{8A594346-57B4-4699-BC63-61B8D763364B}"/>
                  </a:ext>
                </a:extLst>
              </p:cNvPr>
              <p:cNvSpPr txBox="1">
                <a:spLocks noChangeArrowheads="1"/>
              </p:cNvSpPr>
              <p:nvPr/>
            </p:nvSpPr>
            <p:spPr bwMode="auto">
              <a:xfrm>
                <a:off x="1600" y="6039"/>
                <a:ext cx="2300"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endParaRPr kumimoji="0" lang="en-US" altLang="zh-CN" sz="2800" b="1" i="1" baseline="-25000">
                  <a:solidFill>
                    <a:srgbClr val="FFFF00"/>
                  </a:solidFill>
                </a:endParaRPr>
              </a:p>
            </p:txBody>
          </p:sp>
          <p:sp>
            <p:nvSpPr>
              <p:cNvPr id="42033" name="Text Box 36">
                <a:extLst>
                  <a:ext uri="{FF2B5EF4-FFF2-40B4-BE49-F238E27FC236}">
                    <a16:creationId xmlns:a16="http://schemas.microsoft.com/office/drawing/2014/main" id="{0341DE39-E7DA-47DB-9BB3-93A3A0289526}"/>
                  </a:ext>
                </a:extLst>
              </p:cNvPr>
              <p:cNvSpPr txBox="1">
                <a:spLocks noChangeArrowheads="1"/>
              </p:cNvSpPr>
              <p:nvPr/>
            </p:nvSpPr>
            <p:spPr bwMode="auto">
              <a:xfrm>
                <a:off x="1884" y="3893"/>
                <a:ext cx="1687"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endParaRPr kumimoji="0" lang="en-US" altLang="zh-CN" sz="2800" b="1" i="1" baseline="-25000">
                  <a:solidFill>
                    <a:srgbClr val="FFFF00"/>
                  </a:solidFill>
                </a:endParaRPr>
              </a:p>
            </p:txBody>
          </p:sp>
          <p:sp>
            <p:nvSpPr>
              <p:cNvPr id="42034" name="Text Box 37">
                <a:extLst>
                  <a:ext uri="{FF2B5EF4-FFF2-40B4-BE49-F238E27FC236}">
                    <a16:creationId xmlns:a16="http://schemas.microsoft.com/office/drawing/2014/main" id="{5B96755F-F211-41D8-850D-864847969CDF}"/>
                  </a:ext>
                </a:extLst>
              </p:cNvPr>
              <p:cNvSpPr txBox="1">
                <a:spLocks noChangeArrowheads="1"/>
              </p:cNvSpPr>
              <p:nvPr/>
            </p:nvSpPr>
            <p:spPr bwMode="auto">
              <a:xfrm>
                <a:off x="4116" y="2335"/>
                <a:ext cx="1689"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endParaRPr kumimoji="0" lang="en-US" altLang="zh-CN" sz="2800" b="1" i="1" baseline="-25000">
                  <a:solidFill>
                    <a:srgbClr val="FFFF00"/>
                  </a:solidFill>
                </a:endParaRPr>
              </a:p>
            </p:txBody>
          </p:sp>
          <p:sp>
            <p:nvSpPr>
              <p:cNvPr id="42035" name="Text Box 38">
                <a:extLst>
                  <a:ext uri="{FF2B5EF4-FFF2-40B4-BE49-F238E27FC236}">
                    <a16:creationId xmlns:a16="http://schemas.microsoft.com/office/drawing/2014/main" id="{2B935C19-7E30-4B10-AE1D-2409F021C502}"/>
                  </a:ext>
                </a:extLst>
              </p:cNvPr>
              <p:cNvSpPr txBox="1">
                <a:spLocks noChangeArrowheads="1"/>
              </p:cNvSpPr>
              <p:nvPr/>
            </p:nvSpPr>
            <p:spPr bwMode="auto">
              <a:xfrm>
                <a:off x="6742" y="2337"/>
                <a:ext cx="1688"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endParaRPr kumimoji="0" lang="en-US" altLang="zh-CN" sz="2800" b="1" i="1" baseline="-25000">
                  <a:solidFill>
                    <a:srgbClr val="FFFF00"/>
                  </a:solidFill>
                </a:endParaRPr>
              </a:p>
            </p:txBody>
          </p:sp>
          <p:sp>
            <p:nvSpPr>
              <p:cNvPr id="42036" name="Text Box 39">
                <a:extLst>
                  <a:ext uri="{FF2B5EF4-FFF2-40B4-BE49-F238E27FC236}">
                    <a16:creationId xmlns:a16="http://schemas.microsoft.com/office/drawing/2014/main" id="{75045659-8B47-4ED1-B3EB-870642130D95}"/>
                  </a:ext>
                </a:extLst>
              </p:cNvPr>
              <p:cNvSpPr txBox="1">
                <a:spLocks noChangeArrowheads="1"/>
              </p:cNvSpPr>
              <p:nvPr/>
            </p:nvSpPr>
            <p:spPr bwMode="auto">
              <a:xfrm>
                <a:off x="6613" y="5942"/>
                <a:ext cx="237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endParaRPr kumimoji="0" lang="en-US" altLang="zh-CN" sz="2800" b="1" i="1" baseline="-25000">
                  <a:solidFill>
                    <a:srgbClr val="FFFF00"/>
                  </a:solidFill>
                </a:endParaRPr>
              </a:p>
            </p:txBody>
          </p:sp>
          <p:sp>
            <p:nvSpPr>
              <p:cNvPr id="42037" name="Text Box 40">
                <a:extLst>
                  <a:ext uri="{FF2B5EF4-FFF2-40B4-BE49-F238E27FC236}">
                    <a16:creationId xmlns:a16="http://schemas.microsoft.com/office/drawing/2014/main" id="{7F44202D-1EE6-45EC-9D32-A385332D47D2}"/>
                  </a:ext>
                </a:extLst>
              </p:cNvPr>
              <p:cNvSpPr txBox="1">
                <a:spLocks noChangeArrowheads="1"/>
              </p:cNvSpPr>
              <p:nvPr/>
            </p:nvSpPr>
            <p:spPr bwMode="auto">
              <a:xfrm>
                <a:off x="4581" y="3297"/>
                <a:ext cx="2299"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endParaRPr kumimoji="0" lang="en-US" altLang="zh-CN" sz="2800" b="1" i="1" baseline="-25000">
                  <a:solidFill>
                    <a:srgbClr val="FFFF00"/>
                  </a:solidFill>
                </a:endParaRPr>
              </a:p>
            </p:txBody>
          </p:sp>
          <p:sp>
            <p:nvSpPr>
              <p:cNvPr id="42038" name="Text Box 41">
                <a:extLst>
                  <a:ext uri="{FF2B5EF4-FFF2-40B4-BE49-F238E27FC236}">
                    <a16:creationId xmlns:a16="http://schemas.microsoft.com/office/drawing/2014/main" id="{94045058-5E3A-4F24-B544-7908CCE5101B}"/>
                  </a:ext>
                </a:extLst>
              </p:cNvPr>
              <p:cNvSpPr txBox="1">
                <a:spLocks noChangeArrowheads="1"/>
              </p:cNvSpPr>
              <p:nvPr/>
            </p:nvSpPr>
            <p:spPr bwMode="auto">
              <a:xfrm>
                <a:off x="1480" y="5199"/>
                <a:ext cx="1150"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2039" name="Text Box 42">
                <a:extLst>
                  <a:ext uri="{FF2B5EF4-FFF2-40B4-BE49-F238E27FC236}">
                    <a16:creationId xmlns:a16="http://schemas.microsoft.com/office/drawing/2014/main" id="{081DB3E6-8FAE-43CF-8E0D-9E646B097C88}"/>
                  </a:ext>
                </a:extLst>
              </p:cNvPr>
              <p:cNvSpPr txBox="1">
                <a:spLocks noChangeArrowheads="1"/>
              </p:cNvSpPr>
              <p:nvPr/>
            </p:nvSpPr>
            <p:spPr bwMode="auto">
              <a:xfrm>
                <a:off x="4170" y="3488"/>
                <a:ext cx="115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endParaRPr kumimoji="0" lang="en-US" altLang="zh-CN" sz="2800" b="1" baseline="-25000">
                  <a:solidFill>
                    <a:srgbClr val="FFFF00"/>
                  </a:solidFill>
                </a:endParaRPr>
              </a:p>
            </p:txBody>
          </p:sp>
          <p:sp>
            <p:nvSpPr>
              <p:cNvPr id="42040" name="Text Box 43">
                <a:extLst>
                  <a:ext uri="{FF2B5EF4-FFF2-40B4-BE49-F238E27FC236}">
                    <a16:creationId xmlns:a16="http://schemas.microsoft.com/office/drawing/2014/main" id="{36A99C5F-EAB0-4B7C-B4C6-9B4E04431005}"/>
                  </a:ext>
                </a:extLst>
              </p:cNvPr>
              <p:cNvSpPr txBox="1">
                <a:spLocks noChangeArrowheads="1"/>
              </p:cNvSpPr>
              <p:nvPr/>
            </p:nvSpPr>
            <p:spPr bwMode="auto">
              <a:xfrm>
                <a:off x="1560" y="6662"/>
                <a:ext cx="1150"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p>
            </p:txBody>
          </p:sp>
          <p:sp>
            <p:nvSpPr>
              <p:cNvPr id="42041" name="Text Box 44">
                <a:extLst>
                  <a:ext uri="{FF2B5EF4-FFF2-40B4-BE49-F238E27FC236}">
                    <a16:creationId xmlns:a16="http://schemas.microsoft.com/office/drawing/2014/main" id="{1FDDE18F-BA0B-4B93-8451-57AFC4AA4B07}"/>
                  </a:ext>
                </a:extLst>
              </p:cNvPr>
              <p:cNvSpPr txBox="1">
                <a:spLocks noChangeArrowheads="1"/>
              </p:cNvSpPr>
              <p:nvPr/>
            </p:nvSpPr>
            <p:spPr bwMode="auto">
              <a:xfrm>
                <a:off x="7967" y="6687"/>
                <a:ext cx="115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42042" name="Text Box 45">
                <a:extLst>
                  <a:ext uri="{FF2B5EF4-FFF2-40B4-BE49-F238E27FC236}">
                    <a16:creationId xmlns:a16="http://schemas.microsoft.com/office/drawing/2014/main" id="{DF926A0A-3EFC-4AE8-B841-8672DF80DC8D}"/>
                  </a:ext>
                </a:extLst>
              </p:cNvPr>
              <p:cNvSpPr txBox="1">
                <a:spLocks noChangeArrowheads="1"/>
              </p:cNvSpPr>
              <p:nvPr/>
            </p:nvSpPr>
            <p:spPr bwMode="auto">
              <a:xfrm>
                <a:off x="5703" y="4499"/>
                <a:ext cx="120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42043" name="Line 46">
                <a:extLst>
                  <a:ext uri="{FF2B5EF4-FFF2-40B4-BE49-F238E27FC236}">
                    <a16:creationId xmlns:a16="http://schemas.microsoft.com/office/drawing/2014/main" id="{67B94008-714A-4504-A2B7-21234E4D3626}"/>
                  </a:ext>
                </a:extLst>
              </p:cNvPr>
              <p:cNvSpPr>
                <a:spLocks noChangeShapeType="1"/>
              </p:cNvSpPr>
              <p:nvPr/>
            </p:nvSpPr>
            <p:spPr bwMode="auto">
              <a:xfrm>
                <a:off x="4081" y="6166"/>
                <a:ext cx="240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4" name="Text Box 47">
                <a:extLst>
                  <a:ext uri="{FF2B5EF4-FFF2-40B4-BE49-F238E27FC236}">
                    <a16:creationId xmlns:a16="http://schemas.microsoft.com/office/drawing/2014/main" id="{73FE9A8A-91BE-46BD-BAFC-5C35E7A1E466}"/>
                  </a:ext>
                </a:extLst>
              </p:cNvPr>
              <p:cNvSpPr txBox="1">
                <a:spLocks noChangeArrowheads="1"/>
              </p:cNvSpPr>
              <p:nvPr/>
            </p:nvSpPr>
            <p:spPr bwMode="auto">
              <a:xfrm>
                <a:off x="6881" y="8879"/>
                <a:ext cx="1542"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endParaRPr kumimoji="0" lang="en-US" altLang="zh-CN" sz="2800" b="1" i="1" baseline="-25000">
                  <a:solidFill>
                    <a:srgbClr val="FFFF00"/>
                  </a:solidFill>
                </a:endParaRPr>
              </a:p>
            </p:txBody>
          </p:sp>
          <p:sp>
            <p:nvSpPr>
              <p:cNvPr id="42045" name="Line 48">
                <a:extLst>
                  <a:ext uri="{FF2B5EF4-FFF2-40B4-BE49-F238E27FC236}">
                    <a16:creationId xmlns:a16="http://schemas.microsoft.com/office/drawing/2014/main" id="{F45EAEED-AF4E-4464-A447-48699B7CDAF1}"/>
                  </a:ext>
                </a:extLst>
              </p:cNvPr>
              <p:cNvSpPr>
                <a:spLocks noChangeShapeType="1"/>
              </p:cNvSpPr>
              <p:nvPr/>
            </p:nvSpPr>
            <p:spPr bwMode="auto">
              <a:xfrm>
                <a:off x="8359" y="7785"/>
                <a:ext cx="610"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6" name="Oval 49">
                <a:extLst>
                  <a:ext uri="{FF2B5EF4-FFF2-40B4-BE49-F238E27FC236}">
                    <a16:creationId xmlns:a16="http://schemas.microsoft.com/office/drawing/2014/main" id="{C7EF2D8B-0757-4648-A784-EFDC1152A6FF}"/>
                  </a:ext>
                </a:extLst>
              </p:cNvPr>
              <p:cNvSpPr>
                <a:spLocks noChangeArrowheads="1"/>
              </p:cNvSpPr>
              <p:nvPr/>
            </p:nvSpPr>
            <p:spPr bwMode="auto">
              <a:xfrm>
                <a:off x="7946" y="2354"/>
                <a:ext cx="180" cy="16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47" name="Oval 50">
                <a:extLst>
                  <a:ext uri="{FF2B5EF4-FFF2-40B4-BE49-F238E27FC236}">
                    <a16:creationId xmlns:a16="http://schemas.microsoft.com/office/drawing/2014/main" id="{9E3BB6FC-8987-49C9-9D31-2BE72BA55C1C}"/>
                  </a:ext>
                </a:extLst>
              </p:cNvPr>
              <p:cNvSpPr>
                <a:spLocks noChangeArrowheads="1"/>
              </p:cNvSpPr>
              <p:nvPr/>
            </p:nvSpPr>
            <p:spPr bwMode="auto">
              <a:xfrm>
                <a:off x="6667" y="9479"/>
                <a:ext cx="180" cy="16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48" name="Oval 51">
                <a:extLst>
                  <a:ext uri="{FF2B5EF4-FFF2-40B4-BE49-F238E27FC236}">
                    <a16:creationId xmlns:a16="http://schemas.microsoft.com/office/drawing/2014/main" id="{92E92394-433D-4898-A621-923116AB086B}"/>
                  </a:ext>
                </a:extLst>
              </p:cNvPr>
              <p:cNvSpPr>
                <a:spLocks noChangeArrowheads="1"/>
              </p:cNvSpPr>
              <p:nvPr/>
            </p:nvSpPr>
            <p:spPr bwMode="auto">
              <a:xfrm>
                <a:off x="4744" y="4198"/>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49" name="Line 52">
                <a:extLst>
                  <a:ext uri="{FF2B5EF4-FFF2-40B4-BE49-F238E27FC236}">
                    <a16:creationId xmlns:a16="http://schemas.microsoft.com/office/drawing/2014/main" id="{6DE2D4BD-9410-426E-A42C-36AE1CFA885D}"/>
                  </a:ext>
                </a:extLst>
              </p:cNvPr>
              <p:cNvSpPr>
                <a:spLocks noChangeShapeType="1"/>
              </p:cNvSpPr>
              <p:nvPr/>
            </p:nvSpPr>
            <p:spPr bwMode="auto">
              <a:xfrm>
                <a:off x="5520" y="6231"/>
                <a:ext cx="0" cy="736"/>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2050" name="Text Box 53">
                <a:extLst>
                  <a:ext uri="{FF2B5EF4-FFF2-40B4-BE49-F238E27FC236}">
                    <a16:creationId xmlns:a16="http://schemas.microsoft.com/office/drawing/2014/main" id="{31EFAE07-C01F-47AA-83A5-4BA0F299AE6F}"/>
                  </a:ext>
                </a:extLst>
              </p:cNvPr>
              <p:cNvSpPr txBox="1">
                <a:spLocks noChangeArrowheads="1"/>
              </p:cNvSpPr>
              <p:nvPr/>
            </p:nvSpPr>
            <p:spPr bwMode="auto">
              <a:xfrm>
                <a:off x="5542" y="6297"/>
                <a:ext cx="1690"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c3</a:t>
                </a:r>
                <a:endParaRPr kumimoji="0" lang="en-US" altLang="zh-CN" sz="2800" b="1" i="1" baseline="-25000">
                  <a:solidFill>
                    <a:srgbClr val="FFFF00"/>
                  </a:solidFill>
                </a:endParaRPr>
              </a:p>
            </p:txBody>
          </p:sp>
          <p:sp>
            <p:nvSpPr>
              <p:cNvPr id="42051" name="Rectangle 54">
                <a:extLst>
                  <a:ext uri="{FF2B5EF4-FFF2-40B4-BE49-F238E27FC236}">
                    <a16:creationId xmlns:a16="http://schemas.microsoft.com/office/drawing/2014/main" id="{912DEB4A-2F53-4210-822A-69DE580ADEDB}"/>
                  </a:ext>
                </a:extLst>
              </p:cNvPr>
              <p:cNvSpPr>
                <a:spLocks noChangeArrowheads="1"/>
              </p:cNvSpPr>
              <p:nvPr/>
            </p:nvSpPr>
            <p:spPr bwMode="auto">
              <a:xfrm>
                <a:off x="6373" y="2746"/>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52" name="Rectangle 55">
                <a:extLst>
                  <a:ext uri="{FF2B5EF4-FFF2-40B4-BE49-F238E27FC236}">
                    <a16:creationId xmlns:a16="http://schemas.microsoft.com/office/drawing/2014/main" id="{68772A45-1DC7-4E2F-93BE-FB54AD2F5266}"/>
                  </a:ext>
                </a:extLst>
              </p:cNvPr>
              <p:cNvSpPr>
                <a:spLocks noChangeArrowheads="1"/>
              </p:cNvSpPr>
              <p:nvPr/>
            </p:nvSpPr>
            <p:spPr bwMode="auto">
              <a:xfrm>
                <a:off x="3882" y="2848"/>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53" name="Rectangle 56">
                <a:extLst>
                  <a:ext uri="{FF2B5EF4-FFF2-40B4-BE49-F238E27FC236}">
                    <a16:creationId xmlns:a16="http://schemas.microsoft.com/office/drawing/2014/main" id="{7F176B09-5F42-4239-9176-1D7E3EF3266A}"/>
                  </a:ext>
                </a:extLst>
              </p:cNvPr>
              <p:cNvSpPr>
                <a:spLocks noChangeArrowheads="1"/>
              </p:cNvSpPr>
              <p:nvPr/>
            </p:nvSpPr>
            <p:spPr bwMode="auto">
              <a:xfrm rot="5400000">
                <a:off x="7679" y="4602"/>
                <a:ext cx="320" cy="972"/>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54" name="Rectangle 57">
                <a:extLst>
                  <a:ext uri="{FF2B5EF4-FFF2-40B4-BE49-F238E27FC236}">
                    <a16:creationId xmlns:a16="http://schemas.microsoft.com/office/drawing/2014/main" id="{BB46318C-FBAC-42B0-AB08-52B9B6DD3C55}"/>
                  </a:ext>
                </a:extLst>
              </p:cNvPr>
              <p:cNvSpPr>
                <a:spLocks noChangeArrowheads="1"/>
              </p:cNvSpPr>
              <p:nvPr/>
            </p:nvSpPr>
            <p:spPr bwMode="auto">
              <a:xfrm rot="5400000">
                <a:off x="2198" y="4602"/>
                <a:ext cx="320" cy="972"/>
              </a:xfrm>
              <a:prstGeom prst="rect">
                <a:avLst/>
              </a:prstGeom>
              <a:gradFill rotWithShape="0">
                <a:gsLst>
                  <a:gs pos="0">
                    <a:srgbClr val="764718"/>
                  </a:gs>
                  <a:gs pos="50000">
                    <a:srgbClr val="FF9933"/>
                  </a:gs>
                  <a:gs pos="100000">
                    <a:srgbClr val="764718"/>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grpSp>
        <p:nvGrpSpPr>
          <p:cNvPr id="6" name="Group 58">
            <a:extLst>
              <a:ext uri="{FF2B5EF4-FFF2-40B4-BE49-F238E27FC236}">
                <a16:creationId xmlns:a16="http://schemas.microsoft.com/office/drawing/2014/main" id="{70CB507D-EA08-4633-8530-EECF3BD5D917}"/>
              </a:ext>
            </a:extLst>
          </p:cNvPr>
          <p:cNvGrpSpPr>
            <a:grpSpLocks/>
          </p:cNvGrpSpPr>
          <p:nvPr/>
        </p:nvGrpSpPr>
        <p:grpSpPr bwMode="auto">
          <a:xfrm>
            <a:off x="1600200" y="1600200"/>
            <a:ext cx="2701925" cy="4852988"/>
            <a:chOff x="12201" y="1680"/>
            <a:chExt cx="4253" cy="7642"/>
          </a:xfrm>
        </p:grpSpPr>
        <p:sp>
          <p:nvSpPr>
            <p:cNvPr id="41991" name="Text Box 59">
              <a:extLst>
                <a:ext uri="{FF2B5EF4-FFF2-40B4-BE49-F238E27FC236}">
                  <a16:creationId xmlns:a16="http://schemas.microsoft.com/office/drawing/2014/main" id="{EF3CF431-3DCE-484C-83AC-736F792F9B09}"/>
                </a:ext>
              </a:extLst>
            </p:cNvPr>
            <p:cNvSpPr txBox="1">
              <a:spLocks noChangeArrowheads="1"/>
            </p:cNvSpPr>
            <p:nvPr/>
          </p:nvSpPr>
          <p:spPr bwMode="auto">
            <a:xfrm>
              <a:off x="12833" y="4935"/>
              <a:ext cx="1690"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1</a:t>
              </a:r>
              <a:endParaRPr kumimoji="0" lang="en-US" altLang="zh-CN" sz="2800" b="1" i="1" baseline="-25000">
                <a:solidFill>
                  <a:srgbClr val="FFFF00"/>
                </a:solidFill>
              </a:endParaRPr>
            </a:p>
          </p:txBody>
        </p:sp>
        <p:sp>
          <p:nvSpPr>
            <p:cNvPr id="41992" name="Text Box 60">
              <a:extLst>
                <a:ext uri="{FF2B5EF4-FFF2-40B4-BE49-F238E27FC236}">
                  <a16:creationId xmlns:a16="http://schemas.microsoft.com/office/drawing/2014/main" id="{FDA71B52-10D8-43A2-A1E3-C03B266171F6}"/>
                </a:ext>
              </a:extLst>
            </p:cNvPr>
            <p:cNvSpPr txBox="1">
              <a:spLocks noChangeArrowheads="1"/>
            </p:cNvSpPr>
            <p:nvPr/>
          </p:nvSpPr>
          <p:spPr bwMode="auto">
            <a:xfrm>
              <a:off x="14763" y="7239"/>
              <a:ext cx="1691"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e3</a:t>
              </a:r>
              <a:endParaRPr kumimoji="0" lang="en-US" altLang="zh-CN" sz="2800" b="1" i="1" baseline="-25000">
                <a:solidFill>
                  <a:srgbClr val="FFFF00"/>
                </a:solidFill>
              </a:endParaRPr>
            </a:p>
          </p:txBody>
        </p:sp>
        <p:sp>
          <p:nvSpPr>
            <p:cNvPr id="41993" name="Text Box 61">
              <a:extLst>
                <a:ext uri="{FF2B5EF4-FFF2-40B4-BE49-F238E27FC236}">
                  <a16:creationId xmlns:a16="http://schemas.microsoft.com/office/drawing/2014/main" id="{257993CC-3C27-4F00-9BA8-B6BC134B41B2}"/>
                </a:ext>
              </a:extLst>
            </p:cNvPr>
            <p:cNvSpPr txBox="1">
              <a:spLocks noChangeArrowheads="1"/>
            </p:cNvSpPr>
            <p:nvPr/>
          </p:nvSpPr>
          <p:spPr bwMode="auto">
            <a:xfrm>
              <a:off x="12853" y="7192"/>
              <a:ext cx="1690" cy="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2</a:t>
              </a:r>
              <a:endParaRPr kumimoji="0" lang="en-US" altLang="zh-CN" sz="2800" b="1" i="1" baseline="-25000">
                <a:solidFill>
                  <a:srgbClr val="FFFF00"/>
                </a:solidFill>
              </a:endParaRPr>
            </a:p>
          </p:txBody>
        </p:sp>
        <p:grpSp>
          <p:nvGrpSpPr>
            <p:cNvPr id="41994" name="Group 62">
              <a:extLst>
                <a:ext uri="{FF2B5EF4-FFF2-40B4-BE49-F238E27FC236}">
                  <a16:creationId xmlns:a16="http://schemas.microsoft.com/office/drawing/2014/main" id="{3F2A4D65-A872-4C5B-BFD7-67A58F68551C}"/>
                </a:ext>
              </a:extLst>
            </p:cNvPr>
            <p:cNvGrpSpPr>
              <a:grpSpLocks/>
            </p:cNvGrpSpPr>
            <p:nvPr/>
          </p:nvGrpSpPr>
          <p:grpSpPr bwMode="auto">
            <a:xfrm>
              <a:off x="12201" y="1680"/>
              <a:ext cx="3906" cy="7642"/>
              <a:chOff x="2761" y="2418"/>
              <a:chExt cx="3906" cy="7642"/>
            </a:xfrm>
          </p:grpSpPr>
          <p:sp>
            <p:nvSpPr>
              <p:cNvPr id="41995" name="Line 63">
                <a:extLst>
                  <a:ext uri="{FF2B5EF4-FFF2-40B4-BE49-F238E27FC236}">
                    <a16:creationId xmlns:a16="http://schemas.microsoft.com/office/drawing/2014/main" id="{91C34C22-AA39-460B-845F-74B16AF28F60}"/>
                  </a:ext>
                </a:extLst>
              </p:cNvPr>
              <p:cNvSpPr>
                <a:spLocks noChangeShapeType="1"/>
              </p:cNvSpPr>
              <p:nvPr/>
            </p:nvSpPr>
            <p:spPr bwMode="auto">
              <a:xfrm>
                <a:off x="5231" y="6165"/>
                <a:ext cx="0" cy="736"/>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64">
                <a:extLst>
                  <a:ext uri="{FF2B5EF4-FFF2-40B4-BE49-F238E27FC236}">
                    <a16:creationId xmlns:a16="http://schemas.microsoft.com/office/drawing/2014/main" id="{6D43B54B-0966-46AE-95AF-D4A1E06F764D}"/>
                  </a:ext>
                </a:extLst>
              </p:cNvPr>
              <p:cNvSpPr>
                <a:spLocks noChangeShapeType="1"/>
              </p:cNvSpPr>
              <p:nvPr/>
            </p:nvSpPr>
            <p:spPr bwMode="auto">
              <a:xfrm flipH="1">
                <a:off x="4726" y="6902"/>
                <a:ext cx="505" cy="44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65">
                <a:extLst>
                  <a:ext uri="{FF2B5EF4-FFF2-40B4-BE49-F238E27FC236}">
                    <a16:creationId xmlns:a16="http://schemas.microsoft.com/office/drawing/2014/main" id="{BFEFEB67-4E10-4801-A0B0-ECEC95C61D76}"/>
                  </a:ext>
                </a:extLst>
              </p:cNvPr>
              <p:cNvSpPr>
                <a:spLocks noChangeShapeType="1"/>
              </p:cNvSpPr>
              <p:nvPr/>
            </p:nvSpPr>
            <p:spPr bwMode="auto">
              <a:xfrm>
                <a:off x="4726" y="7094"/>
                <a:ext cx="0" cy="83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66">
                <a:extLst>
                  <a:ext uri="{FF2B5EF4-FFF2-40B4-BE49-F238E27FC236}">
                    <a16:creationId xmlns:a16="http://schemas.microsoft.com/office/drawing/2014/main" id="{FBC1E612-66B3-42F3-91F9-987C33AFDC50}"/>
                  </a:ext>
                </a:extLst>
              </p:cNvPr>
              <p:cNvSpPr>
                <a:spLocks noChangeShapeType="1"/>
              </p:cNvSpPr>
              <p:nvPr/>
            </p:nvSpPr>
            <p:spPr bwMode="auto">
              <a:xfrm>
                <a:off x="4726" y="7604"/>
                <a:ext cx="540" cy="48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999" name="Line 67">
                <a:extLst>
                  <a:ext uri="{FF2B5EF4-FFF2-40B4-BE49-F238E27FC236}">
                    <a16:creationId xmlns:a16="http://schemas.microsoft.com/office/drawing/2014/main" id="{7864B433-09E1-4F6F-85C5-91A82240AB7C}"/>
                  </a:ext>
                </a:extLst>
              </p:cNvPr>
              <p:cNvSpPr>
                <a:spLocks noChangeShapeType="1"/>
              </p:cNvSpPr>
              <p:nvPr/>
            </p:nvSpPr>
            <p:spPr bwMode="auto">
              <a:xfrm>
                <a:off x="5231" y="8054"/>
                <a:ext cx="21" cy="149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2000" name="Line 68">
                <a:extLst>
                  <a:ext uri="{FF2B5EF4-FFF2-40B4-BE49-F238E27FC236}">
                    <a16:creationId xmlns:a16="http://schemas.microsoft.com/office/drawing/2014/main" id="{42A06861-CF0D-4C9C-834F-A1A8208E048B}"/>
                  </a:ext>
                </a:extLst>
              </p:cNvPr>
              <p:cNvSpPr>
                <a:spLocks noChangeShapeType="1"/>
              </p:cNvSpPr>
              <p:nvPr/>
            </p:nvSpPr>
            <p:spPr bwMode="auto">
              <a:xfrm flipH="1">
                <a:off x="3272" y="7511"/>
                <a:ext cx="1419" cy="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2001" name="Line 69">
                <a:extLst>
                  <a:ext uri="{FF2B5EF4-FFF2-40B4-BE49-F238E27FC236}">
                    <a16:creationId xmlns:a16="http://schemas.microsoft.com/office/drawing/2014/main" id="{7DB1EEFA-F679-44CA-820C-90789F976AEA}"/>
                  </a:ext>
                </a:extLst>
              </p:cNvPr>
              <p:cNvSpPr>
                <a:spLocks noChangeShapeType="1"/>
              </p:cNvSpPr>
              <p:nvPr/>
            </p:nvSpPr>
            <p:spPr bwMode="auto">
              <a:xfrm flipV="1">
                <a:off x="3272" y="2418"/>
                <a:ext cx="0" cy="508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70">
                <a:extLst>
                  <a:ext uri="{FF2B5EF4-FFF2-40B4-BE49-F238E27FC236}">
                    <a16:creationId xmlns:a16="http://schemas.microsoft.com/office/drawing/2014/main" id="{4A30AC6A-4C43-43DF-A371-82585C599BAE}"/>
                  </a:ext>
                </a:extLst>
              </p:cNvPr>
              <p:cNvSpPr>
                <a:spLocks noChangeShapeType="1"/>
              </p:cNvSpPr>
              <p:nvPr/>
            </p:nvSpPr>
            <p:spPr bwMode="auto">
              <a:xfrm>
                <a:off x="3271" y="7531"/>
                <a:ext cx="0" cy="20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71">
                <a:extLst>
                  <a:ext uri="{FF2B5EF4-FFF2-40B4-BE49-F238E27FC236}">
                    <a16:creationId xmlns:a16="http://schemas.microsoft.com/office/drawing/2014/main" id="{CE8E3739-68F0-4F14-AFF5-3DB35E6BFFCC}"/>
                  </a:ext>
                </a:extLst>
              </p:cNvPr>
              <p:cNvSpPr>
                <a:spLocks noChangeShapeType="1"/>
              </p:cNvSpPr>
              <p:nvPr/>
            </p:nvSpPr>
            <p:spPr bwMode="auto">
              <a:xfrm>
                <a:off x="3272" y="9563"/>
                <a:ext cx="339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Rectangle 72">
                <a:extLst>
                  <a:ext uri="{FF2B5EF4-FFF2-40B4-BE49-F238E27FC236}">
                    <a16:creationId xmlns:a16="http://schemas.microsoft.com/office/drawing/2014/main" id="{240BCB66-80C4-4F6A-925F-E7011891F0EE}"/>
                  </a:ext>
                </a:extLst>
              </p:cNvPr>
              <p:cNvSpPr>
                <a:spLocks noChangeArrowheads="1"/>
              </p:cNvSpPr>
              <p:nvPr/>
            </p:nvSpPr>
            <p:spPr bwMode="auto">
              <a:xfrm>
                <a:off x="3102" y="5692"/>
                <a:ext cx="320" cy="974"/>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05" name="Rectangle 73">
                <a:extLst>
                  <a:ext uri="{FF2B5EF4-FFF2-40B4-BE49-F238E27FC236}">
                    <a16:creationId xmlns:a16="http://schemas.microsoft.com/office/drawing/2014/main" id="{A1E23526-C877-4A04-BEF7-BE79B244BDF5}"/>
                  </a:ext>
                </a:extLst>
              </p:cNvPr>
              <p:cNvSpPr>
                <a:spLocks noChangeArrowheads="1"/>
              </p:cNvSpPr>
              <p:nvPr/>
            </p:nvSpPr>
            <p:spPr bwMode="auto">
              <a:xfrm>
                <a:off x="3092" y="7982"/>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06" name="Rectangle 74">
                <a:extLst>
                  <a:ext uri="{FF2B5EF4-FFF2-40B4-BE49-F238E27FC236}">
                    <a16:creationId xmlns:a16="http://schemas.microsoft.com/office/drawing/2014/main" id="{C0CC25A7-285C-4397-B092-28873972E06A}"/>
                  </a:ext>
                </a:extLst>
              </p:cNvPr>
              <p:cNvSpPr>
                <a:spLocks noChangeArrowheads="1"/>
              </p:cNvSpPr>
              <p:nvPr/>
            </p:nvSpPr>
            <p:spPr bwMode="auto">
              <a:xfrm>
                <a:off x="5082" y="8249"/>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007" name="Freeform 75">
                <a:extLst>
                  <a:ext uri="{FF2B5EF4-FFF2-40B4-BE49-F238E27FC236}">
                    <a16:creationId xmlns:a16="http://schemas.microsoft.com/office/drawing/2014/main" id="{9CEBD1B7-1184-4581-B565-1D4C830EE268}"/>
                  </a:ext>
                </a:extLst>
              </p:cNvPr>
              <p:cNvSpPr>
                <a:spLocks/>
              </p:cNvSpPr>
              <p:nvPr/>
            </p:nvSpPr>
            <p:spPr bwMode="auto">
              <a:xfrm>
                <a:off x="2761" y="3076"/>
                <a:ext cx="3590" cy="6984"/>
              </a:xfrm>
              <a:custGeom>
                <a:avLst/>
                <a:gdLst>
                  <a:gd name="T0" fmla="*/ 331 w 2084"/>
                  <a:gd name="T1" fmla="*/ 48 h 3362"/>
                  <a:gd name="T2" fmla="*/ 208 w 2084"/>
                  <a:gd name="T3" fmla="*/ 513 h 3362"/>
                  <a:gd name="T4" fmla="*/ 86 w 2084"/>
                  <a:gd name="T5" fmla="*/ 2271 h 3362"/>
                  <a:gd name="T6" fmla="*/ 67 w 2084"/>
                  <a:gd name="T7" fmla="*/ 4298 h 3362"/>
                  <a:gd name="T8" fmla="*/ 248 w 2084"/>
                  <a:gd name="T9" fmla="*/ 5372 h 3362"/>
                  <a:gd name="T10" fmla="*/ 248 w 2084"/>
                  <a:gd name="T11" fmla="*/ 6471 h 3362"/>
                  <a:gd name="T12" fmla="*/ 431 w 2084"/>
                  <a:gd name="T13" fmla="*/ 6666 h 3362"/>
                  <a:gd name="T14" fmla="*/ 493 w 2084"/>
                  <a:gd name="T15" fmla="*/ 6691 h 3362"/>
                  <a:gd name="T16" fmla="*/ 937 w 2084"/>
                  <a:gd name="T17" fmla="*/ 6984 h 3362"/>
                  <a:gd name="T18" fmla="*/ 1788 w 2084"/>
                  <a:gd name="T19" fmla="*/ 6861 h 3362"/>
                  <a:gd name="T20" fmla="*/ 2982 w 2084"/>
                  <a:gd name="T21" fmla="*/ 6812 h 3362"/>
                  <a:gd name="T22" fmla="*/ 3245 w 2084"/>
                  <a:gd name="T23" fmla="*/ 6519 h 3362"/>
                  <a:gd name="T24" fmla="*/ 3509 w 2084"/>
                  <a:gd name="T25" fmla="*/ 5567 h 3362"/>
                  <a:gd name="T26" fmla="*/ 3550 w 2084"/>
                  <a:gd name="T27" fmla="*/ 5347 h 3362"/>
                  <a:gd name="T28" fmla="*/ 3590 w 2084"/>
                  <a:gd name="T29" fmla="*/ 5029 h 3362"/>
                  <a:gd name="T30" fmla="*/ 3569 w 2084"/>
                  <a:gd name="T31" fmla="*/ 4078 h 3362"/>
                  <a:gd name="T32" fmla="*/ 3530 w 2084"/>
                  <a:gd name="T33" fmla="*/ 3907 h 3362"/>
                  <a:gd name="T34" fmla="*/ 3225 w 2084"/>
                  <a:gd name="T35" fmla="*/ 3687 h 3362"/>
                  <a:gd name="T36" fmla="*/ 2780 w 2084"/>
                  <a:gd name="T37" fmla="*/ 3345 h 3362"/>
                  <a:gd name="T38" fmla="*/ 2577 w 2084"/>
                  <a:gd name="T39" fmla="*/ 3272 h 3362"/>
                  <a:gd name="T40" fmla="*/ 1890 w 2084"/>
                  <a:gd name="T41" fmla="*/ 3369 h 3362"/>
                  <a:gd name="T42" fmla="*/ 1423 w 2084"/>
                  <a:gd name="T43" fmla="*/ 3345 h 3362"/>
                  <a:gd name="T44" fmla="*/ 1180 w 2084"/>
                  <a:gd name="T45" fmla="*/ 3272 h 3362"/>
                  <a:gd name="T46" fmla="*/ 1099 w 2084"/>
                  <a:gd name="T47" fmla="*/ 3247 h 3362"/>
                  <a:gd name="T48" fmla="*/ 997 w 2084"/>
                  <a:gd name="T49" fmla="*/ 3101 h 3362"/>
                  <a:gd name="T50" fmla="*/ 817 w 2084"/>
                  <a:gd name="T51" fmla="*/ 2954 h 3362"/>
                  <a:gd name="T52" fmla="*/ 755 w 2084"/>
                  <a:gd name="T53" fmla="*/ 2906 h 3362"/>
                  <a:gd name="T54" fmla="*/ 694 w 2084"/>
                  <a:gd name="T55" fmla="*/ 2856 h 3362"/>
                  <a:gd name="T56" fmla="*/ 613 w 2084"/>
                  <a:gd name="T57" fmla="*/ 2636 h 3362"/>
                  <a:gd name="T58" fmla="*/ 593 w 2084"/>
                  <a:gd name="T59" fmla="*/ 2563 h 3362"/>
                  <a:gd name="T60" fmla="*/ 655 w 2084"/>
                  <a:gd name="T61" fmla="*/ 1342 h 3362"/>
                  <a:gd name="T62" fmla="*/ 431 w 2084"/>
                  <a:gd name="T63" fmla="*/ 0 h 3362"/>
                  <a:gd name="T64" fmla="*/ 331 w 2084"/>
                  <a:gd name="T65" fmla="*/ 48 h 3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4"/>
                  <a:gd name="T100" fmla="*/ 0 h 3362"/>
                  <a:gd name="T101" fmla="*/ 2084 w 2084"/>
                  <a:gd name="T102" fmla="*/ 3362 h 3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4" h="3362">
                    <a:moveTo>
                      <a:pt x="192" y="23"/>
                    </a:moveTo>
                    <a:cubicBezTo>
                      <a:pt x="167" y="97"/>
                      <a:pt x="138" y="171"/>
                      <a:pt x="121" y="247"/>
                    </a:cubicBezTo>
                    <a:cubicBezTo>
                      <a:pt x="59" y="522"/>
                      <a:pt x="74" y="813"/>
                      <a:pt x="50" y="1093"/>
                    </a:cubicBezTo>
                    <a:cubicBezTo>
                      <a:pt x="36" y="1417"/>
                      <a:pt x="0" y="1746"/>
                      <a:pt x="39" y="2069"/>
                    </a:cubicBezTo>
                    <a:cubicBezTo>
                      <a:pt x="60" y="2243"/>
                      <a:pt x="123" y="2410"/>
                      <a:pt x="144" y="2586"/>
                    </a:cubicBezTo>
                    <a:cubicBezTo>
                      <a:pt x="135" y="2825"/>
                      <a:pt x="124" y="2893"/>
                      <a:pt x="144" y="3115"/>
                    </a:cubicBezTo>
                    <a:cubicBezTo>
                      <a:pt x="150" y="3180"/>
                      <a:pt x="197" y="3191"/>
                      <a:pt x="250" y="3209"/>
                    </a:cubicBezTo>
                    <a:cubicBezTo>
                      <a:pt x="262" y="3213"/>
                      <a:pt x="286" y="3221"/>
                      <a:pt x="286" y="3221"/>
                    </a:cubicBezTo>
                    <a:cubicBezTo>
                      <a:pt x="382" y="3317"/>
                      <a:pt x="411" y="3339"/>
                      <a:pt x="544" y="3362"/>
                    </a:cubicBezTo>
                    <a:cubicBezTo>
                      <a:pt x="716" y="3353"/>
                      <a:pt x="871" y="3331"/>
                      <a:pt x="1038" y="3303"/>
                    </a:cubicBezTo>
                    <a:cubicBezTo>
                      <a:pt x="1275" y="3313"/>
                      <a:pt x="1496" y="3309"/>
                      <a:pt x="1731" y="3279"/>
                    </a:cubicBezTo>
                    <a:cubicBezTo>
                      <a:pt x="1805" y="3256"/>
                      <a:pt x="1848" y="3205"/>
                      <a:pt x="1884" y="3138"/>
                    </a:cubicBezTo>
                    <a:cubicBezTo>
                      <a:pt x="1962" y="2993"/>
                      <a:pt x="1991" y="2836"/>
                      <a:pt x="2037" y="2680"/>
                    </a:cubicBezTo>
                    <a:cubicBezTo>
                      <a:pt x="2045" y="2651"/>
                      <a:pt x="2056" y="2602"/>
                      <a:pt x="2061" y="2574"/>
                    </a:cubicBezTo>
                    <a:cubicBezTo>
                      <a:pt x="2069" y="2523"/>
                      <a:pt x="2084" y="2421"/>
                      <a:pt x="2084" y="2421"/>
                    </a:cubicBezTo>
                    <a:cubicBezTo>
                      <a:pt x="2080" y="2268"/>
                      <a:pt x="2079" y="2116"/>
                      <a:pt x="2072" y="1963"/>
                    </a:cubicBezTo>
                    <a:cubicBezTo>
                      <a:pt x="2072" y="1958"/>
                      <a:pt x="2056" y="1890"/>
                      <a:pt x="2049" y="1881"/>
                    </a:cubicBezTo>
                    <a:cubicBezTo>
                      <a:pt x="2010" y="1832"/>
                      <a:pt x="1931" y="1795"/>
                      <a:pt x="1872" y="1775"/>
                    </a:cubicBezTo>
                    <a:cubicBezTo>
                      <a:pt x="1787" y="1718"/>
                      <a:pt x="1699" y="1667"/>
                      <a:pt x="1614" y="1610"/>
                    </a:cubicBezTo>
                    <a:cubicBezTo>
                      <a:pt x="1583" y="1589"/>
                      <a:pt x="1532" y="1587"/>
                      <a:pt x="1496" y="1575"/>
                    </a:cubicBezTo>
                    <a:cubicBezTo>
                      <a:pt x="1352" y="1583"/>
                      <a:pt x="1232" y="1587"/>
                      <a:pt x="1097" y="1622"/>
                    </a:cubicBezTo>
                    <a:cubicBezTo>
                      <a:pt x="1007" y="1618"/>
                      <a:pt x="916" y="1619"/>
                      <a:pt x="826" y="1610"/>
                    </a:cubicBezTo>
                    <a:cubicBezTo>
                      <a:pt x="819" y="1609"/>
                      <a:pt x="712" y="1582"/>
                      <a:pt x="685" y="1575"/>
                    </a:cubicBezTo>
                    <a:cubicBezTo>
                      <a:pt x="669" y="1571"/>
                      <a:pt x="638" y="1563"/>
                      <a:pt x="638" y="1563"/>
                    </a:cubicBezTo>
                    <a:cubicBezTo>
                      <a:pt x="616" y="1541"/>
                      <a:pt x="602" y="1513"/>
                      <a:pt x="579" y="1493"/>
                    </a:cubicBezTo>
                    <a:cubicBezTo>
                      <a:pt x="547" y="1465"/>
                      <a:pt x="509" y="1445"/>
                      <a:pt x="474" y="1422"/>
                    </a:cubicBezTo>
                    <a:cubicBezTo>
                      <a:pt x="462" y="1414"/>
                      <a:pt x="450" y="1407"/>
                      <a:pt x="438" y="1399"/>
                    </a:cubicBezTo>
                    <a:cubicBezTo>
                      <a:pt x="426" y="1391"/>
                      <a:pt x="403" y="1375"/>
                      <a:pt x="403" y="1375"/>
                    </a:cubicBezTo>
                    <a:cubicBezTo>
                      <a:pt x="366" y="1319"/>
                      <a:pt x="385" y="1354"/>
                      <a:pt x="356" y="1269"/>
                    </a:cubicBezTo>
                    <a:cubicBezTo>
                      <a:pt x="352" y="1257"/>
                      <a:pt x="344" y="1234"/>
                      <a:pt x="344" y="1234"/>
                    </a:cubicBezTo>
                    <a:cubicBezTo>
                      <a:pt x="351" y="1036"/>
                      <a:pt x="352" y="842"/>
                      <a:pt x="380" y="646"/>
                    </a:cubicBezTo>
                    <a:cubicBezTo>
                      <a:pt x="392" y="466"/>
                      <a:pt x="438" y="120"/>
                      <a:pt x="250" y="0"/>
                    </a:cubicBezTo>
                    <a:cubicBezTo>
                      <a:pt x="198" y="13"/>
                      <a:pt x="214" y="1"/>
                      <a:pt x="192" y="23"/>
                    </a:cubicBezTo>
                    <a:close/>
                  </a:path>
                </a:pathLst>
              </a:custGeom>
              <a:noFill/>
              <a:ln w="38100">
                <a:solidFill>
                  <a:srgbClr val="66FF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aphicFrame>
        <p:nvGraphicFramePr>
          <p:cNvPr id="38988" name="Object 76">
            <a:extLst>
              <a:ext uri="{FF2B5EF4-FFF2-40B4-BE49-F238E27FC236}">
                <a16:creationId xmlns:a16="http://schemas.microsoft.com/office/drawing/2014/main" id="{5BCB0F39-D7AD-4BC8-9507-33D5694F0D87}"/>
              </a:ext>
            </a:extLst>
          </p:cNvPr>
          <p:cNvGraphicFramePr>
            <a:graphicFrameLocks noChangeAspect="1"/>
          </p:cNvGraphicFramePr>
          <p:nvPr/>
        </p:nvGraphicFramePr>
        <p:xfrm>
          <a:off x="4419600" y="4876800"/>
          <a:ext cx="4938713" cy="1058863"/>
        </p:xfrm>
        <a:graphic>
          <a:graphicData uri="http://schemas.openxmlformats.org/presentationml/2006/ole">
            <mc:AlternateContent xmlns:mc="http://schemas.openxmlformats.org/markup-compatibility/2006">
              <mc:Choice xmlns:v="urn:schemas-microsoft-com:vml" Requires="v">
                <p:oleObj spid="_x0000_s107522" name="Microsoft 公式 3.0" r:id="rId3" imgW="2003031" imgH="424640" progId="Equation.3">
                  <p:embed/>
                </p:oleObj>
              </mc:Choice>
              <mc:Fallback>
                <p:oleObj name="Microsoft 公式 3.0" r:id="rId3" imgW="2003031" imgH="424640" progId="Equation.3">
                  <p:embed/>
                  <p:pic>
                    <p:nvPicPr>
                      <p:cNvPr id="38988" name="Object 76">
                        <a:extLst>
                          <a:ext uri="{FF2B5EF4-FFF2-40B4-BE49-F238E27FC236}">
                            <a16:creationId xmlns:a16="http://schemas.microsoft.com/office/drawing/2014/main" id="{5BCB0F39-D7AD-4BC8-9507-33D5694F0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876800"/>
                        <a:ext cx="4938713" cy="1058863"/>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strips(downLeft)">
                                      <p:cBhvr>
                                        <p:cTn id="7" dur="500"/>
                                        <p:tgtEl>
                                          <p:spTgt spid="3891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38988"/>
                                        </p:tgtEl>
                                        <p:attrNameLst>
                                          <p:attrName>style.visibility</p:attrName>
                                        </p:attrNameLst>
                                      </p:cBhvr>
                                      <p:to>
                                        <p:strVal val="visible"/>
                                      </p:to>
                                    </p:set>
                                    <p:anim calcmode="lin" valueType="num">
                                      <p:cBhvr additive="base">
                                        <p:cTn id="16" dur="500" fill="hold"/>
                                        <p:tgtEl>
                                          <p:spTgt spid="38988"/>
                                        </p:tgtEl>
                                        <p:attrNameLst>
                                          <p:attrName>ppt_x</p:attrName>
                                        </p:attrNameLst>
                                      </p:cBhvr>
                                      <p:tavLst>
                                        <p:tav tm="0">
                                          <p:val>
                                            <p:strVal val="0-#ppt_w/2"/>
                                          </p:val>
                                        </p:tav>
                                        <p:tav tm="100000">
                                          <p:val>
                                            <p:strVal val="#ppt_x"/>
                                          </p:val>
                                        </p:tav>
                                      </p:tavLst>
                                    </p:anim>
                                    <p:anim calcmode="lin" valueType="num">
                                      <p:cBhvr additive="base">
                                        <p:cTn id="17" dur="500" fill="hold"/>
                                        <p:tgtEl>
                                          <p:spTgt spid="38988"/>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8914"/>
                                        </p:tgtEl>
                                        <p:attrNameLst>
                                          <p:attrName>style.visibility</p:attrName>
                                        </p:attrNameLst>
                                      </p:cBhvr>
                                      <p:to>
                                        <p:strVal val="visible"/>
                                      </p:to>
                                    </p:set>
                                    <p:animEffect transition="in" filter="box(out)">
                                      <p:cBhvr>
                                        <p:cTn id="22"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6635E6E-C306-4C97-910F-2E757BBB09E1}"/>
              </a:ext>
            </a:extLst>
          </p:cNvPr>
          <p:cNvSpPr>
            <a:spLocks noChangeArrowheads="1"/>
          </p:cNvSpPr>
          <p:nvPr/>
        </p:nvSpPr>
        <p:spPr bwMode="auto">
          <a:xfrm>
            <a:off x="5334000" y="1752600"/>
            <a:ext cx="34290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Ø"/>
            </a:pPr>
            <a:r>
              <a:rPr lang="zh-CN" altLang="en-US" b="1">
                <a:solidFill>
                  <a:srgbClr val="FFFF00"/>
                </a:solidFill>
                <a:latin typeface="宋体" panose="02010600030101010101" pitchFamily="2" charset="-122"/>
              </a:rPr>
              <a:t>将电流源</a:t>
            </a:r>
            <a:r>
              <a:rPr lang="zh-CN" altLang="en-US" b="1">
                <a:solidFill>
                  <a:srgbClr val="FF00FF"/>
                </a:solidFill>
                <a:latin typeface="宋体" panose="02010600030101010101" pitchFamily="2" charset="-122"/>
              </a:rPr>
              <a:t>简化</a:t>
            </a:r>
            <a:r>
              <a:rPr lang="zh-CN" altLang="en-US" b="1">
                <a:solidFill>
                  <a:srgbClr val="FFFF00"/>
                </a:solidFill>
                <a:latin typeface="宋体" panose="02010600030101010101" pitchFamily="2" charset="-122"/>
              </a:rPr>
              <a:t>为内阻无限大的恒流源</a:t>
            </a:r>
            <a:r>
              <a:rPr lang="en-US" altLang="zh-CN" b="1">
                <a:solidFill>
                  <a:srgbClr val="FFFF00"/>
                </a:solidFill>
              </a:rPr>
              <a:t>(Constant Current Source)</a:t>
            </a:r>
            <a:r>
              <a:rPr lang="zh-CN" altLang="en-US" b="1">
                <a:solidFill>
                  <a:srgbClr val="FFFF00"/>
                </a:solidFill>
                <a:latin typeface="宋体" panose="02010600030101010101" pitchFamily="2" charset="-122"/>
              </a:rPr>
              <a:t>的电路如图</a:t>
            </a:r>
            <a:r>
              <a:rPr lang="en-US" altLang="zh-CN" b="1">
                <a:solidFill>
                  <a:srgbClr val="FFFF00"/>
                </a:solidFill>
              </a:rPr>
              <a:t>7.9</a:t>
            </a:r>
            <a:r>
              <a:rPr lang="zh-CN" altLang="en-US" b="1">
                <a:solidFill>
                  <a:srgbClr val="FFFF00"/>
                </a:solidFill>
                <a:latin typeface="宋体" panose="02010600030101010101" pitchFamily="2" charset="-122"/>
              </a:rPr>
              <a:t>所示。</a:t>
            </a:r>
            <a:r>
              <a:rPr lang="zh-CN" altLang="en-US" b="1">
                <a:solidFill>
                  <a:srgbClr val="FFFF00"/>
                </a:solidFill>
              </a:rPr>
              <a:t> </a:t>
            </a:r>
          </a:p>
        </p:txBody>
      </p:sp>
      <p:sp>
        <p:nvSpPr>
          <p:cNvPr id="39939" name="Line 3">
            <a:extLst>
              <a:ext uri="{FF2B5EF4-FFF2-40B4-BE49-F238E27FC236}">
                <a16:creationId xmlns:a16="http://schemas.microsoft.com/office/drawing/2014/main" id="{2B6EBC61-566E-4A0B-85E5-40B84661742D}"/>
              </a:ext>
            </a:extLst>
          </p:cNvPr>
          <p:cNvSpPr>
            <a:spLocks noChangeShapeType="1"/>
          </p:cNvSpPr>
          <p:nvPr/>
        </p:nvSpPr>
        <p:spPr bwMode="auto">
          <a:xfrm>
            <a:off x="2287588" y="4316413"/>
            <a:ext cx="0" cy="538162"/>
          </a:xfrm>
          <a:prstGeom prst="line">
            <a:avLst/>
          </a:prstGeom>
          <a:noFill/>
          <a:ln w="38100">
            <a:solidFill>
              <a:srgbClr val="00FF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nvGrpSpPr>
          <p:cNvPr id="2" name="Group 4">
            <a:extLst>
              <a:ext uri="{FF2B5EF4-FFF2-40B4-BE49-F238E27FC236}">
                <a16:creationId xmlns:a16="http://schemas.microsoft.com/office/drawing/2014/main" id="{35462B8B-B198-4CBD-9165-1569BE69B3FC}"/>
              </a:ext>
            </a:extLst>
          </p:cNvPr>
          <p:cNvGrpSpPr>
            <a:grpSpLocks/>
          </p:cNvGrpSpPr>
          <p:nvPr/>
        </p:nvGrpSpPr>
        <p:grpSpPr bwMode="auto">
          <a:xfrm>
            <a:off x="2428875" y="4300538"/>
            <a:ext cx="511175" cy="511175"/>
            <a:chOff x="7465" y="5890"/>
            <a:chExt cx="806" cy="805"/>
          </a:xfrm>
        </p:grpSpPr>
        <p:sp>
          <p:nvSpPr>
            <p:cNvPr id="43069" name="Oval 5">
              <a:extLst>
                <a:ext uri="{FF2B5EF4-FFF2-40B4-BE49-F238E27FC236}">
                  <a16:creationId xmlns:a16="http://schemas.microsoft.com/office/drawing/2014/main" id="{138AD400-B789-4302-8668-39187A75BFE9}"/>
                </a:ext>
              </a:extLst>
            </p:cNvPr>
            <p:cNvSpPr>
              <a:spLocks noChangeArrowheads="1"/>
            </p:cNvSpPr>
            <p:nvPr/>
          </p:nvSpPr>
          <p:spPr bwMode="auto">
            <a:xfrm>
              <a:off x="7465" y="5890"/>
              <a:ext cx="806" cy="805"/>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70" name="Line 6">
              <a:extLst>
                <a:ext uri="{FF2B5EF4-FFF2-40B4-BE49-F238E27FC236}">
                  <a16:creationId xmlns:a16="http://schemas.microsoft.com/office/drawing/2014/main" id="{FA349C64-1E58-4B28-ADDE-93251357B11F}"/>
                </a:ext>
              </a:extLst>
            </p:cNvPr>
            <p:cNvSpPr>
              <a:spLocks noChangeShapeType="1"/>
            </p:cNvSpPr>
            <p:nvPr/>
          </p:nvSpPr>
          <p:spPr bwMode="auto">
            <a:xfrm>
              <a:off x="7465" y="6321"/>
              <a:ext cx="785"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13" name="Group 7">
            <a:extLst>
              <a:ext uri="{FF2B5EF4-FFF2-40B4-BE49-F238E27FC236}">
                <a16:creationId xmlns:a16="http://schemas.microsoft.com/office/drawing/2014/main" id="{20173432-58FA-4DE7-8FA1-008A9F056F10}"/>
              </a:ext>
            </a:extLst>
          </p:cNvPr>
          <p:cNvGrpSpPr>
            <a:grpSpLocks/>
          </p:cNvGrpSpPr>
          <p:nvPr/>
        </p:nvGrpSpPr>
        <p:grpSpPr bwMode="auto">
          <a:xfrm>
            <a:off x="228600" y="1447800"/>
            <a:ext cx="5562600" cy="4572000"/>
            <a:chOff x="4021" y="1380"/>
            <a:chExt cx="8760" cy="7200"/>
          </a:xfrm>
        </p:grpSpPr>
        <p:sp>
          <p:nvSpPr>
            <p:cNvPr id="43014" name="Text Box 8">
              <a:extLst>
                <a:ext uri="{FF2B5EF4-FFF2-40B4-BE49-F238E27FC236}">
                  <a16:creationId xmlns:a16="http://schemas.microsoft.com/office/drawing/2014/main" id="{C5D9E930-941C-4583-B4D5-8C8ED13767FA}"/>
                </a:ext>
              </a:extLst>
            </p:cNvPr>
            <p:cNvSpPr txBox="1">
              <a:spLocks noChangeArrowheads="1"/>
            </p:cNvSpPr>
            <p:nvPr/>
          </p:nvSpPr>
          <p:spPr bwMode="auto">
            <a:xfrm>
              <a:off x="6415" y="5709"/>
              <a:ext cx="182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c3</a:t>
              </a:r>
              <a:endParaRPr kumimoji="0" lang="en-US" altLang="zh-CN" sz="2800" b="1" i="1" baseline="-25000">
                <a:solidFill>
                  <a:srgbClr val="FFFF00"/>
                </a:solidFill>
              </a:endParaRPr>
            </a:p>
          </p:txBody>
        </p:sp>
        <p:sp>
          <p:nvSpPr>
            <p:cNvPr id="43015" name="Line 9">
              <a:extLst>
                <a:ext uri="{FF2B5EF4-FFF2-40B4-BE49-F238E27FC236}">
                  <a16:creationId xmlns:a16="http://schemas.microsoft.com/office/drawing/2014/main" id="{BC5A9520-965C-4AF3-A800-9300F07C53DE}"/>
                </a:ext>
              </a:extLst>
            </p:cNvPr>
            <p:cNvSpPr>
              <a:spLocks noChangeShapeType="1"/>
            </p:cNvSpPr>
            <p:nvPr/>
          </p:nvSpPr>
          <p:spPr bwMode="auto">
            <a:xfrm>
              <a:off x="6779" y="1806"/>
              <a:ext cx="274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10">
              <a:extLst>
                <a:ext uri="{FF2B5EF4-FFF2-40B4-BE49-F238E27FC236}">
                  <a16:creationId xmlns:a16="http://schemas.microsoft.com/office/drawing/2014/main" id="{3ACE4776-5F2F-40C8-BB5C-6B4B42F6AADD}"/>
                </a:ext>
              </a:extLst>
            </p:cNvPr>
            <p:cNvSpPr>
              <a:spLocks noChangeShapeType="1"/>
            </p:cNvSpPr>
            <p:nvPr/>
          </p:nvSpPr>
          <p:spPr bwMode="auto">
            <a:xfrm>
              <a:off x="6321" y="4145"/>
              <a:ext cx="0" cy="699"/>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11">
              <a:extLst>
                <a:ext uri="{FF2B5EF4-FFF2-40B4-BE49-F238E27FC236}">
                  <a16:creationId xmlns:a16="http://schemas.microsoft.com/office/drawing/2014/main" id="{196BFD60-1661-4E58-9538-7D80A1D62262}"/>
                </a:ext>
              </a:extLst>
            </p:cNvPr>
            <p:cNvSpPr>
              <a:spLocks noChangeShapeType="1"/>
            </p:cNvSpPr>
            <p:nvPr/>
          </p:nvSpPr>
          <p:spPr bwMode="auto">
            <a:xfrm flipV="1">
              <a:off x="6321" y="4125"/>
              <a:ext cx="458" cy="2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12">
              <a:extLst>
                <a:ext uri="{FF2B5EF4-FFF2-40B4-BE49-F238E27FC236}">
                  <a16:creationId xmlns:a16="http://schemas.microsoft.com/office/drawing/2014/main" id="{1E7E7904-5238-4BBA-AFDA-6FFAE6794E55}"/>
                </a:ext>
              </a:extLst>
            </p:cNvPr>
            <p:cNvSpPr>
              <a:spLocks noChangeShapeType="1"/>
            </p:cNvSpPr>
            <p:nvPr/>
          </p:nvSpPr>
          <p:spPr bwMode="auto">
            <a:xfrm>
              <a:off x="6321" y="4621"/>
              <a:ext cx="490" cy="24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3019" name="Line 13">
              <a:extLst>
                <a:ext uri="{FF2B5EF4-FFF2-40B4-BE49-F238E27FC236}">
                  <a16:creationId xmlns:a16="http://schemas.microsoft.com/office/drawing/2014/main" id="{99EC5F37-F584-4CC2-AFF3-803511871549}"/>
                </a:ext>
              </a:extLst>
            </p:cNvPr>
            <p:cNvSpPr>
              <a:spLocks noChangeShapeType="1"/>
            </p:cNvSpPr>
            <p:nvPr/>
          </p:nvSpPr>
          <p:spPr bwMode="auto">
            <a:xfrm>
              <a:off x="6779" y="1805"/>
              <a:ext cx="0" cy="23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14">
              <a:extLst>
                <a:ext uri="{FF2B5EF4-FFF2-40B4-BE49-F238E27FC236}">
                  <a16:creationId xmlns:a16="http://schemas.microsoft.com/office/drawing/2014/main" id="{6FA828D3-E66E-4643-B82A-D16BA3EC5266}"/>
                </a:ext>
              </a:extLst>
            </p:cNvPr>
            <p:cNvSpPr>
              <a:spLocks noChangeShapeType="1"/>
            </p:cNvSpPr>
            <p:nvPr/>
          </p:nvSpPr>
          <p:spPr bwMode="auto">
            <a:xfrm flipH="1">
              <a:off x="9489" y="4118"/>
              <a:ext cx="0" cy="72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15">
              <a:extLst>
                <a:ext uri="{FF2B5EF4-FFF2-40B4-BE49-F238E27FC236}">
                  <a16:creationId xmlns:a16="http://schemas.microsoft.com/office/drawing/2014/main" id="{FF40A66A-9465-4D8F-868E-31020EEADB04}"/>
                </a:ext>
              </a:extLst>
            </p:cNvPr>
            <p:cNvSpPr>
              <a:spLocks noChangeShapeType="1"/>
            </p:cNvSpPr>
            <p:nvPr/>
          </p:nvSpPr>
          <p:spPr bwMode="auto">
            <a:xfrm flipH="1" flipV="1">
              <a:off x="9031" y="4090"/>
              <a:ext cx="458" cy="25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16">
              <a:extLst>
                <a:ext uri="{FF2B5EF4-FFF2-40B4-BE49-F238E27FC236}">
                  <a16:creationId xmlns:a16="http://schemas.microsoft.com/office/drawing/2014/main" id="{7CAF4411-338E-412F-84CC-9AC9C358F602}"/>
                </a:ext>
              </a:extLst>
            </p:cNvPr>
            <p:cNvSpPr>
              <a:spLocks noChangeShapeType="1"/>
            </p:cNvSpPr>
            <p:nvPr/>
          </p:nvSpPr>
          <p:spPr bwMode="auto">
            <a:xfrm flipH="1">
              <a:off x="8891" y="4621"/>
              <a:ext cx="598" cy="288"/>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3023" name="Line 17">
              <a:extLst>
                <a:ext uri="{FF2B5EF4-FFF2-40B4-BE49-F238E27FC236}">
                  <a16:creationId xmlns:a16="http://schemas.microsoft.com/office/drawing/2014/main" id="{EF0FD7A1-F2ED-4B9C-BE79-D466D3AFA226}"/>
                </a:ext>
              </a:extLst>
            </p:cNvPr>
            <p:cNvSpPr>
              <a:spLocks noChangeShapeType="1"/>
            </p:cNvSpPr>
            <p:nvPr/>
          </p:nvSpPr>
          <p:spPr bwMode="auto">
            <a:xfrm>
              <a:off x="9510" y="4500"/>
              <a:ext cx="169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8">
              <a:extLst>
                <a:ext uri="{FF2B5EF4-FFF2-40B4-BE49-F238E27FC236}">
                  <a16:creationId xmlns:a16="http://schemas.microsoft.com/office/drawing/2014/main" id="{CEFFC462-0327-4519-ADC1-C4428EB5F53B}"/>
                </a:ext>
              </a:extLst>
            </p:cNvPr>
            <p:cNvSpPr>
              <a:spLocks noChangeShapeType="1"/>
            </p:cNvSpPr>
            <p:nvPr/>
          </p:nvSpPr>
          <p:spPr bwMode="auto">
            <a:xfrm>
              <a:off x="9036" y="1805"/>
              <a:ext cx="0" cy="231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19">
              <a:extLst>
                <a:ext uri="{FF2B5EF4-FFF2-40B4-BE49-F238E27FC236}">
                  <a16:creationId xmlns:a16="http://schemas.microsoft.com/office/drawing/2014/main" id="{A764F9BE-0E02-41EE-B00D-6214FFF7392C}"/>
                </a:ext>
              </a:extLst>
            </p:cNvPr>
            <p:cNvSpPr>
              <a:spLocks noChangeShapeType="1"/>
            </p:cNvSpPr>
            <p:nvPr/>
          </p:nvSpPr>
          <p:spPr bwMode="auto">
            <a:xfrm>
              <a:off x="6779" y="3783"/>
              <a:ext cx="652"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6" name="Text Box 20">
              <a:extLst>
                <a:ext uri="{FF2B5EF4-FFF2-40B4-BE49-F238E27FC236}">
                  <a16:creationId xmlns:a16="http://schemas.microsoft.com/office/drawing/2014/main" id="{23451573-3265-4C56-B95C-1D5C000D34A3}"/>
                </a:ext>
              </a:extLst>
            </p:cNvPr>
            <p:cNvSpPr txBox="1">
              <a:spLocks noChangeArrowheads="1"/>
            </p:cNvSpPr>
            <p:nvPr/>
          </p:nvSpPr>
          <p:spPr bwMode="auto">
            <a:xfrm>
              <a:off x="10576" y="5708"/>
              <a:ext cx="104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p>
          </p:txBody>
        </p:sp>
        <p:sp>
          <p:nvSpPr>
            <p:cNvPr id="43027" name="Line 21">
              <a:extLst>
                <a:ext uri="{FF2B5EF4-FFF2-40B4-BE49-F238E27FC236}">
                  <a16:creationId xmlns:a16="http://schemas.microsoft.com/office/drawing/2014/main" id="{2D3CC6AC-4883-406F-91D1-966AF12764C2}"/>
                </a:ext>
              </a:extLst>
            </p:cNvPr>
            <p:cNvSpPr>
              <a:spLocks noChangeShapeType="1"/>
            </p:cNvSpPr>
            <p:nvPr/>
          </p:nvSpPr>
          <p:spPr bwMode="auto">
            <a:xfrm>
              <a:off x="6811" y="5429"/>
              <a:ext cx="218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Oval 22">
              <a:extLst>
                <a:ext uri="{FF2B5EF4-FFF2-40B4-BE49-F238E27FC236}">
                  <a16:creationId xmlns:a16="http://schemas.microsoft.com/office/drawing/2014/main" id="{31DC62B2-4C1B-44EC-8D8A-EA057856A5C4}"/>
                </a:ext>
              </a:extLst>
            </p:cNvPr>
            <p:cNvSpPr>
              <a:spLocks noChangeArrowheads="1"/>
            </p:cNvSpPr>
            <p:nvPr/>
          </p:nvSpPr>
          <p:spPr bwMode="auto">
            <a:xfrm>
              <a:off x="9530" y="1761"/>
              <a:ext cx="162" cy="14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29" name="Oval 23">
              <a:extLst>
                <a:ext uri="{FF2B5EF4-FFF2-40B4-BE49-F238E27FC236}">
                  <a16:creationId xmlns:a16="http://schemas.microsoft.com/office/drawing/2014/main" id="{44445061-947E-4A63-899E-744D8AFA85E2}"/>
                </a:ext>
              </a:extLst>
            </p:cNvPr>
            <p:cNvSpPr>
              <a:spLocks noChangeArrowheads="1"/>
            </p:cNvSpPr>
            <p:nvPr/>
          </p:nvSpPr>
          <p:spPr bwMode="auto">
            <a:xfrm>
              <a:off x="7432" y="3714"/>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30" name="Line 24">
              <a:extLst>
                <a:ext uri="{FF2B5EF4-FFF2-40B4-BE49-F238E27FC236}">
                  <a16:creationId xmlns:a16="http://schemas.microsoft.com/office/drawing/2014/main" id="{613077CD-0F58-4086-88EF-176FC6D74632}"/>
                </a:ext>
              </a:extLst>
            </p:cNvPr>
            <p:cNvSpPr>
              <a:spLocks noChangeShapeType="1"/>
            </p:cNvSpPr>
            <p:nvPr/>
          </p:nvSpPr>
          <p:spPr bwMode="auto">
            <a:xfrm flipH="1">
              <a:off x="8346" y="3783"/>
              <a:ext cx="685" cy="0"/>
            </a:xfrm>
            <a:prstGeom prst="line">
              <a:avLst/>
            </a:prstGeom>
            <a:noFill/>
            <a:ln w="38100">
              <a:solidFill>
                <a:srgbClr val="FFCC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1" name="Oval 25">
              <a:extLst>
                <a:ext uri="{FF2B5EF4-FFF2-40B4-BE49-F238E27FC236}">
                  <a16:creationId xmlns:a16="http://schemas.microsoft.com/office/drawing/2014/main" id="{E9A52899-1D65-4DE2-A13C-6545FD20AEB4}"/>
                </a:ext>
              </a:extLst>
            </p:cNvPr>
            <p:cNvSpPr>
              <a:spLocks noChangeArrowheads="1"/>
            </p:cNvSpPr>
            <p:nvPr/>
          </p:nvSpPr>
          <p:spPr bwMode="auto">
            <a:xfrm>
              <a:off x="8291" y="3675"/>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32" name="Text Box 26">
              <a:extLst>
                <a:ext uri="{FF2B5EF4-FFF2-40B4-BE49-F238E27FC236}">
                  <a16:creationId xmlns:a16="http://schemas.microsoft.com/office/drawing/2014/main" id="{04615E02-C798-4ADC-9264-114E23485EBF}"/>
                </a:ext>
              </a:extLst>
            </p:cNvPr>
            <p:cNvSpPr txBox="1">
              <a:spLocks noChangeArrowheads="1"/>
            </p:cNvSpPr>
            <p:nvPr/>
          </p:nvSpPr>
          <p:spPr bwMode="auto">
            <a:xfrm>
              <a:off x="8031" y="6667"/>
              <a:ext cx="192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EE</a:t>
              </a:r>
              <a:endParaRPr kumimoji="0" lang="en-US" altLang="zh-CN" sz="2800" b="1" i="1" baseline="-25000">
                <a:solidFill>
                  <a:srgbClr val="FFFF00"/>
                </a:solidFill>
              </a:endParaRPr>
            </a:p>
          </p:txBody>
        </p:sp>
        <p:sp>
          <p:nvSpPr>
            <p:cNvPr id="43033" name="Text Box 27">
              <a:extLst>
                <a:ext uri="{FF2B5EF4-FFF2-40B4-BE49-F238E27FC236}">
                  <a16:creationId xmlns:a16="http://schemas.microsoft.com/office/drawing/2014/main" id="{85871666-DA89-4E1F-AAD2-4E89ABA92A67}"/>
                </a:ext>
              </a:extLst>
            </p:cNvPr>
            <p:cNvSpPr txBox="1">
              <a:spLocks noChangeArrowheads="1"/>
            </p:cNvSpPr>
            <p:nvPr/>
          </p:nvSpPr>
          <p:spPr bwMode="auto">
            <a:xfrm>
              <a:off x="8176" y="3276"/>
              <a:ext cx="153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sp>
          <p:nvSpPr>
            <p:cNvPr id="43034" name="Text Box 28">
              <a:extLst>
                <a:ext uri="{FF2B5EF4-FFF2-40B4-BE49-F238E27FC236}">
                  <a16:creationId xmlns:a16="http://schemas.microsoft.com/office/drawing/2014/main" id="{EF6C39CB-384C-4F50-84A7-7B1E958ACA27}"/>
                </a:ext>
              </a:extLst>
            </p:cNvPr>
            <p:cNvSpPr txBox="1">
              <a:spLocks noChangeArrowheads="1"/>
            </p:cNvSpPr>
            <p:nvPr/>
          </p:nvSpPr>
          <p:spPr bwMode="auto">
            <a:xfrm>
              <a:off x="7133" y="3537"/>
              <a:ext cx="104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3035" name="Line 29">
              <a:extLst>
                <a:ext uri="{FF2B5EF4-FFF2-40B4-BE49-F238E27FC236}">
                  <a16:creationId xmlns:a16="http://schemas.microsoft.com/office/drawing/2014/main" id="{47CA37EC-7892-407F-A6DC-0087B1256F4C}"/>
                </a:ext>
              </a:extLst>
            </p:cNvPr>
            <p:cNvSpPr>
              <a:spLocks noChangeShapeType="1"/>
            </p:cNvSpPr>
            <p:nvPr/>
          </p:nvSpPr>
          <p:spPr bwMode="auto">
            <a:xfrm>
              <a:off x="6779" y="4871"/>
              <a:ext cx="0" cy="55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6" name="Line 30">
              <a:extLst>
                <a:ext uri="{FF2B5EF4-FFF2-40B4-BE49-F238E27FC236}">
                  <a16:creationId xmlns:a16="http://schemas.microsoft.com/office/drawing/2014/main" id="{003CDBCB-A4C2-4083-92B5-7603F0914006}"/>
                </a:ext>
              </a:extLst>
            </p:cNvPr>
            <p:cNvSpPr>
              <a:spLocks noChangeShapeType="1"/>
            </p:cNvSpPr>
            <p:nvPr/>
          </p:nvSpPr>
          <p:spPr bwMode="auto">
            <a:xfrm>
              <a:off x="8966" y="4871"/>
              <a:ext cx="0" cy="558"/>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7" name="Text Box 31">
              <a:extLst>
                <a:ext uri="{FF2B5EF4-FFF2-40B4-BE49-F238E27FC236}">
                  <a16:creationId xmlns:a16="http://schemas.microsoft.com/office/drawing/2014/main" id="{A2444AD3-3864-457F-8589-5EE0FE221A61}"/>
                </a:ext>
              </a:extLst>
            </p:cNvPr>
            <p:cNvSpPr txBox="1">
              <a:spLocks noChangeArrowheads="1"/>
            </p:cNvSpPr>
            <p:nvPr/>
          </p:nvSpPr>
          <p:spPr bwMode="auto">
            <a:xfrm>
              <a:off x="9674" y="1380"/>
              <a:ext cx="2090"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+V</a:t>
              </a:r>
              <a:r>
                <a:rPr kumimoji="0" lang="en-US" altLang="zh-CN" sz="2800" b="1" baseline="-25000">
                  <a:solidFill>
                    <a:srgbClr val="FFFF00"/>
                  </a:solidFill>
                </a:rPr>
                <a:t>CC</a:t>
              </a:r>
              <a:endParaRPr kumimoji="0" lang="en-US" altLang="zh-CN" sz="2800" b="1" i="1" baseline="-25000">
                <a:solidFill>
                  <a:srgbClr val="FFFF00"/>
                </a:solidFill>
              </a:endParaRPr>
            </a:p>
          </p:txBody>
        </p:sp>
        <p:sp>
          <p:nvSpPr>
            <p:cNvPr id="43038" name="Text Box 32">
              <a:extLst>
                <a:ext uri="{FF2B5EF4-FFF2-40B4-BE49-F238E27FC236}">
                  <a16:creationId xmlns:a16="http://schemas.microsoft.com/office/drawing/2014/main" id="{A21B686A-A797-46E9-8560-887C0E00C5AC}"/>
                </a:ext>
              </a:extLst>
            </p:cNvPr>
            <p:cNvSpPr txBox="1">
              <a:spLocks noChangeArrowheads="1"/>
            </p:cNvSpPr>
            <p:nvPr/>
          </p:nvSpPr>
          <p:spPr bwMode="auto">
            <a:xfrm>
              <a:off x="9866" y="3415"/>
              <a:ext cx="1600"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s2</a:t>
              </a:r>
              <a:endParaRPr kumimoji="0" lang="en-US" altLang="zh-CN" sz="2800" b="1" i="1" baseline="-25000">
                <a:solidFill>
                  <a:srgbClr val="FFFF00"/>
                </a:solidFill>
              </a:endParaRPr>
            </a:p>
          </p:txBody>
        </p:sp>
        <p:sp>
          <p:nvSpPr>
            <p:cNvPr id="43039" name="Text Box 33">
              <a:extLst>
                <a:ext uri="{FF2B5EF4-FFF2-40B4-BE49-F238E27FC236}">
                  <a16:creationId xmlns:a16="http://schemas.microsoft.com/office/drawing/2014/main" id="{513E5F22-9942-4790-8B93-CB08759488C3}"/>
                </a:ext>
              </a:extLst>
            </p:cNvPr>
            <p:cNvSpPr txBox="1">
              <a:spLocks noChangeArrowheads="1"/>
            </p:cNvSpPr>
            <p:nvPr/>
          </p:nvSpPr>
          <p:spPr bwMode="auto">
            <a:xfrm>
              <a:off x="6911" y="2122"/>
              <a:ext cx="169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c1</a:t>
              </a:r>
              <a:endParaRPr kumimoji="0" lang="en-US" altLang="zh-CN" sz="2800" b="1" i="1" baseline="-25000">
                <a:solidFill>
                  <a:srgbClr val="FFFF00"/>
                </a:solidFill>
              </a:endParaRPr>
            </a:p>
          </p:txBody>
        </p:sp>
        <p:sp>
          <p:nvSpPr>
            <p:cNvPr id="43040" name="Text Box 34">
              <a:extLst>
                <a:ext uri="{FF2B5EF4-FFF2-40B4-BE49-F238E27FC236}">
                  <a16:creationId xmlns:a16="http://schemas.microsoft.com/office/drawing/2014/main" id="{F48AC6FB-2500-4AB1-B5B5-E0749E85F97E}"/>
                </a:ext>
              </a:extLst>
            </p:cNvPr>
            <p:cNvSpPr txBox="1">
              <a:spLocks noChangeArrowheads="1"/>
            </p:cNvSpPr>
            <p:nvPr/>
          </p:nvSpPr>
          <p:spPr bwMode="auto">
            <a:xfrm>
              <a:off x="9199" y="2170"/>
              <a:ext cx="1732"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c2</a:t>
              </a:r>
              <a:endParaRPr kumimoji="0" lang="en-US" altLang="zh-CN" sz="2800" b="1" i="1" baseline="-25000">
                <a:solidFill>
                  <a:srgbClr val="FFFF00"/>
                </a:solidFill>
              </a:endParaRPr>
            </a:p>
          </p:txBody>
        </p:sp>
        <p:sp>
          <p:nvSpPr>
            <p:cNvPr id="43041" name="Text Box 35">
              <a:extLst>
                <a:ext uri="{FF2B5EF4-FFF2-40B4-BE49-F238E27FC236}">
                  <a16:creationId xmlns:a16="http://schemas.microsoft.com/office/drawing/2014/main" id="{C463E60B-C347-4658-9870-EFBDD918FE42}"/>
                </a:ext>
              </a:extLst>
            </p:cNvPr>
            <p:cNvSpPr txBox="1">
              <a:spLocks noChangeArrowheads="1"/>
            </p:cNvSpPr>
            <p:nvPr/>
          </p:nvSpPr>
          <p:spPr bwMode="auto">
            <a:xfrm>
              <a:off x="7053" y="2785"/>
              <a:ext cx="2090"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O</a:t>
              </a:r>
              <a:endParaRPr kumimoji="0" lang="en-US" altLang="zh-CN" sz="2800" b="1" i="1" baseline="-25000">
                <a:solidFill>
                  <a:srgbClr val="FFFF00"/>
                </a:solidFill>
              </a:endParaRPr>
            </a:p>
          </p:txBody>
        </p:sp>
        <p:grpSp>
          <p:nvGrpSpPr>
            <p:cNvPr id="43042" name="Group 36">
              <a:extLst>
                <a:ext uri="{FF2B5EF4-FFF2-40B4-BE49-F238E27FC236}">
                  <a16:creationId xmlns:a16="http://schemas.microsoft.com/office/drawing/2014/main" id="{DAD4FCD6-1331-432B-BF3A-E710E85875FA}"/>
                </a:ext>
              </a:extLst>
            </p:cNvPr>
            <p:cNvGrpSpPr>
              <a:grpSpLocks/>
            </p:cNvGrpSpPr>
            <p:nvPr/>
          </p:nvGrpSpPr>
          <p:grpSpPr bwMode="auto">
            <a:xfrm>
              <a:off x="8976" y="4308"/>
              <a:ext cx="2645" cy="2539"/>
              <a:chOff x="10215" y="5050"/>
              <a:chExt cx="2645" cy="2538"/>
            </a:xfrm>
          </p:grpSpPr>
          <p:sp>
            <p:nvSpPr>
              <p:cNvPr id="43064" name="Line 37">
                <a:extLst>
                  <a:ext uri="{FF2B5EF4-FFF2-40B4-BE49-F238E27FC236}">
                    <a16:creationId xmlns:a16="http://schemas.microsoft.com/office/drawing/2014/main" id="{8AC4DC9C-6D4D-400D-B25A-A34A65F07CB3}"/>
                  </a:ext>
                </a:extLst>
              </p:cNvPr>
              <p:cNvSpPr>
                <a:spLocks noChangeShapeType="1"/>
              </p:cNvSpPr>
              <p:nvPr/>
            </p:nvSpPr>
            <p:spPr bwMode="auto">
              <a:xfrm>
                <a:off x="12208" y="7588"/>
                <a:ext cx="55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5" name="Line 38">
                <a:extLst>
                  <a:ext uri="{FF2B5EF4-FFF2-40B4-BE49-F238E27FC236}">
                    <a16:creationId xmlns:a16="http://schemas.microsoft.com/office/drawing/2014/main" id="{05176B5A-386D-4D28-8983-F865CCE8A948}"/>
                  </a:ext>
                </a:extLst>
              </p:cNvPr>
              <p:cNvSpPr>
                <a:spLocks noChangeShapeType="1"/>
              </p:cNvSpPr>
              <p:nvPr/>
            </p:nvSpPr>
            <p:spPr bwMode="auto">
              <a:xfrm>
                <a:off x="12438" y="5245"/>
                <a:ext cx="0" cy="2343"/>
              </a:xfrm>
              <a:prstGeom prst="line">
                <a:avLst/>
              </a:prstGeom>
              <a:noFill/>
              <a:ln w="38100">
                <a:solidFill>
                  <a:srgbClr val="FFCC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6" name="Oval 39">
                <a:extLst>
                  <a:ext uri="{FF2B5EF4-FFF2-40B4-BE49-F238E27FC236}">
                    <a16:creationId xmlns:a16="http://schemas.microsoft.com/office/drawing/2014/main" id="{3CEAC56B-B7F3-49D5-AD73-F5F4EDA2A492}"/>
                  </a:ext>
                </a:extLst>
              </p:cNvPr>
              <p:cNvSpPr>
                <a:spLocks noChangeArrowheads="1"/>
              </p:cNvSpPr>
              <p:nvPr/>
            </p:nvSpPr>
            <p:spPr bwMode="auto">
              <a:xfrm>
                <a:off x="12029" y="6188"/>
                <a:ext cx="805" cy="805"/>
              </a:xfrm>
              <a:prstGeom prst="ellipse">
                <a:avLst/>
              </a:prstGeom>
              <a:noFill/>
              <a:ln w="38100">
                <a:solidFill>
                  <a:srgbClr val="FF993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67" name="Text Box 40">
                <a:extLst>
                  <a:ext uri="{FF2B5EF4-FFF2-40B4-BE49-F238E27FC236}">
                    <a16:creationId xmlns:a16="http://schemas.microsoft.com/office/drawing/2014/main" id="{C4A6A8A3-3815-4A6C-97A0-454326DDA781}"/>
                  </a:ext>
                </a:extLst>
              </p:cNvPr>
              <p:cNvSpPr txBox="1">
                <a:spLocks noChangeArrowheads="1"/>
              </p:cNvSpPr>
              <p:nvPr/>
            </p:nvSpPr>
            <p:spPr bwMode="auto">
              <a:xfrm>
                <a:off x="10215" y="5943"/>
                <a:ext cx="2090"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I2</a:t>
                </a:r>
                <a:endParaRPr kumimoji="0" lang="en-US" altLang="zh-CN" sz="2800" b="1" i="1" baseline="-25000">
                  <a:solidFill>
                    <a:srgbClr val="FFFF00"/>
                  </a:solidFill>
                </a:endParaRPr>
              </a:p>
            </p:txBody>
          </p:sp>
          <p:sp>
            <p:nvSpPr>
              <p:cNvPr id="43068" name="Text Box 41">
                <a:extLst>
                  <a:ext uri="{FF2B5EF4-FFF2-40B4-BE49-F238E27FC236}">
                    <a16:creationId xmlns:a16="http://schemas.microsoft.com/office/drawing/2014/main" id="{B3840E67-2F74-4EFE-9BDB-93AEAFD7E736}"/>
                  </a:ext>
                </a:extLst>
              </p:cNvPr>
              <p:cNvSpPr txBox="1">
                <a:spLocks noChangeArrowheads="1"/>
              </p:cNvSpPr>
              <p:nvPr/>
            </p:nvSpPr>
            <p:spPr bwMode="auto">
              <a:xfrm>
                <a:off x="11815" y="5050"/>
                <a:ext cx="1045"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grpSp>
        <p:grpSp>
          <p:nvGrpSpPr>
            <p:cNvPr id="43043" name="Group 42">
              <a:extLst>
                <a:ext uri="{FF2B5EF4-FFF2-40B4-BE49-F238E27FC236}">
                  <a16:creationId xmlns:a16="http://schemas.microsoft.com/office/drawing/2014/main" id="{DD796C7F-9BF9-4FC0-9CAF-EC731584E9AF}"/>
                </a:ext>
              </a:extLst>
            </p:cNvPr>
            <p:cNvGrpSpPr>
              <a:grpSpLocks/>
            </p:cNvGrpSpPr>
            <p:nvPr/>
          </p:nvGrpSpPr>
          <p:grpSpPr bwMode="auto">
            <a:xfrm>
              <a:off x="4021" y="4410"/>
              <a:ext cx="2911" cy="2484"/>
              <a:chOff x="1800" y="5218"/>
              <a:chExt cx="2911" cy="2483"/>
            </a:xfrm>
          </p:grpSpPr>
          <p:sp>
            <p:nvSpPr>
              <p:cNvPr id="43058" name="Line 43">
                <a:extLst>
                  <a:ext uri="{FF2B5EF4-FFF2-40B4-BE49-F238E27FC236}">
                    <a16:creationId xmlns:a16="http://schemas.microsoft.com/office/drawing/2014/main" id="{2AD9B18E-4A23-4808-AA63-7DA4AE0C7375}"/>
                  </a:ext>
                </a:extLst>
              </p:cNvPr>
              <p:cNvSpPr>
                <a:spLocks noChangeShapeType="1"/>
              </p:cNvSpPr>
              <p:nvPr/>
            </p:nvSpPr>
            <p:spPr bwMode="auto">
              <a:xfrm flipH="1">
                <a:off x="1984" y="7588"/>
                <a:ext cx="490"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9" name="Line 44">
                <a:extLst>
                  <a:ext uri="{FF2B5EF4-FFF2-40B4-BE49-F238E27FC236}">
                    <a16:creationId xmlns:a16="http://schemas.microsoft.com/office/drawing/2014/main" id="{A0991037-B696-4BFF-8EED-F5ACD49E7B5D}"/>
                  </a:ext>
                </a:extLst>
              </p:cNvPr>
              <p:cNvSpPr>
                <a:spLocks noChangeShapeType="1"/>
              </p:cNvSpPr>
              <p:nvPr/>
            </p:nvSpPr>
            <p:spPr bwMode="auto">
              <a:xfrm>
                <a:off x="2211" y="5245"/>
                <a:ext cx="0" cy="234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0" name="Oval 45">
                <a:extLst>
                  <a:ext uri="{FF2B5EF4-FFF2-40B4-BE49-F238E27FC236}">
                    <a16:creationId xmlns:a16="http://schemas.microsoft.com/office/drawing/2014/main" id="{674BD294-1C1A-4111-9957-AB5C605DEF21}"/>
                  </a:ext>
                </a:extLst>
              </p:cNvPr>
              <p:cNvSpPr>
                <a:spLocks noChangeArrowheads="1"/>
              </p:cNvSpPr>
              <p:nvPr/>
            </p:nvSpPr>
            <p:spPr bwMode="auto">
              <a:xfrm>
                <a:off x="1800" y="6215"/>
                <a:ext cx="805" cy="805"/>
              </a:xfrm>
              <a:prstGeom prst="ellipse">
                <a:avLst/>
              </a:prstGeom>
              <a:noFill/>
              <a:ln w="38100">
                <a:solidFill>
                  <a:srgbClr val="FF993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61" name="Text Box 46">
                <a:extLst>
                  <a:ext uri="{FF2B5EF4-FFF2-40B4-BE49-F238E27FC236}">
                    <a16:creationId xmlns:a16="http://schemas.microsoft.com/office/drawing/2014/main" id="{B2BD1C3D-B0FF-4AE3-B4C9-A562A34A2FEC}"/>
                  </a:ext>
                </a:extLst>
              </p:cNvPr>
              <p:cNvSpPr txBox="1">
                <a:spLocks noChangeArrowheads="1"/>
              </p:cNvSpPr>
              <p:nvPr/>
            </p:nvSpPr>
            <p:spPr bwMode="auto">
              <a:xfrm>
                <a:off x="2489" y="6058"/>
                <a:ext cx="2222"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ΔU</a:t>
                </a:r>
                <a:r>
                  <a:rPr kumimoji="0" lang="en-US" altLang="zh-CN" sz="2800" b="1" baseline="-25000">
                    <a:solidFill>
                      <a:srgbClr val="FFFF00"/>
                    </a:solidFill>
                  </a:rPr>
                  <a:t>I1</a:t>
                </a:r>
                <a:endParaRPr kumimoji="0" lang="en-US" altLang="zh-CN" sz="2800" b="1" i="1" baseline="-25000">
                  <a:solidFill>
                    <a:srgbClr val="FFFF00"/>
                  </a:solidFill>
                </a:endParaRPr>
              </a:p>
            </p:txBody>
          </p:sp>
          <p:sp>
            <p:nvSpPr>
              <p:cNvPr id="43062" name="Text Box 47">
                <a:extLst>
                  <a:ext uri="{FF2B5EF4-FFF2-40B4-BE49-F238E27FC236}">
                    <a16:creationId xmlns:a16="http://schemas.microsoft.com/office/drawing/2014/main" id="{41E408A4-0ECA-46D8-A2D0-2A0DC196C378}"/>
                  </a:ext>
                </a:extLst>
              </p:cNvPr>
              <p:cNvSpPr txBox="1">
                <a:spLocks noChangeArrowheads="1"/>
              </p:cNvSpPr>
              <p:nvPr/>
            </p:nvSpPr>
            <p:spPr bwMode="auto">
              <a:xfrm>
                <a:off x="2226" y="5218"/>
                <a:ext cx="1045"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p>
            </p:txBody>
          </p:sp>
          <p:sp>
            <p:nvSpPr>
              <p:cNvPr id="43063" name="Text Box 48">
                <a:extLst>
                  <a:ext uri="{FF2B5EF4-FFF2-40B4-BE49-F238E27FC236}">
                    <a16:creationId xmlns:a16="http://schemas.microsoft.com/office/drawing/2014/main" id="{FA42C6BD-C4B6-4145-BEE1-BED327B2598A}"/>
                  </a:ext>
                </a:extLst>
              </p:cNvPr>
              <p:cNvSpPr txBox="1">
                <a:spLocks noChangeArrowheads="1"/>
              </p:cNvSpPr>
              <p:nvPr/>
            </p:nvSpPr>
            <p:spPr bwMode="auto">
              <a:xfrm>
                <a:off x="2346" y="6556"/>
                <a:ext cx="1045"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_</a:t>
                </a:r>
                <a:endParaRPr kumimoji="0" lang="en-US" altLang="zh-CN" sz="2800" b="1" baseline="-25000">
                  <a:solidFill>
                    <a:srgbClr val="FFFF00"/>
                  </a:solidFill>
                </a:endParaRPr>
              </a:p>
            </p:txBody>
          </p:sp>
        </p:grpSp>
        <p:sp>
          <p:nvSpPr>
            <p:cNvPr id="43044" name="Text Box 49">
              <a:extLst>
                <a:ext uri="{FF2B5EF4-FFF2-40B4-BE49-F238E27FC236}">
                  <a16:creationId xmlns:a16="http://schemas.microsoft.com/office/drawing/2014/main" id="{6E0B2BCE-8413-4067-A111-48B9BE267044}"/>
                </a:ext>
              </a:extLst>
            </p:cNvPr>
            <p:cNvSpPr txBox="1">
              <a:spLocks noChangeArrowheads="1"/>
            </p:cNvSpPr>
            <p:nvPr/>
          </p:nvSpPr>
          <p:spPr bwMode="auto">
            <a:xfrm>
              <a:off x="6729" y="3996"/>
              <a:ext cx="156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43045" name="Text Box 50">
              <a:extLst>
                <a:ext uri="{FF2B5EF4-FFF2-40B4-BE49-F238E27FC236}">
                  <a16:creationId xmlns:a16="http://schemas.microsoft.com/office/drawing/2014/main" id="{0820ACDA-426A-4C3E-A256-03695C7F342D}"/>
                </a:ext>
              </a:extLst>
            </p:cNvPr>
            <p:cNvSpPr txBox="1">
              <a:spLocks noChangeArrowheads="1"/>
            </p:cNvSpPr>
            <p:nvPr/>
          </p:nvSpPr>
          <p:spPr bwMode="auto">
            <a:xfrm>
              <a:off x="8372" y="3916"/>
              <a:ext cx="1600" cy="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43046" name="Oval 51">
              <a:extLst>
                <a:ext uri="{FF2B5EF4-FFF2-40B4-BE49-F238E27FC236}">
                  <a16:creationId xmlns:a16="http://schemas.microsoft.com/office/drawing/2014/main" id="{9CDAE67E-4F2D-4180-8009-349A1DB0FC18}"/>
                </a:ext>
              </a:extLst>
            </p:cNvPr>
            <p:cNvSpPr>
              <a:spLocks noChangeArrowheads="1"/>
            </p:cNvSpPr>
            <p:nvPr/>
          </p:nvSpPr>
          <p:spPr bwMode="auto">
            <a:xfrm>
              <a:off x="7769" y="7267"/>
              <a:ext cx="162" cy="138"/>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47" name="Rectangle 52">
              <a:extLst>
                <a:ext uri="{FF2B5EF4-FFF2-40B4-BE49-F238E27FC236}">
                  <a16:creationId xmlns:a16="http://schemas.microsoft.com/office/drawing/2014/main" id="{615E3F8F-FE1E-4AD1-A799-089CBF5AFBF9}"/>
                </a:ext>
              </a:extLst>
            </p:cNvPr>
            <p:cNvSpPr>
              <a:spLocks noChangeArrowheads="1"/>
            </p:cNvSpPr>
            <p:nvPr/>
          </p:nvSpPr>
          <p:spPr bwMode="auto">
            <a:xfrm>
              <a:off x="6616" y="2261"/>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48" name="Rectangle 53">
              <a:extLst>
                <a:ext uri="{FF2B5EF4-FFF2-40B4-BE49-F238E27FC236}">
                  <a16:creationId xmlns:a16="http://schemas.microsoft.com/office/drawing/2014/main" id="{3B3E2BD6-7EC9-4361-8D3B-057DD7216622}"/>
                </a:ext>
              </a:extLst>
            </p:cNvPr>
            <p:cNvSpPr>
              <a:spLocks noChangeArrowheads="1"/>
            </p:cNvSpPr>
            <p:nvPr/>
          </p:nvSpPr>
          <p:spPr bwMode="auto">
            <a:xfrm>
              <a:off x="8866" y="2262"/>
              <a:ext cx="320" cy="97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49" name="Rectangle 54">
              <a:extLst>
                <a:ext uri="{FF2B5EF4-FFF2-40B4-BE49-F238E27FC236}">
                  <a16:creationId xmlns:a16="http://schemas.microsoft.com/office/drawing/2014/main" id="{083BE06A-F31E-49CB-B2C3-AED57C8AC4E0}"/>
                </a:ext>
              </a:extLst>
            </p:cNvPr>
            <p:cNvSpPr>
              <a:spLocks noChangeArrowheads="1"/>
            </p:cNvSpPr>
            <p:nvPr/>
          </p:nvSpPr>
          <p:spPr bwMode="auto">
            <a:xfrm>
              <a:off x="9864" y="4303"/>
              <a:ext cx="960" cy="361"/>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43050" name="Group 55">
              <a:extLst>
                <a:ext uri="{FF2B5EF4-FFF2-40B4-BE49-F238E27FC236}">
                  <a16:creationId xmlns:a16="http://schemas.microsoft.com/office/drawing/2014/main" id="{0D391921-7509-43B9-B1EA-D199D5E9179E}"/>
                </a:ext>
              </a:extLst>
            </p:cNvPr>
            <p:cNvGrpSpPr>
              <a:grpSpLocks/>
            </p:cNvGrpSpPr>
            <p:nvPr/>
          </p:nvGrpSpPr>
          <p:grpSpPr bwMode="auto">
            <a:xfrm>
              <a:off x="4473" y="3306"/>
              <a:ext cx="2083" cy="1324"/>
              <a:chOff x="3653" y="4129"/>
              <a:chExt cx="2083" cy="1323"/>
            </a:xfrm>
          </p:grpSpPr>
          <p:sp>
            <p:nvSpPr>
              <p:cNvPr id="43055" name="Line 56">
                <a:extLst>
                  <a:ext uri="{FF2B5EF4-FFF2-40B4-BE49-F238E27FC236}">
                    <a16:creationId xmlns:a16="http://schemas.microsoft.com/office/drawing/2014/main" id="{7C39EBED-68AC-46F0-8C71-0F2B388F2CB6}"/>
                  </a:ext>
                </a:extLst>
              </p:cNvPr>
              <p:cNvSpPr>
                <a:spLocks noChangeShapeType="1"/>
              </p:cNvSpPr>
              <p:nvPr/>
            </p:nvSpPr>
            <p:spPr bwMode="auto">
              <a:xfrm>
                <a:off x="3653" y="5271"/>
                <a:ext cx="185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Text Box 57">
                <a:extLst>
                  <a:ext uri="{FF2B5EF4-FFF2-40B4-BE49-F238E27FC236}">
                    <a16:creationId xmlns:a16="http://schemas.microsoft.com/office/drawing/2014/main" id="{5F86A32C-7643-430A-B2DB-AF32A63F69DB}"/>
                  </a:ext>
                </a:extLst>
              </p:cNvPr>
              <p:cNvSpPr txBox="1">
                <a:spLocks noChangeArrowheads="1"/>
              </p:cNvSpPr>
              <p:nvPr/>
            </p:nvSpPr>
            <p:spPr bwMode="auto">
              <a:xfrm>
                <a:off x="4103" y="4129"/>
                <a:ext cx="163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s1</a:t>
                </a:r>
              </a:p>
            </p:txBody>
          </p:sp>
          <p:sp>
            <p:nvSpPr>
              <p:cNvPr id="43057" name="Rectangle 58">
                <a:extLst>
                  <a:ext uri="{FF2B5EF4-FFF2-40B4-BE49-F238E27FC236}">
                    <a16:creationId xmlns:a16="http://schemas.microsoft.com/office/drawing/2014/main" id="{38AE6087-EE07-4782-8146-2607B839F8B6}"/>
                  </a:ext>
                </a:extLst>
              </p:cNvPr>
              <p:cNvSpPr>
                <a:spLocks noChangeArrowheads="1"/>
              </p:cNvSpPr>
              <p:nvPr/>
            </p:nvSpPr>
            <p:spPr bwMode="auto">
              <a:xfrm>
                <a:off x="4102" y="5092"/>
                <a:ext cx="960" cy="360"/>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43051" name="Line 59">
              <a:extLst>
                <a:ext uri="{FF2B5EF4-FFF2-40B4-BE49-F238E27FC236}">
                  <a16:creationId xmlns:a16="http://schemas.microsoft.com/office/drawing/2014/main" id="{640D0FDE-7D7C-4B5E-9E2A-4454CB921049}"/>
                </a:ext>
              </a:extLst>
            </p:cNvPr>
            <p:cNvSpPr>
              <a:spLocks noChangeShapeType="1"/>
            </p:cNvSpPr>
            <p:nvPr/>
          </p:nvSpPr>
          <p:spPr bwMode="auto">
            <a:xfrm flipV="1">
              <a:off x="7879" y="5438"/>
              <a:ext cx="0" cy="44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Line 60">
              <a:extLst>
                <a:ext uri="{FF2B5EF4-FFF2-40B4-BE49-F238E27FC236}">
                  <a16:creationId xmlns:a16="http://schemas.microsoft.com/office/drawing/2014/main" id="{4B50E18B-5897-42B1-A416-ACB1E97908FF}"/>
                </a:ext>
              </a:extLst>
            </p:cNvPr>
            <p:cNvSpPr>
              <a:spLocks noChangeShapeType="1"/>
            </p:cNvSpPr>
            <p:nvPr/>
          </p:nvSpPr>
          <p:spPr bwMode="auto">
            <a:xfrm>
              <a:off x="7869" y="6726"/>
              <a:ext cx="0" cy="54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Oval 61">
              <a:extLst>
                <a:ext uri="{FF2B5EF4-FFF2-40B4-BE49-F238E27FC236}">
                  <a16:creationId xmlns:a16="http://schemas.microsoft.com/office/drawing/2014/main" id="{C6D8CDE6-38F2-411B-9B83-12A221D05AFE}"/>
                </a:ext>
              </a:extLst>
            </p:cNvPr>
            <p:cNvSpPr>
              <a:spLocks noChangeArrowheads="1"/>
            </p:cNvSpPr>
            <p:nvPr/>
          </p:nvSpPr>
          <p:spPr bwMode="auto">
            <a:xfrm>
              <a:off x="7799" y="5335"/>
              <a:ext cx="161" cy="219"/>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054" name="Text Box 62">
              <a:extLst>
                <a:ext uri="{FF2B5EF4-FFF2-40B4-BE49-F238E27FC236}">
                  <a16:creationId xmlns:a16="http://schemas.microsoft.com/office/drawing/2014/main" id="{85E93D1E-294D-4F70-8C0A-15FA3EE4898E}"/>
                </a:ext>
              </a:extLst>
            </p:cNvPr>
            <p:cNvSpPr txBox="1">
              <a:spLocks noChangeArrowheads="1"/>
            </p:cNvSpPr>
            <p:nvPr/>
          </p:nvSpPr>
          <p:spPr bwMode="auto">
            <a:xfrm>
              <a:off x="4381" y="7740"/>
              <a:ext cx="8400"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400" b="1">
                  <a:solidFill>
                    <a:srgbClr val="FFFF00"/>
                  </a:solidFill>
                </a:rPr>
                <a:t>7.9  </a:t>
              </a:r>
              <a:r>
                <a:rPr kumimoji="0" lang="zh-CN" altLang="en-US" sz="2400" b="1">
                  <a:solidFill>
                    <a:srgbClr val="FFFF00"/>
                  </a:solidFill>
                </a:rPr>
                <a:t>具有恒流源的差放电路的简化电路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arn(outHorizontal)">
                                      <p:cBhvr>
                                        <p:cTn id="7" dur="500"/>
                                        <p:tgtEl>
                                          <p:spTgt spid="39938"/>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39939"/>
                                        </p:tgtEl>
                                        <p:attrNameLst>
                                          <p:attrName>style.visibility</p:attrName>
                                        </p:attrNameLst>
                                      </p:cBhvr>
                                      <p:to>
                                        <p:strVal val="visible"/>
                                      </p:to>
                                    </p:set>
                                    <p:animEffect transition="in" filter="slide(fromTop)">
                                      <p:cBhvr>
                                        <p:cTn id="16"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215667-9A19-4640-B01E-9B6409D06F77}"/>
              </a:ext>
            </a:extLst>
          </p:cNvPr>
          <p:cNvSpPr>
            <a:spLocks noChangeArrowheads="1"/>
          </p:cNvSpPr>
          <p:nvPr/>
        </p:nvSpPr>
        <p:spPr bwMode="auto">
          <a:xfrm>
            <a:off x="228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3600" b="1">
                <a:solidFill>
                  <a:srgbClr val="FFFF00"/>
                </a:solidFill>
              </a:rPr>
              <a:t>7.2.4</a:t>
            </a:r>
            <a:r>
              <a:rPr lang="zh-CN" altLang="en-US" sz="3600" b="1">
                <a:solidFill>
                  <a:srgbClr val="FFFF00"/>
                </a:solidFill>
              </a:rPr>
              <a:t>共模抑制比和其模输入电压范围</a:t>
            </a:r>
            <a:endParaRPr lang="zh-CN" altLang="en-US" sz="3600" b="1">
              <a:solidFill>
                <a:srgbClr val="FFFF00"/>
              </a:solidFill>
              <a:latin typeface="宋体" panose="02010600030101010101" pitchFamily="2" charset="-122"/>
            </a:endParaRPr>
          </a:p>
        </p:txBody>
      </p:sp>
      <p:sp>
        <p:nvSpPr>
          <p:cNvPr id="48131" name="Rectangle 3">
            <a:extLst>
              <a:ext uri="{FF2B5EF4-FFF2-40B4-BE49-F238E27FC236}">
                <a16:creationId xmlns:a16="http://schemas.microsoft.com/office/drawing/2014/main" id="{21374654-39A4-47B2-967F-0FBD3CA2EA5B}"/>
              </a:ext>
            </a:extLst>
          </p:cNvPr>
          <p:cNvSpPr>
            <a:spLocks noChangeArrowheads="1"/>
          </p:cNvSpPr>
          <p:nvPr/>
        </p:nvSpPr>
        <p:spPr bwMode="auto">
          <a:xfrm>
            <a:off x="457200" y="1524000"/>
            <a:ext cx="7772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latin typeface="宋体" panose="02010600030101010101" pitchFamily="2" charset="-122"/>
              </a:rPr>
              <a:t>差动放大电路放大的信号是差模输入信号。</a:t>
            </a:r>
          </a:p>
          <a:p>
            <a:pPr eaLnBrk="1" hangingPunct="1"/>
            <a:r>
              <a:rPr lang="zh-CN" altLang="en-US" b="1">
                <a:solidFill>
                  <a:srgbClr val="FFFF00"/>
                </a:solidFill>
                <a:latin typeface="宋体" panose="02010600030101010101" pitchFamily="2" charset="-122"/>
              </a:rPr>
              <a:t>共模信号是外界客观存在的。</a:t>
            </a:r>
          </a:p>
          <a:p>
            <a:pPr eaLnBrk="1" hangingPunct="1"/>
            <a:r>
              <a:rPr lang="zh-CN" altLang="en-US" b="1">
                <a:solidFill>
                  <a:srgbClr val="FFFF00"/>
                </a:solidFill>
                <a:latin typeface="宋体" panose="02010600030101010101" pitchFamily="2" charset="-122"/>
              </a:rPr>
              <a:t>实际上差动放大电路的输入信号常是</a:t>
            </a:r>
            <a:r>
              <a:rPr lang="zh-CN" altLang="en-US" b="1">
                <a:solidFill>
                  <a:srgbClr val="FF99FF"/>
                </a:solidFill>
                <a:latin typeface="宋体" panose="02010600030101010101" pitchFamily="2" charset="-122"/>
              </a:rPr>
              <a:t>既有差模成分又有共模成分</a:t>
            </a:r>
            <a:r>
              <a:rPr lang="zh-CN" altLang="en-US" b="1">
                <a:solidFill>
                  <a:srgbClr val="FFFF00"/>
                </a:solidFill>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A2AE86D-9DC3-429E-9F34-E65FE8CBB66E}"/>
              </a:ext>
            </a:extLst>
          </p:cNvPr>
          <p:cNvSpPr>
            <a:spLocks noChangeArrowheads="1"/>
          </p:cNvSpPr>
          <p:nvPr/>
        </p:nvSpPr>
        <p:spPr bwMode="auto">
          <a:xfrm>
            <a:off x="468313" y="1484313"/>
            <a:ext cx="7848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latin typeface="宋体" panose="02010600030101010101" pitchFamily="2" charset="-122"/>
              </a:rPr>
              <a:t>设差放的两个输入端对地的信号电压为</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I1</a:t>
            </a:r>
            <a:r>
              <a:rPr lang="zh-CN" altLang="en-US" b="1">
                <a:solidFill>
                  <a:srgbClr val="FFFF00"/>
                </a:solidFill>
                <a:latin typeface="宋体" panose="02010600030101010101" pitchFamily="2" charset="-122"/>
              </a:rPr>
              <a:t>和</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I2</a:t>
            </a:r>
            <a:r>
              <a:rPr lang="zh-CN" altLang="en-US" b="1">
                <a:solidFill>
                  <a:srgbClr val="FFFF00"/>
                </a:solidFill>
                <a:latin typeface="宋体" panose="02010600030101010101" pitchFamily="2" charset="-122"/>
              </a:rPr>
              <a:t>。那么差模输入电压</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Id</a:t>
            </a:r>
            <a:r>
              <a:rPr lang="zh-CN" altLang="en-US" b="1">
                <a:solidFill>
                  <a:srgbClr val="FFFF00"/>
                </a:solidFill>
                <a:latin typeface="宋体" panose="02010600030101010101" pitchFamily="2" charset="-122"/>
              </a:rPr>
              <a:t>可以表示为二者之差。</a:t>
            </a:r>
            <a:r>
              <a:rPr lang="zh-CN" altLang="en-US" b="1">
                <a:solidFill>
                  <a:srgbClr val="FFFF00"/>
                </a:solidFill>
              </a:rPr>
              <a:t> </a:t>
            </a:r>
          </a:p>
          <a:p>
            <a:pPr eaLnBrk="1" hangingPunct="1">
              <a:spcBef>
                <a:spcPct val="50000"/>
              </a:spcBef>
              <a:buFontTx/>
              <a:buNone/>
            </a:pP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Id </a:t>
            </a:r>
            <a:r>
              <a:rPr lang="en-US" altLang="zh-CN" b="1">
                <a:solidFill>
                  <a:srgbClr val="FFFF00"/>
                </a:solidFill>
              </a:rPr>
              <a:t>=</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I1</a:t>
            </a:r>
            <a:r>
              <a:rPr lang="en-US" altLang="zh-CN" b="1" i="1">
                <a:solidFill>
                  <a:srgbClr val="FFFF00"/>
                </a:solidFill>
              </a:rPr>
              <a:t>-</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I2</a:t>
            </a:r>
            <a:r>
              <a:rPr lang="en-US" altLang="zh-CN" b="1">
                <a:solidFill>
                  <a:srgbClr val="FFFF00"/>
                </a:solidFill>
              </a:rPr>
              <a:t> </a:t>
            </a:r>
          </a:p>
        </p:txBody>
      </p:sp>
      <p:sp>
        <p:nvSpPr>
          <p:cNvPr id="52227" name="Rectangle 3">
            <a:extLst>
              <a:ext uri="{FF2B5EF4-FFF2-40B4-BE49-F238E27FC236}">
                <a16:creationId xmlns:a16="http://schemas.microsoft.com/office/drawing/2014/main" id="{5D411912-0435-4676-80AA-D6A39336D4BB}"/>
              </a:ext>
            </a:extLst>
          </p:cNvPr>
          <p:cNvSpPr>
            <a:spLocks noChangeArrowheads="1"/>
          </p:cNvSpPr>
          <p:nvPr/>
        </p:nvSpPr>
        <p:spPr bwMode="auto">
          <a:xfrm>
            <a:off x="611188" y="3789363"/>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latin typeface="宋体" panose="02010600030101010101" pitchFamily="2" charset="-122"/>
              </a:rPr>
              <a:t>共模输入电压</a:t>
            </a:r>
            <a:r>
              <a:rPr lang="en-US" altLang="zh-CN" b="1">
                <a:solidFill>
                  <a:srgbClr val="FFFF00"/>
                </a:solidFill>
                <a:latin typeface="宋体" panose="02010600030101010101" pitchFamily="2" charset="-122"/>
              </a:rPr>
              <a:t>Δ</a:t>
            </a:r>
            <a:r>
              <a:rPr lang="en-US" altLang="zh-CN" b="1" i="1">
                <a:solidFill>
                  <a:srgbClr val="FFFF00"/>
                </a:solidFill>
              </a:rPr>
              <a:t>U</a:t>
            </a:r>
            <a:r>
              <a:rPr lang="en-US" altLang="zh-CN" b="1" baseline="-30000">
                <a:solidFill>
                  <a:srgbClr val="FFFF00"/>
                </a:solidFill>
              </a:rPr>
              <a:t>IC</a:t>
            </a:r>
            <a:r>
              <a:rPr lang="zh-CN" altLang="en-US" b="1">
                <a:solidFill>
                  <a:srgbClr val="FFFF00"/>
                </a:solidFill>
                <a:latin typeface="宋体" panose="02010600030101010101" pitchFamily="2" charset="-122"/>
              </a:rPr>
              <a:t>为二者的算术平均值：</a:t>
            </a:r>
          </a:p>
        </p:txBody>
      </p:sp>
      <p:graphicFrame>
        <p:nvGraphicFramePr>
          <p:cNvPr id="49156" name="Object 4">
            <a:extLst>
              <a:ext uri="{FF2B5EF4-FFF2-40B4-BE49-F238E27FC236}">
                <a16:creationId xmlns:a16="http://schemas.microsoft.com/office/drawing/2014/main" id="{4AC17C9E-4618-4577-8CEA-3157EF6FDD59}"/>
              </a:ext>
            </a:extLst>
          </p:cNvPr>
          <p:cNvGraphicFramePr>
            <a:graphicFrameLocks noChangeAspect="1"/>
          </p:cNvGraphicFramePr>
          <p:nvPr/>
        </p:nvGraphicFramePr>
        <p:xfrm>
          <a:off x="2555875" y="4437063"/>
          <a:ext cx="3429000" cy="1016000"/>
        </p:xfrm>
        <a:graphic>
          <a:graphicData uri="http://schemas.openxmlformats.org/presentationml/2006/ole">
            <mc:AlternateContent xmlns:mc="http://schemas.openxmlformats.org/markup-compatibility/2006">
              <mc:Choice xmlns:v="urn:schemas-microsoft-com:vml" Requires="v">
                <p:oleObj spid="_x0000_s108546" r:id="rId3" imgW="1556766" imgH="462542" progId="Equation.3">
                  <p:embed/>
                </p:oleObj>
              </mc:Choice>
              <mc:Fallback>
                <p:oleObj r:id="rId3" imgW="1556766" imgH="462542" progId="Equation.3">
                  <p:embed/>
                  <p:pic>
                    <p:nvPicPr>
                      <p:cNvPr id="49156" name="Object 4">
                        <a:extLst>
                          <a:ext uri="{FF2B5EF4-FFF2-40B4-BE49-F238E27FC236}">
                            <a16:creationId xmlns:a16="http://schemas.microsoft.com/office/drawing/2014/main" id="{4AC17C9E-4618-4577-8CEA-3157EF6FD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37063"/>
                        <a:ext cx="3429000" cy="101600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Rectangle 5">
            <a:extLst>
              <a:ext uri="{FF2B5EF4-FFF2-40B4-BE49-F238E27FC236}">
                <a16:creationId xmlns:a16="http://schemas.microsoft.com/office/drawing/2014/main" id="{A0B69BE3-B06E-4BA5-A9EE-1490F191AAD8}"/>
              </a:ext>
            </a:extLst>
          </p:cNvPr>
          <p:cNvSpPr>
            <a:spLocks noChangeArrowheads="1"/>
          </p:cNvSpPr>
          <p:nvPr/>
        </p:nvSpPr>
        <p:spPr bwMode="auto">
          <a:xfrm>
            <a:off x="755650" y="5373688"/>
            <a:ext cx="70866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Clr>
                <a:schemeClr val="accent2"/>
              </a:buClr>
              <a:buFont typeface="Wingdings" panose="05000000000000000000" pitchFamily="2" charset="2"/>
              <a:buChar char="Ø"/>
            </a:pPr>
            <a:r>
              <a:rPr lang="zh-CN" altLang="en-US" b="1">
                <a:solidFill>
                  <a:srgbClr val="FF99FF"/>
                </a:solidFill>
              </a:rPr>
              <a:t>实际的每个输入端的信号电压相当于每一边的差模输入信号和共模输入信号的叠加。即：</a:t>
            </a:r>
            <a:endParaRPr lang="zh-CN" altLang="en-US" b="1">
              <a:solidFill>
                <a:srgbClr val="FF99FF"/>
              </a:solidFill>
              <a:latin typeface="宋体" panose="02010600030101010101" pitchFamily="2" charset="-122"/>
            </a:endParaRPr>
          </a:p>
          <a:p>
            <a:pPr algn="just" eaLnBrk="1" hangingPunct="1">
              <a:lnSpc>
                <a:spcPct val="90000"/>
              </a:lnSpc>
              <a:spcBef>
                <a:spcPct val="50000"/>
              </a:spcBef>
              <a:buClr>
                <a:schemeClr val="accent2"/>
              </a:buClr>
              <a:buFont typeface="Wingdings" panose="05000000000000000000" pitchFamily="2" charset="2"/>
              <a:buChar char="Ø"/>
            </a:pPr>
            <a:endParaRPr lang="en-US" altLang="zh-CN" b="1">
              <a:solidFill>
                <a:srgbClr val="FFFF00"/>
              </a:solidFill>
            </a:endParaRPr>
          </a:p>
        </p:txBody>
      </p:sp>
      <p:sp>
        <p:nvSpPr>
          <p:cNvPr id="49158" name="Rectangle 6">
            <a:extLst>
              <a:ext uri="{FF2B5EF4-FFF2-40B4-BE49-F238E27FC236}">
                <a16:creationId xmlns:a16="http://schemas.microsoft.com/office/drawing/2014/main" id="{0ED0B44D-B724-4413-8494-B961D082AAB7}"/>
              </a:ext>
            </a:extLst>
          </p:cNvPr>
          <p:cNvSpPr>
            <a:spLocks noChangeArrowheads="1"/>
          </p:cNvSpPr>
          <p:nvPr/>
        </p:nvSpPr>
        <p:spPr bwMode="auto">
          <a:xfrm>
            <a:off x="457200" y="88392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a:t>Δ</a:t>
            </a:r>
            <a:r>
              <a:rPr lang="en-US" altLang="zh-CN" i="1">
                <a:cs typeface="Times New Roman" panose="02020603050405020304" pitchFamily="18" charset="0"/>
              </a:rPr>
              <a:t>U</a:t>
            </a:r>
            <a:r>
              <a:rPr lang="en-US" altLang="zh-CN" baseline="-30000">
                <a:cs typeface="Times New Roman" panose="02020603050405020304" pitchFamily="18" charset="0"/>
              </a:rPr>
              <a:t>O </a:t>
            </a:r>
            <a:r>
              <a:rPr lang="en-US" altLang="zh-CN">
                <a:cs typeface="Times New Roman" panose="02020603050405020304" pitchFamily="18" charset="0"/>
              </a:rPr>
              <a:t>=</a:t>
            </a:r>
            <a:r>
              <a:rPr lang="en-US" altLang="zh-CN"/>
              <a:t>Δ</a:t>
            </a:r>
            <a:r>
              <a:rPr lang="en-US" altLang="zh-CN" i="1">
                <a:cs typeface="Times New Roman" panose="02020603050405020304" pitchFamily="18" charset="0"/>
              </a:rPr>
              <a:t>U</a:t>
            </a:r>
            <a:r>
              <a:rPr lang="en-US" altLang="zh-CN" baseline="-30000">
                <a:cs typeface="Times New Roman" panose="02020603050405020304" pitchFamily="18" charset="0"/>
              </a:rPr>
              <a:t>Od</a:t>
            </a:r>
            <a:r>
              <a:rPr lang="en-US" altLang="zh-CN">
                <a:cs typeface="Times New Roman" panose="02020603050405020304" pitchFamily="18" charset="0"/>
              </a:rPr>
              <a:t>+</a:t>
            </a:r>
            <a:r>
              <a:rPr lang="en-US" altLang="zh-CN"/>
              <a:t>Δ</a:t>
            </a:r>
            <a:r>
              <a:rPr lang="en-US" altLang="zh-CN" i="1">
                <a:cs typeface="Times New Roman" panose="02020603050405020304" pitchFamily="18" charset="0"/>
              </a:rPr>
              <a:t>U</a:t>
            </a:r>
            <a:r>
              <a:rPr lang="en-US" altLang="zh-CN" baseline="-30000">
                <a:cs typeface="Times New Roman" panose="02020603050405020304" pitchFamily="18" charset="0"/>
              </a:rPr>
              <a:t>Oc</a:t>
            </a:r>
            <a:r>
              <a:rPr lang="en-US" altLang="zh-CN">
                <a:cs typeface="Times New Roman" panose="02020603050405020304" pitchFamily="18" charset="0"/>
              </a:rPr>
              <a:t> = </a:t>
            </a:r>
            <a:r>
              <a:rPr lang="en-US" altLang="zh-CN" i="1">
                <a:cs typeface="Times New Roman" panose="02020603050405020304" pitchFamily="18" charset="0"/>
              </a:rPr>
              <a:t>A</a:t>
            </a:r>
            <a:r>
              <a:rPr lang="en-US" altLang="zh-CN" baseline="-30000">
                <a:cs typeface="Times New Roman" panose="02020603050405020304" pitchFamily="18" charset="0"/>
              </a:rPr>
              <a:t>Ud</a:t>
            </a:r>
            <a:r>
              <a:rPr lang="en-US" altLang="zh-CN"/>
              <a:t>Δ</a:t>
            </a:r>
            <a:r>
              <a:rPr lang="en-US" altLang="zh-CN" i="1">
                <a:cs typeface="Times New Roman" panose="02020603050405020304" pitchFamily="18" charset="0"/>
              </a:rPr>
              <a:t>U</a:t>
            </a:r>
            <a:r>
              <a:rPr lang="en-US" altLang="zh-CN" baseline="-30000">
                <a:cs typeface="Times New Roman" panose="02020603050405020304" pitchFamily="18" charset="0"/>
              </a:rPr>
              <a:t>Id </a:t>
            </a:r>
            <a:r>
              <a:rPr lang="en-US" altLang="zh-CN">
                <a:cs typeface="Times New Roman" panose="02020603050405020304" pitchFamily="18" charset="0"/>
              </a:rPr>
              <a:t>+ </a:t>
            </a:r>
            <a:r>
              <a:rPr lang="en-US" altLang="zh-CN" i="1">
                <a:cs typeface="Times New Roman" panose="02020603050405020304" pitchFamily="18" charset="0"/>
              </a:rPr>
              <a:t>A</a:t>
            </a:r>
            <a:r>
              <a:rPr lang="en-US" altLang="zh-CN" baseline="-30000">
                <a:cs typeface="Times New Roman" panose="02020603050405020304" pitchFamily="18" charset="0"/>
              </a:rPr>
              <a:t>Uc</a:t>
            </a:r>
            <a:r>
              <a:rPr lang="en-US" altLang="zh-CN"/>
              <a:t>Δ</a:t>
            </a:r>
            <a:r>
              <a:rPr lang="en-US" altLang="zh-CN" i="1">
                <a:cs typeface="Times New Roman" panose="02020603050405020304" pitchFamily="18" charset="0"/>
              </a:rPr>
              <a:t>U</a:t>
            </a:r>
            <a:r>
              <a:rPr lang="en-US" altLang="zh-CN" baseline="-30000">
                <a:cs typeface="Times New Roman" panose="02020603050405020304" pitchFamily="18" charset="0"/>
              </a:rPr>
              <a:t>IC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0-#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0-#ppt_w/2"/>
                                          </p:val>
                                        </p:tav>
                                        <p:tav tm="100000">
                                          <p:val>
                                            <p:strVal val="#ppt_x"/>
                                          </p:val>
                                        </p:tav>
                                      </p:tavLst>
                                    </p:anim>
                                    <p:anim calcmode="lin" valueType="num">
                                      <p:cBhvr additive="base">
                                        <p:cTn id="14"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anim calcmode="lin" valueType="num">
                                      <p:cBhvr additive="base">
                                        <p:cTn id="19" dur="500" fill="hold"/>
                                        <p:tgtEl>
                                          <p:spTgt spid="49158"/>
                                        </p:tgtEl>
                                        <p:attrNameLst>
                                          <p:attrName>ppt_x</p:attrName>
                                        </p:attrNameLst>
                                      </p:cBhvr>
                                      <p:tavLst>
                                        <p:tav tm="0">
                                          <p:val>
                                            <p:strVal val="0-#ppt_w/2"/>
                                          </p:val>
                                        </p:tav>
                                        <p:tav tm="100000">
                                          <p:val>
                                            <p:strVal val="#ppt_x"/>
                                          </p:val>
                                        </p:tav>
                                      </p:tavLst>
                                    </p:anim>
                                    <p:anim calcmode="lin" valueType="num">
                                      <p:cBhvr additive="base">
                                        <p:cTn id="20" dur="500" fill="hold"/>
                                        <p:tgtEl>
                                          <p:spTgt spid="49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P spid="491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801A33F-8E44-4992-8FDF-C1A74F5DC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40" y="1272117"/>
            <a:ext cx="8001414" cy="2760677"/>
          </a:xfrm>
          <a:prstGeom prst="rect">
            <a:avLst/>
          </a:prstGeom>
        </p:spPr>
      </p:pic>
      <p:pic>
        <p:nvPicPr>
          <p:cNvPr id="4" name="Picture 2">
            <a:extLst>
              <a:ext uri="{FF2B5EF4-FFF2-40B4-BE49-F238E27FC236}">
                <a16:creationId xmlns:a16="http://schemas.microsoft.com/office/drawing/2014/main" id="{1B98B2F9-0E3D-4709-870F-D999689CD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40" y="4239090"/>
            <a:ext cx="8001414" cy="227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22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a:extLst>
              <a:ext uri="{FF2B5EF4-FFF2-40B4-BE49-F238E27FC236}">
                <a16:creationId xmlns:a16="http://schemas.microsoft.com/office/drawing/2014/main" id="{1F09D0F4-B3B6-486F-96C9-3ABA43AEBF01}"/>
              </a:ext>
            </a:extLst>
          </p:cNvPr>
          <p:cNvGraphicFramePr>
            <a:graphicFrameLocks noChangeAspect="1"/>
          </p:cNvGraphicFramePr>
          <p:nvPr/>
        </p:nvGraphicFramePr>
        <p:xfrm>
          <a:off x="609600" y="1600200"/>
          <a:ext cx="3657600" cy="1100138"/>
        </p:xfrm>
        <a:graphic>
          <a:graphicData uri="http://schemas.openxmlformats.org/presentationml/2006/ole">
            <mc:AlternateContent xmlns:mc="http://schemas.openxmlformats.org/markup-compatibility/2006">
              <mc:Choice xmlns:v="urn:schemas-microsoft-com:vml" Requires="v">
                <p:oleObj spid="_x0000_s109570" name="Microsoft 公式 3.0" r:id="rId3" imgW="1556766" imgH="462542" progId="Equation.3">
                  <p:embed/>
                </p:oleObj>
              </mc:Choice>
              <mc:Fallback>
                <p:oleObj name="Microsoft 公式 3.0" r:id="rId3" imgW="1556766" imgH="462542" progId="Equation.3">
                  <p:embed/>
                  <p:pic>
                    <p:nvPicPr>
                      <p:cNvPr id="50178" name="Object 2">
                        <a:extLst>
                          <a:ext uri="{FF2B5EF4-FFF2-40B4-BE49-F238E27FC236}">
                            <a16:creationId xmlns:a16="http://schemas.microsoft.com/office/drawing/2014/main" id="{1F09D0F4-B3B6-486F-96C9-3ABA43AEB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3657600" cy="110013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79" name="Object 3">
            <a:extLst>
              <a:ext uri="{FF2B5EF4-FFF2-40B4-BE49-F238E27FC236}">
                <a16:creationId xmlns:a16="http://schemas.microsoft.com/office/drawing/2014/main" id="{2AA1ECF2-5985-4492-B007-8D6DAA439F67}"/>
              </a:ext>
            </a:extLst>
          </p:cNvPr>
          <p:cNvGraphicFramePr>
            <a:graphicFrameLocks noChangeAspect="1"/>
          </p:cNvGraphicFramePr>
          <p:nvPr/>
        </p:nvGraphicFramePr>
        <p:xfrm>
          <a:off x="4800600" y="1676400"/>
          <a:ext cx="3276600" cy="976313"/>
        </p:xfrm>
        <a:graphic>
          <a:graphicData uri="http://schemas.openxmlformats.org/presentationml/2006/ole">
            <mc:AlternateContent xmlns:mc="http://schemas.openxmlformats.org/markup-compatibility/2006">
              <mc:Choice xmlns:v="urn:schemas-microsoft-com:vml" Requires="v">
                <p:oleObj spid="_x0000_s109571" name="Microsoft 公式 3.0" r:id="rId5" imgW="1567559" imgH="462542" progId="Equation.3">
                  <p:embed/>
                </p:oleObj>
              </mc:Choice>
              <mc:Fallback>
                <p:oleObj name="Microsoft 公式 3.0" r:id="rId5" imgW="1567559" imgH="462542" progId="Equation.3">
                  <p:embed/>
                  <p:pic>
                    <p:nvPicPr>
                      <p:cNvPr id="50179" name="Object 3">
                        <a:extLst>
                          <a:ext uri="{FF2B5EF4-FFF2-40B4-BE49-F238E27FC236}">
                            <a16:creationId xmlns:a16="http://schemas.microsoft.com/office/drawing/2014/main" id="{2AA1ECF2-5985-4492-B007-8D6DAA439F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676400"/>
                        <a:ext cx="3276600" cy="976313"/>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4">
            <a:extLst>
              <a:ext uri="{FF2B5EF4-FFF2-40B4-BE49-F238E27FC236}">
                <a16:creationId xmlns:a16="http://schemas.microsoft.com/office/drawing/2014/main" id="{11C82253-65E8-46BF-B142-EE0299E2CC61}"/>
              </a:ext>
            </a:extLst>
          </p:cNvPr>
          <p:cNvSpPr>
            <a:spLocks noChangeArrowheads="1"/>
          </p:cNvSpPr>
          <p:nvPr/>
        </p:nvSpPr>
        <p:spPr bwMode="auto">
          <a:xfrm>
            <a:off x="609600" y="2743200"/>
            <a:ext cx="79248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Clr>
                <a:schemeClr val="accent2"/>
              </a:buClr>
              <a:buFont typeface="Wingdings" panose="05000000000000000000" pitchFamily="2" charset="2"/>
              <a:buChar char="Ø"/>
            </a:pPr>
            <a:r>
              <a:rPr lang="zh-CN" altLang="en-US" b="1">
                <a:solidFill>
                  <a:srgbClr val="FFFF00"/>
                </a:solidFill>
              </a:rPr>
              <a:t>当差动放大电路在小信号范围内工作时，按照叠加原理，可得输出电压</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a:t>
            </a:r>
            <a:r>
              <a:rPr lang="zh-CN" altLang="en-US" b="1">
                <a:solidFill>
                  <a:srgbClr val="FFFF00"/>
                </a:solidFill>
              </a:rPr>
              <a:t>为</a:t>
            </a:r>
            <a:r>
              <a:rPr lang="en-US" altLang="zh-CN" b="1">
                <a:solidFill>
                  <a:srgbClr val="FFFF00"/>
                </a:solidFill>
                <a:cs typeface="Times New Roman" panose="02020603050405020304" pitchFamily="18" charset="0"/>
              </a:rPr>
              <a:t>:</a:t>
            </a:r>
          </a:p>
        </p:txBody>
      </p:sp>
      <p:sp>
        <p:nvSpPr>
          <p:cNvPr id="50181" name="Rectangle 5">
            <a:extLst>
              <a:ext uri="{FF2B5EF4-FFF2-40B4-BE49-F238E27FC236}">
                <a16:creationId xmlns:a16="http://schemas.microsoft.com/office/drawing/2014/main" id="{CA9CCCA2-E438-4029-A420-5581F094BB3F}"/>
              </a:ext>
            </a:extLst>
          </p:cNvPr>
          <p:cNvSpPr>
            <a:spLocks noChangeArrowheads="1"/>
          </p:cNvSpPr>
          <p:nvPr/>
        </p:nvSpPr>
        <p:spPr bwMode="auto">
          <a:xfrm>
            <a:off x="685800" y="4495800"/>
            <a:ext cx="7772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rPr>
              <a:t>式中</a:t>
            </a:r>
            <a:r>
              <a:rPr lang="en-US" altLang="zh-CN" b="1">
                <a:solidFill>
                  <a:srgbClr val="FFFF00"/>
                </a:solidFill>
              </a:rPr>
              <a:t>Δ</a:t>
            </a:r>
            <a:r>
              <a:rPr lang="en-US" altLang="zh-CN" b="1" i="1">
                <a:solidFill>
                  <a:srgbClr val="FFFF00"/>
                </a:solidFill>
              </a:rPr>
              <a:t>U</a:t>
            </a:r>
            <a:r>
              <a:rPr lang="en-US" altLang="zh-CN" b="1" baseline="-30000">
                <a:solidFill>
                  <a:srgbClr val="FFFF00"/>
                </a:solidFill>
              </a:rPr>
              <a:t>Od</a:t>
            </a:r>
            <a:r>
              <a:rPr lang="zh-CN" altLang="en-US" b="1">
                <a:solidFill>
                  <a:srgbClr val="FFFF00"/>
                </a:solidFill>
              </a:rPr>
              <a:t>为差模输出电压，即为经放大后输出的信号电压；</a:t>
            </a:r>
          </a:p>
          <a:p>
            <a:pPr eaLnBrk="1" hangingPunct="1"/>
            <a:r>
              <a:rPr lang="en-US" altLang="zh-CN" b="1">
                <a:solidFill>
                  <a:srgbClr val="FFFF00"/>
                </a:solidFill>
              </a:rPr>
              <a:t>Δ</a:t>
            </a:r>
            <a:r>
              <a:rPr lang="en-US" altLang="zh-CN" b="1" i="1">
                <a:solidFill>
                  <a:srgbClr val="FFFF00"/>
                </a:solidFill>
              </a:rPr>
              <a:t>U</a:t>
            </a:r>
            <a:r>
              <a:rPr lang="en-US" altLang="zh-CN" b="1" baseline="-30000">
                <a:solidFill>
                  <a:srgbClr val="FFFF00"/>
                </a:solidFill>
              </a:rPr>
              <a:t>Oc</a:t>
            </a:r>
            <a:r>
              <a:rPr lang="zh-CN" altLang="en-US" b="1">
                <a:solidFill>
                  <a:srgbClr val="FFFF00"/>
                </a:solidFill>
              </a:rPr>
              <a:t>为共模输出电压，即为误差电压，应当加以抑制。</a:t>
            </a:r>
          </a:p>
        </p:txBody>
      </p:sp>
      <p:sp>
        <p:nvSpPr>
          <p:cNvPr id="50182" name="Rectangle 6">
            <a:extLst>
              <a:ext uri="{FF2B5EF4-FFF2-40B4-BE49-F238E27FC236}">
                <a16:creationId xmlns:a16="http://schemas.microsoft.com/office/drawing/2014/main" id="{5E4564F7-5448-4DD2-A21A-148091D5A959}"/>
              </a:ext>
            </a:extLst>
          </p:cNvPr>
          <p:cNvSpPr>
            <a:spLocks noChangeArrowheads="1"/>
          </p:cNvSpPr>
          <p:nvPr/>
        </p:nvSpPr>
        <p:spPr bwMode="auto">
          <a:xfrm>
            <a:off x="990600" y="37338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 </a:t>
            </a:r>
            <a:r>
              <a:rPr lang="en-US" altLang="zh-CN" b="1">
                <a:solidFill>
                  <a:srgbClr val="FFFF00"/>
                </a:solidFill>
                <a:cs typeface="Times New Roman" panose="02020603050405020304" pitchFamily="18" charset="0"/>
              </a:rPr>
              <a:t>=</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Od</a:t>
            </a:r>
            <a:r>
              <a:rPr lang="en-US" altLang="zh-CN" b="1">
                <a:solidFill>
                  <a:srgbClr val="FFFF00"/>
                </a:solidFill>
                <a:cs typeface="Times New Roman" panose="02020603050405020304" pitchFamily="18" charset="0"/>
              </a:rPr>
              <a:t>+</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Oc</a:t>
            </a:r>
            <a:r>
              <a:rPr lang="en-US" altLang="zh-CN" b="1">
                <a:solidFill>
                  <a:srgbClr val="FFFF00"/>
                </a:solidFill>
                <a:cs typeface="Times New Roman" panose="02020603050405020304" pitchFamily="18" charset="0"/>
              </a:rPr>
              <a:t> = </a:t>
            </a:r>
            <a:r>
              <a:rPr lang="en-US" altLang="zh-CN" b="1" i="1">
                <a:solidFill>
                  <a:srgbClr val="FFFF00"/>
                </a:solidFill>
                <a:cs typeface="Times New Roman" panose="02020603050405020304" pitchFamily="18" charset="0"/>
              </a:rPr>
              <a:t>A</a:t>
            </a:r>
            <a:r>
              <a:rPr lang="en-US" altLang="zh-CN" b="1" baseline="-30000">
                <a:solidFill>
                  <a:srgbClr val="FFFF00"/>
                </a:solidFill>
                <a:cs typeface="Times New Roman" panose="02020603050405020304" pitchFamily="18" charset="0"/>
              </a:rPr>
              <a:t>Ud</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Id </a:t>
            </a:r>
            <a:r>
              <a:rPr lang="en-US" altLang="zh-CN" b="1">
                <a:solidFill>
                  <a:srgbClr val="FFFF00"/>
                </a:solidFill>
                <a:cs typeface="Times New Roman" panose="02020603050405020304" pitchFamily="18" charset="0"/>
              </a:rPr>
              <a:t>+ </a:t>
            </a:r>
            <a:r>
              <a:rPr lang="en-US" altLang="zh-CN" b="1" i="1">
                <a:solidFill>
                  <a:srgbClr val="FFFF00"/>
                </a:solidFill>
                <a:cs typeface="Times New Roman" panose="02020603050405020304" pitchFamily="18" charset="0"/>
              </a:rPr>
              <a:t>A</a:t>
            </a:r>
            <a:r>
              <a:rPr lang="en-US" altLang="zh-CN" b="1" baseline="-30000">
                <a:solidFill>
                  <a:srgbClr val="FFFF00"/>
                </a:solidFill>
                <a:cs typeface="Times New Roman" panose="02020603050405020304" pitchFamily="18" charset="0"/>
              </a:rPr>
              <a:t>Uc</a:t>
            </a:r>
            <a:r>
              <a:rPr lang="en-US" altLang="zh-CN" b="1">
                <a:solidFill>
                  <a:srgbClr val="FFFF00"/>
                </a:solidFill>
              </a:rPr>
              <a:t>Δ</a:t>
            </a:r>
            <a:r>
              <a:rPr lang="en-US" altLang="zh-CN" b="1" i="1">
                <a:solidFill>
                  <a:srgbClr val="FFFF00"/>
                </a:solidFill>
                <a:cs typeface="Times New Roman" panose="02020603050405020304" pitchFamily="18" charset="0"/>
              </a:rPr>
              <a:t>U</a:t>
            </a:r>
            <a:r>
              <a:rPr lang="en-US" altLang="zh-CN" b="1" baseline="-30000">
                <a:solidFill>
                  <a:srgbClr val="FFFF00"/>
                </a:solidFill>
                <a:cs typeface="Times New Roman" panose="02020603050405020304" pitchFamily="18" charset="0"/>
              </a:rPr>
              <a:t>IC</a:t>
            </a:r>
            <a:endParaRPr lang="en-US" altLang="zh-CN"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0-#ppt_w/2"/>
                                          </p:val>
                                        </p:tav>
                                        <p:tav tm="100000">
                                          <p:val>
                                            <p:strVal val="#ppt_x"/>
                                          </p:val>
                                        </p:tav>
                                      </p:tavLst>
                                    </p:anim>
                                    <p:anim calcmode="lin" valueType="num">
                                      <p:cBhvr additive="base">
                                        <p:cTn id="8" dur="500" fill="hold"/>
                                        <p:tgtEl>
                                          <p:spTgt spid="501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179"/>
                                        </p:tgtEl>
                                        <p:attrNameLst>
                                          <p:attrName>style.visibility</p:attrName>
                                        </p:attrNameLst>
                                      </p:cBhvr>
                                      <p:to>
                                        <p:strVal val="visible"/>
                                      </p:to>
                                    </p:set>
                                    <p:anim calcmode="lin" valueType="num">
                                      <p:cBhvr additive="base">
                                        <p:cTn id="13" dur="500" fill="hold"/>
                                        <p:tgtEl>
                                          <p:spTgt spid="50179"/>
                                        </p:tgtEl>
                                        <p:attrNameLst>
                                          <p:attrName>ppt_x</p:attrName>
                                        </p:attrNameLst>
                                      </p:cBhvr>
                                      <p:tavLst>
                                        <p:tav tm="0">
                                          <p:val>
                                            <p:strVal val="0-#ppt_w/2"/>
                                          </p:val>
                                        </p:tav>
                                        <p:tav tm="100000">
                                          <p:val>
                                            <p:strVal val="#ppt_x"/>
                                          </p:val>
                                        </p:tav>
                                      </p:tavLst>
                                    </p:anim>
                                    <p:anim calcmode="lin" valueType="num">
                                      <p:cBhvr additive="base">
                                        <p:cTn id="14"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0"/>
                                        </p:tgtEl>
                                        <p:attrNameLst>
                                          <p:attrName>style.visibility</p:attrName>
                                        </p:attrNameLst>
                                      </p:cBhvr>
                                      <p:to>
                                        <p:strVal val="visible"/>
                                      </p:to>
                                    </p:set>
                                    <p:anim calcmode="lin" valueType="num">
                                      <p:cBhvr additive="base">
                                        <p:cTn id="19" dur="500" fill="hold"/>
                                        <p:tgtEl>
                                          <p:spTgt spid="50180"/>
                                        </p:tgtEl>
                                        <p:attrNameLst>
                                          <p:attrName>ppt_x</p:attrName>
                                        </p:attrNameLst>
                                      </p:cBhvr>
                                      <p:tavLst>
                                        <p:tav tm="0">
                                          <p:val>
                                            <p:strVal val="0-#ppt_w/2"/>
                                          </p:val>
                                        </p:tav>
                                        <p:tav tm="100000">
                                          <p:val>
                                            <p:strVal val="#ppt_x"/>
                                          </p:val>
                                        </p:tav>
                                      </p:tavLst>
                                    </p:anim>
                                    <p:anim calcmode="lin" valueType="num">
                                      <p:cBhvr additive="base">
                                        <p:cTn id="20" dur="500" fill="hold"/>
                                        <p:tgtEl>
                                          <p:spTgt spid="501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82"/>
                                        </p:tgtEl>
                                        <p:attrNameLst>
                                          <p:attrName>style.visibility</p:attrName>
                                        </p:attrNameLst>
                                      </p:cBhvr>
                                      <p:to>
                                        <p:strVal val="visible"/>
                                      </p:to>
                                    </p:set>
                                    <p:anim calcmode="lin" valueType="num">
                                      <p:cBhvr additive="base">
                                        <p:cTn id="25" dur="500" fill="hold"/>
                                        <p:tgtEl>
                                          <p:spTgt spid="50182"/>
                                        </p:tgtEl>
                                        <p:attrNameLst>
                                          <p:attrName>ppt_x</p:attrName>
                                        </p:attrNameLst>
                                      </p:cBhvr>
                                      <p:tavLst>
                                        <p:tav tm="0">
                                          <p:val>
                                            <p:strVal val="0-#ppt_w/2"/>
                                          </p:val>
                                        </p:tav>
                                        <p:tav tm="100000">
                                          <p:val>
                                            <p:strVal val="#ppt_x"/>
                                          </p:val>
                                        </p:tav>
                                      </p:tavLst>
                                    </p:anim>
                                    <p:anim calcmode="lin" valueType="num">
                                      <p:cBhvr additive="base">
                                        <p:cTn id="26"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81">
                                            <p:txEl>
                                              <p:pRg st="0" end="0"/>
                                            </p:txEl>
                                          </p:spTgt>
                                        </p:tgtEl>
                                        <p:attrNameLst>
                                          <p:attrName>style.visibility</p:attrName>
                                        </p:attrNameLst>
                                      </p:cBhvr>
                                      <p:to>
                                        <p:strVal val="visible"/>
                                      </p:to>
                                    </p:set>
                                    <p:anim calcmode="lin" valueType="num">
                                      <p:cBhvr additive="base">
                                        <p:cTn id="31" dur="500" fill="hold"/>
                                        <p:tgtEl>
                                          <p:spTgt spid="5018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181">
                                            <p:txEl>
                                              <p:pRg st="1" end="1"/>
                                            </p:txEl>
                                          </p:spTgt>
                                        </p:tgtEl>
                                        <p:attrNameLst>
                                          <p:attrName>style.visibility</p:attrName>
                                        </p:attrNameLst>
                                      </p:cBhvr>
                                      <p:to>
                                        <p:strVal val="visible"/>
                                      </p:to>
                                    </p:set>
                                    <p:anim calcmode="lin" valueType="num">
                                      <p:cBhvr additive="base">
                                        <p:cTn id="37" dur="500" fill="hold"/>
                                        <p:tgtEl>
                                          <p:spTgt spid="50181">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18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utoUpdateAnimBg="0"/>
      <p:bldP spid="50181" grpId="0" build="p" autoUpdateAnimBg="0"/>
      <p:bldP spid="5018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31EBD57-7EF9-41A4-B966-0C4557EDACFB}"/>
              </a:ext>
            </a:extLst>
          </p:cNvPr>
          <p:cNvSpPr>
            <a:spLocks noChangeArrowheads="1"/>
          </p:cNvSpPr>
          <p:nvPr/>
        </p:nvSpPr>
        <p:spPr bwMode="auto">
          <a:xfrm>
            <a:off x="755650" y="3068638"/>
            <a:ext cx="807720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b="1">
                <a:solidFill>
                  <a:srgbClr val="FFFF00"/>
                </a:solidFill>
              </a:rPr>
              <a:t>实</a:t>
            </a:r>
            <a:r>
              <a:rPr lang="zh-CN" altLang="en-US" b="1">
                <a:solidFill>
                  <a:srgbClr val="FFFF00"/>
                </a:solidFill>
              </a:rPr>
              <a:t>际电路不是完全对称，或者单端输出的形式，则</a:t>
            </a:r>
            <a:r>
              <a:rPr lang="en-US" altLang="zh-CN" b="1" i="1">
                <a:solidFill>
                  <a:srgbClr val="FFFF00"/>
                </a:solidFill>
              </a:rPr>
              <a:t>A</a:t>
            </a:r>
            <a:r>
              <a:rPr lang="en-US" altLang="zh-CN" b="1" baseline="-30000">
                <a:solidFill>
                  <a:srgbClr val="FFFF00"/>
                </a:solidFill>
              </a:rPr>
              <a:t>uc</a:t>
            </a:r>
            <a:r>
              <a:rPr lang="en-US" altLang="zh-CN" b="1">
                <a:solidFill>
                  <a:srgbClr val="FFFF00"/>
                </a:solidFill>
              </a:rPr>
              <a:t>≠0</a:t>
            </a:r>
            <a:r>
              <a:rPr lang="zh-CN" altLang="en-US" b="1">
                <a:solidFill>
                  <a:srgbClr val="FFFF00"/>
                </a:solidFill>
              </a:rPr>
              <a:t>，输出电压</a:t>
            </a:r>
            <a:r>
              <a:rPr lang="en-US" altLang="zh-CN" b="1">
                <a:solidFill>
                  <a:srgbClr val="FFFF00"/>
                </a:solidFill>
              </a:rPr>
              <a:t>Δ</a:t>
            </a:r>
            <a:r>
              <a:rPr lang="en-US" altLang="zh-CN" b="1" i="1">
                <a:solidFill>
                  <a:srgbClr val="FFFF00"/>
                </a:solidFill>
              </a:rPr>
              <a:t>U</a:t>
            </a:r>
            <a:r>
              <a:rPr lang="en-US" altLang="zh-CN" b="1" baseline="-30000">
                <a:solidFill>
                  <a:srgbClr val="FFFF00"/>
                </a:solidFill>
              </a:rPr>
              <a:t>O</a:t>
            </a:r>
            <a:r>
              <a:rPr lang="zh-CN" altLang="en-US" b="1">
                <a:solidFill>
                  <a:srgbClr val="FFFF00"/>
                </a:solidFill>
              </a:rPr>
              <a:t>中包含</a:t>
            </a:r>
            <a:r>
              <a:rPr lang="en-US" altLang="zh-CN" b="1">
                <a:solidFill>
                  <a:srgbClr val="FFFF00"/>
                </a:solidFill>
              </a:rPr>
              <a:t>Δ</a:t>
            </a:r>
            <a:r>
              <a:rPr lang="en-US" altLang="zh-CN" b="1" i="1">
                <a:solidFill>
                  <a:srgbClr val="FFFF00"/>
                </a:solidFill>
              </a:rPr>
              <a:t>U</a:t>
            </a:r>
            <a:r>
              <a:rPr lang="en-US" altLang="zh-CN" b="1" baseline="-30000">
                <a:solidFill>
                  <a:srgbClr val="FFFF00"/>
                </a:solidFill>
              </a:rPr>
              <a:t>Oc</a:t>
            </a:r>
            <a:r>
              <a:rPr lang="zh-CN" altLang="en-US" b="1">
                <a:solidFill>
                  <a:srgbClr val="FFFF00"/>
                </a:solidFill>
              </a:rPr>
              <a:t>，即误差电压成分。</a:t>
            </a:r>
          </a:p>
          <a:p>
            <a:pPr eaLnBrk="1" hangingPunct="1">
              <a:spcBef>
                <a:spcPct val="50000"/>
              </a:spcBef>
            </a:pPr>
            <a:r>
              <a:rPr lang="zh-CN" altLang="en-US" b="1">
                <a:solidFill>
                  <a:srgbClr val="66FF33"/>
                </a:solidFill>
              </a:rPr>
              <a:t>一个性能良好的差放，其共模放大倍数应非常低，能够有效地抑制共模信号</a:t>
            </a:r>
            <a:r>
              <a:rPr lang="zh-CN" altLang="en-US" b="1">
                <a:solidFill>
                  <a:srgbClr val="FFFF00"/>
                </a:solidFill>
              </a:rPr>
              <a:t>。</a:t>
            </a:r>
          </a:p>
        </p:txBody>
      </p:sp>
      <p:sp>
        <p:nvSpPr>
          <p:cNvPr id="51203" name="Rectangle 3">
            <a:extLst>
              <a:ext uri="{FF2B5EF4-FFF2-40B4-BE49-F238E27FC236}">
                <a16:creationId xmlns:a16="http://schemas.microsoft.com/office/drawing/2014/main" id="{5BC13C99-52A3-4BBD-AD48-9B3EEDD6D1B6}"/>
              </a:ext>
            </a:extLst>
          </p:cNvPr>
          <p:cNvSpPr>
            <a:spLocks noChangeArrowheads="1"/>
          </p:cNvSpPr>
          <p:nvPr/>
        </p:nvSpPr>
        <p:spPr bwMode="auto">
          <a:xfrm>
            <a:off x="827088" y="1628775"/>
            <a:ext cx="73453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若差放电路是理想对称的，而且是双端输出的形式，那么</a:t>
            </a:r>
            <a:r>
              <a:rPr lang="en-US" altLang="zh-CN" b="1" i="1">
                <a:solidFill>
                  <a:srgbClr val="FFFF00"/>
                </a:solidFill>
              </a:rPr>
              <a:t>A</a:t>
            </a:r>
            <a:r>
              <a:rPr lang="en-US" altLang="zh-CN" b="1" baseline="-25000">
                <a:solidFill>
                  <a:srgbClr val="FFFF00"/>
                </a:solidFill>
              </a:rPr>
              <a:t>uc</a:t>
            </a:r>
            <a:r>
              <a:rPr lang="en-US" altLang="zh-CN" b="1">
                <a:solidFill>
                  <a:srgbClr val="FFFF00"/>
                </a:solidFill>
              </a:rPr>
              <a:t>=0</a:t>
            </a:r>
            <a:r>
              <a:rPr lang="zh-CN" altLang="en-US" b="1">
                <a:solidFill>
                  <a:srgbClr val="FFFF00"/>
                </a:solidFill>
              </a:rPr>
              <a:t>，输出电压</a:t>
            </a:r>
          </a:p>
        </p:txBody>
      </p:sp>
      <p:sp>
        <p:nvSpPr>
          <p:cNvPr id="51204" name="Rectangle 4">
            <a:extLst>
              <a:ext uri="{FF2B5EF4-FFF2-40B4-BE49-F238E27FC236}">
                <a16:creationId xmlns:a16="http://schemas.microsoft.com/office/drawing/2014/main" id="{ECAB035C-7148-475E-BCE9-C84E54A9A669}"/>
              </a:ext>
            </a:extLst>
          </p:cNvPr>
          <p:cNvSpPr>
            <a:spLocks noChangeArrowheads="1"/>
          </p:cNvSpPr>
          <p:nvPr/>
        </p:nvSpPr>
        <p:spPr bwMode="auto">
          <a:xfrm>
            <a:off x="971550" y="2636838"/>
            <a:ext cx="75612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rPr>
              <a:t>Δ</a:t>
            </a:r>
            <a:r>
              <a:rPr lang="en-US" altLang="zh-CN" b="1" i="1">
                <a:solidFill>
                  <a:srgbClr val="FFFF00"/>
                </a:solidFill>
              </a:rPr>
              <a:t>U</a:t>
            </a:r>
            <a:r>
              <a:rPr lang="en-US" altLang="zh-CN" b="1" baseline="-25000">
                <a:solidFill>
                  <a:srgbClr val="FFFF00"/>
                </a:solidFill>
              </a:rPr>
              <a:t>O</a:t>
            </a:r>
            <a:r>
              <a:rPr lang="en-US" altLang="zh-CN" b="1">
                <a:solidFill>
                  <a:srgbClr val="FFFF00"/>
                </a:solidFill>
              </a:rPr>
              <a:t>=Δ</a:t>
            </a:r>
            <a:r>
              <a:rPr lang="en-US" altLang="zh-CN" b="1" i="1">
                <a:solidFill>
                  <a:srgbClr val="FFFF00"/>
                </a:solidFill>
              </a:rPr>
              <a:t>U</a:t>
            </a:r>
            <a:r>
              <a:rPr lang="en-US" altLang="zh-CN" b="1" baseline="-25000">
                <a:solidFill>
                  <a:srgbClr val="FFFF00"/>
                </a:solidFill>
              </a:rPr>
              <a:t>Od</a:t>
            </a:r>
            <a:r>
              <a:rPr lang="zh-CN" altLang="en-US" b="1">
                <a:solidFill>
                  <a:srgbClr val="FFFF00"/>
                </a:solidFill>
              </a:rPr>
              <a:t>。</a:t>
            </a:r>
          </a:p>
          <a:p>
            <a:pPr eaLnBrk="1" hangingPunct="1">
              <a:spcBef>
                <a:spcPct val="50000"/>
              </a:spcBef>
              <a:buFontTx/>
              <a:buNone/>
            </a:pPr>
            <a:endParaRPr lang="en-US" altLang="zh-CN"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2">
                                            <p:txEl>
                                              <p:pRg st="0" end="0"/>
                                            </p:txEl>
                                          </p:spTgt>
                                        </p:tgtEl>
                                        <p:attrNameLst>
                                          <p:attrName>style.visibility</p:attrName>
                                        </p:attrNameLst>
                                      </p:cBhvr>
                                      <p:to>
                                        <p:strVal val="visible"/>
                                      </p:to>
                                    </p:set>
                                    <p:animEffect transition="in" filter="wipe(left)">
                                      <p:cBhvr>
                                        <p:cTn id="17" dur="500"/>
                                        <p:tgtEl>
                                          <p:spTgt spid="5120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1202">
                                            <p:txEl>
                                              <p:pRg st="1" end="1"/>
                                            </p:txEl>
                                          </p:spTgt>
                                        </p:tgtEl>
                                        <p:attrNameLst>
                                          <p:attrName>style.visibility</p:attrName>
                                        </p:attrNameLst>
                                      </p:cBhvr>
                                      <p:to>
                                        <p:strVal val="visible"/>
                                      </p:to>
                                    </p:set>
                                    <p:animEffect transition="in" filter="wipe(up)">
                                      <p:cBhvr>
                                        <p:cTn id="22" dur="500"/>
                                        <p:tgtEl>
                                          <p:spTgt spid="512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allAtOnce"/>
      <p:bldP spid="512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F5A67A7-E9D6-467C-BF56-4862CFD0A7E7}"/>
              </a:ext>
            </a:extLst>
          </p:cNvPr>
          <p:cNvSpPr>
            <a:spLocks noChangeArrowheads="1"/>
          </p:cNvSpPr>
          <p:nvPr/>
        </p:nvSpPr>
        <p:spPr bwMode="auto">
          <a:xfrm>
            <a:off x="611188" y="3716338"/>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FFFF00"/>
                </a:solidFill>
              </a:rPr>
              <a:t>定义共模抑制比</a:t>
            </a:r>
            <a:r>
              <a:rPr lang="en-US" altLang="zh-CN" b="1">
                <a:solidFill>
                  <a:srgbClr val="FFFF00"/>
                </a:solidFill>
                <a:cs typeface="Times New Roman" panose="02020603050405020304" pitchFamily="18" charset="0"/>
              </a:rPr>
              <a:t>(Common-mode Rejection Ratio </a:t>
            </a:r>
            <a:r>
              <a:rPr lang="zh-CN" altLang="en-US" b="1">
                <a:solidFill>
                  <a:srgbClr val="FFFF00"/>
                </a:solidFill>
              </a:rPr>
              <a:t>简称</a:t>
            </a:r>
            <a:r>
              <a:rPr lang="en-US" altLang="zh-CN" b="1" i="1">
                <a:solidFill>
                  <a:srgbClr val="FFFF00"/>
                </a:solidFill>
                <a:cs typeface="Times New Roman" panose="02020603050405020304" pitchFamily="18" charset="0"/>
              </a:rPr>
              <a:t>K</a:t>
            </a:r>
            <a:r>
              <a:rPr lang="en-US" altLang="zh-CN" b="1" baseline="-30000">
                <a:solidFill>
                  <a:srgbClr val="FFFF00"/>
                </a:solidFill>
                <a:cs typeface="Times New Roman" panose="02020603050405020304" pitchFamily="18" charset="0"/>
              </a:rPr>
              <a:t>CMR</a:t>
            </a:r>
            <a:r>
              <a:rPr lang="en-US" altLang="zh-CN" b="1">
                <a:solidFill>
                  <a:srgbClr val="FFFF00"/>
                </a:solidFill>
                <a:cs typeface="Times New Roman" panose="02020603050405020304" pitchFamily="18" charset="0"/>
              </a:rPr>
              <a:t>)</a:t>
            </a:r>
            <a:r>
              <a:rPr lang="zh-CN" altLang="en-US" b="1">
                <a:solidFill>
                  <a:srgbClr val="FFFF00"/>
                </a:solidFill>
              </a:rPr>
              <a:t>为</a:t>
            </a:r>
            <a:r>
              <a:rPr lang="en-US" altLang="zh-CN" b="1">
                <a:solidFill>
                  <a:srgbClr val="FFFF00"/>
                </a:solidFill>
              </a:rPr>
              <a:t>:</a:t>
            </a:r>
            <a:endParaRPr lang="en-US" altLang="zh-CN" b="1">
              <a:solidFill>
                <a:srgbClr val="FFFF00"/>
              </a:solidFill>
              <a:latin typeface="宋体" panose="02010600030101010101" pitchFamily="2" charset="-122"/>
            </a:endParaRPr>
          </a:p>
          <a:p>
            <a:pPr eaLnBrk="1" hangingPunct="1"/>
            <a:endParaRPr lang="en-US" altLang="zh-CN" b="1">
              <a:solidFill>
                <a:srgbClr val="FFFF00"/>
              </a:solidFill>
            </a:endParaRPr>
          </a:p>
        </p:txBody>
      </p:sp>
      <p:sp>
        <p:nvSpPr>
          <p:cNvPr id="52227" name="Rectangle 3">
            <a:extLst>
              <a:ext uri="{FF2B5EF4-FFF2-40B4-BE49-F238E27FC236}">
                <a16:creationId xmlns:a16="http://schemas.microsoft.com/office/drawing/2014/main" id="{B0A680D3-958C-4352-BC90-40F56C1821D1}"/>
              </a:ext>
            </a:extLst>
          </p:cNvPr>
          <p:cNvSpPr>
            <a:spLocks noChangeArrowheads="1"/>
          </p:cNvSpPr>
          <p:nvPr/>
        </p:nvSpPr>
        <p:spPr bwMode="auto">
          <a:xfrm>
            <a:off x="971550" y="5013325"/>
            <a:ext cx="4164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accent2"/>
              </a:buClr>
              <a:buFont typeface="Wingdings" panose="05000000000000000000" pitchFamily="2" charset="2"/>
              <a:buChar char="Ø"/>
            </a:pPr>
            <a:r>
              <a:rPr lang="zh-CN" altLang="en-US" b="1">
                <a:solidFill>
                  <a:srgbClr val="FFFF00"/>
                </a:solidFill>
              </a:rPr>
              <a:t>用分贝为单位表示为</a:t>
            </a:r>
          </a:p>
        </p:txBody>
      </p:sp>
      <p:graphicFrame>
        <p:nvGraphicFramePr>
          <p:cNvPr id="52228" name="Object 4">
            <a:extLst>
              <a:ext uri="{FF2B5EF4-FFF2-40B4-BE49-F238E27FC236}">
                <a16:creationId xmlns:a16="http://schemas.microsoft.com/office/drawing/2014/main" id="{B10773FD-3DF5-4983-A748-735508756C23}"/>
              </a:ext>
            </a:extLst>
          </p:cNvPr>
          <p:cNvGraphicFramePr>
            <a:graphicFrameLocks noChangeAspect="1"/>
          </p:cNvGraphicFramePr>
          <p:nvPr/>
        </p:nvGraphicFramePr>
        <p:xfrm>
          <a:off x="6588125" y="4149725"/>
          <a:ext cx="1782763" cy="1087438"/>
        </p:xfrm>
        <a:graphic>
          <a:graphicData uri="http://schemas.openxmlformats.org/presentationml/2006/ole">
            <mc:AlternateContent xmlns:mc="http://schemas.openxmlformats.org/markup-compatibility/2006">
              <mc:Choice xmlns:v="urn:schemas-microsoft-com:vml" Requires="v">
                <p:oleObj spid="_x0000_s105476" name="公式" r:id="rId3" imgW="729228" imgH="440784" progId="Equation.3">
                  <p:embed/>
                </p:oleObj>
              </mc:Choice>
              <mc:Fallback>
                <p:oleObj name="公式" r:id="rId3" imgW="729228" imgH="440784" progId="Equation.3">
                  <p:embed/>
                  <p:pic>
                    <p:nvPicPr>
                      <p:cNvPr id="52228" name="Object 4">
                        <a:extLst>
                          <a:ext uri="{FF2B5EF4-FFF2-40B4-BE49-F238E27FC236}">
                            <a16:creationId xmlns:a16="http://schemas.microsoft.com/office/drawing/2014/main" id="{B10773FD-3DF5-4983-A748-735508756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4149725"/>
                        <a:ext cx="1782763" cy="108743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9" name="Object 5">
            <a:extLst>
              <a:ext uri="{FF2B5EF4-FFF2-40B4-BE49-F238E27FC236}">
                <a16:creationId xmlns:a16="http://schemas.microsoft.com/office/drawing/2014/main" id="{3142AE70-34F0-4070-B612-BE323D2611C4}"/>
              </a:ext>
            </a:extLst>
          </p:cNvPr>
          <p:cNvGraphicFramePr>
            <a:graphicFrameLocks noChangeAspect="1"/>
          </p:cNvGraphicFramePr>
          <p:nvPr/>
        </p:nvGraphicFramePr>
        <p:xfrm>
          <a:off x="2771775" y="5516563"/>
          <a:ext cx="3184525" cy="1112837"/>
        </p:xfrm>
        <a:graphic>
          <a:graphicData uri="http://schemas.openxmlformats.org/presentationml/2006/ole">
            <mc:AlternateContent xmlns:mc="http://schemas.openxmlformats.org/markup-compatibility/2006">
              <mc:Choice xmlns:v="urn:schemas-microsoft-com:vml" Requires="v">
                <p:oleObj spid="_x0000_s105477" name="公式" r:id="rId5" imgW="1251748" imgH="440784" progId="Equation.3">
                  <p:embed/>
                </p:oleObj>
              </mc:Choice>
              <mc:Fallback>
                <p:oleObj name="公式" r:id="rId5" imgW="1251748" imgH="440784" progId="Equation.3">
                  <p:embed/>
                  <p:pic>
                    <p:nvPicPr>
                      <p:cNvPr id="52229" name="Object 5">
                        <a:extLst>
                          <a:ext uri="{FF2B5EF4-FFF2-40B4-BE49-F238E27FC236}">
                            <a16:creationId xmlns:a16="http://schemas.microsoft.com/office/drawing/2014/main" id="{3142AE70-34F0-4070-B612-BE323D2611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516563"/>
                        <a:ext cx="3184525" cy="1112837"/>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Rectangle 6">
            <a:extLst>
              <a:ext uri="{FF2B5EF4-FFF2-40B4-BE49-F238E27FC236}">
                <a16:creationId xmlns:a16="http://schemas.microsoft.com/office/drawing/2014/main" id="{ACD36B30-3130-4CFA-8B66-A995EEC879D7}"/>
              </a:ext>
            </a:extLst>
          </p:cNvPr>
          <p:cNvSpPr>
            <a:spLocks noChangeArrowheads="1"/>
          </p:cNvSpPr>
          <p:nvPr/>
        </p:nvSpPr>
        <p:spPr bwMode="auto">
          <a:xfrm>
            <a:off x="611188" y="1557338"/>
            <a:ext cx="7775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FF00"/>
                </a:solidFill>
              </a:rPr>
              <a:t>怎样衡量差放电路抑制共模信号的能力</a:t>
            </a:r>
            <a:r>
              <a:rPr lang="zh-CN" altLang="en-US" b="1">
                <a:solidFill>
                  <a:srgbClr val="FFFF00"/>
                </a:solidFill>
                <a:sym typeface="Wingdings" panose="05000000000000000000" pitchFamily="2" charset="2"/>
              </a:rPr>
              <a:t></a:t>
            </a:r>
            <a:r>
              <a:rPr lang="zh-CN" altLang="en-US" b="1">
                <a:solidFill>
                  <a:srgbClr val="66FF33"/>
                </a:solidFill>
              </a:rPr>
              <a:t>共模抑制比</a:t>
            </a:r>
            <a:r>
              <a:rPr lang="zh-CN" altLang="en-US" b="1">
                <a:solidFill>
                  <a:srgbClr val="FFFF00"/>
                </a:solidFill>
              </a:rPr>
              <a:t>。</a:t>
            </a:r>
            <a:r>
              <a:rPr lang="zh-CN" altLang="en-US" sz="2400"/>
              <a:t>  </a:t>
            </a:r>
          </a:p>
        </p:txBody>
      </p:sp>
      <p:sp>
        <p:nvSpPr>
          <p:cNvPr id="55303" name="Rectangle 7">
            <a:extLst>
              <a:ext uri="{FF2B5EF4-FFF2-40B4-BE49-F238E27FC236}">
                <a16:creationId xmlns:a16="http://schemas.microsoft.com/office/drawing/2014/main" id="{FCFB0711-1F9C-47C6-B160-B3EC424B9B9D}"/>
              </a:ext>
            </a:extLst>
          </p:cNvPr>
          <p:cNvSpPr>
            <a:spLocks noChangeArrowheads="1"/>
          </p:cNvSpPr>
          <p:nvPr/>
        </p:nvSpPr>
        <p:spPr bwMode="auto">
          <a:xfrm>
            <a:off x="762000" y="2895600"/>
            <a:ext cx="373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rPr>
              <a:t>共模抑制比</a:t>
            </a:r>
            <a:r>
              <a:rPr lang="en-US" altLang="zh-CN" b="1">
                <a:solidFill>
                  <a:srgbClr val="FFFF00"/>
                </a:solidFill>
                <a:cs typeface="Times New Roman" panose="02020603050405020304" pitchFamily="18" charset="0"/>
              </a:rPr>
              <a:t>K</a:t>
            </a:r>
            <a:r>
              <a:rPr lang="en-US" altLang="zh-CN" b="1" baseline="-30000">
                <a:solidFill>
                  <a:srgbClr val="FFFF00"/>
                </a:solidFill>
                <a:cs typeface="Times New Roman" panose="02020603050405020304" pitchFamily="18" charset="0"/>
              </a:rPr>
              <a:t>CMR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0-#ppt_w/2"/>
                                          </p:val>
                                        </p:tav>
                                        <p:tav tm="100000">
                                          <p:val>
                                            <p:strVal val="#ppt_x"/>
                                          </p:val>
                                        </p:tav>
                                      </p:tavLst>
                                    </p:anim>
                                    <p:anim calcmode="lin" valueType="num">
                                      <p:cBhvr additive="base">
                                        <p:cTn id="14"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gtEl>
                                        <p:attrNameLst>
                                          <p:attrName>style.visibility</p:attrName>
                                        </p:attrNameLst>
                                      </p:cBhvr>
                                      <p:to>
                                        <p:strVal val="visible"/>
                                      </p:to>
                                    </p:set>
                                    <p:anim calcmode="lin" valueType="num">
                                      <p:cBhvr additive="base">
                                        <p:cTn id="19" dur="500" fill="hold"/>
                                        <p:tgtEl>
                                          <p:spTgt spid="52227"/>
                                        </p:tgtEl>
                                        <p:attrNameLst>
                                          <p:attrName>ppt_x</p:attrName>
                                        </p:attrNameLst>
                                      </p:cBhvr>
                                      <p:tavLst>
                                        <p:tav tm="0">
                                          <p:val>
                                            <p:strVal val="0-#ppt_w/2"/>
                                          </p:val>
                                        </p:tav>
                                        <p:tav tm="100000">
                                          <p:val>
                                            <p:strVal val="#ppt_x"/>
                                          </p:val>
                                        </p:tav>
                                      </p:tavLst>
                                    </p:anim>
                                    <p:anim calcmode="lin" valueType="num">
                                      <p:cBhvr additive="base">
                                        <p:cTn id="20"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2229"/>
                                        </p:tgtEl>
                                        <p:attrNameLst>
                                          <p:attrName>style.visibility</p:attrName>
                                        </p:attrNameLst>
                                      </p:cBhvr>
                                      <p:to>
                                        <p:strVal val="visible"/>
                                      </p:to>
                                    </p:set>
                                    <p:anim calcmode="lin" valueType="num">
                                      <p:cBhvr additive="base">
                                        <p:cTn id="25" dur="500" fill="hold"/>
                                        <p:tgtEl>
                                          <p:spTgt spid="52229"/>
                                        </p:tgtEl>
                                        <p:attrNameLst>
                                          <p:attrName>ppt_x</p:attrName>
                                        </p:attrNameLst>
                                      </p:cBhvr>
                                      <p:tavLst>
                                        <p:tav tm="0">
                                          <p:val>
                                            <p:strVal val="0-#ppt_w/2"/>
                                          </p:val>
                                        </p:tav>
                                        <p:tav tm="100000">
                                          <p:val>
                                            <p:strVal val="#ppt_x"/>
                                          </p:val>
                                        </p:tav>
                                      </p:tavLst>
                                    </p:anim>
                                    <p:anim calcmode="lin" valueType="num">
                                      <p:cBhvr additive="base">
                                        <p:cTn id="26"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7EB026B-5246-481C-A600-9E3144FD7F2A}"/>
              </a:ext>
            </a:extLst>
          </p:cNvPr>
          <p:cNvSpPr>
            <a:spLocks noChangeArrowheads="1"/>
          </p:cNvSpPr>
          <p:nvPr/>
        </p:nvSpPr>
        <p:spPr bwMode="auto">
          <a:xfrm>
            <a:off x="609600" y="1295400"/>
            <a:ext cx="7772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00CCFF"/>
                </a:solidFill>
                <a:latin typeface="宋体" panose="02010600030101010101" pitchFamily="2" charset="-122"/>
              </a:rPr>
              <a:t>实际的差动放大电路</a:t>
            </a:r>
            <a:r>
              <a:rPr lang="zh-CN" altLang="en-US" b="1">
                <a:solidFill>
                  <a:srgbClr val="FFFF00"/>
                </a:solidFill>
                <a:latin typeface="宋体" panose="02010600030101010101" pitchFamily="2" charset="-122"/>
              </a:rPr>
              <a:t>，在输入共模电压超过某一定值时，将影响差分对管的工作状态，共模抑制比会下降，甚至不能正常工作，因此必须限制输入共模电压的大小。</a:t>
            </a:r>
            <a:r>
              <a:rPr lang="zh-CN" altLang="en-US" b="1">
                <a:solidFill>
                  <a:srgbClr val="FFFF00"/>
                </a:solidFill>
              </a:rPr>
              <a:t> </a:t>
            </a:r>
          </a:p>
          <a:p>
            <a:pPr algn="just" eaLnBrk="1" hangingPunct="1"/>
            <a:r>
              <a:rPr lang="zh-CN" altLang="en-US" b="1">
                <a:solidFill>
                  <a:srgbClr val="FFFF00"/>
                </a:solidFill>
                <a:latin typeface="宋体" panose="02010600030101010101" pitchFamily="2" charset="-122"/>
              </a:rPr>
              <a:t>在共模抑制比不低于规定值的条件下，允许输入的最大共模电压，称为</a:t>
            </a:r>
            <a:r>
              <a:rPr lang="zh-CN" altLang="en-US" b="1">
                <a:solidFill>
                  <a:srgbClr val="00CCFF"/>
                </a:solidFill>
                <a:latin typeface="宋体" panose="02010600030101010101" pitchFamily="2" charset="-122"/>
              </a:rPr>
              <a:t>共模输入电压范围。</a:t>
            </a:r>
            <a:r>
              <a:rPr lang="zh-CN" altLang="en-US" b="1">
                <a:solidFill>
                  <a:srgbClr val="00CC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0">
                                            <p:txEl>
                                              <p:pRg st="1" end="1"/>
                                            </p:txEl>
                                          </p:spTgt>
                                        </p:tgtEl>
                                        <p:attrNameLst>
                                          <p:attrName>style.visibility</p:attrName>
                                        </p:attrNameLst>
                                      </p:cBhvr>
                                      <p:to>
                                        <p:strVal val="visible"/>
                                      </p:to>
                                    </p:set>
                                    <p:anim calcmode="lin" valueType="num">
                                      <p:cBhvr additive="base">
                                        <p:cTn id="13" dur="500" fill="hold"/>
                                        <p:tgtEl>
                                          <p:spTgt spid="532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21EDA51-0149-4002-B33F-F8B351E7C3E6}"/>
              </a:ext>
            </a:extLst>
          </p:cNvPr>
          <p:cNvSpPr>
            <a:spLocks noGrp="1" noChangeArrowheads="1"/>
          </p:cNvSpPr>
          <p:nvPr>
            <p:ph type="title"/>
          </p:nvPr>
        </p:nvSpPr>
        <p:spPr>
          <a:xfrm>
            <a:off x="762000" y="533400"/>
            <a:ext cx="7772400" cy="838200"/>
          </a:xfrm>
        </p:spPr>
        <p:txBody>
          <a:bodyPr/>
          <a:lstStyle/>
          <a:p>
            <a:pPr algn="l" eaLnBrk="1" hangingPunct="1"/>
            <a:r>
              <a:rPr lang="en-US" altLang="zh-CN" b="1">
                <a:solidFill>
                  <a:srgbClr val="FFFF00"/>
                </a:solidFill>
              </a:rPr>
              <a:t>7.3   </a:t>
            </a:r>
            <a:r>
              <a:rPr lang="zh-CN" altLang="en-US" b="1">
                <a:solidFill>
                  <a:srgbClr val="FFFF00"/>
                </a:solidFill>
                <a:latin typeface="宋体" panose="02010600030101010101" pitchFamily="2" charset="-122"/>
              </a:rPr>
              <a:t>电流源电路</a:t>
            </a:r>
            <a:r>
              <a:rPr lang="zh-CN" altLang="en-US"/>
              <a:t> </a:t>
            </a:r>
          </a:p>
        </p:txBody>
      </p:sp>
      <p:sp>
        <p:nvSpPr>
          <p:cNvPr id="3075" name="Rectangle 3">
            <a:extLst>
              <a:ext uri="{FF2B5EF4-FFF2-40B4-BE49-F238E27FC236}">
                <a16:creationId xmlns:a16="http://schemas.microsoft.com/office/drawing/2014/main" id="{7928473C-5C93-4F87-B8B3-E4D21A20B6F0}"/>
              </a:ext>
            </a:extLst>
          </p:cNvPr>
          <p:cNvSpPr>
            <a:spLocks noGrp="1" noChangeArrowheads="1"/>
          </p:cNvSpPr>
          <p:nvPr>
            <p:ph type="body" idx="1"/>
          </p:nvPr>
        </p:nvSpPr>
        <p:spPr>
          <a:xfrm>
            <a:off x="533400" y="1600200"/>
            <a:ext cx="7772400" cy="4114800"/>
          </a:xfrm>
        </p:spPr>
        <p:txBody>
          <a:bodyPr/>
          <a:lstStyle/>
          <a:p>
            <a:pPr algn="just" eaLnBrk="1" hangingPunct="1"/>
            <a:r>
              <a:rPr lang="zh-CN" altLang="en-US" b="1">
                <a:solidFill>
                  <a:srgbClr val="FFFF00"/>
                </a:solidFill>
              </a:rPr>
              <a:t>电流源电路不仅可以用于各种放大器的</a:t>
            </a:r>
            <a:r>
              <a:rPr lang="zh-CN" altLang="en-US" b="1">
                <a:solidFill>
                  <a:schemeClr val="accent1"/>
                </a:solidFill>
              </a:rPr>
              <a:t>偏置电路</a:t>
            </a:r>
            <a:r>
              <a:rPr lang="zh-CN" altLang="en-US" b="1">
                <a:solidFill>
                  <a:srgbClr val="FFFF00"/>
                </a:solidFill>
              </a:rPr>
              <a:t>，而且可用于取代电阻作为放大电路的</a:t>
            </a:r>
            <a:r>
              <a:rPr lang="zh-CN" altLang="en-US" b="1">
                <a:solidFill>
                  <a:srgbClr val="66FF33"/>
                </a:solidFill>
              </a:rPr>
              <a:t>有源负载</a:t>
            </a:r>
            <a:r>
              <a:rPr lang="zh-CN" altLang="en-US" b="1">
                <a:solidFill>
                  <a:srgbClr val="FFFF00"/>
                </a:solidFill>
              </a:rPr>
              <a:t>，因而在集成运算放大器中得到了广泛的应用。</a:t>
            </a:r>
          </a:p>
          <a:p>
            <a:pPr eaLnBrk="1" hangingPunct="1"/>
            <a:endParaRPr lang="en-US" altLang="zh-CN" b="1">
              <a:solidFill>
                <a:srgbClr val="FFFF00"/>
              </a:solidFill>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8F0C91-5E19-4E6D-B048-A7698188BBB0}"/>
              </a:ext>
            </a:extLst>
          </p:cNvPr>
          <p:cNvSpPr>
            <a:spLocks noGrp="1" noChangeArrowheads="1"/>
          </p:cNvSpPr>
          <p:nvPr>
            <p:ph type="title"/>
          </p:nvPr>
        </p:nvSpPr>
        <p:spPr>
          <a:xfrm>
            <a:off x="914400" y="228600"/>
            <a:ext cx="5410200" cy="1143000"/>
          </a:xfrm>
        </p:spPr>
        <p:txBody>
          <a:bodyPr/>
          <a:lstStyle/>
          <a:p>
            <a:pPr eaLnBrk="1" hangingPunct="1"/>
            <a:r>
              <a:rPr lang="en-US" altLang="zh-CN" sz="3600" b="1">
                <a:solidFill>
                  <a:srgbClr val="FFFF00"/>
                </a:solidFill>
              </a:rPr>
              <a:t>7.3.1</a:t>
            </a:r>
            <a:r>
              <a:rPr lang="zh-CN" altLang="en-US" sz="3600" b="1">
                <a:solidFill>
                  <a:srgbClr val="FFFF00"/>
                </a:solidFill>
              </a:rPr>
              <a:t>镜像电流源电路</a:t>
            </a:r>
            <a:r>
              <a:rPr lang="en-US" altLang="zh-CN" sz="3600" b="1">
                <a:solidFill>
                  <a:srgbClr val="FFFF00"/>
                </a:solidFill>
              </a:rPr>
              <a:t>(Current Mirror Source)</a:t>
            </a:r>
          </a:p>
        </p:txBody>
      </p:sp>
      <p:sp>
        <p:nvSpPr>
          <p:cNvPr id="4099" name="Rectangle 3">
            <a:extLst>
              <a:ext uri="{FF2B5EF4-FFF2-40B4-BE49-F238E27FC236}">
                <a16:creationId xmlns:a16="http://schemas.microsoft.com/office/drawing/2014/main" id="{C6E162AF-DBE8-4256-A7E7-E2A0F1E5FA19}"/>
              </a:ext>
            </a:extLst>
          </p:cNvPr>
          <p:cNvSpPr>
            <a:spLocks noGrp="1" noChangeArrowheads="1"/>
          </p:cNvSpPr>
          <p:nvPr>
            <p:ph type="body" idx="1"/>
          </p:nvPr>
        </p:nvSpPr>
        <p:spPr>
          <a:xfrm>
            <a:off x="5486400" y="1600200"/>
            <a:ext cx="3429000" cy="2438400"/>
          </a:xfrm>
        </p:spPr>
        <p:txBody>
          <a:bodyPr/>
          <a:lstStyle/>
          <a:p>
            <a:pPr eaLnBrk="1" hangingPunct="1">
              <a:lnSpc>
                <a:spcPct val="90000"/>
              </a:lnSpc>
            </a:pPr>
            <a:r>
              <a:rPr lang="zh-CN" altLang="en-US" b="1">
                <a:solidFill>
                  <a:srgbClr val="FFFF00"/>
                </a:solidFill>
                <a:latin typeface="宋体" panose="02010600030101010101" pitchFamily="2" charset="-122"/>
              </a:rPr>
              <a:t>图</a:t>
            </a:r>
            <a:r>
              <a:rPr lang="en-US" altLang="zh-CN" b="1">
                <a:solidFill>
                  <a:srgbClr val="FFFF00"/>
                </a:solidFill>
              </a:rPr>
              <a:t>7.19</a:t>
            </a:r>
            <a:r>
              <a:rPr lang="zh-CN" altLang="en-US" b="1">
                <a:solidFill>
                  <a:srgbClr val="FFFF00"/>
                </a:solidFill>
                <a:latin typeface="宋体" panose="02010600030101010101" pitchFamily="2" charset="-122"/>
              </a:rPr>
              <a:t>所示为镜像电流源电路。其中</a:t>
            </a:r>
            <a:r>
              <a:rPr lang="en-US" altLang="zh-CN" b="1">
                <a:solidFill>
                  <a:srgbClr val="FFFF00"/>
                </a:solidFill>
              </a:rPr>
              <a:t>T</a:t>
            </a:r>
            <a:r>
              <a:rPr lang="en-US" altLang="zh-CN" b="1" baseline="-30000">
                <a:solidFill>
                  <a:srgbClr val="FFFF00"/>
                </a:solidFill>
              </a:rPr>
              <a:t>1</a:t>
            </a:r>
            <a:r>
              <a:rPr lang="zh-CN" altLang="en-US" b="1">
                <a:solidFill>
                  <a:srgbClr val="FFFF00"/>
                </a:solidFill>
                <a:latin typeface="宋体" panose="02010600030101010101" pitchFamily="2" charset="-122"/>
              </a:rPr>
              <a:t>和</a:t>
            </a:r>
            <a:r>
              <a:rPr lang="en-US" altLang="zh-CN" b="1">
                <a:solidFill>
                  <a:srgbClr val="FFFF00"/>
                </a:solidFill>
              </a:rPr>
              <a:t>T</a:t>
            </a:r>
            <a:r>
              <a:rPr lang="en-US" altLang="zh-CN" b="1" baseline="-30000">
                <a:solidFill>
                  <a:srgbClr val="FFFF00"/>
                </a:solidFill>
              </a:rPr>
              <a:t>2</a:t>
            </a:r>
            <a:r>
              <a:rPr lang="zh-CN" altLang="en-US" b="1">
                <a:solidFill>
                  <a:srgbClr val="FFFF00"/>
                </a:solidFill>
                <a:latin typeface="宋体" panose="02010600030101010101" pitchFamily="2" charset="-122"/>
              </a:rPr>
              <a:t>两管特性理想对称，完全一致。</a:t>
            </a:r>
            <a:r>
              <a:rPr lang="zh-CN" altLang="en-US" b="1">
                <a:solidFill>
                  <a:srgbClr val="FFFF00"/>
                </a:solidFill>
              </a:rPr>
              <a:t> </a:t>
            </a:r>
          </a:p>
        </p:txBody>
      </p:sp>
      <p:grpSp>
        <p:nvGrpSpPr>
          <p:cNvPr id="3076" name="Group 4">
            <a:extLst>
              <a:ext uri="{FF2B5EF4-FFF2-40B4-BE49-F238E27FC236}">
                <a16:creationId xmlns:a16="http://schemas.microsoft.com/office/drawing/2014/main" id="{58BE9E65-AC84-46B7-B0CA-E2A77ACC7365}"/>
              </a:ext>
            </a:extLst>
          </p:cNvPr>
          <p:cNvGrpSpPr>
            <a:grpSpLocks/>
          </p:cNvGrpSpPr>
          <p:nvPr/>
        </p:nvGrpSpPr>
        <p:grpSpPr bwMode="auto">
          <a:xfrm>
            <a:off x="1219200" y="1511300"/>
            <a:ext cx="4371975" cy="5346700"/>
            <a:chOff x="4475" y="1760"/>
            <a:chExt cx="6885" cy="8419"/>
          </a:xfrm>
        </p:grpSpPr>
        <p:sp>
          <p:nvSpPr>
            <p:cNvPr id="3078" name="Line 5">
              <a:extLst>
                <a:ext uri="{FF2B5EF4-FFF2-40B4-BE49-F238E27FC236}">
                  <a16:creationId xmlns:a16="http://schemas.microsoft.com/office/drawing/2014/main" id="{4647B2CD-BA0D-41E4-8860-A8721386F335}"/>
                </a:ext>
              </a:extLst>
            </p:cNvPr>
            <p:cNvSpPr>
              <a:spLocks noChangeShapeType="1"/>
            </p:cNvSpPr>
            <p:nvPr/>
          </p:nvSpPr>
          <p:spPr bwMode="auto">
            <a:xfrm flipV="1">
              <a:off x="5575" y="2330"/>
              <a:ext cx="0" cy="33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 name="Oval 6">
              <a:extLst>
                <a:ext uri="{FF2B5EF4-FFF2-40B4-BE49-F238E27FC236}">
                  <a16:creationId xmlns:a16="http://schemas.microsoft.com/office/drawing/2014/main" id="{849A3236-A1A6-4082-B8BB-CA5235C675E0}"/>
                </a:ext>
              </a:extLst>
            </p:cNvPr>
            <p:cNvSpPr>
              <a:spLocks noChangeArrowheads="1"/>
            </p:cNvSpPr>
            <p:nvPr/>
          </p:nvSpPr>
          <p:spPr bwMode="auto">
            <a:xfrm>
              <a:off x="5488" y="2270"/>
              <a:ext cx="147"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80" name="Line 7">
              <a:extLst>
                <a:ext uri="{FF2B5EF4-FFF2-40B4-BE49-F238E27FC236}">
                  <a16:creationId xmlns:a16="http://schemas.microsoft.com/office/drawing/2014/main" id="{DA9C5EB9-6F58-44F3-8FAA-0464F1C3617F}"/>
                </a:ext>
              </a:extLst>
            </p:cNvPr>
            <p:cNvSpPr>
              <a:spLocks noChangeShapeType="1"/>
            </p:cNvSpPr>
            <p:nvPr/>
          </p:nvSpPr>
          <p:spPr bwMode="auto">
            <a:xfrm flipH="1">
              <a:off x="5993" y="6022"/>
              <a:ext cx="315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 name="Line 8">
              <a:extLst>
                <a:ext uri="{FF2B5EF4-FFF2-40B4-BE49-F238E27FC236}">
                  <a16:creationId xmlns:a16="http://schemas.microsoft.com/office/drawing/2014/main" id="{D68F6EB7-FBF1-43C3-BC94-7C730AAD01B5}"/>
                </a:ext>
              </a:extLst>
            </p:cNvPr>
            <p:cNvSpPr>
              <a:spLocks noChangeShapeType="1"/>
            </p:cNvSpPr>
            <p:nvPr/>
          </p:nvSpPr>
          <p:spPr bwMode="auto">
            <a:xfrm>
              <a:off x="5575" y="6410"/>
              <a:ext cx="0" cy="174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 name="Line 9">
              <a:extLst>
                <a:ext uri="{FF2B5EF4-FFF2-40B4-BE49-F238E27FC236}">
                  <a16:creationId xmlns:a16="http://schemas.microsoft.com/office/drawing/2014/main" id="{60D6C333-52B7-4A20-AE5C-EC889CB4C6BE}"/>
                </a:ext>
              </a:extLst>
            </p:cNvPr>
            <p:cNvSpPr>
              <a:spLocks noChangeShapeType="1"/>
            </p:cNvSpPr>
            <p:nvPr/>
          </p:nvSpPr>
          <p:spPr bwMode="auto">
            <a:xfrm>
              <a:off x="5575" y="4792"/>
              <a:ext cx="1935"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83" name="Line 10">
              <a:extLst>
                <a:ext uri="{FF2B5EF4-FFF2-40B4-BE49-F238E27FC236}">
                  <a16:creationId xmlns:a16="http://schemas.microsoft.com/office/drawing/2014/main" id="{37355F14-861E-4DB8-B8F5-D90C6CCBC1F0}"/>
                </a:ext>
              </a:extLst>
            </p:cNvPr>
            <p:cNvSpPr>
              <a:spLocks noChangeShapeType="1"/>
            </p:cNvSpPr>
            <p:nvPr/>
          </p:nvSpPr>
          <p:spPr bwMode="auto">
            <a:xfrm>
              <a:off x="7510" y="4792"/>
              <a:ext cx="0" cy="123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084" name="Text Box 11">
              <a:extLst>
                <a:ext uri="{FF2B5EF4-FFF2-40B4-BE49-F238E27FC236}">
                  <a16:creationId xmlns:a16="http://schemas.microsoft.com/office/drawing/2014/main" id="{1A94FE9B-22D3-48B3-BD39-E67BA5155851}"/>
                </a:ext>
              </a:extLst>
            </p:cNvPr>
            <p:cNvSpPr txBox="1">
              <a:spLocks noChangeArrowheads="1"/>
            </p:cNvSpPr>
            <p:nvPr/>
          </p:nvSpPr>
          <p:spPr bwMode="auto">
            <a:xfrm>
              <a:off x="4835" y="5552"/>
              <a:ext cx="1363"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3085" name="Text Box 12">
              <a:extLst>
                <a:ext uri="{FF2B5EF4-FFF2-40B4-BE49-F238E27FC236}">
                  <a16:creationId xmlns:a16="http://schemas.microsoft.com/office/drawing/2014/main" id="{D7C3C613-8A8B-4E16-B2E3-98363FCEBBBF}"/>
                </a:ext>
              </a:extLst>
            </p:cNvPr>
            <p:cNvSpPr txBox="1">
              <a:spLocks noChangeArrowheads="1"/>
            </p:cNvSpPr>
            <p:nvPr/>
          </p:nvSpPr>
          <p:spPr bwMode="auto">
            <a:xfrm>
              <a:off x="4475" y="467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3086" name="Text Box 13">
              <a:extLst>
                <a:ext uri="{FF2B5EF4-FFF2-40B4-BE49-F238E27FC236}">
                  <a16:creationId xmlns:a16="http://schemas.microsoft.com/office/drawing/2014/main" id="{95A68FF5-5819-4887-BA8B-F38B220BF418}"/>
                </a:ext>
              </a:extLst>
            </p:cNvPr>
            <p:cNvSpPr txBox="1">
              <a:spLocks noChangeArrowheads="1"/>
            </p:cNvSpPr>
            <p:nvPr/>
          </p:nvSpPr>
          <p:spPr bwMode="auto">
            <a:xfrm>
              <a:off x="5605" y="1760"/>
              <a:ext cx="21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3087" name="Line 14">
              <a:extLst>
                <a:ext uri="{FF2B5EF4-FFF2-40B4-BE49-F238E27FC236}">
                  <a16:creationId xmlns:a16="http://schemas.microsoft.com/office/drawing/2014/main" id="{AE4D8FE6-B0FD-45D0-BECA-E4EA798E1842}"/>
                </a:ext>
              </a:extLst>
            </p:cNvPr>
            <p:cNvSpPr>
              <a:spLocks noChangeShapeType="1"/>
            </p:cNvSpPr>
            <p:nvPr/>
          </p:nvSpPr>
          <p:spPr bwMode="auto">
            <a:xfrm>
              <a:off x="9593" y="2390"/>
              <a:ext cx="0" cy="33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88" name="Group 15">
              <a:extLst>
                <a:ext uri="{FF2B5EF4-FFF2-40B4-BE49-F238E27FC236}">
                  <a16:creationId xmlns:a16="http://schemas.microsoft.com/office/drawing/2014/main" id="{3AA206F5-BF75-48C4-B6A2-CBBE0D404A1D}"/>
                </a:ext>
              </a:extLst>
            </p:cNvPr>
            <p:cNvGrpSpPr>
              <a:grpSpLocks/>
            </p:cNvGrpSpPr>
            <p:nvPr/>
          </p:nvGrpSpPr>
          <p:grpSpPr bwMode="auto">
            <a:xfrm>
              <a:off x="9175" y="5690"/>
              <a:ext cx="418" cy="750"/>
              <a:chOff x="7240" y="4560"/>
              <a:chExt cx="280" cy="500"/>
            </a:xfrm>
          </p:grpSpPr>
          <p:sp>
            <p:nvSpPr>
              <p:cNvPr id="3111" name="Line 16">
                <a:extLst>
                  <a:ext uri="{FF2B5EF4-FFF2-40B4-BE49-F238E27FC236}">
                    <a16:creationId xmlns:a16="http://schemas.microsoft.com/office/drawing/2014/main" id="{D2EEC976-13BF-4608-A45C-CF8FB3BF62E2}"/>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2" name="Line 17">
                <a:extLst>
                  <a:ext uri="{FF2B5EF4-FFF2-40B4-BE49-F238E27FC236}">
                    <a16:creationId xmlns:a16="http://schemas.microsoft.com/office/drawing/2014/main" id="{52CC111E-46E5-421A-87E4-87A9B02B631C}"/>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3" name="Line 18">
                <a:extLst>
                  <a:ext uri="{FF2B5EF4-FFF2-40B4-BE49-F238E27FC236}">
                    <a16:creationId xmlns:a16="http://schemas.microsoft.com/office/drawing/2014/main" id="{25F48D65-EAE4-4AB6-BC2A-965321B4AD64}"/>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089" name="Line 19">
              <a:extLst>
                <a:ext uri="{FF2B5EF4-FFF2-40B4-BE49-F238E27FC236}">
                  <a16:creationId xmlns:a16="http://schemas.microsoft.com/office/drawing/2014/main" id="{8AEABCAC-4004-44DF-B7CA-454762EC86C4}"/>
                </a:ext>
              </a:extLst>
            </p:cNvPr>
            <p:cNvSpPr>
              <a:spLocks noChangeShapeType="1"/>
            </p:cNvSpPr>
            <p:nvPr/>
          </p:nvSpPr>
          <p:spPr bwMode="auto">
            <a:xfrm>
              <a:off x="9593" y="6440"/>
              <a:ext cx="0" cy="168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90" name="Group 20">
              <a:extLst>
                <a:ext uri="{FF2B5EF4-FFF2-40B4-BE49-F238E27FC236}">
                  <a16:creationId xmlns:a16="http://schemas.microsoft.com/office/drawing/2014/main" id="{4D374881-AF47-4917-8F5B-F5B0657057A7}"/>
                </a:ext>
              </a:extLst>
            </p:cNvPr>
            <p:cNvGrpSpPr>
              <a:grpSpLocks/>
            </p:cNvGrpSpPr>
            <p:nvPr/>
          </p:nvGrpSpPr>
          <p:grpSpPr bwMode="auto">
            <a:xfrm flipH="1">
              <a:off x="5575" y="5690"/>
              <a:ext cx="418" cy="750"/>
              <a:chOff x="7240" y="4560"/>
              <a:chExt cx="280" cy="500"/>
            </a:xfrm>
          </p:grpSpPr>
          <p:sp>
            <p:nvSpPr>
              <p:cNvPr id="3108" name="Line 21">
                <a:extLst>
                  <a:ext uri="{FF2B5EF4-FFF2-40B4-BE49-F238E27FC236}">
                    <a16:creationId xmlns:a16="http://schemas.microsoft.com/office/drawing/2014/main" id="{252EAB9A-C3AB-4269-8693-454D4ED9586E}"/>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9" name="Line 22">
                <a:extLst>
                  <a:ext uri="{FF2B5EF4-FFF2-40B4-BE49-F238E27FC236}">
                    <a16:creationId xmlns:a16="http://schemas.microsoft.com/office/drawing/2014/main" id="{F80DA166-AE18-422E-A24E-F9B71C5C62BF}"/>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0" name="Line 23">
                <a:extLst>
                  <a:ext uri="{FF2B5EF4-FFF2-40B4-BE49-F238E27FC236}">
                    <a16:creationId xmlns:a16="http://schemas.microsoft.com/office/drawing/2014/main" id="{010C1DA8-1DB1-438B-ADAD-E94460BFF7A4}"/>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091" name="Line 24">
              <a:extLst>
                <a:ext uri="{FF2B5EF4-FFF2-40B4-BE49-F238E27FC236}">
                  <a16:creationId xmlns:a16="http://schemas.microsoft.com/office/drawing/2014/main" id="{180FC2F7-0E97-4C34-A7C4-5AA584DCF481}"/>
                </a:ext>
              </a:extLst>
            </p:cNvPr>
            <p:cNvSpPr>
              <a:spLocks noChangeShapeType="1"/>
            </p:cNvSpPr>
            <p:nvPr/>
          </p:nvSpPr>
          <p:spPr bwMode="auto">
            <a:xfrm>
              <a:off x="5575" y="8122"/>
              <a:ext cx="40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 name="Line 25">
              <a:extLst>
                <a:ext uri="{FF2B5EF4-FFF2-40B4-BE49-F238E27FC236}">
                  <a16:creationId xmlns:a16="http://schemas.microsoft.com/office/drawing/2014/main" id="{3E4966CF-9C4B-41A2-B0B7-BF1E3F9DD7AA}"/>
                </a:ext>
              </a:extLst>
            </p:cNvPr>
            <p:cNvSpPr>
              <a:spLocks noChangeShapeType="1"/>
            </p:cNvSpPr>
            <p:nvPr/>
          </p:nvSpPr>
          <p:spPr bwMode="auto">
            <a:xfrm>
              <a:off x="7510" y="8122"/>
              <a:ext cx="0" cy="63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093" name="Line 26">
              <a:extLst>
                <a:ext uri="{FF2B5EF4-FFF2-40B4-BE49-F238E27FC236}">
                  <a16:creationId xmlns:a16="http://schemas.microsoft.com/office/drawing/2014/main" id="{8CBDA09B-3CC6-41F8-8939-71FCFC6740E3}"/>
                </a:ext>
              </a:extLst>
            </p:cNvPr>
            <p:cNvSpPr>
              <a:spLocks noChangeShapeType="1"/>
            </p:cNvSpPr>
            <p:nvPr/>
          </p:nvSpPr>
          <p:spPr bwMode="auto">
            <a:xfrm>
              <a:off x="7303" y="8752"/>
              <a:ext cx="44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Line 27">
              <a:extLst>
                <a:ext uri="{FF2B5EF4-FFF2-40B4-BE49-F238E27FC236}">
                  <a16:creationId xmlns:a16="http://schemas.microsoft.com/office/drawing/2014/main" id="{021B1D40-F90D-4F8B-A27C-B253DC8A4DAF}"/>
                </a:ext>
              </a:extLst>
            </p:cNvPr>
            <p:cNvSpPr>
              <a:spLocks noChangeShapeType="1"/>
            </p:cNvSpPr>
            <p:nvPr/>
          </p:nvSpPr>
          <p:spPr bwMode="auto">
            <a:xfrm>
              <a:off x="7808" y="6262"/>
              <a:ext cx="982"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95" name="Line 28">
              <a:extLst>
                <a:ext uri="{FF2B5EF4-FFF2-40B4-BE49-F238E27FC236}">
                  <a16:creationId xmlns:a16="http://schemas.microsoft.com/office/drawing/2014/main" id="{8C774025-E897-49E6-B564-052BE73CD824}"/>
                </a:ext>
              </a:extLst>
            </p:cNvPr>
            <p:cNvSpPr>
              <a:spLocks noChangeShapeType="1"/>
            </p:cNvSpPr>
            <p:nvPr/>
          </p:nvSpPr>
          <p:spPr bwMode="auto">
            <a:xfrm flipH="1">
              <a:off x="6410" y="6262"/>
              <a:ext cx="863"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96" name="Line 29">
              <a:extLst>
                <a:ext uri="{FF2B5EF4-FFF2-40B4-BE49-F238E27FC236}">
                  <a16:creationId xmlns:a16="http://schemas.microsoft.com/office/drawing/2014/main" id="{57BCC197-1347-4FC5-B272-CB75EEED18D2}"/>
                </a:ext>
              </a:extLst>
            </p:cNvPr>
            <p:cNvSpPr>
              <a:spLocks noChangeShapeType="1"/>
            </p:cNvSpPr>
            <p:nvPr/>
          </p:nvSpPr>
          <p:spPr bwMode="auto">
            <a:xfrm>
              <a:off x="5190" y="3022"/>
              <a:ext cx="0" cy="988"/>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97" name="Line 30">
              <a:extLst>
                <a:ext uri="{FF2B5EF4-FFF2-40B4-BE49-F238E27FC236}">
                  <a16:creationId xmlns:a16="http://schemas.microsoft.com/office/drawing/2014/main" id="{A46B8814-C6AE-4387-88F4-99D49FC9FB85}"/>
                </a:ext>
              </a:extLst>
            </p:cNvPr>
            <p:cNvSpPr>
              <a:spLocks noChangeShapeType="1"/>
            </p:cNvSpPr>
            <p:nvPr/>
          </p:nvSpPr>
          <p:spPr bwMode="auto">
            <a:xfrm>
              <a:off x="9875" y="2885"/>
              <a:ext cx="0" cy="96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98" name="Oval 31">
              <a:extLst>
                <a:ext uri="{FF2B5EF4-FFF2-40B4-BE49-F238E27FC236}">
                  <a16:creationId xmlns:a16="http://schemas.microsoft.com/office/drawing/2014/main" id="{6949E4C7-11AD-4021-9AC7-B41F0AFC08B6}"/>
                </a:ext>
              </a:extLst>
            </p:cNvPr>
            <p:cNvSpPr>
              <a:spLocks noChangeArrowheads="1"/>
            </p:cNvSpPr>
            <p:nvPr/>
          </p:nvSpPr>
          <p:spPr bwMode="auto">
            <a:xfrm>
              <a:off x="9503" y="2270"/>
              <a:ext cx="150"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099" name="Line 32">
              <a:extLst>
                <a:ext uri="{FF2B5EF4-FFF2-40B4-BE49-F238E27FC236}">
                  <a16:creationId xmlns:a16="http://schemas.microsoft.com/office/drawing/2014/main" id="{C5803D15-C8A1-4A2B-917C-34F230CDCD91}"/>
                </a:ext>
              </a:extLst>
            </p:cNvPr>
            <p:cNvSpPr>
              <a:spLocks noChangeShapeType="1"/>
            </p:cNvSpPr>
            <p:nvPr/>
          </p:nvSpPr>
          <p:spPr bwMode="auto">
            <a:xfrm>
              <a:off x="5308" y="4880"/>
              <a:ext cx="0" cy="8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00" name="Text Box 33">
              <a:extLst>
                <a:ext uri="{FF2B5EF4-FFF2-40B4-BE49-F238E27FC236}">
                  <a16:creationId xmlns:a16="http://schemas.microsoft.com/office/drawing/2014/main" id="{331E5BD6-D221-4319-A157-4DD9292DBE93}"/>
                </a:ext>
              </a:extLst>
            </p:cNvPr>
            <p:cNvSpPr txBox="1">
              <a:spLocks noChangeArrowheads="1"/>
            </p:cNvSpPr>
            <p:nvPr/>
          </p:nvSpPr>
          <p:spPr bwMode="auto">
            <a:xfrm>
              <a:off x="4475" y="2840"/>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3101" name="Text Box 34">
              <a:extLst>
                <a:ext uri="{FF2B5EF4-FFF2-40B4-BE49-F238E27FC236}">
                  <a16:creationId xmlns:a16="http://schemas.microsoft.com/office/drawing/2014/main" id="{B48CB488-99E2-4D58-A30C-B0971787DB89}"/>
                </a:ext>
              </a:extLst>
            </p:cNvPr>
            <p:cNvSpPr txBox="1">
              <a:spLocks noChangeArrowheads="1"/>
            </p:cNvSpPr>
            <p:nvPr/>
          </p:nvSpPr>
          <p:spPr bwMode="auto">
            <a:xfrm>
              <a:off x="9995" y="288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3102" name="Text Box 35">
              <a:extLst>
                <a:ext uri="{FF2B5EF4-FFF2-40B4-BE49-F238E27FC236}">
                  <a16:creationId xmlns:a16="http://schemas.microsoft.com/office/drawing/2014/main" id="{6CEFDF11-3412-4172-B1C8-E1EEB41E53F9}"/>
                </a:ext>
              </a:extLst>
            </p:cNvPr>
            <p:cNvSpPr txBox="1">
              <a:spLocks noChangeArrowheads="1"/>
            </p:cNvSpPr>
            <p:nvPr/>
          </p:nvSpPr>
          <p:spPr bwMode="auto">
            <a:xfrm>
              <a:off x="6395" y="625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3103" name="Text Box 36">
              <a:extLst>
                <a:ext uri="{FF2B5EF4-FFF2-40B4-BE49-F238E27FC236}">
                  <a16:creationId xmlns:a16="http://schemas.microsoft.com/office/drawing/2014/main" id="{831489D9-3637-4103-A6E9-AF4889994A2C}"/>
                </a:ext>
              </a:extLst>
            </p:cNvPr>
            <p:cNvSpPr txBox="1">
              <a:spLocks noChangeArrowheads="1"/>
            </p:cNvSpPr>
            <p:nvPr/>
          </p:nvSpPr>
          <p:spPr bwMode="auto">
            <a:xfrm>
              <a:off x="7955" y="6245"/>
              <a:ext cx="1363"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3104" name="Text Box 37">
              <a:extLst>
                <a:ext uri="{FF2B5EF4-FFF2-40B4-BE49-F238E27FC236}">
                  <a16:creationId xmlns:a16="http://schemas.microsoft.com/office/drawing/2014/main" id="{32DA642B-65A7-4856-BCC4-7C325998A012}"/>
                </a:ext>
              </a:extLst>
            </p:cNvPr>
            <p:cNvSpPr txBox="1">
              <a:spLocks noChangeArrowheads="1"/>
            </p:cNvSpPr>
            <p:nvPr/>
          </p:nvSpPr>
          <p:spPr bwMode="auto">
            <a:xfrm>
              <a:off x="5795" y="3012"/>
              <a:ext cx="96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3105" name="Text Box 38">
              <a:extLst>
                <a:ext uri="{FF2B5EF4-FFF2-40B4-BE49-F238E27FC236}">
                  <a16:creationId xmlns:a16="http://schemas.microsoft.com/office/drawing/2014/main" id="{3DC4F0D5-60A3-4FD9-BDF5-F99AA5001D87}"/>
                </a:ext>
              </a:extLst>
            </p:cNvPr>
            <p:cNvSpPr txBox="1">
              <a:spLocks noChangeArrowheads="1"/>
            </p:cNvSpPr>
            <p:nvPr/>
          </p:nvSpPr>
          <p:spPr bwMode="auto">
            <a:xfrm>
              <a:off x="9563" y="551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3106" name="Rectangle 39">
              <a:extLst>
                <a:ext uri="{FF2B5EF4-FFF2-40B4-BE49-F238E27FC236}">
                  <a16:creationId xmlns:a16="http://schemas.microsoft.com/office/drawing/2014/main" id="{80E5E2EF-DCBA-4185-91A3-781949D1A5E7}"/>
                </a:ext>
              </a:extLst>
            </p:cNvPr>
            <p:cNvSpPr>
              <a:spLocks noChangeArrowheads="1"/>
            </p:cNvSpPr>
            <p:nvPr/>
          </p:nvSpPr>
          <p:spPr bwMode="auto">
            <a:xfrm>
              <a:off x="5399" y="305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107" name="Text Box 40">
              <a:extLst>
                <a:ext uri="{FF2B5EF4-FFF2-40B4-BE49-F238E27FC236}">
                  <a16:creationId xmlns:a16="http://schemas.microsoft.com/office/drawing/2014/main" id="{78215331-CE04-43FC-ADC0-0A3E91DF24C1}"/>
                </a:ext>
              </a:extLst>
            </p:cNvPr>
            <p:cNvSpPr txBox="1">
              <a:spLocks noChangeArrowheads="1"/>
            </p:cNvSpPr>
            <p:nvPr/>
          </p:nvSpPr>
          <p:spPr bwMode="auto">
            <a:xfrm>
              <a:off x="4595" y="9044"/>
              <a:ext cx="6422"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7.19 </a:t>
              </a:r>
              <a:r>
                <a:rPr kumimoji="0" lang="zh-CN" altLang="en-US" sz="2800" b="1">
                  <a:solidFill>
                    <a:srgbClr val="FFFF00"/>
                  </a:solidFill>
                </a:rPr>
                <a:t>镜像电流源电路</a:t>
              </a:r>
              <a:endParaRPr kumimoji="0" lang="zh-CN" altLang="en-US" sz="2800" b="1" baseline="-25000">
                <a:solidFill>
                  <a:srgbClr val="FFFF00"/>
                </a:solidFill>
              </a:endParaRPr>
            </a:p>
          </p:txBody>
        </p:sp>
      </p:grpSp>
      <p:sp>
        <p:nvSpPr>
          <p:cNvPr id="4137" name="Rectangle 41">
            <a:extLst>
              <a:ext uri="{FF2B5EF4-FFF2-40B4-BE49-F238E27FC236}">
                <a16:creationId xmlns:a16="http://schemas.microsoft.com/office/drawing/2014/main" id="{B90A6A44-E3CC-499F-9D52-E807FE4773A5}"/>
              </a:ext>
            </a:extLst>
          </p:cNvPr>
          <p:cNvSpPr>
            <a:spLocks noChangeArrowheads="1"/>
          </p:cNvSpPr>
          <p:nvPr/>
        </p:nvSpPr>
        <p:spPr bwMode="auto">
          <a:xfrm>
            <a:off x="5562600" y="3886200"/>
            <a:ext cx="3886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latin typeface="宋体" panose="02010600030101010101" pitchFamily="2" charset="-122"/>
              </a:rPr>
              <a:t>则</a:t>
            </a:r>
            <a:r>
              <a:rPr lang="en-US" altLang="zh-CN" b="1" i="1">
                <a:solidFill>
                  <a:srgbClr val="FFFF00"/>
                </a:solidFill>
              </a:rPr>
              <a:t>U</a:t>
            </a:r>
            <a:r>
              <a:rPr lang="en-US" altLang="zh-CN" b="1" baseline="-30000">
                <a:solidFill>
                  <a:srgbClr val="FFFF00"/>
                </a:solidFill>
              </a:rPr>
              <a:t>B1</a:t>
            </a:r>
            <a:r>
              <a:rPr lang="en-US" altLang="zh-CN" b="1">
                <a:solidFill>
                  <a:srgbClr val="FFFF00"/>
                </a:solidFill>
              </a:rPr>
              <a:t>=</a:t>
            </a:r>
            <a:r>
              <a:rPr lang="en-US" altLang="zh-CN" b="1" i="1">
                <a:solidFill>
                  <a:srgbClr val="FFFF00"/>
                </a:solidFill>
              </a:rPr>
              <a:t>U</a:t>
            </a:r>
            <a:r>
              <a:rPr lang="en-US" altLang="zh-CN" b="1" baseline="-30000">
                <a:solidFill>
                  <a:srgbClr val="FFFF00"/>
                </a:solidFill>
              </a:rPr>
              <a:t>B2</a:t>
            </a:r>
            <a:r>
              <a:rPr lang="zh-CN" altLang="en-US" b="1">
                <a:solidFill>
                  <a:srgbClr val="FFFF00"/>
                </a:solidFill>
                <a:latin typeface="宋体" panose="02010600030101010101" pitchFamily="2" charset="-122"/>
              </a:rPr>
              <a:t>，故</a:t>
            </a:r>
            <a:r>
              <a:rPr lang="en-US" altLang="zh-CN" b="1" i="1">
                <a:solidFill>
                  <a:srgbClr val="FFFF00"/>
                </a:solidFill>
              </a:rPr>
              <a:t>I</a:t>
            </a:r>
            <a:r>
              <a:rPr lang="en-US" altLang="zh-CN" b="1" baseline="-30000">
                <a:solidFill>
                  <a:srgbClr val="FFFF00"/>
                </a:solidFill>
              </a:rPr>
              <a:t>B1</a:t>
            </a:r>
            <a:r>
              <a:rPr lang="en-US" altLang="zh-CN" b="1">
                <a:solidFill>
                  <a:srgbClr val="FFFF00"/>
                </a:solidFill>
              </a:rPr>
              <a:t>=</a:t>
            </a:r>
            <a:r>
              <a:rPr lang="en-US" altLang="zh-CN" b="1" i="1">
                <a:solidFill>
                  <a:srgbClr val="FFFF00"/>
                </a:solidFill>
              </a:rPr>
              <a:t>I</a:t>
            </a:r>
            <a:r>
              <a:rPr lang="en-US" altLang="zh-CN" b="1" baseline="-30000">
                <a:solidFill>
                  <a:srgbClr val="FFFF00"/>
                </a:solidFill>
              </a:rPr>
              <a:t>B2</a:t>
            </a:r>
            <a:r>
              <a:rPr lang="en-US" altLang="zh-CN" b="1">
                <a:solidFill>
                  <a:srgbClr val="FFFF00"/>
                </a:solidFill>
              </a:rPr>
              <a:t>=</a:t>
            </a:r>
            <a:r>
              <a:rPr lang="en-US" altLang="zh-CN" b="1" i="1">
                <a:solidFill>
                  <a:srgbClr val="FFFF00"/>
                </a:solidFill>
              </a:rPr>
              <a:t>I</a:t>
            </a:r>
            <a:r>
              <a:rPr lang="en-US" altLang="zh-CN" b="1" baseline="-30000">
                <a:solidFill>
                  <a:srgbClr val="FFFF00"/>
                </a:solidFill>
              </a:rPr>
              <a:t>B</a:t>
            </a:r>
            <a:r>
              <a:rPr lang="zh-CN" altLang="en-US" b="1">
                <a:solidFill>
                  <a:srgbClr val="FFFF00"/>
                </a:solidFill>
                <a:latin typeface="宋体" panose="02010600030101010101" pitchFamily="2" charset="-122"/>
              </a:rPr>
              <a:t>，</a:t>
            </a:r>
            <a:r>
              <a:rPr lang="en-US" altLang="zh-CN" b="1" i="1">
                <a:solidFill>
                  <a:srgbClr val="FFFF00"/>
                </a:solidFill>
              </a:rPr>
              <a:t>I</a:t>
            </a:r>
            <a:r>
              <a:rPr lang="en-US" altLang="zh-CN" b="1" baseline="-30000">
                <a:solidFill>
                  <a:srgbClr val="FFFF00"/>
                </a:solidFill>
              </a:rPr>
              <a:t>C1</a:t>
            </a:r>
            <a:r>
              <a:rPr lang="en-US" altLang="zh-CN" b="1">
                <a:solidFill>
                  <a:srgbClr val="FFFF00"/>
                </a:solidFill>
              </a:rPr>
              <a:t>=</a:t>
            </a:r>
            <a:r>
              <a:rPr lang="en-US" altLang="zh-CN" b="1" i="1">
                <a:solidFill>
                  <a:srgbClr val="FFFF00"/>
                </a:solidFill>
              </a:rPr>
              <a:t>I</a:t>
            </a:r>
            <a:r>
              <a:rPr lang="en-US" altLang="zh-CN" b="1" baseline="-30000">
                <a:solidFill>
                  <a:srgbClr val="FFFF00"/>
                </a:solidFill>
              </a:rPr>
              <a:t>C2</a:t>
            </a:r>
            <a:r>
              <a:rPr lang="en-US" altLang="zh-CN" b="1">
                <a:solidFill>
                  <a:srgbClr val="FFFF00"/>
                </a:solidFill>
              </a:rPr>
              <a:t>=</a:t>
            </a:r>
            <a:r>
              <a:rPr lang="en-US" altLang="zh-CN" b="1" i="1">
                <a:solidFill>
                  <a:srgbClr val="FFFF00"/>
                </a:solidFill>
              </a:rPr>
              <a:t>I</a:t>
            </a:r>
            <a:r>
              <a:rPr lang="en-US" altLang="zh-CN" b="1" baseline="-30000">
                <a:solidFill>
                  <a:srgbClr val="FFFF00"/>
                </a:solidFill>
              </a:rPr>
              <a:t>O</a:t>
            </a:r>
            <a:r>
              <a:rPr lang="zh-CN" altLang="en-US" b="1">
                <a:solidFill>
                  <a:srgbClr val="FFFF00"/>
                </a:solidFill>
                <a:latin typeface="宋体" panose="02010600030101010101" pitchFamily="2" charset="-122"/>
              </a:rPr>
              <a:t>，那么</a:t>
            </a:r>
            <a:r>
              <a:rPr lang="en-US" altLang="zh-CN" b="1" i="1">
                <a:solidFill>
                  <a:srgbClr val="FFFF00"/>
                </a:solidFill>
              </a:rPr>
              <a:t>I</a:t>
            </a:r>
            <a:r>
              <a:rPr lang="en-US" altLang="zh-CN" b="1" baseline="-30000">
                <a:solidFill>
                  <a:srgbClr val="FFFF00"/>
                </a:solidFill>
              </a:rPr>
              <a:t>R</a:t>
            </a:r>
            <a:r>
              <a:rPr lang="zh-CN" altLang="en-US" b="1">
                <a:solidFill>
                  <a:srgbClr val="FFFF00"/>
                </a:solidFill>
                <a:latin typeface="宋体" panose="02010600030101010101" pitchFamily="2" charset="-122"/>
              </a:rPr>
              <a:t>可表示为</a:t>
            </a:r>
            <a:r>
              <a:rPr lang="zh-CN" altLang="en-US" b="1">
                <a:solidFill>
                  <a:srgbClr val="FFFF00"/>
                </a:solidFill>
              </a:rPr>
              <a:t> </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37"/>
                                        </p:tgtEl>
                                        <p:attrNameLst>
                                          <p:attrName>style.visibility</p:attrName>
                                        </p:attrNameLst>
                                      </p:cBhvr>
                                      <p:to>
                                        <p:strVal val="visible"/>
                                      </p:to>
                                    </p:set>
                                    <p:anim calcmode="lin" valueType="num">
                                      <p:cBhvr additive="base">
                                        <p:cTn id="13" dur="500" fill="hold"/>
                                        <p:tgtEl>
                                          <p:spTgt spid="4137"/>
                                        </p:tgtEl>
                                        <p:attrNameLst>
                                          <p:attrName>ppt_x</p:attrName>
                                        </p:attrNameLst>
                                      </p:cBhvr>
                                      <p:tavLst>
                                        <p:tav tm="0">
                                          <p:val>
                                            <p:strVal val="0-#ppt_w/2"/>
                                          </p:val>
                                        </p:tav>
                                        <p:tav tm="100000">
                                          <p:val>
                                            <p:strVal val="#ppt_x"/>
                                          </p:val>
                                        </p:tav>
                                      </p:tavLst>
                                    </p:anim>
                                    <p:anim calcmode="lin" valueType="num">
                                      <p:cBhvr additive="base">
                                        <p:cTn id="14" dur="500" fill="hold"/>
                                        <p:tgtEl>
                                          <p:spTgt spid="41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3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id="{94A4A9BB-4C5B-40B9-8015-72734E72393D}"/>
              </a:ext>
            </a:extLst>
          </p:cNvPr>
          <p:cNvGraphicFramePr>
            <a:graphicFrameLocks noChangeAspect="1"/>
          </p:cNvGraphicFramePr>
          <p:nvPr/>
        </p:nvGraphicFramePr>
        <p:xfrm>
          <a:off x="4841875" y="1268413"/>
          <a:ext cx="2509838" cy="2746375"/>
        </p:xfrm>
        <a:graphic>
          <a:graphicData uri="http://schemas.openxmlformats.org/presentationml/2006/ole">
            <mc:AlternateContent xmlns:mc="http://schemas.openxmlformats.org/markup-compatibility/2006">
              <mc:Choice xmlns:v="urn:schemas-microsoft-com:vml" Requires="v">
                <p:oleObj spid="_x0000_s91148" name="Equation" r:id="rId3" imgW="854520" imgH="941696" progId="Equation.3">
                  <p:embed/>
                </p:oleObj>
              </mc:Choice>
              <mc:Fallback>
                <p:oleObj name="Equation" r:id="rId3" imgW="854520" imgH="941696" progId="Equation.3">
                  <p:embed/>
                  <p:pic>
                    <p:nvPicPr>
                      <p:cNvPr id="5122" name="Object 2">
                        <a:extLst>
                          <a:ext uri="{FF2B5EF4-FFF2-40B4-BE49-F238E27FC236}">
                            <a16:creationId xmlns:a16="http://schemas.microsoft.com/office/drawing/2014/main" id="{94A4A9BB-4C5B-40B9-8015-72734E7239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75" y="1268413"/>
                        <a:ext cx="2509838" cy="2746375"/>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 name="Object 3">
            <a:extLst>
              <a:ext uri="{FF2B5EF4-FFF2-40B4-BE49-F238E27FC236}">
                <a16:creationId xmlns:a16="http://schemas.microsoft.com/office/drawing/2014/main" id="{F368EEC3-AEAD-4EE1-9A25-FF6E5D1824D2}"/>
              </a:ext>
            </a:extLst>
          </p:cNvPr>
          <p:cNvGraphicFramePr>
            <a:graphicFrameLocks noChangeAspect="1"/>
          </p:cNvGraphicFramePr>
          <p:nvPr/>
        </p:nvGraphicFramePr>
        <p:xfrm>
          <a:off x="6372225" y="3789363"/>
          <a:ext cx="1828800" cy="1644650"/>
        </p:xfrm>
        <a:graphic>
          <a:graphicData uri="http://schemas.openxmlformats.org/presentationml/2006/ole">
            <mc:AlternateContent xmlns:mc="http://schemas.openxmlformats.org/markup-compatibility/2006">
              <mc:Choice xmlns:v="urn:schemas-microsoft-com:vml" Requires="v">
                <p:oleObj spid="_x0000_s91149" r:id="rId5" imgW="827303" imgH="740255" progId="Equation.3">
                  <p:embed/>
                </p:oleObj>
              </mc:Choice>
              <mc:Fallback>
                <p:oleObj r:id="rId5" imgW="827303" imgH="740255" progId="Equation.3">
                  <p:embed/>
                  <p:pic>
                    <p:nvPicPr>
                      <p:cNvPr id="5123" name="Object 3">
                        <a:extLst>
                          <a:ext uri="{FF2B5EF4-FFF2-40B4-BE49-F238E27FC236}">
                            <a16:creationId xmlns:a16="http://schemas.microsoft.com/office/drawing/2014/main" id="{F368EEC3-AEAD-4EE1-9A25-FF6E5D1824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3789363"/>
                        <a:ext cx="1828800" cy="164465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 name="Rectangle 4">
            <a:extLst>
              <a:ext uri="{FF2B5EF4-FFF2-40B4-BE49-F238E27FC236}">
                <a16:creationId xmlns:a16="http://schemas.microsoft.com/office/drawing/2014/main" id="{9605D0C4-69C9-413D-BC32-3946D7738971}"/>
              </a:ext>
            </a:extLst>
          </p:cNvPr>
          <p:cNvSpPr>
            <a:spLocks noChangeArrowheads="1"/>
          </p:cNvSpPr>
          <p:nvPr/>
        </p:nvSpPr>
        <p:spPr bwMode="auto">
          <a:xfrm>
            <a:off x="5638800" y="5105400"/>
            <a:ext cx="2895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如果</a:t>
            </a:r>
            <a:r>
              <a:rPr lang="en-US" altLang="zh-CN" b="1" i="1">
                <a:solidFill>
                  <a:srgbClr val="FFFF00"/>
                </a:solidFill>
              </a:rPr>
              <a:t>β</a:t>
            </a:r>
            <a:r>
              <a:rPr lang="en-US" altLang="zh-CN" b="1">
                <a:solidFill>
                  <a:srgbClr val="FFFF00"/>
                </a:solidFill>
              </a:rPr>
              <a:t>&gt;&gt;2</a:t>
            </a:r>
            <a:r>
              <a:rPr lang="zh-CN" altLang="en-US" b="1">
                <a:solidFill>
                  <a:srgbClr val="FFFF00"/>
                </a:solidFill>
              </a:rPr>
              <a:t>，</a:t>
            </a:r>
            <a:r>
              <a:rPr lang="en-US" altLang="zh-CN" b="1" i="1">
                <a:solidFill>
                  <a:srgbClr val="FFFF00"/>
                </a:solidFill>
              </a:rPr>
              <a:t>V</a:t>
            </a:r>
            <a:r>
              <a:rPr lang="en-US" altLang="zh-CN" b="1" baseline="-30000">
                <a:solidFill>
                  <a:srgbClr val="FFFF00"/>
                </a:solidFill>
              </a:rPr>
              <a:t>CC</a:t>
            </a:r>
            <a:r>
              <a:rPr lang="en-US" altLang="zh-CN" b="1">
                <a:solidFill>
                  <a:srgbClr val="FFFF00"/>
                </a:solidFill>
              </a:rPr>
              <a:t>&gt;&gt;</a:t>
            </a:r>
            <a:r>
              <a:rPr lang="en-US" altLang="zh-CN" b="1" i="1">
                <a:solidFill>
                  <a:srgbClr val="FFFF00"/>
                </a:solidFill>
              </a:rPr>
              <a:t>U</a:t>
            </a:r>
            <a:r>
              <a:rPr lang="en-US" altLang="zh-CN" b="1" baseline="-30000">
                <a:solidFill>
                  <a:srgbClr val="FFFF00"/>
                </a:solidFill>
              </a:rPr>
              <a:t>BE</a:t>
            </a:r>
            <a:r>
              <a:rPr lang="zh-CN" altLang="en-US" b="1">
                <a:solidFill>
                  <a:srgbClr val="FFFF00"/>
                </a:solidFill>
              </a:rPr>
              <a:t>，则</a:t>
            </a:r>
          </a:p>
        </p:txBody>
      </p:sp>
      <p:grpSp>
        <p:nvGrpSpPr>
          <p:cNvPr id="4101" name="Group 5">
            <a:extLst>
              <a:ext uri="{FF2B5EF4-FFF2-40B4-BE49-F238E27FC236}">
                <a16:creationId xmlns:a16="http://schemas.microsoft.com/office/drawing/2014/main" id="{854067F6-2461-470C-B1BE-D1348F7A22F2}"/>
              </a:ext>
            </a:extLst>
          </p:cNvPr>
          <p:cNvGrpSpPr>
            <a:grpSpLocks/>
          </p:cNvGrpSpPr>
          <p:nvPr/>
        </p:nvGrpSpPr>
        <p:grpSpPr bwMode="auto">
          <a:xfrm>
            <a:off x="685800" y="1511300"/>
            <a:ext cx="4371975" cy="5346700"/>
            <a:chOff x="4475" y="1760"/>
            <a:chExt cx="6885" cy="8419"/>
          </a:xfrm>
        </p:grpSpPr>
        <p:sp>
          <p:nvSpPr>
            <p:cNvPr id="4102" name="Line 6">
              <a:extLst>
                <a:ext uri="{FF2B5EF4-FFF2-40B4-BE49-F238E27FC236}">
                  <a16:creationId xmlns:a16="http://schemas.microsoft.com/office/drawing/2014/main" id="{B3F5D631-1871-400E-909D-86B3C371D89F}"/>
                </a:ext>
              </a:extLst>
            </p:cNvPr>
            <p:cNvSpPr>
              <a:spLocks noChangeShapeType="1"/>
            </p:cNvSpPr>
            <p:nvPr/>
          </p:nvSpPr>
          <p:spPr bwMode="auto">
            <a:xfrm flipV="1">
              <a:off x="5575" y="2330"/>
              <a:ext cx="0" cy="33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Oval 7">
              <a:extLst>
                <a:ext uri="{FF2B5EF4-FFF2-40B4-BE49-F238E27FC236}">
                  <a16:creationId xmlns:a16="http://schemas.microsoft.com/office/drawing/2014/main" id="{02DCD3F5-A9D0-44D2-8C01-287FB2380B76}"/>
                </a:ext>
              </a:extLst>
            </p:cNvPr>
            <p:cNvSpPr>
              <a:spLocks noChangeArrowheads="1"/>
            </p:cNvSpPr>
            <p:nvPr/>
          </p:nvSpPr>
          <p:spPr bwMode="auto">
            <a:xfrm>
              <a:off x="5488" y="2270"/>
              <a:ext cx="147"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104" name="Line 8">
              <a:extLst>
                <a:ext uri="{FF2B5EF4-FFF2-40B4-BE49-F238E27FC236}">
                  <a16:creationId xmlns:a16="http://schemas.microsoft.com/office/drawing/2014/main" id="{B684D46D-94A7-4738-990C-F89425219A9E}"/>
                </a:ext>
              </a:extLst>
            </p:cNvPr>
            <p:cNvSpPr>
              <a:spLocks noChangeShapeType="1"/>
            </p:cNvSpPr>
            <p:nvPr/>
          </p:nvSpPr>
          <p:spPr bwMode="auto">
            <a:xfrm flipH="1">
              <a:off x="5993" y="6022"/>
              <a:ext cx="315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 name="Line 9">
              <a:extLst>
                <a:ext uri="{FF2B5EF4-FFF2-40B4-BE49-F238E27FC236}">
                  <a16:creationId xmlns:a16="http://schemas.microsoft.com/office/drawing/2014/main" id="{A0B0BDAB-D52A-478C-923D-A618EAAC2944}"/>
                </a:ext>
              </a:extLst>
            </p:cNvPr>
            <p:cNvSpPr>
              <a:spLocks noChangeShapeType="1"/>
            </p:cNvSpPr>
            <p:nvPr/>
          </p:nvSpPr>
          <p:spPr bwMode="auto">
            <a:xfrm>
              <a:off x="5575" y="6410"/>
              <a:ext cx="0" cy="174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 name="Line 10">
              <a:extLst>
                <a:ext uri="{FF2B5EF4-FFF2-40B4-BE49-F238E27FC236}">
                  <a16:creationId xmlns:a16="http://schemas.microsoft.com/office/drawing/2014/main" id="{B13B532C-53E6-4B5A-9AFD-730D4F49C702}"/>
                </a:ext>
              </a:extLst>
            </p:cNvPr>
            <p:cNvSpPr>
              <a:spLocks noChangeShapeType="1"/>
            </p:cNvSpPr>
            <p:nvPr/>
          </p:nvSpPr>
          <p:spPr bwMode="auto">
            <a:xfrm>
              <a:off x="5575" y="4792"/>
              <a:ext cx="1935"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07" name="Line 11">
              <a:extLst>
                <a:ext uri="{FF2B5EF4-FFF2-40B4-BE49-F238E27FC236}">
                  <a16:creationId xmlns:a16="http://schemas.microsoft.com/office/drawing/2014/main" id="{A9101A1E-2322-4FD7-B433-AA0703624CB9}"/>
                </a:ext>
              </a:extLst>
            </p:cNvPr>
            <p:cNvSpPr>
              <a:spLocks noChangeShapeType="1"/>
            </p:cNvSpPr>
            <p:nvPr/>
          </p:nvSpPr>
          <p:spPr bwMode="auto">
            <a:xfrm>
              <a:off x="7510" y="4792"/>
              <a:ext cx="0" cy="123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108" name="Text Box 12">
              <a:extLst>
                <a:ext uri="{FF2B5EF4-FFF2-40B4-BE49-F238E27FC236}">
                  <a16:creationId xmlns:a16="http://schemas.microsoft.com/office/drawing/2014/main" id="{8425957E-0069-4FBC-9A81-9B94FA18F633}"/>
                </a:ext>
              </a:extLst>
            </p:cNvPr>
            <p:cNvSpPr txBox="1">
              <a:spLocks noChangeArrowheads="1"/>
            </p:cNvSpPr>
            <p:nvPr/>
          </p:nvSpPr>
          <p:spPr bwMode="auto">
            <a:xfrm>
              <a:off x="4835" y="5552"/>
              <a:ext cx="1363"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4109" name="Text Box 13">
              <a:extLst>
                <a:ext uri="{FF2B5EF4-FFF2-40B4-BE49-F238E27FC236}">
                  <a16:creationId xmlns:a16="http://schemas.microsoft.com/office/drawing/2014/main" id="{CAED2166-6892-4BF3-93F2-ECEDEFF6ACCF}"/>
                </a:ext>
              </a:extLst>
            </p:cNvPr>
            <p:cNvSpPr txBox="1">
              <a:spLocks noChangeArrowheads="1"/>
            </p:cNvSpPr>
            <p:nvPr/>
          </p:nvSpPr>
          <p:spPr bwMode="auto">
            <a:xfrm>
              <a:off x="4475" y="467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4110" name="Text Box 14">
              <a:extLst>
                <a:ext uri="{FF2B5EF4-FFF2-40B4-BE49-F238E27FC236}">
                  <a16:creationId xmlns:a16="http://schemas.microsoft.com/office/drawing/2014/main" id="{5D56EB5A-8FAD-4A02-B527-769ACF4233ED}"/>
                </a:ext>
              </a:extLst>
            </p:cNvPr>
            <p:cNvSpPr txBox="1">
              <a:spLocks noChangeArrowheads="1"/>
            </p:cNvSpPr>
            <p:nvPr/>
          </p:nvSpPr>
          <p:spPr bwMode="auto">
            <a:xfrm>
              <a:off x="5605" y="1760"/>
              <a:ext cx="21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4111" name="Line 15">
              <a:extLst>
                <a:ext uri="{FF2B5EF4-FFF2-40B4-BE49-F238E27FC236}">
                  <a16:creationId xmlns:a16="http://schemas.microsoft.com/office/drawing/2014/main" id="{E6D06979-9950-4D5C-9668-959FA08BEDEA}"/>
                </a:ext>
              </a:extLst>
            </p:cNvPr>
            <p:cNvSpPr>
              <a:spLocks noChangeShapeType="1"/>
            </p:cNvSpPr>
            <p:nvPr/>
          </p:nvSpPr>
          <p:spPr bwMode="auto">
            <a:xfrm>
              <a:off x="9593" y="2390"/>
              <a:ext cx="0" cy="33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12" name="Group 16">
              <a:extLst>
                <a:ext uri="{FF2B5EF4-FFF2-40B4-BE49-F238E27FC236}">
                  <a16:creationId xmlns:a16="http://schemas.microsoft.com/office/drawing/2014/main" id="{8499C105-3C50-4538-88D0-6CF75DD68217}"/>
                </a:ext>
              </a:extLst>
            </p:cNvPr>
            <p:cNvGrpSpPr>
              <a:grpSpLocks/>
            </p:cNvGrpSpPr>
            <p:nvPr/>
          </p:nvGrpSpPr>
          <p:grpSpPr bwMode="auto">
            <a:xfrm>
              <a:off x="9175" y="5690"/>
              <a:ext cx="418" cy="750"/>
              <a:chOff x="7240" y="4560"/>
              <a:chExt cx="280" cy="500"/>
            </a:xfrm>
          </p:grpSpPr>
          <p:sp>
            <p:nvSpPr>
              <p:cNvPr id="4135" name="Line 17">
                <a:extLst>
                  <a:ext uri="{FF2B5EF4-FFF2-40B4-BE49-F238E27FC236}">
                    <a16:creationId xmlns:a16="http://schemas.microsoft.com/office/drawing/2014/main" id="{B7CA3F60-6BEB-4897-96AA-7088821E8554}"/>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6" name="Line 18">
                <a:extLst>
                  <a:ext uri="{FF2B5EF4-FFF2-40B4-BE49-F238E27FC236}">
                    <a16:creationId xmlns:a16="http://schemas.microsoft.com/office/drawing/2014/main" id="{7DFB59B8-E218-4B0F-B745-DBA4E19A7933}"/>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 name="Line 19">
                <a:extLst>
                  <a:ext uri="{FF2B5EF4-FFF2-40B4-BE49-F238E27FC236}">
                    <a16:creationId xmlns:a16="http://schemas.microsoft.com/office/drawing/2014/main" id="{10A6ADC5-D69A-4018-8151-47A2455DE520}"/>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113" name="Line 20">
              <a:extLst>
                <a:ext uri="{FF2B5EF4-FFF2-40B4-BE49-F238E27FC236}">
                  <a16:creationId xmlns:a16="http://schemas.microsoft.com/office/drawing/2014/main" id="{57BB5FE9-C67E-4B9F-BCC1-E0D5594F7335}"/>
                </a:ext>
              </a:extLst>
            </p:cNvPr>
            <p:cNvSpPr>
              <a:spLocks noChangeShapeType="1"/>
            </p:cNvSpPr>
            <p:nvPr/>
          </p:nvSpPr>
          <p:spPr bwMode="auto">
            <a:xfrm>
              <a:off x="9593" y="6440"/>
              <a:ext cx="0" cy="168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14" name="Group 21">
              <a:extLst>
                <a:ext uri="{FF2B5EF4-FFF2-40B4-BE49-F238E27FC236}">
                  <a16:creationId xmlns:a16="http://schemas.microsoft.com/office/drawing/2014/main" id="{7BBA4D6D-EFA8-4BED-8519-03A04F8564E4}"/>
                </a:ext>
              </a:extLst>
            </p:cNvPr>
            <p:cNvGrpSpPr>
              <a:grpSpLocks/>
            </p:cNvGrpSpPr>
            <p:nvPr/>
          </p:nvGrpSpPr>
          <p:grpSpPr bwMode="auto">
            <a:xfrm flipH="1">
              <a:off x="5575" y="5690"/>
              <a:ext cx="418" cy="750"/>
              <a:chOff x="7240" y="4560"/>
              <a:chExt cx="280" cy="500"/>
            </a:xfrm>
          </p:grpSpPr>
          <p:sp>
            <p:nvSpPr>
              <p:cNvPr id="4132" name="Line 22">
                <a:extLst>
                  <a:ext uri="{FF2B5EF4-FFF2-40B4-BE49-F238E27FC236}">
                    <a16:creationId xmlns:a16="http://schemas.microsoft.com/office/drawing/2014/main" id="{720A8F68-B4FC-4DCE-812F-081BFE280280}"/>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3" name="Line 23">
                <a:extLst>
                  <a:ext uri="{FF2B5EF4-FFF2-40B4-BE49-F238E27FC236}">
                    <a16:creationId xmlns:a16="http://schemas.microsoft.com/office/drawing/2014/main" id="{A819CD11-A9C4-4142-9451-5F02246AE298}"/>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4" name="Line 24">
                <a:extLst>
                  <a:ext uri="{FF2B5EF4-FFF2-40B4-BE49-F238E27FC236}">
                    <a16:creationId xmlns:a16="http://schemas.microsoft.com/office/drawing/2014/main" id="{1F09AE5D-1C6E-4241-9866-38EF0556E744}"/>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4115" name="Line 25">
              <a:extLst>
                <a:ext uri="{FF2B5EF4-FFF2-40B4-BE49-F238E27FC236}">
                  <a16:creationId xmlns:a16="http://schemas.microsoft.com/office/drawing/2014/main" id="{F93B1032-89BA-4283-ABA1-5FDCF153EF72}"/>
                </a:ext>
              </a:extLst>
            </p:cNvPr>
            <p:cNvSpPr>
              <a:spLocks noChangeShapeType="1"/>
            </p:cNvSpPr>
            <p:nvPr/>
          </p:nvSpPr>
          <p:spPr bwMode="auto">
            <a:xfrm>
              <a:off x="5575" y="8122"/>
              <a:ext cx="40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6" name="Line 26">
              <a:extLst>
                <a:ext uri="{FF2B5EF4-FFF2-40B4-BE49-F238E27FC236}">
                  <a16:creationId xmlns:a16="http://schemas.microsoft.com/office/drawing/2014/main" id="{E02C0F8A-F9B7-4CAE-90C8-E17749EB412F}"/>
                </a:ext>
              </a:extLst>
            </p:cNvPr>
            <p:cNvSpPr>
              <a:spLocks noChangeShapeType="1"/>
            </p:cNvSpPr>
            <p:nvPr/>
          </p:nvSpPr>
          <p:spPr bwMode="auto">
            <a:xfrm>
              <a:off x="7510" y="8122"/>
              <a:ext cx="0" cy="63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117" name="Line 27">
              <a:extLst>
                <a:ext uri="{FF2B5EF4-FFF2-40B4-BE49-F238E27FC236}">
                  <a16:creationId xmlns:a16="http://schemas.microsoft.com/office/drawing/2014/main" id="{C5591ABD-0C74-48CB-98EC-EECCABB9A9CA}"/>
                </a:ext>
              </a:extLst>
            </p:cNvPr>
            <p:cNvSpPr>
              <a:spLocks noChangeShapeType="1"/>
            </p:cNvSpPr>
            <p:nvPr/>
          </p:nvSpPr>
          <p:spPr bwMode="auto">
            <a:xfrm>
              <a:off x="7303" y="8752"/>
              <a:ext cx="44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8" name="Line 28">
              <a:extLst>
                <a:ext uri="{FF2B5EF4-FFF2-40B4-BE49-F238E27FC236}">
                  <a16:creationId xmlns:a16="http://schemas.microsoft.com/office/drawing/2014/main" id="{56759B37-2961-47BA-BCBC-F168EAECA36F}"/>
                </a:ext>
              </a:extLst>
            </p:cNvPr>
            <p:cNvSpPr>
              <a:spLocks noChangeShapeType="1"/>
            </p:cNvSpPr>
            <p:nvPr/>
          </p:nvSpPr>
          <p:spPr bwMode="auto">
            <a:xfrm>
              <a:off x="7808" y="6262"/>
              <a:ext cx="982"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19" name="Line 29">
              <a:extLst>
                <a:ext uri="{FF2B5EF4-FFF2-40B4-BE49-F238E27FC236}">
                  <a16:creationId xmlns:a16="http://schemas.microsoft.com/office/drawing/2014/main" id="{5A85869D-9A97-403D-A49F-63CAB90FB873}"/>
                </a:ext>
              </a:extLst>
            </p:cNvPr>
            <p:cNvSpPr>
              <a:spLocks noChangeShapeType="1"/>
            </p:cNvSpPr>
            <p:nvPr/>
          </p:nvSpPr>
          <p:spPr bwMode="auto">
            <a:xfrm flipH="1">
              <a:off x="6410" y="6262"/>
              <a:ext cx="863"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20" name="Line 30">
              <a:extLst>
                <a:ext uri="{FF2B5EF4-FFF2-40B4-BE49-F238E27FC236}">
                  <a16:creationId xmlns:a16="http://schemas.microsoft.com/office/drawing/2014/main" id="{F70BA39E-5DEB-4F11-B864-AD7839768602}"/>
                </a:ext>
              </a:extLst>
            </p:cNvPr>
            <p:cNvSpPr>
              <a:spLocks noChangeShapeType="1"/>
            </p:cNvSpPr>
            <p:nvPr/>
          </p:nvSpPr>
          <p:spPr bwMode="auto">
            <a:xfrm>
              <a:off x="5190" y="3022"/>
              <a:ext cx="0" cy="988"/>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21" name="Line 31">
              <a:extLst>
                <a:ext uri="{FF2B5EF4-FFF2-40B4-BE49-F238E27FC236}">
                  <a16:creationId xmlns:a16="http://schemas.microsoft.com/office/drawing/2014/main" id="{7DA30AD3-293D-442B-BDCC-A07C9450EEFC}"/>
                </a:ext>
              </a:extLst>
            </p:cNvPr>
            <p:cNvSpPr>
              <a:spLocks noChangeShapeType="1"/>
            </p:cNvSpPr>
            <p:nvPr/>
          </p:nvSpPr>
          <p:spPr bwMode="auto">
            <a:xfrm>
              <a:off x="9875" y="2885"/>
              <a:ext cx="0" cy="96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22" name="Oval 32">
              <a:extLst>
                <a:ext uri="{FF2B5EF4-FFF2-40B4-BE49-F238E27FC236}">
                  <a16:creationId xmlns:a16="http://schemas.microsoft.com/office/drawing/2014/main" id="{68760C5B-7D12-40D5-9820-4158F1671FD2}"/>
                </a:ext>
              </a:extLst>
            </p:cNvPr>
            <p:cNvSpPr>
              <a:spLocks noChangeArrowheads="1"/>
            </p:cNvSpPr>
            <p:nvPr/>
          </p:nvSpPr>
          <p:spPr bwMode="auto">
            <a:xfrm>
              <a:off x="9503" y="2270"/>
              <a:ext cx="150"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123" name="Line 33">
              <a:extLst>
                <a:ext uri="{FF2B5EF4-FFF2-40B4-BE49-F238E27FC236}">
                  <a16:creationId xmlns:a16="http://schemas.microsoft.com/office/drawing/2014/main" id="{BDB11361-3F9E-45F2-847F-F850E0E18EFF}"/>
                </a:ext>
              </a:extLst>
            </p:cNvPr>
            <p:cNvSpPr>
              <a:spLocks noChangeShapeType="1"/>
            </p:cNvSpPr>
            <p:nvPr/>
          </p:nvSpPr>
          <p:spPr bwMode="auto">
            <a:xfrm>
              <a:off x="5308" y="4880"/>
              <a:ext cx="0" cy="8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24" name="Text Box 34">
              <a:extLst>
                <a:ext uri="{FF2B5EF4-FFF2-40B4-BE49-F238E27FC236}">
                  <a16:creationId xmlns:a16="http://schemas.microsoft.com/office/drawing/2014/main" id="{5283AA36-B378-4EFF-91D5-2B39222AEF0A}"/>
                </a:ext>
              </a:extLst>
            </p:cNvPr>
            <p:cNvSpPr txBox="1">
              <a:spLocks noChangeArrowheads="1"/>
            </p:cNvSpPr>
            <p:nvPr/>
          </p:nvSpPr>
          <p:spPr bwMode="auto">
            <a:xfrm>
              <a:off x="4475" y="2840"/>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4125" name="Text Box 35">
              <a:extLst>
                <a:ext uri="{FF2B5EF4-FFF2-40B4-BE49-F238E27FC236}">
                  <a16:creationId xmlns:a16="http://schemas.microsoft.com/office/drawing/2014/main" id="{28BB3FA4-D58F-4594-B33D-2F50B78DD599}"/>
                </a:ext>
              </a:extLst>
            </p:cNvPr>
            <p:cNvSpPr txBox="1">
              <a:spLocks noChangeArrowheads="1"/>
            </p:cNvSpPr>
            <p:nvPr/>
          </p:nvSpPr>
          <p:spPr bwMode="auto">
            <a:xfrm>
              <a:off x="9995" y="288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4126" name="Text Box 36">
              <a:extLst>
                <a:ext uri="{FF2B5EF4-FFF2-40B4-BE49-F238E27FC236}">
                  <a16:creationId xmlns:a16="http://schemas.microsoft.com/office/drawing/2014/main" id="{EB46C6CC-BB44-497C-BB64-D3A9473769A9}"/>
                </a:ext>
              </a:extLst>
            </p:cNvPr>
            <p:cNvSpPr txBox="1">
              <a:spLocks noChangeArrowheads="1"/>
            </p:cNvSpPr>
            <p:nvPr/>
          </p:nvSpPr>
          <p:spPr bwMode="auto">
            <a:xfrm>
              <a:off x="6395" y="625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4127" name="Text Box 37">
              <a:extLst>
                <a:ext uri="{FF2B5EF4-FFF2-40B4-BE49-F238E27FC236}">
                  <a16:creationId xmlns:a16="http://schemas.microsoft.com/office/drawing/2014/main" id="{9C51AEA0-DBD8-4945-AB11-4C8073C6E9F8}"/>
                </a:ext>
              </a:extLst>
            </p:cNvPr>
            <p:cNvSpPr txBox="1">
              <a:spLocks noChangeArrowheads="1"/>
            </p:cNvSpPr>
            <p:nvPr/>
          </p:nvSpPr>
          <p:spPr bwMode="auto">
            <a:xfrm>
              <a:off x="7955" y="6245"/>
              <a:ext cx="1363"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4128" name="Text Box 38">
              <a:extLst>
                <a:ext uri="{FF2B5EF4-FFF2-40B4-BE49-F238E27FC236}">
                  <a16:creationId xmlns:a16="http://schemas.microsoft.com/office/drawing/2014/main" id="{54012690-7C77-4200-B324-8430CCF8B970}"/>
                </a:ext>
              </a:extLst>
            </p:cNvPr>
            <p:cNvSpPr txBox="1">
              <a:spLocks noChangeArrowheads="1"/>
            </p:cNvSpPr>
            <p:nvPr/>
          </p:nvSpPr>
          <p:spPr bwMode="auto">
            <a:xfrm>
              <a:off x="5795" y="3012"/>
              <a:ext cx="96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4129" name="Text Box 39">
              <a:extLst>
                <a:ext uri="{FF2B5EF4-FFF2-40B4-BE49-F238E27FC236}">
                  <a16:creationId xmlns:a16="http://schemas.microsoft.com/office/drawing/2014/main" id="{B69BFBC2-F02C-445D-9968-039647D0D383}"/>
                </a:ext>
              </a:extLst>
            </p:cNvPr>
            <p:cNvSpPr txBox="1">
              <a:spLocks noChangeArrowheads="1"/>
            </p:cNvSpPr>
            <p:nvPr/>
          </p:nvSpPr>
          <p:spPr bwMode="auto">
            <a:xfrm>
              <a:off x="9563" y="551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4130" name="Rectangle 40">
              <a:extLst>
                <a:ext uri="{FF2B5EF4-FFF2-40B4-BE49-F238E27FC236}">
                  <a16:creationId xmlns:a16="http://schemas.microsoft.com/office/drawing/2014/main" id="{F5F71CB9-6983-4BD3-8BC6-0293F6CC3DD6}"/>
                </a:ext>
              </a:extLst>
            </p:cNvPr>
            <p:cNvSpPr>
              <a:spLocks noChangeArrowheads="1"/>
            </p:cNvSpPr>
            <p:nvPr/>
          </p:nvSpPr>
          <p:spPr bwMode="auto">
            <a:xfrm>
              <a:off x="5399" y="305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131" name="Text Box 41">
              <a:extLst>
                <a:ext uri="{FF2B5EF4-FFF2-40B4-BE49-F238E27FC236}">
                  <a16:creationId xmlns:a16="http://schemas.microsoft.com/office/drawing/2014/main" id="{F2BBA786-B051-4DD4-A4CE-D69F798FD123}"/>
                </a:ext>
              </a:extLst>
            </p:cNvPr>
            <p:cNvSpPr txBox="1">
              <a:spLocks noChangeArrowheads="1"/>
            </p:cNvSpPr>
            <p:nvPr/>
          </p:nvSpPr>
          <p:spPr bwMode="auto">
            <a:xfrm>
              <a:off x="4595" y="9044"/>
              <a:ext cx="6422"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7.19 </a:t>
              </a:r>
              <a:r>
                <a:rPr kumimoji="0" lang="zh-CN" altLang="en-US" sz="2800" b="1">
                  <a:solidFill>
                    <a:srgbClr val="FFFF00"/>
                  </a:solidFill>
                </a:rPr>
                <a:t>镜像电流源电路</a:t>
              </a:r>
              <a:endParaRPr kumimoji="0" lang="zh-CN" altLang="en-US" sz="2800" b="1" baseline="-25000">
                <a:solidFill>
                  <a:srgbClr val="FFFF00"/>
                </a:solidFill>
              </a:endParaRPr>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0-#ppt_w/2"/>
                                          </p:val>
                                        </p:tav>
                                        <p:tav tm="100000">
                                          <p:val>
                                            <p:strVal val="#ppt_x"/>
                                          </p:val>
                                        </p:tav>
                                      </p:tavLst>
                                    </p:anim>
                                    <p:anim calcmode="lin" valueType="num">
                                      <p:cBhvr additive="base">
                                        <p:cTn id="14"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additive="base">
                                        <p:cTn id="19" dur="500" fill="hold"/>
                                        <p:tgtEl>
                                          <p:spTgt spid="5124"/>
                                        </p:tgtEl>
                                        <p:attrNameLst>
                                          <p:attrName>ppt_x</p:attrName>
                                        </p:attrNameLst>
                                      </p:cBhvr>
                                      <p:tavLst>
                                        <p:tav tm="0">
                                          <p:val>
                                            <p:strVal val="0-#ppt_w/2"/>
                                          </p:val>
                                        </p:tav>
                                        <p:tav tm="100000">
                                          <p:val>
                                            <p:strVal val="#ppt_x"/>
                                          </p:val>
                                        </p:tav>
                                      </p:tavLst>
                                    </p:anim>
                                    <p:anim calcmode="lin" valueType="num">
                                      <p:cBhvr additive="base">
                                        <p:cTn id="20"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BC1763D6-E02A-40A8-B5A0-F8423CC53145}"/>
              </a:ext>
            </a:extLst>
          </p:cNvPr>
          <p:cNvGraphicFramePr>
            <a:graphicFrameLocks noChangeAspect="1"/>
          </p:cNvGraphicFramePr>
          <p:nvPr/>
        </p:nvGraphicFramePr>
        <p:xfrm>
          <a:off x="4038600" y="1524000"/>
          <a:ext cx="4343400" cy="1023938"/>
        </p:xfrm>
        <a:graphic>
          <a:graphicData uri="http://schemas.openxmlformats.org/presentationml/2006/ole">
            <mc:AlternateContent xmlns:mc="http://schemas.openxmlformats.org/markup-compatibility/2006">
              <mc:Choice xmlns:v="urn:schemas-microsoft-com:vml" Requires="v">
                <p:oleObj spid="_x0000_s92167" name="Equation" r:id="rId3" imgW="1638183" imgH="380890" progId="Equation.3">
                  <p:embed/>
                </p:oleObj>
              </mc:Choice>
              <mc:Fallback>
                <p:oleObj name="Equation" r:id="rId3" imgW="1638183" imgH="380890" progId="Equation.3">
                  <p:embed/>
                  <p:pic>
                    <p:nvPicPr>
                      <p:cNvPr id="6146" name="Object 2">
                        <a:extLst>
                          <a:ext uri="{FF2B5EF4-FFF2-40B4-BE49-F238E27FC236}">
                            <a16:creationId xmlns:a16="http://schemas.microsoft.com/office/drawing/2014/main" id="{BC1763D6-E02A-40A8-B5A0-F8423CC53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524000"/>
                        <a:ext cx="4343400" cy="102393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3">
            <a:extLst>
              <a:ext uri="{FF2B5EF4-FFF2-40B4-BE49-F238E27FC236}">
                <a16:creationId xmlns:a16="http://schemas.microsoft.com/office/drawing/2014/main" id="{71879D08-135D-4B95-BC61-2362A248A06A}"/>
              </a:ext>
            </a:extLst>
          </p:cNvPr>
          <p:cNvSpPr>
            <a:spLocks noChangeArrowheads="1"/>
          </p:cNvSpPr>
          <p:nvPr/>
        </p:nvSpPr>
        <p:spPr bwMode="auto">
          <a:xfrm>
            <a:off x="4343400" y="2667000"/>
            <a:ext cx="3744913"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a:solidFill>
                  <a:srgbClr val="FFFF00"/>
                </a:solidFill>
                <a:latin typeface="宋体" panose="02010600030101010101" pitchFamily="2" charset="-122"/>
              </a:rPr>
              <a:t>从上式可见，当参考电流</a:t>
            </a:r>
            <a:r>
              <a:rPr lang="en-US" altLang="zh-CN" b="1" i="1">
                <a:solidFill>
                  <a:srgbClr val="FFFF00"/>
                </a:solidFill>
              </a:rPr>
              <a:t>I</a:t>
            </a:r>
            <a:r>
              <a:rPr lang="en-US" altLang="zh-CN" b="1" baseline="-30000">
                <a:solidFill>
                  <a:srgbClr val="FFFF00"/>
                </a:solidFill>
              </a:rPr>
              <a:t>R</a:t>
            </a:r>
            <a:r>
              <a:rPr lang="zh-CN" altLang="en-US" b="1">
                <a:solidFill>
                  <a:srgbClr val="FFFF00"/>
                </a:solidFill>
                <a:latin typeface="宋体" panose="02010600030101010101" pitchFamily="2" charset="-122"/>
              </a:rPr>
              <a:t>的大小固定时，电流源输出电流</a:t>
            </a:r>
            <a:r>
              <a:rPr lang="en-US" altLang="zh-CN" b="1" i="1">
                <a:solidFill>
                  <a:srgbClr val="FFFF00"/>
                </a:solidFill>
              </a:rPr>
              <a:t>I</a:t>
            </a:r>
            <a:r>
              <a:rPr lang="en-US" altLang="zh-CN" b="1" baseline="-30000">
                <a:solidFill>
                  <a:srgbClr val="FFFF00"/>
                </a:solidFill>
              </a:rPr>
              <a:t>O</a:t>
            </a:r>
            <a:r>
              <a:rPr lang="zh-CN" altLang="en-US" b="1">
                <a:solidFill>
                  <a:srgbClr val="FFFF00"/>
                </a:solidFill>
                <a:latin typeface="宋体" panose="02010600030101010101" pitchFamily="2" charset="-122"/>
              </a:rPr>
              <a:t>也就相应恒定；</a:t>
            </a:r>
            <a:r>
              <a:rPr lang="en-US" altLang="zh-CN" b="1" i="1">
                <a:solidFill>
                  <a:srgbClr val="FFFF00"/>
                </a:solidFill>
              </a:rPr>
              <a:t>I</a:t>
            </a:r>
            <a:r>
              <a:rPr lang="en-US" altLang="zh-CN" b="1" baseline="-30000">
                <a:solidFill>
                  <a:srgbClr val="FFFF00"/>
                </a:solidFill>
              </a:rPr>
              <a:t>R</a:t>
            </a:r>
            <a:r>
              <a:rPr lang="zh-CN" altLang="en-US" b="1">
                <a:solidFill>
                  <a:srgbClr val="FFFF00"/>
                </a:solidFill>
                <a:latin typeface="宋体" panose="02010600030101010101" pitchFamily="2" charset="-122"/>
              </a:rPr>
              <a:t>改变，</a:t>
            </a:r>
            <a:r>
              <a:rPr lang="en-US" altLang="zh-CN" b="1" i="1">
                <a:solidFill>
                  <a:srgbClr val="FFFF00"/>
                </a:solidFill>
              </a:rPr>
              <a:t>I</a:t>
            </a:r>
            <a:r>
              <a:rPr lang="en-US" altLang="zh-CN" b="1" baseline="-30000">
                <a:solidFill>
                  <a:srgbClr val="FFFF00"/>
                </a:solidFill>
              </a:rPr>
              <a:t>O</a:t>
            </a:r>
            <a:r>
              <a:rPr lang="zh-CN" altLang="en-US" b="1">
                <a:solidFill>
                  <a:srgbClr val="FFFF00"/>
                </a:solidFill>
                <a:latin typeface="宋体" panose="02010600030101010101" pitchFamily="2" charset="-122"/>
              </a:rPr>
              <a:t>也随之改变，故</a:t>
            </a:r>
            <a:r>
              <a:rPr lang="zh-CN" altLang="en-US" b="1">
                <a:solidFill>
                  <a:srgbClr val="66FF33"/>
                </a:solidFill>
                <a:latin typeface="宋体" panose="02010600030101010101" pitchFamily="2" charset="-122"/>
              </a:rPr>
              <a:t>称为镜像电流源</a:t>
            </a:r>
            <a:r>
              <a:rPr lang="zh-CN" altLang="en-US" b="1">
                <a:solidFill>
                  <a:srgbClr val="FFFF00"/>
                </a:solidFill>
                <a:latin typeface="宋体" panose="02010600030101010101" pitchFamily="2" charset="-122"/>
              </a:rPr>
              <a:t>。</a:t>
            </a:r>
            <a:r>
              <a:rPr lang="zh-CN" altLang="en-US" b="1">
                <a:solidFill>
                  <a:srgbClr val="FFFF00"/>
                </a:solidFill>
              </a:rPr>
              <a:t> </a:t>
            </a:r>
          </a:p>
        </p:txBody>
      </p:sp>
      <p:grpSp>
        <p:nvGrpSpPr>
          <p:cNvPr id="5124" name="Group 4">
            <a:extLst>
              <a:ext uri="{FF2B5EF4-FFF2-40B4-BE49-F238E27FC236}">
                <a16:creationId xmlns:a16="http://schemas.microsoft.com/office/drawing/2014/main" id="{71066174-65D3-49AA-9921-5912BEF2D4C1}"/>
              </a:ext>
            </a:extLst>
          </p:cNvPr>
          <p:cNvGrpSpPr>
            <a:grpSpLocks/>
          </p:cNvGrpSpPr>
          <p:nvPr/>
        </p:nvGrpSpPr>
        <p:grpSpPr bwMode="auto">
          <a:xfrm>
            <a:off x="381000" y="1511300"/>
            <a:ext cx="4371975" cy="5346700"/>
            <a:chOff x="4475" y="1760"/>
            <a:chExt cx="6885" cy="8419"/>
          </a:xfrm>
        </p:grpSpPr>
        <p:sp>
          <p:nvSpPr>
            <p:cNvPr id="5125" name="Line 5">
              <a:extLst>
                <a:ext uri="{FF2B5EF4-FFF2-40B4-BE49-F238E27FC236}">
                  <a16:creationId xmlns:a16="http://schemas.microsoft.com/office/drawing/2014/main" id="{99B6B65F-72C6-40A3-B8CE-8C903569ABF2}"/>
                </a:ext>
              </a:extLst>
            </p:cNvPr>
            <p:cNvSpPr>
              <a:spLocks noChangeShapeType="1"/>
            </p:cNvSpPr>
            <p:nvPr/>
          </p:nvSpPr>
          <p:spPr bwMode="auto">
            <a:xfrm flipV="1">
              <a:off x="5575" y="2330"/>
              <a:ext cx="0" cy="33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Oval 6">
              <a:extLst>
                <a:ext uri="{FF2B5EF4-FFF2-40B4-BE49-F238E27FC236}">
                  <a16:creationId xmlns:a16="http://schemas.microsoft.com/office/drawing/2014/main" id="{5735838B-B85C-4718-9F0C-B2F0D5B1755E}"/>
                </a:ext>
              </a:extLst>
            </p:cNvPr>
            <p:cNvSpPr>
              <a:spLocks noChangeArrowheads="1"/>
            </p:cNvSpPr>
            <p:nvPr/>
          </p:nvSpPr>
          <p:spPr bwMode="auto">
            <a:xfrm>
              <a:off x="5488" y="2270"/>
              <a:ext cx="147"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27" name="Line 7">
              <a:extLst>
                <a:ext uri="{FF2B5EF4-FFF2-40B4-BE49-F238E27FC236}">
                  <a16:creationId xmlns:a16="http://schemas.microsoft.com/office/drawing/2014/main" id="{061F0EEE-19FA-4219-9381-C1448A92F0E9}"/>
                </a:ext>
              </a:extLst>
            </p:cNvPr>
            <p:cNvSpPr>
              <a:spLocks noChangeShapeType="1"/>
            </p:cNvSpPr>
            <p:nvPr/>
          </p:nvSpPr>
          <p:spPr bwMode="auto">
            <a:xfrm flipH="1">
              <a:off x="5993" y="6022"/>
              <a:ext cx="315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Line 8">
              <a:extLst>
                <a:ext uri="{FF2B5EF4-FFF2-40B4-BE49-F238E27FC236}">
                  <a16:creationId xmlns:a16="http://schemas.microsoft.com/office/drawing/2014/main" id="{4C40667C-9D33-4A7E-9AAF-326985A50516}"/>
                </a:ext>
              </a:extLst>
            </p:cNvPr>
            <p:cNvSpPr>
              <a:spLocks noChangeShapeType="1"/>
            </p:cNvSpPr>
            <p:nvPr/>
          </p:nvSpPr>
          <p:spPr bwMode="auto">
            <a:xfrm>
              <a:off x="5575" y="6410"/>
              <a:ext cx="0" cy="174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Line 9">
              <a:extLst>
                <a:ext uri="{FF2B5EF4-FFF2-40B4-BE49-F238E27FC236}">
                  <a16:creationId xmlns:a16="http://schemas.microsoft.com/office/drawing/2014/main" id="{A6FCAC0E-80C2-4814-BB90-B0B37DC6C992}"/>
                </a:ext>
              </a:extLst>
            </p:cNvPr>
            <p:cNvSpPr>
              <a:spLocks noChangeShapeType="1"/>
            </p:cNvSpPr>
            <p:nvPr/>
          </p:nvSpPr>
          <p:spPr bwMode="auto">
            <a:xfrm>
              <a:off x="5575" y="4792"/>
              <a:ext cx="1935"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30" name="Line 10">
              <a:extLst>
                <a:ext uri="{FF2B5EF4-FFF2-40B4-BE49-F238E27FC236}">
                  <a16:creationId xmlns:a16="http://schemas.microsoft.com/office/drawing/2014/main" id="{FEB46FB2-54A7-45DA-9E1E-30E990EE023D}"/>
                </a:ext>
              </a:extLst>
            </p:cNvPr>
            <p:cNvSpPr>
              <a:spLocks noChangeShapeType="1"/>
            </p:cNvSpPr>
            <p:nvPr/>
          </p:nvSpPr>
          <p:spPr bwMode="auto">
            <a:xfrm>
              <a:off x="7510" y="4792"/>
              <a:ext cx="0" cy="123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31" name="Text Box 11">
              <a:extLst>
                <a:ext uri="{FF2B5EF4-FFF2-40B4-BE49-F238E27FC236}">
                  <a16:creationId xmlns:a16="http://schemas.microsoft.com/office/drawing/2014/main" id="{C3A68AEA-E6F0-4EAB-AA8B-DB75DB30250E}"/>
                </a:ext>
              </a:extLst>
            </p:cNvPr>
            <p:cNvSpPr txBox="1">
              <a:spLocks noChangeArrowheads="1"/>
            </p:cNvSpPr>
            <p:nvPr/>
          </p:nvSpPr>
          <p:spPr bwMode="auto">
            <a:xfrm>
              <a:off x="4835" y="5552"/>
              <a:ext cx="1363" cy="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5132" name="Text Box 12">
              <a:extLst>
                <a:ext uri="{FF2B5EF4-FFF2-40B4-BE49-F238E27FC236}">
                  <a16:creationId xmlns:a16="http://schemas.microsoft.com/office/drawing/2014/main" id="{CDA17606-D236-45B4-984D-24E29BA6C051}"/>
                </a:ext>
              </a:extLst>
            </p:cNvPr>
            <p:cNvSpPr txBox="1">
              <a:spLocks noChangeArrowheads="1"/>
            </p:cNvSpPr>
            <p:nvPr/>
          </p:nvSpPr>
          <p:spPr bwMode="auto">
            <a:xfrm>
              <a:off x="4475" y="467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5133" name="Text Box 13">
              <a:extLst>
                <a:ext uri="{FF2B5EF4-FFF2-40B4-BE49-F238E27FC236}">
                  <a16:creationId xmlns:a16="http://schemas.microsoft.com/office/drawing/2014/main" id="{6C9B1BF7-F6F2-41F3-B34C-1ADD6D53D02D}"/>
                </a:ext>
              </a:extLst>
            </p:cNvPr>
            <p:cNvSpPr txBox="1">
              <a:spLocks noChangeArrowheads="1"/>
            </p:cNvSpPr>
            <p:nvPr/>
          </p:nvSpPr>
          <p:spPr bwMode="auto">
            <a:xfrm>
              <a:off x="5605" y="1760"/>
              <a:ext cx="21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5134" name="Line 14">
              <a:extLst>
                <a:ext uri="{FF2B5EF4-FFF2-40B4-BE49-F238E27FC236}">
                  <a16:creationId xmlns:a16="http://schemas.microsoft.com/office/drawing/2014/main" id="{10D30973-D9A1-4075-88C4-DC6AB885EFEB}"/>
                </a:ext>
              </a:extLst>
            </p:cNvPr>
            <p:cNvSpPr>
              <a:spLocks noChangeShapeType="1"/>
            </p:cNvSpPr>
            <p:nvPr/>
          </p:nvSpPr>
          <p:spPr bwMode="auto">
            <a:xfrm>
              <a:off x="9593" y="2390"/>
              <a:ext cx="0" cy="33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35" name="Group 15">
              <a:extLst>
                <a:ext uri="{FF2B5EF4-FFF2-40B4-BE49-F238E27FC236}">
                  <a16:creationId xmlns:a16="http://schemas.microsoft.com/office/drawing/2014/main" id="{5EA45E97-7AA9-44B6-9963-8F5D33B73597}"/>
                </a:ext>
              </a:extLst>
            </p:cNvPr>
            <p:cNvGrpSpPr>
              <a:grpSpLocks/>
            </p:cNvGrpSpPr>
            <p:nvPr/>
          </p:nvGrpSpPr>
          <p:grpSpPr bwMode="auto">
            <a:xfrm>
              <a:off x="9175" y="5690"/>
              <a:ext cx="418" cy="750"/>
              <a:chOff x="7240" y="4560"/>
              <a:chExt cx="280" cy="500"/>
            </a:xfrm>
          </p:grpSpPr>
          <p:sp>
            <p:nvSpPr>
              <p:cNvPr id="5158" name="Line 16">
                <a:extLst>
                  <a:ext uri="{FF2B5EF4-FFF2-40B4-BE49-F238E27FC236}">
                    <a16:creationId xmlns:a16="http://schemas.microsoft.com/office/drawing/2014/main" id="{1AFA7D41-2E52-4881-82E7-70D66900EB3E}"/>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9" name="Line 17">
                <a:extLst>
                  <a:ext uri="{FF2B5EF4-FFF2-40B4-BE49-F238E27FC236}">
                    <a16:creationId xmlns:a16="http://schemas.microsoft.com/office/drawing/2014/main" id="{1164B609-14B7-4910-AAC5-7F8C313E94CF}"/>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0" name="Line 18">
                <a:extLst>
                  <a:ext uri="{FF2B5EF4-FFF2-40B4-BE49-F238E27FC236}">
                    <a16:creationId xmlns:a16="http://schemas.microsoft.com/office/drawing/2014/main" id="{69618B7C-6FB5-4CE7-82EE-147D9D1951E1}"/>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5136" name="Line 19">
              <a:extLst>
                <a:ext uri="{FF2B5EF4-FFF2-40B4-BE49-F238E27FC236}">
                  <a16:creationId xmlns:a16="http://schemas.microsoft.com/office/drawing/2014/main" id="{7BC87ED3-59A5-48BF-AA46-A11A4D6F9173}"/>
                </a:ext>
              </a:extLst>
            </p:cNvPr>
            <p:cNvSpPr>
              <a:spLocks noChangeShapeType="1"/>
            </p:cNvSpPr>
            <p:nvPr/>
          </p:nvSpPr>
          <p:spPr bwMode="auto">
            <a:xfrm>
              <a:off x="9593" y="6440"/>
              <a:ext cx="0" cy="168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37" name="Group 20">
              <a:extLst>
                <a:ext uri="{FF2B5EF4-FFF2-40B4-BE49-F238E27FC236}">
                  <a16:creationId xmlns:a16="http://schemas.microsoft.com/office/drawing/2014/main" id="{5E2E1F5C-AF11-4ACD-8481-8230FB3722DB}"/>
                </a:ext>
              </a:extLst>
            </p:cNvPr>
            <p:cNvGrpSpPr>
              <a:grpSpLocks/>
            </p:cNvGrpSpPr>
            <p:nvPr/>
          </p:nvGrpSpPr>
          <p:grpSpPr bwMode="auto">
            <a:xfrm flipH="1">
              <a:off x="5575" y="5690"/>
              <a:ext cx="418" cy="750"/>
              <a:chOff x="7240" y="4560"/>
              <a:chExt cx="280" cy="500"/>
            </a:xfrm>
          </p:grpSpPr>
          <p:sp>
            <p:nvSpPr>
              <p:cNvPr id="5155" name="Line 21">
                <a:extLst>
                  <a:ext uri="{FF2B5EF4-FFF2-40B4-BE49-F238E27FC236}">
                    <a16:creationId xmlns:a16="http://schemas.microsoft.com/office/drawing/2014/main" id="{105E1766-5018-4EDB-A515-486F695EC8D4}"/>
                  </a:ext>
                </a:extLst>
              </p:cNvPr>
              <p:cNvSpPr>
                <a:spLocks noChangeShapeType="1"/>
              </p:cNvSpPr>
              <p:nvPr/>
            </p:nvSpPr>
            <p:spPr bwMode="auto">
              <a:xfrm>
                <a:off x="7240" y="4640"/>
                <a:ext cx="0" cy="3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Line 22">
                <a:extLst>
                  <a:ext uri="{FF2B5EF4-FFF2-40B4-BE49-F238E27FC236}">
                    <a16:creationId xmlns:a16="http://schemas.microsoft.com/office/drawing/2014/main" id="{BFD2644E-B370-41A8-B9FB-CD342DA9026B}"/>
                  </a:ext>
                </a:extLst>
              </p:cNvPr>
              <p:cNvSpPr>
                <a:spLocks noChangeShapeType="1"/>
              </p:cNvSpPr>
              <p:nvPr/>
            </p:nvSpPr>
            <p:spPr bwMode="auto">
              <a:xfrm flipV="1">
                <a:off x="7240" y="4560"/>
                <a:ext cx="280" cy="16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Line 23">
                <a:extLst>
                  <a:ext uri="{FF2B5EF4-FFF2-40B4-BE49-F238E27FC236}">
                    <a16:creationId xmlns:a16="http://schemas.microsoft.com/office/drawing/2014/main" id="{C9FD4A28-12F7-4C2C-8463-B709431863F9}"/>
                  </a:ext>
                </a:extLst>
              </p:cNvPr>
              <p:cNvSpPr>
                <a:spLocks noChangeShapeType="1"/>
              </p:cNvSpPr>
              <p:nvPr/>
            </p:nvSpPr>
            <p:spPr bwMode="auto">
              <a:xfrm>
                <a:off x="7240" y="4860"/>
                <a:ext cx="280" cy="20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5138" name="Line 24">
              <a:extLst>
                <a:ext uri="{FF2B5EF4-FFF2-40B4-BE49-F238E27FC236}">
                  <a16:creationId xmlns:a16="http://schemas.microsoft.com/office/drawing/2014/main" id="{E936D838-6E0C-4237-9D35-222C3991DEE0}"/>
                </a:ext>
              </a:extLst>
            </p:cNvPr>
            <p:cNvSpPr>
              <a:spLocks noChangeShapeType="1"/>
            </p:cNvSpPr>
            <p:nvPr/>
          </p:nvSpPr>
          <p:spPr bwMode="auto">
            <a:xfrm>
              <a:off x="5575" y="8122"/>
              <a:ext cx="401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Line 25">
              <a:extLst>
                <a:ext uri="{FF2B5EF4-FFF2-40B4-BE49-F238E27FC236}">
                  <a16:creationId xmlns:a16="http://schemas.microsoft.com/office/drawing/2014/main" id="{C7C1EE36-2F62-4DF7-A240-715A423CE21D}"/>
                </a:ext>
              </a:extLst>
            </p:cNvPr>
            <p:cNvSpPr>
              <a:spLocks noChangeShapeType="1"/>
            </p:cNvSpPr>
            <p:nvPr/>
          </p:nvSpPr>
          <p:spPr bwMode="auto">
            <a:xfrm>
              <a:off x="7510" y="8122"/>
              <a:ext cx="0" cy="63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40" name="Line 26">
              <a:extLst>
                <a:ext uri="{FF2B5EF4-FFF2-40B4-BE49-F238E27FC236}">
                  <a16:creationId xmlns:a16="http://schemas.microsoft.com/office/drawing/2014/main" id="{65279E9E-28DE-43DD-8A14-93092B9C2CA9}"/>
                </a:ext>
              </a:extLst>
            </p:cNvPr>
            <p:cNvSpPr>
              <a:spLocks noChangeShapeType="1"/>
            </p:cNvSpPr>
            <p:nvPr/>
          </p:nvSpPr>
          <p:spPr bwMode="auto">
            <a:xfrm>
              <a:off x="7303" y="8752"/>
              <a:ext cx="44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 name="Line 27">
              <a:extLst>
                <a:ext uri="{FF2B5EF4-FFF2-40B4-BE49-F238E27FC236}">
                  <a16:creationId xmlns:a16="http://schemas.microsoft.com/office/drawing/2014/main" id="{D4D14026-467B-45B4-86C6-C773B927E182}"/>
                </a:ext>
              </a:extLst>
            </p:cNvPr>
            <p:cNvSpPr>
              <a:spLocks noChangeShapeType="1"/>
            </p:cNvSpPr>
            <p:nvPr/>
          </p:nvSpPr>
          <p:spPr bwMode="auto">
            <a:xfrm>
              <a:off x="7808" y="6262"/>
              <a:ext cx="982"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42" name="Line 28">
              <a:extLst>
                <a:ext uri="{FF2B5EF4-FFF2-40B4-BE49-F238E27FC236}">
                  <a16:creationId xmlns:a16="http://schemas.microsoft.com/office/drawing/2014/main" id="{EADACB3B-4472-4C7B-A035-7168D32774B9}"/>
                </a:ext>
              </a:extLst>
            </p:cNvPr>
            <p:cNvSpPr>
              <a:spLocks noChangeShapeType="1"/>
            </p:cNvSpPr>
            <p:nvPr/>
          </p:nvSpPr>
          <p:spPr bwMode="auto">
            <a:xfrm flipH="1">
              <a:off x="6410" y="6262"/>
              <a:ext cx="863"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43" name="Line 29">
              <a:extLst>
                <a:ext uri="{FF2B5EF4-FFF2-40B4-BE49-F238E27FC236}">
                  <a16:creationId xmlns:a16="http://schemas.microsoft.com/office/drawing/2014/main" id="{2668832A-1F81-4829-860E-CA00D7089734}"/>
                </a:ext>
              </a:extLst>
            </p:cNvPr>
            <p:cNvSpPr>
              <a:spLocks noChangeShapeType="1"/>
            </p:cNvSpPr>
            <p:nvPr/>
          </p:nvSpPr>
          <p:spPr bwMode="auto">
            <a:xfrm>
              <a:off x="5190" y="3022"/>
              <a:ext cx="0" cy="988"/>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44" name="Line 30">
              <a:extLst>
                <a:ext uri="{FF2B5EF4-FFF2-40B4-BE49-F238E27FC236}">
                  <a16:creationId xmlns:a16="http://schemas.microsoft.com/office/drawing/2014/main" id="{02A9AD1B-1B88-44A3-B52E-D29EF9D95E4F}"/>
                </a:ext>
              </a:extLst>
            </p:cNvPr>
            <p:cNvSpPr>
              <a:spLocks noChangeShapeType="1"/>
            </p:cNvSpPr>
            <p:nvPr/>
          </p:nvSpPr>
          <p:spPr bwMode="auto">
            <a:xfrm>
              <a:off x="9875" y="2885"/>
              <a:ext cx="0" cy="96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45" name="Oval 31">
              <a:extLst>
                <a:ext uri="{FF2B5EF4-FFF2-40B4-BE49-F238E27FC236}">
                  <a16:creationId xmlns:a16="http://schemas.microsoft.com/office/drawing/2014/main" id="{F7D6CB88-85E0-465E-B957-2B6A0C15213E}"/>
                </a:ext>
              </a:extLst>
            </p:cNvPr>
            <p:cNvSpPr>
              <a:spLocks noChangeArrowheads="1"/>
            </p:cNvSpPr>
            <p:nvPr/>
          </p:nvSpPr>
          <p:spPr bwMode="auto">
            <a:xfrm>
              <a:off x="9503" y="2270"/>
              <a:ext cx="150" cy="15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46" name="Line 32">
              <a:extLst>
                <a:ext uri="{FF2B5EF4-FFF2-40B4-BE49-F238E27FC236}">
                  <a16:creationId xmlns:a16="http://schemas.microsoft.com/office/drawing/2014/main" id="{E27F1C47-8E36-45B9-9561-6FE14192FD84}"/>
                </a:ext>
              </a:extLst>
            </p:cNvPr>
            <p:cNvSpPr>
              <a:spLocks noChangeShapeType="1"/>
            </p:cNvSpPr>
            <p:nvPr/>
          </p:nvSpPr>
          <p:spPr bwMode="auto">
            <a:xfrm>
              <a:off x="5308" y="4880"/>
              <a:ext cx="0" cy="8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47" name="Text Box 33">
              <a:extLst>
                <a:ext uri="{FF2B5EF4-FFF2-40B4-BE49-F238E27FC236}">
                  <a16:creationId xmlns:a16="http://schemas.microsoft.com/office/drawing/2014/main" id="{0F274C88-0E30-4AC3-A863-5B65361B2E3F}"/>
                </a:ext>
              </a:extLst>
            </p:cNvPr>
            <p:cNvSpPr txBox="1">
              <a:spLocks noChangeArrowheads="1"/>
            </p:cNvSpPr>
            <p:nvPr/>
          </p:nvSpPr>
          <p:spPr bwMode="auto">
            <a:xfrm>
              <a:off x="4475" y="2840"/>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5148" name="Text Box 34">
              <a:extLst>
                <a:ext uri="{FF2B5EF4-FFF2-40B4-BE49-F238E27FC236}">
                  <a16:creationId xmlns:a16="http://schemas.microsoft.com/office/drawing/2014/main" id="{532F77AC-BA78-4E3B-A024-4BAAAD4584AD}"/>
                </a:ext>
              </a:extLst>
            </p:cNvPr>
            <p:cNvSpPr txBox="1">
              <a:spLocks noChangeArrowheads="1"/>
            </p:cNvSpPr>
            <p:nvPr/>
          </p:nvSpPr>
          <p:spPr bwMode="auto">
            <a:xfrm>
              <a:off x="9995" y="288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5149" name="Text Box 35">
              <a:extLst>
                <a:ext uri="{FF2B5EF4-FFF2-40B4-BE49-F238E27FC236}">
                  <a16:creationId xmlns:a16="http://schemas.microsoft.com/office/drawing/2014/main" id="{1E66B0B2-9751-499E-97D3-DAA93D564969}"/>
                </a:ext>
              </a:extLst>
            </p:cNvPr>
            <p:cNvSpPr txBox="1">
              <a:spLocks noChangeArrowheads="1"/>
            </p:cNvSpPr>
            <p:nvPr/>
          </p:nvSpPr>
          <p:spPr bwMode="auto">
            <a:xfrm>
              <a:off x="6395" y="6255"/>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5150" name="Text Box 36">
              <a:extLst>
                <a:ext uri="{FF2B5EF4-FFF2-40B4-BE49-F238E27FC236}">
                  <a16:creationId xmlns:a16="http://schemas.microsoft.com/office/drawing/2014/main" id="{26AD9A4E-666F-4E68-A68D-E7C94A0252C9}"/>
                </a:ext>
              </a:extLst>
            </p:cNvPr>
            <p:cNvSpPr txBox="1">
              <a:spLocks noChangeArrowheads="1"/>
            </p:cNvSpPr>
            <p:nvPr/>
          </p:nvSpPr>
          <p:spPr bwMode="auto">
            <a:xfrm>
              <a:off x="7955" y="6245"/>
              <a:ext cx="1363"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5151" name="Text Box 37">
              <a:extLst>
                <a:ext uri="{FF2B5EF4-FFF2-40B4-BE49-F238E27FC236}">
                  <a16:creationId xmlns:a16="http://schemas.microsoft.com/office/drawing/2014/main" id="{450A1F50-0FC5-4813-9EF3-392AB40EEFE8}"/>
                </a:ext>
              </a:extLst>
            </p:cNvPr>
            <p:cNvSpPr txBox="1">
              <a:spLocks noChangeArrowheads="1"/>
            </p:cNvSpPr>
            <p:nvPr/>
          </p:nvSpPr>
          <p:spPr bwMode="auto">
            <a:xfrm>
              <a:off x="5795" y="3012"/>
              <a:ext cx="96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5152" name="Text Box 38">
              <a:extLst>
                <a:ext uri="{FF2B5EF4-FFF2-40B4-BE49-F238E27FC236}">
                  <a16:creationId xmlns:a16="http://schemas.microsoft.com/office/drawing/2014/main" id="{63BE84E4-497E-4458-8F56-E32BD5D7C8CB}"/>
                </a:ext>
              </a:extLst>
            </p:cNvPr>
            <p:cNvSpPr txBox="1">
              <a:spLocks noChangeArrowheads="1"/>
            </p:cNvSpPr>
            <p:nvPr/>
          </p:nvSpPr>
          <p:spPr bwMode="auto">
            <a:xfrm>
              <a:off x="9563" y="5512"/>
              <a:ext cx="1365"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5153" name="Rectangle 39">
              <a:extLst>
                <a:ext uri="{FF2B5EF4-FFF2-40B4-BE49-F238E27FC236}">
                  <a16:creationId xmlns:a16="http://schemas.microsoft.com/office/drawing/2014/main" id="{BF2B4814-5B27-4ECC-B93D-A7AE29A17102}"/>
                </a:ext>
              </a:extLst>
            </p:cNvPr>
            <p:cNvSpPr>
              <a:spLocks noChangeArrowheads="1"/>
            </p:cNvSpPr>
            <p:nvPr/>
          </p:nvSpPr>
          <p:spPr bwMode="auto">
            <a:xfrm>
              <a:off x="5399" y="305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154" name="Text Box 40">
              <a:extLst>
                <a:ext uri="{FF2B5EF4-FFF2-40B4-BE49-F238E27FC236}">
                  <a16:creationId xmlns:a16="http://schemas.microsoft.com/office/drawing/2014/main" id="{2C8DB5E9-D997-41A2-BF0E-96E430443EDD}"/>
                </a:ext>
              </a:extLst>
            </p:cNvPr>
            <p:cNvSpPr txBox="1">
              <a:spLocks noChangeArrowheads="1"/>
            </p:cNvSpPr>
            <p:nvPr/>
          </p:nvSpPr>
          <p:spPr bwMode="auto">
            <a:xfrm>
              <a:off x="4595" y="9044"/>
              <a:ext cx="6422"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7.19 </a:t>
              </a:r>
              <a:r>
                <a:rPr kumimoji="0" lang="zh-CN" altLang="en-US" sz="2800" b="1">
                  <a:solidFill>
                    <a:srgbClr val="FFFF00"/>
                  </a:solidFill>
                </a:rPr>
                <a:t>镜像电流源电路</a:t>
              </a:r>
              <a:endParaRPr kumimoji="0" lang="zh-CN" altLang="en-US" sz="2800" b="1" baseline="-2500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162EE57-8BD2-4012-9E26-69E2FAEAEF8C}"/>
              </a:ext>
            </a:extLst>
          </p:cNvPr>
          <p:cNvSpPr>
            <a:spLocks noGrp="1" noChangeArrowheads="1"/>
          </p:cNvSpPr>
          <p:nvPr>
            <p:ph type="body" idx="1"/>
          </p:nvPr>
        </p:nvSpPr>
        <p:spPr>
          <a:xfrm>
            <a:off x="609600" y="1752600"/>
            <a:ext cx="7772400" cy="4724400"/>
          </a:xfrm>
        </p:spPr>
        <p:txBody>
          <a:bodyPr/>
          <a:lstStyle/>
          <a:p>
            <a:pPr algn="just" eaLnBrk="1" hangingPunct="1"/>
            <a:r>
              <a:rPr lang="zh-CN" altLang="en-US" b="1">
                <a:solidFill>
                  <a:srgbClr val="66FFFF"/>
                </a:solidFill>
              </a:rPr>
              <a:t>优点：</a:t>
            </a:r>
            <a:r>
              <a:rPr lang="zh-CN" altLang="en-US" b="1">
                <a:solidFill>
                  <a:srgbClr val="FFFF00"/>
                </a:solidFill>
              </a:rPr>
              <a:t>结构简单，两管参数对称，符合集成电路的特点；</a:t>
            </a:r>
          </a:p>
          <a:p>
            <a:pPr algn="just" eaLnBrk="1" hangingPunct="1"/>
            <a:r>
              <a:rPr lang="zh-CN" altLang="en-US" b="1">
                <a:solidFill>
                  <a:srgbClr val="66FFFF"/>
                </a:solidFill>
              </a:rPr>
              <a:t>缺点：</a:t>
            </a:r>
            <a:r>
              <a:rPr lang="en-US" altLang="zh-CN" b="1" i="1">
                <a:solidFill>
                  <a:srgbClr val="FFFF00"/>
                </a:solidFill>
              </a:rPr>
              <a:t>I</a:t>
            </a:r>
            <a:r>
              <a:rPr lang="en-US" altLang="zh-CN" b="1" baseline="-30000">
                <a:solidFill>
                  <a:srgbClr val="FFFF00"/>
                </a:solidFill>
              </a:rPr>
              <a:t>O</a:t>
            </a:r>
            <a:r>
              <a:rPr lang="zh-CN" altLang="en-US" b="1">
                <a:solidFill>
                  <a:srgbClr val="FFFF00"/>
                </a:solidFill>
              </a:rPr>
              <a:t>的数值仍受电源电压、</a:t>
            </a:r>
            <a:r>
              <a:rPr lang="en-US" altLang="zh-CN" b="1" i="1">
                <a:solidFill>
                  <a:srgbClr val="FFFF00"/>
                </a:solidFill>
              </a:rPr>
              <a:t>R</a:t>
            </a:r>
            <a:r>
              <a:rPr lang="zh-CN" altLang="en-US" b="1">
                <a:solidFill>
                  <a:srgbClr val="FFFF00"/>
                </a:solidFill>
              </a:rPr>
              <a:t>和</a:t>
            </a:r>
            <a:r>
              <a:rPr lang="en-US" altLang="zh-CN" b="1" i="1">
                <a:solidFill>
                  <a:srgbClr val="FFFF00"/>
                </a:solidFill>
              </a:rPr>
              <a:t>U</a:t>
            </a:r>
            <a:r>
              <a:rPr lang="en-US" altLang="zh-CN" b="1" baseline="-30000">
                <a:solidFill>
                  <a:srgbClr val="FFFF00"/>
                </a:solidFill>
              </a:rPr>
              <a:t>BE</a:t>
            </a:r>
            <a:r>
              <a:rPr lang="zh-CN" altLang="en-US" b="1">
                <a:solidFill>
                  <a:srgbClr val="FFFF00"/>
                </a:solidFill>
              </a:rPr>
              <a:t>的影响。</a:t>
            </a:r>
          </a:p>
          <a:p>
            <a:pPr algn="just" eaLnBrk="1" hangingPunct="1"/>
            <a:r>
              <a:rPr lang="zh-CN" altLang="en-US" b="1">
                <a:solidFill>
                  <a:srgbClr val="FFFF00"/>
                </a:solidFill>
              </a:rPr>
              <a:t>若想得到小电流</a:t>
            </a:r>
            <a:r>
              <a:rPr lang="en-US" altLang="zh-CN" b="1">
                <a:solidFill>
                  <a:srgbClr val="FFFF00"/>
                </a:solidFill>
              </a:rPr>
              <a:t>(</a:t>
            </a:r>
            <a:r>
              <a:rPr lang="zh-CN" altLang="en-US" b="1">
                <a:solidFill>
                  <a:srgbClr val="FFFF00"/>
                </a:solidFill>
              </a:rPr>
              <a:t>如微安级</a:t>
            </a:r>
            <a:r>
              <a:rPr lang="en-US" altLang="zh-CN" b="1">
                <a:solidFill>
                  <a:srgbClr val="FFFF00"/>
                </a:solidFill>
              </a:rPr>
              <a:t>)</a:t>
            </a:r>
            <a:r>
              <a:rPr lang="zh-CN" altLang="en-US" b="1">
                <a:solidFill>
                  <a:srgbClr val="FFFF00"/>
                </a:solidFill>
              </a:rPr>
              <a:t>，则</a:t>
            </a:r>
            <a:r>
              <a:rPr lang="en-US" altLang="zh-CN" b="1" i="1">
                <a:solidFill>
                  <a:srgbClr val="FFFF00"/>
                </a:solidFill>
              </a:rPr>
              <a:t>R</a:t>
            </a:r>
            <a:r>
              <a:rPr lang="zh-CN" altLang="en-US" b="1">
                <a:solidFill>
                  <a:srgbClr val="FFFF00"/>
                </a:solidFill>
              </a:rPr>
              <a:t>必须很大，这在集成电路制作上有一定困难。</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0">
                                            <p:txEl>
                                              <p:pRg st="1" end="1"/>
                                            </p:txEl>
                                          </p:spTgt>
                                        </p:tgtEl>
                                        <p:attrNameLst>
                                          <p:attrName>style.visibility</p:attrName>
                                        </p:attrNameLst>
                                      </p:cBhvr>
                                      <p:to>
                                        <p:strVal val="visible"/>
                                      </p:to>
                                    </p:set>
                                    <p:anim calcmode="lin" valueType="num">
                                      <p:cBhvr additive="base">
                                        <p:cTn id="13" dur="500" fill="hold"/>
                                        <p:tgtEl>
                                          <p:spTgt spid="7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0">
                                            <p:txEl>
                                              <p:pRg st="2" end="2"/>
                                            </p:txEl>
                                          </p:spTgt>
                                        </p:tgtEl>
                                        <p:attrNameLst>
                                          <p:attrName>style.visibility</p:attrName>
                                        </p:attrNameLst>
                                      </p:cBhvr>
                                      <p:to>
                                        <p:strVal val="visible"/>
                                      </p:to>
                                    </p:set>
                                    <p:anim calcmode="lin" valueType="num">
                                      <p:cBhvr additive="base">
                                        <p:cTn id="19" dur="500" fill="hold"/>
                                        <p:tgtEl>
                                          <p:spTgt spid="7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E1F8B12-5685-4A40-900F-79CCBBE3B648}"/>
              </a:ext>
            </a:extLst>
          </p:cNvPr>
          <p:cNvSpPr>
            <a:spLocks noGrp="1" noChangeArrowheads="1"/>
          </p:cNvSpPr>
          <p:nvPr>
            <p:ph type="title"/>
          </p:nvPr>
        </p:nvSpPr>
        <p:spPr>
          <a:xfrm>
            <a:off x="762000" y="304800"/>
            <a:ext cx="7772400" cy="1143000"/>
          </a:xfrm>
        </p:spPr>
        <p:txBody>
          <a:bodyPr/>
          <a:lstStyle/>
          <a:p>
            <a:pPr algn="l" eaLnBrk="1" hangingPunct="1"/>
            <a:r>
              <a:rPr lang="en-US" altLang="zh-CN" sz="4000" b="1">
                <a:solidFill>
                  <a:srgbClr val="FFFF00"/>
                </a:solidFill>
              </a:rPr>
              <a:t>7.3.2</a:t>
            </a:r>
            <a:r>
              <a:rPr lang="zh-CN" altLang="en-US" sz="4000" b="1">
                <a:solidFill>
                  <a:srgbClr val="FFFF00"/>
                </a:solidFill>
              </a:rPr>
              <a:t>微电流源电路</a:t>
            </a:r>
            <a:r>
              <a:rPr lang="en-US" altLang="zh-CN" sz="4000" b="1">
                <a:solidFill>
                  <a:srgbClr val="FFFF00"/>
                </a:solidFill>
              </a:rPr>
              <a:t>(Small Value Current Source)</a:t>
            </a:r>
          </a:p>
        </p:txBody>
      </p:sp>
      <p:sp>
        <p:nvSpPr>
          <p:cNvPr id="8195" name="Rectangle 3">
            <a:extLst>
              <a:ext uri="{FF2B5EF4-FFF2-40B4-BE49-F238E27FC236}">
                <a16:creationId xmlns:a16="http://schemas.microsoft.com/office/drawing/2014/main" id="{2BF369D3-AD98-454E-97FE-46B5B48225F8}"/>
              </a:ext>
            </a:extLst>
          </p:cNvPr>
          <p:cNvSpPr>
            <a:spLocks noGrp="1" noChangeArrowheads="1"/>
          </p:cNvSpPr>
          <p:nvPr>
            <p:ph type="body" idx="1"/>
          </p:nvPr>
        </p:nvSpPr>
        <p:spPr>
          <a:xfrm>
            <a:off x="4953000" y="1905000"/>
            <a:ext cx="3505200" cy="4038600"/>
          </a:xfrm>
        </p:spPr>
        <p:txBody>
          <a:bodyPr/>
          <a:lstStyle/>
          <a:p>
            <a:pPr algn="just" eaLnBrk="1" hangingPunct="1"/>
            <a:r>
              <a:rPr lang="zh-CN" altLang="en-US" b="1">
                <a:solidFill>
                  <a:srgbClr val="FFFF00"/>
                </a:solidFill>
              </a:rPr>
              <a:t>若想获得小电流的同时仍保持电阻</a:t>
            </a:r>
            <a:r>
              <a:rPr lang="en-US" altLang="zh-CN" b="1" i="1">
                <a:solidFill>
                  <a:srgbClr val="FFFF00"/>
                </a:solidFill>
              </a:rPr>
              <a:t>R</a:t>
            </a:r>
            <a:r>
              <a:rPr lang="zh-CN" altLang="en-US" b="1">
                <a:solidFill>
                  <a:srgbClr val="FFFF00"/>
                </a:solidFill>
              </a:rPr>
              <a:t>阻值不大，则应使</a:t>
            </a:r>
            <a:r>
              <a:rPr lang="en-US" altLang="zh-CN" b="1" i="1">
                <a:solidFill>
                  <a:srgbClr val="FFFF00"/>
                </a:solidFill>
              </a:rPr>
              <a:t>I</a:t>
            </a:r>
            <a:r>
              <a:rPr lang="en-US" altLang="zh-CN" b="1" baseline="-30000">
                <a:solidFill>
                  <a:srgbClr val="FFFF00"/>
                </a:solidFill>
              </a:rPr>
              <a:t>O</a:t>
            </a:r>
            <a:r>
              <a:rPr lang="en-US" altLang="zh-CN" b="1">
                <a:solidFill>
                  <a:srgbClr val="FFFF00"/>
                </a:solidFill>
              </a:rPr>
              <a:t>&lt;</a:t>
            </a:r>
            <a:r>
              <a:rPr lang="en-US" altLang="zh-CN" b="1" i="1">
                <a:solidFill>
                  <a:srgbClr val="FFFF00"/>
                </a:solidFill>
              </a:rPr>
              <a:t>I</a:t>
            </a:r>
            <a:r>
              <a:rPr lang="en-US" altLang="zh-CN" b="1" baseline="-30000">
                <a:solidFill>
                  <a:srgbClr val="FFFF00"/>
                </a:solidFill>
              </a:rPr>
              <a:t>R</a:t>
            </a:r>
            <a:r>
              <a:rPr lang="en-US" altLang="zh-CN" b="1">
                <a:solidFill>
                  <a:srgbClr val="FFFF00"/>
                </a:solidFill>
              </a:rPr>
              <a:t>,</a:t>
            </a:r>
            <a:r>
              <a:rPr lang="zh-CN" altLang="en-US" b="1">
                <a:solidFill>
                  <a:srgbClr val="FFFF00"/>
                </a:solidFill>
              </a:rPr>
              <a:t>电路如图</a:t>
            </a:r>
            <a:r>
              <a:rPr lang="en-US" altLang="zh-CN" b="1">
                <a:solidFill>
                  <a:srgbClr val="FFFF00"/>
                </a:solidFill>
              </a:rPr>
              <a:t>7.20</a:t>
            </a:r>
            <a:r>
              <a:rPr lang="zh-CN" altLang="en-US" b="1">
                <a:solidFill>
                  <a:srgbClr val="FFFF00"/>
                </a:solidFill>
              </a:rPr>
              <a:t>所示。由</a:t>
            </a:r>
            <a:r>
              <a:rPr lang="en-US" altLang="zh-CN" b="1" i="1">
                <a:solidFill>
                  <a:srgbClr val="FFFF00"/>
                </a:solidFill>
              </a:rPr>
              <a:t>U</a:t>
            </a:r>
            <a:r>
              <a:rPr lang="en-US" altLang="zh-CN" b="1" baseline="-30000">
                <a:solidFill>
                  <a:srgbClr val="FFFF00"/>
                </a:solidFill>
              </a:rPr>
              <a:t>BE2</a:t>
            </a:r>
            <a:r>
              <a:rPr lang="en-US" altLang="zh-CN" b="1">
                <a:solidFill>
                  <a:srgbClr val="FFFF00"/>
                </a:solidFill>
              </a:rPr>
              <a:t>&lt;</a:t>
            </a:r>
            <a:r>
              <a:rPr lang="en-US" altLang="zh-CN" b="1" i="1">
                <a:solidFill>
                  <a:srgbClr val="FFFF00"/>
                </a:solidFill>
              </a:rPr>
              <a:t>U</a:t>
            </a:r>
            <a:r>
              <a:rPr lang="en-US" altLang="zh-CN" b="1" baseline="-30000">
                <a:solidFill>
                  <a:srgbClr val="FFFF00"/>
                </a:solidFill>
              </a:rPr>
              <a:t>BE1</a:t>
            </a:r>
            <a:r>
              <a:rPr lang="zh-CN" altLang="en-US" b="1">
                <a:solidFill>
                  <a:srgbClr val="FFFF00"/>
                </a:solidFill>
              </a:rPr>
              <a:t>，可知</a:t>
            </a:r>
            <a:r>
              <a:rPr lang="en-US" altLang="zh-CN" b="1" i="1">
                <a:solidFill>
                  <a:srgbClr val="FFFF00"/>
                </a:solidFill>
              </a:rPr>
              <a:t>I</a:t>
            </a:r>
            <a:r>
              <a:rPr lang="en-US" altLang="zh-CN" b="1" baseline="-30000">
                <a:solidFill>
                  <a:srgbClr val="FFFF00"/>
                </a:solidFill>
              </a:rPr>
              <a:t>O</a:t>
            </a:r>
            <a:r>
              <a:rPr lang="en-US" altLang="zh-CN" b="1">
                <a:solidFill>
                  <a:srgbClr val="FFFF00"/>
                </a:solidFill>
              </a:rPr>
              <a:t>&lt;</a:t>
            </a:r>
            <a:r>
              <a:rPr lang="en-US" altLang="zh-CN" b="1" i="1">
                <a:solidFill>
                  <a:srgbClr val="FFFF00"/>
                </a:solidFill>
              </a:rPr>
              <a:t>I</a:t>
            </a:r>
            <a:r>
              <a:rPr lang="en-US" altLang="zh-CN" b="1" baseline="-30000">
                <a:solidFill>
                  <a:srgbClr val="FFFF00"/>
                </a:solidFill>
              </a:rPr>
              <a:t>R</a:t>
            </a:r>
            <a:r>
              <a:rPr lang="zh-CN" altLang="en-US" b="1">
                <a:solidFill>
                  <a:srgbClr val="FFFF00"/>
                </a:solidFill>
              </a:rPr>
              <a:t>。</a:t>
            </a:r>
          </a:p>
          <a:p>
            <a:pPr eaLnBrk="1" hangingPunct="1"/>
            <a:endParaRPr lang="en-US" altLang="zh-CN" b="1">
              <a:solidFill>
                <a:srgbClr val="FFFF00"/>
              </a:solidFill>
            </a:endParaRPr>
          </a:p>
        </p:txBody>
      </p:sp>
      <p:grpSp>
        <p:nvGrpSpPr>
          <p:cNvPr id="7172" name="Group 4">
            <a:extLst>
              <a:ext uri="{FF2B5EF4-FFF2-40B4-BE49-F238E27FC236}">
                <a16:creationId xmlns:a16="http://schemas.microsoft.com/office/drawing/2014/main" id="{69B7EA19-5CC4-41BD-9283-1C1B4E08F30B}"/>
              </a:ext>
            </a:extLst>
          </p:cNvPr>
          <p:cNvGrpSpPr>
            <a:grpSpLocks/>
          </p:cNvGrpSpPr>
          <p:nvPr/>
        </p:nvGrpSpPr>
        <p:grpSpPr bwMode="auto">
          <a:xfrm>
            <a:off x="457200" y="1447800"/>
            <a:ext cx="4713288" cy="5067300"/>
            <a:chOff x="915" y="-10"/>
            <a:chExt cx="7423" cy="7980"/>
          </a:xfrm>
        </p:grpSpPr>
        <p:sp>
          <p:nvSpPr>
            <p:cNvPr id="7173" name="Text Box 5">
              <a:extLst>
                <a:ext uri="{FF2B5EF4-FFF2-40B4-BE49-F238E27FC236}">
                  <a16:creationId xmlns:a16="http://schemas.microsoft.com/office/drawing/2014/main" id="{BC3D4D13-B261-4378-A3F6-5C922B51EA5E}"/>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7174" name="Text Box 6">
              <a:extLst>
                <a:ext uri="{FF2B5EF4-FFF2-40B4-BE49-F238E27FC236}">
                  <a16:creationId xmlns:a16="http://schemas.microsoft.com/office/drawing/2014/main" id="{44250433-A1DD-494E-8020-3F791D58A905}"/>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7175" name="Text Box 7">
              <a:extLst>
                <a:ext uri="{FF2B5EF4-FFF2-40B4-BE49-F238E27FC236}">
                  <a16:creationId xmlns:a16="http://schemas.microsoft.com/office/drawing/2014/main" id="{0FFE1CA8-B686-4B91-99D8-60F88D5D564C}"/>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7176" name="Text Box 8">
              <a:extLst>
                <a:ext uri="{FF2B5EF4-FFF2-40B4-BE49-F238E27FC236}">
                  <a16:creationId xmlns:a16="http://schemas.microsoft.com/office/drawing/2014/main" id="{8DC05980-A346-409C-91E2-521A744013C2}"/>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7177" name="Text Box 9">
              <a:extLst>
                <a:ext uri="{FF2B5EF4-FFF2-40B4-BE49-F238E27FC236}">
                  <a16:creationId xmlns:a16="http://schemas.microsoft.com/office/drawing/2014/main" id="{2AA9CC69-4D23-45A3-9B4B-86AB1C71BA1C}"/>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7178" name="Text Box 10">
              <a:extLst>
                <a:ext uri="{FF2B5EF4-FFF2-40B4-BE49-F238E27FC236}">
                  <a16:creationId xmlns:a16="http://schemas.microsoft.com/office/drawing/2014/main" id="{56083270-3C06-4EE2-85A8-FAF3836C6CDF}"/>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7179" name="Line 11">
              <a:extLst>
                <a:ext uri="{FF2B5EF4-FFF2-40B4-BE49-F238E27FC236}">
                  <a16:creationId xmlns:a16="http://schemas.microsoft.com/office/drawing/2014/main" id="{7000EBBE-0361-4339-9AA1-9DDFA7D84E0E}"/>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80" name="Group 12">
              <a:extLst>
                <a:ext uri="{FF2B5EF4-FFF2-40B4-BE49-F238E27FC236}">
                  <a16:creationId xmlns:a16="http://schemas.microsoft.com/office/drawing/2014/main" id="{1AAAF0D2-A76D-44D9-AC8A-68198F1C065B}"/>
                </a:ext>
              </a:extLst>
            </p:cNvPr>
            <p:cNvGrpSpPr>
              <a:grpSpLocks/>
            </p:cNvGrpSpPr>
            <p:nvPr/>
          </p:nvGrpSpPr>
          <p:grpSpPr bwMode="auto">
            <a:xfrm>
              <a:off x="6386" y="3905"/>
              <a:ext cx="490" cy="753"/>
              <a:chOff x="2620" y="2491"/>
              <a:chExt cx="196" cy="301"/>
            </a:xfrm>
          </p:grpSpPr>
          <p:sp>
            <p:nvSpPr>
              <p:cNvPr id="7212" name="Line 13">
                <a:extLst>
                  <a:ext uri="{FF2B5EF4-FFF2-40B4-BE49-F238E27FC236}">
                    <a16:creationId xmlns:a16="http://schemas.microsoft.com/office/drawing/2014/main" id="{42D9737E-4F25-4840-B219-55FF56F1C1F2}"/>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3" name="Line 14">
                <a:extLst>
                  <a:ext uri="{FF2B5EF4-FFF2-40B4-BE49-F238E27FC236}">
                    <a16:creationId xmlns:a16="http://schemas.microsoft.com/office/drawing/2014/main" id="{F4012F09-CE00-409D-9282-11AF22558FA6}"/>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 name="Line 15">
                <a:extLst>
                  <a:ext uri="{FF2B5EF4-FFF2-40B4-BE49-F238E27FC236}">
                    <a16:creationId xmlns:a16="http://schemas.microsoft.com/office/drawing/2014/main" id="{865874DF-D7F2-45EA-9C2A-06C4F0CDF4C8}"/>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81" name="Line 16">
              <a:extLst>
                <a:ext uri="{FF2B5EF4-FFF2-40B4-BE49-F238E27FC236}">
                  <a16:creationId xmlns:a16="http://schemas.microsoft.com/office/drawing/2014/main" id="{9A2C7E8B-C06C-4621-90A8-D65C59B26570}"/>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17">
              <a:extLst>
                <a:ext uri="{FF2B5EF4-FFF2-40B4-BE49-F238E27FC236}">
                  <a16:creationId xmlns:a16="http://schemas.microsoft.com/office/drawing/2014/main" id="{4A2860A5-1206-40DC-9815-07B2EEFDFA84}"/>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83" name="Group 18">
              <a:extLst>
                <a:ext uri="{FF2B5EF4-FFF2-40B4-BE49-F238E27FC236}">
                  <a16:creationId xmlns:a16="http://schemas.microsoft.com/office/drawing/2014/main" id="{D445B33A-5F87-4F1D-8D80-04939E82D91E}"/>
                </a:ext>
              </a:extLst>
            </p:cNvPr>
            <p:cNvGrpSpPr>
              <a:grpSpLocks/>
            </p:cNvGrpSpPr>
            <p:nvPr/>
          </p:nvGrpSpPr>
          <p:grpSpPr bwMode="auto">
            <a:xfrm>
              <a:off x="2146" y="3905"/>
              <a:ext cx="490" cy="753"/>
              <a:chOff x="924" y="2491"/>
              <a:chExt cx="196" cy="301"/>
            </a:xfrm>
          </p:grpSpPr>
          <p:sp>
            <p:nvSpPr>
              <p:cNvPr id="7209" name="Line 19">
                <a:extLst>
                  <a:ext uri="{FF2B5EF4-FFF2-40B4-BE49-F238E27FC236}">
                    <a16:creationId xmlns:a16="http://schemas.microsoft.com/office/drawing/2014/main" id="{187C7D06-1396-4C56-8158-593162BB7757}"/>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0" name="Line 20">
                <a:extLst>
                  <a:ext uri="{FF2B5EF4-FFF2-40B4-BE49-F238E27FC236}">
                    <a16:creationId xmlns:a16="http://schemas.microsoft.com/office/drawing/2014/main" id="{B5806A4F-842F-4A96-9A16-E722DB51981C}"/>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1" name="Line 21">
                <a:extLst>
                  <a:ext uri="{FF2B5EF4-FFF2-40B4-BE49-F238E27FC236}">
                    <a16:creationId xmlns:a16="http://schemas.microsoft.com/office/drawing/2014/main" id="{BA71ECE4-723E-4C54-A98E-4A54C8CDF2C9}"/>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84" name="Line 22">
              <a:extLst>
                <a:ext uri="{FF2B5EF4-FFF2-40B4-BE49-F238E27FC236}">
                  <a16:creationId xmlns:a16="http://schemas.microsoft.com/office/drawing/2014/main" id="{9E3A645E-A514-417D-92CE-5ADD10BC8E19}"/>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23">
              <a:extLst>
                <a:ext uri="{FF2B5EF4-FFF2-40B4-BE49-F238E27FC236}">
                  <a16:creationId xmlns:a16="http://schemas.microsoft.com/office/drawing/2014/main" id="{0F81B290-8001-459E-9E39-DCCA6110CBFB}"/>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24">
              <a:extLst>
                <a:ext uri="{FF2B5EF4-FFF2-40B4-BE49-F238E27FC236}">
                  <a16:creationId xmlns:a16="http://schemas.microsoft.com/office/drawing/2014/main" id="{DE2AC86D-EE27-408E-9CD7-A344E07B6433}"/>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25">
              <a:extLst>
                <a:ext uri="{FF2B5EF4-FFF2-40B4-BE49-F238E27FC236}">
                  <a16:creationId xmlns:a16="http://schemas.microsoft.com/office/drawing/2014/main" id="{7768F28A-CDA2-427D-8616-CBFC9288D61D}"/>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26">
              <a:extLst>
                <a:ext uri="{FF2B5EF4-FFF2-40B4-BE49-F238E27FC236}">
                  <a16:creationId xmlns:a16="http://schemas.microsoft.com/office/drawing/2014/main" id="{7E34521F-9DDF-45BF-880A-3F23B7D81D9F}"/>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27">
              <a:extLst>
                <a:ext uri="{FF2B5EF4-FFF2-40B4-BE49-F238E27FC236}">
                  <a16:creationId xmlns:a16="http://schemas.microsoft.com/office/drawing/2014/main" id="{E60FF994-8705-4661-8B87-AC25BE34BB19}"/>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90" name="Line 28">
              <a:extLst>
                <a:ext uri="{FF2B5EF4-FFF2-40B4-BE49-F238E27FC236}">
                  <a16:creationId xmlns:a16="http://schemas.microsoft.com/office/drawing/2014/main" id="{8EF6237A-F055-463A-BBCD-6110669EAE88}"/>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91" name="Line 29">
              <a:extLst>
                <a:ext uri="{FF2B5EF4-FFF2-40B4-BE49-F238E27FC236}">
                  <a16:creationId xmlns:a16="http://schemas.microsoft.com/office/drawing/2014/main" id="{41FF816E-1D11-4125-AC7C-B9E663C29BFE}"/>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2" name="Line 30">
              <a:extLst>
                <a:ext uri="{FF2B5EF4-FFF2-40B4-BE49-F238E27FC236}">
                  <a16:creationId xmlns:a16="http://schemas.microsoft.com/office/drawing/2014/main" id="{5BD32EA3-B951-4B7C-B82B-E3861FB19A67}"/>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3" name="Line 31">
              <a:extLst>
                <a:ext uri="{FF2B5EF4-FFF2-40B4-BE49-F238E27FC236}">
                  <a16:creationId xmlns:a16="http://schemas.microsoft.com/office/drawing/2014/main" id="{BEE0AA51-A6F3-46BF-B43C-5CB76D2EE3CE}"/>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4" name="Line 32">
              <a:extLst>
                <a:ext uri="{FF2B5EF4-FFF2-40B4-BE49-F238E27FC236}">
                  <a16:creationId xmlns:a16="http://schemas.microsoft.com/office/drawing/2014/main" id="{E8A6690C-DF27-4FE4-B2CE-7C8FE7DFDFB9}"/>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5" name="Oval 33">
              <a:extLst>
                <a:ext uri="{FF2B5EF4-FFF2-40B4-BE49-F238E27FC236}">
                  <a16:creationId xmlns:a16="http://schemas.microsoft.com/office/drawing/2014/main" id="{35E1EEAF-2827-4583-8967-E8DEB1DBD1EE}"/>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96" name="Oval 34">
              <a:extLst>
                <a:ext uri="{FF2B5EF4-FFF2-40B4-BE49-F238E27FC236}">
                  <a16:creationId xmlns:a16="http://schemas.microsoft.com/office/drawing/2014/main" id="{1FE7E12A-192E-4146-8F3A-03379B827BBC}"/>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97" name="Line 35">
              <a:extLst>
                <a:ext uri="{FF2B5EF4-FFF2-40B4-BE49-F238E27FC236}">
                  <a16:creationId xmlns:a16="http://schemas.microsoft.com/office/drawing/2014/main" id="{B009586B-E911-4119-B33B-2D0FBA600C37}"/>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8" name="Text Box 36">
              <a:extLst>
                <a:ext uri="{FF2B5EF4-FFF2-40B4-BE49-F238E27FC236}">
                  <a16:creationId xmlns:a16="http://schemas.microsoft.com/office/drawing/2014/main" id="{C7B7042A-591F-462F-ACE2-8F4DDA2E466A}"/>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7199" name="Text Box 37">
              <a:extLst>
                <a:ext uri="{FF2B5EF4-FFF2-40B4-BE49-F238E27FC236}">
                  <a16:creationId xmlns:a16="http://schemas.microsoft.com/office/drawing/2014/main" id="{BBABC648-0AC0-4C3E-948D-4180BA1A3676}"/>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7200" name="Text Box 38">
              <a:extLst>
                <a:ext uri="{FF2B5EF4-FFF2-40B4-BE49-F238E27FC236}">
                  <a16:creationId xmlns:a16="http://schemas.microsoft.com/office/drawing/2014/main" id="{7D70B759-44FE-4320-B0CE-BAE8F09061D3}"/>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7201" name="Text Box 39">
              <a:extLst>
                <a:ext uri="{FF2B5EF4-FFF2-40B4-BE49-F238E27FC236}">
                  <a16:creationId xmlns:a16="http://schemas.microsoft.com/office/drawing/2014/main" id="{5562AF9F-EBA1-4E29-9F26-6A41DD96CC9A}"/>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7202" name="Text Box 40">
              <a:extLst>
                <a:ext uri="{FF2B5EF4-FFF2-40B4-BE49-F238E27FC236}">
                  <a16:creationId xmlns:a16="http://schemas.microsoft.com/office/drawing/2014/main" id="{1E3A1D73-E94E-422A-9739-1E27F7111783}"/>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7203" name="Text Box 41">
              <a:extLst>
                <a:ext uri="{FF2B5EF4-FFF2-40B4-BE49-F238E27FC236}">
                  <a16:creationId xmlns:a16="http://schemas.microsoft.com/office/drawing/2014/main" id="{AEDB566E-010B-4866-9A14-57032196BDFB}"/>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7204" name="Line 42">
              <a:extLst>
                <a:ext uri="{FF2B5EF4-FFF2-40B4-BE49-F238E27FC236}">
                  <a16:creationId xmlns:a16="http://schemas.microsoft.com/office/drawing/2014/main" id="{EEB3E596-8BE1-48D5-A852-6D49AD3CD7AB}"/>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205" name="Text Box 43">
              <a:extLst>
                <a:ext uri="{FF2B5EF4-FFF2-40B4-BE49-F238E27FC236}">
                  <a16:creationId xmlns:a16="http://schemas.microsoft.com/office/drawing/2014/main" id="{325F4878-AE26-4A32-818C-E568DCF2CFF9}"/>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7206" name="Line 44">
              <a:extLst>
                <a:ext uri="{FF2B5EF4-FFF2-40B4-BE49-F238E27FC236}">
                  <a16:creationId xmlns:a16="http://schemas.microsoft.com/office/drawing/2014/main" id="{660A6BB0-7A8A-457B-922D-FF4D1A765E26}"/>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207" name="Rectangle 45">
              <a:extLst>
                <a:ext uri="{FF2B5EF4-FFF2-40B4-BE49-F238E27FC236}">
                  <a16:creationId xmlns:a16="http://schemas.microsoft.com/office/drawing/2014/main" id="{8988B12F-B286-4BC5-A051-630CDEA9FB81}"/>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8" name="Rectangle 46">
              <a:extLst>
                <a:ext uri="{FF2B5EF4-FFF2-40B4-BE49-F238E27FC236}">
                  <a16:creationId xmlns:a16="http://schemas.microsoft.com/office/drawing/2014/main" id="{CD39755C-5280-4562-96DF-1C1CE65AA5F6}"/>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95A0075-C316-405C-9590-42DEA1C0102C}"/>
              </a:ext>
            </a:extLst>
          </p:cNvPr>
          <p:cNvSpPr>
            <a:spLocks noChangeArrowheads="1"/>
          </p:cNvSpPr>
          <p:nvPr/>
        </p:nvSpPr>
        <p:spPr bwMode="auto">
          <a:xfrm>
            <a:off x="684213" y="1412875"/>
            <a:ext cx="8208962"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FF00"/>
                </a:solidFill>
                <a:latin typeface="宋体" panose="02010600030101010101" pitchFamily="2" charset="-122"/>
              </a:rPr>
              <a:t>    </a:t>
            </a:r>
            <a:r>
              <a:rPr lang="zh-CN" altLang="en-US" b="1">
                <a:solidFill>
                  <a:srgbClr val="FFFF00"/>
                </a:solidFill>
                <a:latin typeface="宋体" panose="02010600030101010101" pitchFamily="2" charset="-122"/>
              </a:rPr>
              <a:t>由于制造工艺方面的原因，模拟集成电路具有下面一些特点：</a:t>
            </a:r>
            <a:r>
              <a:rPr lang="zh-CN" altLang="en-US" b="1">
                <a:solidFill>
                  <a:srgbClr val="FFFF00"/>
                </a:solidFill>
              </a:rPr>
              <a:t> </a:t>
            </a:r>
          </a:p>
          <a:p>
            <a:pPr eaLnBrk="1" hangingPunct="1"/>
            <a:r>
              <a:rPr lang="en-US" altLang="zh-CN" b="1">
                <a:solidFill>
                  <a:srgbClr val="FFFF00"/>
                </a:solidFill>
                <a:cs typeface="Times New Roman" panose="02020603050405020304" pitchFamily="18" charset="0"/>
              </a:rPr>
              <a:t>1 </a:t>
            </a:r>
            <a:r>
              <a:rPr lang="en-US" altLang="zh-CN" b="1">
                <a:solidFill>
                  <a:srgbClr val="FFFF00"/>
                </a:solidFill>
              </a:rPr>
              <a:t> </a:t>
            </a:r>
            <a:r>
              <a:rPr lang="zh-CN" altLang="en-US" b="1">
                <a:solidFill>
                  <a:srgbClr val="FFFF00"/>
                </a:solidFill>
              </a:rPr>
              <a:t>采用直接耦合方式。</a:t>
            </a:r>
          </a:p>
          <a:p>
            <a:pPr eaLnBrk="1" hangingPunct="1"/>
            <a:r>
              <a:rPr lang="en-US" altLang="zh-CN" b="1">
                <a:solidFill>
                  <a:srgbClr val="FFFF00"/>
                </a:solidFill>
                <a:cs typeface="Times New Roman" panose="02020603050405020304" pitchFamily="18" charset="0"/>
              </a:rPr>
              <a:t>2  </a:t>
            </a:r>
            <a:r>
              <a:rPr lang="zh-CN" altLang="en-US" b="1">
                <a:solidFill>
                  <a:srgbClr val="FFFF00"/>
                </a:solidFill>
              </a:rPr>
              <a:t>采用差动放大电路。</a:t>
            </a:r>
          </a:p>
          <a:p>
            <a:pPr eaLnBrk="1" hangingPunct="1"/>
            <a:r>
              <a:rPr lang="en-US" altLang="zh-CN" b="1">
                <a:solidFill>
                  <a:srgbClr val="FFFF00"/>
                </a:solidFill>
              </a:rPr>
              <a:t>3  </a:t>
            </a:r>
            <a:r>
              <a:rPr lang="zh-CN" altLang="en-US" b="1">
                <a:solidFill>
                  <a:srgbClr val="FFFF00"/>
                </a:solidFill>
              </a:rPr>
              <a:t>用恒流源代替大阻值的电阻。</a:t>
            </a:r>
          </a:p>
          <a:p>
            <a:pPr eaLnBrk="1" hangingPunct="1"/>
            <a:r>
              <a:rPr lang="en-US" altLang="zh-CN" b="1">
                <a:solidFill>
                  <a:srgbClr val="FFFF00"/>
                </a:solidFill>
              </a:rPr>
              <a:t>4  </a:t>
            </a:r>
            <a:r>
              <a:rPr lang="zh-CN" altLang="en-US" b="1">
                <a:solidFill>
                  <a:srgbClr val="FFFF00"/>
                </a:solidFill>
              </a:rPr>
              <a:t>采用复合管的接法以改进单管的性能。</a:t>
            </a:r>
          </a:p>
          <a:p>
            <a:pPr eaLnBrk="1" hangingPunct="1"/>
            <a:r>
              <a:rPr lang="en-US" altLang="zh-CN" b="1">
                <a:solidFill>
                  <a:srgbClr val="FFFF00"/>
                </a:solidFill>
              </a:rPr>
              <a:t>5  </a:t>
            </a:r>
            <a:r>
              <a:rPr lang="zh-CN" altLang="en-US" b="1">
                <a:solidFill>
                  <a:srgbClr val="FFFF00"/>
                </a:solidFill>
                <a:latin typeface="宋体" panose="02010600030101010101" pitchFamily="2" charset="-122"/>
              </a:rPr>
              <a:t>集成电路中的元件性能一致，特别适宜于制作对称结构的电路。</a:t>
            </a:r>
            <a:endParaRPr lang="zh-CN" altLang="en-US" b="1">
              <a:solidFill>
                <a:srgbClr val="FFFF00"/>
              </a:solidFill>
            </a:endParaRPr>
          </a:p>
          <a:p>
            <a:pPr eaLnBrk="1" hangingPunct="1">
              <a:buFontTx/>
              <a:buNone/>
            </a:pPr>
            <a:endParaRPr lang="en-US" altLang="zh-CN" b="1"/>
          </a:p>
        </p:txBody>
      </p:sp>
      <p:sp>
        <p:nvSpPr>
          <p:cNvPr id="5123" name="Text Box 3">
            <a:extLst>
              <a:ext uri="{FF2B5EF4-FFF2-40B4-BE49-F238E27FC236}">
                <a16:creationId xmlns:a16="http://schemas.microsoft.com/office/drawing/2014/main" id="{BE92851C-9428-4587-AEB5-2AEBB6FBCF50}"/>
              </a:ext>
            </a:extLst>
          </p:cNvPr>
          <p:cNvSpPr txBox="1">
            <a:spLocks noChangeArrowheads="1"/>
          </p:cNvSpPr>
          <p:nvPr/>
        </p:nvSpPr>
        <p:spPr bwMode="auto">
          <a:xfrm>
            <a:off x="457200" y="533400"/>
            <a:ext cx="708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b="1">
                <a:solidFill>
                  <a:srgbClr val="FFFF00"/>
                </a:solidFill>
              </a:rPr>
              <a:t>7.1.3  </a:t>
            </a:r>
            <a:r>
              <a:rPr lang="zh-CN" altLang="en-US" sz="4000" b="1">
                <a:solidFill>
                  <a:srgbClr val="FFFF00"/>
                </a:solidFill>
                <a:latin typeface="宋体" panose="02010600030101010101" pitchFamily="2" charset="-122"/>
              </a:rPr>
              <a:t>模拟集成电路的结构特点</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anim calcmode="lin" valueType="num">
                                      <p:cBhvr additive="base">
                                        <p:cTn id="7" dur="500" fill="hold"/>
                                        <p:tgtEl>
                                          <p:spTgt spid="880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6">
                                            <p:txEl>
                                              <p:pRg st="1" end="1"/>
                                            </p:txEl>
                                          </p:spTgt>
                                        </p:tgtEl>
                                        <p:attrNameLst>
                                          <p:attrName>style.visibility</p:attrName>
                                        </p:attrNameLst>
                                      </p:cBhvr>
                                      <p:to>
                                        <p:strVal val="visible"/>
                                      </p:to>
                                    </p:set>
                                    <p:anim calcmode="lin" valueType="num">
                                      <p:cBhvr additive="base">
                                        <p:cTn id="13" dur="500" fill="hold"/>
                                        <p:tgtEl>
                                          <p:spTgt spid="880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66">
                                            <p:txEl>
                                              <p:pRg st="2" end="2"/>
                                            </p:txEl>
                                          </p:spTgt>
                                        </p:tgtEl>
                                        <p:attrNameLst>
                                          <p:attrName>style.visibility</p:attrName>
                                        </p:attrNameLst>
                                      </p:cBhvr>
                                      <p:to>
                                        <p:strVal val="visible"/>
                                      </p:to>
                                    </p:set>
                                    <p:anim calcmode="lin" valueType="num">
                                      <p:cBhvr additive="base">
                                        <p:cTn id="19" dur="500" fill="hold"/>
                                        <p:tgtEl>
                                          <p:spTgt spid="880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066">
                                            <p:txEl>
                                              <p:pRg st="3" end="3"/>
                                            </p:txEl>
                                          </p:spTgt>
                                        </p:tgtEl>
                                        <p:attrNameLst>
                                          <p:attrName>style.visibility</p:attrName>
                                        </p:attrNameLst>
                                      </p:cBhvr>
                                      <p:to>
                                        <p:strVal val="visible"/>
                                      </p:to>
                                    </p:set>
                                    <p:anim calcmode="lin" valueType="num">
                                      <p:cBhvr additive="base">
                                        <p:cTn id="25" dur="500" fill="hold"/>
                                        <p:tgtEl>
                                          <p:spTgt spid="8806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80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8066">
                                            <p:txEl>
                                              <p:pRg st="4" end="4"/>
                                            </p:txEl>
                                          </p:spTgt>
                                        </p:tgtEl>
                                        <p:attrNameLst>
                                          <p:attrName>style.visibility</p:attrName>
                                        </p:attrNameLst>
                                      </p:cBhvr>
                                      <p:to>
                                        <p:strVal val="visible"/>
                                      </p:to>
                                    </p:set>
                                    <p:anim calcmode="lin" valueType="num">
                                      <p:cBhvr additive="base">
                                        <p:cTn id="31" dur="500" fill="hold"/>
                                        <p:tgtEl>
                                          <p:spTgt spid="8806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80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8066">
                                            <p:txEl>
                                              <p:pRg st="5" end="5"/>
                                            </p:txEl>
                                          </p:spTgt>
                                        </p:tgtEl>
                                        <p:attrNameLst>
                                          <p:attrName>style.visibility</p:attrName>
                                        </p:attrNameLst>
                                      </p:cBhvr>
                                      <p:to>
                                        <p:strVal val="visible"/>
                                      </p:to>
                                    </p:set>
                                    <p:anim calcmode="lin" valueType="num">
                                      <p:cBhvr additive="base">
                                        <p:cTn id="37" dur="500" fill="hold"/>
                                        <p:tgtEl>
                                          <p:spTgt spid="8806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806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E270408-AC5A-4A08-BAED-7D404184A859}"/>
              </a:ext>
            </a:extLst>
          </p:cNvPr>
          <p:cNvSpPr>
            <a:spLocks noGrp="1" noChangeArrowheads="1"/>
          </p:cNvSpPr>
          <p:nvPr>
            <p:ph type="body" idx="1"/>
          </p:nvPr>
        </p:nvSpPr>
        <p:spPr>
          <a:xfrm>
            <a:off x="5791200" y="1600200"/>
            <a:ext cx="2971800" cy="914400"/>
          </a:xfrm>
        </p:spPr>
        <p:txBody>
          <a:bodyPr/>
          <a:lstStyle/>
          <a:p>
            <a:pPr eaLnBrk="1" hangingPunct="1">
              <a:lnSpc>
                <a:spcPct val="90000"/>
              </a:lnSpc>
            </a:pPr>
            <a:r>
              <a:rPr lang="zh-CN" altLang="en-US" sz="2800" b="1">
                <a:solidFill>
                  <a:srgbClr val="FFFF00"/>
                </a:solidFill>
                <a:latin typeface="宋体" panose="02010600030101010101" pitchFamily="2" charset="-122"/>
              </a:rPr>
              <a:t>根据</a:t>
            </a:r>
            <a:r>
              <a:rPr lang="en-US" altLang="zh-CN" sz="2800" b="1">
                <a:solidFill>
                  <a:srgbClr val="FFFF00"/>
                </a:solidFill>
              </a:rPr>
              <a:t>PN</a:t>
            </a:r>
            <a:r>
              <a:rPr lang="zh-CN" altLang="en-US" sz="2800" b="1">
                <a:solidFill>
                  <a:srgbClr val="FFFF00"/>
                </a:solidFill>
                <a:latin typeface="宋体" panose="02010600030101010101" pitchFamily="2" charset="-122"/>
              </a:rPr>
              <a:t>结伏安特性方程</a:t>
            </a:r>
            <a:r>
              <a:rPr lang="zh-CN" altLang="en-US" sz="2800"/>
              <a:t> </a:t>
            </a:r>
          </a:p>
        </p:txBody>
      </p:sp>
      <p:graphicFrame>
        <p:nvGraphicFramePr>
          <p:cNvPr id="9219" name="Object 3">
            <a:extLst>
              <a:ext uri="{FF2B5EF4-FFF2-40B4-BE49-F238E27FC236}">
                <a16:creationId xmlns:a16="http://schemas.microsoft.com/office/drawing/2014/main" id="{C5D46733-0634-4CF7-BE3D-F9BDD4555364}"/>
              </a:ext>
            </a:extLst>
          </p:cNvPr>
          <p:cNvGraphicFramePr>
            <a:graphicFrameLocks noChangeAspect="1"/>
          </p:cNvGraphicFramePr>
          <p:nvPr/>
        </p:nvGraphicFramePr>
        <p:xfrm>
          <a:off x="5867400" y="2667000"/>
          <a:ext cx="2971800" cy="952500"/>
        </p:xfrm>
        <a:graphic>
          <a:graphicData uri="http://schemas.openxmlformats.org/presentationml/2006/ole">
            <mc:AlternateContent xmlns:mc="http://schemas.openxmlformats.org/markup-compatibility/2006">
              <mc:Choice xmlns:v="urn:schemas-microsoft-com:vml" Requires="v">
                <p:oleObj spid="_x0000_s93201" r:id="rId3" imgW="1295389" imgH="408263" progId="Equation.3">
                  <p:embed/>
                </p:oleObj>
              </mc:Choice>
              <mc:Fallback>
                <p:oleObj r:id="rId3" imgW="1295389" imgH="408263" progId="Equation.3">
                  <p:embed/>
                  <p:pic>
                    <p:nvPicPr>
                      <p:cNvPr id="9219" name="Object 3">
                        <a:extLst>
                          <a:ext uri="{FF2B5EF4-FFF2-40B4-BE49-F238E27FC236}">
                            <a16:creationId xmlns:a16="http://schemas.microsoft.com/office/drawing/2014/main" id="{C5D46733-0634-4CF7-BE3D-F9BDD45553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667000"/>
                        <a:ext cx="2971800" cy="952500"/>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Rectangle 4">
            <a:extLst>
              <a:ext uri="{FF2B5EF4-FFF2-40B4-BE49-F238E27FC236}">
                <a16:creationId xmlns:a16="http://schemas.microsoft.com/office/drawing/2014/main" id="{06D70CC1-AE9C-4966-8A42-FEBEFF00CF05}"/>
              </a:ext>
            </a:extLst>
          </p:cNvPr>
          <p:cNvSpPr>
            <a:spLocks noChangeArrowheads="1"/>
          </p:cNvSpPr>
          <p:nvPr/>
        </p:nvSpPr>
        <p:spPr bwMode="auto">
          <a:xfrm>
            <a:off x="5943600" y="38100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当</a:t>
            </a:r>
            <a:r>
              <a:rPr lang="en-US" altLang="zh-CN" b="1" i="1">
                <a:solidFill>
                  <a:srgbClr val="FFFF00"/>
                </a:solidFill>
              </a:rPr>
              <a:t>U</a:t>
            </a:r>
            <a:r>
              <a:rPr lang="en-US" altLang="zh-CN" b="1" baseline="-30000">
                <a:solidFill>
                  <a:srgbClr val="FFFF00"/>
                </a:solidFill>
              </a:rPr>
              <a:t>BE</a:t>
            </a:r>
            <a:r>
              <a:rPr lang="en-US" altLang="zh-CN" b="1">
                <a:solidFill>
                  <a:srgbClr val="FFFF00"/>
                </a:solidFill>
              </a:rPr>
              <a:t>&gt;&gt;</a:t>
            </a:r>
            <a:r>
              <a:rPr lang="en-US" altLang="zh-CN" b="1" i="1">
                <a:solidFill>
                  <a:srgbClr val="FFFF00"/>
                </a:solidFill>
              </a:rPr>
              <a:t>U</a:t>
            </a:r>
            <a:r>
              <a:rPr lang="en-US" altLang="zh-CN" b="1" baseline="-30000">
                <a:solidFill>
                  <a:srgbClr val="FFFF00"/>
                </a:solidFill>
              </a:rPr>
              <a:t>T</a:t>
            </a:r>
            <a:r>
              <a:rPr lang="zh-CN" altLang="en-US" b="1">
                <a:solidFill>
                  <a:srgbClr val="FFFF00"/>
                </a:solidFill>
              </a:rPr>
              <a:t>时，</a:t>
            </a:r>
          </a:p>
        </p:txBody>
      </p:sp>
      <p:graphicFrame>
        <p:nvGraphicFramePr>
          <p:cNvPr id="9221" name="Object 5">
            <a:extLst>
              <a:ext uri="{FF2B5EF4-FFF2-40B4-BE49-F238E27FC236}">
                <a16:creationId xmlns:a16="http://schemas.microsoft.com/office/drawing/2014/main" id="{2447B292-273F-4CD8-8312-3935FCB5BF44}"/>
              </a:ext>
            </a:extLst>
          </p:cNvPr>
          <p:cNvGraphicFramePr>
            <a:graphicFrameLocks noChangeAspect="1"/>
          </p:cNvGraphicFramePr>
          <p:nvPr/>
        </p:nvGraphicFramePr>
        <p:xfrm>
          <a:off x="6096000" y="4495800"/>
          <a:ext cx="2438400" cy="1069975"/>
        </p:xfrm>
        <a:graphic>
          <a:graphicData uri="http://schemas.openxmlformats.org/presentationml/2006/ole">
            <mc:AlternateContent xmlns:mc="http://schemas.openxmlformats.org/markup-compatibility/2006">
              <mc:Choice xmlns:v="urn:schemas-microsoft-com:vml" Requires="v">
                <p:oleObj spid="_x0000_s93202" r:id="rId5" imgW="952595" imgH="408263" progId="Equation.3">
                  <p:embed/>
                </p:oleObj>
              </mc:Choice>
              <mc:Fallback>
                <p:oleObj r:id="rId5" imgW="952595" imgH="408263" progId="Equation.3">
                  <p:embed/>
                  <p:pic>
                    <p:nvPicPr>
                      <p:cNvPr id="9221" name="Object 5">
                        <a:extLst>
                          <a:ext uri="{FF2B5EF4-FFF2-40B4-BE49-F238E27FC236}">
                            <a16:creationId xmlns:a16="http://schemas.microsoft.com/office/drawing/2014/main" id="{2447B292-273F-4CD8-8312-3935FCB5BF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495800"/>
                        <a:ext cx="2438400" cy="1069975"/>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6">
            <a:extLst>
              <a:ext uri="{FF2B5EF4-FFF2-40B4-BE49-F238E27FC236}">
                <a16:creationId xmlns:a16="http://schemas.microsoft.com/office/drawing/2014/main" id="{703FA9FB-E0CB-4C84-8CFE-75D49F4AF5B2}"/>
              </a:ext>
            </a:extLst>
          </p:cNvPr>
          <p:cNvGraphicFramePr>
            <a:graphicFrameLocks noChangeAspect="1"/>
          </p:cNvGraphicFramePr>
          <p:nvPr/>
        </p:nvGraphicFramePr>
        <p:xfrm>
          <a:off x="5943600" y="5821363"/>
          <a:ext cx="2438400" cy="1036637"/>
        </p:xfrm>
        <a:graphic>
          <a:graphicData uri="http://schemas.openxmlformats.org/presentationml/2006/ole">
            <mc:AlternateContent xmlns:mc="http://schemas.openxmlformats.org/markup-compatibility/2006">
              <mc:Choice xmlns:v="urn:schemas-microsoft-com:vml" Requires="v">
                <p:oleObj spid="_x0000_s93203" r:id="rId7" imgW="979813" imgH="408263" progId="Equation.3">
                  <p:embed/>
                </p:oleObj>
              </mc:Choice>
              <mc:Fallback>
                <p:oleObj r:id="rId7" imgW="979813" imgH="408263" progId="Equation.3">
                  <p:embed/>
                  <p:pic>
                    <p:nvPicPr>
                      <p:cNvPr id="9222" name="Object 6">
                        <a:extLst>
                          <a:ext uri="{FF2B5EF4-FFF2-40B4-BE49-F238E27FC236}">
                            <a16:creationId xmlns:a16="http://schemas.microsoft.com/office/drawing/2014/main" id="{703FA9FB-E0CB-4C84-8CFE-75D49F4AF5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821363"/>
                        <a:ext cx="2438400" cy="1036637"/>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199" name="Group 7">
            <a:extLst>
              <a:ext uri="{FF2B5EF4-FFF2-40B4-BE49-F238E27FC236}">
                <a16:creationId xmlns:a16="http://schemas.microsoft.com/office/drawing/2014/main" id="{10485280-6C1C-4C56-A27E-5FCE51050D5F}"/>
              </a:ext>
            </a:extLst>
          </p:cNvPr>
          <p:cNvGrpSpPr>
            <a:grpSpLocks/>
          </p:cNvGrpSpPr>
          <p:nvPr/>
        </p:nvGrpSpPr>
        <p:grpSpPr bwMode="auto">
          <a:xfrm>
            <a:off x="457200" y="1447800"/>
            <a:ext cx="4713288" cy="5067300"/>
            <a:chOff x="915" y="-10"/>
            <a:chExt cx="7423" cy="7980"/>
          </a:xfrm>
        </p:grpSpPr>
        <p:sp>
          <p:nvSpPr>
            <p:cNvPr id="8200" name="Text Box 8">
              <a:extLst>
                <a:ext uri="{FF2B5EF4-FFF2-40B4-BE49-F238E27FC236}">
                  <a16:creationId xmlns:a16="http://schemas.microsoft.com/office/drawing/2014/main" id="{9F03D1F1-4367-404A-97EA-036720830BAE}"/>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8201" name="Text Box 9">
              <a:extLst>
                <a:ext uri="{FF2B5EF4-FFF2-40B4-BE49-F238E27FC236}">
                  <a16:creationId xmlns:a16="http://schemas.microsoft.com/office/drawing/2014/main" id="{6953DB7B-3C9E-49D9-9B12-AB3710579669}"/>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8202" name="Text Box 10">
              <a:extLst>
                <a:ext uri="{FF2B5EF4-FFF2-40B4-BE49-F238E27FC236}">
                  <a16:creationId xmlns:a16="http://schemas.microsoft.com/office/drawing/2014/main" id="{3A75A71E-6F61-4170-8333-C010035AFF0D}"/>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8203" name="Text Box 11">
              <a:extLst>
                <a:ext uri="{FF2B5EF4-FFF2-40B4-BE49-F238E27FC236}">
                  <a16:creationId xmlns:a16="http://schemas.microsoft.com/office/drawing/2014/main" id="{30B7D30B-EAE0-4E43-ACDD-65830C2E176E}"/>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8204" name="Text Box 12">
              <a:extLst>
                <a:ext uri="{FF2B5EF4-FFF2-40B4-BE49-F238E27FC236}">
                  <a16:creationId xmlns:a16="http://schemas.microsoft.com/office/drawing/2014/main" id="{12CF5698-21EC-475C-B7C8-9A5E88875057}"/>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8205" name="Text Box 13">
              <a:extLst>
                <a:ext uri="{FF2B5EF4-FFF2-40B4-BE49-F238E27FC236}">
                  <a16:creationId xmlns:a16="http://schemas.microsoft.com/office/drawing/2014/main" id="{49C68949-37A7-4C52-A993-067C03040B1F}"/>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8206" name="Line 14">
              <a:extLst>
                <a:ext uri="{FF2B5EF4-FFF2-40B4-BE49-F238E27FC236}">
                  <a16:creationId xmlns:a16="http://schemas.microsoft.com/office/drawing/2014/main" id="{B3BA5CE9-D374-4B0B-B0F7-4D19E12A17A1}"/>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7" name="Group 15">
              <a:extLst>
                <a:ext uri="{FF2B5EF4-FFF2-40B4-BE49-F238E27FC236}">
                  <a16:creationId xmlns:a16="http://schemas.microsoft.com/office/drawing/2014/main" id="{9E09F2B5-2A18-4409-A780-94D25821BD33}"/>
                </a:ext>
              </a:extLst>
            </p:cNvPr>
            <p:cNvGrpSpPr>
              <a:grpSpLocks/>
            </p:cNvGrpSpPr>
            <p:nvPr/>
          </p:nvGrpSpPr>
          <p:grpSpPr bwMode="auto">
            <a:xfrm>
              <a:off x="6386" y="3905"/>
              <a:ext cx="490" cy="753"/>
              <a:chOff x="2620" y="2491"/>
              <a:chExt cx="196" cy="301"/>
            </a:xfrm>
          </p:grpSpPr>
          <p:sp>
            <p:nvSpPr>
              <p:cNvPr id="8239" name="Line 16">
                <a:extLst>
                  <a:ext uri="{FF2B5EF4-FFF2-40B4-BE49-F238E27FC236}">
                    <a16:creationId xmlns:a16="http://schemas.microsoft.com/office/drawing/2014/main" id="{F968A2B5-EAF8-4082-B6BD-35B9ED5FB01D}"/>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0" name="Line 17">
                <a:extLst>
                  <a:ext uri="{FF2B5EF4-FFF2-40B4-BE49-F238E27FC236}">
                    <a16:creationId xmlns:a16="http://schemas.microsoft.com/office/drawing/2014/main" id="{80C40C98-C437-4800-85AC-2E1F34EA5BDC}"/>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18">
                <a:extLst>
                  <a:ext uri="{FF2B5EF4-FFF2-40B4-BE49-F238E27FC236}">
                    <a16:creationId xmlns:a16="http://schemas.microsoft.com/office/drawing/2014/main" id="{483EB28F-D5DE-4155-9C5D-8E6EA4A797BC}"/>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08" name="Line 19">
              <a:extLst>
                <a:ext uri="{FF2B5EF4-FFF2-40B4-BE49-F238E27FC236}">
                  <a16:creationId xmlns:a16="http://schemas.microsoft.com/office/drawing/2014/main" id="{8CA80CC7-110F-4D7A-87F1-B91D277F7911}"/>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Line 20">
              <a:extLst>
                <a:ext uri="{FF2B5EF4-FFF2-40B4-BE49-F238E27FC236}">
                  <a16:creationId xmlns:a16="http://schemas.microsoft.com/office/drawing/2014/main" id="{7D79682A-6077-47F0-AD9F-3CDFE2F6CFB3}"/>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10" name="Group 21">
              <a:extLst>
                <a:ext uri="{FF2B5EF4-FFF2-40B4-BE49-F238E27FC236}">
                  <a16:creationId xmlns:a16="http://schemas.microsoft.com/office/drawing/2014/main" id="{431E7178-C44A-4A3F-A683-A99B0A55186D}"/>
                </a:ext>
              </a:extLst>
            </p:cNvPr>
            <p:cNvGrpSpPr>
              <a:grpSpLocks/>
            </p:cNvGrpSpPr>
            <p:nvPr/>
          </p:nvGrpSpPr>
          <p:grpSpPr bwMode="auto">
            <a:xfrm>
              <a:off x="2146" y="3905"/>
              <a:ext cx="490" cy="753"/>
              <a:chOff x="924" y="2491"/>
              <a:chExt cx="196" cy="301"/>
            </a:xfrm>
          </p:grpSpPr>
          <p:sp>
            <p:nvSpPr>
              <p:cNvPr id="8236" name="Line 22">
                <a:extLst>
                  <a:ext uri="{FF2B5EF4-FFF2-40B4-BE49-F238E27FC236}">
                    <a16:creationId xmlns:a16="http://schemas.microsoft.com/office/drawing/2014/main" id="{9D821CAB-9DB4-457B-AD20-23849B535901}"/>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7" name="Line 23">
                <a:extLst>
                  <a:ext uri="{FF2B5EF4-FFF2-40B4-BE49-F238E27FC236}">
                    <a16:creationId xmlns:a16="http://schemas.microsoft.com/office/drawing/2014/main" id="{61E180E3-40CE-49E9-A1CC-97D0E12FB836}"/>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24">
                <a:extLst>
                  <a:ext uri="{FF2B5EF4-FFF2-40B4-BE49-F238E27FC236}">
                    <a16:creationId xmlns:a16="http://schemas.microsoft.com/office/drawing/2014/main" id="{CB808760-D700-44AC-92B4-13099BB7AC7D}"/>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11" name="Line 25">
              <a:extLst>
                <a:ext uri="{FF2B5EF4-FFF2-40B4-BE49-F238E27FC236}">
                  <a16:creationId xmlns:a16="http://schemas.microsoft.com/office/drawing/2014/main" id="{ADE9686F-BEDC-42A0-AF5B-531CD5AC61C8}"/>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26">
              <a:extLst>
                <a:ext uri="{FF2B5EF4-FFF2-40B4-BE49-F238E27FC236}">
                  <a16:creationId xmlns:a16="http://schemas.microsoft.com/office/drawing/2014/main" id="{658762DC-E154-4B44-864E-C9A8C02EC57B}"/>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27">
              <a:extLst>
                <a:ext uri="{FF2B5EF4-FFF2-40B4-BE49-F238E27FC236}">
                  <a16:creationId xmlns:a16="http://schemas.microsoft.com/office/drawing/2014/main" id="{5C012FFB-BC67-42A2-8081-DC3D546B74A1}"/>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28">
              <a:extLst>
                <a:ext uri="{FF2B5EF4-FFF2-40B4-BE49-F238E27FC236}">
                  <a16:creationId xmlns:a16="http://schemas.microsoft.com/office/drawing/2014/main" id="{C418CABE-2D1C-4F4D-AB09-C6A79888D35B}"/>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Line 29">
              <a:extLst>
                <a:ext uri="{FF2B5EF4-FFF2-40B4-BE49-F238E27FC236}">
                  <a16:creationId xmlns:a16="http://schemas.microsoft.com/office/drawing/2014/main" id="{2C9ACC39-67BF-46CC-8810-F1D991DA6BEE}"/>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Line 30">
              <a:extLst>
                <a:ext uri="{FF2B5EF4-FFF2-40B4-BE49-F238E27FC236}">
                  <a16:creationId xmlns:a16="http://schemas.microsoft.com/office/drawing/2014/main" id="{5710B280-2309-49F7-94BD-4318AF267F49}"/>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31">
              <a:extLst>
                <a:ext uri="{FF2B5EF4-FFF2-40B4-BE49-F238E27FC236}">
                  <a16:creationId xmlns:a16="http://schemas.microsoft.com/office/drawing/2014/main" id="{99323786-AB31-49B7-9742-0065CBFAF5D3}"/>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8" name="Line 32">
              <a:extLst>
                <a:ext uri="{FF2B5EF4-FFF2-40B4-BE49-F238E27FC236}">
                  <a16:creationId xmlns:a16="http://schemas.microsoft.com/office/drawing/2014/main" id="{62B9762E-98A4-4791-B5F2-4201BA9DBB98}"/>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19" name="Line 33">
              <a:extLst>
                <a:ext uri="{FF2B5EF4-FFF2-40B4-BE49-F238E27FC236}">
                  <a16:creationId xmlns:a16="http://schemas.microsoft.com/office/drawing/2014/main" id="{AB955101-F112-4C52-BCF4-A7EF242A9A38}"/>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20" name="Line 34">
              <a:extLst>
                <a:ext uri="{FF2B5EF4-FFF2-40B4-BE49-F238E27FC236}">
                  <a16:creationId xmlns:a16="http://schemas.microsoft.com/office/drawing/2014/main" id="{36AA859F-C6A5-4865-BB0E-8621295DA80C}"/>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21" name="Line 35">
              <a:extLst>
                <a:ext uri="{FF2B5EF4-FFF2-40B4-BE49-F238E27FC236}">
                  <a16:creationId xmlns:a16="http://schemas.microsoft.com/office/drawing/2014/main" id="{2C2BAA9E-DA63-4B00-BA5C-1E9DD12255CB}"/>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22" name="Oval 36">
              <a:extLst>
                <a:ext uri="{FF2B5EF4-FFF2-40B4-BE49-F238E27FC236}">
                  <a16:creationId xmlns:a16="http://schemas.microsoft.com/office/drawing/2014/main" id="{CCE99C6A-C455-4165-A664-48297C908255}"/>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3" name="Oval 37">
              <a:extLst>
                <a:ext uri="{FF2B5EF4-FFF2-40B4-BE49-F238E27FC236}">
                  <a16:creationId xmlns:a16="http://schemas.microsoft.com/office/drawing/2014/main" id="{74CD67BA-113C-4ACC-8C89-689842A21DC2}"/>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4" name="Line 38">
              <a:extLst>
                <a:ext uri="{FF2B5EF4-FFF2-40B4-BE49-F238E27FC236}">
                  <a16:creationId xmlns:a16="http://schemas.microsoft.com/office/drawing/2014/main" id="{F6A285F7-6BB8-4759-B1F5-6606CAB6A34B}"/>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25" name="Text Box 39">
              <a:extLst>
                <a:ext uri="{FF2B5EF4-FFF2-40B4-BE49-F238E27FC236}">
                  <a16:creationId xmlns:a16="http://schemas.microsoft.com/office/drawing/2014/main" id="{6AD98A8D-663C-42C0-8019-B06C02853D44}"/>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8226" name="Text Box 40">
              <a:extLst>
                <a:ext uri="{FF2B5EF4-FFF2-40B4-BE49-F238E27FC236}">
                  <a16:creationId xmlns:a16="http://schemas.microsoft.com/office/drawing/2014/main" id="{8497C54C-9B6E-4DE6-82BA-F1FE015FFB26}"/>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8227" name="Text Box 41">
              <a:extLst>
                <a:ext uri="{FF2B5EF4-FFF2-40B4-BE49-F238E27FC236}">
                  <a16:creationId xmlns:a16="http://schemas.microsoft.com/office/drawing/2014/main" id="{BD428A8F-B8AA-4CA7-8DAE-81CAD3F61386}"/>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8228" name="Text Box 42">
              <a:extLst>
                <a:ext uri="{FF2B5EF4-FFF2-40B4-BE49-F238E27FC236}">
                  <a16:creationId xmlns:a16="http://schemas.microsoft.com/office/drawing/2014/main" id="{4B4D8791-5B1A-4C18-9067-7F91A6724AED}"/>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8229" name="Text Box 43">
              <a:extLst>
                <a:ext uri="{FF2B5EF4-FFF2-40B4-BE49-F238E27FC236}">
                  <a16:creationId xmlns:a16="http://schemas.microsoft.com/office/drawing/2014/main" id="{3FE8E3ED-C5F7-4D77-A88E-3F67B60C0027}"/>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8230" name="Text Box 44">
              <a:extLst>
                <a:ext uri="{FF2B5EF4-FFF2-40B4-BE49-F238E27FC236}">
                  <a16:creationId xmlns:a16="http://schemas.microsoft.com/office/drawing/2014/main" id="{164DBCB8-CAF9-4EF1-9BA7-6B403FC096A8}"/>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8231" name="Line 45">
              <a:extLst>
                <a:ext uri="{FF2B5EF4-FFF2-40B4-BE49-F238E27FC236}">
                  <a16:creationId xmlns:a16="http://schemas.microsoft.com/office/drawing/2014/main" id="{9D252067-E860-41EE-90DE-2DF5C4F47331}"/>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32" name="Text Box 46">
              <a:extLst>
                <a:ext uri="{FF2B5EF4-FFF2-40B4-BE49-F238E27FC236}">
                  <a16:creationId xmlns:a16="http://schemas.microsoft.com/office/drawing/2014/main" id="{FEAB591D-539F-4E87-B76D-4A89E8A309D3}"/>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8233" name="Line 47">
              <a:extLst>
                <a:ext uri="{FF2B5EF4-FFF2-40B4-BE49-F238E27FC236}">
                  <a16:creationId xmlns:a16="http://schemas.microsoft.com/office/drawing/2014/main" id="{F1B8CF45-4303-4FD4-8458-8E279DEF77C9}"/>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34" name="Rectangle 48">
              <a:extLst>
                <a:ext uri="{FF2B5EF4-FFF2-40B4-BE49-F238E27FC236}">
                  <a16:creationId xmlns:a16="http://schemas.microsoft.com/office/drawing/2014/main" id="{7D7447B3-8047-406E-9F76-820394AA0471}"/>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35" name="Rectangle 49">
              <a:extLst>
                <a:ext uri="{FF2B5EF4-FFF2-40B4-BE49-F238E27FC236}">
                  <a16:creationId xmlns:a16="http://schemas.microsoft.com/office/drawing/2014/main" id="{2D0F422D-B196-4B10-B591-B197E3BC51C8}"/>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0-#ppt_w/2"/>
                                          </p:val>
                                        </p:tav>
                                        <p:tav tm="100000">
                                          <p:val>
                                            <p:strVal val="#ppt_x"/>
                                          </p:val>
                                        </p:tav>
                                      </p:tavLst>
                                    </p:anim>
                                    <p:anim calcmode="lin" valueType="num">
                                      <p:cBhvr additive="base">
                                        <p:cTn id="8"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0-#ppt_w/2"/>
                                          </p:val>
                                        </p:tav>
                                        <p:tav tm="100000">
                                          <p:val>
                                            <p:strVal val="#ppt_x"/>
                                          </p:val>
                                        </p:tav>
                                      </p:tavLst>
                                    </p:anim>
                                    <p:anim calcmode="lin" valueType="num">
                                      <p:cBhvr additive="base">
                                        <p:cTn id="14"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additive="base">
                                        <p:cTn id="19" dur="500" fill="hold"/>
                                        <p:tgtEl>
                                          <p:spTgt spid="9221"/>
                                        </p:tgtEl>
                                        <p:attrNameLst>
                                          <p:attrName>ppt_x</p:attrName>
                                        </p:attrNameLst>
                                      </p:cBhvr>
                                      <p:tavLst>
                                        <p:tav tm="0">
                                          <p:val>
                                            <p:strVal val="0-#ppt_w/2"/>
                                          </p:val>
                                        </p:tav>
                                        <p:tav tm="100000">
                                          <p:val>
                                            <p:strVal val="#ppt_x"/>
                                          </p:val>
                                        </p:tav>
                                      </p:tavLst>
                                    </p:anim>
                                    <p:anim calcmode="lin" valueType="num">
                                      <p:cBhvr additive="base">
                                        <p:cTn id="20"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222"/>
                                        </p:tgtEl>
                                        <p:attrNameLst>
                                          <p:attrName>style.visibility</p:attrName>
                                        </p:attrNameLst>
                                      </p:cBhvr>
                                      <p:to>
                                        <p:strVal val="visible"/>
                                      </p:to>
                                    </p:set>
                                    <p:anim calcmode="lin" valueType="num">
                                      <p:cBhvr additive="base">
                                        <p:cTn id="25" dur="500" fill="hold"/>
                                        <p:tgtEl>
                                          <p:spTgt spid="9222"/>
                                        </p:tgtEl>
                                        <p:attrNameLst>
                                          <p:attrName>ppt_x</p:attrName>
                                        </p:attrNameLst>
                                      </p:cBhvr>
                                      <p:tavLst>
                                        <p:tav tm="0">
                                          <p:val>
                                            <p:strVal val="0-#ppt_w/2"/>
                                          </p:val>
                                        </p:tav>
                                        <p:tav tm="100000">
                                          <p:val>
                                            <p:strVal val="#ppt_x"/>
                                          </p:val>
                                        </p:tav>
                                      </p:tavLst>
                                    </p:anim>
                                    <p:anim calcmode="lin" valueType="num">
                                      <p:cBhvr additive="base">
                                        <p:cTn id="26"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6A034812-105B-4736-A203-DD21BC7795FF}"/>
              </a:ext>
            </a:extLst>
          </p:cNvPr>
          <p:cNvGrpSpPr>
            <a:grpSpLocks/>
          </p:cNvGrpSpPr>
          <p:nvPr/>
        </p:nvGrpSpPr>
        <p:grpSpPr bwMode="auto">
          <a:xfrm>
            <a:off x="4953000" y="5410200"/>
            <a:ext cx="4191000" cy="579438"/>
            <a:chOff x="192" y="3715"/>
            <a:chExt cx="2640" cy="365"/>
          </a:xfrm>
        </p:grpSpPr>
        <p:sp>
          <p:nvSpPr>
            <p:cNvPr id="9267" name="Rectangle 3">
              <a:extLst>
                <a:ext uri="{FF2B5EF4-FFF2-40B4-BE49-F238E27FC236}">
                  <a16:creationId xmlns:a16="http://schemas.microsoft.com/office/drawing/2014/main" id="{AEC09185-F1CD-44D3-A43F-7B65F45F9DAA}"/>
                </a:ext>
              </a:extLst>
            </p:cNvPr>
            <p:cNvSpPr>
              <a:spLocks noChangeArrowheads="1"/>
            </p:cNvSpPr>
            <p:nvPr/>
          </p:nvSpPr>
          <p:spPr bwMode="auto">
            <a:xfrm>
              <a:off x="624" y="3715"/>
              <a:ext cx="22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b="1" i="1">
                  <a:solidFill>
                    <a:srgbClr val="FFFF00"/>
                  </a:solidFill>
                </a:rPr>
                <a:t>U</a:t>
              </a:r>
              <a:r>
                <a:rPr lang="en-US" altLang="zh-CN" b="1" baseline="-30000">
                  <a:solidFill>
                    <a:srgbClr val="FFFF00"/>
                  </a:solidFill>
                </a:rPr>
                <a:t>BE1 </a:t>
              </a:r>
              <a:r>
                <a:rPr lang="en-US" altLang="zh-CN" b="1" i="1">
                  <a:solidFill>
                    <a:srgbClr val="FFFF00"/>
                  </a:solidFill>
                </a:rPr>
                <a:t>- U</a:t>
              </a:r>
              <a:r>
                <a:rPr lang="en-US" altLang="zh-CN" b="1" baseline="-30000">
                  <a:solidFill>
                    <a:srgbClr val="FFFF00"/>
                  </a:solidFill>
                </a:rPr>
                <a:t>BE2 </a:t>
              </a:r>
              <a:r>
                <a:rPr lang="en-US" altLang="zh-CN" b="1">
                  <a:solidFill>
                    <a:srgbClr val="FFFF00"/>
                  </a:solidFill>
                </a:rPr>
                <a:t>= </a:t>
              </a:r>
              <a:r>
                <a:rPr lang="en-US" altLang="zh-CN" b="1" i="1">
                  <a:solidFill>
                    <a:srgbClr val="FFFF00"/>
                  </a:solidFill>
                </a:rPr>
                <a:t>I</a:t>
              </a:r>
              <a:r>
                <a:rPr lang="en-US" altLang="zh-CN" b="1" baseline="-30000">
                  <a:solidFill>
                    <a:srgbClr val="FFFF00"/>
                  </a:solidFill>
                </a:rPr>
                <a:t>E2</a:t>
              </a:r>
              <a:r>
                <a:rPr lang="en-US" altLang="zh-CN" b="1" i="1">
                  <a:solidFill>
                    <a:srgbClr val="FFFF00"/>
                  </a:solidFill>
                </a:rPr>
                <a:t>R</a:t>
              </a:r>
              <a:r>
                <a:rPr lang="en-US" altLang="zh-CN" b="1" baseline="-30000">
                  <a:solidFill>
                    <a:srgbClr val="FFFF00"/>
                  </a:solidFill>
                </a:rPr>
                <a:t>e2</a:t>
              </a:r>
              <a:endParaRPr lang="en-US" altLang="zh-CN" b="1">
                <a:solidFill>
                  <a:srgbClr val="FFFF00"/>
                </a:solidFill>
              </a:endParaRPr>
            </a:p>
          </p:txBody>
        </p:sp>
        <p:sp>
          <p:nvSpPr>
            <p:cNvPr id="9268" name="Rectangle 4">
              <a:extLst>
                <a:ext uri="{FF2B5EF4-FFF2-40B4-BE49-F238E27FC236}">
                  <a16:creationId xmlns:a16="http://schemas.microsoft.com/office/drawing/2014/main" id="{7AD3C798-D8EF-4954-A3A4-440A3C2C25BF}"/>
                </a:ext>
              </a:extLst>
            </p:cNvPr>
            <p:cNvSpPr>
              <a:spLocks noChangeArrowheads="1"/>
            </p:cNvSpPr>
            <p:nvPr/>
          </p:nvSpPr>
          <p:spPr bwMode="auto">
            <a:xfrm>
              <a:off x="192" y="3715"/>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FFFF00"/>
                  </a:solidFill>
                  <a:latin typeface="宋体" panose="02010600030101010101" pitchFamily="2" charset="-122"/>
                </a:rPr>
                <a:t>又</a:t>
              </a:r>
              <a:r>
                <a:rPr lang="zh-CN" altLang="en-US" b="1">
                  <a:solidFill>
                    <a:srgbClr val="FFFF00"/>
                  </a:solidFill>
                </a:rPr>
                <a:t> </a:t>
              </a:r>
            </a:p>
          </p:txBody>
        </p:sp>
      </p:grpSp>
      <p:grpSp>
        <p:nvGrpSpPr>
          <p:cNvPr id="10245" name="Group 5">
            <a:extLst>
              <a:ext uri="{FF2B5EF4-FFF2-40B4-BE49-F238E27FC236}">
                <a16:creationId xmlns:a16="http://schemas.microsoft.com/office/drawing/2014/main" id="{B8FD5ABC-419E-4945-B98A-867797BC1958}"/>
              </a:ext>
            </a:extLst>
          </p:cNvPr>
          <p:cNvGrpSpPr>
            <a:grpSpLocks/>
          </p:cNvGrpSpPr>
          <p:nvPr/>
        </p:nvGrpSpPr>
        <p:grpSpPr bwMode="auto">
          <a:xfrm>
            <a:off x="5943600" y="2743200"/>
            <a:ext cx="3200400" cy="1319213"/>
            <a:chOff x="3744" y="1728"/>
            <a:chExt cx="2016" cy="831"/>
          </a:xfrm>
        </p:grpSpPr>
        <p:graphicFrame>
          <p:nvGraphicFramePr>
            <p:cNvPr id="9265" name="Object 6">
              <a:extLst>
                <a:ext uri="{FF2B5EF4-FFF2-40B4-BE49-F238E27FC236}">
                  <a16:creationId xmlns:a16="http://schemas.microsoft.com/office/drawing/2014/main" id="{DA0D5BE3-C5F2-46E1-8BA9-6A36CFAF4780}"/>
                </a:ext>
              </a:extLst>
            </p:cNvPr>
            <p:cNvGraphicFramePr>
              <a:graphicFrameLocks noChangeAspect="1"/>
            </p:cNvGraphicFramePr>
            <p:nvPr/>
          </p:nvGraphicFramePr>
          <p:xfrm>
            <a:off x="3744" y="1728"/>
            <a:ext cx="1536" cy="831"/>
          </p:xfrm>
          <a:graphic>
            <a:graphicData uri="http://schemas.openxmlformats.org/presentationml/2006/ole">
              <mc:AlternateContent xmlns:mc="http://schemas.openxmlformats.org/markup-compatibility/2006">
                <mc:Choice xmlns:v="urn:schemas-microsoft-com:vml" Requires="v">
                  <p:oleObj spid="_x0000_s94220" r:id="rId3" imgW="1055832" imgH="571568" progId="Equation.3">
                    <p:embed/>
                  </p:oleObj>
                </mc:Choice>
                <mc:Fallback>
                  <p:oleObj r:id="rId3" imgW="1055832" imgH="571568" progId="Equation.3">
                    <p:embed/>
                    <p:pic>
                      <p:nvPicPr>
                        <p:cNvPr id="9265" name="Object 6">
                          <a:extLst>
                            <a:ext uri="{FF2B5EF4-FFF2-40B4-BE49-F238E27FC236}">
                              <a16:creationId xmlns:a16="http://schemas.microsoft.com/office/drawing/2014/main" id="{DA0D5BE3-C5F2-46E1-8BA9-6A36CFAF4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 y="1728"/>
                          <a:ext cx="1536" cy="831"/>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66" name="Rectangle 7">
              <a:extLst>
                <a:ext uri="{FF2B5EF4-FFF2-40B4-BE49-F238E27FC236}">
                  <a16:creationId xmlns:a16="http://schemas.microsoft.com/office/drawing/2014/main" id="{CC83EDEB-015B-4BF7-A4DA-8B7F82BB3A3F}"/>
                </a:ext>
              </a:extLst>
            </p:cNvPr>
            <p:cNvSpPr>
              <a:spLocks noChangeArrowheads="1"/>
            </p:cNvSpPr>
            <p:nvPr/>
          </p:nvSpPr>
          <p:spPr bwMode="auto">
            <a:xfrm>
              <a:off x="5232" y="1968"/>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或            </a:t>
              </a:r>
            </a:p>
          </p:txBody>
        </p:sp>
      </p:grpSp>
      <p:graphicFrame>
        <p:nvGraphicFramePr>
          <p:cNvPr id="10248" name="Object 8">
            <a:extLst>
              <a:ext uri="{FF2B5EF4-FFF2-40B4-BE49-F238E27FC236}">
                <a16:creationId xmlns:a16="http://schemas.microsoft.com/office/drawing/2014/main" id="{5EFC919A-A4FE-4360-B229-5B317453DAB6}"/>
              </a:ext>
            </a:extLst>
          </p:cNvPr>
          <p:cNvGraphicFramePr>
            <a:graphicFrameLocks noChangeAspect="1"/>
          </p:cNvGraphicFramePr>
          <p:nvPr/>
        </p:nvGraphicFramePr>
        <p:xfrm>
          <a:off x="5334000" y="4114800"/>
          <a:ext cx="3429000" cy="1052513"/>
        </p:xfrm>
        <a:graphic>
          <a:graphicData uri="http://schemas.openxmlformats.org/presentationml/2006/ole">
            <mc:AlternateContent xmlns:mc="http://schemas.openxmlformats.org/markup-compatibility/2006">
              <mc:Choice xmlns:v="urn:schemas-microsoft-com:vml" Requires="v">
                <p:oleObj spid="_x0000_s94221" r:id="rId5" imgW="1692617" imgH="511674" progId="Equation.3">
                  <p:embed/>
                </p:oleObj>
              </mc:Choice>
              <mc:Fallback>
                <p:oleObj r:id="rId5" imgW="1692617" imgH="511674" progId="Equation.3">
                  <p:embed/>
                  <p:pic>
                    <p:nvPicPr>
                      <p:cNvPr id="10248" name="Object 8">
                        <a:extLst>
                          <a:ext uri="{FF2B5EF4-FFF2-40B4-BE49-F238E27FC236}">
                            <a16:creationId xmlns:a16="http://schemas.microsoft.com/office/drawing/2014/main" id="{5EFC919A-A4FE-4360-B229-5B317453DA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114800"/>
                        <a:ext cx="3429000" cy="1052513"/>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Rectangle 9">
            <a:extLst>
              <a:ext uri="{FF2B5EF4-FFF2-40B4-BE49-F238E27FC236}">
                <a16:creationId xmlns:a16="http://schemas.microsoft.com/office/drawing/2014/main" id="{E7AC32A3-E30D-4BB4-9C82-B9589B70DD9E}"/>
              </a:ext>
            </a:extLst>
          </p:cNvPr>
          <p:cNvSpPr>
            <a:spLocks noChangeArrowheads="1"/>
          </p:cNvSpPr>
          <p:nvPr/>
        </p:nvSpPr>
        <p:spPr bwMode="auto">
          <a:xfrm>
            <a:off x="5715000" y="1600200"/>
            <a:ext cx="327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b="1">
                <a:solidFill>
                  <a:srgbClr val="FFFF00"/>
                </a:solidFill>
              </a:rPr>
              <a:t>因制作工艺相同，所以</a:t>
            </a:r>
            <a:r>
              <a:rPr lang="en-US" altLang="zh-CN" b="1" i="1">
                <a:solidFill>
                  <a:srgbClr val="FFFF00"/>
                </a:solidFill>
              </a:rPr>
              <a:t>I</a:t>
            </a:r>
            <a:r>
              <a:rPr lang="en-US" altLang="zh-CN" b="1" baseline="-30000">
                <a:solidFill>
                  <a:srgbClr val="FFFF00"/>
                </a:solidFill>
              </a:rPr>
              <a:t>S1</a:t>
            </a:r>
            <a:r>
              <a:rPr lang="en-US" altLang="zh-CN" b="1">
                <a:solidFill>
                  <a:srgbClr val="FFFF00"/>
                </a:solidFill>
              </a:rPr>
              <a:t>=</a:t>
            </a:r>
            <a:r>
              <a:rPr lang="en-US" altLang="zh-CN" b="1" i="1">
                <a:solidFill>
                  <a:srgbClr val="FFFF00"/>
                </a:solidFill>
              </a:rPr>
              <a:t>I</a:t>
            </a:r>
            <a:r>
              <a:rPr lang="en-US" altLang="zh-CN" b="1" baseline="-30000">
                <a:solidFill>
                  <a:srgbClr val="FFFF00"/>
                </a:solidFill>
              </a:rPr>
              <a:t>S2</a:t>
            </a:r>
          </a:p>
        </p:txBody>
      </p:sp>
      <p:grpSp>
        <p:nvGrpSpPr>
          <p:cNvPr id="9222" name="Group 10">
            <a:extLst>
              <a:ext uri="{FF2B5EF4-FFF2-40B4-BE49-F238E27FC236}">
                <a16:creationId xmlns:a16="http://schemas.microsoft.com/office/drawing/2014/main" id="{0B9E8D64-7158-4EEC-BBEE-DE2FF8D8765C}"/>
              </a:ext>
            </a:extLst>
          </p:cNvPr>
          <p:cNvGrpSpPr>
            <a:grpSpLocks/>
          </p:cNvGrpSpPr>
          <p:nvPr/>
        </p:nvGrpSpPr>
        <p:grpSpPr bwMode="auto">
          <a:xfrm>
            <a:off x="457200" y="1447800"/>
            <a:ext cx="4713288" cy="5067300"/>
            <a:chOff x="915" y="-10"/>
            <a:chExt cx="7423" cy="7980"/>
          </a:xfrm>
        </p:grpSpPr>
        <p:sp>
          <p:nvSpPr>
            <p:cNvPr id="9223" name="Text Box 11">
              <a:extLst>
                <a:ext uri="{FF2B5EF4-FFF2-40B4-BE49-F238E27FC236}">
                  <a16:creationId xmlns:a16="http://schemas.microsoft.com/office/drawing/2014/main" id="{C850A0C9-A3DF-4469-8CE1-0050DE465593}"/>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9224" name="Text Box 12">
              <a:extLst>
                <a:ext uri="{FF2B5EF4-FFF2-40B4-BE49-F238E27FC236}">
                  <a16:creationId xmlns:a16="http://schemas.microsoft.com/office/drawing/2014/main" id="{6F378202-B895-42B3-8F45-B01F9804EB4C}"/>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9225" name="Text Box 13">
              <a:extLst>
                <a:ext uri="{FF2B5EF4-FFF2-40B4-BE49-F238E27FC236}">
                  <a16:creationId xmlns:a16="http://schemas.microsoft.com/office/drawing/2014/main" id="{78496835-7880-4BE1-B29A-9066116F6D50}"/>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9226" name="Text Box 14">
              <a:extLst>
                <a:ext uri="{FF2B5EF4-FFF2-40B4-BE49-F238E27FC236}">
                  <a16:creationId xmlns:a16="http://schemas.microsoft.com/office/drawing/2014/main" id="{6727B583-EDB4-4E6E-AB30-68B93A7107E9}"/>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9227" name="Text Box 15">
              <a:extLst>
                <a:ext uri="{FF2B5EF4-FFF2-40B4-BE49-F238E27FC236}">
                  <a16:creationId xmlns:a16="http://schemas.microsoft.com/office/drawing/2014/main" id="{E851F792-FEB6-4942-8D94-BFC72F6F5E3C}"/>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9228" name="Text Box 16">
              <a:extLst>
                <a:ext uri="{FF2B5EF4-FFF2-40B4-BE49-F238E27FC236}">
                  <a16:creationId xmlns:a16="http://schemas.microsoft.com/office/drawing/2014/main" id="{D72D9081-2E00-4A34-9784-98AEE7E15DAB}"/>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9229" name="Line 17">
              <a:extLst>
                <a:ext uri="{FF2B5EF4-FFF2-40B4-BE49-F238E27FC236}">
                  <a16:creationId xmlns:a16="http://schemas.microsoft.com/office/drawing/2014/main" id="{F314B219-6FF3-453C-A16E-5CC421E773EC}"/>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30" name="Group 18">
              <a:extLst>
                <a:ext uri="{FF2B5EF4-FFF2-40B4-BE49-F238E27FC236}">
                  <a16:creationId xmlns:a16="http://schemas.microsoft.com/office/drawing/2014/main" id="{E4B4DE4D-45C8-4EE7-B97F-DBAD04AD4F3F}"/>
                </a:ext>
              </a:extLst>
            </p:cNvPr>
            <p:cNvGrpSpPr>
              <a:grpSpLocks/>
            </p:cNvGrpSpPr>
            <p:nvPr/>
          </p:nvGrpSpPr>
          <p:grpSpPr bwMode="auto">
            <a:xfrm>
              <a:off x="6386" y="3905"/>
              <a:ext cx="490" cy="753"/>
              <a:chOff x="2620" y="2491"/>
              <a:chExt cx="196" cy="301"/>
            </a:xfrm>
          </p:grpSpPr>
          <p:sp>
            <p:nvSpPr>
              <p:cNvPr id="9262" name="Line 19">
                <a:extLst>
                  <a:ext uri="{FF2B5EF4-FFF2-40B4-BE49-F238E27FC236}">
                    <a16:creationId xmlns:a16="http://schemas.microsoft.com/office/drawing/2014/main" id="{E6F4B20A-EEF6-4F10-A827-F618C395A054}"/>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Line 20">
                <a:extLst>
                  <a:ext uri="{FF2B5EF4-FFF2-40B4-BE49-F238E27FC236}">
                    <a16:creationId xmlns:a16="http://schemas.microsoft.com/office/drawing/2014/main" id="{3D4FA36F-F901-4A27-B9BD-49E4D366EE88}"/>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21">
                <a:extLst>
                  <a:ext uri="{FF2B5EF4-FFF2-40B4-BE49-F238E27FC236}">
                    <a16:creationId xmlns:a16="http://schemas.microsoft.com/office/drawing/2014/main" id="{8EF0EE17-0AA1-42EC-B30F-BA843D1DB911}"/>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31" name="Line 22">
              <a:extLst>
                <a:ext uri="{FF2B5EF4-FFF2-40B4-BE49-F238E27FC236}">
                  <a16:creationId xmlns:a16="http://schemas.microsoft.com/office/drawing/2014/main" id="{57228985-8702-4A4F-928B-6B723942C8CA}"/>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23">
              <a:extLst>
                <a:ext uri="{FF2B5EF4-FFF2-40B4-BE49-F238E27FC236}">
                  <a16:creationId xmlns:a16="http://schemas.microsoft.com/office/drawing/2014/main" id="{FFDF43C6-8C21-461F-892F-AD85B80EAAA0}"/>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33" name="Group 24">
              <a:extLst>
                <a:ext uri="{FF2B5EF4-FFF2-40B4-BE49-F238E27FC236}">
                  <a16:creationId xmlns:a16="http://schemas.microsoft.com/office/drawing/2014/main" id="{D34416C4-B50D-433D-9178-7C563A563A8E}"/>
                </a:ext>
              </a:extLst>
            </p:cNvPr>
            <p:cNvGrpSpPr>
              <a:grpSpLocks/>
            </p:cNvGrpSpPr>
            <p:nvPr/>
          </p:nvGrpSpPr>
          <p:grpSpPr bwMode="auto">
            <a:xfrm>
              <a:off x="2146" y="3905"/>
              <a:ext cx="490" cy="753"/>
              <a:chOff x="924" y="2491"/>
              <a:chExt cx="196" cy="301"/>
            </a:xfrm>
          </p:grpSpPr>
          <p:sp>
            <p:nvSpPr>
              <p:cNvPr id="9259" name="Line 25">
                <a:extLst>
                  <a:ext uri="{FF2B5EF4-FFF2-40B4-BE49-F238E27FC236}">
                    <a16:creationId xmlns:a16="http://schemas.microsoft.com/office/drawing/2014/main" id="{B5A15B4A-785A-4AEF-A075-13CEBC8D0DAC}"/>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0" name="Line 26">
                <a:extLst>
                  <a:ext uri="{FF2B5EF4-FFF2-40B4-BE49-F238E27FC236}">
                    <a16:creationId xmlns:a16="http://schemas.microsoft.com/office/drawing/2014/main" id="{662119E3-1300-48A7-A3EC-9B942685CF60}"/>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1" name="Line 27">
                <a:extLst>
                  <a:ext uri="{FF2B5EF4-FFF2-40B4-BE49-F238E27FC236}">
                    <a16:creationId xmlns:a16="http://schemas.microsoft.com/office/drawing/2014/main" id="{5FD7FF07-1E06-4FDD-9FC9-CC0780482F62}"/>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34" name="Line 28">
              <a:extLst>
                <a:ext uri="{FF2B5EF4-FFF2-40B4-BE49-F238E27FC236}">
                  <a16:creationId xmlns:a16="http://schemas.microsoft.com/office/drawing/2014/main" id="{AF4B27FA-2AE4-417C-B502-8196143133CD}"/>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29">
              <a:extLst>
                <a:ext uri="{FF2B5EF4-FFF2-40B4-BE49-F238E27FC236}">
                  <a16:creationId xmlns:a16="http://schemas.microsoft.com/office/drawing/2014/main" id="{C4D3E0BC-2285-4B46-9161-D952767393E5}"/>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30">
              <a:extLst>
                <a:ext uri="{FF2B5EF4-FFF2-40B4-BE49-F238E27FC236}">
                  <a16:creationId xmlns:a16="http://schemas.microsoft.com/office/drawing/2014/main" id="{8C80867A-4283-4D1F-973B-ED3D8E07F81E}"/>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31">
              <a:extLst>
                <a:ext uri="{FF2B5EF4-FFF2-40B4-BE49-F238E27FC236}">
                  <a16:creationId xmlns:a16="http://schemas.microsoft.com/office/drawing/2014/main" id="{2673003B-6B2A-4918-9477-BE9EFD656538}"/>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32">
              <a:extLst>
                <a:ext uri="{FF2B5EF4-FFF2-40B4-BE49-F238E27FC236}">
                  <a16:creationId xmlns:a16="http://schemas.microsoft.com/office/drawing/2014/main" id="{1F1CF641-FF6D-4D8D-81AD-C9F77C097BB6}"/>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33">
              <a:extLst>
                <a:ext uri="{FF2B5EF4-FFF2-40B4-BE49-F238E27FC236}">
                  <a16:creationId xmlns:a16="http://schemas.microsoft.com/office/drawing/2014/main" id="{2EB2D0ED-23E8-4FA7-A196-AD414FE0EB4F}"/>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34">
              <a:extLst>
                <a:ext uri="{FF2B5EF4-FFF2-40B4-BE49-F238E27FC236}">
                  <a16:creationId xmlns:a16="http://schemas.microsoft.com/office/drawing/2014/main" id="{291822D0-056E-4A66-B201-6ACD152EE6C7}"/>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1" name="Line 35">
              <a:extLst>
                <a:ext uri="{FF2B5EF4-FFF2-40B4-BE49-F238E27FC236}">
                  <a16:creationId xmlns:a16="http://schemas.microsoft.com/office/drawing/2014/main" id="{4C36982A-37A7-473B-8BCB-BBBF60248783}"/>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42" name="Line 36">
              <a:extLst>
                <a:ext uri="{FF2B5EF4-FFF2-40B4-BE49-F238E27FC236}">
                  <a16:creationId xmlns:a16="http://schemas.microsoft.com/office/drawing/2014/main" id="{E9C11957-4822-4157-B69F-5418757659F0}"/>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43" name="Line 37">
              <a:extLst>
                <a:ext uri="{FF2B5EF4-FFF2-40B4-BE49-F238E27FC236}">
                  <a16:creationId xmlns:a16="http://schemas.microsoft.com/office/drawing/2014/main" id="{88714403-C73A-471D-B9B0-B2D5CAA7F502}"/>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44" name="Line 38">
              <a:extLst>
                <a:ext uri="{FF2B5EF4-FFF2-40B4-BE49-F238E27FC236}">
                  <a16:creationId xmlns:a16="http://schemas.microsoft.com/office/drawing/2014/main" id="{DC461632-F845-4364-86FC-E397D789AF5A}"/>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45" name="Oval 39">
              <a:extLst>
                <a:ext uri="{FF2B5EF4-FFF2-40B4-BE49-F238E27FC236}">
                  <a16:creationId xmlns:a16="http://schemas.microsoft.com/office/drawing/2014/main" id="{58553FB4-1AB7-4885-A571-C023733FA1D8}"/>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46" name="Oval 40">
              <a:extLst>
                <a:ext uri="{FF2B5EF4-FFF2-40B4-BE49-F238E27FC236}">
                  <a16:creationId xmlns:a16="http://schemas.microsoft.com/office/drawing/2014/main" id="{04882A44-5CE4-48E1-B157-926CDCCBBE7E}"/>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47" name="Line 41">
              <a:extLst>
                <a:ext uri="{FF2B5EF4-FFF2-40B4-BE49-F238E27FC236}">
                  <a16:creationId xmlns:a16="http://schemas.microsoft.com/office/drawing/2014/main" id="{7BCA38F6-C431-47DB-A981-D96F30E6DBAD}"/>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48" name="Text Box 42">
              <a:extLst>
                <a:ext uri="{FF2B5EF4-FFF2-40B4-BE49-F238E27FC236}">
                  <a16:creationId xmlns:a16="http://schemas.microsoft.com/office/drawing/2014/main" id="{13FA2A25-466F-456B-8857-C9C53C947E86}"/>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9249" name="Text Box 43">
              <a:extLst>
                <a:ext uri="{FF2B5EF4-FFF2-40B4-BE49-F238E27FC236}">
                  <a16:creationId xmlns:a16="http://schemas.microsoft.com/office/drawing/2014/main" id="{30D3CFD7-717F-430B-8DC3-9D2397921414}"/>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9250" name="Text Box 44">
              <a:extLst>
                <a:ext uri="{FF2B5EF4-FFF2-40B4-BE49-F238E27FC236}">
                  <a16:creationId xmlns:a16="http://schemas.microsoft.com/office/drawing/2014/main" id="{6F4830A2-F734-496A-86F4-FC1ECA6591A8}"/>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9251" name="Text Box 45">
              <a:extLst>
                <a:ext uri="{FF2B5EF4-FFF2-40B4-BE49-F238E27FC236}">
                  <a16:creationId xmlns:a16="http://schemas.microsoft.com/office/drawing/2014/main" id="{35831651-3EF9-48C1-A1EE-74C0F868B2EB}"/>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9252" name="Text Box 46">
              <a:extLst>
                <a:ext uri="{FF2B5EF4-FFF2-40B4-BE49-F238E27FC236}">
                  <a16:creationId xmlns:a16="http://schemas.microsoft.com/office/drawing/2014/main" id="{D99616F1-5ACC-4C96-AED2-D41820BAF64A}"/>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9253" name="Text Box 47">
              <a:extLst>
                <a:ext uri="{FF2B5EF4-FFF2-40B4-BE49-F238E27FC236}">
                  <a16:creationId xmlns:a16="http://schemas.microsoft.com/office/drawing/2014/main" id="{4298B6F2-DDD6-4DED-B92E-9770293423F4}"/>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9254" name="Line 48">
              <a:extLst>
                <a:ext uri="{FF2B5EF4-FFF2-40B4-BE49-F238E27FC236}">
                  <a16:creationId xmlns:a16="http://schemas.microsoft.com/office/drawing/2014/main" id="{85B08AC4-B6CF-4D7A-8CA2-53BC734A5046}"/>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55" name="Text Box 49">
              <a:extLst>
                <a:ext uri="{FF2B5EF4-FFF2-40B4-BE49-F238E27FC236}">
                  <a16:creationId xmlns:a16="http://schemas.microsoft.com/office/drawing/2014/main" id="{21C2E07E-85FB-450D-A17E-318F2CAE78FD}"/>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9256" name="Line 50">
              <a:extLst>
                <a:ext uri="{FF2B5EF4-FFF2-40B4-BE49-F238E27FC236}">
                  <a16:creationId xmlns:a16="http://schemas.microsoft.com/office/drawing/2014/main" id="{9EF89B55-E007-4661-A986-273A6F64D648}"/>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57" name="Rectangle 51">
              <a:extLst>
                <a:ext uri="{FF2B5EF4-FFF2-40B4-BE49-F238E27FC236}">
                  <a16:creationId xmlns:a16="http://schemas.microsoft.com/office/drawing/2014/main" id="{3B7B5A4A-FE95-4B0B-95F1-D48A9354917B}"/>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58" name="Rectangle 52">
              <a:extLst>
                <a:ext uri="{FF2B5EF4-FFF2-40B4-BE49-F238E27FC236}">
                  <a16:creationId xmlns:a16="http://schemas.microsoft.com/office/drawing/2014/main" id="{848AEC8D-5262-497B-A5DE-F94DA43289F6}"/>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additive="base">
                                        <p:cTn id="7" dur="500" fill="hold"/>
                                        <p:tgtEl>
                                          <p:spTgt spid="10249"/>
                                        </p:tgtEl>
                                        <p:attrNameLst>
                                          <p:attrName>ppt_x</p:attrName>
                                        </p:attrNameLst>
                                      </p:cBhvr>
                                      <p:tavLst>
                                        <p:tav tm="0">
                                          <p:val>
                                            <p:strVal val="0-#ppt_w/2"/>
                                          </p:val>
                                        </p:tav>
                                        <p:tav tm="100000">
                                          <p:val>
                                            <p:strVal val="#ppt_x"/>
                                          </p:val>
                                        </p:tav>
                                      </p:tavLst>
                                    </p:anim>
                                    <p:anim calcmode="lin" valueType="num">
                                      <p:cBhvr additive="base">
                                        <p:cTn id="8" dur="500" fill="hold"/>
                                        <p:tgtEl>
                                          <p:spTgt spid="102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500" fill="hold"/>
                                        <p:tgtEl>
                                          <p:spTgt spid="10245"/>
                                        </p:tgtEl>
                                        <p:attrNameLst>
                                          <p:attrName>ppt_x</p:attrName>
                                        </p:attrNameLst>
                                      </p:cBhvr>
                                      <p:tavLst>
                                        <p:tav tm="0">
                                          <p:val>
                                            <p:strVal val="0-#ppt_w/2"/>
                                          </p:val>
                                        </p:tav>
                                        <p:tav tm="100000">
                                          <p:val>
                                            <p:strVal val="#ppt_x"/>
                                          </p:val>
                                        </p:tav>
                                      </p:tavLst>
                                    </p:anim>
                                    <p:anim calcmode="lin" valueType="num">
                                      <p:cBhvr additive="base">
                                        <p:cTn id="14"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anim calcmode="lin" valueType="num">
                                      <p:cBhvr additive="base">
                                        <p:cTn id="19" dur="500" fill="hold"/>
                                        <p:tgtEl>
                                          <p:spTgt spid="10248"/>
                                        </p:tgtEl>
                                        <p:attrNameLst>
                                          <p:attrName>ppt_x</p:attrName>
                                        </p:attrNameLst>
                                      </p:cBhvr>
                                      <p:tavLst>
                                        <p:tav tm="0">
                                          <p:val>
                                            <p:strVal val="0-#ppt_w/2"/>
                                          </p:val>
                                        </p:tav>
                                        <p:tav tm="100000">
                                          <p:val>
                                            <p:strVal val="#ppt_x"/>
                                          </p:val>
                                        </p:tav>
                                      </p:tavLst>
                                    </p:anim>
                                    <p:anim calcmode="lin" valueType="num">
                                      <p:cBhvr additive="base">
                                        <p:cTn id="20" dur="500" fill="hold"/>
                                        <p:tgtEl>
                                          <p:spTgt spid="102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242"/>
                                        </p:tgtEl>
                                        <p:attrNameLst>
                                          <p:attrName>style.visibility</p:attrName>
                                        </p:attrNameLst>
                                      </p:cBhvr>
                                      <p:to>
                                        <p:strVal val="visible"/>
                                      </p:to>
                                    </p:set>
                                    <p:anim calcmode="lin" valueType="num">
                                      <p:cBhvr additive="base">
                                        <p:cTn id="25" dur="500" fill="hold"/>
                                        <p:tgtEl>
                                          <p:spTgt spid="10242"/>
                                        </p:tgtEl>
                                        <p:attrNameLst>
                                          <p:attrName>ppt_x</p:attrName>
                                        </p:attrNameLst>
                                      </p:cBhvr>
                                      <p:tavLst>
                                        <p:tav tm="0">
                                          <p:val>
                                            <p:strVal val="0-#ppt_w/2"/>
                                          </p:val>
                                        </p:tav>
                                        <p:tav tm="100000">
                                          <p:val>
                                            <p:strVal val="#ppt_x"/>
                                          </p:val>
                                        </p:tav>
                                      </p:tavLst>
                                    </p:anim>
                                    <p:anim calcmode="lin" valueType="num">
                                      <p:cBhvr additive="base">
                                        <p:cTn id="26"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88E1FE04-2952-4920-8B53-9089E203BFF2}"/>
              </a:ext>
            </a:extLst>
          </p:cNvPr>
          <p:cNvGraphicFramePr>
            <a:graphicFrameLocks noChangeAspect="1"/>
          </p:cNvGraphicFramePr>
          <p:nvPr/>
        </p:nvGraphicFramePr>
        <p:xfrm>
          <a:off x="6096000" y="1524000"/>
          <a:ext cx="2743200" cy="1106488"/>
        </p:xfrm>
        <a:graphic>
          <a:graphicData uri="http://schemas.openxmlformats.org/presentationml/2006/ole">
            <mc:AlternateContent xmlns:mc="http://schemas.openxmlformats.org/markup-compatibility/2006">
              <mc:Choice xmlns:v="urn:schemas-microsoft-com:vml" Requires="v">
                <p:oleObj spid="_x0000_s95244" r:id="rId3" imgW="1295389" imgH="511674" progId="Equation.3">
                  <p:embed/>
                </p:oleObj>
              </mc:Choice>
              <mc:Fallback>
                <p:oleObj r:id="rId3" imgW="1295389" imgH="511674" progId="Equation.3">
                  <p:embed/>
                  <p:pic>
                    <p:nvPicPr>
                      <p:cNvPr id="11266" name="Object 2">
                        <a:extLst>
                          <a:ext uri="{FF2B5EF4-FFF2-40B4-BE49-F238E27FC236}">
                            <a16:creationId xmlns:a16="http://schemas.microsoft.com/office/drawing/2014/main" id="{88E1FE04-2952-4920-8B53-9089E203B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524000"/>
                        <a:ext cx="2743200" cy="1106488"/>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7" name="Rectangle 3">
            <a:extLst>
              <a:ext uri="{FF2B5EF4-FFF2-40B4-BE49-F238E27FC236}">
                <a16:creationId xmlns:a16="http://schemas.microsoft.com/office/drawing/2014/main" id="{0B9D5ECC-3E4C-4615-B702-FD1D4348EC41}"/>
              </a:ext>
            </a:extLst>
          </p:cNvPr>
          <p:cNvSpPr>
            <a:spLocks noChangeArrowheads="1"/>
          </p:cNvSpPr>
          <p:nvPr/>
        </p:nvSpPr>
        <p:spPr bwMode="auto">
          <a:xfrm>
            <a:off x="5516563" y="2619375"/>
            <a:ext cx="36274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i="1">
                <a:solidFill>
                  <a:srgbClr val="FFFF00"/>
                </a:solidFill>
              </a:rPr>
              <a:t>I</a:t>
            </a:r>
            <a:r>
              <a:rPr lang="en-US" altLang="zh-CN" b="1" baseline="-30000">
                <a:solidFill>
                  <a:srgbClr val="FFFF00"/>
                </a:solidFill>
              </a:rPr>
              <a:t>R </a:t>
            </a:r>
            <a:r>
              <a:rPr lang="en-US" altLang="zh-CN" b="1">
                <a:solidFill>
                  <a:srgbClr val="FFFF00"/>
                </a:solidFill>
              </a:rPr>
              <a:t>= </a:t>
            </a:r>
            <a:r>
              <a:rPr lang="en-US" altLang="zh-CN" b="1" i="1">
                <a:solidFill>
                  <a:srgbClr val="FFFF00"/>
                </a:solidFill>
              </a:rPr>
              <a:t>I</a:t>
            </a:r>
            <a:r>
              <a:rPr lang="en-US" altLang="zh-CN" b="1" baseline="-30000">
                <a:solidFill>
                  <a:srgbClr val="FFFF00"/>
                </a:solidFill>
              </a:rPr>
              <a:t>E1</a:t>
            </a:r>
            <a:r>
              <a:rPr lang="en-US" altLang="zh-CN" b="1">
                <a:solidFill>
                  <a:srgbClr val="FFFF00"/>
                </a:solidFill>
              </a:rPr>
              <a:t>+</a:t>
            </a:r>
            <a:r>
              <a:rPr lang="en-US" altLang="zh-CN" b="1" i="1">
                <a:solidFill>
                  <a:srgbClr val="FFFF00"/>
                </a:solidFill>
              </a:rPr>
              <a:t>I</a:t>
            </a:r>
            <a:r>
              <a:rPr lang="en-US" altLang="zh-CN" b="1" baseline="-30000">
                <a:solidFill>
                  <a:srgbClr val="FFFF00"/>
                </a:solidFill>
              </a:rPr>
              <a:t>B2</a:t>
            </a:r>
            <a:r>
              <a:rPr lang="en-US" altLang="zh-CN" b="1">
                <a:solidFill>
                  <a:srgbClr val="FFFF00"/>
                </a:solidFill>
                <a:latin typeface="宋体" panose="02010600030101010101" pitchFamily="2" charset="-122"/>
              </a:rPr>
              <a:t>≈</a:t>
            </a:r>
            <a:r>
              <a:rPr lang="en-US" altLang="zh-CN" b="1" i="1">
                <a:solidFill>
                  <a:srgbClr val="FFFF00"/>
                </a:solidFill>
              </a:rPr>
              <a:t>I</a:t>
            </a:r>
            <a:r>
              <a:rPr lang="en-US" altLang="zh-CN" b="1" baseline="-30000">
                <a:solidFill>
                  <a:srgbClr val="FFFF00"/>
                </a:solidFill>
              </a:rPr>
              <a:t>E1</a:t>
            </a:r>
            <a:r>
              <a:rPr lang="zh-CN" altLang="en-US" b="1">
                <a:solidFill>
                  <a:srgbClr val="FFFF00"/>
                </a:solidFill>
                <a:latin typeface="宋体" panose="02010600030101010101" pitchFamily="2" charset="-122"/>
              </a:rPr>
              <a:t>，</a:t>
            </a:r>
          </a:p>
          <a:p>
            <a:pPr eaLnBrk="1" hangingPunct="1">
              <a:spcBef>
                <a:spcPct val="0"/>
              </a:spcBef>
              <a:buFontTx/>
              <a:buNone/>
            </a:pPr>
            <a:r>
              <a:rPr lang="en-US" altLang="zh-CN" b="1" i="1">
                <a:solidFill>
                  <a:srgbClr val="FFFF00"/>
                </a:solidFill>
              </a:rPr>
              <a:t>I</a:t>
            </a:r>
            <a:r>
              <a:rPr lang="en-US" altLang="zh-CN" b="1" baseline="-30000">
                <a:solidFill>
                  <a:srgbClr val="FFFF00"/>
                </a:solidFill>
              </a:rPr>
              <a:t>O</a:t>
            </a:r>
            <a:r>
              <a:rPr lang="en-US" altLang="zh-CN" b="1">
                <a:solidFill>
                  <a:srgbClr val="FFFF00"/>
                </a:solidFill>
                <a:latin typeface="宋体" panose="02010600030101010101" pitchFamily="2" charset="-122"/>
              </a:rPr>
              <a:t>≈</a:t>
            </a:r>
            <a:r>
              <a:rPr lang="en-US" altLang="zh-CN" b="1" i="1">
                <a:solidFill>
                  <a:srgbClr val="FFFF00"/>
                </a:solidFill>
              </a:rPr>
              <a:t>I</a:t>
            </a:r>
            <a:r>
              <a:rPr lang="en-US" altLang="zh-CN" b="1" baseline="-30000">
                <a:solidFill>
                  <a:srgbClr val="FFFF00"/>
                </a:solidFill>
              </a:rPr>
              <a:t>E2</a:t>
            </a:r>
            <a:r>
              <a:rPr lang="en-US" altLang="zh-CN" b="1">
                <a:solidFill>
                  <a:srgbClr val="FFFF00"/>
                </a:solidFill>
              </a:rPr>
              <a:t> </a:t>
            </a:r>
          </a:p>
        </p:txBody>
      </p:sp>
      <p:grpSp>
        <p:nvGrpSpPr>
          <p:cNvPr id="11268" name="Group 4">
            <a:extLst>
              <a:ext uri="{FF2B5EF4-FFF2-40B4-BE49-F238E27FC236}">
                <a16:creationId xmlns:a16="http://schemas.microsoft.com/office/drawing/2014/main" id="{C4653CF6-BC7E-4828-94A6-D7B461E76891}"/>
              </a:ext>
            </a:extLst>
          </p:cNvPr>
          <p:cNvGrpSpPr>
            <a:grpSpLocks/>
          </p:cNvGrpSpPr>
          <p:nvPr/>
        </p:nvGrpSpPr>
        <p:grpSpPr bwMode="auto">
          <a:xfrm>
            <a:off x="5651500" y="4508500"/>
            <a:ext cx="2971800" cy="1785938"/>
            <a:chOff x="3600" y="2496"/>
            <a:chExt cx="1872" cy="1125"/>
          </a:xfrm>
        </p:grpSpPr>
        <p:graphicFrame>
          <p:nvGraphicFramePr>
            <p:cNvPr id="10288" name="Object 5">
              <a:extLst>
                <a:ext uri="{FF2B5EF4-FFF2-40B4-BE49-F238E27FC236}">
                  <a16:creationId xmlns:a16="http://schemas.microsoft.com/office/drawing/2014/main" id="{55F628FF-B77D-4871-AEB4-C4FA8A3C9E28}"/>
                </a:ext>
              </a:extLst>
            </p:cNvPr>
            <p:cNvGraphicFramePr>
              <a:graphicFrameLocks noChangeAspect="1"/>
            </p:cNvGraphicFramePr>
            <p:nvPr/>
          </p:nvGraphicFramePr>
          <p:xfrm>
            <a:off x="3600" y="2832"/>
            <a:ext cx="1872" cy="789"/>
          </p:xfrm>
          <a:graphic>
            <a:graphicData uri="http://schemas.openxmlformats.org/presentationml/2006/ole">
              <mc:AlternateContent xmlns:mc="http://schemas.openxmlformats.org/markup-compatibility/2006">
                <mc:Choice xmlns:v="urn:schemas-microsoft-com:vml" Requires="v">
                  <p:oleObj spid="_x0000_s95245" r:id="rId5" imgW="1235559" imgH="511674" progId="Equation.3">
                    <p:embed/>
                  </p:oleObj>
                </mc:Choice>
                <mc:Fallback>
                  <p:oleObj r:id="rId5" imgW="1235559" imgH="511674" progId="Equation.3">
                    <p:embed/>
                    <p:pic>
                      <p:nvPicPr>
                        <p:cNvPr id="10288" name="Object 5">
                          <a:extLst>
                            <a:ext uri="{FF2B5EF4-FFF2-40B4-BE49-F238E27FC236}">
                              <a16:creationId xmlns:a16="http://schemas.microsoft.com/office/drawing/2014/main" id="{55F628FF-B77D-4871-AEB4-C4FA8A3C9E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2832"/>
                          <a:ext cx="1872" cy="789"/>
                        </a:xfrm>
                        <a:prstGeom prst="rect">
                          <a:avLst/>
                        </a:prstGeom>
                        <a:noFill/>
                        <a:ln>
                          <a:noFill/>
                        </a:ln>
                        <a:extLst>
                          <a:ext uri="{909E8E84-426E-40DD-AFC4-6F175D3DCCD1}">
                            <a14:hiddenFill xmlns:a14="http://schemas.microsoft.com/office/drawing/2010/main">
                              <a:solidFill>
                                <a:srgbClr val="787878"/>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9" name="Rectangle 6">
              <a:extLst>
                <a:ext uri="{FF2B5EF4-FFF2-40B4-BE49-F238E27FC236}">
                  <a16:creationId xmlns:a16="http://schemas.microsoft.com/office/drawing/2014/main" id="{D8D2E644-D509-42C1-AC33-25821C27F6D7}"/>
                </a:ext>
              </a:extLst>
            </p:cNvPr>
            <p:cNvSpPr>
              <a:spLocks noChangeArrowheads="1"/>
            </p:cNvSpPr>
            <p:nvPr/>
          </p:nvSpPr>
          <p:spPr bwMode="auto">
            <a:xfrm>
              <a:off x="3696" y="2496"/>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FF00"/>
                  </a:solidFill>
                  <a:latin typeface="宋体" panose="02010600030101010101" pitchFamily="2" charset="-122"/>
                </a:rPr>
                <a:t> </a:t>
              </a:r>
              <a:r>
                <a:rPr lang="zh-CN" altLang="en-US" b="1">
                  <a:solidFill>
                    <a:srgbClr val="FFFF00"/>
                  </a:solidFill>
                  <a:latin typeface="宋体" panose="02010600030101010101" pitchFamily="2" charset="-122"/>
                </a:rPr>
                <a:t>所以</a:t>
              </a:r>
              <a:endParaRPr lang="zh-CN" altLang="en-US" b="1">
                <a:solidFill>
                  <a:srgbClr val="FFFF00"/>
                </a:solidFill>
              </a:endParaRPr>
            </a:p>
          </p:txBody>
        </p:sp>
      </p:grpSp>
      <p:grpSp>
        <p:nvGrpSpPr>
          <p:cNvPr id="10245" name="Group 7">
            <a:extLst>
              <a:ext uri="{FF2B5EF4-FFF2-40B4-BE49-F238E27FC236}">
                <a16:creationId xmlns:a16="http://schemas.microsoft.com/office/drawing/2014/main" id="{0EE0A128-9C27-4DC5-A7C7-E37AA5B42FC7}"/>
              </a:ext>
            </a:extLst>
          </p:cNvPr>
          <p:cNvGrpSpPr>
            <a:grpSpLocks/>
          </p:cNvGrpSpPr>
          <p:nvPr/>
        </p:nvGrpSpPr>
        <p:grpSpPr bwMode="auto">
          <a:xfrm>
            <a:off x="457200" y="1447800"/>
            <a:ext cx="4713288" cy="5067300"/>
            <a:chOff x="915" y="-10"/>
            <a:chExt cx="7423" cy="7980"/>
          </a:xfrm>
        </p:grpSpPr>
        <p:sp>
          <p:nvSpPr>
            <p:cNvPr id="10246" name="Text Box 8">
              <a:extLst>
                <a:ext uri="{FF2B5EF4-FFF2-40B4-BE49-F238E27FC236}">
                  <a16:creationId xmlns:a16="http://schemas.microsoft.com/office/drawing/2014/main" id="{2E68EEFF-626D-49B3-A860-C52DC96F0B2B}"/>
                </a:ext>
              </a:extLst>
            </p:cNvPr>
            <p:cNvSpPr txBox="1">
              <a:spLocks noChangeArrowheads="1"/>
            </p:cNvSpPr>
            <p:nvPr/>
          </p:nvSpPr>
          <p:spPr bwMode="auto">
            <a:xfrm>
              <a:off x="915" y="125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10247" name="Text Box 9">
              <a:extLst>
                <a:ext uri="{FF2B5EF4-FFF2-40B4-BE49-F238E27FC236}">
                  <a16:creationId xmlns:a16="http://schemas.microsoft.com/office/drawing/2014/main" id="{0C4FAA3B-221A-4D9C-B689-C949EFCE31A8}"/>
                </a:ext>
              </a:extLst>
            </p:cNvPr>
            <p:cNvSpPr txBox="1">
              <a:spLocks noChangeArrowheads="1"/>
            </p:cNvSpPr>
            <p:nvPr/>
          </p:nvSpPr>
          <p:spPr bwMode="auto">
            <a:xfrm>
              <a:off x="7080" y="5113"/>
              <a:ext cx="125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e2</a:t>
              </a:r>
            </a:p>
          </p:txBody>
        </p:sp>
        <p:sp>
          <p:nvSpPr>
            <p:cNvPr id="10248" name="Text Box 10">
              <a:extLst>
                <a:ext uri="{FF2B5EF4-FFF2-40B4-BE49-F238E27FC236}">
                  <a16:creationId xmlns:a16="http://schemas.microsoft.com/office/drawing/2014/main" id="{B5398C32-9ECF-4027-8FFD-FFDC60510CBB}"/>
                </a:ext>
              </a:extLst>
            </p:cNvPr>
            <p:cNvSpPr txBox="1">
              <a:spLocks noChangeArrowheads="1"/>
            </p:cNvSpPr>
            <p:nvPr/>
          </p:nvSpPr>
          <p:spPr bwMode="auto">
            <a:xfrm>
              <a:off x="1090" y="3888"/>
              <a:ext cx="160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0249" name="Text Box 11">
              <a:extLst>
                <a:ext uri="{FF2B5EF4-FFF2-40B4-BE49-F238E27FC236}">
                  <a16:creationId xmlns:a16="http://schemas.microsoft.com/office/drawing/2014/main" id="{E2FA34A7-CA99-4220-A49E-6943FB82F24B}"/>
                </a:ext>
              </a:extLst>
            </p:cNvPr>
            <p:cNvSpPr txBox="1">
              <a:spLocks noChangeArrowheads="1"/>
            </p:cNvSpPr>
            <p:nvPr/>
          </p:nvSpPr>
          <p:spPr bwMode="auto">
            <a:xfrm>
              <a:off x="2235" y="-1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10250" name="Text Box 12">
              <a:extLst>
                <a:ext uri="{FF2B5EF4-FFF2-40B4-BE49-F238E27FC236}">
                  <a16:creationId xmlns:a16="http://schemas.microsoft.com/office/drawing/2014/main" id="{DD8833A2-294C-4B30-9CF7-4FE60C8E7FF4}"/>
                </a:ext>
              </a:extLst>
            </p:cNvPr>
            <p:cNvSpPr txBox="1">
              <a:spLocks noChangeArrowheads="1"/>
            </p:cNvSpPr>
            <p:nvPr/>
          </p:nvSpPr>
          <p:spPr bwMode="auto">
            <a:xfrm>
              <a:off x="1993" y="7070"/>
              <a:ext cx="5865"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7.20 </a:t>
              </a:r>
              <a:r>
                <a:rPr kumimoji="0" lang="zh-CN" altLang="en-US" sz="2800" b="1">
                  <a:solidFill>
                    <a:srgbClr val="FFFF00"/>
                  </a:solidFill>
                </a:rPr>
                <a:t>微电流源电路</a:t>
              </a:r>
              <a:endParaRPr kumimoji="0" lang="zh-CN" altLang="en-US" sz="2800" b="1" baseline="-25000">
                <a:solidFill>
                  <a:srgbClr val="FFFF00"/>
                </a:solidFill>
              </a:endParaRPr>
            </a:p>
          </p:txBody>
        </p:sp>
        <p:sp>
          <p:nvSpPr>
            <p:cNvPr id="10251" name="Text Box 13">
              <a:extLst>
                <a:ext uri="{FF2B5EF4-FFF2-40B4-BE49-F238E27FC236}">
                  <a16:creationId xmlns:a16="http://schemas.microsoft.com/office/drawing/2014/main" id="{03B58088-A4DE-4E26-B05E-01B9A8C4B4AC}"/>
                </a:ext>
              </a:extLst>
            </p:cNvPr>
            <p:cNvSpPr txBox="1">
              <a:spLocks noChangeArrowheads="1"/>
            </p:cNvSpPr>
            <p:nvPr/>
          </p:nvSpPr>
          <p:spPr bwMode="auto">
            <a:xfrm>
              <a:off x="1035" y="2930"/>
              <a:ext cx="160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C1</a:t>
              </a:r>
            </a:p>
          </p:txBody>
        </p:sp>
        <p:sp>
          <p:nvSpPr>
            <p:cNvPr id="10252" name="Line 14">
              <a:extLst>
                <a:ext uri="{FF2B5EF4-FFF2-40B4-BE49-F238E27FC236}">
                  <a16:creationId xmlns:a16="http://schemas.microsoft.com/office/drawing/2014/main" id="{80A3D714-4127-49B3-9515-6B401DC41880}"/>
                </a:ext>
              </a:extLst>
            </p:cNvPr>
            <p:cNvSpPr>
              <a:spLocks noChangeShapeType="1"/>
            </p:cNvSpPr>
            <p:nvPr/>
          </p:nvSpPr>
          <p:spPr bwMode="auto">
            <a:xfrm>
              <a:off x="6876" y="590"/>
              <a:ext cx="0" cy="33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3" name="Group 15">
              <a:extLst>
                <a:ext uri="{FF2B5EF4-FFF2-40B4-BE49-F238E27FC236}">
                  <a16:creationId xmlns:a16="http://schemas.microsoft.com/office/drawing/2014/main" id="{08B18C8C-63E9-41F1-8A9C-45D4781AF5A9}"/>
                </a:ext>
              </a:extLst>
            </p:cNvPr>
            <p:cNvGrpSpPr>
              <a:grpSpLocks/>
            </p:cNvGrpSpPr>
            <p:nvPr/>
          </p:nvGrpSpPr>
          <p:grpSpPr bwMode="auto">
            <a:xfrm>
              <a:off x="6386" y="3905"/>
              <a:ext cx="490" cy="753"/>
              <a:chOff x="2620" y="2491"/>
              <a:chExt cx="196" cy="301"/>
            </a:xfrm>
          </p:grpSpPr>
          <p:sp>
            <p:nvSpPr>
              <p:cNvPr id="10285" name="Line 16">
                <a:extLst>
                  <a:ext uri="{FF2B5EF4-FFF2-40B4-BE49-F238E27FC236}">
                    <a16:creationId xmlns:a16="http://schemas.microsoft.com/office/drawing/2014/main" id="{D0BE68CD-521A-4563-9196-71CF8C565515}"/>
                  </a:ext>
                </a:extLst>
              </p:cNvPr>
              <p:cNvSpPr>
                <a:spLocks noChangeShapeType="1"/>
              </p:cNvSpPr>
              <p:nvPr/>
            </p:nvSpPr>
            <p:spPr bwMode="auto">
              <a:xfrm>
                <a:off x="26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6" name="Line 17">
                <a:extLst>
                  <a:ext uri="{FF2B5EF4-FFF2-40B4-BE49-F238E27FC236}">
                    <a16:creationId xmlns:a16="http://schemas.microsoft.com/office/drawing/2014/main" id="{4147712C-E553-474E-9D59-2617A6AC4D48}"/>
                  </a:ext>
                </a:extLst>
              </p:cNvPr>
              <p:cNvSpPr>
                <a:spLocks noChangeShapeType="1"/>
              </p:cNvSpPr>
              <p:nvPr/>
            </p:nvSpPr>
            <p:spPr bwMode="auto">
              <a:xfrm flipV="1">
                <a:off x="2620"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7" name="Line 18">
                <a:extLst>
                  <a:ext uri="{FF2B5EF4-FFF2-40B4-BE49-F238E27FC236}">
                    <a16:creationId xmlns:a16="http://schemas.microsoft.com/office/drawing/2014/main" id="{3EFCF85C-167A-4037-84B1-88EB89DE5F0B}"/>
                  </a:ext>
                </a:extLst>
              </p:cNvPr>
              <p:cNvSpPr>
                <a:spLocks noChangeShapeType="1"/>
              </p:cNvSpPr>
              <p:nvPr/>
            </p:nvSpPr>
            <p:spPr bwMode="auto">
              <a:xfrm>
                <a:off x="2620"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54" name="Line 19">
              <a:extLst>
                <a:ext uri="{FF2B5EF4-FFF2-40B4-BE49-F238E27FC236}">
                  <a16:creationId xmlns:a16="http://schemas.microsoft.com/office/drawing/2014/main" id="{8C3F90CF-B69E-4E56-849F-E0D0BC7F7AD6}"/>
                </a:ext>
              </a:extLst>
            </p:cNvPr>
            <p:cNvSpPr>
              <a:spLocks noChangeShapeType="1"/>
            </p:cNvSpPr>
            <p:nvPr/>
          </p:nvSpPr>
          <p:spPr bwMode="auto">
            <a:xfrm>
              <a:off x="6876" y="4658"/>
              <a:ext cx="0" cy="20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20">
              <a:extLst>
                <a:ext uri="{FF2B5EF4-FFF2-40B4-BE49-F238E27FC236}">
                  <a16:creationId xmlns:a16="http://schemas.microsoft.com/office/drawing/2014/main" id="{46CC1D17-5ADE-4DBA-B942-41B9D5CF366F}"/>
                </a:ext>
              </a:extLst>
            </p:cNvPr>
            <p:cNvSpPr>
              <a:spLocks noChangeShapeType="1"/>
            </p:cNvSpPr>
            <p:nvPr/>
          </p:nvSpPr>
          <p:spPr bwMode="auto">
            <a:xfrm flipH="1">
              <a:off x="2636" y="4235"/>
              <a:ext cx="37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6" name="Group 21">
              <a:extLst>
                <a:ext uri="{FF2B5EF4-FFF2-40B4-BE49-F238E27FC236}">
                  <a16:creationId xmlns:a16="http://schemas.microsoft.com/office/drawing/2014/main" id="{3E20093E-9D38-4BE8-B561-B40C75AB3A68}"/>
                </a:ext>
              </a:extLst>
            </p:cNvPr>
            <p:cNvGrpSpPr>
              <a:grpSpLocks/>
            </p:cNvGrpSpPr>
            <p:nvPr/>
          </p:nvGrpSpPr>
          <p:grpSpPr bwMode="auto">
            <a:xfrm>
              <a:off x="2146" y="3905"/>
              <a:ext cx="490" cy="753"/>
              <a:chOff x="924" y="2491"/>
              <a:chExt cx="196" cy="301"/>
            </a:xfrm>
          </p:grpSpPr>
          <p:sp>
            <p:nvSpPr>
              <p:cNvPr id="10282" name="Line 22">
                <a:extLst>
                  <a:ext uri="{FF2B5EF4-FFF2-40B4-BE49-F238E27FC236}">
                    <a16:creationId xmlns:a16="http://schemas.microsoft.com/office/drawing/2014/main" id="{3450A701-6CA8-4EA5-A591-B9D5B9EF15FE}"/>
                  </a:ext>
                </a:extLst>
              </p:cNvPr>
              <p:cNvSpPr>
                <a:spLocks noChangeShapeType="1"/>
              </p:cNvSpPr>
              <p:nvPr/>
            </p:nvSpPr>
            <p:spPr bwMode="auto">
              <a:xfrm flipH="1">
                <a:off x="1120" y="2539"/>
                <a:ext cx="0" cy="19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3" name="Line 23">
                <a:extLst>
                  <a:ext uri="{FF2B5EF4-FFF2-40B4-BE49-F238E27FC236}">
                    <a16:creationId xmlns:a16="http://schemas.microsoft.com/office/drawing/2014/main" id="{40FF0C3E-3934-43F0-894F-FE53E7AC054E}"/>
                  </a:ext>
                </a:extLst>
              </p:cNvPr>
              <p:cNvSpPr>
                <a:spLocks noChangeShapeType="1"/>
              </p:cNvSpPr>
              <p:nvPr/>
            </p:nvSpPr>
            <p:spPr bwMode="auto">
              <a:xfrm flipH="1" flipV="1">
                <a:off x="924" y="2491"/>
                <a:ext cx="196" cy="9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4" name="Line 24">
                <a:extLst>
                  <a:ext uri="{FF2B5EF4-FFF2-40B4-BE49-F238E27FC236}">
                    <a16:creationId xmlns:a16="http://schemas.microsoft.com/office/drawing/2014/main" id="{F42D6F38-37A5-4BEB-9194-B3924A5597B8}"/>
                  </a:ext>
                </a:extLst>
              </p:cNvPr>
              <p:cNvSpPr>
                <a:spLocks noChangeShapeType="1"/>
              </p:cNvSpPr>
              <p:nvPr/>
            </p:nvSpPr>
            <p:spPr bwMode="auto">
              <a:xfrm flipH="1">
                <a:off x="924" y="2672"/>
                <a:ext cx="196" cy="120"/>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57" name="Line 25">
              <a:extLst>
                <a:ext uri="{FF2B5EF4-FFF2-40B4-BE49-F238E27FC236}">
                  <a16:creationId xmlns:a16="http://schemas.microsoft.com/office/drawing/2014/main" id="{811EF669-8054-46BF-84DE-F3082F7C5585}"/>
                </a:ext>
              </a:extLst>
            </p:cNvPr>
            <p:cNvSpPr>
              <a:spLocks noChangeShapeType="1"/>
            </p:cNvSpPr>
            <p:nvPr/>
          </p:nvSpPr>
          <p:spPr bwMode="auto">
            <a:xfrm>
              <a:off x="2146" y="4669"/>
              <a:ext cx="0" cy="20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Line 26">
              <a:extLst>
                <a:ext uri="{FF2B5EF4-FFF2-40B4-BE49-F238E27FC236}">
                  <a16:creationId xmlns:a16="http://schemas.microsoft.com/office/drawing/2014/main" id="{854E7647-24F1-43DD-A166-11D29E793584}"/>
                </a:ext>
              </a:extLst>
            </p:cNvPr>
            <p:cNvSpPr>
              <a:spLocks noChangeShapeType="1"/>
            </p:cNvSpPr>
            <p:nvPr/>
          </p:nvSpPr>
          <p:spPr bwMode="auto">
            <a:xfrm>
              <a:off x="2141" y="6678"/>
              <a:ext cx="473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Line 27">
              <a:extLst>
                <a:ext uri="{FF2B5EF4-FFF2-40B4-BE49-F238E27FC236}">
                  <a16:creationId xmlns:a16="http://schemas.microsoft.com/office/drawing/2014/main" id="{D8955AEA-F3D6-4CD9-905D-AB16A8CF7A20}"/>
                </a:ext>
              </a:extLst>
            </p:cNvPr>
            <p:cNvSpPr>
              <a:spLocks noChangeShapeType="1"/>
            </p:cNvSpPr>
            <p:nvPr/>
          </p:nvSpPr>
          <p:spPr bwMode="auto">
            <a:xfrm>
              <a:off x="4424" y="6678"/>
              <a:ext cx="0" cy="30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Line 28">
              <a:extLst>
                <a:ext uri="{FF2B5EF4-FFF2-40B4-BE49-F238E27FC236}">
                  <a16:creationId xmlns:a16="http://schemas.microsoft.com/office/drawing/2014/main" id="{9C1E6ED4-91CB-4DAF-A3D5-916F2F08B2C1}"/>
                </a:ext>
              </a:extLst>
            </p:cNvPr>
            <p:cNvSpPr>
              <a:spLocks noChangeShapeType="1"/>
            </p:cNvSpPr>
            <p:nvPr/>
          </p:nvSpPr>
          <p:spPr bwMode="auto">
            <a:xfrm>
              <a:off x="4179" y="6978"/>
              <a:ext cx="525"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29">
              <a:extLst>
                <a:ext uri="{FF2B5EF4-FFF2-40B4-BE49-F238E27FC236}">
                  <a16:creationId xmlns:a16="http://schemas.microsoft.com/office/drawing/2014/main" id="{24CBF153-4DAB-4590-8955-F73BE6F1D21F}"/>
                </a:ext>
              </a:extLst>
            </p:cNvPr>
            <p:cNvSpPr>
              <a:spLocks noChangeShapeType="1"/>
            </p:cNvSpPr>
            <p:nvPr/>
          </p:nvSpPr>
          <p:spPr bwMode="auto">
            <a:xfrm flipV="1">
              <a:off x="2146" y="530"/>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Line 30">
              <a:extLst>
                <a:ext uri="{FF2B5EF4-FFF2-40B4-BE49-F238E27FC236}">
                  <a16:creationId xmlns:a16="http://schemas.microsoft.com/office/drawing/2014/main" id="{5470B5D2-51D7-4723-8B93-1A436963DADC}"/>
                </a:ext>
              </a:extLst>
            </p:cNvPr>
            <p:cNvSpPr>
              <a:spLocks noChangeShapeType="1"/>
            </p:cNvSpPr>
            <p:nvPr/>
          </p:nvSpPr>
          <p:spPr bwMode="auto">
            <a:xfrm>
              <a:off x="2146" y="3000"/>
              <a:ext cx="22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Line 31">
              <a:extLst>
                <a:ext uri="{FF2B5EF4-FFF2-40B4-BE49-F238E27FC236}">
                  <a16:creationId xmlns:a16="http://schemas.microsoft.com/office/drawing/2014/main" id="{70484983-8A04-46CC-B8C0-303EEDE663EA}"/>
                </a:ext>
              </a:extLst>
            </p:cNvPr>
            <p:cNvSpPr>
              <a:spLocks noChangeShapeType="1"/>
            </p:cNvSpPr>
            <p:nvPr/>
          </p:nvSpPr>
          <p:spPr bwMode="auto">
            <a:xfrm>
              <a:off x="4424" y="3000"/>
              <a:ext cx="0" cy="123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Line 32">
              <a:extLst>
                <a:ext uri="{FF2B5EF4-FFF2-40B4-BE49-F238E27FC236}">
                  <a16:creationId xmlns:a16="http://schemas.microsoft.com/office/drawing/2014/main" id="{AEA7ADEE-DBB0-403D-8D64-4982EDDB2DC2}"/>
                </a:ext>
              </a:extLst>
            </p:cNvPr>
            <p:cNvSpPr>
              <a:spLocks noChangeShapeType="1"/>
            </p:cNvSpPr>
            <p:nvPr/>
          </p:nvSpPr>
          <p:spPr bwMode="auto">
            <a:xfrm>
              <a:off x="4774" y="4478"/>
              <a:ext cx="1157"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65" name="Line 33">
              <a:extLst>
                <a:ext uri="{FF2B5EF4-FFF2-40B4-BE49-F238E27FC236}">
                  <a16:creationId xmlns:a16="http://schemas.microsoft.com/office/drawing/2014/main" id="{3C7FA77A-4BBC-4DAE-8ED7-EACBC2498C9B}"/>
                </a:ext>
              </a:extLst>
            </p:cNvPr>
            <p:cNvSpPr>
              <a:spLocks noChangeShapeType="1"/>
            </p:cNvSpPr>
            <p:nvPr/>
          </p:nvSpPr>
          <p:spPr bwMode="auto">
            <a:xfrm flipH="1">
              <a:off x="3126" y="4478"/>
              <a:ext cx="1018" cy="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66" name="Line 34">
              <a:extLst>
                <a:ext uri="{FF2B5EF4-FFF2-40B4-BE49-F238E27FC236}">
                  <a16:creationId xmlns:a16="http://schemas.microsoft.com/office/drawing/2014/main" id="{A87FFFD2-12CB-4C98-B6F8-7043000AF7CA}"/>
                </a:ext>
              </a:extLst>
            </p:cNvPr>
            <p:cNvSpPr>
              <a:spLocks noChangeShapeType="1"/>
            </p:cNvSpPr>
            <p:nvPr/>
          </p:nvSpPr>
          <p:spPr bwMode="auto">
            <a:xfrm>
              <a:off x="1691" y="1223"/>
              <a:ext cx="0" cy="99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67" name="Line 35">
              <a:extLst>
                <a:ext uri="{FF2B5EF4-FFF2-40B4-BE49-F238E27FC236}">
                  <a16:creationId xmlns:a16="http://schemas.microsoft.com/office/drawing/2014/main" id="{18A85C32-CF90-447C-B578-C756EDC330AD}"/>
                </a:ext>
              </a:extLst>
            </p:cNvPr>
            <p:cNvSpPr>
              <a:spLocks noChangeShapeType="1"/>
            </p:cNvSpPr>
            <p:nvPr/>
          </p:nvSpPr>
          <p:spPr bwMode="auto">
            <a:xfrm>
              <a:off x="7084" y="1133"/>
              <a:ext cx="0" cy="96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8" name="Oval 36">
              <a:extLst>
                <a:ext uri="{FF2B5EF4-FFF2-40B4-BE49-F238E27FC236}">
                  <a16:creationId xmlns:a16="http://schemas.microsoft.com/office/drawing/2014/main" id="{FFAAA46B-72D9-4769-B698-2EA0B65E48FC}"/>
                </a:ext>
              </a:extLst>
            </p:cNvPr>
            <p:cNvSpPr>
              <a:spLocks noChangeArrowheads="1"/>
            </p:cNvSpPr>
            <p:nvPr/>
          </p:nvSpPr>
          <p:spPr bwMode="auto">
            <a:xfrm>
              <a:off x="2041" y="47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69" name="Oval 37">
              <a:extLst>
                <a:ext uri="{FF2B5EF4-FFF2-40B4-BE49-F238E27FC236}">
                  <a16:creationId xmlns:a16="http://schemas.microsoft.com/office/drawing/2014/main" id="{7EB5ADF0-0C49-4D3F-8663-A4272CA65329}"/>
                </a:ext>
              </a:extLst>
            </p:cNvPr>
            <p:cNvSpPr>
              <a:spLocks noChangeArrowheads="1"/>
            </p:cNvSpPr>
            <p:nvPr/>
          </p:nvSpPr>
          <p:spPr bwMode="auto">
            <a:xfrm>
              <a:off x="6811" y="45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0" name="Line 38">
              <a:extLst>
                <a:ext uri="{FF2B5EF4-FFF2-40B4-BE49-F238E27FC236}">
                  <a16:creationId xmlns:a16="http://schemas.microsoft.com/office/drawing/2014/main" id="{4CBCC00C-C3B2-432E-8CD1-346B1375045A}"/>
                </a:ext>
              </a:extLst>
            </p:cNvPr>
            <p:cNvSpPr>
              <a:spLocks noChangeShapeType="1"/>
            </p:cNvSpPr>
            <p:nvPr/>
          </p:nvSpPr>
          <p:spPr bwMode="auto">
            <a:xfrm>
              <a:off x="2386" y="5170"/>
              <a:ext cx="0" cy="843"/>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71" name="Text Box 39">
              <a:extLst>
                <a:ext uri="{FF2B5EF4-FFF2-40B4-BE49-F238E27FC236}">
                  <a16:creationId xmlns:a16="http://schemas.microsoft.com/office/drawing/2014/main" id="{9CD4C44D-16A8-4C7A-8905-75B429B76657}"/>
                </a:ext>
              </a:extLst>
            </p:cNvPr>
            <p:cNvSpPr txBox="1">
              <a:spLocks noChangeArrowheads="1"/>
            </p:cNvSpPr>
            <p:nvPr/>
          </p:nvSpPr>
          <p:spPr bwMode="auto">
            <a:xfrm>
              <a:off x="7156" y="1043"/>
              <a:ext cx="8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O</a:t>
              </a:r>
            </a:p>
          </p:txBody>
        </p:sp>
        <p:sp>
          <p:nvSpPr>
            <p:cNvPr id="10272" name="Text Box 40">
              <a:extLst>
                <a:ext uri="{FF2B5EF4-FFF2-40B4-BE49-F238E27FC236}">
                  <a16:creationId xmlns:a16="http://schemas.microsoft.com/office/drawing/2014/main" id="{9E79E4ED-A4FB-4442-9CA9-07EF3BF79002}"/>
                </a:ext>
              </a:extLst>
            </p:cNvPr>
            <p:cNvSpPr txBox="1">
              <a:spLocks noChangeArrowheads="1"/>
            </p:cNvSpPr>
            <p:nvPr/>
          </p:nvSpPr>
          <p:spPr bwMode="auto">
            <a:xfrm>
              <a:off x="3076" y="4455"/>
              <a:ext cx="160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B1</a:t>
              </a:r>
            </a:p>
          </p:txBody>
        </p:sp>
        <p:sp>
          <p:nvSpPr>
            <p:cNvPr id="10273" name="Text Box 41">
              <a:extLst>
                <a:ext uri="{FF2B5EF4-FFF2-40B4-BE49-F238E27FC236}">
                  <a16:creationId xmlns:a16="http://schemas.microsoft.com/office/drawing/2014/main" id="{45FAB431-FD7D-498B-A633-08ABE6517B63}"/>
                </a:ext>
              </a:extLst>
            </p:cNvPr>
            <p:cNvSpPr txBox="1">
              <a:spLocks noChangeArrowheads="1"/>
            </p:cNvSpPr>
            <p:nvPr/>
          </p:nvSpPr>
          <p:spPr bwMode="auto">
            <a:xfrm>
              <a:off x="4849" y="4398"/>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B2</a:t>
              </a:r>
            </a:p>
          </p:txBody>
        </p:sp>
        <p:sp>
          <p:nvSpPr>
            <p:cNvPr id="10274" name="Text Box 42">
              <a:extLst>
                <a:ext uri="{FF2B5EF4-FFF2-40B4-BE49-F238E27FC236}">
                  <a16:creationId xmlns:a16="http://schemas.microsoft.com/office/drawing/2014/main" id="{88AF1019-113A-4FBB-A9BB-AA8E90840687}"/>
                </a:ext>
              </a:extLst>
            </p:cNvPr>
            <p:cNvSpPr txBox="1">
              <a:spLocks noChangeArrowheads="1"/>
            </p:cNvSpPr>
            <p:nvPr/>
          </p:nvSpPr>
          <p:spPr bwMode="auto">
            <a:xfrm>
              <a:off x="2359" y="1218"/>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endParaRPr kumimoji="0" lang="en-US" altLang="zh-CN" sz="2800" b="1" baseline="-25000">
                <a:solidFill>
                  <a:srgbClr val="FFFF00"/>
                </a:solidFill>
              </a:endParaRPr>
            </a:p>
          </p:txBody>
        </p:sp>
        <p:sp>
          <p:nvSpPr>
            <p:cNvPr id="10275" name="Text Box 43">
              <a:extLst>
                <a:ext uri="{FF2B5EF4-FFF2-40B4-BE49-F238E27FC236}">
                  <a16:creationId xmlns:a16="http://schemas.microsoft.com/office/drawing/2014/main" id="{36D49EAF-25E8-401F-9A63-5C811029BC2B}"/>
                </a:ext>
              </a:extLst>
            </p:cNvPr>
            <p:cNvSpPr txBox="1">
              <a:spLocks noChangeArrowheads="1"/>
            </p:cNvSpPr>
            <p:nvPr/>
          </p:nvSpPr>
          <p:spPr bwMode="auto">
            <a:xfrm>
              <a:off x="6841" y="3723"/>
              <a:ext cx="963"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0276" name="Text Box 44">
              <a:extLst>
                <a:ext uri="{FF2B5EF4-FFF2-40B4-BE49-F238E27FC236}">
                  <a16:creationId xmlns:a16="http://schemas.microsoft.com/office/drawing/2014/main" id="{F134F93D-9FB5-47B4-B5FF-FAB053C6BFA9}"/>
                </a:ext>
              </a:extLst>
            </p:cNvPr>
            <p:cNvSpPr txBox="1">
              <a:spLocks noChangeArrowheads="1"/>
            </p:cNvSpPr>
            <p:nvPr/>
          </p:nvSpPr>
          <p:spPr bwMode="auto">
            <a:xfrm>
              <a:off x="5504" y="5020"/>
              <a:ext cx="1607"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E2</a:t>
              </a:r>
            </a:p>
          </p:txBody>
        </p:sp>
        <p:sp>
          <p:nvSpPr>
            <p:cNvPr id="10277" name="Line 45">
              <a:extLst>
                <a:ext uri="{FF2B5EF4-FFF2-40B4-BE49-F238E27FC236}">
                  <a16:creationId xmlns:a16="http://schemas.microsoft.com/office/drawing/2014/main" id="{3C044FFE-8B9F-4983-8851-F307C9FD7A42}"/>
                </a:ext>
              </a:extLst>
            </p:cNvPr>
            <p:cNvSpPr>
              <a:spLocks noChangeShapeType="1"/>
            </p:cNvSpPr>
            <p:nvPr/>
          </p:nvSpPr>
          <p:spPr bwMode="auto">
            <a:xfrm>
              <a:off x="6484" y="5080"/>
              <a:ext cx="0" cy="933"/>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78" name="Text Box 46">
              <a:extLst>
                <a:ext uri="{FF2B5EF4-FFF2-40B4-BE49-F238E27FC236}">
                  <a16:creationId xmlns:a16="http://schemas.microsoft.com/office/drawing/2014/main" id="{E63AE4FE-5DF1-4D98-A42E-4B1A210A4F3B}"/>
                </a:ext>
              </a:extLst>
            </p:cNvPr>
            <p:cNvSpPr txBox="1">
              <a:spLocks noChangeArrowheads="1"/>
            </p:cNvSpPr>
            <p:nvPr/>
          </p:nvSpPr>
          <p:spPr bwMode="auto">
            <a:xfrm>
              <a:off x="2479" y="5080"/>
              <a:ext cx="1605"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E1</a:t>
              </a:r>
            </a:p>
          </p:txBody>
        </p:sp>
        <p:sp>
          <p:nvSpPr>
            <p:cNvPr id="10279" name="Line 47">
              <a:extLst>
                <a:ext uri="{FF2B5EF4-FFF2-40B4-BE49-F238E27FC236}">
                  <a16:creationId xmlns:a16="http://schemas.microsoft.com/office/drawing/2014/main" id="{6619BA9E-556F-4692-95E0-34632C57DC58}"/>
                </a:ext>
              </a:extLst>
            </p:cNvPr>
            <p:cNvSpPr>
              <a:spLocks noChangeShapeType="1"/>
            </p:cNvSpPr>
            <p:nvPr/>
          </p:nvSpPr>
          <p:spPr bwMode="auto">
            <a:xfrm>
              <a:off x="1896" y="3150"/>
              <a:ext cx="0" cy="725"/>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280" name="Rectangle 48">
              <a:extLst>
                <a:ext uri="{FF2B5EF4-FFF2-40B4-BE49-F238E27FC236}">
                  <a16:creationId xmlns:a16="http://schemas.microsoft.com/office/drawing/2014/main" id="{65FC30FE-8111-49D5-83BD-2C4FCB7F6DB5}"/>
                </a:ext>
              </a:extLst>
            </p:cNvPr>
            <p:cNvSpPr>
              <a:spLocks noChangeArrowheads="1"/>
            </p:cNvSpPr>
            <p:nvPr/>
          </p:nvSpPr>
          <p:spPr bwMode="auto">
            <a:xfrm>
              <a:off x="6715" y="5118"/>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81" name="Rectangle 49">
              <a:extLst>
                <a:ext uri="{FF2B5EF4-FFF2-40B4-BE49-F238E27FC236}">
                  <a16:creationId xmlns:a16="http://schemas.microsoft.com/office/drawing/2014/main" id="{3B90F248-C86F-4997-9C24-B4D5F425149C}"/>
                </a:ext>
              </a:extLst>
            </p:cNvPr>
            <p:cNvSpPr>
              <a:spLocks noChangeArrowheads="1"/>
            </p:cNvSpPr>
            <p:nvPr/>
          </p:nvSpPr>
          <p:spPr bwMode="auto">
            <a:xfrm>
              <a:off x="1979" y="114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0-#ppt_w/2"/>
                                          </p:val>
                                        </p:tav>
                                        <p:tav tm="100000">
                                          <p:val>
                                            <p:strVal val="#ppt_x"/>
                                          </p:val>
                                        </p:tav>
                                      </p:tavLst>
                                    </p:anim>
                                    <p:anim calcmode="lin" valueType="num">
                                      <p:cBhvr additive="base">
                                        <p:cTn id="14"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0-#ppt_w/2"/>
                                          </p:val>
                                        </p:tav>
                                        <p:tav tm="100000">
                                          <p:val>
                                            <p:strVal val="#ppt_x"/>
                                          </p:val>
                                        </p:tav>
                                      </p:tavLst>
                                    </p:anim>
                                    <p:anim calcmode="lin" valueType="num">
                                      <p:cBhvr additive="base">
                                        <p:cTn id="20"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F63702A-66D4-4394-95B1-B02484F63928}"/>
              </a:ext>
            </a:extLst>
          </p:cNvPr>
          <p:cNvSpPr>
            <a:spLocks noGrp="1" noChangeArrowheads="1"/>
          </p:cNvSpPr>
          <p:nvPr>
            <p:ph type="title"/>
          </p:nvPr>
        </p:nvSpPr>
        <p:spPr>
          <a:xfrm>
            <a:off x="762000" y="457200"/>
            <a:ext cx="7772400" cy="1143000"/>
          </a:xfrm>
        </p:spPr>
        <p:txBody>
          <a:bodyPr/>
          <a:lstStyle/>
          <a:p>
            <a:pPr algn="l" eaLnBrk="1" hangingPunct="1"/>
            <a:r>
              <a:rPr lang="en-US" altLang="zh-CN" sz="4000" b="1">
                <a:solidFill>
                  <a:srgbClr val="FFFF00"/>
                </a:solidFill>
              </a:rPr>
              <a:t>7.3.3</a:t>
            </a:r>
            <a:r>
              <a:rPr lang="zh-CN" altLang="en-US" sz="4000" b="1">
                <a:solidFill>
                  <a:srgbClr val="FFFF00"/>
                </a:solidFill>
                <a:latin typeface="宋体" panose="02010600030101010101" pitchFamily="2" charset="-122"/>
              </a:rPr>
              <a:t>多路电流源电路</a:t>
            </a:r>
            <a:r>
              <a:rPr lang="zh-CN" altLang="en-US"/>
              <a:t> </a:t>
            </a:r>
          </a:p>
        </p:txBody>
      </p:sp>
      <p:sp>
        <p:nvSpPr>
          <p:cNvPr id="13315" name="Rectangle 3">
            <a:extLst>
              <a:ext uri="{FF2B5EF4-FFF2-40B4-BE49-F238E27FC236}">
                <a16:creationId xmlns:a16="http://schemas.microsoft.com/office/drawing/2014/main" id="{B32651E1-B200-47E4-8B38-A3568BCA18A0}"/>
              </a:ext>
            </a:extLst>
          </p:cNvPr>
          <p:cNvSpPr>
            <a:spLocks noGrp="1" noChangeArrowheads="1"/>
          </p:cNvSpPr>
          <p:nvPr>
            <p:ph type="body" idx="1"/>
          </p:nvPr>
        </p:nvSpPr>
        <p:spPr>
          <a:xfrm>
            <a:off x="5791200" y="1524000"/>
            <a:ext cx="2819400" cy="4648200"/>
          </a:xfrm>
        </p:spPr>
        <p:txBody>
          <a:bodyPr/>
          <a:lstStyle/>
          <a:p>
            <a:pPr eaLnBrk="1" hangingPunct="1"/>
            <a:r>
              <a:rPr lang="zh-CN" altLang="en-US" b="1">
                <a:solidFill>
                  <a:srgbClr val="66FF33"/>
                </a:solidFill>
                <a:latin typeface="宋体" panose="02010600030101010101" pitchFamily="2" charset="-122"/>
              </a:rPr>
              <a:t>可以一个参考电流获得多个电流</a:t>
            </a:r>
            <a:r>
              <a:rPr lang="zh-CN" altLang="en-US">
                <a:solidFill>
                  <a:srgbClr val="66FF33"/>
                </a:solidFill>
                <a:latin typeface="宋体" panose="02010600030101010101" pitchFamily="2" charset="-122"/>
              </a:rPr>
              <a:t>，</a:t>
            </a:r>
            <a:r>
              <a:rPr lang="zh-CN" altLang="en-US" b="1">
                <a:solidFill>
                  <a:srgbClr val="FFFF00"/>
                </a:solidFill>
                <a:latin typeface="宋体" panose="02010600030101010101" pitchFamily="2" charset="-122"/>
              </a:rPr>
              <a:t>而且各个电流值可以互不相同。</a:t>
            </a:r>
          </a:p>
          <a:p>
            <a:pPr eaLnBrk="1" hangingPunct="1"/>
            <a:endParaRPr lang="en-US" altLang="zh-CN">
              <a:solidFill>
                <a:srgbClr val="FFFF00"/>
              </a:solidFill>
            </a:endParaRPr>
          </a:p>
        </p:txBody>
      </p:sp>
      <p:grpSp>
        <p:nvGrpSpPr>
          <p:cNvPr id="12292" name="Group 4">
            <a:extLst>
              <a:ext uri="{FF2B5EF4-FFF2-40B4-BE49-F238E27FC236}">
                <a16:creationId xmlns:a16="http://schemas.microsoft.com/office/drawing/2014/main" id="{8B087209-3974-4445-8C13-9E81DFD51F6B}"/>
              </a:ext>
            </a:extLst>
          </p:cNvPr>
          <p:cNvGrpSpPr>
            <a:grpSpLocks/>
          </p:cNvGrpSpPr>
          <p:nvPr/>
        </p:nvGrpSpPr>
        <p:grpSpPr bwMode="auto">
          <a:xfrm>
            <a:off x="533400" y="1219200"/>
            <a:ext cx="5183188" cy="5835650"/>
            <a:chOff x="2641" y="1674"/>
            <a:chExt cx="8162" cy="9191"/>
          </a:xfrm>
        </p:grpSpPr>
        <p:sp>
          <p:nvSpPr>
            <p:cNvPr id="12293" name="Text Box 5">
              <a:extLst>
                <a:ext uri="{FF2B5EF4-FFF2-40B4-BE49-F238E27FC236}">
                  <a16:creationId xmlns:a16="http://schemas.microsoft.com/office/drawing/2014/main" id="{075D2EB4-08BC-4A63-BB9F-BE7161563B88}"/>
                </a:ext>
              </a:extLst>
            </p:cNvPr>
            <p:cNvSpPr txBox="1">
              <a:spLocks noChangeArrowheads="1"/>
            </p:cNvSpPr>
            <p:nvPr/>
          </p:nvSpPr>
          <p:spPr bwMode="auto">
            <a:xfrm>
              <a:off x="7479" y="5921"/>
              <a:ext cx="1270"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3</a:t>
              </a:r>
            </a:p>
          </p:txBody>
        </p:sp>
        <p:sp>
          <p:nvSpPr>
            <p:cNvPr id="12294" name="Line 6">
              <a:extLst>
                <a:ext uri="{FF2B5EF4-FFF2-40B4-BE49-F238E27FC236}">
                  <a16:creationId xmlns:a16="http://schemas.microsoft.com/office/drawing/2014/main" id="{9B73EA69-9C6C-4351-9FD9-D4BD3CCC8081}"/>
                </a:ext>
              </a:extLst>
            </p:cNvPr>
            <p:cNvSpPr>
              <a:spLocks noChangeShapeType="1"/>
            </p:cNvSpPr>
            <p:nvPr/>
          </p:nvSpPr>
          <p:spPr bwMode="auto">
            <a:xfrm>
              <a:off x="3501" y="4591"/>
              <a:ext cx="4778"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295" name="Line 7">
              <a:extLst>
                <a:ext uri="{FF2B5EF4-FFF2-40B4-BE49-F238E27FC236}">
                  <a16:creationId xmlns:a16="http://schemas.microsoft.com/office/drawing/2014/main" id="{0E447C91-D043-45CB-8B70-4D3572CE59AA}"/>
                </a:ext>
              </a:extLst>
            </p:cNvPr>
            <p:cNvSpPr>
              <a:spLocks noChangeShapeType="1"/>
            </p:cNvSpPr>
            <p:nvPr/>
          </p:nvSpPr>
          <p:spPr bwMode="auto">
            <a:xfrm>
              <a:off x="4470" y="4587"/>
              <a:ext cx="0" cy="1948"/>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296" name="Line 8">
              <a:extLst>
                <a:ext uri="{FF2B5EF4-FFF2-40B4-BE49-F238E27FC236}">
                  <a16:creationId xmlns:a16="http://schemas.microsoft.com/office/drawing/2014/main" id="{F231F722-E8DB-40A0-8C82-3A4347BCC481}"/>
                </a:ext>
              </a:extLst>
            </p:cNvPr>
            <p:cNvSpPr>
              <a:spLocks noChangeShapeType="1"/>
            </p:cNvSpPr>
            <p:nvPr/>
          </p:nvSpPr>
          <p:spPr bwMode="auto">
            <a:xfrm flipH="1">
              <a:off x="4061" y="6537"/>
              <a:ext cx="1060" cy="2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 name="Line 9">
              <a:extLst>
                <a:ext uri="{FF2B5EF4-FFF2-40B4-BE49-F238E27FC236}">
                  <a16:creationId xmlns:a16="http://schemas.microsoft.com/office/drawing/2014/main" id="{15560D94-E3A5-4E7D-9176-38E0A8DC1775}"/>
                </a:ext>
              </a:extLst>
            </p:cNvPr>
            <p:cNvSpPr>
              <a:spLocks noChangeShapeType="1"/>
            </p:cNvSpPr>
            <p:nvPr/>
          </p:nvSpPr>
          <p:spPr bwMode="auto">
            <a:xfrm>
              <a:off x="3501" y="9284"/>
              <a:ext cx="58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Text Box 10">
              <a:extLst>
                <a:ext uri="{FF2B5EF4-FFF2-40B4-BE49-F238E27FC236}">
                  <a16:creationId xmlns:a16="http://schemas.microsoft.com/office/drawing/2014/main" id="{E7B4324A-E6C0-4F95-8BF7-EB8797BE656B}"/>
                </a:ext>
              </a:extLst>
            </p:cNvPr>
            <p:cNvSpPr txBox="1">
              <a:spLocks noChangeArrowheads="1"/>
            </p:cNvSpPr>
            <p:nvPr/>
          </p:nvSpPr>
          <p:spPr bwMode="auto">
            <a:xfrm>
              <a:off x="5493" y="5934"/>
              <a:ext cx="1270"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2</a:t>
              </a:r>
            </a:p>
          </p:txBody>
        </p:sp>
        <p:sp>
          <p:nvSpPr>
            <p:cNvPr id="12299" name="Line 11">
              <a:extLst>
                <a:ext uri="{FF2B5EF4-FFF2-40B4-BE49-F238E27FC236}">
                  <a16:creationId xmlns:a16="http://schemas.microsoft.com/office/drawing/2014/main" id="{0840B4D2-DFA9-46C6-A258-0FA950E1758A}"/>
                </a:ext>
              </a:extLst>
            </p:cNvPr>
            <p:cNvSpPr>
              <a:spLocks noChangeShapeType="1"/>
            </p:cNvSpPr>
            <p:nvPr/>
          </p:nvSpPr>
          <p:spPr bwMode="auto">
            <a:xfrm>
              <a:off x="6485" y="4626"/>
              <a:ext cx="0" cy="191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300" name="Line 12">
              <a:extLst>
                <a:ext uri="{FF2B5EF4-FFF2-40B4-BE49-F238E27FC236}">
                  <a16:creationId xmlns:a16="http://schemas.microsoft.com/office/drawing/2014/main" id="{39672F4A-DED1-48BF-864F-1DA3888BF312}"/>
                </a:ext>
              </a:extLst>
            </p:cNvPr>
            <p:cNvSpPr>
              <a:spLocks noChangeShapeType="1"/>
            </p:cNvSpPr>
            <p:nvPr/>
          </p:nvSpPr>
          <p:spPr bwMode="auto">
            <a:xfrm>
              <a:off x="6030" y="9285"/>
              <a:ext cx="0" cy="41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13">
              <a:extLst>
                <a:ext uri="{FF2B5EF4-FFF2-40B4-BE49-F238E27FC236}">
                  <a16:creationId xmlns:a16="http://schemas.microsoft.com/office/drawing/2014/main" id="{CB105626-BE59-4047-A2D5-1816D426B61B}"/>
                </a:ext>
              </a:extLst>
            </p:cNvPr>
            <p:cNvSpPr>
              <a:spLocks noChangeShapeType="1"/>
            </p:cNvSpPr>
            <p:nvPr/>
          </p:nvSpPr>
          <p:spPr bwMode="auto">
            <a:xfrm>
              <a:off x="5840" y="9703"/>
              <a:ext cx="413"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Text Box 14">
              <a:extLst>
                <a:ext uri="{FF2B5EF4-FFF2-40B4-BE49-F238E27FC236}">
                  <a16:creationId xmlns:a16="http://schemas.microsoft.com/office/drawing/2014/main" id="{49417140-A676-4240-B9A5-7D3CAAA1FD7A}"/>
                </a:ext>
              </a:extLst>
            </p:cNvPr>
            <p:cNvSpPr txBox="1">
              <a:spLocks noChangeArrowheads="1"/>
            </p:cNvSpPr>
            <p:nvPr/>
          </p:nvSpPr>
          <p:spPr bwMode="auto">
            <a:xfrm>
              <a:off x="3183" y="9905"/>
              <a:ext cx="6705"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b="1">
                  <a:solidFill>
                    <a:srgbClr val="FFFF00"/>
                  </a:solidFill>
                </a:rPr>
                <a:t>图</a:t>
              </a:r>
              <a:r>
                <a:rPr kumimoji="0" lang="en-US" altLang="zh-CN" sz="2800" b="1">
                  <a:solidFill>
                    <a:srgbClr val="FFFF00"/>
                  </a:solidFill>
                </a:rPr>
                <a:t>7.21 </a:t>
              </a:r>
              <a:r>
                <a:rPr kumimoji="0" lang="zh-CN" altLang="en-US" sz="2800" b="1">
                  <a:solidFill>
                    <a:srgbClr val="FFFF00"/>
                  </a:solidFill>
                </a:rPr>
                <a:t>多路电流源电路</a:t>
              </a:r>
              <a:endParaRPr kumimoji="0" lang="zh-CN" altLang="en-US" sz="2800" b="1" baseline="-25000">
                <a:solidFill>
                  <a:srgbClr val="FFFF00"/>
                </a:solidFill>
              </a:endParaRPr>
            </a:p>
          </p:txBody>
        </p:sp>
        <p:grpSp>
          <p:nvGrpSpPr>
            <p:cNvPr id="12303" name="Group 15">
              <a:extLst>
                <a:ext uri="{FF2B5EF4-FFF2-40B4-BE49-F238E27FC236}">
                  <a16:creationId xmlns:a16="http://schemas.microsoft.com/office/drawing/2014/main" id="{BBA7E01F-C9E1-4AF5-97E1-BB02E70C5607}"/>
                </a:ext>
              </a:extLst>
            </p:cNvPr>
            <p:cNvGrpSpPr>
              <a:grpSpLocks/>
            </p:cNvGrpSpPr>
            <p:nvPr/>
          </p:nvGrpSpPr>
          <p:grpSpPr bwMode="auto">
            <a:xfrm>
              <a:off x="2641" y="1674"/>
              <a:ext cx="2604" cy="7643"/>
              <a:chOff x="2160" y="1677"/>
              <a:chExt cx="2604" cy="7643"/>
            </a:xfrm>
          </p:grpSpPr>
          <p:sp>
            <p:nvSpPr>
              <p:cNvPr id="12340" name="Line 16">
                <a:extLst>
                  <a:ext uri="{FF2B5EF4-FFF2-40B4-BE49-F238E27FC236}">
                    <a16:creationId xmlns:a16="http://schemas.microsoft.com/office/drawing/2014/main" id="{4F8CC774-7C06-4D3F-BCC3-895CDB4D80D4}"/>
                  </a:ext>
                </a:extLst>
              </p:cNvPr>
              <p:cNvSpPr>
                <a:spLocks noChangeShapeType="1"/>
              </p:cNvSpPr>
              <p:nvPr/>
            </p:nvSpPr>
            <p:spPr bwMode="auto">
              <a:xfrm flipH="1">
                <a:off x="3013" y="2672"/>
                <a:ext cx="0" cy="341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1" name="Oval 17">
                <a:extLst>
                  <a:ext uri="{FF2B5EF4-FFF2-40B4-BE49-F238E27FC236}">
                    <a16:creationId xmlns:a16="http://schemas.microsoft.com/office/drawing/2014/main" id="{D644308A-1B7C-493E-A00F-472D96559861}"/>
                  </a:ext>
                </a:extLst>
              </p:cNvPr>
              <p:cNvSpPr>
                <a:spLocks noChangeArrowheads="1"/>
              </p:cNvSpPr>
              <p:nvPr/>
            </p:nvSpPr>
            <p:spPr bwMode="auto">
              <a:xfrm>
                <a:off x="2918" y="2499"/>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42" name="Line 18">
                <a:extLst>
                  <a:ext uri="{FF2B5EF4-FFF2-40B4-BE49-F238E27FC236}">
                    <a16:creationId xmlns:a16="http://schemas.microsoft.com/office/drawing/2014/main" id="{B9C374E3-B612-433A-A803-0F586778A7D4}"/>
                  </a:ext>
                </a:extLst>
              </p:cNvPr>
              <p:cNvSpPr>
                <a:spLocks noChangeShapeType="1"/>
              </p:cNvSpPr>
              <p:nvPr/>
            </p:nvSpPr>
            <p:spPr bwMode="auto">
              <a:xfrm flipH="1" flipV="1">
                <a:off x="3013" y="6047"/>
                <a:ext cx="507"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19">
                <a:extLst>
                  <a:ext uri="{FF2B5EF4-FFF2-40B4-BE49-F238E27FC236}">
                    <a16:creationId xmlns:a16="http://schemas.microsoft.com/office/drawing/2014/main" id="{4574D2CA-2A5C-4C9C-9361-29103439EE2D}"/>
                  </a:ext>
                </a:extLst>
              </p:cNvPr>
              <p:cNvSpPr>
                <a:spLocks noChangeShapeType="1"/>
              </p:cNvSpPr>
              <p:nvPr/>
            </p:nvSpPr>
            <p:spPr bwMode="auto">
              <a:xfrm flipH="1">
                <a:off x="3520" y="6187"/>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20">
                <a:extLst>
                  <a:ext uri="{FF2B5EF4-FFF2-40B4-BE49-F238E27FC236}">
                    <a16:creationId xmlns:a16="http://schemas.microsoft.com/office/drawing/2014/main" id="{9825468C-7338-4076-AE68-03A838967BD0}"/>
                  </a:ext>
                </a:extLst>
              </p:cNvPr>
              <p:cNvSpPr>
                <a:spLocks noChangeShapeType="1"/>
              </p:cNvSpPr>
              <p:nvPr/>
            </p:nvSpPr>
            <p:spPr bwMode="auto">
              <a:xfrm flipH="1">
                <a:off x="2980" y="6710"/>
                <a:ext cx="510"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45" name="Line 21">
                <a:extLst>
                  <a:ext uri="{FF2B5EF4-FFF2-40B4-BE49-F238E27FC236}">
                    <a16:creationId xmlns:a16="http://schemas.microsoft.com/office/drawing/2014/main" id="{299E9A7C-37C9-49C7-8A28-AC6A2BBCC380}"/>
                  </a:ext>
                </a:extLst>
              </p:cNvPr>
              <p:cNvSpPr>
                <a:spLocks noChangeShapeType="1"/>
              </p:cNvSpPr>
              <p:nvPr/>
            </p:nvSpPr>
            <p:spPr bwMode="auto">
              <a:xfrm flipH="1">
                <a:off x="3013" y="7023"/>
                <a:ext cx="0" cy="229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Text Box 22">
                <a:extLst>
                  <a:ext uri="{FF2B5EF4-FFF2-40B4-BE49-F238E27FC236}">
                    <a16:creationId xmlns:a16="http://schemas.microsoft.com/office/drawing/2014/main" id="{5503C36A-1CBC-4E54-A2D2-61036F95DF3A}"/>
                  </a:ext>
                </a:extLst>
              </p:cNvPr>
              <p:cNvSpPr txBox="1">
                <a:spLocks noChangeArrowheads="1"/>
              </p:cNvSpPr>
              <p:nvPr/>
            </p:nvSpPr>
            <p:spPr bwMode="auto">
              <a:xfrm>
                <a:off x="2313" y="5874"/>
                <a:ext cx="1272"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1</a:t>
                </a:r>
              </a:p>
            </p:txBody>
          </p:sp>
          <p:sp>
            <p:nvSpPr>
              <p:cNvPr id="12347" name="Text Box 23">
                <a:extLst>
                  <a:ext uri="{FF2B5EF4-FFF2-40B4-BE49-F238E27FC236}">
                    <a16:creationId xmlns:a16="http://schemas.microsoft.com/office/drawing/2014/main" id="{1635AA0B-EEB2-44AA-A7FE-14358C100667}"/>
                  </a:ext>
                </a:extLst>
              </p:cNvPr>
              <p:cNvSpPr txBox="1">
                <a:spLocks noChangeArrowheads="1"/>
              </p:cNvSpPr>
              <p:nvPr/>
            </p:nvSpPr>
            <p:spPr bwMode="auto">
              <a:xfrm>
                <a:off x="2505" y="1677"/>
                <a:ext cx="184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a:t>
                </a:r>
                <a:r>
                  <a:rPr kumimoji="0" lang="en-US" altLang="zh-CN" sz="2800" b="1" i="1">
                    <a:solidFill>
                      <a:srgbClr val="FFFF00"/>
                    </a:solidFill>
                  </a:rPr>
                  <a:t>V</a:t>
                </a:r>
                <a:r>
                  <a:rPr kumimoji="0" lang="en-US" altLang="zh-CN" sz="2800" b="1" baseline="-25000">
                    <a:solidFill>
                      <a:srgbClr val="FFFF00"/>
                    </a:solidFill>
                  </a:rPr>
                  <a:t>CC</a:t>
                </a:r>
              </a:p>
            </p:txBody>
          </p:sp>
          <p:sp>
            <p:nvSpPr>
              <p:cNvPr id="12348" name="Text Box 24">
                <a:extLst>
                  <a:ext uri="{FF2B5EF4-FFF2-40B4-BE49-F238E27FC236}">
                    <a16:creationId xmlns:a16="http://schemas.microsoft.com/office/drawing/2014/main" id="{4731AC5F-6A50-48B7-ABA2-591C1B32F4CC}"/>
                  </a:ext>
                </a:extLst>
              </p:cNvPr>
              <p:cNvSpPr txBox="1">
                <a:spLocks noChangeArrowheads="1"/>
              </p:cNvSpPr>
              <p:nvPr/>
            </p:nvSpPr>
            <p:spPr bwMode="auto">
              <a:xfrm>
                <a:off x="2160" y="3072"/>
                <a:ext cx="1270"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p>
            </p:txBody>
          </p:sp>
          <p:sp>
            <p:nvSpPr>
              <p:cNvPr id="12349" name="Line 25">
                <a:extLst>
                  <a:ext uri="{FF2B5EF4-FFF2-40B4-BE49-F238E27FC236}">
                    <a16:creationId xmlns:a16="http://schemas.microsoft.com/office/drawing/2014/main" id="{E5C59DDC-9B26-4761-BCDB-0AC71B19879A}"/>
                  </a:ext>
                </a:extLst>
              </p:cNvPr>
              <p:cNvSpPr>
                <a:spLocks noChangeShapeType="1"/>
              </p:cNvSpPr>
              <p:nvPr/>
            </p:nvSpPr>
            <p:spPr bwMode="auto">
              <a:xfrm>
                <a:off x="3369" y="3142"/>
                <a:ext cx="0" cy="800"/>
              </a:xfrm>
              <a:prstGeom prst="line">
                <a:avLst/>
              </a:prstGeom>
              <a:noFill/>
              <a:ln w="38100">
                <a:solidFill>
                  <a:srgbClr val="FF9933"/>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50" name="Text Box 26">
                <a:extLst>
                  <a:ext uri="{FF2B5EF4-FFF2-40B4-BE49-F238E27FC236}">
                    <a16:creationId xmlns:a16="http://schemas.microsoft.com/office/drawing/2014/main" id="{14408B5E-27ED-431B-88ED-509C84FDA953}"/>
                  </a:ext>
                </a:extLst>
              </p:cNvPr>
              <p:cNvSpPr txBox="1">
                <a:spLocks noChangeArrowheads="1"/>
              </p:cNvSpPr>
              <p:nvPr/>
            </p:nvSpPr>
            <p:spPr bwMode="auto">
              <a:xfrm>
                <a:off x="3491" y="2899"/>
                <a:ext cx="127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R</a:t>
                </a:r>
              </a:p>
            </p:txBody>
          </p:sp>
          <p:sp>
            <p:nvSpPr>
              <p:cNvPr id="12351" name="Text Box 27">
                <a:extLst>
                  <a:ext uri="{FF2B5EF4-FFF2-40B4-BE49-F238E27FC236}">
                    <a16:creationId xmlns:a16="http://schemas.microsoft.com/office/drawing/2014/main" id="{D266AD36-B5C2-4778-AE80-5B9966B8E3D7}"/>
                  </a:ext>
                </a:extLst>
              </p:cNvPr>
              <p:cNvSpPr txBox="1">
                <a:spLocks noChangeArrowheads="1"/>
              </p:cNvSpPr>
              <p:nvPr/>
            </p:nvSpPr>
            <p:spPr bwMode="auto">
              <a:xfrm>
                <a:off x="3203" y="7680"/>
                <a:ext cx="1270"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1</a:t>
                </a:r>
              </a:p>
            </p:txBody>
          </p:sp>
          <p:sp>
            <p:nvSpPr>
              <p:cNvPr id="12352" name="Rectangle 28">
                <a:extLst>
                  <a:ext uri="{FF2B5EF4-FFF2-40B4-BE49-F238E27FC236}">
                    <a16:creationId xmlns:a16="http://schemas.microsoft.com/office/drawing/2014/main" id="{5FEB33FC-D98C-405B-8D5E-68E1F9E2AD3F}"/>
                  </a:ext>
                </a:extLst>
              </p:cNvPr>
              <p:cNvSpPr>
                <a:spLocks noChangeArrowheads="1"/>
              </p:cNvSpPr>
              <p:nvPr/>
            </p:nvSpPr>
            <p:spPr bwMode="auto">
              <a:xfrm>
                <a:off x="2841" y="3065"/>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53" name="Rectangle 29">
                <a:extLst>
                  <a:ext uri="{FF2B5EF4-FFF2-40B4-BE49-F238E27FC236}">
                    <a16:creationId xmlns:a16="http://schemas.microsoft.com/office/drawing/2014/main" id="{1200F079-7D8C-4F6C-80DE-91B05DC2BF6C}"/>
                  </a:ext>
                </a:extLst>
              </p:cNvPr>
              <p:cNvSpPr>
                <a:spLocks noChangeArrowheads="1"/>
              </p:cNvSpPr>
              <p:nvPr/>
            </p:nvSpPr>
            <p:spPr bwMode="auto">
              <a:xfrm>
                <a:off x="2841" y="7609"/>
                <a:ext cx="320" cy="972"/>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2304" name="Group 30">
              <a:extLst>
                <a:ext uri="{FF2B5EF4-FFF2-40B4-BE49-F238E27FC236}">
                  <a16:creationId xmlns:a16="http://schemas.microsoft.com/office/drawing/2014/main" id="{6640867D-1687-4C37-9652-E965FF4751F6}"/>
                </a:ext>
              </a:extLst>
            </p:cNvPr>
            <p:cNvGrpSpPr>
              <a:grpSpLocks/>
            </p:cNvGrpSpPr>
            <p:nvPr/>
          </p:nvGrpSpPr>
          <p:grpSpPr bwMode="auto">
            <a:xfrm>
              <a:off x="5103" y="2462"/>
              <a:ext cx="2098" cy="6819"/>
              <a:chOff x="5523" y="2461"/>
              <a:chExt cx="2098" cy="6819"/>
            </a:xfrm>
          </p:grpSpPr>
          <p:sp>
            <p:nvSpPr>
              <p:cNvPr id="12331" name="Line 31">
                <a:extLst>
                  <a:ext uri="{FF2B5EF4-FFF2-40B4-BE49-F238E27FC236}">
                    <a16:creationId xmlns:a16="http://schemas.microsoft.com/office/drawing/2014/main" id="{EF57BE99-72AD-4D12-94EA-9861E67A331E}"/>
                  </a:ext>
                </a:extLst>
              </p:cNvPr>
              <p:cNvSpPr>
                <a:spLocks noChangeShapeType="1"/>
              </p:cNvSpPr>
              <p:nvPr/>
            </p:nvSpPr>
            <p:spPr bwMode="auto">
              <a:xfrm>
                <a:off x="6030" y="2604"/>
                <a:ext cx="0" cy="3478"/>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Line 32">
                <a:extLst>
                  <a:ext uri="{FF2B5EF4-FFF2-40B4-BE49-F238E27FC236}">
                    <a16:creationId xmlns:a16="http://schemas.microsoft.com/office/drawing/2014/main" id="{C8B52F65-02B2-456C-B558-C52E62A30B5E}"/>
                  </a:ext>
                </a:extLst>
              </p:cNvPr>
              <p:cNvSpPr>
                <a:spLocks noChangeShapeType="1"/>
              </p:cNvSpPr>
              <p:nvPr/>
            </p:nvSpPr>
            <p:spPr bwMode="auto">
              <a:xfrm>
                <a:off x="6033" y="7023"/>
                <a:ext cx="0" cy="2257"/>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33" name="Oval 33">
                <a:extLst>
                  <a:ext uri="{FF2B5EF4-FFF2-40B4-BE49-F238E27FC236}">
                    <a16:creationId xmlns:a16="http://schemas.microsoft.com/office/drawing/2014/main" id="{B853C958-8207-4E4B-A27A-25AA8B44C389}"/>
                  </a:ext>
                </a:extLst>
              </p:cNvPr>
              <p:cNvSpPr>
                <a:spLocks noChangeArrowheads="1"/>
              </p:cNvSpPr>
              <p:nvPr/>
            </p:nvSpPr>
            <p:spPr bwMode="auto">
              <a:xfrm>
                <a:off x="5935" y="2461"/>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34" name="Line 34">
                <a:extLst>
                  <a:ext uri="{FF2B5EF4-FFF2-40B4-BE49-F238E27FC236}">
                    <a16:creationId xmlns:a16="http://schemas.microsoft.com/office/drawing/2014/main" id="{13BC7515-AD20-457A-8B12-7C55FD426A46}"/>
                  </a:ext>
                </a:extLst>
              </p:cNvPr>
              <p:cNvSpPr>
                <a:spLocks noChangeShapeType="1"/>
              </p:cNvSpPr>
              <p:nvPr/>
            </p:nvSpPr>
            <p:spPr bwMode="auto">
              <a:xfrm>
                <a:off x="5523" y="6187"/>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Line 35">
                <a:extLst>
                  <a:ext uri="{FF2B5EF4-FFF2-40B4-BE49-F238E27FC236}">
                    <a16:creationId xmlns:a16="http://schemas.microsoft.com/office/drawing/2014/main" id="{68CC6F92-04B4-42E1-8CF7-33B7D16BA735}"/>
                  </a:ext>
                </a:extLst>
              </p:cNvPr>
              <p:cNvSpPr>
                <a:spLocks noChangeShapeType="1"/>
              </p:cNvSpPr>
              <p:nvPr/>
            </p:nvSpPr>
            <p:spPr bwMode="auto">
              <a:xfrm flipV="1">
                <a:off x="5523" y="6047"/>
                <a:ext cx="507"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6" name="Line 36">
                <a:extLst>
                  <a:ext uri="{FF2B5EF4-FFF2-40B4-BE49-F238E27FC236}">
                    <a16:creationId xmlns:a16="http://schemas.microsoft.com/office/drawing/2014/main" id="{488BE4CD-1AFE-400A-BD87-058B831E298C}"/>
                  </a:ext>
                </a:extLst>
              </p:cNvPr>
              <p:cNvSpPr>
                <a:spLocks noChangeShapeType="1"/>
              </p:cNvSpPr>
              <p:nvPr/>
            </p:nvSpPr>
            <p:spPr bwMode="auto">
              <a:xfrm>
                <a:off x="5555" y="6710"/>
                <a:ext cx="508"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37" name="Line 37">
                <a:extLst>
                  <a:ext uri="{FF2B5EF4-FFF2-40B4-BE49-F238E27FC236}">
                    <a16:creationId xmlns:a16="http://schemas.microsoft.com/office/drawing/2014/main" id="{F3876202-F3BC-4B33-A2BC-D1B32296F0D9}"/>
                  </a:ext>
                </a:extLst>
              </p:cNvPr>
              <p:cNvSpPr>
                <a:spLocks noChangeShapeType="1"/>
              </p:cNvSpPr>
              <p:nvPr/>
            </p:nvSpPr>
            <p:spPr bwMode="auto">
              <a:xfrm>
                <a:off x="6253" y="3124"/>
                <a:ext cx="0" cy="87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38" name="Text Box 38">
                <a:extLst>
                  <a:ext uri="{FF2B5EF4-FFF2-40B4-BE49-F238E27FC236}">
                    <a16:creationId xmlns:a16="http://schemas.microsoft.com/office/drawing/2014/main" id="{D0D353C6-0B54-4296-BCBF-A3AED03D3A65}"/>
                  </a:ext>
                </a:extLst>
              </p:cNvPr>
              <p:cNvSpPr txBox="1">
                <a:spLocks noChangeArrowheads="1"/>
              </p:cNvSpPr>
              <p:nvPr/>
            </p:nvSpPr>
            <p:spPr bwMode="auto">
              <a:xfrm>
                <a:off x="6351" y="2848"/>
                <a:ext cx="1270"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2</a:t>
                </a:r>
              </a:p>
            </p:txBody>
          </p:sp>
          <p:sp>
            <p:nvSpPr>
              <p:cNvPr id="12339" name="Rectangle 39">
                <a:extLst>
                  <a:ext uri="{FF2B5EF4-FFF2-40B4-BE49-F238E27FC236}">
                    <a16:creationId xmlns:a16="http://schemas.microsoft.com/office/drawing/2014/main" id="{662F4E9C-D2A4-4E5A-82AD-B1448C9100E0}"/>
                  </a:ext>
                </a:extLst>
              </p:cNvPr>
              <p:cNvSpPr>
                <a:spLocks noChangeArrowheads="1"/>
              </p:cNvSpPr>
              <p:nvPr/>
            </p:nvSpPr>
            <p:spPr bwMode="auto">
              <a:xfrm>
                <a:off x="5863" y="7549"/>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12305" name="Line 40">
              <a:extLst>
                <a:ext uri="{FF2B5EF4-FFF2-40B4-BE49-F238E27FC236}">
                  <a16:creationId xmlns:a16="http://schemas.microsoft.com/office/drawing/2014/main" id="{072E730F-5771-4592-A221-ECC7C4584F59}"/>
                </a:ext>
              </a:extLst>
            </p:cNvPr>
            <p:cNvSpPr>
              <a:spLocks noChangeShapeType="1"/>
            </p:cNvSpPr>
            <p:nvPr/>
          </p:nvSpPr>
          <p:spPr bwMode="auto">
            <a:xfrm>
              <a:off x="7043" y="6773"/>
              <a:ext cx="507"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06" name="Text Box 41">
              <a:extLst>
                <a:ext uri="{FF2B5EF4-FFF2-40B4-BE49-F238E27FC236}">
                  <a16:creationId xmlns:a16="http://schemas.microsoft.com/office/drawing/2014/main" id="{7D0EFD87-BEFB-414E-A9E9-FBA985460E31}"/>
                </a:ext>
              </a:extLst>
            </p:cNvPr>
            <p:cNvSpPr txBox="1">
              <a:spLocks noChangeArrowheads="1"/>
            </p:cNvSpPr>
            <p:nvPr/>
          </p:nvSpPr>
          <p:spPr bwMode="auto">
            <a:xfrm>
              <a:off x="5711" y="7537"/>
              <a:ext cx="127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2</a:t>
              </a:r>
            </a:p>
          </p:txBody>
        </p:sp>
        <p:sp>
          <p:nvSpPr>
            <p:cNvPr id="12307" name="Line 42">
              <a:extLst>
                <a:ext uri="{FF2B5EF4-FFF2-40B4-BE49-F238E27FC236}">
                  <a16:creationId xmlns:a16="http://schemas.microsoft.com/office/drawing/2014/main" id="{149662ED-FFE7-4152-AC4D-EC05E7770AE0}"/>
                </a:ext>
              </a:extLst>
            </p:cNvPr>
            <p:cNvSpPr>
              <a:spLocks noChangeShapeType="1"/>
            </p:cNvSpPr>
            <p:nvPr/>
          </p:nvSpPr>
          <p:spPr bwMode="auto">
            <a:xfrm>
              <a:off x="7501" y="2661"/>
              <a:ext cx="0" cy="344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 name="Text Box 43">
              <a:extLst>
                <a:ext uri="{FF2B5EF4-FFF2-40B4-BE49-F238E27FC236}">
                  <a16:creationId xmlns:a16="http://schemas.microsoft.com/office/drawing/2014/main" id="{474941FC-3D1D-41AC-AF9D-AADAF82564A3}"/>
                </a:ext>
              </a:extLst>
            </p:cNvPr>
            <p:cNvSpPr txBox="1">
              <a:spLocks noChangeArrowheads="1"/>
            </p:cNvSpPr>
            <p:nvPr/>
          </p:nvSpPr>
          <p:spPr bwMode="auto">
            <a:xfrm>
              <a:off x="7673" y="7581"/>
              <a:ext cx="1270"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3</a:t>
              </a:r>
            </a:p>
          </p:txBody>
        </p:sp>
        <p:sp>
          <p:nvSpPr>
            <p:cNvPr id="12309" name="Line 44">
              <a:extLst>
                <a:ext uri="{FF2B5EF4-FFF2-40B4-BE49-F238E27FC236}">
                  <a16:creationId xmlns:a16="http://schemas.microsoft.com/office/drawing/2014/main" id="{B38B4DE0-0804-4974-8321-5935471228AB}"/>
                </a:ext>
              </a:extLst>
            </p:cNvPr>
            <p:cNvSpPr>
              <a:spLocks noChangeShapeType="1"/>
            </p:cNvSpPr>
            <p:nvPr/>
          </p:nvSpPr>
          <p:spPr bwMode="auto">
            <a:xfrm>
              <a:off x="6990" y="6228"/>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Line 45">
              <a:extLst>
                <a:ext uri="{FF2B5EF4-FFF2-40B4-BE49-F238E27FC236}">
                  <a16:creationId xmlns:a16="http://schemas.microsoft.com/office/drawing/2014/main" id="{17ABB9C6-0E99-4FF9-8132-189BA909C19A}"/>
                </a:ext>
              </a:extLst>
            </p:cNvPr>
            <p:cNvSpPr>
              <a:spLocks noChangeShapeType="1"/>
            </p:cNvSpPr>
            <p:nvPr/>
          </p:nvSpPr>
          <p:spPr bwMode="auto">
            <a:xfrm flipV="1">
              <a:off x="6990" y="6088"/>
              <a:ext cx="510"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46">
              <a:extLst>
                <a:ext uri="{FF2B5EF4-FFF2-40B4-BE49-F238E27FC236}">
                  <a16:creationId xmlns:a16="http://schemas.microsoft.com/office/drawing/2014/main" id="{184C66E1-725B-412E-8D4A-0C042D93C0EC}"/>
                </a:ext>
              </a:extLst>
            </p:cNvPr>
            <p:cNvSpPr>
              <a:spLocks noChangeShapeType="1"/>
            </p:cNvSpPr>
            <p:nvPr/>
          </p:nvSpPr>
          <p:spPr bwMode="auto">
            <a:xfrm>
              <a:off x="7521" y="7044"/>
              <a:ext cx="0" cy="2257"/>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Oval 47">
              <a:extLst>
                <a:ext uri="{FF2B5EF4-FFF2-40B4-BE49-F238E27FC236}">
                  <a16:creationId xmlns:a16="http://schemas.microsoft.com/office/drawing/2014/main" id="{2E591F6B-499E-47AE-BB4A-E89C58FB1F50}"/>
                </a:ext>
              </a:extLst>
            </p:cNvPr>
            <p:cNvSpPr>
              <a:spLocks noChangeArrowheads="1"/>
            </p:cNvSpPr>
            <p:nvPr/>
          </p:nvSpPr>
          <p:spPr bwMode="auto">
            <a:xfrm>
              <a:off x="7438" y="2540"/>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13" name="Line 48">
              <a:extLst>
                <a:ext uri="{FF2B5EF4-FFF2-40B4-BE49-F238E27FC236}">
                  <a16:creationId xmlns:a16="http://schemas.microsoft.com/office/drawing/2014/main" id="{AC9EBE56-CDCA-4A15-AF8B-218C320F6E5E}"/>
                </a:ext>
              </a:extLst>
            </p:cNvPr>
            <p:cNvSpPr>
              <a:spLocks noChangeShapeType="1"/>
            </p:cNvSpPr>
            <p:nvPr/>
          </p:nvSpPr>
          <p:spPr bwMode="auto">
            <a:xfrm flipH="1">
              <a:off x="6465" y="6542"/>
              <a:ext cx="52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49">
              <a:extLst>
                <a:ext uri="{FF2B5EF4-FFF2-40B4-BE49-F238E27FC236}">
                  <a16:creationId xmlns:a16="http://schemas.microsoft.com/office/drawing/2014/main" id="{A7DC50EE-0DE0-4535-947A-EEA90EA38007}"/>
                </a:ext>
              </a:extLst>
            </p:cNvPr>
            <p:cNvSpPr>
              <a:spLocks noChangeShapeType="1"/>
            </p:cNvSpPr>
            <p:nvPr/>
          </p:nvSpPr>
          <p:spPr bwMode="auto">
            <a:xfrm>
              <a:off x="7690" y="3165"/>
              <a:ext cx="0" cy="835"/>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15" name="Text Box 50">
              <a:extLst>
                <a:ext uri="{FF2B5EF4-FFF2-40B4-BE49-F238E27FC236}">
                  <a16:creationId xmlns:a16="http://schemas.microsoft.com/office/drawing/2014/main" id="{7163B27F-F575-4FCF-8EF7-29069E061BB9}"/>
                </a:ext>
              </a:extLst>
            </p:cNvPr>
            <p:cNvSpPr txBox="1">
              <a:spLocks noChangeArrowheads="1"/>
            </p:cNvSpPr>
            <p:nvPr/>
          </p:nvSpPr>
          <p:spPr bwMode="auto">
            <a:xfrm>
              <a:off x="7825" y="2796"/>
              <a:ext cx="1273"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3</a:t>
              </a:r>
            </a:p>
          </p:txBody>
        </p:sp>
        <p:sp>
          <p:nvSpPr>
            <p:cNvPr id="12316" name="Rectangle 51">
              <a:extLst>
                <a:ext uri="{FF2B5EF4-FFF2-40B4-BE49-F238E27FC236}">
                  <a16:creationId xmlns:a16="http://schemas.microsoft.com/office/drawing/2014/main" id="{79F7ED9C-73AC-48AD-BC45-63094D4C0FB2}"/>
                </a:ext>
              </a:extLst>
            </p:cNvPr>
            <p:cNvSpPr>
              <a:spLocks noChangeArrowheads="1"/>
            </p:cNvSpPr>
            <p:nvPr/>
          </p:nvSpPr>
          <p:spPr bwMode="auto">
            <a:xfrm>
              <a:off x="7331" y="7592"/>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2317" name="Group 52">
              <a:extLst>
                <a:ext uri="{FF2B5EF4-FFF2-40B4-BE49-F238E27FC236}">
                  <a16:creationId xmlns:a16="http://schemas.microsoft.com/office/drawing/2014/main" id="{113FAD1C-F5AC-4C13-88D4-02738B5F653A}"/>
                </a:ext>
              </a:extLst>
            </p:cNvPr>
            <p:cNvGrpSpPr>
              <a:grpSpLocks/>
            </p:cNvGrpSpPr>
            <p:nvPr/>
          </p:nvGrpSpPr>
          <p:grpSpPr bwMode="auto">
            <a:xfrm>
              <a:off x="8285" y="2492"/>
              <a:ext cx="2518" cy="6786"/>
              <a:chOff x="9905" y="2534"/>
              <a:chExt cx="2518" cy="6786"/>
            </a:xfrm>
          </p:grpSpPr>
          <p:sp>
            <p:nvSpPr>
              <p:cNvPr id="12318" name="Line 53">
                <a:extLst>
                  <a:ext uri="{FF2B5EF4-FFF2-40B4-BE49-F238E27FC236}">
                    <a16:creationId xmlns:a16="http://schemas.microsoft.com/office/drawing/2014/main" id="{BECD97A3-3BDB-4FED-90F3-1DA256E8BEBC}"/>
                  </a:ext>
                </a:extLst>
              </p:cNvPr>
              <p:cNvSpPr>
                <a:spLocks noChangeShapeType="1"/>
              </p:cNvSpPr>
              <p:nvPr/>
            </p:nvSpPr>
            <p:spPr bwMode="auto">
              <a:xfrm>
                <a:off x="10893" y="2707"/>
                <a:ext cx="0" cy="33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54">
                <a:extLst>
                  <a:ext uri="{FF2B5EF4-FFF2-40B4-BE49-F238E27FC236}">
                    <a16:creationId xmlns:a16="http://schemas.microsoft.com/office/drawing/2014/main" id="{21AFFD95-E7AE-4DD9-9224-5B7B32C0C92A}"/>
                  </a:ext>
                </a:extLst>
              </p:cNvPr>
              <p:cNvSpPr>
                <a:spLocks noChangeShapeType="1"/>
              </p:cNvSpPr>
              <p:nvPr/>
            </p:nvSpPr>
            <p:spPr bwMode="auto">
              <a:xfrm>
                <a:off x="10385" y="6187"/>
                <a:ext cx="0" cy="696"/>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55">
                <a:extLst>
                  <a:ext uri="{FF2B5EF4-FFF2-40B4-BE49-F238E27FC236}">
                    <a16:creationId xmlns:a16="http://schemas.microsoft.com/office/drawing/2014/main" id="{06CC1009-F7A1-4547-944E-D3F9F668AF88}"/>
                  </a:ext>
                </a:extLst>
              </p:cNvPr>
              <p:cNvSpPr>
                <a:spLocks noChangeShapeType="1"/>
              </p:cNvSpPr>
              <p:nvPr/>
            </p:nvSpPr>
            <p:spPr bwMode="auto">
              <a:xfrm flipV="1">
                <a:off x="10385" y="6047"/>
                <a:ext cx="508" cy="35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56">
                <a:extLst>
                  <a:ext uri="{FF2B5EF4-FFF2-40B4-BE49-F238E27FC236}">
                    <a16:creationId xmlns:a16="http://schemas.microsoft.com/office/drawing/2014/main" id="{D8AD3E65-68C1-40B0-A70C-67294C9408A7}"/>
                  </a:ext>
                </a:extLst>
              </p:cNvPr>
              <p:cNvSpPr>
                <a:spLocks noChangeShapeType="1"/>
              </p:cNvSpPr>
              <p:nvPr/>
            </p:nvSpPr>
            <p:spPr bwMode="auto">
              <a:xfrm>
                <a:off x="10893" y="7023"/>
                <a:ext cx="0" cy="2297"/>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57">
                <a:extLst>
                  <a:ext uri="{FF2B5EF4-FFF2-40B4-BE49-F238E27FC236}">
                    <a16:creationId xmlns:a16="http://schemas.microsoft.com/office/drawing/2014/main" id="{2949D9F2-4A8A-41C4-88F5-81866613175F}"/>
                  </a:ext>
                </a:extLst>
              </p:cNvPr>
              <p:cNvSpPr>
                <a:spLocks noChangeShapeType="1"/>
              </p:cNvSpPr>
              <p:nvPr/>
            </p:nvSpPr>
            <p:spPr bwMode="auto">
              <a:xfrm>
                <a:off x="10415" y="6710"/>
                <a:ext cx="510" cy="313"/>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2323" name="Oval 58">
                <a:extLst>
                  <a:ext uri="{FF2B5EF4-FFF2-40B4-BE49-F238E27FC236}">
                    <a16:creationId xmlns:a16="http://schemas.microsoft.com/office/drawing/2014/main" id="{10A420C4-D687-4F07-BDB1-59D7955B6E64}"/>
                  </a:ext>
                </a:extLst>
              </p:cNvPr>
              <p:cNvSpPr>
                <a:spLocks noChangeArrowheads="1"/>
              </p:cNvSpPr>
              <p:nvPr/>
            </p:nvSpPr>
            <p:spPr bwMode="auto">
              <a:xfrm>
                <a:off x="10798" y="2534"/>
                <a:ext cx="170" cy="170"/>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324" name="Line 59">
                <a:extLst>
                  <a:ext uri="{FF2B5EF4-FFF2-40B4-BE49-F238E27FC236}">
                    <a16:creationId xmlns:a16="http://schemas.microsoft.com/office/drawing/2014/main" id="{EEBD8135-F32A-4E44-BC77-19DD483A79EA}"/>
                  </a:ext>
                </a:extLst>
              </p:cNvPr>
              <p:cNvSpPr>
                <a:spLocks noChangeShapeType="1"/>
              </p:cNvSpPr>
              <p:nvPr/>
            </p:nvSpPr>
            <p:spPr bwMode="auto">
              <a:xfrm flipH="1">
                <a:off x="9925" y="6501"/>
                <a:ext cx="46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Line 60">
                <a:extLst>
                  <a:ext uri="{FF2B5EF4-FFF2-40B4-BE49-F238E27FC236}">
                    <a16:creationId xmlns:a16="http://schemas.microsoft.com/office/drawing/2014/main" id="{D4D8650B-FECF-4427-839F-72E0B9304350}"/>
                  </a:ext>
                </a:extLst>
              </p:cNvPr>
              <p:cNvSpPr>
                <a:spLocks noChangeShapeType="1"/>
              </p:cNvSpPr>
              <p:nvPr/>
            </p:nvSpPr>
            <p:spPr bwMode="auto">
              <a:xfrm flipV="1">
                <a:off x="9905" y="4626"/>
                <a:ext cx="0" cy="191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61">
                <a:extLst>
                  <a:ext uri="{FF2B5EF4-FFF2-40B4-BE49-F238E27FC236}">
                    <a16:creationId xmlns:a16="http://schemas.microsoft.com/office/drawing/2014/main" id="{50D74786-AF77-43E8-994B-2AE48E6F7180}"/>
                  </a:ext>
                </a:extLst>
              </p:cNvPr>
              <p:cNvSpPr>
                <a:spLocks noChangeShapeType="1"/>
              </p:cNvSpPr>
              <p:nvPr/>
            </p:nvSpPr>
            <p:spPr bwMode="auto">
              <a:xfrm>
                <a:off x="11115" y="3089"/>
                <a:ext cx="0" cy="940"/>
              </a:xfrm>
              <a:prstGeom prst="line">
                <a:avLst/>
              </a:prstGeom>
              <a:noFill/>
              <a:ln w="38100">
                <a:solidFill>
                  <a:srgbClr val="FF9933"/>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27" name="Text Box 62">
                <a:extLst>
                  <a:ext uri="{FF2B5EF4-FFF2-40B4-BE49-F238E27FC236}">
                    <a16:creationId xmlns:a16="http://schemas.microsoft.com/office/drawing/2014/main" id="{B48A3339-E942-462D-B356-451CCDB4E7A6}"/>
                  </a:ext>
                </a:extLst>
              </p:cNvPr>
              <p:cNvSpPr txBox="1">
                <a:spLocks noChangeArrowheads="1"/>
              </p:cNvSpPr>
              <p:nvPr/>
            </p:nvSpPr>
            <p:spPr bwMode="auto">
              <a:xfrm>
                <a:off x="11153" y="2848"/>
                <a:ext cx="1270"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I</a:t>
                </a:r>
                <a:r>
                  <a:rPr kumimoji="0" lang="en-US" altLang="zh-CN" sz="2800" b="1" baseline="-25000">
                    <a:solidFill>
                      <a:srgbClr val="FFFF00"/>
                    </a:solidFill>
                  </a:rPr>
                  <a:t>4</a:t>
                </a:r>
              </a:p>
            </p:txBody>
          </p:sp>
          <p:sp>
            <p:nvSpPr>
              <p:cNvPr id="12328" name="Text Box 63">
                <a:extLst>
                  <a:ext uri="{FF2B5EF4-FFF2-40B4-BE49-F238E27FC236}">
                    <a16:creationId xmlns:a16="http://schemas.microsoft.com/office/drawing/2014/main" id="{436BB3E6-58A7-40F8-B2E1-05174997AF04}"/>
                  </a:ext>
                </a:extLst>
              </p:cNvPr>
              <p:cNvSpPr txBox="1">
                <a:spLocks noChangeArrowheads="1"/>
              </p:cNvSpPr>
              <p:nvPr/>
            </p:nvSpPr>
            <p:spPr bwMode="auto">
              <a:xfrm>
                <a:off x="11123" y="7558"/>
                <a:ext cx="1272" cy="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i="1">
                    <a:solidFill>
                      <a:srgbClr val="FFFF00"/>
                    </a:solidFill>
                  </a:rPr>
                  <a:t>R</a:t>
                </a:r>
                <a:r>
                  <a:rPr kumimoji="0" lang="en-US" altLang="zh-CN" sz="2800" b="1" baseline="-25000">
                    <a:solidFill>
                      <a:srgbClr val="FFFF00"/>
                    </a:solidFill>
                  </a:rPr>
                  <a:t>4</a:t>
                </a:r>
              </a:p>
            </p:txBody>
          </p:sp>
          <p:sp>
            <p:nvSpPr>
              <p:cNvPr id="12329" name="Text Box 64">
                <a:extLst>
                  <a:ext uri="{FF2B5EF4-FFF2-40B4-BE49-F238E27FC236}">
                    <a16:creationId xmlns:a16="http://schemas.microsoft.com/office/drawing/2014/main" id="{D47CDC06-0612-4D26-BF17-88FA1B2709DC}"/>
                  </a:ext>
                </a:extLst>
              </p:cNvPr>
              <p:cNvSpPr txBox="1">
                <a:spLocks noChangeArrowheads="1"/>
              </p:cNvSpPr>
              <p:nvPr/>
            </p:nvSpPr>
            <p:spPr bwMode="auto">
              <a:xfrm>
                <a:off x="10893" y="5839"/>
                <a:ext cx="1270"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33"/>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b="1">
                    <a:solidFill>
                      <a:srgbClr val="FFFF00"/>
                    </a:solidFill>
                  </a:rPr>
                  <a:t>T</a:t>
                </a:r>
                <a:r>
                  <a:rPr kumimoji="0" lang="en-US" altLang="zh-CN" sz="2800" b="1" baseline="-25000">
                    <a:solidFill>
                      <a:srgbClr val="FFFF00"/>
                    </a:solidFill>
                  </a:rPr>
                  <a:t>4</a:t>
                </a:r>
              </a:p>
            </p:txBody>
          </p:sp>
          <p:sp>
            <p:nvSpPr>
              <p:cNvPr id="12330" name="Rectangle 65">
                <a:extLst>
                  <a:ext uri="{FF2B5EF4-FFF2-40B4-BE49-F238E27FC236}">
                    <a16:creationId xmlns:a16="http://schemas.microsoft.com/office/drawing/2014/main" id="{EF90C921-17BF-4B2B-B255-4BDF6D78738A}"/>
                  </a:ext>
                </a:extLst>
              </p:cNvPr>
              <p:cNvSpPr>
                <a:spLocks noChangeArrowheads="1"/>
              </p:cNvSpPr>
              <p:nvPr/>
            </p:nvSpPr>
            <p:spPr bwMode="auto">
              <a:xfrm>
                <a:off x="10715" y="7524"/>
                <a:ext cx="320" cy="973"/>
              </a:xfrm>
              <a:prstGeom prst="rect">
                <a:avLst/>
              </a:prstGeom>
              <a:gradFill rotWithShape="0">
                <a:gsLst>
                  <a:gs pos="0">
                    <a:srgbClr val="764718"/>
                  </a:gs>
                  <a:gs pos="50000">
                    <a:srgbClr val="FF9933"/>
                  </a:gs>
                  <a:gs pos="100000">
                    <a:srgbClr val="764718"/>
                  </a:gs>
                </a:gsLst>
                <a:lin ang="0" scaled="1"/>
              </a:gradFill>
              <a:ln>
                <a:noFill/>
              </a:ln>
              <a:effectLst/>
              <a:extLs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3">
            <a:extLst>
              <a:ext uri="{FF2B5EF4-FFF2-40B4-BE49-F238E27FC236}">
                <a16:creationId xmlns:a16="http://schemas.microsoft.com/office/drawing/2014/main" id="{D222EE47-5068-466B-919D-771B78ADEF15}"/>
              </a:ext>
            </a:extLst>
          </p:cNvPr>
          <p:cNvGraphicFramePr>
            <a:graphicFrameLocks noChangeAspect="1"/>
          </p:cNvGraphicFramePr>
          <p:nvPr/>
        </p:nvGraphicFramePr>
        <p:xfrm>
          <a:off x="161925" y="95250"/>
          <a:ext cx="8820150" cy="6667500"/>
        </p:xfrm>
        <a:graphic>
          <a:graphicData uri="http://schemas.openxmlformats.org/presentationml/2006/ole">
            <mc:AlternateContent xmlns:mc="http://schemas.openxmlformats.org/markup-compatibility/2006">
              <mc:Choice xmlns:v="urn:schemas-microsoft-com:vml" Requires="v">
                <p:oleObj spid="_x0000_s96262" name="Picture" r:id="rId3" imgW="3958936" imgH="2930236" progId="Word.Picture.8">
                  <p:embed/>
                </p:oleObj>
              </mc:Choice>
              <mc:Fallback>
                <p:oleObj name="Picture" r:id="rId3" imgW="3958936" imgH="2930236" progId="Word.Picture.8">
                  <p:embed/>
                  <p:pic>
                    <p:nvPicPr>
                      <p:cNvPr id="21506" name="Object 3">
                        <a:extLst>
                          <a:ext uri="{FF2B5EF4-FFF2-40B4-BE49-F238E27FC236}">
                            <a16:creationId xmlns:a16="http://schemas.microsoft.com/office/drawing/2014/main" id="{D222EE47-5068-466B-919D-771B78ADE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95250"/>
                        <a:ext cx="8820150" cy="6667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7E30252-1E88-4EAA-BD07-89CDDECD19B1}"/>
              </a:ext>
            </a:extLst>
          </p:cNvPr>
          <p:cNvSpPr>
            <a:spLocks noChangeArrowheads="1"/>
          </p:cNvSpPr>
          <p:nvPr/>
        </p:nvSpPr>
        <p:spPr bwMode="auto">
          <a:xfrm>
            <a:off x="457200" y="1676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pPr>
            <a:r>
              <a:rPr lang="zh-CN" altLang="en-US" b="1">
                <a:solidFill>
                  <a:srgbClr val="66FFFF"/>
                </a:solidFill>
              </a:rPr>
              <a:t>集成运算放大器</a:t>
            </a:r>
            <a:r>
              <a:rPr lang="zh-CN" altLang="en-US" b="1">
                <a:solidFill>
                  <a:srgbClr val="FFFF00"/>
                </a:solidFill>
              </a:rPr>
              <a:t>是一种高放大倍数的直接耦合多级放大器。</a:t>
            </a:r>
          </a:p>
          <a:p>
            <a:pPr algn="just" eaLnBrk="1" hangingPunct="1">
              <a:lnSpc>
                <a:spcPct val="90000"/>
              </a:lnSpc>
            </a:pPr>
            <a:r>
              <a:rPr lang="zh-CN" altLang="en-US" b="1">
                <a:solidFill>
                  <a:srgbClr val="FFFF00"/>
                </a:solidFill>
              </a:rPr>
              <a:t>直接耦合方式的放大电路存在着</a:t>
            </a:r>
            <a:r>
              <a:rPr lang="zh-CN" altLang="en-US" b="1">
                <a:solidFill>
                  <a:srgbClr val="66FF33"/>
                </a:solidFill>
              </a:rPr>
              <a:t>温漂问题</a:t>
            </a:r>
            <a:r>
              <a:rPr lang="zh-CN" altLang="en-US" b="1">
                <a:solidFill>
                  <a:srgbClr val="FFFF00"/>
                </a:solidFill>
              </a:rPr>
              <a:t>，在多级放大器中，第一级的温漂影响尤其严重，因此必须采取措施有效地抑制温漂。</a:t>
            </a:r>
          </a:p>
          <a:p>
            <a:pPr algn="just" eaLnBrk="1" hangingPunct="1">
              <a:lnSpc>
                <a:spcPct val="90000"/>
              </a:lnSpc>
            </a:pPr>
            <a:r>
              <a:rPr lang="zh-CN" altLang="en-US" b="1">
                <a:solidFill>
                  <a:srgbClr val="FFFF00"/>
                </a:solidFill>
              </a:rPr>
              <a:t>输入级大多采用</a:t>
            </a:r>
            <a:r>
              <a:rPr lang="zh-CN" altLang="en-US" b="1">
                <a:solidFill>
                  <a:srgbClr val="66FFFF"/>
                </a:solidFill>
              </a:rPr>
              <a:t>差动式放大电路</a:t>
            </a:r>
            <a:r>
              <a:rPr lang="en-US" altLang="zh-CN" b="1">
                <a:solidFill>
                  <a:srgbClr val="FFFF00"/>
                </a:solidFill>
              </a:rPr>
              <a:t>(Differential Amplifier)</a:t>
            </a:r>
          </a:p>
        </p:txBody>
      </p:sp>
      <p:sp>
        <p:nvSpPr>
          <p:cNvPr id="6147" name="Text Box 3">
            <a:extLst>
              <a:ext uri="{FF2B5EF4-FFF2-40B4-BE49-F238E27FC236}">
                <a16:creationId xmlns:a16="http://schemas.microsoft.com/office/drawing/2014/main" id="{A4BC88E8-3B9B-42BE-B750-CBF2F9191E34}"/>
              </a:ext>
            </a:extLst>
          </p:cNvPr>
          <p:cNvSpPr txBox="1">
            <a:spLocks noChangeArrowheads="1"/>
          </p:cNvSpPr>
          <p:nvPr/>
        </p:nvSpPr>
        <p:spPr bwMode="auto">
          <a:xfrm>
            <a:off x="1066800" y="533400"/>
            <a:ext cx="563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000" b="1">
                <a:solidFill>
                  <a:srgbClr val="FFFF00"/>
                </a:solidFill>
              </a:rPr>
              <a:t>7.2   </a:t>
            </a:r>
            <a:r>
              <a:rPr lang="zh-CN" altLang="en-US" sz="4000" b="1">
                <a:solidFill>
                  <a:srgbClr val="FFFF00"/>
                </a:solidFill>
                <a:latin typeface="宋体" panose="02010600030101010101" pitchFamily="2" charset="-122"/>
              </a:rPr>
              <a:t>差动式放大电路</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 calcmode="lin" valueType="num">
                                      <p:cBhvr additive="base">
                                        <p:cTn id="7" dur="500" fill="hold"/>
                                        <p:tgtEl>
                                          <p:spTgt spid="83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0">
                                            <p:txEl>
                                              <p:pRg st="1" end="1"/>
                                            </p:txEl>
                                          </p:spTgt>
                                        </p:tgtEl>
                                        <p:attrNameLst>
                                          <p:attrName>style.visibility</p:attrName>
                                        </p:attrNameLst>
                                      </p:cBhvr>
                                      <p:to>
                                        <p:strVal val="visible"/>
                                      </p:to>
                                    </p:set>
                                    <p:anim calcmode="lin" valueType="num">
                                      <p:cBhvr additive="base">
                                        <p:cTn id="13" dur="500" fill="hold"/>
                                        <p:tgtEl>
                                          <p:spTgt spid="839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0">
                                            <p:txEl>
                                              <p:pRg st="2" end="2"/>
                                            </p:txEl>
                                          </p:spTgt>
                                        </p:tgtEl>
                                        <p:attrNameLst>
                                          <p:attrName>style.visibility</p:attrName>
                                        </p:attrNameLst>
                                      </p:cBhvr>
                                      <p:to>
                                        <p:strVal val="visible"/>
                                      </p:to>
                                    </p:set>
                                    <p:anim calcmode="lin" valueType="num">
                                      <p:cBhvr additive="base">
                                        <p:cTn id="19" dur="500" fill="hold"/>
                                        <p:tgtEl>
                                          <p:spTgt spid="839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a:extLst>
              <a:ext uri="{FF2B5EF4-FFF2-40B4-BE49-F238E27FC236}">
                <a16:creationId xmlns:a16="http://schemas.microsoft.com/office/drawing/2014/main" id="{F7BF6CE2-188E-49E4-AB6D-C64ED595D667}"/>
              </a:ext>
            </a:extLst>
          </p:cNvPr>
          <p:cNvSpPr txBox="1">
            <a:spLocks noChangeArrowheads="1"/>
          </p:cNvSpPr>
          <p:nvPr/>
        </p:nvSpPr>
        <p:spPr bwMode="auto">
          <a:xfrm>
            <a:off x="1371600" y="533400"/>
            <a:ext cx="556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b="1">
                <a:solidFill>
                  <a:srgbClr val="FFFF00"/>
                </a:solidFill>
              </a:rPr>
              <a:t>7.2.1  </a:t>
            </a:r>
            <a:r>
              <a:rPr lang="zh-CN" altLang="en-US" sz="3600" b="1">
                <a:solidFill>
                  <a:srgbClr val="FFFF00"/>
                </a:solidFill>
                <a:latin typeface="宋体" panose="02010600030101010101" pitchFamily="2" charset="-122"/>
              </a:rPr>
              <a:t>基本差动放大电路</a:t>
            </a:r>
          </a:p>
        </p:txBody>
      </p:sp>
      <p:sp>
        <p:nvSpPr>
          <p:cNvPr id="4159" name="Rectangle 63">
            <a:extLst>
              <a:ext uri="{FF2B5EF4-FFF2-40B4-BE49-F238E27FC236}">
                <a16:creationId xmlns:a16="http://schemas.microsoft.com/office/drawing/2014/main" id="{77BE7E4A-CB37-46E0-BDFC-A9D890F5E056}"/>
              </a:ext>
            </a:extLst>
          </p:cNvPr>
          <p:cNvSpPr>
            <a:spLocks noChangeArrowheads="1"/>
          </p:cNvSpPr>
          <p:nvPr/>
        </p:nvSpPr>
        <p:spPr bwMode="auto">
          <a:xfrm>
            <a:off x="5364163" y="1412875"/>
            <a:ext cx="3779837"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b="1">
                <a:solidFill>
                  <a:srgbClr val="00FF00"/>
                </a:solidFill>
              </a:rPr>
              <a:t>   </a:t>
            </a:r>
            <a:r>
              <a:rPr lang="zh-CN" altLang="en-US" b="1">
                <a:solidFill>
                  <a:srgbClr val="66FFFF"/>
                </a:solidFill>
              </a:rPr>
              <a:t>组成：</a:t>
            </a:r>
            <a:r>
              <a:rPr lang="zh-CN" altLang="en-US" b="1">
                <a:solidFill>
                  <a:srgbClr val="00FF00"/>
                </a:solidFill>
              </a:rPr>
              <a:t>由两个相同的共射单管放大电路组成。</a:t>
            </a:r>
          </a:p>
          <a:p>
            <a:pPr eaLnBrk="1" hangingPunct="1">
              <a:buFont typeface="Wingdings" panose="05000000000000000000" pitchFamily="2" charset="2"/>
              <a:buChar char="Ø"/>
            </a:pPr>
            <a:r>
              <a:rPr lang="zh-CN" altLang="en-US" sz="2800" b="1">
                <a:solidFill>
                  <a:srgbClr val="66FFFF"/>
                </a:solidFill>
              </a:rPr>
              <a:t>    输入：</a:t>
            </a:r>
            <a:r>
              <a:rPr lang="zh-CN" altLang="en-US" sz="2800" b="1">
                <a:solidFill>
                  <a:srgbClr val="FFFF00"/>
                </a:solidFill>
              </a:rPr>
              <a:t>从两个管子基极，称为</a:t>
            </a:r>
            <a:r>
              <a:rPr lang="zh-CN" altLang="en-US" sz="2800" b="1">
                <a:solidFill>
                  <a:srgbClr val="66FFFF"/>
                </a:solidFill>
              </a:rPr>
              <a:t>双端输入方式</a:t>
            </a:r>
            <a:r>
              <a:rPr lang="zh-CN" altLang="en-US" sz="2800" b="1">
                <a:solidFill>
                  <a:srgbClr val="FFFF00"/>
                </a:solidFill>
              </a:rPr>
              <a:t>。</a:t>
            </a:r>
            <a:endParaRPr lang="zh-CN" altLang="en-US" sz="2800" b="1">
              <a:solidFill>
                <a:srgbClr val="00FF00"/>
              </a:solidFill>
            </a:endParaRPr>
          </a:p>
          <a:p>
            <a:pPr eaLnBrk="1" hangingPunct="1">
              <a:buFont typeface="Wingdings" panose="05000000000000000000" pitchFamily="2" charset="2"/>
              <a:buChar char="Ø"/>
            </a:pPr>
            <a:r>
              <a:rPr lang="zh-CN" altLang="en-US" b="1">
                <a:solidFill>
                  <a:srgbClr val="FFFF00"/>
                </a:solidFill>
              </a:rPr>
              <a:t>   </a:t>
            </a:r>
            <a:r>
              <a:rPr lang="zh-CN" altLang="en-US" sz="2800" b="1">
                <a:solidFill>
                  <a:srgbClr val="66FFFF"/>
                </a:solidFill>
              </a:rPr>
              <a:t>输出：</a:t>
            </a:r>
            <a:r>
              <a:rPr lang="zh-CN" altLang="en-US" sz="2800" b="1">
                <a:solidFill>
                  <a:srgbClr val="FFFF00"/>
                </a:solidFill>
              </a:rPr>
              <a:t>从两个管子集电极之间取出，</a:t>
            </a:r>
            <a:r>
              <a:rPr lang="en-US" altLang="zh-CN" sz="2800" b="1">
                <a:solidFill>
                  <a:srgbClr val="FFFF00"/>
                </a:solidFill>
              </a:rPr>
              <a:t>Δ</a:t>
            </a:r>
            <a:r>
              <a:rPr lang="en-US" altLang="zh-CN" sz="2800" b="1" i="1">
                <a:solidFill>
                  <a:srgbClr val="FFFF00"/>
                </a:solidFill>
                <a:cs typeface="Times New Roman" panose="02020603050405020304" pitchFamily="18" charset="0"/>
              </a:rPr>
              <a:t>U</a:t>
            </a:r>
            <a:r>
              <a:rPr lang="en-US" altLang="zh-CN" sz="2800" b="1" baseline="-30000">
                <a:solidFill>
                  <a:srgbClr val="FFFF00"/>
                </a:solidFill>
                <a:cs typeface="Times New Roman" panose="02020603050405020304" pitchFamily="18" charset="0"/>
              </a:rPr>
              <a:t>O</a:t>
            </a:r>
            <a:r>
              <a:rPr lang="en-US" altLang="zh-CN" sz="2800" b="1">
                <a:solidFill>
                  <a:srgbClr val="FFFF00"/>
                </a:solidFill>
                <a:cs typeface="Times New Roman" panose="02020603050405020304" pitchFamily="18" charset="0"/>
              </a:rPr>
              <a:t>=</a:t>
            </a:r>
            <a:r>
              <a:rPr lang="en-US" altLang="zh-CN" sz="2800" b="1" i="1">
                <a:solidFill>
                  <a:srgbClr val="FFFF00"/>
                </a:solidFill>
                <a:cs typeface="Times New Roman" panose="02020603050405020304" pitchFamily="18" charset="0"/>
              </a:rPr>
              <a:t>U</a:t>
            </a:r>
            <a:r>
              <a:rPr lang="en-US" altLang="zh-CN" sz="2800" b="1" baseline="-30000">
                <a:solidFill>
                  <a:srgbClr val="FFFF00"/>
                </a:solidFill>
                <a:cs typeface="Times New Roman" panose="02020603050405020304" pitchFamily="18" charset="0"/>
              </a:rPr>
              <a:t>C1</a:t>
            </a:r>
            <a:r>
              <a:rPr lang="zh-CN" altLang="en-US" sz="2800" b="1" i="1">
                <a:solidFill>
                  <a:srgbClr val="FFFF00"/>
                </a:solidFill>
              </a:rPr>
              <a:t>－</a:t>
            </a:r>
            <a:r>
              <a:rPr lang="en-US" altLang="zh-CN" sz="2800" b="1" i="1">
                <a:solidFill>
                  <a:srgbClr val="FFFF00"/>
                </a:solidFill>
                <a:cs typeface="Times New Roman" panose="02020603050405020304" pitchFamily="18" charset="0"/>
              </a:rPr>
              <a:t>U</a:t>
            </a:r>
            <a:r>
              <a:rPr lang="en-US" altLang="zh-CN" sz="2800" b="1" baseline="-30000">
                <a:solidFill>
                  <a:srgbClr val="FFFF00"/>
                </a:solidFill>
                <a:cs typeface="Times New Roman" panose="02020603050405020304" pitchFamily="18" charset="0"/>
              </a:rPr>
              <a:t>C2</a:t>
            </a:r>
            <a:r>
              <a:rPr lang="zh-CN" altLang="en-US" sz="2800" b="1">
                <a:solidFill>
                  <a:srgbClr val="FFFF00"/>
                </a:solidFill>
              </a:rPr>
              <a:t>，称为</a:t>
            </a:r>
            <a:r>
              <a:rPr lang="zh-CN" altLang="en-US" sz="2800" b="1">
                <a:solidFill>
                  <a:srgbClr val="66FFFF"/>
                </a:solidFill>
              </a:rPr>
              <a:t>双端输出方式</a:t>
            </a:r>
            <a:r>
              <a:rPr lang="zh-CN" altLang="en-US" sz="2800" b="1">
                <a:solidFill>
                  <a:srgbClr val="FFFF00"/>
                </a:solidFill>
              </a:rPr>
              <a:t>。</a:t>
            </a:r>
          </a:p>
          <a:p>
            <a:pPr eaLnBrk="1" hangingPunct="1"/>
            <a:endParaRPr lang="en-US" altLang="zh-CN" sz="2800" b="1">
              <a:solidFill>
                <a:srgbClr val="FFFF00"/>
              </a:solidFill>
            </a:endParaRPr>
          </a:p>
        </p:txBody>
      </p:sp>
      <p:sp>
        <p:nvSpPr>
          <p:cNvPr id="4160" name="Rectangle 64">
            <a:extLst>
              <a:ext uri="{FF2B5EF4-FFF2-40B4-BE49-F238E27FC236}">
                <a16:creationId xmlns:a16="http://schemas.microsoft.com/office/drawing/2014/main" id="{AE64EC7D-1A74-4F37-A9D0-D59B1F6E6B85}"/>
              </a:ext>
            </a:extLst>
          </p:cNvPr>
          <p:cNvSpPr>
            <a:spLocks noChangeArrowheads="1"/>
          </p:cNvSpPr>
          <p:nvPr/>
        </p:nvSpPr>
        <p:spPr bwMode="auto">
          <a:xfrm>
            <a:off x="1146175" y="1447800"/>
            <a:ext cx="221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a:solidFill>
                  <a:srgbClr val="66FFFF"/>
                </a:solidFill>
              </a:rPr>
              <a:t>1.</a:t>
            </a:r>
            <a:r>
              <a:rPr lang="en-US" altLang="zh-CN" b="1">
                <a:solidFill>
                  <a:srgbClr val="FFFF00"/>
                </a:solidFill>
              </a:rPr>
              <a:t> </a:t>
            </a:r>
            <a:r>
              <a:rPr lang="zh-CN" altLang="en-US" b="1">
                <a:solidFill>
                  <a:srgbClr val="66FFFF"/>
                </a:solidFill>
                <a:latin typeface="宋体" panose="02010600030101010101" pitchFamily="2" charset="-122"/>
              </a:rPr>
              <a:t>工作原理</a:t>
            </a:r>
          </a:p>
        </p:txBody>
      </p:sp>
      <p:grpSp>
        <p:nvGrpSpPr>
          <p:cNvPr id="7173" name="Group 65">
            <a:extLst>
              <a:ext uri="{FF2B5EF4-FFF2-40B4-BE49-F238E27FC236}">
                <a16:creationId xmlns:a16="http://schemas.microsoft.com/office/drawing/2014/main" id="{A96D89C9-B34D-4FBE-9894-4A52918B734E}"/>
              </a:ext>
            </a:extLst>
          </p:cNvPr>
          <p:cNvGrpSpPr>
            <a:grpSpLocks/>
          </p:cNvGrpSpPr>
          <p:nvPr/>
        </p:nvGrpSpPr>
        <p:grpSpPr bwMode="auto">
          <a:xfrm>
            <a:off x="0" y="1828800"/>
            <a:ext cx="5834063" cy="4011613"/>
            <a:chOff x="5952" y="3245"/>
            <a:chExt cx="9188" cy="6318"/>
          </a:xfrm>
        </p:grpSpPr>
        <p:sp>
          <p:nvSpPr>
            <p:cNvPr id="7174" name="Line 66">
              <a:extLst>
                <a:ext uri="{FF2B5EF4-FFF2-40B4-BE49-F238E27FC236}">
                  <a16:creationId xmlns:a16="http://schemas.microsoft.com/office/drawing/2014/main" id="{AB14D0F1-B0C6-4C3E-A4F2-44B8BE4AE19D}"/>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 name="Line 67">
              <a:extLst>
                <a:ext uri="{FF2B5EF4-FFF2-40B4-BE49-F238E27FC236}">
                  <a16:creationId xmlns:a16="http://schemas.microsoft.com/office/drawing/2014/main" id="{6EABEA94-ACDA-4D6C-87BC-C768340F1BFE}"/>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6" name="Group 68">
              <a:extLst>
                <a:ext uri="{FF2B5EF4-FFF2-40B4-BE49-F238E27FC236}">
                  <a16:creationId xmlns:a16="http://schemas.microsoft.com/office/drawing/2014/main" id="{E868A6F0-1FDF-45E5-8964-D3C989B1F5AA}"/>
                </a:ext>
              </a:extLst>
            </p:cNvPr>
            <p:cNvGrpSpPr>
              <a:grpSpLocks/>
            </p:cNvGrpSpPr>
            <p:nvPr/>
          </p:nvGrpSpPr>
          <p:grpSpPr bwMode="auto">
            <a:xfrm>
              <a:off x="8900" y="5829"/>
              <a:ext cx="376" cy="546"/>
              <a:chOff x="2038" y="1713"/>
              <a:chExt cx="192" cy="393"/>
            </a:xfrm>
          </p:grpSpPr>
          <p:sp>
            <p:nvSpPr>
              <p:cNvPr id="7230" name="Line 69">
                <a:extLst>
                  <a:ext uri="{FF2B5EF4-FFF2-40B4-BE49-F238E27FC236}">
                    <a16:creationId xmlns:a16="http://schemas.microsoft.com/office/drawing/2014/main" id="{22EBE38E-1127-4386-9CB1-CA7ECD280E8C}"/>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1" name="Line 70">
                <a:extLst>
                  <a:ext uri="{FF2B5EF4-FFF2-40B4-BE49-F238E27FC236}">
                    <a16:creationId xmlns:a16="http://schemas.microsoft.com/office/drawing/2014/main" id="{857D4FFF-8BDD-46EE-9947-9920EB3F5F73}"/>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2" name="Line 71">
                <a:extLst>
                  <a:ext uri="{FF2B5EF4-FFF2-40B4-BE49-F238E27FC236}">
                    <a16:creationId xmlns:a16="http://schemas.microsoft.com/office/drawing/2014/main" id="{F8107E87-F8FB-42D3-B4C6-69C90E3CABDA}"/>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77" name="Line 72">
              <a:extLst>
                <a:ext uri="{FF2B5EF4-FFF2-40B4-BE49-F238E27FC236}">
                  <a16:creationId xmlns:a16="http://schemas.microsoft.com/office/drawing/2014/main" id="{034F71BA-FC33-43A6-AE89-7E8638B0959B}"/>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78" name="Line 73">
              <a:extLst>
                <a:ext uri="{FF2B5EF4-FFF2-40B4-BE49-F238E27FC236}">
                  <a16:creationId xmlns:a16="http://schemas.microsoft.com/office/drawing/2014/main" id="{D1512801-3013-407A-A7AB-2B3DCF0EB892}"/>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 name="Line 74">
              <a:extLst>
                <a:ext uri="{FF2B5EF4-FFF2-40B4-BE49-F238E27FC236}">
                  <a16:creationId xmlns:a16="http://schemas.microsoft.com/office/drawing/2014/main" id="{B8854966-C62D-4524-889D-E1E145B6031F}"/>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75">
              <a:extLst>
                <a:ext uri="{FF2B5EF4-FFF2-40B4-BE49-F238E27FC236}">
                  <a16:creationId xmlns:a16="http://schemas.microsoft.com/office/drawing/2014/main" id="{BB909803-0D99-4830-B0CF-9FC032EB9A0E}"/>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76">
              <a:extLst>
                <a:ext uri="{FF2B5EF4-FFF2-40B4-BE49-F238E27FC236}">
                  <a16:creationId xmlns:a16="http://schemas.microsoft.com/office/drawing/2014/main" id="{8025D88D-D30D-4469-AFB7-126D6F3F85E0}"/>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77">
              <a:extLst>
                <a:ext uri="{FF2B5EF4-FFF2-40B4-BE49-F238E27FC236}">
                  <a16:creationId xmlns:a16="http://schemas.microsoft.com/office/drawing/2014/main" id="{A9E878EB-C177-44A9-8719-30E93885F723}"/>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78">
              <a:extLst>
                <a:ext uri="{FF2B5EF4-FFF2-40B4-BE49-F238E27FC236}">
                  <a16:creationId xmlns:a16="http://schemas.microsoft.com/office/drawing/2014/main" id="{6BC56C7B-BDCA-4503-91B9-A1B92371CE42}"/>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Line 79">
              <a:extLst>
                <a:ext uri="{FF2B5EF4-FFF2-40B4-BE49-F238E27FC236}">
                  <a16:creationId xmlns:a16="http://schemas.microsoft.com/office/drawing/2014/main" id="{AA0AC59A-84D4-4B63-B5CA-86114B883F23}"/>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Oval 80">
              <a:extLst>
                <a:ext uri="{FF2B5EF4-FFF2-40B4-BE49-F238E27FC236}">
                  <a16:creationId xmlns:a16="http://schemas.microsoft.com/office/drawing/2014/main" id="{AD5AB3CA-4F02-4821-AB65-2572E0389656}"/>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86" name="Line 81">
              <a:extLst>
                <a:ext uri="{FF2B5EF4-FFF2-40B4-BE49-F238E27FC236}">
                  <a16:creationId xmlns:a16="http://schemas.microsoft.com/office/drawing/2014/main" id="{6A65AB03-369F-4425-BE84-875D36DC783B}"/>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7" name="Text Box 82">
              <a:extLst>
                <a:ext uri="{FF2B5EF4-FFF2-40B4-BE49-F238E27FC236}">
                  <a16:creationId xmlns:a16="http://schemas.microsoft.com/office/drawing/2014/main" id="{66792B99-BC0F-437A-87FE-E3D77831DAFE}"/>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7188" name="Line 83">
              <a:extLst>
                <a:ext uri="{FF2B5EF4-FFF2-40B4-BE49-F238E27FC236}">
                  <a16:creationId xmlns:a16="http://schemas.microsoft.com/office/drawing/2014/main" id="{2554958D-A168-4941-A473-3CBCEE1D79C4}"/>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84">
              <a:extLst>
                <a:ext uri="{FF2B5EF4-FFF2-40B4-BE49-F238E27FC236}">
                  <a16:creationId xmlns:a16="http://schemas.microsoft.com/office/drawing/2014/main" id="{DCFE4C27-B9E2-4CE9-9E30-CC8B48B0ABE1}"/>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 name="Text Box 85">
              <a:extLst>
                <a:ext uri="{FF2B5EF4-FFF2-40B4-BE49-F238E27FC236}">
                  <a16:creationId xmlns:a16="http://schemas.microsoft.com/office/drawing/2014/main" id="{338A0269-6F0F-49C7-B192-1DAB1A55FD0B}"/>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191" name="Text Box 86">
              <a:extLst>
                <a:ext uri="{FF2B5EF4-FFF2-40B4-BE49-F238E27FC236}">
                  <a16:creationId xmlns:a16="http://schemas.microsoft.com/office/drawing/2014/main" id="{F48BD59F-D598-42E2-879B-031A19A6F2CF}"/>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7192" name="Text Box 87">
              <a:extLst>
                <a:ext uri="{FF2B5EF4-FFF2-40B4-BE49-F238E27FC236}">
                  <a16:creationId xmlns:a16="http://schemas.microsoft.com/office/drawing/2014/main" id="{D1D2AA12-5060-4062-A6A1-D027A00FE9FC}"/>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193" name="Text Box 88">
              <a:extLst>
                <a:ext uri="{FF2B5EF4-FFF2-40B4-BE49-F238E27FC236}">
                  <a16:creationId xmlns:a16="http://schemas.microsoft.com/office/drawing/2014/main" id="{0F746F5F-D855-4989-B8D9-5A18DFF2E754}"/>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7194" name="Text Box 89">
              <a:extLst>
                <a:ext uri="{FF2B5EF4-FFF2-40B4-BE49-F238E27FC236}">
                  <a16:creationId xmlns:a16="http://schemas.microsoft.com/office/drawing/2014/main" id="{775FB28E-EE4D-4AA9-821D-6CC171FB1385}"/>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7195" name="Line 90">
              <a:extLst>
                <a:ext uri="{FF2B5EF4-FFF2-40B4-BE49-F238E27FC236}">
                  <a16:creationId xmlns:a16="http://schemas.microsoft.com/office/drawing/2014/main" id="{F6722E80-4854-4E75-BEE3-DA3AD14CA8DB}"/>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Rectangle 91">
              <a:extLst>
                <a:ext uri="{FF2B5EF4-FFF2-40B4-BE49-F238E27FC236}">
                  <a16:creationId xmlns:a16="http://schemas.microsoft.com/office/drawing/2014/main" id="{90B1D34D-5F37-4975-A4AB-F694D92ADBD9}"/>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197" name="Oval 92">
              <a:extLst>
                <a:ext uri="{FF2B5EF4-FFF2-40B4-BE49-F238E27FC236}">
                  <a16:creationId xmlns:a16="http://schemas.microsoft.com/office/drawing/2014/main" id="{9CB3B7E6-4859-4B63-B0CF-48CE31689E6C}"/>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7198" name="Group 93">
              <a:extLst>
                <a:ext uri="{FF2B5EF4-FFF2-40B4-BE49-F238E27FC236}">
                  <a16:creationId xmlns:a16="http://schemas.microsoft.com/office/drawing/2014/main" id="{F03D2570-FC0E-4DA9-AFC0-7322A85DB2A5}"/>
                </a:ext>
              </a:extLst>
            </p:cNvPr>
            <p:cNvGrpSpPr>
              <a:grpSpLocks/>
            </p:cNvGrpSpPr>
            <p:nvPr/>
          </p:nvGrpSpPr>
          <p:grpSpPr bwMode="auto">
            <a:xfrm>
              <a:off x="10924" y="5806"/>
              <a:ext cx="374" cy="563"/>
              <a:chOff x="3075" y="1694"/>
              <a:chExt cx="192" cy="408"/>
            </a:xfrm>
          </p:grpSpPr>
          <p:sp>
            <p:nvSpPr>
              <p:cNvPr id="7227" name="Line 94">
                <a:extLst>
                  <a:ext uri="{FF2B5EF4-FFF2-40B4-BE49-F238E27FC236}">
                    <a16:creationId xmlns:a16="http://schemas.microsoft.com/office/drawing/2014/main" id="{73D66C9D-5528-4AB7-BEF9-E4A89625740A}"/>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 name="Line 95">
                <a:extLst>
                  <a:ext uri="{FF2B5EF4-FFF2-40B4-BE49-F238E27FC236}">
                    <a16:creationId xmlns:a16="http://schemas.microsoft.com/office/drawing/2014/main" id="{EC4FFE30-0B33-4D02-B5BF-F9367734CD8A}"/>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 name="Line 96">
                <a:extLst>
                  <a:ext uri="{FF2B5EF4-FFF2-40B4-BE49-F238E27FC236}">
                    <a16:creationId xmlns:a16="http://schemas.microsoft.com/office/drawing/2014/main" id="{EDBE0821-FB6A-4158-8129-019CEB208611}"/>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7199" name="Line 97">
              <a:extLst>
                <a:ext uri="{FF2B5EF4-FFF2-40B4-BE49-F238E27FC236}">
                  <a16:creationId xmlns:a16="http://schemas.microsoft.com/office/drawing/2014/main" id="{6D755A2F-E9FF-4329-AD06-805B50EF5D2B}"/>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Oval 98">
              <a:extLst>
                <a:ext uri="{FF2B5EF4-FFF2-40B4-BE49-F238E27FC236}">
                  <a16:creationId xmlns:a16="http://schemas.microsoft.com/office/drawing/2014/main" id="{BD0AEF46-1886-45FD-A654-13AED83EC254}"/>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1" name="Line 99">
              <a:extLst>
                <a:ext uri="{FF2B5EF4-FFF2-40B4-BE49-F238E27FC236}">
                  <a16:creationId xmlns:a16="http://schemas.microsoft.com/office/drawing/2014/main" id="{9CB4C9CE-2175-4FE1-B897-B68C2C5DEC02}"/>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202" name="Oval 100">
              <a:extLst>
                <a:ext uri="{FF2B5EF4-FFF2-40B4-BE49-F238E27FC236}">
                  <a16:creationId xmlns:a16="http://schemas.microsoft.com/office/drawing/2014/main" id="{7F251743-7212-4C26-A2E9-B0B092672E71}"/>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3" name="Oval 101">
              <a:extLst>
                <a:ext uri="{FF2B5EF4-FFF2-40B4-BE49-F238E27FC236}">
                  <a16:creationId xmlns:a16="http://schemas.microsoft.com/office/drawing/2014/main" id="{86129968-AD9C-4D04-97DA-89C2B0192DBF}"/>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04" name="Text Box 102">
              <a:extLst>
                <a:ext uri="{FF2B5EF4-FFF2-40B4-BE49-F238E27FC236}">
                  <a16:creationId xmlns:a16="http://schemas.microsoft.com/office/drawing/2014/main" id="{718B809C-FA1E-4680-BAAF-09F0D636C4BF}"/>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7205" name="Text Box 103">
              <a:extLst>
                <a:ext uri="{FF2B5EF4-FFF2-40B4-BE49-F238E27FC236}">
                  <a16:creationId xmlns:a16="http://schemas.microsoft.com/office/drawing/2014/main" id="{217ADC32-A178-42D7-9E62-513C21EFC9CA}"/>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7206" name="Text Box 104">
              <a:extLst>
                <a:ext uri="{FF2B5EF4-FFF2-40B4-BE49-F238E27FC236}">
                  <a16:creationId xmlns:a16="http://schemas.microsoft.com/office/drawing/2014/main" id="{AABFAAAF-F021-406C-8535-73D32AC0D2A5}"/>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7207" name="Text Box 105">
              <a:extLst>
                <a:ext uri="{FF2B5EF4-FFF2-40B4-BE49-F238E27FC236}">
                  <a16:creationId xmlns:a16="http://schemas.microsoft.com/office/drawing/2014/main" id="{A8E3691A-D0A4-4FAC-93B7-3471DC364986}"/>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7208" name="Text Box 106">
              <a:extLst>
                <a:ext uri="{FF2B5EF4-FFF2-40B4-BE49-F238E27FC236}">
                  <a16:creationId xmlns:a16="http://schemas.microsoft.com/office/drawing/2014/main" id="{7AA44BDC-4889-483A-8A88-1F4B8D36AD08}"/>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7209" name="Text Box 107">
              <a:extLst>
                <a:ext uri="{FF2B5EF4-FFF2-40B4-BE49-F238E27FC236}">
                  <a16:creationId xmlns:a16="http://schemas.microsoft.com/office/drawing/2014/main" id="{901BF994-6158-40EF-BD66-B85E3A6C6FDA}"/>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7210" name="Text Box 108">
              <a:extLst>
                <a:ext uri="{FF2B5EF4-FFF2-40B4-BE49-F238E27FC236}">
                  <a16:creationId xmlns:a16="http://schemas.microsoft.com/office/drawing/2014/main" id="{FD0F8C90-0A17-4299-8EDC-72555773B1F0}"/>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7211" name="Text Box 109">
              <a:extLst>
                <a:ext uri="{FF2B5EF4-FFF2-40B4-BE49-F238E27FC236}">
                  <a16:creationId xmlns:a16="http://schemas.microsoft.com/office/drawing/2014/main" id="{A5264538-9D38-49E3-B63C-C7437E5C5AEB}"/>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7212" name="Text Box 110">
              <a:extLst>
                <a:ext uri="{FF2B5EF4-FFF2-40B4-BE49-F238E27FC236}">
                  <a16:creationId xmlns:a16="http://schemas.microsoft.com/office/drawing/2014/main" id="{032CEF21-FD0B-458D-B7FC-CE502F1B3AFC}"/>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7213" name="Text Box 111">
              <a:extLst>
                <a:ext uri="{FF2B5EF4-FFF2-40B4-BE49-F238E27FC236}">
                  <a16:creationId xmlns:a16="http://schemas.microsoft.com/office/drawing/2014/main" id="{F7EBD6F1-CD02-47AB-9971-49D7FA6FCBF6}"/>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214" name="Text Box 112">
              <a:extLst>
                <a:ext uri="{FF2B5EF4-FFF2-40B4-BE49-F238E27FC236}">
                  <a16:creationId xmlns:a16="http://schemas.microsoft.com/office/drawing/2014/main" id="{0516080F-61A5-4965-8C4C-11885AB77967}"/>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7215" name="Text Box 113">
              <a:extLst>
                <a:ext uri="{FF2B5EF4-FFF2-40B4-BE49-F238E27FC236}">
                  <a16:creationId xmlns:a16="http://schemas.microsoft.com/office/drawing/2014/main" id="{9D5BCDCC-1CDC-4379-940E-9DC5158EA693}"/>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7216" name="Text Box 114">
              <a:extLst>
                <a:ext uri="{FF2B5EF4-FFF2-40B4-BE49-F238E27FC236}">
                  <a16:creationId xmlns:a16="http://schemas.microsoft.com/office/drawing/2014/main" id="{3A3472AB-1AAF-466D-A217-CFA7EEC519F0}"/>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7217" name="Text Box 115">
              <a:extLst>
                <a:ext uri="{FF2B5EF4-FFF2-40B4-BE49-F238E27FC236}">
                  <a16:creationId xmlns:a16="http://schemas.microsoft.com/office/drawing/2014/main" id="{84C57E79-2793-4E87-896B-2FFE927CE611}"/>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7218" name="Text Box 116">
              <a:extLst>
                <a:ext uri="{FF2B5EF4-FFF2-40B4-BE49-F238E27FC236}">
                  <a16:creationId xmlns:a16="http://schemas.microsoft.com/office/drawing/2014/main" id="{B0346DF2-8C43-42EC-A79B-0294E55BBB53}"/>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7219" name="Text Box 117">
              <a:extLst>
                <a:ext uri="{FF2B5EF4-FFF2-40B4-BE49-F238E27FC236}">
                  <a16:creationId xmlns:a16="http://schemas.microsoft.com/office/drawing/2014/main" id="{3124DAEB-42C6-4774-AAB6-EDCD95295F22}"/>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7220" name="Rectangle 118">
              <a:extLst>
                <a:ext uri="{FF2B5EF4-FFF2-40B4-BE49-F238E27FC236}">
                  <a16:creationId xmlns:a16="http://schemas.microsoft.com/office/drawing/2014/main" id="{7CD1ED34-3E83-47AC-9B1B-C63B3B3C04CA}"/>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1" name="Rectangle 119">
              <a:extLst>
                <a:ext uri="{FF2B5EF4-FFF2-40B4-BE49-F238E27FC236}">
                  <a16:creationId xmlns:a16="http://schemas.microsoft.com/office/drawing/2014/main" id="{BD70A41E-54FE-4DF2-874B-D94604F4400D}"/>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2" name="Rectangle 120">
              <a:extLst>
                <a:ext uri="{FF2B5EF4-FFF2-40B4-BE49-F238E27FC236}">
                  <a16:creationId xmlns:a16="http://schemas.microsoft.com/office/drawing/2014/main" id="{F07965FA-5D4C-4C40-8A20-01E379FE3938}"/>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3" name="Rectangle 121">
              <a:extLst>
                <a:ext uri="{FF2B5EF4-FFF2-40B4-BE49-F238E27FC236}">
                  <a16:creationId xmlns:a16="http://schemas.microsoft.com/office/drawing/2014/main" id="{2AB83F30-12A8-41B0-8E6A-B21DB4A2218E}"/>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4" name="Rectangle 122">
              <a:extLst>
                <a:ext uri="{FF2B5EF4-FFF2-40B4-BE49-F238E27FC236}">
                  <a16:creationId xmlns:a16="http://schemas.microsoft.com/office/drawing/2014/main" id="{ABFB0C0E-6931-406A-90ED-DFD09A8014AC}"/>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5" name="Oval 123">
              <a:extLst>
                <a:ext uri="{FF2B5EF4-FFF2-40B4-BE49-F238E27FC236}">
                  <a16:creationId xmlns:a16="http://schemas.microsoft.com/office/drawing/2014/main" id="{96C830B6-B5FF-45DF-9C42-F5A913A607CF}"/>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226" name="Text Box 124">
              <a:extLst>
                <a:ext uri="{FF2B5EF4-FFF2-40B4-BE49-F238E27FC236}">
                  <a16:creationId xmlns:a16="http://schemas.microsoft.com/office/drawing/2014/main" id="{54D34198-ED7B-40B3-A57B-6B01FD3541A3}"/>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160"/>
                                        </p:tgtEl>
                                        <p:attrNameLst>
                                          <p:attrName>style.visibility</p:attrName>
                                        </p:attrNameLst>
                                      </p:cBhvr>
                                      <p:to>
                                        <p:strVal val="visible"/>
                                      </p:to>
                                    </p:set>
                                    <p:animEffect transition="in" filter="slide(fromLeft)">
                                      <p:cBhvr>
                                        <p:cTn id="7" dur="500"/>
                                        <p:tgtEl>
                                          <p:spTgt spid="4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59">
                                            <p:txEl>
                                              <p:pRg st="0" end="0"/>
                                            </p:txEl>
                                          </p:spTgt>
                                        </p:tgtEl>
                                        <p:attrNameLst>
                                          <p:attrName>style.visibility</p:attrName>
                                        </p:attrNameLst>
                                      </p:cBhvr>
                                      <p:to>
                                        <p:strVal val="visible"/>
                                      </p:to>
                                    </p:set>
                                    <p:anim calcmode="lin" valueType="num">
                                      <p:cBhvr additive="base">
                                        <p:cTn id="12" dur="500" fill="hold"/>
                                        <p:tgtEl>
                                          <p:spTgt spid="41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59">
                                            <p:txEl>
                                              <p:pRg st="1" end="1"/>
                                            </p:txEl>
                                          </p:spTgt>
                                        </p:tgtEl>
                                        <p:attrNameLst>
                                          <p:attrName>style.visibility</p:attrName>
                                        </p:attrNameLst>
                                      </p:cBhvr>
                                      <p:to>
                                        <p:strVal val="visible"/>
                                      </p:to>
                                    </p:set>
                                    <p:anim calcmode="lin" valueType="num">
                                      <p:cBhvr additive="base">
                                        <p:cTn id="18" dur="500" fill="hold"/>
                                        <p:tgtEl>
                                          <p:spTgt spid="415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1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59">
                                            <p:txEl>
                                              <p:pRg st="2" end="2"/>
                                            </p:txEl>
                                          </p:spTgt>
                                        </p:tgtEl>
                                        <p:attrNameLst>
                                          <p:attrName>style.visibility</p:attrName>
                                        </p:attrNameLst>
                                      </p:cBhvr>
                                      <p:to>
                                        <p:strVal val="visible"/>
                                      </p:to>
                                    </p:set>
                                    <p:anim calcmode="lin" valueType="num">
                                      <p:cBhvr additive="base">
                                        <p:cTn id="24" dur="500" fill="hold"/>
                                        <p:tgtEl>
                                          <p:spTgt spid="415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1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9" grpId="0" build="p" autoUpdateAnimBg="0"/>
      <p:bldP spid="416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01F24933-4003-4066-B833-C1056A9BC9DE}"/>
              </a:ext>
            </a:extLst>
          </p:cNvPr>
          <p:cNvSpPr txBox="1">
            <a:spLocks noChangeArrowheads="1"/>
          </p:cNvSpPr>
          <p:nvPr/>
        </p:nvSpPr>
        <p:spPr bwMode="auto">
          <a:xfrm>
            <a:off x="2057400" y="67818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0" lang="zh-CN" altLang="zh-CN" sz="2800"/>
          </a:p>
        </p:txBody>
      </p:sp>
      <p:grpSp>
        <p:nvGrpSpPr>
          <p:cNvPr id="8195" name="Group 3">
            <a:extLst>
              <a:ext uri="{FF2B5EF4-FFF2-40B4-BE49-F238E27FC236}">
                <a16:creationId xmlns:a16="http://schemas.microsoft.com/office/drawing/2014/main" id="{520ED2D3-147C-4098-9071-0D8C419F4A62}"/>
              </a:ext>
            </a:extLst>
          </p:cNvPr>
          <p:cNvGrpSpPr>
            <a:grpSpLocks/>
          </p:cNvGrpSpPr>
          <p:nvPr/>
        </p:nvGrpSpPr>
        <p:grpSpPr bwMode="auto">
          <a:xfrm>
            <a:off x="0" y="1828800"/>
            <a:ext cx="5834063" cy="4011613"/>
            <a:chOff x="5952" y="3245"/>
            <a:chExt cx="9188" cy="6318"/>
          </a:xfrm>
        </p:grpSpPr>
        <p:sp>
          <p:nvSpPr>
            <p:cNvPr id="8197" name="Line 4">
              <a:extLst>
                <a:ext uri="{FF2B5EF4-FFF2-40B4-BE49-F238E27FC236}">
                  <a16:creationId xmlns:a16="http://schemas.microsoft.com/office/drawing/2014/main" id="{818E5130-3DB6-4C9D-A695-34B3376D7188}"/>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Line 5">
              <a:extLst>
                <a:ext uri="{FF2B5EF4-FFF2-40B4-BE49-F238E27FC236}">
                  <a16:creationId xmlns:a16="http://schemas.microsoft.com/office/drawing/2014/main" id="{99124F29-11C2-4D29-B577-62AC0D6F20B9}"/>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199" name="Group 6">
              <a:extLst>
                <a:ext uri="{FF2B5EF4-FFF2-40B4-BE49-F238E27FC236}">
                  <a16:creationId xmlns:a16="http://schemas.microsoft.com/office/drawing/2014/main" id="{D573ED1A-4B65-4D75-BE4A-0065122C2509}"/>
                </a:ext>
              </a:extLst>
            </p:cNvPr>
            <p:cNvGrpSpPr>
              <a:grpSpLocks/>
            </p:cNvGrpSpPr>
            <p:nvPr/>
          </p:nvGrpSpPr>
          <p:grpSpPr bwMode="auto">
            <a:xfrm>
              <a:off x="8900" y="5829"/>
              <a:ext cx="376" cy="546"/>
              <a:chOff x="2038" y="1713"/>
              <a:chExt cx="192" cy="393"/>
            </a:xfrm>
          </p:grpSpPr>
          <p:sp>
            <p:nvSpPr>
              <p:cNvPr id="8253" name="Line 7">
                <a:extLst>
                  <a:ext uri="{FF2B5EF4-FFF2-40B4-BE49-F238E27FC236}">
                    <a16:creationId xmlns:a16="http://schemas.microsoft.com/office/drawing/2014/main" id="{86FCB1F3-9B44-4182-A3E8-AF63E15E9202}"/>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4" name="Line 8">
                <a:extLst>
                  <a:ext uri="{FF2B5EF4-FFF2-40B4-BE49-F238E27FC236}">
                    <a16:creationId xmlns:a16="http://schemas.microsoft.com/office/drawing/2014/main" id="{E48DD480-1A20-4863-808E-6F7A8DE86F1B}"/>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5" name="Line 9">
                <a:extLst>
                  <a:ext uri="{FF2B5EF4-FFF2-40B4-BE49-F238E27FC236}">
                    <a16:creationId xmlns:a16="http://schemas.microsoft.com/office/drawing/2014/main" id="{AE79CAE2-2FD2-4D58-BD24-3D28FB08DF2A}"/>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00" name="Line 10">
              <a:extLst>
                <a:ext uri="{FF2B5EF4-FFF2-40B4-BE49-F238E27FC236}">
                  <a16:creationId xmlns:a16="http://schemas.microsoft.com/office/drawing/2014/main" id="{0F06CB5D-5386-40EB-A51E-DD272B2E1434}"/>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11">
              <a:extLst>
                <a:ext uri="{FF2B5EF4-FFF2-40B4-BE49-F238E27FC236}">
                  <a16:creationId xmlns:a16="http://schemas.microsoft.com/office/drawing/2014/main" id="{FB05C7FF-D103-4C9A-831A-A2273096F227}"/>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 name="Line 12">
              <a:extLst>
                <a:ext uri="{FF2B5EF4-FFF2-40B4-BE49-F238E27FC236}">
                  <a16:creationId xmlns:a16="http://schemas.microsoft.com/office/drawing/2014/main" id="{9881AA9E-49F2-4930-BBE1-6259AD7003DB}"/>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3" name="Line 13">
              <a:extLst>
                <a:ext uri="{FF2B5EF4-FFF2-40B4-BE49-F238E27FC236}">
                  <a16:creationId xmlns:a16="http://schemas.microsoft.com/office/drawing/2014/main" id="{B6AD3347-0951-494B-AA54-AE366B48BF4D}"/>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Line 14">
              <a:extLst>
                <a:ext uri="{FF2B5EF4-FFF2-40B4-BE49-F238E27FC236}">
                  <a16:creationId xmlns:a16="http://schemas.microsoft.com/office/drawing/2014/main" id="{1C679096-787E-4992-8355-ED6CAD137703}"/>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Line 15">
              <a:extLst>
                <a:ext uri="{FF2B5EF4-FFF2-40B4-BE49-F238E27FC236}">
                  <a16:creationId xmlns:a16="http://schemas.microsoft.com/office/drawing/2014/main" id="{41485AB4-601D-4B86-AD16-815C051470F1}"/>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06" name="Line 16">
              <a:extLst>
                <a:ext uri="{FF2B5EF4-FFF2-40B4-BE49-F238E27FC236}">
                  <a16:creationId xmlns:a16="http://schemas.microsoft.com/office/drawing/2014/main" id="{0F3CC269-8BFD-4890-930D-C8F424659316}"/>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17">
              <a:extLst>
                <a:ext uri="{FF2B5EF4-FFF2-40B4-BE49-F238E27FC236}">
                  <a16:creationId xmlns:a16="http://schemas.microsoft.com/office/drawing/2014/main" id="{128F2537-90AB-4ED8-9BB0-C5C32E238294}"/>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Oval 18">
              <a:extLst>
                <a:ext uri="{FF2B5EF4-FFF2-40B4-BE49-F238E27FC236}">
                  <a16:creationId xmlns:a16="http://schemas.microsoft.com/office/drawing/2014/main" id="{E3A2F762-591B-41F4-9044-22B32E65A91D}"/>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09" name="Line 19">
              <a:extLst>
                <a:ext uri="{FF2B5EF4-FFF2-40B4-BE49-F238E27FC236}">
                  <a16:creationId xmlns:a16="http://schemas.microsoft.com/office/drawing/2014/main" id="{4DFE9775-7154-457F-8EF2-17EA3053473A}"/>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0" name="Text Box 20">
              <a:extLst>
                <a:ext uri="{FF2B5EF4-FFF2-40B4-BE49-F238E27FC236}">
                  <a16:creationId xmlns:a16="http://schemas.microsoft.com/office/drawing/2014/main" id="{FE290B46-4447-4857-8ECB-E3813E114343}"/>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8211" name="Line 21">
              <a:extLst>
                <a:ext uri="{FF2B5EF4-FFF2-40B4-BE49-F238E27FC236}">
                  <a16:creationId xmlns:a16="http://schemas.microsoft.com/office/drawing/2014/main" id="{64D7FCFF-1E41-4C0F-9D42-4AFF53857C32}"/>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22">
              <a:extLst>
                <a:ext uri="{FF2B5EF4-FFF2-40B4-BE49-F238E27FC236}">
                  <a16:creationId xmlns:a16="http://schemas.microsoft.com/office/drawing/2014/main" id="{95489AD3-4512-42B6-B8E3-1D643B1A4ED9}"/>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Text Box 23">
              <a:extLst>
                <a:ext uri="{FF2B5EF4-FFF2-40B4-BE49-F238E27FC236}">
                  <a16:creationId xmlns:a16="http://schemas.microsoft.com/office/drawing/2014/main" id="{5926FC47-A119-4210-B818-5F8EFE569A21}"/>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14" name="Text Box 24">
              <a:extLst>
                <a:ext uri="{FF2B5EF4-FFF2-40B4-BE49-F238E27FC236}">
                  <a16:creationId xmlns:a16="http://schemas.microsoft.com/office/drawing/2014/main" id="{F2D8BC27-5931-4DDC-B02D-1C1D7572AEF1}"/>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8215" name="Text Box 25">
              <a:extLst>
                <a:ext uri="{FF2B5EF4-FFF2-40B4-BE49-F238E27FC236}">
                  <a16:creationId xmlns:a16="http://schemas.microsoft.com/office/drawing/2014/main" id="{F5101AA9-A292-43B2-9C8A-2375B292C2AD}"/>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16" name="Text Box 26">
              <a:extLst>
                <a:ext uri="{FF2B5EF4-FFF2-40B4-BE49-F238E27FC236}">
                  <a16:creationId xmlns:a16="http://schemas.microsoft.com/office/drawing/2014/main" id="{949D6290-0EB2-4885-8EE7-0541C2393C24}"/>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8217" name="Text Box 27">
              <a:extLst>
                <a:ext uri="{FF2B5EF4-FFF2-40B4-BE49-F238E27FC236}">
                  <a16:creationId xmlns:a16="http://schemas.microsoft.com/office/drawing/2014/main" id="{935068F3-AEB4-42AE-8F1A-C68183E4F2B5}"/>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8218" name="Line 28">
              <a:extLst>
                <a:ext uri="{FF2B5EF4-FFF2-40B4-BE49-F238E27FC236}">
                  <a16:creationId xmlns:a16="http://schemas.microsoft.com/office/drawing/2014/main" id="{24AA72C5-6F83-476D-B70E-3622ACAC5C85}"/>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Rectangle 29">
              <a:extLst>
                <a:ext uri="{FF2B5EF4-FFF2-40B4-BE49-F238E27FC236}">
                  <a16:creationId xmlns:a16="http://schemas.microsoft.com/office/drawing/2014/main" id="{68964F0A-B2E2-4F3E-99D0-1E54C990D5C3}"/>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0" name="Oval 30">
              <a:extLst>
                <a:ext uri="{FF2B5EF4-FFF2-40B4-BE49-F238E27FC236}">
                  <a16:creationId xmlns:a16="http://schemas.microsoft.com/office/drawing/2014/main" id="{58CA28F0-3342-4C36-8334-8756FFF3E2FC}"/>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8221" name="Group 31">
              <a:extLst>
                <a:ext uri="{FF2B5EF4-FFF2-40B4-BE49-F238E27FC236}">
                  <a16:creationId xmlns:a16="http://schemas.microsoft.com/office/drawing/2014/main" id="{A7CDE311-ED05-403E-A703-4AE80F30FC63}"/>
                </a:ext>
              </a:extLst>
            </p:cNvPr>
            <p:cNvGrpSpPr>
              <a:grpSpLocks/>
            </p:cNvGrpSpPr>
            <p:nvPr/>
          </p:nvGrpSpPr>
          <p:grpSpPr bwMode="auto">
            <a:xfrm>
              <a:off x="10924" y="5806"/>
              <a:ext cx="374" cy="563"/>
              <a:chOff x="3075" y="1694"/>
              <a:chExt cx="192" cy="408"/>
            </a:xfrm>
          </p:grpSpPr>
          <p:sp>
            <p:nvSpPr>
              <p:cNvPr id="8250" name="Line 32">
                <a:extLst>
                  <a:ext uri="{FF2B5EF4-FFF2-40B4-BE49-F238E27FC236}">
                    <a16:creationId xmlns:a16="http://schemas.microsoft.com/office/drawing/2014/main" id="{BD6CDC4E-63A8-4ED3-B5E5-BB1B57F0B1A0}"/>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1" name="Line 33">
                <a:extLst>
                  <a:ext uri="{FF2B5EF4-FFF2-40B4-BE49-F238E27FC236}">
                    <a16:creationId xmlns:a16="http://schemas.microsoft.com/office/drawing/2014/main" id="{35EFFFA6-8278-484D-A5F1-E2BCF42DBD14}"/>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 name="Line 34">
                <a:extLst>
                  <a:ext uri="{FF2B5EF4-FFF2-40B4-BE49-F238E27FC236}">
                    <a16:creationId xmlns:a16="http://schemas.microsoft.com/office/drawing/2014/main" id="{3AA17EF4-FD82-4A36-A3AC-6EC8A8A080AA}"/>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8222" name="Line 35">
              <a:extLst>
                <a:ext uri="{FF2B5EF4-FFF2-40B4-BE49-F238E27FC236}">
                  <a16:creationId xmlns:a16="http://schemas.microsoft.com/office/drawing/2014/main" id="{F07290C6-71A5-4A58-BAC3-99F5BACF9BEA}"/>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Oval 36">
              <a:extLst>
                <a:ext uri="{FF2B5EF4-FFF2-40B4-BE49-F238E27FC236}">
                  <a16:creationId xmlns:a16="http://schemas.microsoft.com/office/drawing/2014/main" id="{5D7D3B82-6892-47CC-B151-2B87F6B85558}"/>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4" name="Line 37">
              <a:extLst>
                <a:ext uri="{FF2B5EF4-FFF2-40B4-BE49-F238E27FC236}">
                  <a16:creationId xmlns:a16="http://schemas.microsoft.com/office/drawing/2014/main" id="{364D97A2-EDA8-4CBB-B008-B1A39E043AB4}"/>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25" name="Oval 38">
              <a:extLst>
                <a:ext uri="{FF2B5EF4-FFF2-40B4-BE49-F238E27FC236}">
                  <a16:creationId xmlns:a16="http://schemas.microsoft.com/office/drawing/2014/main" id="{0C504C79-537E-4400-905F-AEACDD5BE6A0}"/>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6" name="Oval 39">
              <a:extLst>
                <a:ext uri="{FF2B5EF4-FFF2-40B4-BE49-F238E27FC236}">
                  <a16:creationId xmlns:a16="http://schemas.microsoft.com/office/drawing/2014/main" id="{A44F9E54-C099-4937-AC24-D10A5646791F}"/>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27" name="Text Box 40">
              <a:extLst>
                <a:ext uri="{FF2B5EF4-FFF2-40B4-BE49-F238E27FC236}">
                  <a16:creationId xmlns:a16="http://schemas.microsoft.com/office/drawing/2014/main" id="{CC3BFB78-0CF4-4A52-BACA-D912C2F3EC0E}"/>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8228" name="Text Box 41">
              <a:extLst>
                <a:ext uri="{FF2B5EF4-FFF2-40B4-BE49-F238E27FC236}">
                  <a16:creationId xmlns:a16="http://schemas.microsoft.com/office/drawing/2014/main" id="{7C475E42-6113-4365-9FFF-58AFEED2DAF1}"/>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8229" name="Text Box 42">
              <a:extLst>
                <a:ext uri="{FF2B5EF4-FFF2-40B4-BE49-F238E27FC236}">
                  <a16:creationId xmlns:a16="http://schemas.microsoft.com/office/drawing/2014/main" id="{F8C42A02-2F94-4696-BF18-D57EB451C544}"/>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8230" name="Text Box 43">
              <a:extLst>
                <a:ext uri="{FF2B5EF4-FFF2-40B4-BE49-F238E27FC236}">
                  <a16:creationId xmlns:a16="http://schemas.microsoft.com/office/drawing/2014/main" id="{DDDE12C8-1A64-479C-B9AB-17FADC84E894}"/>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8231" name="Text Box 44">
              <a:extLst>
                <a:ext uri="{FF2B5EF4-FFF2-40B4-BE49-F238E27FC236}">
                  <a16:creationId xmlns:a16="http://schemas.microsoft.com/office/drawing/2014/main" id="{B1CB20F4-0B10-46C1-9D35-A51D1E66000F}"/>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8232" name="Text Box 45">
              <a:extLst>
                <a:ext uri="{FF2B5EF4-FFF2-40B4-BE49-F238E27FC236}">
                  <a16:creationId xmlns:a16="http://schemas.microsoft.com/office/drawing/2014/main" id="{BFAA0CF6-0A2C-4567-92DE-6A0CF8794DBB}"/>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8233" name="Text Box 46">
              <a:extLst>
                <a:ext uri="{FF2B5EF4-FFF2-40B4-BE49-F238E27FC236}">
                  <a16:creationId xmlns:a16="http://schemas.microsoft.com/office/drawing/2014/main" id="{458A048F-A87C-4816-90BE-3DA5EAC7DABD}"/>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8234" name="Text Box 47">
              <a:extLst>
                <a:ext uri="{FF2B5EF4-FFF2-40B4-BE49-F238E27FC236}">
                  <a16:creationId xmlns:a16="http://schemas.microsoft.com/office/drawing/2014/main" id="{99D52755-8873-41DE-B86D-51538CE4544E}"/>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8235" name="Text Box 48">
              <a:extLst>
                <a:ext uri="{FF2B5EF4-FFF2-40B4-BE49-F238E27FC236}">
                  <a16:creationId xmlns:a16="http://schemas.microsoft.com/office/drawing/2014/main" id="{DFE0D800-7348-4939-9438-AAE76E9B3F98}"/>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8236" name="Text Box 49">
              <a:extLst>
                <a:ext uri="{FF2B5EF4-FFF2-40B4-BE49-F238E27FC236}">
                  <a16:creationId xmlns:a16="http://schemas.microsoft.com/office/drawing/2014/main" id="{57C03F4B-A942-4C13-A8B1-A6207DD54FDF}"/>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37" name="Text Box 50">
              <a:extLst>
                <a:ext uri="{FF2B5EF4-FFF2-40B4-BE49-F238E27FC236}">
                  <a16:creationId xmlns:a16="http://schemas.microsoft.com/office/drawing/2014/main" id="{23E6A31A-84E5-4689-ABFF-2E0FB635CD4E}"/>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8238" name="Text Box 51">
              <a:extLst>
                <a:ext uri="{FF2B5EF4-FFF2-40B4-BE49-F238E27FC236}">
                  <a16:creationId xmlns:a16="http://schemas.microsoft.com/office/drawing/2014/main" id="{D8C66F05-331B-45D5-99B6-6A7960C0CE7E}"/>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8239" name="Text Box 52">
              <a:extLst>
                <a:ext uri="{FF2B5EF4-FFF2-40B4-BE49-F238E27FC236}">
                  <a16:creationId xmlns:a16="http://schemas.microsoft.com/office/drawing/2014/main" id="{9E93F48C-21D0-466A-B79F-BF10A6ACEC4A}"/>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8240" name="Text Box 53">
              <a:extLst>
                <a:ext uri="{FF2B5EF4-FFF2-40B4-BE49-F238E27FC236}">
                  <a16:creationId xmlns:a16="http://schemas.microsoft.com/office/drawing/2014/main" id="{1A82E2C8-835A-44DA-A59B-69FCF373916A}"/>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8241" name="Text Box 54">
              <a:extLst>
                <a:ext uri="{FF2B5EF4-FFF2-40B4-BE49-F238E27FC236}">
                  <a16:creationId xmlns:a16="http://schemas.microsoft.com/office/drawing/2014/main" id="{A0269CFE-A8D2-4A2A-9A9D-FFB7CDE26BF1}"/>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8242" name="Text Box 55">
              <a:extLst>
                <a:ext uri="{FF2B5EF4-FFF2-40B4-BE49-F238E27FC236}">
                  <a16:creationId xmlns:a16="http://schemas.microsoft.com/office/drawing/2014/main" id="{CA551B5A-65CA-439C-9C74-7308CB373565}"/>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8243" name="Rectangle 56">
              <a:extLst>
                <a:ext uri="{FF2B5EF4-FFF2-40B4-BE49-F238E27FC236}">
                  <a16:creationId xmlns:a16="http://schemas.microsoft.com/office/drawing/2014/main" id="{F0F19286-3190-46F1-92FE-4633099E1782}"/>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4" name="Rectangle 57">
              <a:extLst>
                <a:ext uri="{FF2B5EF4-FFF2-40B4-BE49-F238E27FC236}">
                  <a16:creationId xmlns:a16="http://schemas.microsoft.com/office/drawing/2014/main" id="{D3902418-9BD4-4FB4-A497-538240CCF802}"/>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5" name="Rectangle 58">
              <a:extLst>
                <a:ext uri="{FF2B5EF4-FFF2-40B4-BE49-F238E27FC236}">
                  <a16:creationId xmlns:a16="http://schemas.microsoft.com/office/drawing/2014/main" id="{A049D049-3712-4E12-96A5-D6972D579896}"/>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6" name="Rectangle 59">
              <a:extLst>
                <a:ext uri="{FF2B5EF4-FFF2-40B4-BE49-F238E27FC236}">
                  <a16:creationId xmlns:a16="http://schemas.microsoft.com/office/drawing/2014/main" id="{A639300B-A3E5-4017-954B-61998A550966}"/>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7" name="Rectangle 60">
              <a:extLst>
                <a:ext uri="{FF2B5EF4-FFF2-40B4-BE49-F238E27FC236}">
                  <a16:creationId xmlns:a16="http://schemas.microsoft.com/office/drawing/2014/main" id="{1D039A40-5595-4187-98DD-E18D72F748CE}"/>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8" name="Oval 61">
              <a:extLst>
                <a:ext uri="{FF2B5EF4-FFF2-40B4-BE49-F238E27FC236}">
                  <a16:creationId xmlns:a16="http://schemas.microsoft.com/office/drawing/2014/main" id="{EC8C9AEB-45E1-485F-9209-E7F28F799CC1}"/>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249" name="Text Box 62">
              <a:extLst>
                <a:ext uri="{FF2B5EF4-FFF2-40B4-BE49-F238E27FC236}">
                  <a16:creationId xmlns:a16="http://schemas.microsoft.com/office/drawing/2014/main" id="{1BA52CCF-1B7A-4E40-AB89-502D0744E04C}"/>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
        <p:nvSpPr>
          <p:cNvPr id="5183" name="Rectangle 63">
            <a:extLst>
              <a:ext uri="{FF2B5EF4-FFF2-40B4-BE49-F238E27FC236}">
                <a16:creationId xmlns:a16="http://schemas.microsoft.com/office/drawing/2014/main" id="{99405A0C-9DEF-4507-92B5-A7DA668E3E41}"/>
              </a:ext>
            </a:extLst>
          </p:cNvPr>
          <p:cNvSpPr>
            <a:spLocks noChangeArrowheads="1"/>
          </p:cNvSpPr>
          <p:nvPr/>
        </p:nvSpPr>
        <p:spPr bwMode="auto">
          <a:xfrm>
            <a:off x="5461000" y="1524000"/>
            <a:ext cx="3302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66FF33"/>
                </a:solidFill>
              </a:rPr>
              <a:t>条件</a:t>
            </a:r>
            <a:r>
              <a:rPr lang="zh-CN" altLang="en-US" b="1">
                <a:solidFill>
                  <a:srgbClr val="FFFF00"/>
                </a:solidFill>
              </a:rPr>
              <a:t>：</a:t>
            </a:r>
            <a:r>
              <a:rPr lang="en-US" altLang="zh-CN" b="1">
                <a:solidFill>
                  <a:srgbClr val="FFFF00"/>
                </a:solidFill>
                <a:cs typeface="Times New Roman" panose="02020603050405020304" pitchFamily="18" charset="0"/>
              </a:rPr>
              <a:t>T</a:t>
            </a:r>
            <a:r>
              <a:rPr lang="en-US" altLang="zh-CN" b="1" baseline="-30000">
                <a:solidFill>
                  <a:srgbClr val="FFFF00"/>
                </a:solidFill>
                <a:cs typeface="Times New Roman" panose="02020603050405020304" pitchFamily="18" charset="0"/>
              </a:rPr>
              <a:t>1</a:t>
            </a:r>
            <a:r>
              <a:rPr lang="zh-CN" altLang="en-US" b="1">
                <a:solidFill>
                  <a:srgbClr val="FFFF00"/>
                </a:solidFill>
              </a:rPr>
              <a:t>和</a:t>
            </a:r>
            <a:r>
              <a:rPr lang="en-US" altLang="zh-CN" b="1">
                <a:solidFill>
                  <a:srgbClr val="FFFF00"/>
                </a:solidFill>
                <a:cs typeface="Times New Roman" panose="02020603050405020304" pitchFamily="18" charset="0"/>
              </a:rPr>
              <a:t>T</a:t>
            </a:r>
            <a:r>
              <a:rPr lang="en-US" altLang="zh-CN" b="1" baseline="-30000">
                <a:solidFill>
                  <a:srgbClr val="FFFF00"/>
                </a:solidFill>
                <a:cs typeface="Times New Roman" panose="02020603050405020304" pitchFamily="18" charset="0"/>
              </a:rPr>
              <a:t>2</a:t>
            </a:r>
            <a:r>
              <a:rPr lang="zh-CN" altLang="en-US" b="1">
                <a:solidFill>
                  <a:srgbClr val="FFFF00"/>
                </a:solidFill>
              </a:rPr>
              <a:t>特性完全一致，</a:t>
            </a:r>
            <a:r>
              <a:rPr lang="en-US" altLang="zh-CN" b="1" i="1">
                <a:solidFill>
                  <a:srgbClr val="FFFF00"/>
                </a:solidFill>
              </a:rPr>
              <a:t>R</a:t>
            </a:r>
            <a:r>
              <a:rPr lang="en-US" altLang="zh-CN" b="1" baseline="-25000">
                <a:solidFill>
                  <a:srgbClr val="FFFF00"/>
                </a:solidFill>
              </a:rPr>
              <a:t>s1</a:t>
            </a:r>
            <a:r>
              <a:rPr lang="en-US" altLang="zh-CN" b="1">
                <a:solidFill>
                  <a:srgbClr val="FFFF00"/>
                </a:solidFill>
              </a:rPr>
              <a:t>=</a:t>
            </a:r>
            <a:r>
              <a:rPr lang="en-US" altLang="zh-CN" b="1" i="1">
                <a:solidFill>
                  <a:srgbClr val="FFFF00"/>
                </a:solidFill>
              </a:rPr>
              <a:t>R</a:t>
            </a:r>
            <a:r>
              <a:rPr lang="en-US" altLang="zh-CN" b="1" baseline="-25000">
                <a:solidFill>
                  <a:srgbClr val="FFFF00"/>
                </a:solidFill>
              </a:rPr>
              <a:t>s2</a:t>
            </a:r>
            <a:r>
              <a:rPr lang="zh-CN" altLang="en-US" b="1">
                <a:solidFill>
                  <a:srgbClr val="FFFF00"/>
                </a:solidFill>
              </a:rPr>
              <a:t>，</a:t>
            </a:r>
            <a:r>
              <a:rPr lang="en-US" altLang="zh-CN" b="1" i="1">
                <a:solidFill>
                  <a:srgbClr val="FFFF00"/>
                </a:solidFill>
              </a:rPr>
              <a:t>R</a:t>
            </a:r>
            <a:r>
              <a:rPr lang="en-US" altLang="zh-CN" b="1" baseline="-25000">
                <a:solidFill>
                  <a:srgbClr val="FFFF00"/>
                </a:solidFill>
              </a:rPr>
              <a:t>b1</a:t>
            </a:r>
            <a:r>
              <a:rPr lang="en-US" altLang="zh-CN" b="1">
                <a:solidFill>
                  <a:srgbClr val="FFFF00"/>
                </a:solidFill>
              </a:rPr>
              <a:t>=</a:t>
            </a:r>
            <a:r>
              <a:rPr lang="en-US" altLang="zh-CN" b="1" i="1">
                <a:solidFill>
                  <a:srgbClr val="FFFF00"/>
                </a:solidFill>
              </a:rPr>
              <a:t>R</a:t>
            </a:r>
            <a:r>
              <a:rPr lang="en-US" altLang="zh-CN" b="1" baseline="-25000">
                <a:solidFill>
                  <a:srgbClr val="FFFF00"/>
                </a:solidFill>
              </a:rPr>
              <a:t>b2</a:t>
            </a:r>
            <a:r>
              <a:rPr lang="zh-CN" altLang="en-US" b="1">
                <a:solidFill>
                  <a:srgbClr val="FFFF00"/>
                </a:solidFill>
              </a:rPr>
              <a:t>，</a:t>
            </a:r>
            <a:r>
              <a:rPr lang="en-US" altLang="zh-CN" b="1" i="1">
                <a:solidFill>
                  <a:srgbClr val="FFFF00"/>
                </a:solidFill>
              </a:rPr>
              <a:t>R</a:t>
            </a:r>
            <a:r>
              <a:rPr lang="en-US" altLang="zh-CN" b="1" baseline="-25000">
                <a:solidFill>
                  <a:srgbClr val="FFFF00"/>
                </a:solidFill>
              </a:rPr>
              <a:t>c1</a:t>
            </a:r>
            <a:r>
              <a:rPr lang="en-US" altLang="zh-CN" b="1">
                <a:solidFill>
                  <a:srgbClr val="FFFF00"/>
                </a:solidFill>
              </a:rPr>
              <a:t>=</a:t>
            </a:r>
            <a:r>
              <a:rPr lang="en-US" altLang="zh-CN" b="1" i="1">
                <a:solidFill>
                  <a:srgbClr val="FFFF00"/>
                </a:solidFill>
              </a:rPr>
              <a:t>R</a:t>
            </a:r>
            <a:r>
              <a:rPr lang="en-US" altLang="zh-CN" b="1" baseline="-25000">
                <a:solidFill>
                  <a:srgbClr val="FFFF00"/>
                </a:solidFill>
              </a:rPr>
              <a:t>c2</a:t>
            </a:r>
            <a:r>
              <a:rPr lang="zh-CN" altLang="en-US" b="1">
                <a:solidFill>
                  <a:srgbClr val="FFFF00"/>
                </a:solidFill>
              </a:rPr>
              <a:t>，</a:t>
            </a:r>
          </a:p>
          <a:p>
            <a:pPr eaLnBrk="1" hangingPunct="1"/>
            <a:r>
              <a:rPr lang="zh-CN" altLang="en-US" b="1">
                <a:solidFill>
                  <a:srgbClr val="FFFF00"/>
                </a:solidFill>
              </a:rPr>
              <a:t>即</a:t>
            </a:r>
            <a:r>
              <a:rPr lang="zh-CN" altLang="en-US" b="1">
                <a:solidFill>
                  <a:srgbClr val="00FF00"/>
                </a:solidFill>
              </a:rPr>
              <a:t>两边电路是完全对称的。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83">
                                            <p:txEl>
                                              <p:pRg st="0" end="0"/>
                                            </p:txEl>
                                          </p:spTgt>
                                        </p:tgtEl>
                                        <p:attrNameLst>
                                          <p:attrName>style.visibility</p:attrName>
                                        </p:attrNameLst>
                                      </p:cBhvr>
                                      <p:to>
                                        <p:strVal val="visible"/>
                                      </p:to>
                                    </p:set>
                                    <p:animEffect transition="in" filter="wipe(down)">
                                      <p:cBhvr>
                                        <p:cTn id="7" dur="500"/>
                                        <p:tgtEl>
                                          <p:spTgt spid="51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83">
                                            <p:txEl>
                                              <p:pRg st="1" end="1"/>
                                            </p:txEl>
                                          </p:spTgt>
                                        </p:tgtEl>
                                        <p:attrNameLst>
                                          <p:attrName>style.visibility</p:attrName>
                                        </p:attrNameLst>
                                      </p:cBhvr>
                                      <p:to>
                                        <p:strVal val="visible"/>
                                      </p:to>
                                    </p:set>
                                    <p:animEffect transition="in" filter="wipe(down)">
                                      <p:cBhvr>
                                        <p:cTn id="12" dur="500"/>
                                        <p:tgtEl>
                                          <p:spTgt spid="51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A6AC3A1-7D70-4164-B064-B1B79F65024A}"/>
              </a:ext>
            </a:extLst>
          </p:cNvPr>
          <p:cNvSpPr>
            <a:spLocks noChangeArrowheads="1"/>
          </p:cNvSpPr>
          <p:nvPr/>
        </p:nvSpPr>
        <p:spPr bwMode="auto">
          <a:xfrm>
            <a:off x="5562600" y="1447800"/>
            <a:ext cx="337343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FF00"/>
                </a:solidFill>
              </a:rPr>
              <a:t>Δ</a:t>
            </a:r>
            <a:r>
              <a:rPr lang="en-US" altLang="zh-CN" b="1" i="1">
                <a:solidFill>
                  <a:srgbClr val="FFFF00"/>
                </a:solidFill>
              </a:rPr>
              <a:t>U</a:t>
            </a:r>
            <a:r>
              <a:rPr lang="en-US" altLang="zh-CN" b="1" baseline="-30000">
                <a:solidFill>
                  <a:srgbClr val="FFFF00"/>
                </a:solidFill>
              </a:rPr>
              <a:t>I1</a:t>
            </a:r>
            <a:r>
              <a:rPr lang="en-US" altLang="zh-CN" b="1">
                <a:solidFill>
                  <a:srgbClr val="FFFF00"/>
                </a:solidFill>
              </a:rPr>
              <a:t>=Δ</a:t>
            </a:r>
            <a:r>
              <a:rPr lang="en-US" altLang="zh-CN" b="1" i="1">
                <a:solidFill>
                  <a:srgbClr val="FFFF00"/>
                </a:solidFill>
              </a:rPr>
              <a:t>U</a:t>
            </a:r>
            <a:r>
              <a:rPr lang="en-US" altLang="zh-CN" b="1" baseline="-30000">
                <a:solidFill>
                  <a:srgbClr val="FFFF00"/>
                </a:solidFill>
              </a:rPr>
              <a:t>I2 </a:t>
            </a:r>
            <a:r>
              <a:rPr lang="en-US" altLang="zh-CN" b="1">
                <a:solidFill>
                  <a:srgbClr val="FFFF00"/>
                </a:solidFill>
              </a:rPr>
              <a:t>= 0</a:t>
            </a:r>
            <a:r>
              <a:rPr lang="zh-CN" altLang="en-US" b="1">
                <a:solidFill>
                  <a:srgbClr val="FFFF00"/>
                </a:solidFill>
              </a:rPr>
              <a:t>，两管集电极静态值</a:t>
            </a:r>
            <a:r>
              <a:rPr lang="en-US" altLang="zh-CN" b="1" i="1">
                <a:solidFill>
                  <a:srgbClr val="FFFF00"/>
                </a:solidFill>
              </a:rPr>
              <a:t>U</a:t>
            </a:r>
            <a:r>
              <a:rPr lang="en-US" altLang="zh-CN" b="1" baseline="-30000">
                <a:solidFill>
                  <a:srgbClr val="FFFF00"/>
                </a:solidFill>
              </a:rPr>
              <a:t>C1</a:t>
            </a:r>
            <a:r>
              <a:rPr lang="en-US" altLang="zh-CN" b="1">
                <a:solidFill>
                  <a:srgbClr val="FFFF00"/>
                </a:solidFill>
              </a:rPr>
              <a:t>=</a:t>
            </a:r>
            <a:r>
              <a:rPr lang="en-US" altLang="zh-CN" b="1" i="1">
                <a:solidFill>
                  <a:srgbClr val="FFFF00"/>
                </a:solidFill>
              </a:rPr>
              <a:t>U</a:t>
            </a:r>
            <a:r>
              <a:rPr lang="en-US" altLang="zh-CN" b="1" baseline="-30000">
                <a:solidFill>
                  <a:srgbClr val="FFFF00"/>
                </a:solidFill>
              </a:rPr>
              <a:t>C2</a:t>
            </a:r>
            <a:r>
              <a:rPr lang="zh-CN" altLang="en-US" b="1">
                <a:solidFill>
                  <a:srgbClr val="FFFF00"/>
                </a:solidFill>
              </a:rPr>
              <a:t>，输出电压</a:t>
            </a:r>
            <a:r>
              <a:rPr lang="en-US" altLang="zh-CN" b="1">
                <a:solidFill>
                  <a:srgbClr val="66FF33"/>
                </a:solidFill>
              </a:rPr>
              <a:t>Δ</a:t>
            </a:r>
            <a:r>
              <a:rPr lang="en-US" altLang="zh-CN" b="1" i="1">
                <a:solidFill>
                  <a:srgbClr val="66FF33"/>
                </a:solidFill>
              </a:rPr>
              <a:t>U</a:t>
            </a:r>
            <a:r>
              <a:rPr lang="en-US" altLang="zh-CN" b="1" baseline="-30000">
                <a:solidFill>
                  <a:srgbClr val="66FF33"/>
                </a:solidFill>
              </a:rPr>
              <a:t>O</a:t>
            </a:r>
            <a:r>
              <a:rPr lang="en-US" altLang="zh-CN" b="1">
                <a:solidFill>
                  <a:srgbClr val="66FF33"/>
                </a:solidFill>
              </a:rPr>
              <a:t>=0</a:t>
            </a:r>
            <a:r>
              <a:rPr lang="zh-CN" altLang="en-US" b="1">
                <a:solidFill>
                  <a:srgbClr val="FFFF00"/>
                </a:solidFill>
              </a:rPr>
              <a:t>。</a:t>
            </a:r>
          </a:p>
        </p:txBody>
      </p:sp>
      <p:grpSp>
        <p:nvGrpSpPr>
          <p:cNvPr id="9219" name="Group 3">
            <a:extLst>
              <a:ext uri="{FF2B5EF4-FFF2-40B4-BE49-F238E27FC236}">
                <a16:creationId xmlns:a16="http://schemas.microsoft.com/office/drawing/2014/main" id="{F0F505D3-82F4-4C77-AD4F-EB76D9FDC821}"/>
              </a:ext>
            </a:extLst>
          </p:cNvPr>
          <p:cNvGrpSpPr>
            <a:grpSpLocks/>
          </p:cNvGrpSpPr>
          <p:nvPr/>
        </p:nvGrpSpPr>
        <p:grpSpPr bwMode="auto">
          <a:xfrm>
            <a:off x="0" y="1905000"/>
            <a:ext cx="5834063" cy="4011613"/>
            <a:chOff x="5952" y="3245"/>
            <a:chExt cx="9188" cy="6318"/>
          </a:xfrm>
        </p:grpSpPr>
        <p:sp>
          <p:nvSpPr>
            <p:cNvPr id="9236" name="Line 4">
              <a:extLst>
                <a:ext uri="{FF2B5EF4-FFF2-40B4-BE49-F238E27FC236}">
                  <a16:creationId xmlns:a16="http://schemas.microsoft.com/office/drawing/2014/main" id="{B9E3C360-2F72-41F8-AE91-B90264BDEA85}"/>
                </a:ext>
              </a:extLst>
            </p:cNvPr>
            <p:cNvSpPr>
              <a:spLocks noChangeShapeType="1"/>
            </p:cNvSpPr>
            <p:nvPr/>
          </p:nvSpPr>
          <p:spPr bwMode="auto">
            <a:xfrm flipV="1">
              <a:off x="7919" y="3745"/>
              <a:ext cx="2" cy="232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5">
              <a:extLst>
                <a:ext uri="{FF2B5EF4-FFF2-40B4-BE49-F238E27FC236}">
                  <a16:creationId xmlns:a16="http://schemas.microsoft.com/office/drawing/2014/main" id="{39A5E889-1A2C-49E0-80E1-4AAFA208C82A}"/>
                </a:ext>
              </a:extLst>
            </p:cNvPr>
            <p:cNvSpPr>
              <a:spLocks noChangeShapeType="1"/>
            </p:cNvSpPr>
            <p:nvPr/>
          </p:nvSpPr>
          <p:spPr bwMode="auto">
            <a:xfrm>
              <a:off x="7919" y="3779"/>
              <a:ext cx="55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38" name="Group 6">
              <a:extLst>
                <a:ext uri="{FF2B5EF4-FFF2-40B4-BE49-F238E27FC236}">
                  <a16:creationId xmlns:a16="http://schemas.microsoft.com/office/drawing/2014/main" id="{3DDBDE09-3A3D-4258-934C-FC3EA7D448A7}"/>
                </a:ext>
              </a:extLst>
            </p:cNvPr>
            <p:cNvGrpSpPr>
              <a:grpSpLocks/>
            </p:cNvGrpSpPr>
            <p:nvPr/>
          </p:nvGrpSpPr>
          <p:grpSpPr bwMode="auto">
            <a:xfrm>
              <a:off x="8900" y="5829"/>
              <a:ext cx="376" cy="546"/>
              <a:chOff x="2038" y="1713"/>
              <a:chExt cx="192" cy="393"/>
            </a:xfrm>
          </p:grpSpPr>
          <p:sp>
            <p:nvSpPr>
              <p:cNvPr id="9292" name="Line 7">
                <a:extLst>
                  <a:ext uri="{FF2B5EF4-FFF2-40B4-BE49-F238E27FC236}">
                    <a16:creationId xmlns:a16="http://schemas.microsoft.com/office/drawing/2014/main" id="{6D74388F-5D28-46D1-A4A0-688165543E3E}"/>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3" name="Line 8">
                <a:extLst>
                  <a:ext uri="{FF2B5EF4-FFF2-40B4-BE49-F238E27FC236}">
                    <a16:creationId xmlns:a16="http://schemas.microsoft.com/office/drawing/2014/main" id="{471DD6F9-5082-4E3A-A9DB-B7E84B1576B5}"/>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4" name="Line 9">
                <a:extLst>
                  <a:ext uri="{FF2B5EF4-FFF2-40B4-BE49-F238E27FC236}">
                    <a16:creationId xmlns:a16="http://schemas.microsoft.com/office/drawing/2014/main" id="{F163C4BE-90F4-4073-8B92-084B95A33998}"/>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39" name="Line 10">
              <a:extLst>
                <a:ext uri="{FF2B5EF4-FFF2-40B4-BE49-F238E27FC236}">
                  <a16:creationId xmlns:a16="http://schemas.microsoft.com/office/drawing/2014/main" id="{67451354-D44B-4C16-8F8C-D9B9983E7964}"/>
                </a:ext>
              </a:extLst>
            </p:cNvPr>
            <p:cNvSpPr>
              <a:spLocks noChangeShapeType="1"/>
            </p:cNvSpPr>
            <p:nvPr/>
          </p:nvSpPr>
          <p:spPr bwMode="auto">
            <a:xfrm>
              <a:off x="9232" y="3779"/>
              <a:ext cx="0" cy="2027"/>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11">
              <a:extLst>
                <a:ext uri="{FF2B5EF4-FFF2-40B4-BE49-F238E27FC236}">
                  <a16:creationId xmlns:a16="http://schemas.microsoft.com/office/drawing/2014/main" id="{5ECAA219-CE40-4AA6-B082-993574B0934A}"/>
                </a:ext>
              </a:extLst>
            </p:cNvPr>
            <p:cNvSpPr>
              <a:spLocks noChangeShapeType="1"/>
            </p:cNvSpPr>
            <p:nvPr/>
          </p:nvSpPr>
          <p:spPr bwMode="auto">
            <a:xfrm>
              <a:off x="6201" y="7846"/>
              <a:ext cx="784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12">
              <a:extLst>
                <a:ext uri="{FF2B5EF4-FFF2-40B4-BE49-F238E27FC236}">
                  <a16:creationId xmlns:a16="http://schemas.microsoft.com/office/drawing/2014/main" id="{12B7E710-09D3-452F-8C54-F75FADEEDA81}"/>
                </a:ext>
              </a:extLst>
            </p:cNvPr>
            <p:cNvSpPr>
              <a:spLocks noChangeShapeType="1"/>
            </p:cNvSpPr>
            <p:nvPr/>
          </p:nvSpPr>
          <p:spPr bwMode="auto">
            <a:xfrm>
              <a:off x="9252" y="6381"/>
              <a:ext cx="0" cy="1442"/>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Line 13">
              <a:extLst>
                <a:ext uri="{FF2B5EF4-FFF2-40B4-BE49-F238E27FC236}">
                  <a16:creationId xmlns:a16="http://schemas.microsoft.com/office/drawing/2014/main" id="{BFA7DA5C-5C1A-4504-9512-EA6B8CBE3729}"/>
                </a:ext>
              </a:extLst>
            </p:cNvPr>
            <p:cNvSpPr>
              <a:spLocks noChangeShapeType="1"/>
            </p:cNvSpPr>
            <p:nvPr/>
          </p:nvSpPr>
          <p:spPr bwMode="auto">
            <a:xfrm>
              <a:off x="6201" y="6055"/>
              <a:ext cx="0" cy="179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14">
              <a:extLst>
                <a:ext uri="{FF2B5EF4-FFF2-40B4-BE49-F238E27FC236}">
                  <a16:creationId xmlns:a16="http://schemas.microsoft.com/office/drawing/2014/main" id="{677B14B7-E1DD-4305-8BC4-7CD8E316E1C5}"/>
                </a:ext>
              </a:extLst>
            </p:cNvPr>
            <p:cNvSpPr>
              <a:spLocks noChangeShapeType="1"/>
            </p:cNvSpPr>
            <p:nvPr/>
          </p:nvSpPr>
          <p:spPr bwMode="auto">
            <a:xfrm>
              <a:off x="11298" y="6092"/>
              <a:ext cx="274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15">
              <a:extLst>
                <a:ext uri="{FF2B5EF4-FFF2-40B4-BE49-F238E27FC236}">
                  <a16:creationId xmlns:a16="http://schemas.microsoft.com/office/drawing/2014/main" id="{352D62CC-250F-4837-B0C3-FB3761EC3662}"/>
                </a:ext>
              </a:extLst>
            </p:cNvPr>
            <p:cNvSpPr>
              <a:spLocks noChangeShapeType="1"/>
            </p:cNvSpPr>
            <p:nvPr/>
          </p:nvSpPr>
          <p:spPr bwMode="auto">
            <a:xfrm>
              <a:off x="10975" y="3779"/>
              <a:ext cx="0" cy="20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16">
              <a:extLst>
                <a:ext uri="{FF2B5EF4-FFF2-40B4-BE49-F238E27FC236}">
                  <a16:creationId xmlns:a16="http://schemas.microsoft.com/office/drawing/2014/main" id="{943ADC28-6D27-45A9-994D-6BDF02D48BEC}"/>
                </a:ext>
              </a:extLst>
            </p:cNvPr>
            <p:cNvSpPr>
              <a:spLocks noChangeShapeType="1"/>
            </p:cNvSpPr>
            <p:nvPr/>
          </p:nvSpPr>
          <p:spPr bwMode="auto">
            <a:xfrm>
              <a:off x="10924" y="6381"/>
              <a:ext cx="0" cy="1463"/>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6" name="Line 17">
              <a:extLst>
                <a:ext uri="{FF2B5EF4-FFF2-40B4-BE49-F238E27FC236}">
                  <a16:creationId xmlns:a16="http://schemas.microsoft.com/office/drawing/2014/main" id="{9B6F4C33-84CF-4190-A29E-C18C05BFAE67}"/>
                </a:ext>
              </a:extLst>
            </p:cNvPr>
            <p:cNvSpPr>
              <a:spLocks noChangeShapeType="1"/>
            </p:cNvSpPr>
            <p:nvPr/>
          </p:nvSpPr>
          <p:spPr bwMode="auto">
            <a:xfrm>
              <a:off x="12226" y="3779"/>
              <a:ext cx="0" cy="2313"/>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247" name="Oval 18">
              <a:extLst>
                <a:ext uri="{FF2B5EF4-FFF2-40B4-BE49-F238E27FC236}">
                  <a16:creationId xmlns:a16="http://schemas.microsoft.com/office/drawing/2014/main" id="{0FB6B877-EF23-4A4A-BD56-2E372DD00936}"/>
                </a:ext>
              </a:extLst>
            </p:cNvPr>
            <p:cNvSpPr>
              <a:spLocks noChangeArrowheads="1"/>
            </p:cNvSpPr>
            <p:nvPr/>
          </p:nvSpPr>
          <p:spPr bwMode="auto">
            <a:xfrm>
              <a:off x="13316" y="3689"/>
              <a:ext cx="126" cy="13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48" name="Line 19">
              <a:extLst>
                <a:ext uri="{FF2B5EF4-FFF2-40B4-BE49-F238E27FC236}">
                  <a16:creationId xmlns:a16="http://schemas.microsoft.com/office/drawing/2014/main" id="{B89146E1-F129-47EE-909C-302E0228D4D7}"/>
                </a:ext>
              </a:extLst>
            </p:cNvPr>
            <p:cNvSpPr>
              <a:spLocks noChangeShapeType="1"/>
            </p:cNvSpPr>
            <p:nvPr/>
          </p:nvSpPr>
          <p:spPr bwMode="auto">
            <a:xfrm flipH="1">
              <a:off x="10425" y="5580"/>
              <a:ext cx="55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49" name="Text Box 20">
              <a:extLst>
                <a:ext uri="{FF2B5EF4-FFF2-40B4-BE49-F238E27FC236}">
                  <a16:creationId xmlns:a16="http://schemas.microsoft.com/office/drawing/2014/main" id="{FBF85629-8EF3-4387-9460-B5E5C5FB6AC2}"/>
                </a:ext>
              </a:extLst>
            </p:cNvPr>
            <p:cNvSpPr txBox="1">
              <a:spLocks noChangeArrowheads="1"/>
            </p:cNvSpPr>
            <p:nvPr/>
          </p:nvSpPr>
          <p:spPr bwMode="auto">
            <a:xfrm>
              <a:off x="8389" y="5172"/>
              <a:ext cx="1174"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9250" name="Line 21">
              <a:extLst>
                <a:ext uri="{FF2B5EF4-FFF2-40B4-BE49-F238E27FC236}">
                  <a16:creationId xmlns:a16="http://schemas.microsoft.com/office/drawing/2014/main" id="{DEA9217C-AA25-4026-9CCE-FF330296F84B}"/>
                </a:ext>
              </a:extLst>
            </p:cNvPr>
            <p:cNvSpPr>
              <a:spLocks noChangeShapeType="1"/>
            </p:cNvSpPr>
            <p:nvPr/>
          </p:nvSpPr>
          <p:spPr bwMode="auto">
            <a:xfrm>
              <a:off x="10148" y="7823"/>
              <a:ext cx="0" cy="37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22">
              <a:extLst>
                <a:ext uri="{FF2B5EF4-FFF2-40B4-BE49-F238E27FC236}">
                  <a16:creationId xmlns:a16="http://schemas.microsoft.com/office/drawing/2014/main" id="{28A2483C-EEE7-47B6-BEAA-1C9F6374B878}"/>
                </a:ext>
              </a:extLst>
            </p:cNvPr>
            <p:cNvSpPr>
              <a:spLocks noChangeShapeType="1"/>
            </p:cNvSpPr>
            <p:nvPr/>
          </p:nvSpPr>
          <p:spPr bwMode="auto">
            <a:xfrm>
              <a:off x="9950" y="8193"/>
              <a:ext cx="428"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2" name="Text Box 23">
              <a:extLst>
                <a:ext uri="{FF2B5EF4-FFF2-40B4-BE49-F238E27FC236}">
                  <a16:creationId xmlns:a16="http://schemas.microsoft.com/office/drawing/2014/main" id="{0ADDB357-FB45-4AF0-A03F-B620839248E4}"/>
                </a:ext>
              </a:extLst>
            </p:cNvPr>
            <p:cNvSpPr txBox="1">
              <a:spLocks noChangeArrowheads="1"/>
            </p:cNvSpPr>
            <p:nvPr/>
          </p:nvSpPr>
          <p:spPr bwMode="auto">
            <a:xfrm>
              <a:off x="9474" y="5404"/>
              <a:ext cx="799"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53" name="Text Box 24">
              <a:extLst>
                <a:ext uri="{FF2B5EF4-FFF2-40B4-BE49-F238E27FC236}">
                  <a16:creationId xmlns:a16="http://schemas.microsoft.com/office/drawing/2014/main" id="{160CDBAC-1E95-4056-8EC6-9FCF51710725}"/>
                </a:ext>
              </a:extLst>
            </p:cNvPr>
            <p:cNvSpPr txBox="1">
              <a:spLocks noChangeArrowheads="1"/>
            </p:cNvSpPr>
            <p:nvPr/>
          </p:nvSpPr>
          <p:spPr bwMode="auto">
            <a:xfrm>
              <a:off x="7362" y="8268"/>
              <a:ext cx="6420"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9254" name="Text Box 25">
              <a:extLst>
                <a:ext uri="{FF2B5EF4-FFF2-40B4-BE49-F238E27FC236}">
                  <a16:creationId xmlns:a16="http://schemas.microsoft.com/office/drawing/2014/main" id="{88C72489-7760-4D4C-85DA-74CEC7ADA877}"/>
                </a:ext>
              </a:extLst>
            </p:cNvPr>
            <p:cNvSpPr txBox="1">
              <a:spLocks noChangeArrowheads="1"/>
            </p:cNvSpPr>
            <p:nvPr/>
          </p:nvSpPr>
          <p:spPr bwMode="auto">
            <a:xfrm>
              <a:off x="10273" y="5423"/>
              <a:ext cx="801"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55" name="Text Box 26">
              <a:extLst>
                <a:ext uri="{FF2B5EF4-FFF2-40B4-BE49-F238E27FC236}">
                  <a16:creationId xmlns:a16="http://schemas.microsoft.com/office/drawing/2014/main" id="{07D87BD8-2304-4E6B-9766-86B723BD8DA8}"/>
                </a:ext>
              </a:extLst>
            </p:cNvPr>
            <p:cNvSpPr txBox="1">
              <a:spLocks noChangeArrowheads="1"/>
            </p:cNvSpPr>
            <p:nvPr/>
          </p:nvSpPr>
          <p:spPr bwMode="auto">
            <a:xfrm>
              <a:off x="6694" y="5216"/>
              <a:ext cx="1175"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9256" name="Text Box 27">
              <a:extLst>
                <a:ext uri="{FF2B5EF4-FFF2-40B4-BE49-F238E27FC236}">
                  <a16:creationId xmlns:a16="http://schemas.microsoft.com/office/drawing/2014/main" id="{D89F44EA-5D35-461E-BDF8-047113F3883C}"/>
                </a:ext>
              </a:extLst>
            </p:cNvPr>
            <p:cNvSpPr txBox="1">
              <a:spLocks noChangeArrowheads="1"/>
            </p:cNvSpPr>
            <p:nvPr/>
          </p:nvSpPr>
          <p:spPr bwMode="auto">
            <a:xfrm>
              <a:off x="13541" y="3245"/>
              <a:ext cx="1599"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9257" name="Line 28">
              <a:extLst>
                <a:ext uri="{FF2B5EF4-FFF2-40B4-BE49-F238E27FC236}">
                  <a16:creationId xmlns:a16="http://schemas.microsoft.com/office/drawing/2014/main" id="{F2257958-F85C-48D2-A1AF-B6C994DF9CC7}"/>
                </a:ext>
              </a:extLst>
            </p:cNvPr>
            <p:cNvSpPr>
              <a:spLocks noChangeShapeType="1"/>
            </p:cNvSpPr>
            <p:nvPr/>
          </p:nvSpPr>
          <p:spPr bwMode="auto">
            <a:xfrm>
              <a:off x="6168" y="6053"/>
              <a:ext cx="2732" cy="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8" name="Rectangle 29">
              <a:extLst>
                <a:ext uri="{FF2B5EF4-FFF2-40B4-BE49-F238E27FC236}">
                  <a16:creationId xmlns:a16="http://schemas.microsoft.com/office/drawing/2014/main" id="{57677E99-F30A-4549-A6AB-1862ECA3EF8F}"/>
                </a:ext>
              </a:extLst>
            </p:cNvPr>
            <p:cNvSpPr>
              <a:spLocks noChangeArrowheads="1"/>
            </p:cNvSpPr>
            <p:nvPr/>
          </p:nvSpPr>
          <p:spPr bwMode="auto">
            <a:xfrm>
              <a:off x="6623" y="5906"/>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59" name="Oval 30">
              <a:extLst>
                <a:ext uri="{FF2B5EF4-FFF2-40B4-BE49-F238E27FC236}">
                  <a16:creationId xmlns:a16="http://schemas.microsoft.com/office/drawing/2014/main" id="{05C33883-C036-42E3-87E2-5857B28F7B96}"/>
                </a:ext>
              </a:extLst>
            </p:cNvPr>
            <p:cNvSpPr>
              <a:spLocks noChangeArrowheads="1"/>
            </p:cNvSpPr>
            <p:nvPr/>
          </p:nvSpPr>
          <p:spPr bwMode="auto">
            <a:xfrm>
              <a:off x="5952" y="6674"/>
              <a:ext cx="526" cy="56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9260" name="Group 31">
              <a:extLst>
                <a:ext uri="{FF2B5EF4-FFF2-40B4-BE49-F238E27FC236}">
                  <a16:creationId xmlns:a16="http://schemas.microsoft.com/office/drawing/2014/main" id="{C6C18A68-0E3B-4649-8F7A-183EECE65704}"/>
                </a:ext>
              </a:extLst>
            </p:cNvPr>
            <p:cNvGrpSpPr>
              <a:grpSpLocks/>
            </p:cNvGrpSpPr>
            <p:nvPr/>
          </p:nvGrpSpPr>
          <p:grpSpPr bwMode="auto">
            <a:xfrm>
              <a:off x="10924" y="5806"/>
              <a:ext cx="374" cy="563"/>
              <a:chOff x="3075" y="1694"/>
              <a:chExt cx="192" cy="408"/>
            </a:xfrm>
          </p:grpSpPr>
          <p:sp>
            <p:nvSpPr>
              <p:cNvPr id="9289" name="Line 32">
                <a:extLst>
                  <a:ext uri="{FF2B5EF4-FFF2-40B4-BE49-F238E27FC236}">
                    <a16:creationId xmlns:a16="http://schemas.microsoft.com/office/drawing/2014/main" id="{A773BC2A-1442-4BD1-A052-98C48A8FC8BB}"/>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0" name="Line 33">
                <a:extLst>
                  <a:ext uri="{FF2B5EF4-FFF2-40B4-BE49-F238E27FC236}">
                    <a16:creationId xmlns:a16="http://schemas.microsoft.com/office/drawing/2014/main" id="{AA11B6FD-718A-41E1-8930-714D43B2E830}"/>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1" name="Line 34">
                <a:extLst>
                  <a:ext uri="{FF2B5EF4-FFF2-40B4-BE49-F238E27FC236}">
                    <a16:creationId xmlns:a16="http://schemas.microsoft.com/office/drawing/2014/main" id="{B99E285B-B03A-42F3-AEC8-F59F0C502C55}"/>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9261" name="Line 35">
              <a:extLst>
                <a:ext uri="{FF2B5EF4-FFF2-40B4-BE49-F238E27FC236}">
                  <a16:creationId xmlns:a16="http://schemas.microsoft.com/office/drawing/2014/main" id="{201A2CE5-B26C-4E93-99CA-173D711DC9B5}"/>
                </a:ext>
              </a:extLst>
            </p:cNvPr>
            <p:cNvSpPr>
              <a:spLocks noChangeShapeType="1"/>
            </p:cNvSpPr>
            <p:nvPr/>
          </p:nvSpPr>
          <p:spPr bwMode="auto">
            <a:xfrm>
              <a:off x="14022" y="6092"/>
              <a:ext cx="0" cy="173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2" name="Oval 36">
              <a:extLst>
                <a:ext uri="{FF2B5EF4-FFF2-40B4-BE49-F238E27FC236}">
                  <a16:creationId xmlns:a16="http://schemas.microsoft.com/office/drawing/2014/main" id="{EB734145-616D-4050-8774-58AEA5D88E63}"/>
                </a:ext>
              </a:extLst>
            </p:cNvPr>
            <p:cNvSpPr>
              <a:spLocks noChangeArrowheads="1"/>
            </p:cNvSpPr>
            <p:nvPr/>
          </p:nvSpPr>
          <p:spPr bwMode="auto">
            <a:xfrm>
              <a:off x="13727" y="6664"/>
              <a:ext cx="574" cy="585"/>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63" name="Line 37">
              <a:extLst>
                <a:ext uri="{FF2B5EF4-FFF2-40B4-BE49-F238E27FC236}">
                  <a16:creationId xmlns:a16="http://schemas.microsoft.com/office/drawing/2014/main" id="{BD013A11-570F-4815-9589-AA5B45CD5810}"/>
                </a:ext>
              </a:extLst>
            </p:cNvPr>
            <p:cNvSpPr>
              <a:spLocks noChangeShapeType="1"/>
            </p:cNvSpPr>
            <p:nvPr/>
          </p:nvSpPr>
          <p:spPr bwMode="auto">
            <a:xfrm flipV="1">
              <a:off x="9232" y="5580"/>
              <a:ext cx="519" cy="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264" name="Oval 38">
              <a:extLst>
                <a:ext uri="{FF2B5EF4-FFF2-40B4-BE49-F238E27FC236}">
                  <a16:creationId xmlns:a16="http://schemas.microsoft.com/office/drawing/2014/main" id="{57FD78C4-2ADB-4298-AE9A-BF32E34884B8}"/>
                </a:ext>
              </a:extLst>
            </p:cNvPr>
            <p:cNvSpPr>
              <a:spLocks noChangeArrowheads="1"/>
            </p:cNvSpPr>
            <p:nvPr/>
          </p:nvSpPr>
          <p:spPr bwMode="auto">
            <a:xfrm>
              <a:off x="9725" y="5521"/>
              <a:ext cx="125" cy="132"/>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65" name="Oval 39">
              <a:extLst>
                <a:ext uri="{FF2B5EF4-FFF2-40B4-BE49-F238E27FC236}">
                  <a16:creationId xmlns:a16="http://schemas.microsoft.com/office/drawing/2014/main" id="{9C7AF5B7-95CE-419E-9B36-B8A3DB035D05}"/>
                </a:ext>
              </a:extLst>
            </p:cNvPr>
            <p:cNvSpPr>
              <a:spLocks noChangeArrowheads="1"/>
            </p:cNvSpPr>
            <p:nvPr/>
          </p:nvSpPr>
          <p:spPr bwMode="auto">
            <a:xfrm>
              <a:off x="10380" y="5496"/>
              <a:ext cx="126" cy="13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66" name="Text Box 40">
              <a:extLst>
                <a:ext uri="{FF2B5EF4-FFF2-40B4-BE49-F238E27FC236}">
                  <a16:creationId xmlns:a16="http://schemas.microsoft.com/office/drawing/2014/main" id="{3628181D-0458-4CC9-9CC3-9A62E7CDE641}"/>
                </a:ext>
              </a:extLst>
            </p:cNvPr>
            <p:cNvSpPr txBox="1">
              <a:spLocks noChangeArrowheads="1"/>
            </p:cNvSpPr>
            <p:nvPr/>
          </p:nvSpPr>
          <p:spPr bwMode="auto">
            <a:xfrm>
              <a:off x="6401" y="6651"/>
              <a:ext cx="1599"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9267" name="Text Box 41">
              <a:extLst>
                <a:ext uri="{FF2B5EF4-FFF2-40B4-BE49-F238E27FC236}">
                  <a16:creationId xmlns:a16="http://schemas.microsoft.com/office/drawing/2014/main" id="{84863742-66A8-421A-A4B3-5160471B534D}"/>
                </a:ext>
              </a:extLst>
            </p:cNvPr>
            <p:cNvSpPr txBox="1">
              <a:spLocks noChangeArrowheads="1"/>
            </p:cNvSpPr>
            <p:nvPr/>
          </p:nvSpPr>
          <p:spPr bwMode="auto">
            <a:xfrm>
              <a:off x="12772" y="5216"/>
              <a:ext cx="1177"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9268" name="Text Box 42">
              <a:extLst>
                <a:ext uri="{FF2B5EF4-FFF2-40B4-BE49-F238E27FC236}">
                  <a16:creationId xmlns:a16="http://schemas.microsoft.com/office/drawing/2014/main" id="{73A4336B-6135-425C-96AB-2A746AEF24FB}"/>
                </a:ext>
              </a:extLst>
            </p:cNvPr>
            <p:cNvSpPr txBox="1">
              <a:spLocks noChangeArrowheads="1"/>
            </p:cNvSpPr>
            <p:nvPr/>
          </p:nvSpPr>
          <p:spPr bwMode="auto">
            <a:xfrm>
              <a:off x="8012" y="4475"/>
              <a:ext cx="1175"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9269" name="Text Box 43">
              <a:extLst>
                <a:ext uri="{FF2B5EF4-FFF2-40B4-BE49-F238E27FC236}">
                  <a16:creationId xmlns:a16="http://schemas.microsoft.com/office/drawing/2014/main" id="{7B0740B9-A485-43EE-B592-FAF47AB967A4}"/>
                </a:ext>
              </a:extLst>
            </p:cNvPr>
            <p:cNvSpPr txBox="1">
              <a:spLocks noChangeArrowheads="1"/>
            </p:cNvSpPr>
            <p:nvPr/>
          </p:nvSpPr>
          <p:spPr bwMode="auto">
            <a:xfrm>
              <a:off x="9420" y="4276"/>
              <a:ext cx="1173"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9270" name="Text Box 44">
              <a:extLst>
                <a:ext uri="{FF2B5EF4-FFF2-40B4-BE49-F238E27FC236}">
                  <a16:creationId xmlns:a16="http://schemas.microsoft.com/office/drawing/2014/main" id="{5FE412DF-6E32-4995-BE83-55478764896D}"/>
                </a:ext>
              </a:extLst>
            </p:cNvPr>
            <p:cNvSpPr txBox="1">
              <a:spLocks noChangeArrowheads="1"/>
            </p:cNvSpPr>
            <p:nvPr/>
          </p:nvSpPr>
          <p:spPr bwMode="auto">
            <a:xfrm>
              <a:off x="11108" y="4375"/>
              <a:ext cx="1171"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9271" name="Text Box 45">
              <a:extLst>
                <a:ext uri="{FF2B5EF4-FFF2-40B4-BE49-F238E27FC236}">
                  <a16:creationId xmlns:a16="http://schemas.microsoft.com/office/drawing/2014/main" id="{6397248D-D84C-4A79-9F44-9DD0BDF164CA}"/>
                </a:ext>
              </a:extLst>
            </p:cNvPr>
            <p:cNvSpPr txBox="1">
              <a:spLocks noChangeArrowheads="1"/>
            </p:cNvSpPr>
            <p:nvPr/>
          </p:nvSpPr>
          <p:spPr bwMode="auto">
            <a:xfrm>
              <a:off x="12416" y="4475"/>
              <a:ext cx="1177"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9272" name="Text Box 46">
              <a:extLst>
                <a:ext uri="{FF2B5EF4-FFF2-40B4-BE49-F238E27FC236}">
                  <a16:creationId xmlns:a16="http://schemas.microsoft.com/office/drawing/2014/main" id="{481184FB-C86C-4861-B3CD-239FB1D86755}"/>
                </a:ext>
              </a:extLst>
            </p:cNvPr>
            <p:cNvSpPr txBox="1">
              <a:spLocks noChangeArrowheads="1"/>
            </p:cNvSpPr>
            <p:nvPr/>
          </p:nvSpPr>
          <p:spPr bwMode="auto">
            <a:xfrm>
              <a:off x="11011" y="5172"/>
              <a:ext cx="1173"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9273" name="Text Box 47">
              <a:extLst>
                <a:ext uri="{FF2B5EF4-FFF2-40B4-BE49-F238E27FC236}">
                  <a16:creationId xmlns:a16="http://schemas.microsoft.com/office/drawing/2014/main" id="{B08F9033-AC0B-42C9-B067-832AF723A7A5}"/>
                </a:ext>
              </a:extLst>
            </p:cNvPr>
            <p:cNvSpPr txBox="1">
              <a:spLocks noChangeArrowheads="1"/>
            </p:cNvSpPr>
            <p:nvPr/>
          </p:nvSpPr>
          <p:spPr bwMode="auto">
            <a:xfrm>
              <a:off x="12509" y="6716"/>
              <a:ext cx="1250"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9274" name="Text Box 48">
              <a:extLst>
                <a:ext uri="{FF2B5EF4-FFF2-40B4-BE49-F238E27FC236}">
                  <a16:creationId xmlns:a16="http://schemas.microsoft.com/office/drawing/2014/main" id="{463CA4E4-DEEA-4EF4-8D6E-F0BDD5978F4A}"/>
                </a:ext>
              </a:extLst>
            </p:cNvPr>
            <p:cNvSpPr txBox="1">
              <a:spLocks noChangeArrowheads="1"/>
            </p:cNvSpPr>
            <p:nvPr/>
          </p:nvSpPr>
          <p:spPr bwMode="auto">
            <a:xfrm>
              <a:off x="9497" y="5743"/>
              <a:ext cx="1599"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9275" name="Text Box 49">
              <a:extLst>
                <a:ext uri="{FF2B5EF4-FFF2-40B4-BE49-F238E27FC236}">
                  <a16:creationId xmlns:a16="http://schemas.microsoft.com/office/drawing/2014/main" id="{0BAB87A4-A414-4F60-80F8-981FBB13A883}"/>
                </a:ext>
              </a:extLst>
            </p:cNvPr>
            <p:cNvSpPr txBox="1">
              <a:spLocks noChangeArrowheads="1"/>
            </p:cNvSpPr>
            <p:nvPr/>
          </p:nvSpPr>
          <p:spPr bwMode="auto">
            <a:xfrm>
              <a:off x="6235" y="6103"/>
              <a:ext cx="799"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76" name="Text Box 50">
              <a:extLst>
                <a:ext uri="{FF2B5EF4-FFF2-40B4-BE49-F238E27FC236}">
                  <a16:creationId xmlns:a16="http://schemas.microsoft.com/office/drawing/2014/main" id="{DC081E54-F74E-4A4B-8388-9479894496B9}"/>
                </a:ext>
              </a:extLst>
            </p:cNvPr>
            <p:cNvSpPr txBox="1">
              <a:spLocks noChangeArrowheads="1"/>
            </p:cNvSpPr>
            <p:nvPr/>
          </p:nvSpPr>
          <p:spPr bwMode="auto">
            <a:xfrm>
              <a:off x="13490" y="6078"/>
              <a:ext cx="803"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9277" name="Text Box 51">
              <a:extLst>
                <a:ext uri="{FF2B5EF4-FFF2-40B4-BE49-F238E27FC236}">
                  <a16:creationId xmlns:a16="http://schemas.microsoft.com/office/drawing/2014/main" id="{0163E07D-54BD-4AD9-9391-E6B73D3C8DB9}"/>
                </a:ext>
              </a:extLst>
            </p:cNvPr>
            <p:cNvSpPr txBox="1">
              <a:spLocks noChangeArrowheads="1"/>
            </p:cNvSpPr>
            <p:nvPr/>
          </p:nvSpPr>
          <p:spPr bwMode="auto">
            <a:xfrm>
              <a:off x="9420" y="7059"/>
              <a:ext cx="798"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9278" name="Text Box 52">
              <a:extLst>
                <a:ext uri="{FF2B5EF4-FFF2-40B4-BE49-F238E27FC236}">
                  <a16:creationId xmlns:a16="http://schemas.microsoft.com/office/drawing/2014/main" id="{3C39BE71-08B0-4AD4-AD68-978964FDF3D0}"/>
                </a:ext>
              </a:extLst>
            </p:cNvPr>
            <p:cNvSpPr txBox="1">
              <a:spLocks noChangeArrowheads="1"/>
            </p:cNvSpPr>
            <p:nvPr/>
          </p:nvSpPr>
          <p:spPr bwMode="auto">
            <a:xfrm>
              <a:off x="10356" y="7059"/>
              <a:ext cx="80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9279" name="Text Box 53">
              <a:extLst>
                <a:ext uri="{FF2B5EF4-FFF2-40B4-BE49-F238E27FC236}">
                  <a16:creationId xmlns:a16="http://schemas.microsoft.com/office/drawing/2014/main" id="{E8408654-2AE6-4BC0-8727-DD20AE8F8C6C}"/>
                </a:ext>
              </a:extLst>
            </p:cNvPr>
            <p:cNvSpPr txBox="1">
              <a:spLocks noChangeArrowheads="1"/>
            </p:cNvSpPr>
            <p:nvPr/>
          </p:nvSpPr>
          <p:spPr bwMode="auto">
            <a:xfrm>
              <a:off x="6235" y="7059"/>
              <a:ext cx="799"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9280" name="Text Box 54">
              <a:extLst>
                <a:ext uri="{FF2B5EF4-FFF2-40B4-BE49-F238E27FC236}">
                  <a16:creationId xmlns:a16="http://schemas.microsoft.com/office/drawing/2014/main" id="{FC48E5CF-4A5D-4621-A5E6-0E3045DC9956}"/>
                </a:ext>
              </a:extLst>
            </p:cNvPr>
            <p:cNvSpPr txBox="1">
              <a:spLocks noChangeArrowheads="1"/>
            </p:cNvSpPr>
            <p:nvPr/>
          </p:nvSpPr>
          <p:spPr bwMode="auto">
            <a:xfrm>
              <a:off x="8326" y="6120"/>
              <a:ext cx="99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9281" name="Text Box 55">
              <a:extLst>
                <a:ext uri="{FF2B5EF4-FFF2-40B4-BE49-F238E27FC236}">
                  <a16:creationId xmlns:a16="http://schemas.microsoft.com/office/drawing/2014/main" id="{EFE8CE93-59EE-4D7C-8B8D-B5991204C0A6}"/>
                </a:ext>
              </a:extLst>
            </p:cNvPr>
            <p:cNvSpPr txBox="1">
              <a:spLocks noChangeArrowheads="1"/>
            </p:cNvSpPr>
            <p:nvPr/>
          </p:nvSpPr>
          <p:spPr bwMode="auto">
            <a:xfrm>
              <a:off x="11201" y="6187"/>
              <a:ext cx="997"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9282" name="Rectangle 56">
              <a:extLst>
                <a:ext uri="{FF2B5EF4-FFF2-40B4-BE49-F238E27FC236}">
                  <a16:creationId xmlns:a16="http://schemas.microsoft.com/office/drawing/2014/main" id="{36062512-CAF2-47CA-8D61-A7CAB0C72FF1}"/>
                </a:ext>
              </a:extLst>
            </p:cNvPr>
            <p:cNvSpPr>
              <a:spLocks noChangeArrowheads="1"/>
            </p:cNvSpPr>
            <p:nvPr/>
          </p:nvSpPr>
          <p:spPr bwMode="auto">
            <a:xfrm>
              <a:off x="7792" y="4375"/>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3" name="Rectangle 57">
              <a:extLst>
                <a:ext uri="{FF2B5EF4-FFF2-40B4-BE49-F238E27FC236}">
                  <a16:creationId xmlns:a16="http://schemas.microsoft.com/office/drawing/2014/main" id="{BE3A7C49-AA2A-47C9-9A93-7B18423D74F9}"/>
                </a:ext>
              </a:extLst>
            </p:cNvPr>
            <p:cNvSpPr>
              <a:spLocks noChangeArrowheads="1"/>
            </p:cNvSpPr>
            <p:nvPr/>
          </p:nvSpPr>
          <p:spPr bwMode="auto">
            <a:xfrm>
              <a:off x="9094" y="4356"/>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4" name="Rectangle 58">
              <a:extLst>
                <a:ext uri="{FF2B5EF4-FFF2-40B4-BE49-F238E27FC236}">
                  <a16:creationId xmlns:a16="http://schemas.microsoft.com/office/drawing/2014/main" id="{B7138261-D7EC-4873-BD19-976C753A5225}"/>
                </a:ext>
              </a:extLst>
            </p:cNvPr>
            <p:cNvSpPr>
              <a:spLocks noChangeArrowheads="1"/>
            </p:cNvSpPr>
            <p:nvPr/>
          </p:nvSpPr>
          <p:spPr bwMode="auto">
            <a:xfrm>
              <a:off x="10841" y="4352"/>
              <a:ext cx="253" cy="805"/>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5" name="Rectangle 59">
              <a:extLst>
                <a:ext uri="{FF2B5EF4-FFF2-40B4-BE49-F238E27FC236}">
                  <a16:creationId xmlns:a16="http://schemas.microsoft.com/office/drawing/2014/main" id="{D5B1B683-622D-4854-BD71-29A357D4C6E4}"/>
                </a:ext>
              </a:extLst>
            </p:cNvPr>
            <p:cNvSpPr>
              <a:spLocks noChangeArrowheads="1"/>
            </p:cNvSpPr>
            <p:nvPr/>
          </p:nvSpPr>
          <p:spPr bwMode="auto">
            <a:xfrm>
              <a:off x="12105" y="4335"/>
              <a:ext cx="249" cy="803"/>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6" name="Rectangle 60">
              <a:extLst>
                <a:ext uri="{FF2B5EF4-FFF2-40B4-BE49-F238E27FC236}">
                  <a16:creationId xmlns:a16="http://schemas.microsoft.com/office/drawing/2014/main" id="{6A2AEC5B-DB6C-42E1-8624-5F8AFEB8A799}"/>
                </a:ext>
              </a:extLst>
            </p:cNvPr>
            <p:cNvSpPr>
              <a:spLocks noChangeArrowheads="1"/>
            </p:cNvSpPr>
            <p:nvPr/>
          </p:nvSpPr>
          <p:spPr bwMode="auto">
            <a:xfrm>
              <a:off x="12803" y="5950"/>
              <a:ext cx="752" cy="295"/>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7" name="Oval 61">
              <a:extLst>
                <a:ext uri="{FF2B5EF4-FFF2-40B4-BE49-F238E27FC236}">
                  <a16:creationId xmlns:a16="http://schemas.microsoft.com/office/drawing/2014/main" id="{ED5E4613-F1BF-4139-ADB4-D99A8FFCCB20}"/>
                </a:ext>
              </a:extLst>
            </p:cNvPr>
            <p:cNvSpPr>
              <a:spLocks noChangeArrowheads="1"/>
            </p:cNvSpPr>
            <p:nvPr/>
          </p:nvSpPr>
          <p:spPr bwMode="auto">
            <a:xfrm>
              <a:off x="7820" y="5969"/>
              <a:ext cx="188" cy="201"/>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288" name="Text Box 62">
              <a:extLst>
                <a:ext uri="{FF2B5EF4-FFF2-40B4-BE49-F238E27FC236}">
                  <a16:creationId xmlns:a16="http://schemas.microsoft.com/office/drawing/2014/main" id="{3A1CC2CE-4C80-42DE-AEF5-557BD73FF6D8}"/>
                </a:ext>
              </a:extLst>
            </p:cNvPr>
            <p:cNvSpPr txBox="1">
              <a:spLocks noChangeArrowheads="1"/>
            </p:cNvSpPr>
            <p:nvPr/>
          </p:nvSpPr>
          <p:spPr bwMode="auto">
            <a:xfrm>
              <a:off x="13500" y="6906"/>
              <a:ext cx="585"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
        <p:nvSpPr>
          <p:cNvPr id="6207" name="Line 63">
            <a:extLst>
              <a:ext uri="{FF2B5EF4-FFF2-40B4-BE49-F238E27FC236}">
                <a16:creationId xmlns:a16="http://schemas.microsoft.com/office/drawing/2014/main" id="{AA6DA011-50CA-4344-A2DD-877BB84D41B5}"/>
              </a:ext>
            </a:extLst>
          </p:cNvPr>
          <p:cNvSpPr>
            <a:spLocks noChangeShapeType="1"/>
          </p:cNvSpPr>
          <p:nvPr/>
        </p:nvSpPr>
        <p:spPr bwMode="auto">
          <a:xfrm>
            <a:off x="179388" y="4005263"/>
            <a:ext cx="539750"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8" name="Line 64">
            <a:extLst>
              <a:ext uri="{FF2B5EF4-FFF2-40B4-BE49-F238E27FC236}">
                <a16:creationId xmlns:a16="http://schemas.microsoft.com/office/drawing/2014/main" id="{8EC1FA11-7795-4E09-91DF-C592B3E6DCF8}"/>
              </a:ext>
            </a:extLst>
          </p:cNvPr>
          <p:cNvSpPr>
            <a:spLocks noChangeShapeType="1"/>
          </p:cNvSpPr>
          <p:nvPr/>
        </p:nvSpPr>
        <p:spPr bwMode="auto">
          <a:xfrm>
            <a:off x="684213" y="4005263"/>
            <a:ext cx="0" cy="503237"/>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9" name="Line 65">
            <a:extLst>
              <a:ext uri="{FF2B5EF4-FFF2-40B4-BE49-F238E27FC236}">
                <a16:creationId xmlns:a16="http://schemas.microsoft.com/office/drawing/2014/main" id="{0BA50439-A2C1-48BC-AA93-8C18E3682D47}"/>
              </a:ext>
            </a:extLst>
          </p:cNvPr>
          <p:cNvSpPr>
            <a:spLocks noChangeShapeType="1"/>
          </p:cNvSpPr>
          <p:nvPr/>
        </p:nvSpPr>
        <p:spPr bwMode="auto">
          <a:xfrm flipH="1">
            <a:off x="179388" y="4508500"/>
            <a:ext cx="50482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0" name="Line 66">
            <a:extLst>
              <a:ext uri="{FF2B5EF4-FFF2-40B4-BE49-F238E27FC236}">
                <a16:creationId xmlns:a16="http://schemas.microsoft.com/office/drawing/2014/main" id="{9B49B9F4-773C-4B5A-873B-A8BD97912161}"/>
              </a:ext>
            </a:extLst>
          </p:cNvPr>
          <p:cNvSpPr>
            <a:spLocks noChangeShapeType="1"/>
          </p:cNvSpPr>
          <p:nvPr/>
        </p:nvSpPr>
        <p:spPr bwMode="auto">
          <a:xfrm flipH="1">
            <a:off x="4643438" y="4005263"/>
            <a:ext cx="50482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 name="Line 67">
            <a:extLst>
              <a:ext uri="{FF2B5EF4-FFF2-40B4-BE49-F238E27FC236}">
                <a16:creationId xmlns:a16="http://schemas.microsoft.com/office/drawing/2014/main" id="{00414E9F-77D6-4C84-8E4F-317CC4601DFE}"/>
              </a:ext>
            </a:extLst>
          </p:cNvPr>
          <p:cNvSpPr>
            <a:spLocks noChangeShapeType="1"/>
          </p:cNvSpPr>
          <p:nvPr/>
        </p:nvSpPr>
        <p:spPr bwMode="auto">
          <a:xfrm>
            <a:off x="4643438" y="4005263"/>
            <a:ext cx="0"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2" name="Line 68">
            <a:extLst>
              <a:ext uri="{FF2B5EF4-FFF2-40B4-BE49-F238E27FC236}">
                <a16:creationId xmlns:a16="http://schemas.microsoft.com/office/drawing/2014/main" id="{DD75B4CF-9630-4DE4-8BBB-8835F2F2E31C}"/>
              </a:ext>
            </a:extLst>
          </p:cNvPr>
          <p:cNvSpPr>
            <a:spLocks noChangeShapeType="1"/>
          </p:cNvSpPr>
          <p:nvPr/>
        </p:nvSpPr>
        <p:spPr bwMode="auto">
          <a:xfrm>
            <a:off x="4643438" y="4005263"/>
            <a:ext cx="0" cy="503237"/>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3" name="Line 69">
            <a:extLst>
              <a:ext uri="{FF2B5EF4-FFF2-40B4-BE49-F238E27FC236}">
                <a16:creationId xmlns:a16="http://schemas.microsoft.com/office/drawing/2014/main" id="{F06C64C7-4AF8-47CE-A44B-EA0DDB1A5F5D}"/>
              </a:ext>
            </a:extLst>
          </p:cNvPr>
          <p:cNvSpPr>
            <a:spLocks noChangeShapeType="1"/>
          </p:cNvSpPr>
          <p:nvPr/>
        </p:nvSpPr>
        <p:spPr bwMode="auto">
          <a:xfrm>
            <a:off x="4643438" y="4508500"/>
            <a:ext cx="50482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Rectangle 70">
            <a:extLst>
              <a:ext uri="{FF2B5EF4-FFF2-40B4-BE49-F238E27FC236}">
                <a16:creationId xmlns:a16="http://schemas.microsoft.com/office/drawing/2014/main" id="{EB526AA0-E287-4ECF-A7E8-BD603ED015BE}"/>
              </a:ext>
            </a:extLst>
          </p:cNvPr>
          <p:cNvSpPr>
            <a:spLocks noChangeArrowheads="1"/>
          </p:cNvSpPr>
          <p:nvPr/>
        </p:nvSpPr>
        <p:spPr bwMode="auto">
          <a:xfrm>
            <a:off x="587375" y="717550"/>
            <a:ext cx="326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a:solidFill>
                  <a:srgbClr val="FFFF00"/>
                </a:solidFill>
              </a:rPr>
              <a:t>(1)</a:t>
            </a:r>
            <a:r>
              <a:rPr lang="zh-CN" altLang="en-US" b="1">
                <a:solidFill>
                  <a:srgbClr val="FFFF00"/>
                </a:solidFill>
              </a:rPr>
              <a:t>静态分析</a:t>
            </a:r>
          </a:p>
        </p:txBody>
      </p:sp>
      <p:grpSp>
        <p:nvGrpSpPr>
          <p:cNvPr id="5" name="Group 79">
            <a:extLst>
              <a:ext uri="{FF2B5EF4-FFF2-40B4-BE49-F238E27FC236}">
                <a16:creationId xmlns:a16="http://schemas.microsoft.com/office/drawing/2014/main" id="{8BBF2C34-BB8B-4918-85CC-3B7C4EFD20A0}"/>
              </a:ext>
            </a:extLst>
          </p:cNvPr>
          <p:cNvGrpSpPr>
            <a:grpSpLocks/>
          </p:cNvGrpSpPr>
          <p:nvPr/>
        </p:nvGrpSpPr>
        <p:grpSpPr bwMode="auto">
          <a:xfrm>
            <a:off x="5580063" y="3429000"/>
            <a:ext cx="3563937" cy="3240088"/>
            <a:chOff x="3515" y="2160"/>
            <a:chExt cx="2245" cy="2041"/>
          </a:xfrm>
        </p:grpSpPr>
        <p:sp>
          <p:nvSpPr>
            <p:cNvPr id="9229" name="Rectangle 72">
              <a:extLst>
                <a:ext uri="{FF2B5EF4-FFF2-40B4-BE49-F238E27FC236}">
                  <a16:creationId xmlns:a16="http://schemas.microsoft.com/office/drawing/2014/main" id="{C18B4018-7668-4805-9C99-FAE5457A828D}"/>
                </a:ext>
              </a:extLst>
            </p:cNvPr>
            <p:cNvSpPr>
              <a:spLocks noChangeArrowheads="1"/>
            </p:cNvSpPr>
            <p:nvPr/>
          </p:nvSpPr>
          <p:spPr bwMode="auto">
            <a:xfrm>
              <a:off x="3515" y="2360"/>
              <a:ext cx="2245" cy="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buFontTx/>
                <a:buNone/>
              </a:pPr>
              <a:r>
                <a:rPr lang="zh-CN" altLang="en-US" sz="2800" b="1">
                  <a:solidFill>
                    <a:srgbClr val="FFFF00"/>
                  </a:solidFill>
                </a:rPr>
                <a:t>当</a:t>
              </a:r>
              <a:r>
                <a:rPr lang="en-US" altLang="zh-CN" sz="2800" b="1">
                  <a:solidFill>
                    <a:srgbClr val="66FF33"/>
                  </a:solidFill>
                </a:rPr>
                <a:t>T(</a:t>
              </a:r>
              <a:r>
                <a:rPr lang="en-US" altLang="zh-CN" sz="2800" b="1">
                  <a:solidFill>
                    <a:srgbClr val="66FF33"/>
                  </a:solidFill>
                  <a:latin typeface="宋体" panose="02010600030101010101" pitchFamily="2" charset="-122"/>
                </a:rPr>
                <a:t>℃)↑</a:t>
              </a:r>
            </a:p>
            <a:p>
              <a:pPr algn="just" eaLnBrk="1" hangingPunct="1">
                <a:lnSpc>
                  <a:spcPct val="90000"/>
                </a:lnSpc>
                <a:buFontTx/>
                <a:buNone/>
              </a:pPr>
              <a:endParaRPr lang="en-US" altLang="zh-CN" sz="2800" b="1">
                <a:solidFill>
                  <a:srgbClr val="FFFF00"/>
                </a:solidFill>
                <a:latin typeface="宋体" panose="02010600030101010101" pitchFamily="2" charset="-122"/>
              </a:endParaRPr>
            </a:p>
            <a:p>
              <a:pPr algn="just" eaLnBrk="1" hangingPunct="1">
                <a:lnSpc>
                  <a:spcPct val="90000"/>
                </a:lnSpc>
                <a:buFontTx/>
                <a:buNone/>
              </a:pPr>
              <a:r>
                <a:rPr lang="en-US" altLang="zh-CN" sz="2800" b="1" i="1">
                  <a:solidFill>
                    <a:srgbClr val="FFFF00"/>
                  </a:solidFill>
                </a:rPr>
                <a:t>    U</a:t>
              </a:r>
              <a:r>
                <a:rPr lang="en-US" altLang="zh-CN" sz="2800" b="1" baseline="-30000">
                  <a:solidFill>
                    <a:srgbClr val="FFFF00"/>
                  </a:solidFill>
                </a:rPr>
                <a:t>C1</a:t>
              </a:r>
              <a:r>
                <a:rPr lang="zh-CN" altLang="en-US" sz="2800" b="1">
                  <a:solidFill>
                    <a:srgbClr val="FFFF00"/>
                  </a:solidFill>
                </a:rPr>
                <a:t>下降了</a:t>
              </a:r>
              <a:r>
                <a:rPr lang="en-US" altLang="zh-CN" sz="2800" b="1">
                  <a:solidFill>
                    <a:srgbClr val="66FF33"/>
                  </a:solidFill>
                </a:rPr>
                <a:t>Δ</a:t>
              </a:r>
              <a:r>
                <a:rPr lang="en-US" altLang="zh-CN" sz="2800" b="1" i="1">
                  <a:solidFill>
                    <a:srgbClr val="66FF33"/>
                  </a:solidFill>
                </a:rPr>
                <a:t>U</a:t>
              </a:r>
              <a:r>
                <a:rPr lang="en-US" altLang="zh-CN" sz="2800" b="1" baseline="-30000">
                  <a:solidFill>
                    <a:srgbClr val="66FF33"/>
                  </a:solidFill>
                </a:rPr>
                <a:t>C1</a:t>
              </a:r>
              <a:r>
                <a:rPr lang="zh-CN" altLang="en-US" sz="2800" b="1">
                  <a:solidFill>
                    <a:srgbClr val="FFFF00"/>
                  </a:solidFill>
                </a:rPr>
                <a:t>，</a:t>
              </a:r>
              <a:r>
                <a:rPr lang="en-US" altLang="zh-CN" sz="2800" b="1" i="1">
                  <a:solidFill>
                    <a:srgbClr val="FFFF00"/>
                  </a:solidFill>
                </a:rPr>
                <a:t>U</a:t>
              </a:r>
              <a:r>
                <a:rPr lang="en-US" altLang="zh-CN" sz="2800" b="1" baseline="-30000">
                  <a:solidFill>
                    <a:srgbClr val="FFFF00"/>
                  </a:solidFill>
                </a:rPr>
                <a:t>C2</a:t>
              </a:r>
              <a:r>
                <a:rPr lang="zh-CN" altLang="en-US" sz="2800" b="1">
                  <a:solidFill>
                    <a:srgbClr val="FFFF00"/>
                  </a:solidFill>
                </a:rPr>
                <a:t>下降了</a:t>
              </a:r>
              <a:r>
                <a:rPr lang="en-US" altLang="zh-CN" sz="2800" b="1">
                  <a:solidFill>
                    <a:srgbClr val="66FF33"/>
                  </a:solidFill>
                </a:rPr>
                <a:t>Δ</a:t>
              </a:r>
              <a:r>
                <a:rPr lang="en-US" altLang="zh-CN" sz="2800" b="1" i="1">
                  <a:solidFill>
                    <a:srgbClr val="66FF33"/>
                  </a:solidFill>
                </a:rPr>
                <a:t>U</a:t>
              </a:r>
              <a:r>
                <a:rPr lang="en-US" altLang="zh-CN" sz="2800" b="1" baseline="-30000">
                  <a:solidFill>
                    <a:srgbClr val="66FF33"/>
                  </a:solidFill>
                </a:rPr>
                <a:t>C2</a:t>
              </a:r>
              <a:r>
                <a:rPr lang="zh-CN" altLang="en-US" sz="2800" b="1">
                  <a:solidFill>
                    <a:srgbClr val="FFFF00"/>
                  </a:solidFill>
                </a:rPr>
                <a:t>。</a:t>
              </a:r>
            </a:p>
            <a:p>
              <a:pPr algn="just" eaLnBrk="1" hangingPunct="1">
                <a:lnSpc>
                  <a:spcPct val="90000"/>
                </a:lnSpc>
                <a:buFontTx/>
                <a:buNone/>
              </a:pPr>
              <a:r>
                <a:rPr lang="zh-CN" altLang="en-US" sz="2800" b="1">
                  <a:solidFill>
                    <a:srgbClr val="FFFF00"/>
                  </a:solidFill>
                </a:rPr>
                <a:t>由于电路对称，</a:t>
              </a:r>
              <a:r>
                <a:rPr lang="zh-CN" altLang="en-US" b="1">
                  <a:solidFill>
                    <a:srgbClr val="FFFF00"/>
                  </a:solidFill>
                </a:rPr>
                <a:t> </a:t>
              </a:r>
              <a:r>
                <a:rPr lang="en-US" altLang="zh-CN" b="1">
                  <a:solidFill>
                    <a:srgbClr val="66FF33"/>
                  </a:solidFill>
                </a:rPr>
                <a:t>Δ</a:t>
              </a:r>
              <a:r>
                <a:rPr lang="en-US" altLang="zh-CN" b="1" i="1">
                  <a:solidFill>
                    <a:srgbClr val="66FF33"/>
                  </a:solidFill>
                </a:rPr>
                <a:t>U</a:t>
              </a:r>
              <a:r>
                <a:rPr lang="en-US" altLang="zh-CN" b="1" baseline="-30000">
                  <a:solidFill>
                    <a:srgbClr val="66FF33"/>
                  </a:solidFill>
                </a:rPr>
                <a:t>C1</a:t>
              </a:r>
              <a:r>
                <a:rPr lang="en-US" altLang="zh-CN" b="1">
                  <a:solidFill>
                    <a:srgbClr val="66FF33"/>
                  </a:solidFill>
                </a:rPr>
                <a:t>=Δ</a:t>
              </a:r>
              <a:r>
                <a:rPr lang="en-US" altLang="zh-CN" b="1" i="1">
                  <a:solidFill>
                    <a:srgbClr val="66FF33"/>
                  </a:solidFill>
                </a:rPr>
                <a:t>U</a:t>
              </a:r>
              <a:r>
                <a:rPr lang="en-US" altLang="zh-CN" b="1" baseline="-30000">
                  <a:solidFill>
                    <a:srgbClr val="66FF33"/>
                  </a:solidFill>
                </a:rPr>
                <a:t>C2</a:t>
              </a:r>
              <a:endParaRPr lang="en-US" altLang="zh-CN" b="1">
                <a:solidFill>
                  <a:srgbClr val="66FF33"/>
                </a:solidFill>
              </a:endParaRPr>
            </a:p>
          </p:txBody>
        </p:sp>
        <p:grpSp>
          <p:nvGrpSpPr>
            <p:cNvPr id="9230" name="Group 73">
              <a:extLst>
                <a:ext uri="{FF2B5EF4-FFF2-40B4-BE49-F238E27FC236}">
                  <a16:creationId xmlns:a16="http://schemas.microsoft.com/office/drawing/2014/main" id="{15145B7C-1231-4B8F-85C7-90D4DE979A07}"/>
                </a:ext>
              </a:extLst>
            </p:cNvPr>
            <p:cNvGrpSpPr>
              <a:grpSpLocks/>
            </p:cNvGrpSpPr>
            <p:nvPr/>
          </p:nvGrpSpPr>
          <p:grpSpPr bwMode="auto">
            <a:xfrm>
              <a:off x="4604" y="2160"/>
              <a:ext cx="975" cy="690"/>
              <a:chOff x="4604" y="2296"/>
              <a:chExt cx="975" cy="690"/>
            </a:xfrm>
          </p:grpSpPr>
          <p:sp>
            <p:nvSpPr>
              <p:cNvPr id="9231" name="Line 74">
                <a:extLst>
                  <a:ext uri="{FF2B5EF4-FFF2-40B4-BE49-F238E27FC236}">
                    <a16:creationId xmlns:a16="http://schemas.microsoft.com/office/drawing/2014/main" id="{3F807B70-3ACB-4C64-9A5F-34FD27BC8987}"/>
                  </a:ext>
                </a:extLst>
              </p:cNvPr>
              <p:cNvSpPr>
                <a:spLocks noChangeShapeType="1"/>
              </p:cNvSpPr>
              <p:nvPr/>
            </p:nvSpPr>
            <p:spPr bwMode="auto">
              <a:xfrm flipV="1">
                <a:off x="4604" y="2523"/>
                <a:ext cx="272" cy="157"/>
              </a:xfrm>
              <a:prstGeom prst="line">
                <a:avLst/>
              </a:prstGeom>
              <a:noFill/>
              <a:ln w="38100">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Text Box 75">
                <a:extLst>
                  <a:ext uri="{FF2B5EF4-FFF2-40B4-BE49-F238E27FC236}">
                    <a16:creationId xmlns:a16="http://schemas.microsoft.com/office/drawing/2014/main" id="{F3F025FE-220C-44EE-BF73-DC92B080D22C}"/>
                  </a:ext>
                </a:extLst>
              </p:cNvPr>
              <p:cNvSpPr txBox="1">
                <a:spLocks noChangeArrowheads="1"/>
              </p:cNvSpPr>
              <p:nvPr/>
            </p:nvSpPr>
            <p:spPr bwMode="auto">
              <a:xfrm>
                <a:off x="4785" y="2296"/>
                <a:ext cx="7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rgbClr val="66FF33"/>
                    </a:solidFill>
                  </a:rPr>
                  <a:t>I</a:t>
                </a:r>
                <a:r>
                  <a:rPr lang="en-US" altLang="zh-CN" sz="2800" b="1" baseline="-25000">
                    <a:solidFill>
                      <a:srgbClr val="66FF33"/>
                    </a:solidFill>
                  </a:rPr>
                  <a:t>c1</a:t>
                </a:r>
                <a:r>
                  <a:rPr lang="en-US" altLang="zh-CN" sz="2800" b="1">
                    <a:solidFill>
                      <a:srgbClr val="66FF33"/>
                    </a:solidFill>
                  </a:rPr>
                  <a:t>↑</a:t>
                </a:r>
              </a:p>
            </p:txBody>
          </p:sp>
          <p:sp>
            <p:nvSpPr>
              <p:cNvPr id="9233" name="Text Box 76">
                <a:extLst>
                  <a:ext uri="{FF2B5EF4-FFF2-40B4-BE49-F238E27FC236}">
                    <a16:creationId xmlns:a16="http://schemas.microsoft.com/office/drawing/2014/main" id="{2ABC3717-D244-472C-9A6E-CD50313747E7}"/>
                  </a:ext>
                </a:extLst>
              </p:cNvPr>
              <p:cNvSpPr txBox="1">
                <a:spLocks noChangeArrowheads="1"/>
              </p:cNvSpPr>
              <p:nvPr/>
            </p:nvSpPr>
            <p:spPr bwMode="auto">
              <a:xfrm>
                <a:off x="4740" y="2659"/>
                <a:ext cx="7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rgbClr val="66FF33"/>
                    </a:solidFill>
                  </a:rPr>
                  <a:t>I</a:t>
                </a:r>
                <a:r>
                  <a:rPr lang="en-US" altLang="zh-CN" sz="2800" b="1" baseline="-25000">
                    <a:solidFill>
                      <a:srgbClr val="66FF33"/>
                    </a:solidFill>
                  </a:rPr>
                  <a:t>c2</a:t>
                </a:r>
                <a:r>
                  <a:rPr lang="en-US" altLang="zh-CN" sz="2800" b="1">
                    <a:solidFill>
                      <a:srgbClr val="66FF33"/>
                    </a:solidFill>
                  </a:rPr>
                  <a:t>↑</a:t>
                </a:r>
              </a:p>
            </p:txBody>
          </p:sp>
          <p:sp>
            <p:nvSpPr>
              <p:cNvPr id="9234" name="Line 77">
                <a:extLst>
                  <a:ext uri="{FF2B5EF4-FFF2-40B4-BE49-F238E27FC236}">
                    <a16:creationId xmlns:a16="http://schemas.microsoft.com/office/drawing/2014/main" id="{569B15B7-2B48-4BD2-B7E3-D8BAD5EF689F}"/>
                  </a:ext>
                </a:extLst>
              </p:cNvPr>
              <p:cNvSpPr>
                <a:spLocks noChangeShapeType="1"/>
              </p:cNvSpPr>
              <p:nvPr/>
            </p:nvSpPr>
            <p:spPr bwMode="auto">
              <a:xfrm>
                <a:off x="4604" y="2659"/>
                <a:ext cx="272" cy="157"/>
              </a:xfrm>
              <a:prstGeom prst="line">
                <a:avLst/>
              </a:prstGeom>
              <a:noFill/>
              <a:ln w="38100">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5" name="Text Box 78">
                <a:extLst>
                  <a:ext uri="{FF2B5EF4-FFF2-40B4-BE49-F238E27FC236}">
                    <a16:creationId xmlns:a16="http://schemas.microsoft.com/office/drawing/2014/main" id="{85DE3313-74BC-437F-B250-14E34B80FF85}"/>
                  </a:ext>
                </a:extLst>
              </p:cNvPr>
              <p:cNvSpPr txBox="1">
                <a:spLocks noChangeArrowheads="1"/>
              </p:cNvSpPr>
              <p:nvPr/>
            </p:nvSpPr>
            <p:spPr bwMode="auto">
              <a:xfrm>
                <a:off x="5284" y="2478"/>
                <a:ext cx="2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solidFill>
                      <a:srgbClr val="FFFF00"/>
                    </a:solidFill>
                    <a:sym typeface="Wingdings" panose="05000000000000000000" pitchFamily="2" charset="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6207"/>
                                        </p:tgtEl>
                                        <p:attrNameLst>
                                          <p:attrName>style.visibility</p:attrName>
                                        </p:attrNameLst>
                                      </p:cBhvr>
                                      <p:to>
                                        <p:strVal val="visible"/>
                                      </p:to>
                                    </p:set>
                                    <p:animEffect transition="in" filter="slide(fromLeft)">
                                      <p:cBhvr>
                                        <p:cTn id="7" dur="500"/>
                                        <p:tgtEl>
                                          <p:spTgt spid="6207"/>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6208"/>
                                        </p:tgtEl>
                                        <p:attrNameLst>
                                          <p:attrName>style.visibility</p:attrName>
                                        </p:attrNameLst>
                                      </p:cBhvr>
                                      <p:to>
                                        <p:strVal val="visible"/>
                                      </p:to>
                                    </p:set>
                                    <p:animEffect transition="in" filter="slide(fromTop)">
                                      <p:cBhvr>
                                        <p:cTn id="11" dur="500"/>
                                        <p:tgtEl>
                                          <p:spTgt spid="6208"/>
                                        </p:tgtEl>
                                      </p:cBhvr>
                                    </p:animEffect>
                                  </p:childTnLst>
                                </p:cTn>
                              </p:par>
                            </p:childTnLst>
                          </p:cTn>
                        </p:par>
                        <p:par>
                          <p:cTn id="12" fill="hold" nodeType="afterGroup">
                            <p:stCondLst>
                              <p:cond delay="1000"/>
                            </p:stCondLst>
                            <p:childTnLst>
                              <p:par>
                                <p:cTn id="13" presetID="12" presetClass="entr" presetSubtype="2" fill="hold" nodeType="afterEffect">
                                  <p:stCondLst>
                                    <p:cond delay="0"/>
                                  </p:stCondLst>
                                  <p:childTnLst>
                                    <p:set>
                                      <p:cBhvr>
                                        <p:cTn id="14" dur="1" fill="hold">
                                          <p:stCondLst>
                                            <p:cond delay="0"/>
                                          </p:stCondLst>
                                        </p:cTn>
                                        <p:tgtEl>
                                          <p:spTgt spid="6209"/>
                                        </p:tgtEl>
                                        <p:attrNameLst>
                                          <p:attrName>style.visibility</p:attrName>
                                        </p:attrNameLst>
                                      </p:cBhvr>
                                      <p:to>
                                        <p:strVal val="visible"/>
                                      </p:to>
                                    </p:set>
                                    <p:animEffect transition="in" filter="slide(fromRight)">
                                      <p:cBhvr>
                                        <p:cTn id="15" dur="500"/>
                                        <p:tgtEl>
                                          <p:spTgt spid="62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nodeType="clickEffect">
                                  <p:stCondLst>
                                    <p:cond delay="0"/>
                                  </p:stCondLst>
                                  <p:childTnLst>
                                    <p:set>
                                      <p:cBhvr>
                                        <p:cTn id="19" dur="1" fill="hold">
                                          <p:stCondLst>
                                            <p:cond delay="0"/>
                                          </p:stCondLst>
                                        </p:cTn>
                                        <p:tgtEl>
                                          <p:spTgt spid="6210"/>
                                        </p:tgtEl>
                                        <p:attrNameLst>
                                          <p:attrName>style.visibility</p:attrName>
                                        </p:attrNameLst>
                                      </p:cBhvr>
                                      <p:to>
                                        <p:strVal val="visible"/>
                                      </p:to>
                                    </p:set>
                                    <p:animEffect transition="in" filter="slide(fromRight)">
                                      <p:cBhvr>
                                        <p:cTn id="20" dur="500"/>
                                        <p:tgtEl>
                                          <p:spTgt spid="6210"/>
                                        </p:tgtEl>
                                      </p:cBhvr>
                                    </p:animEffect>
                                  </p:childTnLst>
                                </p:cTn>
                              </p:par>
                            </p:childTnLst>
                          </p:cTn>
                        </p:par>
                        <p:par>
                          <p:cTn id="21" fill="hold" nodeType="afterGroup">
                            <p:stCondLst>
                              <p:cond delay="500"/>
                            </p:stCondLst>
                            <p:childTnLst>
                              <p:par>
                                <p:cTn id="22" presetID="12" presetClass="entr" presetSubtype="1" fill="hold" nodeType="afterEffect">
                                  <p:stCondLst>
                                    <p:cond delay="0"/>
                                  </p:stCondLst>
                                  <p:childTnLst>
                                    <p:set>
                                      <p:cBhvr>
                                        <p:cTn id="23" dur="1" fill="hold">
                                          <p:stCondLst>
                                            <p:cond delay="0"/>
                                          </p:stCondLst>
                                        </p:cTn>
                                        <p:tgtEl>
                                          <p:spTgt spid="6212"/>
                                        </p:tgtEl>
                                        <p:attrNameLst>
                                          <p:attrName>style.visibility</p:attrName>
                                        </p:attrNameLst>
                                      </p:cBhvr>
                                      <p:to>
                                        <p:strVal val="visible"/>
                                      </p:to>
                                    </p:set>
                                    <p:animEffect transition="in" filter="slide(fromTop)">
                                      <p:cBhvr>
                                        <p:cTn id="24" dur="500"/>
                                        <p:tgtEl>
                                          <p:spTgt spid="6212"/>
                                        </p:tgtEl>
                                      </p:cBhvr>
                                    </p:animEffect>
                                  </p:childTnLst>
                                </p:cTn>
                              </p:par>
                            </p:childTnLst>
                          </p:cTn>
                        </p:par>
                        <p:par>
                          <p:cTn id="25" fill="hold" nodeType="afterGroup">
                            <p:stCondLst>
                              <p:cond delay="1000"/>
                            </p:stCondLst>
                            <p:childTnLst>
                              <p:par>
                                <p:cTn id="26" presetID="12" presetClass="entr" presetSubtype="8" fill="hold" nodeType="afterEffect">
                                  <p:stCondLst>
                                    <p:cond delay="0"/>
                                  </p:stCondLst>
                                  <p:childTnLst>
                                    <p:set>
                                      <p:cBhvr>
                                        <p:cTn id="27" dur="1" fill="hold">
                                          <p:stCondLst>
                                            <p:cond delay="0"/>
                                          </p:stCondLst>
                                        </p:cTn>
                                        <p:tgtEl>
                                          <p:spTgt spid="6213"/>
                                        </p:tgtEl>
                                        <p:attrNameLst>
                                          <p:attrName>style.visibility</p:attrName>
                                        </p:attrNameLst>
                                      </p:cBhvr>
                                      <p:to>
                                        <p:strVal val="visible"/>
                                      </p:to>
                                    </p:set>
                                    <p:animEffect transition="in" filter="slide(fromLeft)">
                                      <p:cBhvr>
                                        <p:cTn id="28" dur="500"/>
                                        <p:tgtEl>
                                          <p:spTgt spid="6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146"/>
                                        </p:tgtEl>
                                        <p:attrNameLst>
                                          <p:attrName>style.visibility</p:attrName>
                                        </p:attrNameLst>
                                      </p:cBhvr>
                                      <p:to>
                                        <p:strVal val="visible"/>
                                      </p:to>
                                    </p:set>
                                    <p:animEffect transition="in" filter="strips(downLeft)">
                                      <p:cBhvr>
                                        <p:cTn id="33" dur="500"/>
                                        <p:tgtEl>
                                          <p:spTgt spid="61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2ABD2F-0BAC-479A-802E-66B49F6E7D72}"/>
              </a:ext>
            </a:extLst>
          </p:cNvPr>
          <p:cNvSpPr>
            <a:spLocks noChangeArrowheads="1"/>
          </p:cNvSpPr>
          <p:nvPr/>
        </p:nvSpPr>
        <p:spPr bwMode="auto">
          <a:xfrm>
            <a:off x="5292725" y="3733800"/>
            <a:ext cx="38512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FFFF00"/>
                </a:solidFill>
              </a:rPr>
              <a:t>输入大小相等，极性相同的信号，即</a:t>
            </a:r>
            <a:r>
              <a:rPr lang="en-US" altLang="zh-CN" b="1" i="1">
                <a:solidFill>
                  <a:srgbClr val="66FF33"/>
                </a:solidFill>
              </a:rPr>
              <a:t>ΔU</a:t>
            </a:r>
            <a:r>
              <a:rPr lang="en-US" altLang="zh-CN" b="1" baseline="-30000">
                <a:solidFill>
                  <a:srgbClr val="66FF33"/>
                </a:solidFill>
              </a:rPr>
              <a:t>I1</a:t>
            </a:r>
            <a:r>
              <a:rPr lang="en-US" altLang="zh-CN" b="1">
                <a:solidFill>
                  <a:srgbClr val="66FF33"/>
                </a:solidFill>
              </a:rPr>
              <a:t>=</a:t>
            </a:r>
            <a:r>
              <a:rPr lang="en-US" altLang="zh-CN" b="1" i="1">
                <a:solidFill>
                  <a:srgbClr val="66FF33"/>
                </a:solidFill>
              </a:rPr>
              <a:t>ΔU</a:t>
            </a:r>
            <a:r>
              <a:rPr lang="en-US" altLang="zh-CN" b="1" baseline="-30000">
                <a:solidFill>
                  <a:srgbClr val="66FF33"/>
                </a:solidFill>
              </a:rPr>
              <a:t>I2</a:t>
            </a:r>
            <a:r>
              <a:rPr lang="en-US" altLang="zh-CN" b="1">
                <a:solidFill>
                  <a:srgbClr val="FFFF00"/>
                </a:solidFill>
              </a:rPr>
              <a:t> </a:t>
            </a:r>
            <a:r>
              <a:rPr lang="en-US" altLang="zh-CN" b="1">
                <a:solidFill>
                  <a:srgbClr val="FFFF00"/>
                </a:solidFill>
                <a:sym typeface="Wingdings" panose="05000000000000000000" pitchFamily="2" charset="2"/>
              </a:rPr>
              <a:t></a:t>
            </a:r>
            <a:r>
              <a:rPr lang="zh-CN" altLang="en-US" b="1">
                <a:solidFill>
                  <a:srgbClr val="FFFF00"/>
                </a:solidFill>
                <a:sym typeface="Wingdings" panose="05000000000000000000" pitchFamily="2" charset="2"/>
              </a:rPr>
              <a:t>共模信号</a:t>
            </a:r>
            <a:r>
              <a:rPr lang="en-US" altLang="zh-CN" b="1" i="1">
                <a:solidFill>
                  <a:srgbClr val="66FF33"/>
                </a:solidFill>
              </a:rPr>
              <a:t>ΔU</a:t>
            </a:r>
            <a:r>
              <a:rPr lang="en-US" altLang="zh-CN" b="1" baseline="-30000">
                <a:solidFill>
                  <a:srgbClr val="66FF33"/>
                </a:solidFill>
              </a:rPr>
              <a:t>IC </a:t>
            </a:r>
            <a:r>
              <a:rPr lang="en-US" altLang="zh-CN" b="1">
                <a:solidFill>
                  <a:srgbClr val="66FF33"/>
                </a:solidFill>
              </a:rPr>
              <a:t>=</a:t>
            </a:r>
            <a:r>
              <a:rPr lang="en-US" altLang="zh-CN" b="1" i="1">
                <a:solidFill>
                  <a:srgbClr val="66FF33"/>
                </a:solidFill>
              </a:rPr>
              <a:t>ΔU</a:t>
            </a:r>
            <a:r>
              <a:rPr lang="en-US" altLang="zh-CN" b="1" baseline="-30000">
                <a:solidFill>
                  <a:srgbClr val="66FF33"/>
                </a:solidFill>
              </a:rPr>
              <a:t>I1 </a:t>
            </a:r>
            <a:r>
              <a:rPr lang="en-US" altLang="zh-CN" b="1">
                <a:solidFill>
                  <a:srgbClr val="66FF33"/>
                </a:solidFill>
              </a:rPr>
              <a:t>=</a:t>
            </a:r>
            <a:r>
              <a:rPr lang="en-US" altLang="zh-CN" b="1" i="1">
                <a:solidFill>
                  <a:srgbClr val="66FF33"/>
                </a:solidFill>
              </a:rPr>
              <a:t>ΔU</a:t>
            </a:r>
            <a:r>
              <a:rPr lang="en-US" altLang="zh-CN" b="1" baseline="-30000">
                <a:solidFill>
                  <a:srgbClr val="66FF33"/>
                </a:solidFill>
              </a:rPr>
              <a:t>I2</a:t>
            </a:r>
            <a:r>
              <a:rPr lang="en-US" altLang="zh-CN" b="1">
                <a:solidFill>
                  <a:srgbClr val="66FF33"/>
                </a:solidFill>
                <a:sym typeface="Wingdings" panose="05000000000000000000" pitchFamily="2" charset="2"/>
              </a:rPr>
              <a:t> </a:t>
            </a:r>
            <a:r>
              <a:rPr lang="zh-CN" altLang="en-US" b="1">
                <a:solidFill>
                  <a:srgbClr val="66FF33"/>
                </a:solidFill>
                <a:sym typeface="Wingdings" panose="05000000000000000000" pitchFamily="2" charset="2"/>
              </a:rPr>
              <a:t>。</a:t>
            </a:r>
          </a:p>
        </p:txBody>
      </p:sp>
      <p:sp>
        <p:nvSpPr>
          <p:cNvPr id="7171" name="Rectangle 3">
            <a:extLst>
              <a:ext uri="{FF2B5EF4-FFF2-40B4-BE49-F238E27FC236}">
                <a16:creationId xmlns:a16="http://schemas.microsoft.com/office/drawing/2014/main" id="{60B52296-9EE6-4BD9-8CF7-87D53AE34E0C}"/>
              </a:ext>
            </a:extLst>
          </p:cNvPr>
          <p:cNvSpPr>
            <a:spLocks noChangeArrowheads="1"/>
          </p:cNvSpPr>
          <p:nvPr/>
        </p:nvSpPr>
        <p:spPr bwMode="auto">
          <a:xfrm>
            <a:off x="5648325" y="1600200"/>
            <a:ext cx="34956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a:solidFill>
                  <a:srgbClr val="FFFF00"/>
                </a:solidFill>
              </a:rPr>
              <a:t>所以</a:t>
            </a:r>
            <a:r>
              <a:rPr lang="en-US" altLang="zh-CN" sz="2800" b="1" i="1">
                <a:solidFill>
                  <a:srgbClr val="66FF33"/>
                </a:solidFill>
              </a:rPr>
              <a:t>ΔU</a:t>
            </a:r>
            <a:r>
              <a:rPr lang="en-US" altLang="zh-CN" sz="2800" b="1" baseline="-30000">
                <a:solidFill>
                  <a:srgbClr val="66FF33"/>
                </a:solidFill>
              </a:rPr>
              <a:t>O</a:t>
            </a:r>
            <a:r>
              <a:rPr lang="en-US" altLang="zh-CN" sz="2800" b="1" i="1">
                <a:solidFill>
                  <a:srgbClr val="66FF33"/>
                </a:solidFill>
              </a:rPr>
              <a:t>=</a:t>
            </a:r>
            <a:r>
              <a:rPr lang="en-US" altLang="zh-CN" sz="2800" b="1">
                <a:solidFill>
                  <a:srgbClr val="66FF33"/>
                </a:solidFill>
              </a:rPr>
              <a:t>(</a:t>
            </a:r>
            <a:r>
              <a:rPr lang="en-US" altLang="zh-CN" sz="2800" b="1" i="1">
                <a:solidFill>
                  <a:srgbClr val="66FF33"/>
                </a:solidFill>
              </a:rPr>
              <a:t>U</a:t>
            </a:r>
            <a:r>
              <a:rPr lang="en-US" altLang="zh-CN" sz="2800" b="1" baseline="-30000">
                <a:solidFill>
                  <a:srgbClr val="66FF33"/>
                </a:solidFill>
              </a:rPr>
              <a:t>C1</a:t>
            </a:r>
            <a:r>
              <a:rPr lang="zh-CN" altLang="en-US" sz="2800" b="1" i="1">
                <a:solidFill>
                  <a:srgbClr val="66FF33"/>
                </a:solidFill>
              </a:rPr>
              <a:t>－</a:t>
            </a:r>
            <a:r>
              <a:rPr lang="en-US" altLang="zh-CN" sz="2800" b="1" i="1">
                <a:solidFill>
                  <a:srgbClr val="66FF33"/>
                </a:solidFill>
              </a:rPr>
              <a:t>ΔU</a:t>
            </a:r>
            <a:r>
              <a:rPr lang="en-US" altLang="zh-CN" sz="2800" b="1" baseline="-30000">
                <a:solidFill>
                  <a:srgbClr val="66FF33"/>
                </a:solidFill>
              </a:rPr>
              <a:t>C1</a:t>
            </a:r>
            <a:r>
              <a:rPr lang="en-US" altLang="zh-CN" sz="2800" b="1">
                <a:solidFill>
                  <a:srgbClr val="66FF33"/>
                </a:solidFill>
              </a:rPr>
              <a:t>)</a:t>
            </a:r>
            <a:r>
              <a:rPr lang="zh-CN" altLang="en-US" sz="2800" b="1" i="1">
                <a:solidFill>
                  <a:srgbClr val="66FF33"/>
                </a:solidFill>
              </a:rPr>
              <a:t>－</a:t>
            </a:r>
            <a:r>
              <a:rPr lang="en-US" altLang="zh-CN" sz="2800" b="1">
                <a:solidFill>
                  <a:srgbClr val="66FF33"/>
                </a:solidFill>
              </a:rPr>
              <a:t>(</a:t>
            </a:r>
            <a:r>
              <a:rPr lang="en-US" altLang="zh-CN" sz="2800" b="1" i="1">
                <a:solidFill>
                  <a:srgbClr val="66FF33"/>
                </a:solidFill>
              </a:rPr>
              <a:t>U</a:t>
            </a:r>
            <a:r>
              <a:rPr lang="en-US" altLang="zh-CN" sz="2800" b="1" baseline="-30000">
                <a:solidFill>
                  <a:srgbClr val="66FF33"/>
                </a:solidFill>
              </a:rPr>
              <a:t>C2</a:t>
            </a:r>
            <a:r>
              <a:rPr lang="zh-CN" altLang="en-US" sz="2800" b="1" i="1">
                <a:solidFill>
                  <a:srgbClr val="66FF33"/>
                </a:solidFill>
              </a:rPr>
              <a:t>－</a:t>
            </a:r>
            <a:r>
              <a:rPr lang="en-US" altLang="zh-CN" sz="2800" b="1" i="1">
                <a:solidFill>
                  <a:srgbClr val="66FF33"/>
                </a:solidFill>
              </a:rPr>
              <a:t>ΔU</a:t>
            </a:r>
            <a:r>
              <a:rPr lang="en-US" altLang="zh-CN" sz="2800" b="1" baseline="-30000">
                <a:solidFill>
                  <a:srgbClr val="66FF33"/>
                </a:solidFill>
              </a:rPr>
              <a:t>C2</a:t>
            </a:r>
            <a:r>
              <a:rPr lang="en-US" altLang="zh-CN" sz="2800" b="1">
                <a:solidFill>
                  <a:srgbClr val="66FF33"/>
                </a:solidFill>
              </a:rPr>
              <a:t>) </a:t>
            </a:r>
            <a:r>
              <a:rPr lang="en-US" altLang="zh-CN" sz="2800" b="1" i="1">
                <a:solidFill>
                  <a:srgbClr val="66FF33"/>
                </a:solidFill>
              </a:rPr>
              <a:t>= 0</a:t>
            </a:r>
            <a:r>
              <a:rPr lang="zh-CN" altLang="en-US" b="1">
                <a:solidFill>
                  <a:srgbClr val="FFFF00"/>
                </a:solidFill>
              </a:rPr>
              <a:t>，即</a:t>
            </a:r>
            <a:r>
              <a:rPr lang="zh-CN" altLang="en-US" b="1">
                <a:solidFill>
                  <a:srgbClr val="FF66FF"/>
                </a:solidFill>
              </a:rPr>
              <a:t>输出电压没有温漂</a:t>
            </a:r>
            <a:r>
              <a:rPr lang="zh-CN" altLang="en-US" b="1">
                <a:solidFill>
                  <a:srgbClr val="FFFF00"/>
                </a:solidFill>
              </a:rPr>
              <a:t>。</a:t>
            </a:r>
          </a:p>
        </p:txBody>
      </p:sp>
      <p:grpSp>
        <p:nvGrpSpPr>
          <p:cNvPr id="10244" name="Group 4">
            <a:extLst>
              <a:ext uri="{FF2B5EF4-FFF2-40B4-BE49-F238E27FC236}">
                <a16:creationId xmlns:a16="http://schemas.microsoft.com/office/drawing/2014/main" id="{3146804B-C8AB-4222-AB7D-C69ED29EB27E}"/>
              </a:ext>
            </a:extLst>
          </p:cNvPr>
          <p:cNvGrpSpPr>
            <a:grpSpLocks/>
          </p:cNvGrpSpPr>
          <p:nvPr/>
        </p:nvGrpSpPr>
        <p:grpSpPr bwMode="auto">
          <a:xfrm>
            <a:off x="0" y="1981200"/>
            <a:ext cx="5834063" cy="4011613"/>
            <a:chOff x="0" y="1248"/>
            <a:chExt cx="3675" cy="2527"/>
          </a:xfrm>
        </p:grpSpPr>
        <p:sp>
          <p:nvSpPr>
            <p:cNvPr id="10246" name="Line 5">
              <a:extLst>
                <a:ext uri="{FF2B5EF4-FFF2-40B4-BE49-F238E27FC236}">
                  <a16:creationId xmlns:a16="http://schemas.microsoft.com/office/drawing/2014/main" id="{B165C98B-57F6-4D7F-A432-77288E17DDFB}"/>
                </a:ext>
              </a:extLst>
            </p:cNvPr>
            <p:cNvSpPr>
              <a:spLocks noChangeShapeType="1"/>
            </p:cNvSpPr>
            <p:nvPr/>
          </p:nvSpPr>
          <p:spPr bwMode="auto">
            <a:xfrm flipV="1">
              <a:off x="787" y="1448"/>
              <a:ext cx="1" cy="92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 name="Line 6">
              <a:extLst>
                <a:ext uri="{FF2B5EF4-FFF2-40B4-BE49-F238E27FC236}">
                  <a16:creationId xmlns:a16="http://schemas.microsoft.com/office/drawing/2014/main" id="{E0A029E0-3F24-45F1-8458-04A1A13C6FAE}"/>
                </a:ext>
              </a:extLst>
            </p:cNvPr>
            <p:cNvSpPr>
              <a:spLocks noChangeShapeType="1"/>
            </p:cNvSpPr>
            <p:nvPr/>
          </p:nvSpPr>
          <p:spPr bwMode="auto">
            <a:xfrm>
              <a:off x="787" y="1462"/>
              <a:ext cx="221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8" name="Group 7">
              <a:extLst>
                <a:ext uri="{FF2B5EF4-FFF2-40B4-BE49-F238E27FC236}">
                  <a16:creationId xmlns:a16="http://schemas.microsoft.com/office/drawing/2014/main" id="{161F617C-C60B-4335-8795-0201EA16592F}"/>
                </a:ext>
              </a:extLst>
            </p:cNvPr>
            <p:cNvGrpSpPr>
              <a:grpSpLocks/>
            </p:cNvGrpSpPr>
            <p:nvPr/>
          </p:nvGrpSpPr>
          <p:grpSpPr bwMode="auto">
            <a:xfrm>
              <a:off x="1179" y="2282"/>
              <a:ext cx="151" cy="218"/>
              <a:chOff x="2038" y="1713"/>
              <a:chExt cx="192" cy="393"/>
            </a:xfrm>
          </p:grpSpPr>
          <p:sp>
            <p:nvSpPr>
              <p:cNvPr id="10302" name="Line 8">
                <a:extLst>
                  <a:ext uri="{FF2B5EF4-FFF2-40B4-BE49-F238E27FC236}">
                    <a16:creationId xmlns:a16="http://schemas.microsoft.com/office/drawing/2014/main" id="{426EADBB-19E0-4DD7-BC9A-FBCF520CB7CC}"/>
                  </a:ext>
                </a:extLst>
              </p:cNvPr>
              <p:cNvSpPr>
                <a:spLocks noChangeShapeType="1"/>
              </p:cNvSpPr>
              <p:nvPr/>
            </p:nvSpPr>
            <p:spPr bwMode="auto">
              <a:xfrm>
                <a:off x="2038" y="1784"/>
                <a:ext cx="0" cy="252"/>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3" name="Line 9">
                <a:extLst>
                  <a:ext uri="{FF2B5EF4-FFF2-40B4-BE49-F238E27FC236}">
                    <a16:creationId xmlns:a16="http://schemas.microsoft.com/office/drawing/2014/main" id="{F3925503-C632-4C7F-9410-776CA8F2116D}"/>
                  </a:ext>
                </a:extLst>
              </p:cNvPr>
              <p:cNvSpPr>
                <a:spLocks noChangeShapeType="1"/>
              </p:cNvSpPr>
              <p:nvPr/>
            </p:nvSpPr>
            <p:spPr bwMode="auto">
              <a:xfrm flipV="1">
                <a:off x="2038" y="1713"/>
                <a:ext cx="179" cy="13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4" name="Line 10">
                <a:extLst>
                  <a:ext uri="{FF2B5EF4-FFF2-40B4-BE49-F238E27FC236}">
                    <a16:creationId xmlns:a16="http://schemas.microsoft.com/office/drawing/2014/main" id="{CDD5A76E-DD16-46EF-94A2-7E38444B579E}"/>
                  </a:ext>
                </a:extLst>
              </p:cNvPr>
              <p:cNvSpPr>
                <a:spLocks noChangeShapeType="1"/>
              </p:cNvSpPr>
              <p:nvPr/>
            </p:nvSpPr>
            <p:spPr bwMode="auto">
              <a:xfrm>
                <a:off x="2038" y="1977"/>
                <a:ext cx="192" cy="129"/>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49" name="Line 11">
              <a:extLst>
                <a:ext uri="{FF2B5EF4-FFF2-40B4-BE49-F238E27FC236}">
                  <a16:creationId xmlns:a16="http://schemas.microsoft.com/office/drawing/2014/main" id="{869F3B76-E091-4AC2-B37C-71E5FF4EA5C5}"/>
                </a:ext>
              </a:extLst>
            </p:cNvPr>
            <p:cNvSpPr>
              <a:spLocks noChangeShapeType="1"/>
            </p:cNvSpPr>
            <p:nvPr/>
          </p:nvSpPr>
          <p:spPr bwMode="auto">
            <a:xfrm>
              <a:off x="1312" y="1462"/>
              <a:ext cx="0" cy="81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12">
              <a:extLst>
                <a:ext uri="{FF2B5EF4-FFF2-40B4-BE49-F238E27FC236}">
                  <a16:creationId xmlns:a16="http://schemas.microsoft.com/office/drawing/2014/main" id="{3B3A5E17-F0E8-4F69-AE4E-35FC85BA37D9}"/>
                </a:ext>
              </a:extLst>
            </p:cNvPr>
            <p:cNvSpPr>
              <a:spLocks noChangeShapeType="1"/>
            </p:cNvSpPr>
            <p:nvPr/>
          </p:nvSpPr>
          <p:spPr bwMode="auto">
            <a:xfrm>
              <a:off x="100" y="3088"/>
              <a:ext cx="3137"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13">
              <a:extLst>
                <a:ext uri="{FF2B5EF4-FFF2-40B4-BE49-F238E27FC236}">
                  <a16:creationId xmlns:a16="http://schemas.microsoft.com/office/drawing/2014/main" id="{8E27F165-9419-4B65-8683-E1EAF60DFCBE}"/>
                </a:ext>
              </a:extLst>
            </p:cNvPr>
            <p:cNvSpPr>
              <a:spLocks noChangeShapeType="1"/>
            </p:cNvSpPr>
            <p:nvPr/>
          </p:nvSpPr>
          <p:spPr bwMode="auto">
            <a:xfrm>
              <a:off x="1320" y="2502"/>
              <a:ext cx="0" cy="577"/>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52" name="Line 14">
              <a:extLst>
                <a:ext uri="{FF2B5EF4-FFF2-40B4-BE49-F238E27FC236}">
                  <a16:creationId xmlns:a16="http://schemas.microsoft.com/office/drawing/2014/main" id="{255CEE40-DA1B-4B13-9516-1BA4B201EA0B}"/>
                </a:ext>
              </a:extLst>
            </p:cNvPr>
            <p:cNvSpPr>
              <a:spLocks noChangeShapeType="1"/>
            </p:cNvSpPr>
            <p:nvPr/>
          </p:nvSpPr>
          <p:spPr bwMode="auto">
            <a:xfrm>
              <a:off x="100" y="2372"/>
              <a:ext cx="0" cy="716"/>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Line 15">
              <a:extLst>
                <a:ext uri="{FF2B5EF4-FFF2-40B4-BE49-F238E27FC236}">
                  <a16:creationId xmlns:a16="http://schemas.microsoft.com/office/drawing/2014/main" id="{45C4B657-5D1D-40E2-9A3F-B8010649692D}"/>
                </a:ext>
              </a:extLst>
            </p:cNvPr>
            <p:cNvSpPr>
              <a:spLocks noChangeShapeType="1"/>
            </p:cNvSpPr>
            <p:nvPr/>
          </p:nvSpPr>
          <p:spPr bwMode="auto">
            <a:xfrm>
              <a:off x="2138" y="2387"/>
              <a:ext cx="109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16">
              <a:extLst>
                <a:ext uri="{FF2B5EF4-FFF2-40B4-BE49-F238E27FC236}">
                  <a16:creationId xmlns:a16="http://schemas.microsoft.com/office/drawing/2014/main" id="{0E36E43D-6921-4D82-B9C7-B6393A2DC83D}"/>
                </a:ext>
              </a:extLst>
            </p:cNvPr>
            <p:cNvSpPr>
              <a:spLocks noChangeShapeType="1"/>
            </p:cNvSpPr>
            <p:nvPr/>
          </p:nvSpPr>
          <p:spPr bwMode="auto">
            <a:xfrm>
              <a:off x="2009" y="1462"/>
              <a:ext cx="0" cy="819"/>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17">
              <a:extLst>
                <a:ext uri="{FF2B5EF4-FFF2-40B4-BE49-F238E27FC236}">
                  <a16:creationId xmlns:a16="http://schemas.microsoft.com/office/drawing/2014/main" id="{45F3D249-FAE4-4442-9E57-5EAFB84AEC0D}"/>
                </a:ext>
              </a:extLst>
            </p:cNvPr>
            <p:cNvSpPr>
              <a:spLocks noChangeShapeType="1"/>
            </p:cNvSpPr>
            <p:nvPr/>
          </p:nvSpPr>
          <p:spPr bwMode="auto">
            <a:xfrm>
              <a:off x="1989" y="2502"/>
              <a:ext cx="0" cy="585"/>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Line 18">
              <a:extLst>
                <a:ext uri="{FF2B5EF4-FFF2-40B4-BE49-F238E27FC236}">
                  <a16:creationId xmlns:a16="http://schemas.microsoft.com/office/drawing/2014/main" id="{E45C7628-A502-4DF0-9BB4-804A69FD22BC}"/>
                </a:ext>
              </a:extLst>
            </p:cNvPr>
            <p:cNvSpPr>
              <a:spLocks noChangeShapeType="1"/>
            </p:cNvSpPr>
            <p:nvPr/>
          </p:nvSpPr>
          <p:spPr bwMode="auto">
            <a:xfrm>
              <a:off x="2509" y="1462"/>
              <a:ext cx="0" cy="925"/>
            </a:xfrm>
            <a:prstGeom prst="line">
              <a:avLst/>
            </a:prstGeom>
            <a:noFill/>
            <a:ln w="38100">
              <a:solidFill>
                <a:srgbClr val="FFCC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Oval 19">
              <a:extLst>
                <a:ext uri="{FF2B5EF4-FFF2-40B4-BE49-F238E27FC236}">
                  <a16:creationId xmlns:a16="http://schemas.microsoft.com/office/drawing/2014/main" id="{6FD36C1F-DDD8-4574-AD2B-191F434B1B91}"/>
                </a:ext>
              </a:extLst>
            </p:cNvPr>
            <p:cNvSpPr>
              <a:spLocks noChangeArrowheads="1"/>
            </p:cNvSpPr>
            <p:nvPr/>
          </p:nvSpPr>
          <p:spPr bwMode="auto">
            <a:xfrm>
              <a:off x="2945" y="1426"/>
              <a:ext cx="51" cy="5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58" name="Line 20">
              <a:extLst>
                <a:ext uri="{FF2B5EF4-FFF2-40B4-BE49-F238E27FC236}">
                  <a16:creationId xmlns:a16="http://schemas.microsoft.com/office/drawing/2014/main" id="{BFD2A29C-2993-4269-AE17-4E308888109F}"/>
                </a:ext>
              </a:extLst>
            </p:cNvPr>
            <p:cNvSpPr>
              <a:spLocks noChangeShapeType="1"/>
            </p:cNvSpPr>
            <p:nvPr/>
          </p:nvSpPr>
          <p:spPr bwMode="auto">
            <a:xfrm flipH="1">
              <a:off x="1789" y="2182"/>
              <a:ext cx="220" cy="0"/>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21">
              <a:extLst>
                <a:ext uri="{FF2B5EF4-FFF2-40B4-BE49-F238E27FC236}">
                  <a16:creationId xmlns:a16="http://schemas.microsoft.com/office/drawing/2014/main" id="{69E98F5D-BD97-4436-8D6B-06FC33D0C181}"/>
                </a:ext>
              </a:extLst>
            </p:cNvPr>
            <p:cNvSpPr txBox="1">
              <a:spLocks noChangeArrowheads="1"/>
            </p:cNvSpPr>
            <p:nvPr/>
          </p:nvSpPr>
          <p:spPr bwMode="auto">
            <a:xfrm>
              <a:off x="975" y="2019"/>
              <a:ext cx="46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C1</a:t>
              </a:r>
              <a:endParaRPr kumimoji="0" lang="en-US" altLang="zh-CN" sz="2400">
                <a:solidFill>
                  <a:srgbClr val="000000"/>
                </a:solidFill>
              </a:endParaRPr>
            </a:p>
          </p:txBody>
        </p:sp>
        <p:sp>
          <p:nvSpPr>
            <p:cNvPr id="10260" name="Line 22">
              <a:extLst>
                <a:ext uri="{FF2B5EF4-FFF2-40B4-BE49-F238E27FC236}">
                  <a16:creationId xmlns:a16="http://schemas.microsoft.com/office/drawing/2014/main" id="{A041FF97-6460-40BC-8C97-081967722F53}"/>
                </a:ext>
              </a:extLst>
            </p:cNvPr>
            <p:cNvSpPr>
              <a:spLocks noChangeShapeType="1"/>
            </p:cNvSpPr>
            <p:nvPr/>
          </p:nvSpPr>
          <p:spPr bwMode="auto">
            <a:xfrm>
              <a:off x="1678" y="3079"/>
              <a:ext cx="0" cy="148"/>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23">
              <a:extLst>
                <a:ext uri="{FF2B5EF4-FFF2-40B4-BE49-F238E27FC236}">
                  <a16:creationId xmlns:a16="http://schemas.microsoft.com/office/drawing/2014/main" id="{EE71F3C9-B483-427F-ACBF-6B5CA578AF8E}"/>
                </a:ext>
              </a:extLst>
            </p:cNvPr>
            <p:cNvSpPr>
              <a:spLocks noChangeShapeType="1"/>
            </p:cNvSpPr>
            <p:nvPr/>
          </p:nvSpPr>
          <p:spPr bwMode="auto">
            <a:xfrm>
              <a:off x="1599" y="3227"/>
              <a:ext cx="171" cy="0"/>
            </a:xfrm>
            <a:prstGeom prst="line">
              <a:avLst/>
            </a:prstGeom>
            <a:noFill/>
            <a:ln w="762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24">
              <a:extLst>
                <a:ext uri="{FF2B5EF4-FFF2-40B4-BE49-F238E27FC236}">
                  <a16:creationId xmlns:a16="http://schemas.microsoft.com/office/drawing/2014/main" id="{5CCEBCDF-BC34-4595-AA48-792434B2EAA4}"/>
                </a:ext>
              </a:extLst>
            </p:cNvPr>
            <p:cNvSpPr txBox="1">
              <a:spLocks noChangeArrowheads="1"/>
            </p:cNvSpPr>
            <p:nvPr/>
          </p:nvSpPr>
          <p:spPr bwMode="auto">
            <a:xfrm>
              <a:off x="1409" y="2112"/>
              <a:ext cx="31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63" name="Text Box 25">
              <a:extLst>
                <a:ext uri="{FF2B5EF4-FFF2-40B4-BE49-F238E27FC236}">
                  <a16:creationId xmlns:a16="http://schemas.microsoft.com/office/drawing/2014/main" id="{23619BB1-037F-4EAD-9181-0400211FB684}"/>
                </a:ext>
              </a:extLst>
            </p:cNvPr>
            <p:cNvSpPr txBox="1">
              <a:spLocks noChangeArrowheads="1"/>
            </p:cNvSpPr>
            <p:nvPr/>
          </p:nvSpPr>
          <p:spPr bwMode="auto">
            <a:xfrm>
              <a:off x="564" y="3257"/>
              <a:ext cx="256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400" b="1">
                  <a:solidFill>
                    <a:srgbClr val="FFFF00"/>
                  </a:solidFill>
                </a:rPr>
                <a:t>图</a:t>
              </a:r>
              <a:r>
                <a:rPr kumimoji="0" lang="en-US" altLang="zh-CN" sz="2400" b="1">
                  <a:solidFill>
                    <a:srgbClr val="FFFF00"/>
                  </a:solidFill>
                </a:rPr>
                <a:t>7.1  </a:t>
              </a:r>
              <a:r>
                <a:rPr kumimoji="0" lang="zh-CN" altLang="en-US" sz="2400" b="1">
                  <a:solidFill>
                    <a:srgbClr val="FFFF00"/>
                  </a:solidFill>
                </a:rPr>
                <a:t>基本差动放大电路</a:t>
              </a:r>
            </a:p>
            <a:p>
              <a:pPr algn="just">
                <a:spcBef>
                  <a:spcPct val="0"/>
                </a:spcBef>
                <a:buFontTx/>
                <a:buNone/>
              </a:pPr>
              <a:endParaRPr kumimoji="0" lang="en-US" altLang="zh-CN" sz="2400" b="1">
                <a:solidFill>
                  <a:srgbClr val="FFFF00"/>
                </a:solidFill>
              </a:endParaRPr>
            </a:p>
          </p:txBody>
        </p:sp>
        <p:sp>
          <p:nvSpPr>
            <p:cNvPr id="10264" name="Text Box 26">
              <a:extLst>
                <a:ext uri="{FF2B5EF4-FFF2-40B4-BE49-F238E27FC236}">
                  <a16:creationId xmlns:a16="http://schemas.microsoft.com/office/drawing/2014/main" id="{0A4921F8-D839-407B-BA23-89AB8FC99DA2}"/>
                </a:ext>
              </a:extLst>
            </p:cNvPr>
            <p:cNvSpPr txBox="1">
              <a:spLocks noChangeArrowheads="1"/>
            </p:cNvSpPr>
            <p:nvPr/>
          </p:nvSpPr>
          <p:spPr bwMode="auto">
            <a:xfrm>
              <a:off x="1728" y="2119"/>
              <a:ext cx="32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65" name="Text Box 27">
              <a:extLst>
                <a:ext uri="{FF2B5EF4-FFF2-40B4-BE49-F238E27FC236}">
                  <a16:creationId xmlns:a16="http://schemas.microsoft.com/office/drawing/2014/main" id="{B555C220-6CAC-4F59-ADD2-DA3A00D3A7DB}"/>
                </a:ext>
              </a:extLst>
            </p:cNvPr>
            <p:cNvSpPr txBox="1">
              <a:spLocks noChangeArrowheads="1"/>
            </p:cNvSpPr>
            <p:nvPr/>
          </p:nvSpPr>
          <p:spPr bwMode="auto">
            <a:xfrm>
              <a:off x="297" y="2036"/>
              <a:ext cx="47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s1</a:t>
              </a:r>
              <a:endParaRPr kumimoji="0" lang="en-US" altLang="zh-CN" sz="2400">
                <a:solidFill>
                  <a:srgbClr val="000000"/>
                </a:solidFill>
              </a:endParaRPr>
            </a:p>
          </p:txBody>
        </p:sp>
        <p:sp>
          <p:nvSpPr>
            <p:cNvPr id="10266" name="Text Box 28">
              <a:extLst>
                <a:ext uri="{FF2B5EF4-FFF2-40B4-BE49-F238E27FC236}">
                  <a16:creationId xmlns:a16="http://schemas.microsoft.com/office/drawing/2014/main" id="{46D91080-F98C-4D3D-8281-2673CDA861E5}"/>
                </a:ext>
              </a:extLst>
            </p:cNvPr>
            <p:cNvSpPr txBox="1">
              <a:spLocks noChangeArrowheads="1"/>
            </p:cNvSpPr>
            <p:nvPr/>
          </p:nvSpPr>
          <p:spPr bwMode="auto">
            <a:xfrm>
              <a:off x="3035" y="1248"/>
              <a:ext cx="64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r>
                <a:rPr kumimoji="0" lang="en-US" altLang="zh-CN" sz="2000" b="1" i="1">
                  <a:solidFill>
                    <a:srgbClr val="FFFF00"/>
                  </a:solidFill>
                </a:rPr>
                <a:t>V</a:t>
              </a:r>
              <a:r>
                <a:rPr kumimoji="0" lang="en-US" altLang="zh-CN" sz="2000" b="1" baseline="-25000">
                  <a:solidFill>
                    <a:srgbClr val="FFFF00"/>
                  </a:solidFill>
                </a:rPr>
                <a:t>CC</a:t>
              </a:r>
              <a:endParaRPr kumimoji="0" lang="en-US" altLang="zh-CN" sz="2400">
                <a:solidFill>
                  <a:srgbClr val="000000"/>
                </a:solidFill>
              </a:endParaRPr>
            </a:p>
          </p:txBody>
        </p:sp>
        <p:sp>
          <p:nvSpPr>
            <p:cNvPr id="10267" name="Line 29">
              <a:extLst>
                <a:ext uri="{FF2B5EF4-FFF2-40B4-BE49-F238E27FC236}">
                  <a16:creationId xmlns:a16="http://schemas.microsoft.com/office/drawing/2014/main" id="{9A734831-F445-4D33-BF29-9E35EFA12AB8}"/>
                </a:ext>
              </a:extLst>
            </p:cNvPr>
            <p:cNvSpPr>
              <a:spLocks noChangeShapeType="1"/>
            </p:cNvSpPr>
            <p:nvPr/>
          </p:nvSpPr>
          <p:spPr bwMode="auto">
            <a:xfrm>
              <a:off x="86" y="2371"/>
              <a:ext cx="1093" cy="1"/>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Rectangle 30">
              <a:extLst>
                <a:ext uri="{FF2B5EF4-FFF2-40B4-BE49-F238E27FC236}">
                  <a16:creationId xmlns:a16="http://schemas.microsoft.com/office/drawing/2014/main" id="{A0F24A16-DE1D-4F14-B6E2-AC123B5BDADF}"/>
                </a:ext>
              </a:extLst>
            </p:cNvPr>
            <p:cNvSpPr>
              <a:spLocks noChangeArrowheads="1"/>
            </p:cNvSpPr>
            <p:nvPr/>
          </p:nvSpPr>
          <p:spPr bwMode="auto">
            <a:xfrm>
              <a:off x="268" y="2312"/>
              <a:ext cx="301" cy="118"/>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69" name="Oval 31">
              <a:extLst>
                <a:ext uri="{FF2B5EF4-FFF2-40B4-BE49-F238E27FC236}">
                  <a16:creationId xmlns:a16="http://schemas.microsoft.com/office/drawing/2014/main" id="{3E5EE244-2E6F-41E4-8F2A-F1D3573CDA9E}"/>
                </a:ext>
              </a:extLst>
            </p:cNvPr>
            <p:cNvSpPr>
              <a:spLocks noChangeArrowheads="1"/>
            </p:cNvSpPr>
            <p:nvPr/>
          </p:nvSpPr>
          <p:spPr bwMode="auto">
            <a:xfrm>
              <a:off x="0" y="2619"/>
              <a:ext cx="210" cy="226"/>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10270" name="Group 32">
              <a:extLst>
                <a:ext uri="{FF2B5EF4-FFF2-40B4-BE49-F238E27FC236}">
                  <a16:creationId xmlns:a16="http://schemas.microsoft.com/office/drawing/2014/main" id="{32BFDFA6-FB29-4782-A2B7-D4381C46982D}"/>
                </a:ext>
              </a:extLst>
            </p:cNvPr>
            <p:cNvGrpSpPr>
              <a:grpSpLocks/>
            </p:cNvGrpSpPr>
            <p:nvPr/>
          </p:nvGrpSpPr>
          <p:grpSpPr bwMode="auto">
            <a:xfrm>
              <a:off x="1989" y="2272"/>
              <a:ext cx="149" cy="226"/>
              <a:chOff x="3075" y="1694"/>
              <a:chExt cx="192" cy="408"/>
            </a:xfrm>
          </p:grpSpPr>
          <p:sp>
            <p:nvSpPr>
              <p:cNvPr id="10299" name="Line 33">
                <a:extLst>
                  <a:ext uri="{FF2B5EF4-FFF2-40B4-BE49-F238E27FC236}">
                    <a16:creationId xmlns:a16="http://schemas.microsoft.com/office/drawing/2014/main" id="{C99D6353-B9A1-4FF8-8943-9C812816DA8D}"/>
                  </a:ext>
                </a:extLst>
              </p:cNvPr>
              <p:cNvSpPr>
                <a:spLocks noChangeShapeType="1"/>
              </p:cNvSpPr>
              <p:nvPr/>
            </p:nvSpPr>
            <p:spPr bwMode="auto">
              <a:xfrm flipH="1">
                <a:off x="3267" y="1767"/>
                <a:ext cx="0" cy="263"/>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0" name="Line 34">
                <a:extLst>
                  <a:ext uri="{FF2B5EF4-FFF2-40B4-BE49-F238E27FC236}">
                    <a16:creationId xmlns:a16="http://schemas.microsoft.com/office/drawing/2014/main" id="{F77B1AB4-27D5-4FCA-A259-AA9F35659D5C}"/>
                  </a:ext>
                </a:extLst>
              </p:cNvPr>
              <p:cNvSpPr>
                <a:spLocks noChangeShapeType="1"/>
              </p:cNvSpPr>
              <p:nvPr/>
            </p:nvSpPr>
            <p:spPr bwMode="auto">
              <a:xfrm flipH="1" flipV="1">
                <a:off x="3088" y="1694"/>
                <a:ext cx="179" cy="13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1" name="Line 35">
                <a:extLst>
                  <a:ext uri="{FF2B5EF4-FFF2-40B4-BE49-F238E27FC236}">
                    <a16:creationId xmlns:a16="http://schemas.microsoft.com/office/drawing/2014/main" id="{D265C184-516E-472C-8932-77AD08314A9D}"/>
                  </a:ext>
                </a:extLst>
              </p:cNvPr>
              <p:cNvSpPr>
                <a:spLocks noChangeShapeType="1"/>
              </p:cNvSpPr>
              <p:nvPr/>
            </p:nvSpPr>
            <p:spPr bwMode="auto">
              <a:xfrm flipH="1">
                <a:off x="3075" y="1968"/>
                <a:ext cx="192" cy="134"/>
              </a:xfrm>
              <a:prstGeom prst="line">
                <a:avLst/>
              </a:prstGeom>
              <a:noFill/>
              <a:ln w="38100">
                <a:solidFill>
                  <a:srgbClr val="FFCC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10271" name="Line 36">
              <a:extLst>
                <a:ext uri="{FF2B5EF4-FFF2-40B4-BE49-F238E27FC236}">
                  <a16:creationId xmlns:a16="http://schemas.microsoft.com/office/drawing/2014/main" id="{3435657C-D1E7-46C7-B507-41B2B32AEB5A}"/>
                </a:ext>
              </a:extLst>
            </p:cNvPr>
            <p:cNvSpPr>
              <a:spLocks noChangeShapeType="1"/>
            </p:cNvSpPr>
            <p:nvPr/>
          </p:nvSpPr>
          <p:spPr bwMode="auto">
            <a:xfrm>
              <a:off x="3228" y="2387"/>
              <a:ext cx="0" cy="692"/>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Oval 37">
              <a:extLst>
                <a:ext uri="{FF2B5EF4-FFF2-40B4-BE49-F238E27FC236}">
                  <a16:creationId xmlns:a16="http://schemas.microsoft.com/office/drawing/2014/main" id="{7212DC8F-8142-45B2-A4CD-D896DAF25EE3}"/>
                </a:ext>
              </a:extLst>
            </p:cNvPr>
            <p:cNvSpPr>
              <a:spLocks noChangeArrowheads="1"/>
            </p:cNvSpPr>
            <p:nvPr/>
          </p:nvSpPr>
          <p:spPr bwMode="auto">
            <a:xfrm>
              <a:off x="3110" y="2615"/>
              <a:ext cx="229" cy="234"/>
            </a:xfrm>
            <a:prstGeom prst="ellipse">
              <a:avLst/>
            </a:prstGeom>
            <a:noFill/>
            <a:ln w="38100">
              <a:solidFill>
                <a:srgbClr val="FF99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3" name="Line 38">
              <a:extLst>
                <a:ext uri="{FF2B5EF4-FFF2-40B4-BE49-F238E27FC236}">
                  <a16:creationId xmlns:a16="http://schemas.microsoft.com/office/drawing/2014/main" id="{94FB82C6-35DC-4DF2-92F1-C0D2FA7C8AF0}"/>
                </a:ext>
              </a:extLst>
            </p:cNvPr>
            <p:cNvSpPr>
              <a:spLocks noChangeShapeType="1"/>
            </p:cNvSpPr>
            <p:nvPr/>
          </p:nvSpPr>
          <p:spPr bwMode="auto">
            <a:xfrm flipV="1">
              <a:off x="1312" y="2182"/>
              <a:ext cx="208" cy="3"/>
            </a:xfrm>
            <a:prstGeom prst="line">
              <a:avLst/>
            </a:prstGeom>
            <a:noFill/>
            <a:ln w="38100">
              <a:solidFill>
                <a:srgbClr val="FFCC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Oval 39">
              <a:extLst>
                <a:ext uri="{FF2B5EF4-FFF2-40B4-BE49-F238E27FC236}">
                  <a16:creationId xmlns:a16="http://schemas.microsoft.com/office/drawing/2014/main" id="{2C24DA7C-1E23-411D-B67B-FF38FD754F0E}"/>
                </a:ext>
              </a:extLst>
            </p:cNvPr>
            <p:cNvSpPr>
              <a:spLocks noChangeArrowheads="1"/>
            </p:cNvSpPr>
            <p:nvPr/>
          </p:nvSpPr>
          <p:spPr bwMode="auto">
            <a:xfrm>
              <a:off x="1509" y="2158"/>
              <a:ext cx="50" cy="53"/>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5" name="Oval 40">
              <a:extLst>
                <a:ext uri="{FF2B5EF4-FFF2-40B4-BE49-F238E27FC236}">
                  <a16:creationId xmlns:a16="http://schemas.microsoft.com/office/drawing/2014/main" id="{7385A51F-0C0D-4FC5-B8DA-B15383E62735}"/>
                </a:ext>
              </a:extLst>
            </p:cNvPr>
            <p:cNvSpPr>
              <a:spLocks noChangeArrowheads="1"/>
            </p:cNvSpPr>
            <p:nvPr/>
          </p:nvSpPr>
          <p:spPr bwMode="auto">
            <a:xfrm>
              <a:off x="1771" y="2148"/>
              <a:ext cx="51" cy="54"/>
            </a:xfrm>
            <a:prstGeom prst="ellipse">
              <a:avLst/>
            </a:prstGeom>
            <a:solidFill>
              <a:srgbClr val="FFFFFF"/>
            </a:solidFill>
            <a:ln w="38100">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76" name="Text Box 41">
              <a:extLst>
                <a:ext uri="{FF2B5EF4-FFF2-40B4-BE49-F238E27FC236}">
                  <a16:creationId xmlns:a16="http://schemas.microsoft.com/office/drawing/2014/main" id="{157F67A2-5916-4DDB-87F2-51AF64F4110D}"/>
                </a:ext>
              </a:extLst>
            </p:cNvPr>
            <p:cNvSpPr txBox="1">
              <a:spLocks noChangeArrowheads="1"/>
            </p:cNvSpPr>
            <p:nvPr/>
          </p:nvSpPr>
          <p:spPr bwMode="auto">
            <a:xfrm>
              <a:off x="180" y="2610"/>
              <a:ext cx="63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I1</a:t>
              </a:r>
              <a:endParaRPr kumimoji="0" lang="en-US" altLang="zh-CN" sz="2400">
                <a:solidFill>
                  <a:srgbClr val="000000"/>
                </a:solidFill>
              </a:endParaRPr>
            </a:p>
          </p:txBody>
        </p:sp>
        <p:sp>
          <p:nvSpPr>
            <p:cNvPr id="10277" name="Text Box 42">
              <a:extLst>
                <a:ext uri="{FF2B5EF4-FFF2-40B4-BE49-F238E27FC236}">
                  <a16:creationId xmlns:a16="http://schemas.microsoft.com/office/drawing/2014/main" id="{38363DFA-7D3B-4CDA-BEC4-9A5F5AF2D279}"/>
                </a:ext>
              </a:extLst>
            </p:cNvPr>
            <p:cNvSpPr txBox="1">
              <a:spLocks noChangeArrowheads="1"/>
            </p:cNvSpPr>
            <p:nvPr/>
          </p:nvSpPr>
          <p:spPr bwMode="auto">
            <a:xfrm>
              <a:off x="2728" y="2036"/>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s2</a:t>
              </a:r>
              <a:endParaRPr kumimoji="0" lang="en-US" altLang="zh-CN" sz="2400">
                <a:solidFill>
                  <a:srgbClr val="000000"/>
                </a:solidFill>
              </a:endParaRPr>
            </a:p>
          </p:txBody>
        </p:sp>
        <p:sp>
          <p:nvSpPr>
            <p:cNvPr id="10278" name="Text Box 43">
              <a:extLst>
                <a:ext uri="{FF2B5EF4-FFF2-40B4-BE49-F238E27FC236}">
                  <a16:creationId xmlns:a16="http://schemas.microsoft.com/office/drawing/2014/main" id="{A429CC5E-CF90-4549-998E-8B8D46E4D6F6}"/>
                </a:ext>
              </a:extLst>
            </p:cNvPr>
            <p:cNvSpPr txBox="1">
              <a:spLocks noChangeArrowheads="1"/>
            </p:cNvSpPr>
            <p:nvPr/>
          </p:nvSpPr>
          <p:spPr bwMode="auto">
            <a:xfrm>
              <a:off x="824" y="1740"/>
              <a:ext cx="47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b1</a:t>
              </a:r>
              <a:endParaRPr kumimoji="0" lang="en-US" altLang="zh-CN" sz="2400">
                <a:solidFill>
                  <a:srgbClr val="000000"/>
                </a:solidFill>
              </a:endParaRPr>
            </a:p>
          </p:txBody>
        </p:sp>
        <p:sp>
          <p:nvSpPr>
            <p:cNvPr id="10279" name="Text Box 44">
              <a:extLst>
                <a:ext uri="{FF2B5EF4-FFF2-40B4-BE49-F238E27FC236}">
                  <a16:creationId xmlns:a16="http://schemas.microsoft.com/office/drawing/2014/main" id="{3BE32FD8-55C8-48DE-830D-C74F5114861D}"/>
                </a:ext>
              </a:extLst>
            </p:cNvPr>
            <p:cNvSpPr txBox="1">
              <a:spLocks noChangeArrowheads="1"/>
            </p:cNvSpPr>
            <p:nvPr/>
          </p:nvSpPr>
          <p:spPr bwMode="auto">
            <a:xfrm>
              <a:off x="1387" y="1660"/>
              <a:ext cx="46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c1</a:t>
              </a:r>
              <a:endParaRPr kumimoji="0" lang="en-US" altLang="zh-CN" sz="2400">
                <a:solidFill>
                  <a:srgbClr val="000000"/>
                </a:solidFill>
              </a:endParaRPr>
            </a:p>
          </p:txBody>
        </p:sp>
        <p:sp>
          <p:nvSpPr>
            <p:cNvPr id="10280" name="Text Box 45">
              <a:extLst>
                <a:ext uri="{FF2B5EF4-FFF2-40B4-BE49-F238E27FC236}">
                  <a16:creationId xmlns:a16="http://schemas.microsoft.com/office/drawing/2014/main" id="{B7D84C12-6A12-4CD6-881D-689A85E54AE9}"/>
                </a:ext>
              </a:extLst>
            </p:cNvPr>
            <p:cNvSpPr txBox="1">
              <a:spLocks noChangeArrowheads="1"/>
            </p:cNvSpPr>
            <p:nvPr/>
          </p:nvSpPr>
          <p:spPr bwMode="auto">
            <a:xfrm>
              <a:off x="2062" y="1700"/>
              <a:ext cx="46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c2</a:t>
              </a:r>
              <a:endParaRPr kumimoji="0" lang="en-US" altLang="zh-CN" sz="2400">
                <a:solidFill>
                  <a:srgbClr val="000000"/>
                </a:solidFill>
              </a:endParaRPr>
            </a:p>
          </p:txBody>
        </p:sp>
        <p:sp>
          <p:nvSpPr>
            <p:cNvPr id="10281" name="Text Box 46">
              <a:extLst>
                <a:ext uri="{FF2B5EF4-FFF2-40B4-BE49-F238E27FC236}">
                  <a16:creationId xmlns:a16="http://schemas.microsoft.com/office/drawing/2014/main" id="{C08FDB9D-DA25-4AFB-9375-E5E1E9EA0D21}"/>
                </a:ext>
              </a:extLst>
            </p:cNvPr>
            <p:cNvSpPr txBox="1">
              <a:spLocks noChangeArrowheads="1"/>
            </p:cNvSpPr>
            <p:nvPr/>
          </p:nvSpPr>
          <p:spPr bwMode="auto">
            <a:xfrm>
              <a:off x="2585" y="1740"/>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R</a:t>
              </a:r>
              <a:r>
                <a:rPr kumimoji="0" lang="en-US" altLang="zh-CN" sz="2000" b="1" baseline="-25000">
                  <a:solidFill>
                    <a:srgbClr val="FFFF00"/>
                  </a:solidFill>
                </a:rPr>
                <a:t>b2</a:t>
              </a:r>
              <a:endParaRPr kumimoji="0" lang="en-US" altLang="zh-CN" sz="2400">
                <a:solidFill>
                  <a:srgbClr val="000000"/>
                </a:solidFill>
              </a:endParaRPr>
            </a:p>
          </p:txBody>
        </p:sp>
        <p:sp>
          <p:nvSpPr>
            <p:cNvPr id="10282" name="Text Box 47">
              <a:extLst>
                <a:ext uri="{FF2B5EF4-FFF2-40B4-BE49-F238E27FC236}">
                  <a16:creationId xmlns:a16="http://schemas.microsoft.com/office/drawing/2014/main" id="{E2D178E4-FDC5-42D5-97D3-27039BE14403}"/>
                </a:ext>
              </a:extLst>
            </p:cNvPr>
            <p:cNvSpPr txBox="1">
              <a:spLocks noChangeArrowheads="1"/>
            </p:cNvSpPr>
            <p:nvPr/>
          </p:nvSpPr>
          <p:spPr bwMode="auto">
            <a:xfrm>
              <a:off x="2023" y="2019"/>
              <a:ext cx="47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U</a:t>
              </a:r>
              <a:r>
                <a:rPr kumimoji="0" lang="en-US" altLang="zh-CN" sz="2000" b="1" baseline="-25000">
                  <a:solidFill>
                    <a:srgbClr val="FFFF00"/>
                  </a:solidFill>
                </a:rPr>
                <a:t>C2</a:t>
              </a:r>
              <a:endParaRPr kumimoji="0" lang="en-US" altLang="zh-CN" sz="2400">
                <a:solidFill>
                  <a:srgbClr val="000000"/>
                </a:solidFill>
              </a:endParaRPr>
            </a:p>
          </p:txBody>
        </p:sp>
        <p:sp>
          <p:nvSpPr>
            <p:cNvPr id="10283" name="Text Box 48">
              <a:extLst>
                <a:ext uri="{FF2B5EF4-FFF2-40B4-BE49-F238E27FC236}">
                  <a16:creationId xmlns:a16="http://schemas.microsoft.com/office/drawing/2014/main" id="{B66F4BA7-679E-4E28-B448-1C4932C84B77}"/>
                </a:ext>
              </a:extLst>
            </p:cNvPr>
            <p:cNvSpPr txBox="1">
              <a:spLocks noChangeArrowheads="1"/>
            </p:cNvSpPr>
            <p:nvPr/>
          </p:nvSpPr>
          <p:spPr bwMode="auto">
            <a:xfrm>
              <a:off x="2623" y="2636"/>
              <a:ext cx="50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I2</a:t>
              </a:r>
              <a:endParaRPr kumimoji="0" lang="en-US" altLang="zh-CN" sz="2400">
                <a:solidFill>
                  <a:srgbClr val="000000"/>
                </a:solidFill>
              </a:endParaRPr>
            </a:p>
          </p:txBody>
        </p:sp>
        <p:sp>
          <p:nvSpPr>
            <p:cNvPr id="10284" name="Text Box 49">
              <a:extLst>
                <a:ext uri="{FF2B5EF4-FFF2-40B4-BE49-F238E27FC236}">
                  <a16:creationId xmlns:a16="http://schemas.microsoft.com/office/drawing/2014/main" id="{5488F707-08EE-4A57-AC27-2B1174708DD4}"/>
                </a:ext>
              </a:extLst>
            </p:cNvPr>
            <p:cNvSpPr txBox="1">
              <a:spLocks noChangeArrowheads="1"/>
            </p:cNvSpPr>
            <p:nvPr/>
          </p:nvSpPr>
          <p:spPr bwMode="auto">
            <a:xfrm>
              <a:off x="1418" y="2247"/>
              <a:ext cx="63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i="1">
                  <a:solidFill>
                    <a:srgbClr val="FFFF00"/>
                  </a:solidFill>
                </a:rPr>
                <a:t>ΔU</a:t>
              </a:r>
              <a:r>
                <a:rPr kumimoji="0" lang="en-US" altLang="zh-CN" sz="2000" b="1" baseline="-25000">
                  <a:solidFill>
                    <a:srgbClr val="FFFF00"/>
                  </a:solidFill>
                </a:rPr>
                <a:t>O</a:t>
              </a:r>
              <a:endParaRPr kumimoji="0" lang="en-US" altLang="zh-CN" sz="2400">
                <a:solidFill>
                  <a:srgbClr val="000000"/>
                </a:solidFill>
              </a:endParaRPr>
            </a:p>
          </p:txBody>
        </p:sp>
        <p:sp>
          <p:nvSpPr>
            <p:cNvPr id="10285" name="Text Box 50">
              <a:extLst>
                <a:ext uri="{FF2B5EF4-FFF2-40B4-BE49-F238E27FC236}">
                  <a16:creationId xmlns:a16="http://schemas.microsoft.com/office/drawing/2014/main" id="{873A1127-C9B6-46DC-8F85-F24D879F1B91}"/>
                </a:ext>
              </a:extLst>
            </p:cNvPr>
            <p:cNvSpPr txBox="1">
              <a:spLocks noChangeArrowheads="1"/>
            </p:cNvSpPr>
            <p:nvPr/>
          </p:nvSpPr>
          <p:spPr bwMode="auto">
            <a:xfrm>
              <a:off x="113" y="2391"/>
              <a:ext cx="32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86" name="Text Box 51">
              <a:extLst>
                <a:ext uri="{FF2B5EF4-FFF2-40B4-BE49-F238E27FC236}">
                  <a16:creationId xmlns:a16="http://schemas.microsoft.com/office/drawing/2014/main" id="{5ECFAFCE-9123-47F8-9559-02DBE95E0CDF}"/>
                </a:ext>
              </a:extLst>
            </p:cNvPr>
            <p:cNvSpPr txBox="1">
              <a:spLocks noChangeArrowheads="1"/>
            </p:cNvSpPr>
            <p:nvPr/>
          </p:nvSpPr>
          <p:spPr bwMode="auto">
            <a:xfrm>
              <a:off x="3015" y="2381"/>
              <a:ext cx="32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a:t>
              </a:r>
              <a:endParaRPr kumimoji="0" lang="en-US" altLang="zh-CN" sz="2400">
                <a:solidFill>
                  <a:srgbClr val="000000"/>
                </a:solidFill>
              </a:endParaRPr>
            </a:p>
          </p:txBody>
        </p:sp>
        <p:sp>
          <p:nvSpPr>
            <p:cNvPr id="10287" name="Text Box 52">
              <a:extLst>
                <a:ext uri="{FF2B5EF4-FFF2-40B4-BE49-F238E27FC236}">
                  <a16:creationId xmlns:a16="http://schemas.microsoft.com/office/drawing/2014/main" id="{FE4261E9-BE01-49BE-BB2F-307A1CC3E16B}"/>
                </a:ext>
              </a:extLst>
            </p:cNvPr>
            <p:cNvSpPr txBox="1">
              <a:spLocks noChangeArrowheads="1"/>
            </p:cNvSpPr>
            <p:nvPr/>
          </p:nvSpPr>
          <p:spPr bwMode="auto">
            <a:xfrm>
              <a:off x="1387" y="2773"/>
              <a:ext cx="31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0288" name="Text Box 53">
              <a:extLst>
                <a:ext uri="{FF2B5EF4-FFF2-40B4-BE49-F238E27FC236}">
                  <a16:creationId xmlns:a16="http://schemas.microsoft.com/office/drawing/2014/main" id="{AC5D7FBF-3884-422C-8B3B-133D6D5822A6}"/>
                </a:ext>
              </a:extLst>
            </p:cNvPr>
            <p:cNvSpPr txBox="1">
              <a:spLocks noChangeArrowheads="1"/>
            </p:cNvSpPr>
            <p:nvPr/>
          </p:nvSpPr>
          <p:spPr bwMode="auto">
            <a:xfrm>
              <a:off x="1762" y="2773"/>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0289" name="Text Box 54">
              <a:extLst>
                <a:ext uri="{FF2B5EF4-FFF2-40B4-BE49-F238E27FC236}">
                  <a16:creationId xmlns:a16="http://schemas.microsoft.com/office/drawing/2014/main" id="{414B38B0-50DE-41A3-B9C3-59E639B043F8}"/>
                </a:ext>
              </a:extLst>
            </p:cNvPr>
            <p:cNvSpPr txBox="1">
              <a:spLocks noChangeArrowheads="1"/>
            </p:cNvSpPr>
            <p:nvPr/>
          </p:nvSpPr>
          <p:spPr bwMode="auto">
            <a:xfrm>
              <a:off x="113" y="2773"/>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_</a:t>
              </a:r>
              <a:endParaRPr kumimoji="0" lang="en-US" altLang="zh-CN" sz="2400">
                <a:solidFill>
                  <a:srgbClr val="000000"/>
                </a:solidFill>
              </a:endParaRPr>
            </a:p>
          </p:txBody>
        </p:sp>
        <p:sp>
          <p:nvSpPr>
            <p:cNvPr id="10290" name="Text Box 55">
              <a:extLst>
                <a:ext uri="{FF2B5EF4-FFF2-40B4-BE49-F238E27FC236}">
                  <a16:creationId xmlns:a16="http://schemas.microsoft.com/office/drawing/2014/main" id="{1277D7E7-35F1-4742-AD49-899762F3222F}"/>
                </a:ext>
              </a:extLst>
            </p:cNvPr>
            <p:cNvSpPr txBox="1">
              <a:spLocks noChangeArrowheads="1"/>
            </p:cNvSpPr>
            <p:nvPr/>
          </p:nvSpPr>
          <p:spPr bwMode="auto">
            <a:xfrm>
              <a:off x="950" y="2398"/>
              <a:ext cx="39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1</a:t>
              </a:r>
              <a:endParaRPr kumimoji="0" lang="en-US" altLang="zh-CN" sz="2400">
                <a:solidFill>
                  <a:srgbClr val="000000"/>
                </a:solidFill>
              </a:endParaRPr>
            </a:p>
          </p:txBody>
        </p:sp>
        <p:sp>
          <p:nvSpPr>
            <p:cNvPr id="10291" name="Text Box 56">
              <a:extLst>
                <a:ext uri="{FF2B5EF4-FFF2-40B4-BE49-F238E27FC236}">
                  <a16:creationId xmlns:a16="http://schemas.microsoft.com/office/drawing/2014/main" id="{5F5C7BCF-641E-42C3-B40C-92673A69624F}"/>
                </a:ext>
              </a:extLst>
            </p:cNvPr>
            <p:cNvSpPr txBox="1">
              <a:spLocks noChangeArrowheads="1"/>
            </p:cNvSpPr>
            <p:nvPr/>
          </p:nvSpPr>
          <p:spPr bwMode="auto">
            <a:xfrm>
              <a:off x="2099" y="2425"/>
              <a:ext cx="3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32461" rIns="64922" bIns="32461"/>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000" b="1">
                  <a:solidFill>
                    <a:srgbClr val="FFFF00"/>
                  </a:solidFill>
                </a:rPr>
                <a:t>T</a:t>
              </a:r>
              <a:r>
                <a:rPr kumimoji="0" lang="en-US" altLang="zh-CN" sz="2000" b="1" baseline="-25000">
                  <a:solidFill>
                    <a:srgbClr val="FFFF00"/>
                  </a:solidFill>
                </a:rPr>
                <a:t>2</a:t>
              </a:r>
              <a:endParaRPr kumimoji="0" lang="en-US" altLang="zh-CN" sz="2400">
                <a:solidFill>
                  <a:srgbClr val="000000"/>
                </a:solidFill>
              </a:endParaRPr>
            </a:p>
          </p:txBody>
        </p:sp>
        <p:sp>
          <p:nvSpPr>
            <p:cNvPr id="10292" name="Rectangle 57">
              <a:extLst>
                <a:ext uri="{FF2B5EF4-FFF2-40B4-BE49-F238E27FC236}">
                  <a16:creationId xmlns:a16="http://schemas.microsoft.com/office/drawing/2014/main" id="{E67A6809-5AEF-44AD-8D94-90950289C67E}"/>
                </a:ext>
              </a:extLst>
            </p:cNvPr>
            <p:cNvSpPr>
              <a:spLocks noChangeArrowheads="1"/>
            </p:cNvSpPr>
            <p:nvPr/>
          </p:nvSpPr>
          <p:spPr bwMode="auto">
            <a:xfrm>
              <a:off x="736" y="1700"/>
              <a:ext cx="101" cy="32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3" name="Rectangle 58">
              <a:extLst>
                <a:ext uri="{FF2B5EF4-FFF2-40B4-BE49-F238E27FC236}">
                  <a16:creationId xmlns:a16="http://schemas.microsoft.com/office/drawing/2014/main" id="{CC1EE026-B384-4412-B576-65D68F9E2A20}"/>
                </a:ext>
              </a:extLst>
            </p:cNvPr>
            <p:cNvSpPr>
              <a:spLocks noChangeArrowheads="1"/>
            </p:cNvSpPr>
            <p:nvPr/>
          </p:nvSpPr>
          <p:spPr bwMode="auto">
            <a:xfrm>
              <a:off x="1257" y="1692"/>
              <a:ext cx="99" cy="32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4" name="Rectangle 59">
              <a:extLst>
                <a:ext uri="{FF2B5EF4-FFF2-40B4-BE49-F238E27FC236}">
                  <a16:creationId xmlns:a16="http://schemas.microsoft.com/office/drawing/2014/main" id="{6E203C9F-33DE-4FEB-BE43-41ACFCC4F04E}"/>
                </a:ext>
              </a:extLst>
            </p:cNvPr>
            <p:cNvSpPr>
              <a:spLocks noChangeArrowheads="1"/>
            </p:cNvSpPr>
            <p:nvPr/>
          </p:nvSpPr>
          <p:spPr bwMode="auto">
            <a:xfrm>
              <a:off x="1955" y="1691"/>
              <a:ext cx="102" cy="322"/>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5" name="Rectangle 60">
              <a:extLst>
                <a:ext uri="{FF2B5EF4-FFF2-40B4-BE49-F238E27FC236}">
                  <a16:creationId xmlns:a16="http://schemas.microsoft.com/office/drawing/2014/main" id="{1A3114A5-B7AA-41FC-A2F8-26955684D0B3}"/>
                </a:ext>
              </a:extLst>
            </p:cNvPr>
            <p:cNvSpPr>
              <a:spLocks noChangeArrowheads="1"/>
            </p:cNvSpPr>
            <p:nvPr/>
          </p:nvSpPr>
          <p:spPr bwMode="auto">
            <a:xfrm>
              <a:off x="2461" y="1684"/>
              <a:ext cx="100" cy="321"/>
            </a:xfrm>
            <a:prstGeom prst="rect">
              <a:avLst/>
            </a:prstGeom>
            <a:gradFill rotWithShape="0">
              <a:gsLst>
                <a:gs pos="0">
                  <a:srgbClr val="764718"/>
                </a:gs>
                <a:gs pos="50000">
                  <a:srgbClr val="FF9933"/>
                </a:gs>
                <a:gs pos="100000">
                  <a:srgbClr val="764718"/>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6" name="Rectangle 61">
              <a:extLst>
                <a:ext uri="{FF2B5EF4-FFF2-40B4-BE49-F238E27FC236}">
                  <a16:creationId xmlns:a16="http://schemas.microsoft.com/office/drawing/2014/main" id="{3BED3A68-5005-4FDD-9214-3ABA3535017E}"/>
                </a:ext>
              </a:extLst>
            </p:cNvPr>
            <p:cNvSpPr>
              <a:spLocks noChangeArrowheads="1"/>
            </p:cNvSpPr>
            <p:nvPr/>
          </p:nvSpPr>
          <p:spPr bwMode="auto">
            <a:xfrm>
              <a:off x="2740" y="2330"/>
              <a:ext cx="301" cy="118"/>
            </a:xfrm>
            <a:prstGeom prst="rect">
              <a:avLst/>
            </a:prstGeom>
            <a:gradFill rotWithShape="0">
              <a:gsLst>
                <a:gs pos="0">
                  <a:srgbClr val="76472F"/>
                </a:gs>
                <a:gs pos="50000">
                  <a:srgbClr val="FF9966"/>
                </a:gs>
                <a:gs pos="100000">
                  <a:srgbClr val="76472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7" name="Oval 62">
              <a:extLst>
                <a:ext uri="{FF2B5EF4-FFF2-40B4-BE49-F238E27FC236}">
                  <a16:creationId xmlns:a16="http://schemas.microsoft.com/office/drawing/2014/main" id="{2FF12A6A-C0F1-4F3F-A15C-EE8967CC290A}"/>
                </a:ext>
              </a:extLst>
            </p:cNvPr>
            <p:cNvSpPr>
              <a:spLocks noChangeArrowheads="1"/>
            </p:cNvSpPr>
            <p:nvPr/>
          </p:nvSpPr>
          <p:spPr bwMode="auto">
            <a:xfrm>
              <a:off x="747" y="2338"/>
              <a:ext cx="75" cy="80"/>
            </a:xfrm>
            <a:prstGeom prst="ellipse">
              <a:avLst/>
            </a:prstGeom>
            <a:solidFill>
              <a:srgbClr val="FFCC00"/>
            </a:solidFill>
            <a:ln w="9525">
              <a:solidFill>
                <a:srgbClr val="FFCC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298" name="Text Box 63">
              <a:extLst>
                <a:ext uri="{FF2B5EF4-FFF2-40B4-BE49-F238E27FC236}">
                  <a16:creationId xmlns:a16="http://schemas.microsoft.com/office/drawing/2014/main" id="{AB485890-8CAD-4574-AA9A-F513F619C3B6}"/>
                </a:ext>
              </a:extLst>
            </p:cNvPr>
            <p:cNvSpPr txBox="1">
              <a:spLocks noChangeArrowheads="1"/>
            </p:cNvSpPr>
            <p:nvPr/>
          </p:nvSpPr>
          <p:spPr bwMode="auto">
            <a:xfrm>
              <a:off x="3019" y="2712"/>
              <a:ext cx="234"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en-US" altLang="zh-CN" sz="2800">
                  <a:solidFill>
                    <a:srgbClr val="FFFF00"/>
                  </a:solidFill>
                </a:rPr>
                <a:t>-</a:t>
              </a:r>
              <a:endParaRPr kumimoji="0" lang="en-US" altLang="zh-CN" sz="2400">
                <a:solidFill>
                  <a:srgbClr val="000000"/>
                </a:solidFill>
              </a:endParaRPr>
            </a:p>
          </p:txBody>
        </p:sp>
      </p:grpSp>
      <p:sp>
        <p:nvSpPr>
          <p:cNvPr id="7232" name="Rectangle 64">
            <a:extLst>
              <a:ext uri="{FF2B5EF4-FFF2-40B4-BE49-F238E27FC236}">
                <a16:creationId xmlns:a16="http://schemas.microsoft.com/office/drawing/2014/main" id="{04926441-46E5-412F-A254-E3016EB5D07A}"/>
              </a:ext>
            </a:extLst>
          </p:cNvPr>
          <p:cNvSpPr>
            <a:spLocks noChangeArrowheads="1"/>
          </p:cNvSpPr>
          <p:nvPr/>
        </p:nvSpPr>
        <p:spPr bwMode="auto">
          <a:xfrm>
            <a:off x="914400" y="762000"/>
            <a:ext cx="5502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66FF33"/>
                </a:solidFill>
              </a:rPr>
              <a:t>(2)</a:t>
            </a:r>
            <a:r>
              <a:rPr lang="zh-CN" altLang="en-US" b="1">
                <a:solidFill>
                  <a:srgbClr val="66FF33"/>
                </a:solidFill>
              </a:rPr>
              <a:t>动态分析</a:t>
            </a:r>
            <a:r>
              <a:rPr lang="zh-CN" altLang="en-US" b="1">
                <a:solidFill>
                  <a:srgbClr val="FFFF00"/>
                </a:solidFill>
              </a:rPr>
              <a:t>（共模输入）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32"/>
                                        </p:tgtEl>
                                        <p:attrNameLst>
                                          <p:attrName>style.visibility</p:attrName>
                                        </p:attrNameLst>
                                      </p:cBhvr>
                                      <p:to>
                                        <p:strVal val="visible"/>
                                      </p:to>
                                    </p:set>
                                    <p:anim calcmode="lin" valueType="num">
                                      <p:cBhvr additive="base">
                                        <p:cTn id="13" dur="500" fill="hold"/>
                                        <p:tgtEl>
                                          <p:spTgt spid="7232"/>
                                        </p:tgtEl>
                                        <p:attrNameLst>
                                          <p:attrName>ppt_x</p:attrName>
                                        </p:attrNameLst>
                                      </p:cBhvr>
                                      <p:tavLst>
                                        <p:tav tm="0">
                                          <p:val>
                                            <p:strVal val="0-#ppt_w/2"/>
                                          </p:val>
                                        </p:tav>
                                        <p:tav tm="100000">
                                          <p:val>
                                            <p:strVal val="#ppt_x"/>
                                          </p:val>
                                        </p:tav>
                                      </p:tavLst>
                                    </p:anim>
                                    <p:anim calcmode="lin" valueType="num">
                                      <p:cBhvr additive="base">
                                        <p:cTn id="14" dur="500" fill="hold"/>
                                        <p:tgtEl>
                                          <p:spTgt spid="72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0">
                                            <p:txEl>
                                              <p:pRg st="0" end="0"/>
                                            </p:txEl>
                                          </p:spTgt>
                                        </p:tgtEl>
                                        <p:attrNameLst>
                                          <p:attrName>style.visibility</p:attrName>
                                        </p:attrNameLst>
                                      </p:cBhvr>
                                      <p:to>
                                        <p:strVal val="visible"/>
                                      </p:to>
                                    </p:set>
                                    <p:anim calcmode="lin" valueType="num">
                                      <p:cBhvr additive="base">
                                        <p:cTn id="19" dur="500" fill="hold"/>
                                        <p:tgtEl>
                                          <p:spTgt spid="717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1" grpId="0" autoUpdateAnimBg="0"/>
      <p:bldP spid="7232" grpId="0"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195</TotalTime>
  <Words>2568</Words>
  <Application>Microsoft Office PowerPoint</Application>
  <PresentationFormat>全屏显示(4:3)</PresentationFormat>
  <Paragraphs>661</Paragraphs>
  <Slides>44</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5</vt:i4>
      </vt:variant>
      <vt:variant>
        <vt:lpstr>幻灯片标题</vt:lpstr>
      </vt:variant>
      <vt:variant>
        <vt:i4>44</vt:i4>
      </vt:variant>
    </vt:vector>
  </HeadingPairs>
  <TitlesOfParts>
    <vt:vector size="53" baseType="lpstr">
      <vt:lpstr>宋体</vt:lpstr>
      <vt:lpstr>Times New Roman</vt:lpstr>
      <vt:lpstr>Wingdings</vt:lpstr>
      <vt:lpstr>默认设计模板</vt:lpstr>
      <vt:lpstr>公式</vt:lpstr>
      <vt:lpstr>Equation</vt:lpstr>
      <vt:lpstr>Equation.3</vt:lpstr>
      <vt:lpstr>Picture</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电流源电路 </vt:lpstr>
      <vt:lpstr>7.3.1镜像电流源电路(Current Mirror Source)</vt:lpstr>
      <vt:lpstr>PowerPoint 演示文稿</vt:lpstr>
      <vt:lpstr>PowerPoint 演示文稿</vt:lpstr>
      <vt:lpstr>PowerPoint 演示文稿</vt:lpstr>
      <vt:lpstr>7.3.2微电流源电路(Small Value Current Source)</vt:lpstr>
      <vt:lpstr>PowerPoint 演示文稿</vt:lpstr>
      <vt:lpstr>PowerPoint 演示文稿</vt:lpstr>
      <vt:lpstr>PowerPoint 演示文稿</vt:lpstr>
      <vt:lpstr>7.3.3多路电流源电路 </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MXW</dc:creator>
  <cp:lastModifiedBy>Yang</cp:lastModifiedBy>
  <cp:revision>58</cp:revision>
  <cp:lastPrinted>2022-12-14T00:19:06Z</cp:lastPrinted>
  <dcterms:created xsi:type="dcterms:W3CDTF">2004-08-30T08:03:16Z</dcterms:created>
  <dcterms:modified xsi:type="dcterms:W3CDTF">2022-12-14T00:24:21Z</dcterms:modified>
</cp:coreProperties>
</file>