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257" r:id="rId2"/>
    <p:sldId id="339" r:id="rId3"/>
    <p:sldId id="340" r:id="rId4"/>
    <p:sldId id="343" r:id="rId5"/>
    <p:sldId id="432" r:id="rId6"/>
    <p:sldId id="433" r:id="rId7"/>
    <p:sldId id="345" r:id="rId8"/>
    <p:sldId id="261" r:id="rId9"/>
    <p:sldId id="263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451" r:id="rId18"/>
    <p:sldId id="452" r:id="rId19"/>
    <p:sldId id="366" r:id="rId20"/>
    <p:sldId id="400" r:id="rId21"/>
    <p:sldId id="428" r:id="rId22"/>
    <p:sldId id="401" r:id="rId23"/>
    <p:sldId id="440" r:id="rId24"/>
    <p:sldId id="441" r:id="rId25"/>
    <p:sldId id="445" r:id="rId26"/>
    <p:sldId id="402" r:id="rId27"/>
    <p:sldId id="404" r:id="rId28"/>
    <p:sldId id="446" r:id="rId29"/>
    <p:sldId id="447" r:id="rId30"/>
    <p:sldId id="405" r:id="rId31"/>
    <p:sldId id="379" r:id="rId32"/>
    <p:sldId id="380" r:id="rId33"/>
    <p:sldId id="381" r:id="rId34"/>
    <p:sldId id="382" r:id="rId35"/>
    <p:sldId id="383" r:id="rId36"/>
    <p:sldId id="430" r:id="rId37"/>
    <p:sldId id="384" r:id="rId38"/>
    <p:sldId id="439" r:id="rId39"/>
    <p:sldId id="385" r:id="rId40"/>
    <p:sldId id="450" r:id="rId41"/>
    <p:sldId id="442" r:id="rId42"/>
    <p:sldId id="448" r:id="rId43"/>
    <p:sldId id="449" r:id="rId44"/>
    <p:sldId id="435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CBC2EA"/>
    <a:srgbClr val="4B359B"/>
    <a:srgbClr val="004623"/>
    <a:srgbClr val="FFCCCC"/>
    <a:srgbClr val="FF0066"/>
    <a:srgbClr val="000000"/>
    <a:srgbClr val="E7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35" autoAdjust="0"/>
    <p:restoredTop sz="94660"/>
  </p:normalViewPr>
  <p:slideViewPr>
    <p:cSldViewPr>
      <p:cViewPr varScale="1">
        <p:scale>
          <a:sx n="63" d="100"/>
          <a:sy n="63" d="100"/>
        </p:scale>
        <p:origin x="54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e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5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emf"/><Relationship Id="rId6" Type="http://schemas.openxmlformats.org/officeDocument/2006/relationships/image" Target="../media/image72.wmf"/><Relationship Id="rId5" Type="http://schemas.openxmlformats.org/officeDocument/2006/relationships/image" Target="../media/image71.e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61.wmf"/><Relationship Id="rId6" Type="http://schemas.openxmlformats.org/officeDocument/2006/relationships/image" Target="../media/image59.e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3.emf"/><Relationship Id="rId4" Type="http://schemas.openxmlformats.org/officeDocument/2006/relationships/image" Target="../media/image5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8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8.w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wmf"/><Relationship Id="rId4" Type="http://schemas.openxmlformats.org/officeDocument/2006/relationships/image" Target="../media/image19.e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C231FC7F-DBC8-471A-BA2A-08582723CE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185F49FA-58DB-4AD3-A6CF-AF439A0E3C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0" name="Rectangle 4">
            <a:extLst>
              <a:ext uri="{FF2B5EF4-FFF2-40B4-BE49-F238E27FC236}">
                <a16:creationId xmlns:a16="http://schemas.microsoft.com/office/drawing/2014/main" id="{6A46F37B-698A-40F4-8EBE-D67289EA3A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8266BDF6-8880-4D7E-AE61-4FD3A580C5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E6860A-DD8D-4A89-9D66-BE0CC340B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EC9F38A2-5347-478C-A00F-A7B20BF13B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0A660DC8-A398-4893-98B7-B76FC1349B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73C267C-6026-4AC0-BB0D-D9CECA3D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837" name="Rectangle 5">
            <a:extLst>
              <a:ext uri="{FF2B5EF4-FFF2-40B4-BE49-F238E27FC236}">
                <a16:creationId xmlns:a16="http://schemas.microsoft.com/office/drawing/2014/main" id="{396F68DC-757E-4FF2-A40F-5B2BC9A65A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8838" name="Rectangle 6">
            <a:extLst>
              <a:ext uri="{FF2B5EF4-FFF2-40B4-BE49-F238E27FC236}">
                <a16:creationId xmlns:a16="http://schemas.microsoft.com/office/drawing/2014/main" id="{F44A35E9-6FC9-4C06-8E1C-46E6C8E97B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8839" name="Rectangle 7">
            <a:extLst>
              <a:ext uri="{FF2B5EF4-FFF2-40B4-BE49-F238E27FC236}">
                <a16:creationId xmlns:a16="http://schemas.microsoft.com/office/drawing/2014/main" id="{52B6E3A2-A8B4-4111-9520-9D80DB564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A90671-0D9F-418F-9CED-DE448BF85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0A3244E-0E6B-41C6-947B-F34C7D5E8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335BBC-1AB4-42B4-BD70-A64F0FB6C8AC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ED6BC8F-6282-41D3-A2CE-B7ABD1175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A015AB5-E674-4A33-A147-056505B99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494FED6-0BB1-4817-AD7A-284C590B9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E66BF3-CC5C-46DE-AB82-7FB49A90292A}" type="slidenum">
              <a:rPr lang="en-US" altLang="zh-CN" sz="1200" smtClean="0"/>
              <a:pPr/>
              <a:t>5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6210302-3AD4-48E8-AE87-4C3A933A41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D4D68F4-A847-4455-8C24-CEE339B2F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0C09B84-B29D-4B67-9645-E234E9E43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A3B31C-E9DF-4A95-BE99-F869CF6BAADF}" type="slidenum">
              <a:rPr lang="en-US" altLang="zh-CN" sz="1200" smtClean="0"/>
              <a:pPr/>
              <a:t>6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29DC58F-575A-4ACD-8F0E-A1F27B06B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91D52E3-319C-4817-BA59-89A7E4517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2A511FD-17B7-4D77-9583-CD2F7DBB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FBAFE371-BD38-41EC-BD84-599F914CC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00B953-94BF-4158-84FB-7A7FDAF95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C4D48B-2C0E-47EC-A3F7-A4E5C0713A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DE5E3EC-A9F9-46BC-B0A2-821EF72AE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12641-3C9F-4F26-878E-7C8AAADCB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41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AE91D4-A020-4B04-A24C-20444D275C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57C3CF-41AC-4214-905B-D418AC150A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6B12C6-F12F-4617-A511-70BDAE3E6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AF967-2E1C-4FB5-AD4B-0018BDF2A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99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4DE9F-4D80-45B3-A75E-E0E242EBFB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51AACA-B02A-446B-9242-37F246DA45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20C64F-C787-4771-B1B4-C74281080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C8A6B-AE3D-4C72-B167-7EB3DDE53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97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3E03D6-8C0C-48AD-9678-78C149C29A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14E60E-9198-497E-8EF9-CF17DBD7E7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D6BCF8-40D8-4421-9169-3F3BF8150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E4003-A6E9-4F34-9F20-2CDB76D28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0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CD4616-8060-469A-9588-A1CD71F606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493078-F898-409F-B02A-C72E02A881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561866-57A4-4C5D-90B3-0B2F5FD1F9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9EDD7-B129-4C4F-985F-2D1CC8A46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92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31D3A3-0103-4A47-89F2-E1EA00F10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5CDCE-B72E-481B-90FD-81395A4F2A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2CBFA-99CE-4D07-9191-3762C258D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1BE7E-920B-43C0-84C6-0411E5EC5C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8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53AF10-0875-4B90-AC31-5A4E51821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295E8D-C513-4113-A897-1DFF9BBD80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8C36B4-DFFA-411D-AB5E-53DB72044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A5394-8FB7-4444-A7D7-6B9D20C299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4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0BA0D92-E2BF-43E1-9948-6D568D033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CC5429-F5C3-4DAD-9903-0E2AE7FDD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9F06EE-7CED-4EC2-A60C-B41DBAF2DA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1FE89-D692-4547-A7BB-F13BAE09F0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17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AA1CE69-10BC-44E2-87C9-5A8EA7C67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27DE829-41D1-432F-93DD-AD63A60AA1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C293A04-99E3-4D30-8F57-87E304FE1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307FF-ED5A-4FB4-BB55-F98D1AECB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99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6BFBC-9603-4D9C-9053-9122528D03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513B6-B06C-490B-BE97-BD33B19049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1E662-33CA-4250-8B18-BDC375AEC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584BE-3DCA-47E0-8945-B7AB5807C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21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7B129-1060-4FE4-AEE1-978444584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CB8F9-0125-44BC-85FC-B24AEB0DAB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FBA3F-9F4F-49DA-8875-054152A553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0B0AF-E798-4EEC-A237-1F93F48E2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0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AC5D2C-3679-4A05-BAF7-526C72A99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67EAC6-E6C1-438F-89C9-8B193D36D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E507DB44-B914-4854-BE57-08144016C8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99A2D0D7-D4ED-4E06-B884-23ECACF7D2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F562A0A4-2DCA-4C2A-80EF-358C6A5EBC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28B35B2F-FFEC-4EFC-9533-3F81560E1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751B583A-DD87-4AC0-AEBB-E12C3E932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C53B2BF8-03E2-4D55-8EA3-1F530C743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9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9.e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0.w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5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59.e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6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90.png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8.e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0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88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3.bin"/><Relationship Id="rId10" Type="http://schemas.openxmlformats.org/officeDocument/2006/relationships/oleObject" Target="../embeddings/oleObject106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image" Target="../media/image110.emf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oleObject" Target="../embeddings/oleObject113.bin"/><Relationship Id="rId7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4.wmf"/><Relationship Id="rId9" Type="http://schemas.openxmlformats.org/officeDocument/2006/relationships/image" Target="../media/image1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emf"/><Relationship Id="rId12" Type="http://schemas.openxmlformats.org/officeDocument/2006/relationships/image" Target="../media/image16.png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emf"/><Relationship Id="rId5" Type="http://schemas.openxmlformats.org/officeDocument/2006/relationships/image" Target="../media/image8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emf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4.w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emf"/><Relationship Id="rId5" Type="http://schemas.openxmlformats.org/officeDocument/2006/relationships/image" Target="../media/image8.wmf"/><Relationship Id="rId15" Type="http://schemas.openxmlformats.org/officeDocument/2006/relationships/image" Target="../media/image21.e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7B1674-9565-41C4-8AA5-FA6E2C4BD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3227388"/>
          </a:xfrm>
        </p:spPr>
        <p:txBody>
          <a:bodyPr/>
          <a:lstStyle/>
          <a:p>
            <a:pPr algn="ctr" eaLnBrk="1" hangingPunct="1">
              <a:lnSpc>
                <a:spcPct val="200000"/>
              </a:lnSpc>
            </a:pPr>
            <a:r>
              <a:rPr lang="zh-CN" altLang="en-US" sz="5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 </a:t>
            </a:r>
            <a:r>
              <a:rPr lang="en-US" altLang="zh-CN" sz="5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5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  <a:br>
              <a:rPr lang="zh-CN" altLang="en-US" sz="5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5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 路 的 过 渡 过 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7">
            <a:extLst>
              <a:ext uri="{FF2B5EF4-FFF2-40B4-BE49-F238E27FC236}">
                <a16:creationId xmlns:a16="http://schemas.microsoft.com/office/drawing/2014/main" id="{5AFC8B9F-67FE-4CC2-9195-D5A8A5FA4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217613"/>
            <a:ext cx="792003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　　用时域分析法求解电路的动态过程实质就是求解微分方程．因此，必须要用初始条件确定积分常数</a:t>
            </a:r>
            <a:r>
              <a:rPr lang="en-US" altLang="zh-CN" sz="2800" b="1"/>
              <a:t>.</a:t>
            </a:r>
          </a:p>
        </p:txBody>
      </p:sp>
      <p:sp>
        <p:nvSpPr>
          <p:cNvPr id="17411" name="Text Box 8">
            <a:extLst>
              <a:ext uri="{FF2B5EF4-FFF2-40B4-BE49-F238E27FC236}">
                <a16:creationId xmlns:a16="http://schemas.microsoft.com/office/drawing/2014/main" id="{0F458952-B5E9-429C-9C42-33DCD5170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95688"/>
            <a:ext cx="795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D0F14"/>
                </a:solidFill>
              </a:rPr>
              <a:t>初始条件：</a:t>
            </a:r>
            <a:r>
              <a:rPr lang="zh-CN" altLang="en-US" sz="2800" b="1"/>
              <a:t>就是所求变量在换路结束瞬间的值。</a:t>
            </a:r>
          </a:p>
        </p:txBody>
      </p:sp>
      <p:sp>
        <p:nvSpPr>
          <p:cNvPr id="17412" name="Text Box 17">
            <a:extLst>
              <a:ext uri="{FF2B5EF4-FFF2-40B4-BE49-F238E27FC236}">
                <a16:creationId xmlns:a16="http://schemas.microsoft.com/office/drawing/2014/main" id="{32962640-4F01-4199-B80B-1BF806010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59050"/>
            <a:ext cx="7920038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　　在一阶电路系统中，一般用电容电压或者电感电流作为变量列微分方程。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7413" name="Rectangle 28">
            <a:extLst>
              <a:ext uri="{FF2B5EF4-FFF2-40B4-BE49-F238E27FC236}">
                <a16:creationId xmlns:a16="http://schemas.microsoft.com/office/drawing/2014/main" id="{A2E8EFEF-F5E4-4B7F-992C-FE5033752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4175"/>
            <a:ext cx="4114800" cy="758825"/>
          </a:xfrm>
        </p:spPr>
        <p:txBody>
          <a:bodyPr/>
          <a:lstStyle/>
          <a:p>
            <a:pPr eaLnBrk="1" hangingPunct="1"/>
            <a:r>
              <a:rPr lang="en-US" altLang="zh-CN" sz="3600" b="1">
                <a:latin typeface="宋体" panose="02010600030101010101" pitchFamily="2" charset="-122"/>
              </a:rPr>
              <a:t>2.2.3 </a:t>
            </a:r>
            <a:r>
              <a:rPr lang="zh-CN" altLang="en-US" sz="3600" b="1">
                <a:latin typeface="宋体" panose="02010600030101010101" pitchFamily="2" charset="-122"/>
              </a:rPr>
              <a:t>初始条件</a:t>
            </a:r>
          </a:p>
        </p:txBody>
      </p:sp>
      <p:graphicFrame>
        <p:nvGraphicFramePr>
          <p:cNvPr id="17414" name="Object 31">
            <a:extLst>
              <a:ext uri="{FF2B5EF4-FFF2-40B4-BE49-F238E27FC236}">
                <a16:creationId xmlns:a16="http://schemas.microsoft.com/office/drawing/2014/main" id="{F93375A6-8255-4DBD-9C48-6E71DD8B4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4121150"/>
          <a:ext cx="59991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3" imgW="2603500" imgH="228600" progId="Equation.3">
                  <p:embed/>
                </p:oleObj>
              </mc:Choice>
              <mc:Fallback>
                <p:oleObj name="Equation" r:id="rId3" imgW="26035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121150"/>
                        <a:ext cx="59991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6" name="Text Box 32">
            <a:extLst>
              <a:ext uri="{FF2B5EF4-FFF2-40B4-BE49-F238E27FC236}">
                <a16:creationId xmlns:a16="http://schemas.microsoft.com/office/drawing/2014/main" id="{126F071C-B6F0-4D19-8C4A-BDE40E00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774065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en-US" altLang="zh-CN" sz="2800" b="1">
                <a:latin typeface="宋体" pitchFamily="2" charset="-122"/>
              </a:rPr>
              <a:t>1)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先由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t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的电路求出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u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–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)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–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)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    </a:t>
            </a: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en-US" altLang="zh-CN" sz="2800" b="1">
                <a:latin typeface="宋体" pitchFamily="2" charset="-122"/>
              </a:rPr>
              <a:t>2)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根据换路定律，求出独立变量初始值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u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( 0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+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( 0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+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  <a:endParaRPr lang="zh-CN" altLang="en-US" sz="2800" b="1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F2865845-6DE1-420B-844D-102E55EB3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458788"/>
            <a:ext cx="769461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D0F14"/>
                </a:solidFill>
                <a:latin typeface="宋体" panose="02010600030101010101" pitchFamily="2" charset="-122"/>
              </a:rPr>
              <a:t>    [</a:t>
            </a:r>
            <a:r>
              <a:rPr lang="zh-CN" altLang="en-US" sz="2800" b="1">
                <a:solidFill>
                  <a:srgbClr val="CD0F14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CD0F14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]</a:t>
            </a:r>
            <a:r>
              <a:rPr lang="zh-CN" altLang="en-US" sz="2800" b="1">
                <a:latin typeface="Times New Roman" panose="02020603050405020304" pitchFamily="18" charset="0"/>
              </a:rPr>
              <a:t>　图（</a:t>
            </a:r>
            <a:r>
              <a:rPr lang="en-US" altLang="zh-CN" sz="2800" b="1">
                <a:latin typeface="Times New Roman" panose="02020603050405020304" pitchFamily="18" charset="0"/>
              </a:rPr>
              <a:t>a)</a:t>
            </a:r>
            <a:r>
              <a:rPr lang="zh-CN" altLang="en-US" sz="2800" b="1">
                <a:latin typeface="Times New Roman" panose="02020603050405020304" pitchFamily="18" charset="0"/>
              </a:rPr>
              <a:t>所示电路， </a:t>
            </a:r>
            <a:r>
              <a:rPr lang="en-US" altLang="zh-CN" sz="2800" b="1">
                <a:latin typeface="Times New Roman" panose="02020603050405020304" pitchFamily="18" charset="0"/>
              </a:rPr>
              <a:t>t&lt;0</a:t>
            </a:r>
            <a:r>
              <a:rPr lang="zh-CN" altLang="en-US" sz="2800" b="1">
                <a:latin typeface="Times New Roman" panose="02020603050405020304" pitchFamily="18" charset="0"/>
              </a:rPr>
              <a:t>时电路已达稳态， </a:t>
            </a:r>
            <a:r>
              <a:rPr lang="en-US" altLang="zh-CN" sz="2800" b="1">
                <a:latin typeface="Times New Roman" panose="02020603050405020304" pitchFamily="18" charset="0"/>
              </a:rPr>
              <a:t>t=0 </a:t>
            </a:r>
            <a:r>
              <a:rPr lang="zh-CN" altLang="en-US" sz="2800" b="1">
                <a:latin typeface="Times New Roman" panose="02020603050405020304" pitchFamily="18" charset="0"/>
              </a:rPr>
              <a:t>时将开关</a:t>
            </a:r>
            <a:r>
              <a:rPr lang="en-US" altLang="zh-CN" sz="2800" b="1">
                <a:latin typeface="Times New Roman" panose="02020603050405020304" pitchFamily="18" charset="0"/>
              </a:rPr>
              <a:t>K</a:t>
            </a:r>
            <a:r>
              <a:rPr lang="zh-CN" altLang="en-US" sz="2800" b="1">
                <a:latin typeface="Times New Roman" panose="02020603050405020304" pitchFamily="18" charset="0"/>
              </a:rPr>
              <a:t>闭合。试求各元件电流、电压初始值。</a:t>
            </a:r>
          </a:p>
        </p:txBody>
      </p:sp>
      <p:sp>
        <p:nvSpPr>
          <p:cNvPr id="18435" name="Text Box 7">
            <a:extLst>
              <a:ext uri="{FF2B5EF4-FFF2-40B4-BE49-F238E27FC236}">
                <a16:creationId xmlns:a16="http://schemas.microsoft.com/office/drawing/2014/main" id="{1E9F1044-76F8-43B8-B46C-D43DA6893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3781425"/>
            <a:ext cx="1039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(a)</a:t>
            </a:r>
            <a:endParaRPr lang="en-US" altLang="zh-CN" b="1"/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CE221CD8-5955-4876-8D79-77DE285F2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4191000"/>
            <a:ext cx="710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解：</a:t>
            </a:r>
            <a:r>
              <a:rPr lang="zh-CN" altLang="en-US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&lt;0</a:t>
            </a:r>
            <a:r>
              <a:rPr lang="zh-CN" altLang="en-US" sz="2800" b="1">
                <a:latin typeface="Times New Roman" panose="02020603050405020304" pitchFamily="18" charset="0"/>
              </a:rPr>
              <a:t>时电路已达稳态，电容相当于开路．</a:t>
            </a:r>
          </a:p>
        </p:txBody>
      </p:sp>
      <p:graphicFrame>
        <p:nvGraphicFramePr>
          <p:cNvPr id="21517" name="Object 13">
            <a:extLst>
              <a:ext uri="{FF2B5EF4-FFF2-40B4-BE49-F238E27FC236}">
                <a16:creationId xmlns:a16="http://schemas.microsoft.com/office/drawing/2014/main" id="{C1D9F5EE-FD77-43FE-9AC0-ED10B19D2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4859338"/>
          <a:ext cx="31511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公式" r:id="rId3" imgW="1447800" imgH="457200" progId="Equation.3">
                  <p:embed/>
                </p:oleObj>
              </mc:Choice>
              <mc:Fallback>
                <p:oleObj name="公式" r:id="rId3" imgW="14478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859338"/>
                        <a:ext cx="315118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8" name="Group 84">
            <a:extLst>
              <a:ext uri="{FF2B5EF4-FFF2-40B4-BE49-F238E27FC236}">
                <a16:creationId xmlns:a16="http://schemas.microsoft.com/office/drawing/2014/main" id="{4F281025-0BB0-4389-B5FF-5AEDD30389D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658938"/>
            <a:ext cx="3533775" cy="1939925"/>
            <a:chOff x="1536" y="1045"/>
            <a:chExt cx="2226" cy="1222"/>
          </a:xfrm>
        </p:grpSpPr>
        <p:sp>
          <p:nvSpPr>
            <p:cNvPr id="18439" name="Rectangle 14">
              <a:extLst>
                <a:ext uri="{FF2B5EF4-FFF2-40B4-BE49-F238E27FC236}">
                  <a16:creationId xmlns:a16="http://schemas.microsoft.com/office/drawing/2014/main" id="{3C84D9DB-789A-4DCF-85F9-C84C4E0C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1697"/>
              <a:ext cx="85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40" name="Rectangle 15">
              <a:extLst>
                <a:ext uri="{FF2B5EF4-FFF2-40B4-BE49-F238E27FC236}">
                  <a16:creationId xmlns:a16="http://schemas.microsoft.com/office/drawing/2014/main" id="{C21053D9-9C63-4930-A866-585148CC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1697"/>
              <a:ext cx="85" cy="228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41" name="Rectangle 16">
              <a:extLst>
                <a:ext uri="{FF2B5EF4-FFF2-40B4-BE49-F238E27FC236}">
                  <a16:creationId xmlns:a16="http://schemas.microsoft.com/office/drawing/2014/main" id="{EC7C1CE0-C969-435A-B7E3-F6D335616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309"/>
              <a:ext cx="212" cy="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42" name="Rectangle 17">
              <a:extLst>
                <a:ext uri="{FF2B5EF4-FFF2-40B4-BE49-F238E27FC236}">
                  <a16:creationId xmlns:a16="http://schemas.microsoft.com/office/drawing/2014/main" id="{3AFF67E9-6CFF-4D27-8D23-634A26A37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309"/>
              <a:ext cx="212" cy="92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43" name="Freeform 18">
              <a:extLst>
                <a:ext uri="{FF2B5EF4-FFF2-40B4-BE49-F238E27FC236}">
                  <a16:creationId xmlns:a16="http://schemas.microsoft.com/office/drawing/2014/main" id="{943AF514-D763-41E9-9D5E-5BD8AE6A4D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7" y="1782"/>
              <a:ext cx="213" cy="57"/>
            </a:xfrm>
            <a:custGeom>
              <a:avLst/>
              <a:gdLst>
                <a:gd name="T0" fmla="*/ 0 w 213"/>
                <a:gd name="T1" fmla="*/ 0 h 57"/>
                <a:gd name="T2" fmla="*/ 213 w 213"/>
                <a:gd name="T3" fmla="*/ 0 h 57"/>
                <a:gd name="T4" fmla="*/ 0 w 213"/>
                <a:gd name="T5" fmla="*/ 57 h 57"/>
                <a:gd name="T6" fmla="*/ 213 w 213"/>
                <a:gd name="T7" fmla="*/ 5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57"/>
                <a:gd name="T14" fmla="*/ 213 w 213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57">
                  <a:moveTo>
                    <a:pt x="0" y="0"/>
                  </a:moveTo>
                  <a:lnTo>
                    <a:pt x="213" y="0"/>
                  </a:lnTo>
                  <a:moveTo>
                    <a:pt x="0" y="57"/>
                  </a:moveTo>
                  <a:lnTo>
                    <a:pt x="213" y="5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Freeform 19">
              <a:extLst>
                <a:ext uri="{FF2B5EF4-FFF2-40B4-BE49-F238E27FC236}">
                  <a16:creationId xmlns:a16="http://schemas.microsoft.com/office/drawing/2014/main" id="{65E4013F-F38F-4F26-8274-3CE3300FCB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1" y="1536"/>
              <a:ext cx="1" cy="570"/>
            </a:xfrm>
            <a:custGeom>
              <a:avLst/>
              <a:gdLst>
                <a:gd name="T0" fmla="*/ 0 w 1"/>
                <a:gd name="T1" fmla="*/ 0 h 570"/>
                <a:gd name="T2" fmla="*/ 0 w 1"/>
                <a:gd name="T3" fmla="*/ 256 h 570"/>
                <a:gd name="T4" fmla="*/ 0 w 1"/>
                <a:gd name="T5" fmla="*/ 313 h 570"/>
                <a:gd name="T6" fmla="*/ 0 w 1"/>
                <a:gd name="T7" fmla="*/ 570 h 5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70"/>
                <a:gd name="T14" fmla="*/ 1 w 1"/>
                <a:gd name="T15" fmla="*/ 570 h 5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70">
                  <a:moveTo>
                    <a:pt x="0" y="0"/>
                  </a:moveTo>
                  <a:lnTo>
                    <a:pt x="0" y="256"/>
                  </a:lnTo>
                  <a:moveTo>
                    <a:pt x="0" y="313"/>
                  </a:moveTo>
                  <a:lnTo>
                    <a:pt x="0" y="57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Freeform 22">
              <a:extLst>
                <a:ext uri="{FF2B5EF4-FFF2-40B4-BE49-F238E27FC236}">
                  <a16:creationId xmlns:a16="http://schemas.microsoft.com/office/drawing/2014/main" id="{8BFE1FA4-E817-4AB4-A048-B37AEE372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3" y="1446"/>
              <a:ext cx="96" cy="103"/>
            </a:xfrm>
            <a:custGeom>
              <a:avLst/>
              <a:gdLst>
                <a:gd name="T0" fmla="*/ 0 w 96"/>
                <a:gd name="T1" fmla="*/ 51 h 103"/>
                <a:gd name="T2" fmla="*/ 96 w 96"/>
                <a:gd name="T3" fmla="*/ 51 h 103"/>
                <a:gd name="T4" fmla="*/ 48 w 96"/>
                <a:gd name="T5" fmla="*/ 0 h 103"/>
                <a:gd name="T6" fmla="*/ 48 w 96"/>
                <a:gd name="T7" fmla="*/ 103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03"/>
                <a:gd name="T14" fmla="*/ 96 w 96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03">
                  <a:moveTo>
                    <a:pt x="0" y="51"/>
                  </a:moveTo>
                  <a:lnTo>
                    <a:pt x="96" y="51"/>
                  </a:lnTo>
                  <a:moveTo>
                    <a:pt x="48" y="0"/>
                  </a:moveTo>
                  <a:lnTo>
                    <a:pt x="48" y="10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23">
              <a:extLst>
                <a:ext uri="{FF2B5EF4-FFF2-40B4-BE49-F238E27FC236}">
                  <a16:creationId xmlns:a16="http://schemas.microsoft.com/office/drawing/2014/main" id="{37FEEA80-A112-4796-9EC7-03A2E6E8C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1492"/>
              <a:ext cx="85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Freeform 24">
              <a:extLst>
                <a:ext uri="{FF2B5EF4-FFF2-40B4-BE49-F238E27FC236}">
                  <a16:creationId xmlns:a16="http://schemas.microsoft.com/office/drawing/2014/main" id="{B35F1756-4294-4CEF-B906-2C1963972E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9" y="1341"/>
              <a:ext cx="239" cy="29"/>
            </a:xfrm>
            <a:custGeom>
              <a:avLst/>
              <a:gdLst>
                <a:gd name="T0" fmla="*/ 9 w 680"/>
                <a:gd name="T1" fmla="*/ 1 h 76"/>
                <a:gd name="T2" fmla="*/ 10 w 680"/>
                <a:gd name="T3" fmla="*/ 2 h 76"/>
                <a:gd name="T4" fmla="*/ 11 w 680"/>
                <a:gd name="T5" fmla="*/ 1 h 76"/>
                <a:gd name="T6" fmla="*/ 11 w 680"/>
                <a:gd name="T7" fmla="*/ 1 h 76"/>
                <a:gd name="T8" fmla="*/ 10 w 680"/>
                <a:gd name="T9" fmla="*/ 0 h 76"/>
                <a:gd name="T10" fmla="*/ 9 w 680"/>
                <a:gd name="T11" fmla="*/ 1 h 76"/>
                <a:gd name="T12" fmla="*/ 9 w 680"/>
                <a:gd name="T13" fmla="*/ 1 h 76"/>
                <a:gd name="T14" fmla="*/ 0 w 680"/>
                <a:gd name="T15" fmla="*/ 1 h 76"/>
                <a:gd name="T16" fmla="*/ 1 w 680"/>
                <a:gd name="T17" fmla="*/ 2 h 76"/>
                <a:gd name="T18" fmla="*/ 1 w 680"/>
                <a:gd name="T19" fmla="*/ 1 h 76"/>
                <a:gd name="T20" fmla="*/ 1 w 680"/>
                <a:gd name="T21" fmla="*/ 1 h 76"/>
                <a:gd name="T22" fmla="*/ 1 w 680"/>
                <a:gd name="T23" fmla="*/ 0 h 76"/>
                <a:gd name="T24" fmla="*/ 0 w 680"/>
                <a:gd name="T25" fmla="*/ 1 h 76"/>
                <a:gd name="T26" fmla="*/ 0 w 680"/>
                <a:gd name="T27" fmla="*/ 1 h 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0"/>
                <a:gd name="T43" fmla="*/ 0 h 76"/>
                <a:gd name="T44" fmla="*/ 680 w 680"/>
                <a:gd name="T45" fmla="*/ 76 h 7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0" h="76">
                  <a:moveTo>
                    <a:pt x="604" y="38"/>
                  </a:moveTo>
                  <a:cubicBezTo>
                    <a:pt x="604" y="59"/>
                    <a:pt x="621" y="76"/>
                    <a:pt x="642" y="76"/>
                  </a:cubicBezTo>
                  <a:cubicBezTo>
                    <a:pt x="663" y="76"/>
                    <a:pt x="680" y="59"/>
                    <a:pt x="680" y="38"/>
                  </a:cubicBezTo>
                  <a:cubicBezTo>
                    <a:pt x="680" y="38"/>
                    <a:pt x="680" y="38"/>
                    <a:pt x="680" y="38"/>
                  </a:cubicBezTo>
                  <a:cubicBezTo>
                    <a:pt x="680" y="17"/>
                    <a:pt x="663" y="0"/>
                    <a:pt x="642" y="0"/>
                  </a:cubicBezTo>
                  <a:cubicBezTo>
                    <a:pt x="621" y="0"/>
                    <a:pt x="604" y="17"/>
                    <a:pt x="604" y="38"/>
                  </a:cubicBezTo>
                  <a:cubicBezTo>
                    <a:pt x="604" y="38"/>
                    <a:pt x="604" y="38"/>
                    <a:pt x="604" y="38"/>
                  </a:cubicBezTo>
                  <a:close/>
                  <a:moveTo>
                    <a:pt x="0" y="38"/>
                  </a:moveTo>
                  <a:cubicBezTo>
                    <a:pt x="0" y="59"/>
                    <a:pt x="17" y="76"/>
                    <a:pt x="38" y="76"/>
                  </a:cubicBezTo>
                  <a:cubicBezTo>
                    <a:pt x="58" y="76"/>
                    <a:pt x="75" y="59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25">
              <a:extLst>
                <a:ext uri="{FF2B5EF4-FFF2-40B4-BE49-F238E27FC236}">
                  <a16:creationId xmlns:a16="http://schemas.microsoft.com/office/drawing/2014/main" id="{B12D835D-63C2-4886-B6B8-64204E419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9" y="1341"/>
              <a:ext cx="239" cy="29"/>
            </a:xfrm>
            <a:custGeom>
              <a:avLst/>
              <a:gdLst>
                <a:gd name="T0" fmla="*/ 9 w 680"/>
                <a:gd name="T1" fmla="*/ 1 h 76"/>
                <a:gd name="T2" fmla="*/ 10 w 680"/>
                <a:gd name="T3" fmla="*/ 2 h 76"/>
                <a:gd name="T4" fmla="*/ 11 w 680"/>
                <a:gd name="T5" fmla="*/ 1 h 76"/>
                <a:gd name="T6" fmla="*/ 11 w 680"/>
                <a:gd name="T7" fmla="*/ 1 h 76"/>
                <a:gd name="T8" fmla="*/ 10 w 680"/>
                <a:gd name="T9" fmla="*/ 0 h 76"/>
                <a:gd name="T10" fmla="*/ 9 w 680"/>
                <a:gd name="T11" fmla="*/ 1 h 76"/>
                <a:gd name="T12" fmla="*/ 9 w 680"/>
                <a:gd name="T13" fmla="*/ 1 h 76"/>
                <a:gd name="T14" fmla="*/ 0 w 680"/>
                <a:gd name="T15" fmla="*/ 1 h 76"/>
                <a:gd name="T16" fmla="*/ 1 w 680"/>
                <a:gd name="T17" fmla="*/ 2 h 76"/>
                <a:gd name="T18" fmla="*/ 1 w 680"/>
                <a:gd name="T19" fmla="*/ 1 h 76"/>
                <a:gd name="T20" fmla="*/ 1 w 680"/>
                <a:gd name="T21" fmla="*/ 1 h 76"/>
                <a:gd name="T22" fmla="*/ 1 w 680"/>
                <a:gd name="T23" fmla="*/ 0 h 76"/>
                <a:gd name="T24" fmla="*/ 0 w 680"/>
                <a:gd name="T25" fmla="*/ 1 h 76"/>
                <a:gd name="T26" fmla="*/ 0 w 680"/>
                <a:gd name="T27" fmla="*/ 1 h 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0"/>
                <a:gd name="T43" fmla="*/ 0 h 76"/>
                <a:gd name="T44" fmla="*/ 680 w 680"/>
                <a:gd name="T45" fmla="*/ 76 h 7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0" h="76">
                  <a:moveTo>
                    <a:pt x="604" y="38"/>
                  </a:moveTo>
                  <a:cubicBezTo>
                    <a:pt x="604" y="59"/>
                    <a:pt x="621" y="76"/>
                    <a:pt x="642" y="76"/>
                  </a:cubicBezTo>
                  <a:cubicBezTo>
                    <a:pt x="663" y="76"/>
                    <a:pt x="680" y="59"/>
                    <a:pt x="680" y="38"/>
                  </a:cubicBezTo>
                  <a:cubicBezTo>
                    <a:pt x="680" y="38"/>
                    <a:pt x="680" y="38"/>
                    <a:pt x="680" y="38"/>
                  </a:cubicBezTo>
                  <a:cubicBezTo>
                    <a:pt x="680" y="17"/>
                    <a:pt x="663" y="0"/>
                    <a:pt x="642" y="0"/>
                  </a:cubicBezTo>
                  <a:cubicBezTo>
                    <a:pt x="621" y="0"/>
                    <a:pt x="604" y="17"/>
                    <a:pt x="604" y="38"/>
                  </a:cubicBezTo>
                  <a:cubicBezTo>
                    <a:pt x="604" y="38"/>
                    <a:pt x="604" y="38"/>
                    <a:pt x="604" y="38"/>
                  </a:cubicBezTo>
                  <a:close/>
                  <a:moveTo>
                    <a:pt x="0" y="38"/>
                  </a:moveTo>
                  <a:cubicBezTo>
                    <a:pt x="0" y="59"/>
                    <a:pt x="17" y="76"/>
                    <a:pt x="38" y="76"/>
                  </a:cubicBezTo>
                  <a:cubicBezTo>
                    <a:pt x="58" y="76"/>
                    <a:pt x="75" y="59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26">
              <a:extLst>
                <a:ext uri="{FF2B5EF4-FFF2-40B4-BE49-F238E27FC236}">
                  <a16:creationId xmlns:a16="http://schemas.microsoft.com/office/drawing/2014/main" id="{CF60E521-9832-4E0F-8248-5D7D9297C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4" y="1284"/>
              <a:ext cx="174" cy="6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Freeform 27">
              <a:extLst>
                <a:ext uri="{FF2B5EF4-FFF2-40B4-BE49-F238E27FC236}">
                  <a16:creationId xmlns:a16="http://schemas.microsoft.com/office/drawing/2014/main" id="{71D702B1-7EE0-4C70-88A2-188463EFE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1241"/>
              <a:ext cx="165" cy="171"/>
            </a:xfrm>
            <a:custGeom>
              <a:avLst/>
              <a:gdLst>
                <a:gd name="T0" fmla="*/ 0 w 165"/>
                <a:gd name="T1" fmla="*/ 0 h 171"/>
                <a:gd name="T2" fmla="*/ 165 w 165"/>
                <a:gd name="T3" fmla="*/ 171 h 171"/>
                <a:gd name="T4" fmla="*/ 0 60000 65536"/>
                <a:gd name="T5" fmla="*/ 0 60000 65536"/>
                <a:gd name="T6" fmla="*/ 0 w 165"/>
                <a:gd name="T7" fmla="*/ 0 h 171"/>
                <a:gd name="T8" fmla="*/ 165 w 165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71">
                  <a:moveTo>
                    <a:pt x="0" y="0"/>
                  </a:moveTo>
                  <a:cubicBezTo>
                    <a:pt x="77" y="0"/>
                    <a:pt x="145" y="71"/>
                    <a:pt x="165" y="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28">
              <a:extLst>
                <a:ext uri="{FF2B5EF4-FFF2-40B4-BE49-F238E27FC236}">
                  <a16:creationId xmlns:a16="http://schemas.microsoft.com/office/drawing/2014/main" id="{BD55D4CE-AE5F-44BD-9AC4-B8CB77647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1390"/>
              <a:ext cx="70" cy="79"/>
            </a:xfrm>
            <a:custGeom>
              <a:avLst/>
              <a:gdLst>
                <a:gd name="T0" fmla="*/ 2 w 199"/>
                <a:gd name="T1" fmla="*/ 4 h 209"/>
                <a:gd name="T2" fmla="*/ 0 w 199"/>
                <a:gd name="T3" fmla="*/ 0 h 209"/>
                <a:gd name="T4" fmla="*/ 3 w 199"/>
                <a:gd name="T5" fmla="*/ 0 h 209"/>
                <a:gd name="T6" fmla="*/ 2 w 199"/>
                <a:gd name="T7" fmla="*/ 4 h 2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209"/>
                <a:gd name="T14" fmla="*/ 199 w 199"/>
                <a:gd name="T15" fmla="*/ 209 h 2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209">
                  <a:moveTo>
                    <a:pt x="119" y="209"/>
                  </a:moveTo>
                  <a:lnTo>
                    <a:pt x="0" y="20"/>
                  </a:lnTo>
                  <a:cubicBezTo>
                    <a:pt x="66" y="45"/>
                    <a:pt x="139" y="38"/>
                    <a:pt x="199" y="0"/>
                  </a:cubicBezTo>
                  <a:lnTo>
                    <a:pt x="119" y="2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Freeform 29">
              <a:extLst>
                <a:ext uri="{FF2B5EF4-FFF2-40B4-BE49-F238E27FC236}">
                  <a16:creationId xmlns:a16="http://schemas.microsoft.com/office/drawing/2014/main" id="{8A672093-3556-42F2-9C06-E2385C58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" y="1344"/>
              <a:ext cx="319" cy="576"/>
            </a:xfrm>
            <a:custGeom>
              <a:avLst/>
              <a:gdLst>
                <a:gd name="T0" fmla="*/ 319 w 319"/>
                <a:gd name="T1" fmla="*/ 0 h 387"/>
                <a:gd name="T2" fmla="*/ 0 w 319"/>
                <a:gd name="T3" fmla="*/ 0 h 387"/>
                <a:gd name="T4" fmla="*/ 0 w 319"/>
                <a:gd name="T5" fmla="*/ 1899 h 387"/>
                <a:gd name="T6" fmla="*/ 0 60000 65536"/>
                <a:gd name="T7" fmla="*/ 0 60000 65536"/>
                <a:gd name="T8" fmla="*/ 0 60000 65536"/>
                <a:gd name="T9" fmla="*/ 0 w 319"/>
                <a:gd name="T10" fmla="*/ 0 h 387"/>
                <a:gd name="T11" fmla="*/ 319 w 319"/>
                <a:gd name="T12" fmla="*/ 387 h 3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" h="387">
                  <a:moveTo>
                    <a:pt x="319" y="0"/>
                  </a:moveTo>
                  <a:lnTo>
                    <a:pt x="0" y="0"/>
                  </a:lnTo>
                  <a:lnTo>
                    <a:pt x="0" y="38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30">
              <a:extLst>
                <a:ext uri="{FF2B5EF4-FFF2-40B4-BE49-F238E27FC236}">
                  <a16:creationId xmlns:a16="http://schemas.microsoft.com/office/drawing/2014/main" id="{FA043E74-637B-4AFB-BFA8-06A02FADF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355"/>
              <a:ext cx="638" cy="1"/>
            </a:xfrm>
            <a:custGeom>
              <a:avLst/>
              <a:gdLst>
                <a:gd name="T0" fmla="*/ 638 w 638"/>
                <a:gd name="T1" fmla="*/ 0 h 1"/>
                <a:gd name="T2" fmla="*/ 0 w 638"/>
                <a:gd name="T3" fmla="*/ 0 h 1"/>
                <a:gd name="T4" fmla="*/ 638 w 638"/>
                <a:gd name="T5" fmla="*/ 0 h 1"/>
                <a:gd name="T6" fmla="*/ 0 60000 65536"/>
                <a:gd name="T7" fmla="*/ 0 60000 65536"/>
                <a:gd name="T8" fmla="*/ 0 60000 65536"/>
                <a:gd name="T9" fmla="*/ 0 w 638"/>
                <a:gd name="T10" fmla="*/ 0 h 1"/>
                <a:gd name="T11" fmla="*/ 638 w 63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8" h="1">
                  <a:moveTo>
                    <a:pt x="638" y="0"/>
                  </a:moveTo>
                  <a:lnTo>
                    <a:pt x="0" y="0"/>
                  </a:lnTo>
                  <a:lnTo>
                    <a:pt x="638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Freeform 31">
              <a:extLst>
                <a:ext uri="{FF2B5EF4-FFF2-40B4-BE49-F238E27FC236}">
                  <a16:creationId xmlns:a16="http://schemas.microsoft.com/office/drawing/2014/main" id="{63847F46-C5C2-459B-9407-3A6F97A4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1355"/>
              <a:ext cx="319" cy="342"/>
            </a:xfrm>
            <a:custGeom>
              <a:avLst/>
              <a:gdLst>
                <a:gd name="T0" fmla="*/ 0 w 319"/>
                <a:gd name="T1" fmla="*/ 0 h 342"/>
                <a:gd name="T2" fmla="*/ 319 w 319"/>
                <a:gd name="T3" fmla="*/ 0 h 342"/>
                <a:gd name="T4" fmla="*/ 319 w 319"/>
                <a:gd name="T5" fmla="*/ 342 h 342"/>
                <a:gd name="T6" fmla="*/ 0 60000 65536"/>
                <a:gd name="T7" fmla="*/ 0 60000 65536"/>
                <a:gd name="T8" fmla="*/ 0 60000 65536"/>
                <a:gd name="T9" fmla="*/ 0 w 319"/>
                <a:gd name="T10" fmla="*/ 0 h 342"/>
                <a:gd name="T11" fmla="*/ 319 w 319"/>
                <a:gd name="T12" fmla="*/ 342 h 3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" h="342">
                  <a:moveTo>
                    <a:pt x="0" y="0"/>
                  </a:moveTo>
                  <a:lnTo>
                    <a:pt x="319" y="0"/>
                  </a:lnTo>
                  <a:lnTo>
                    <a:pt x="319" y="342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32">
              <a:extLst>
                <a:ext uri="{FF2B5EF4-FFF2-40B4-BE49-F238E27FC236}">
                  <a16:creationId xmlns:a16="http://schemas.microsoft.com/office/drawing/2014/main" id="{8A22C496-5234-4283-BB8D-E850CBCCD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1925"/>
              <a:ext cx="1" cy="342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33">
              <a:extLst>
                <a:ext uri="{FF2B5EF4-FFF2-40B4-BE49-F238E27FC236}">
                  <a16:creationId xmlns:a16="http://schemas.microsoft.com/office/drawing/2014/main" id="{7E7D867D-8C9E-4B2F-A313-AE63EE0A8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" y="1879"/>
              <a:ext cx="1700" cy="388"/>
            </a:xfrm>
            <a:custGeom>
              <a:avLst/>
              <a:gdLst>
                <a:gd name="T0" fmla="*/ 0 w 1700"/>
                <a:gd name="T1" fmla="*/ 0 h 388"/>
                <a:gd name="T2" fmla="*/ 0 w 1700"/>
                <a:gd name="T3" fmla="*/ 388 h 388"/>
                <a:gd name="T4" fmla="*/ 1700 w 1700"/>
                <a:gd name="T5" fmla="*/ 388 h 388"/>
                <a:gd name="T6" fmla="*/ 0 60000 65536"/>
                <a:gd name="T7" fmla="*/ 0 60000 65536"/>
                <a:gd name="T8" fmla="*/ 0 60000 65536"/>
                <a:gd name="T9" fmla="*/ 0 w 1700"/>
                <a:gd name="T10" fmla="*/ 0 h 388"/>
                <a:gd name="T11" fmla="*/ 1700 w 1700"/>
                <a:gd name="T12" fmla="*/ 388 h 3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0" h="388">
                  <a:moveTo>
                    <a:pt x="0" y="0"/>
                  </a:moveTo>
                  <a:lnTo>
                    <a:pt x="0" y="388"/>
                  </a:lnTo>
                  <a:lnTo>
                    <a:pt x="1700" y="38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34">
              <a:extLst>
                <a:ext uri="{FF2B5EF4-FFF2-40B4-BE49-F238E27FC236}">
                  <a16:creationId xmlns:a16="http://schemas.microsoft.com/office/drawing/2014/main" id="{18702C45-7921-45E0-81CD-001302F04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3" y="1355"/>
              <a:ext cx="1" cy="17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35">
              <a:extLst>
                <a:ext uri="{FF2B5EF4-FFF2-40B4-BE49-F238E27FC236}">
                  <a16:creationId xmlns:a16="http://schemas.microsoft.com/office/drawing/2014/main" id="{C722406B-9620-495F-A20B-3A0144283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3" y="2096"/>
              <a:ext cx="1" cy="17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36">
              <a:extLst>
                <a:ext uri="{FF2B5EF4-FFF2-40B4-BE49-F238E27FC236}">
                  <a16:creationId xmlns:a16="http://schemas.microsoft.com/office/drawing/2014/main" id="{B1DD5B05-251C-4285-BB0D-1D6E2BF51E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8" y="1594"/>
              <a:ext cx="95" cy="103"/>
            </a:xfrm>
            <a:custGeom>
              <a:avLst/>
              <a:gdLst>
                <a:gd name="T0" fmla="*/ 0 w 95"/>
                <a:gd name="T1" fmla="*/ 52 h 103"/>
                <a:gd name="T2" fmla="*/ 95 w 95"/>
                <a:gd name="T3" fmla="*/ 52 h 103"/>
                <a:gd name="T4" fmla="*/ 48 w 95"/>
                <a:gd name="T5" fmla="*/ 0 h 103"/>
                <a:gd name="T6" fmla="*/ 48 w 95"/>
                <a:gd name="T7" fmla="*/ 103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03"/>
                <a:gd name="T14" fmla="*/ 95 w 95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03">
                  <a:moveTo>
                    <a:pt x="0" y="52"/>
                  </a:moveTo>
                  <a:lnTo>
                    <a:pt x="95" y="52"/>
                  </a:lnTo>
                  <a:moveTo>
                    <a:pt x="48" y="0"/>
                  </a:moveTo>
                  <a:lnTo>
                    <a:pt x="48" y="10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37">
              <a:extLst>
                <a:ext uri="{FF2B5EF4-FFF2-40B4-BE49-F238E27FC236}">
                  <a16:creationId xmlns:a16="http://schemas.microsoft.com/office/drawing/2014/main" id="{7BD26C4E-BFC8-4306-840A-D20E683AE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3" y="1993"/>
              <a:ext cx="85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Rectangle 38">
              <a:extLst>
                <a:ext uri="{FF2B5EF4-FFF2-40B4-BE49-F238E27FC236}">
                  <a16:creationId xmlns:a16="http://schemas.microsoft.com/office/drawing/2014/main" id="{9E13713A-D732-4BAA-B271-D74864D2E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696"/>
              <a:ext cx="18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800"/>
            </a:p>
          </p:txBody>
        </p:sp>
        <p:sp>
          <p:nvSpPr>
            <p:cNvPr id="18462" name="Rectangle 39">
              <a:extLst>
                <a:ext uri="{FF2B5EF4-FFF2-40B4-BE49-F238E27FC236}">
                  <a16:creationId xmlns:a16="http://schemas.microsoft.com/office/drawing/2014/main" id="{35B0B419-8519-4811-B5D4-E558E25CA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805"/>
              <a:ext cx="10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/>
            </a:p>
          </p:txBody>
        </p:sp>
        <p:sp>
          <p:nvSpPr>
            <p:cNvPr id="18463" name="Freeform 40">
              <a:extLst>
                <a:ext uri="{FF2B5EF4-FFF2-40B4-BE49-F238E27FC236}">
                  <a16:creationId xmlns:a16="http://schemas.microsoft.com/office/drawing/2014/main" id="{51BA66E5-BBB7-4AE2-AC24-25BBEE0D1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0" y="1594"/>
              <a:ext cx="96" cy="103"/>
            </a:xfrm>
            <a:custGeom>
              <a:avLst/>
              <a:gdLst>
                <a:gd name="T0" fmla="*/ 0 w 96"/>
                <a:gd name="T1" fmla="*/ 52 h 103"/>
                <a:gd name="T2" fmla="*/ 96 w 96"/>
                <a:gd name="T3" fmla="*/ 52 h 103"/>
                <a:gd name="T4" fmla="*/ 48 w 96"/>
                <a:gd name="T5" fmla="*/ 0 h 103"/>
                <a:gd name="T6" fmla="*/ 48 w 96"/>
                <a:gd name="T7" fmla="*/ 103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03"/>
                <a:gd name="T14" fmla="*/ 96 w 96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03">
                  <a:moveTo>
                    <a:pt x="0" y="52"/>
                  </a:moveTo>
                  <a:lnTo>
                    <a:pt x="96" y="52"/>
                  </a:lnTo>
                  <a:moveTo>
                    <a:pt x="48" y="0"/>
                  </a:moveTo>
                  <a:lnTo>
                    <a:pt x="48" y="10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41">
              <a:extLst>
                <a:ext uri="{FF2B5EF4-FFF2-40B4-BE49-F238E27FC236}">
                  <a16:creationId xmlns:a16="http://schemas.microsoft.com/office/drawing/2014/main" id="{B87E8422-5887-4B6D-B84D-D62FF6ABF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1" y="1993"/>
              <a:ext cx="85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Rectangle 42">
              <a:extLst>
                <a:ext uri="{FF2B5EF4-FFF2-40B4-BE49-F238E27FC236}">
                  <a16:creationId xmlns:a16="http://schemas.microsoft.com/office/drawing/2014/main" id="{682C862E-B322-42D1-83B9-8A8DAF4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1696"/>
              <a:ext cx="18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800"/>
            </a:p>
          </p:txBody>
        </p:sp>
        <p:sp>
          <p:nvSpPr>
            <p:cNvPr id="18466" name="Rectangle 43">
              <a:extLst>
                <a:ext uri="{FF2B5EF4-FFF2-40B4-BE49-F238E27FC236}">
                  <a16:creationId xmlns:a16="http://schemas.microsoft.com/office/drawing/2014/main" id="{77EA9E88-021A-4F9B-8A58-DCA889F6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799"/>
              <a:ext cx="9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8467" name="Rectangle 48">
              <a:extLst>
                <a:ext uri="{FF2B5EF4-FFF2-40B4-BE49-F238E27FC236}">
                  <a16:creationId xmlns:a16="http://schemas.microsoft.com/office/drawing/2014/main" id="{8A1390DF-8503-4E91-B940-D365DE4AD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1660"/>
              <a:ext cx="20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/>
            </a:p>
          </p:txBody>
        </p:sp>
        <p:sp>
          <p:nvSpPr>
            <p:cNvPr id="18468" name="Rectangle 51">
              <a:extLst>
                <a:ext uri="{FF2B5EF4-FFF2-40B4-BE49-F238E27FC236}">
                  <a16:creationId xmlns:a16="http://schemas.microsoft.com/office/drawing/2014/main" id="{49A8DC2D-A084-4EF1-9A1B-2CB0E6A60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045"/>
              <a:ext cx="20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1800"/>
            </a:p>
          </p:txBody>
        </p:sp>
        <p:sp>
          <p:nvSpPr>
            <p:cNvPr id="18469" name="Rectangle 52">
              <a:extLst>
                <a:ext uri="{FF2B5EF4-FFF2-40B4-BE49-F238E27FC236}">
                  <a16:creationId xmlns:a16="http://schemas.microsoft.com/office/drawing/2014/main" id="{7C673B8C-E0C9-403B-A037-31FAA675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" y="1383"/>
              <a:ext cx="12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800"/>
            </a:p>
          </p:txBody>
        </p:sp>
        <p:sp>
          <p:nvSpPr>
            <p:cNvPr id="18470" name="Rectangle 53">
              <a:extLst>
                <a:ext uri="{FF2B5EF4-FFF2-40B4-BE49-F238E27FC236}">
                  <a16:creationId xmlns:a16="http://schemas.microsoft.com/office/drawing/2014/main" id="{D844E745-F0DC-4958-BE06-40DF73ED1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1498"/>
              <a:ext cx="10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/>
            </a:p>
          </p:txBody>
        </p:sp>
        <p:sp>
          <p:nvSpPr>
            <p:cNvPr id="18471" name="Line 54">
              <a:extLst>
                <a:ext uri="{FF2B5EF4-FFF2-40B4-BE49-F238E27FC236}">
                  <a16:creationId xmlns:a16="http://schemas.microsoft.com/office/drawing/2014/main" id="{C50C10B3-4A33-45B8-BBA6-FF37C3DEE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3" y="1424"/>
              <a:ext cx="1" cy="66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Freeform 55">
              <a:extLst>
                <a:ext uri="{FF2B5EF4-FFF2-40B4-BE49-F238E27FC236}">
                  <a16:creationId xmlns:a16="http://schemas.microsoft.com/office/drawing/2014/main" id="{D3CD019F-2773-4A29-A94F-B8569E824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1482"/>
              <a:ext cx="63" cy="101"/>
            </a:xfrm>
            <a:custGeom>
              <a:avLst/>
              <a:gdLst>
                <a:gd name="T0" fmla="*/ 63 w 63"/>
                <a:gd name="T1" fmla="*/ 0 h 101"/>
                <a:gd name="T2" fmla="*/ 31 w 63"/>
                <a:gd name="T3" fmla="*/ 101 h 101"/>
                <a:gd name="T4" fmla="*/ 0 w 63"/>
                <a:gd name="T5" fmla="*/ 0 h 101"/>
                <a:gd name="T6" fmla="*/ 63 w 63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101"/>
                <a:gd name="T14" fmla="*/ 63 w 63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101">
                  <a:moveTo>
                    <a:pt x="63" y="0"/>
                  </a:moveTo>
                  <a:lnTo>
                    <a:pt x="31" y="101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Rectangle 56">
              <a:extLst>
                <a:ext uri="{FF2B5EF4-FFF2-40B4-BE49-F238E27FC236}">
                  <a16:creationId xmlns:a16="http://schemas.microsoft.com/office/drawing/2014/main" id="{CD36F4AD-1B43-4BA7-92E7-8D437A0FB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1093"/>
              <a:ext cx="12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800"/>
            </a:p>
          </p:txBody>
        </p:sp>
        <p:sp>
          <p:nvSpPr>
            <p:cNvPr id="18474" name="Rectangle 57">
              <a:extLst>
                <a:ext uri="{FF2B5EF4-FFF2-40B4-BE49-F238E27FC236}">
                  <a16:creationId xmlns:a16="http://schemas.microsoft.com/office/drawing/2014/main" id="{181B6895-921D-467C-8C9D-65023097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1196"/>
              <a:ext cx="9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8475" name="Rectangle 60">
              <a:extLst>
                <a:ext uri="{FF2B5EF4-FFF2-40B4-BE49-F238E27FC236}">
                  <a16:creationId xmlns:a16="http://schemas.microsoft.com/office/drawing/2014/main" id="{2232918B-00D0-46D1-9462-3BCBB4444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389"/>
              <a:ext cx="18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800"/>
            </a:p>
          </p:txBody>
        </p:sp>
        <p:sp>
          <p:nvSpPr>
            <p:cNvPr id="18476" name="Rectangle 61">
              <a:extLst>
                <a:ext uri="{FF2B5EF4-FFF2-40B4-BE49-F238E27FC236}">
                  <a16:creationId xmlns:a16="http://schemas.microsoft.com/office/drawing/2014/main" id="{85884089-5F7A-4C55-A3D8-C73458241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1498"/>
              <a:ext cx="9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8477" name="Rectangle 62">
              <a:extLst>
                <a:ext uri="{FF2B5EF4-FFF2-40B4-BE49-F238E27FC236}">
                  <a16:creationId xmlns:a16="http://schemas.microsoft.com/office/drawing/2014/main" id="{F051EDAC-5C9C-4CD6-9718-4167925C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1883"/>
              <a:ext cx="22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800"/>
            </a:p>
          </p:txBody>
        </p:sp>
        <p:sp>
          <p:nvSpPr>
            <p:cNvPr id="18478" name="Rectangle 63">
              <a:extLst>
                <a:ext uri="{FF2B5EF4-FFF2-40B4-BE49-F238E27FC236}">
                  <a16:creationId xmlns:a16="http://schemas.microsoft.com/office/drawing/2014/main" id="{2C50408E-5A47-4871-BA39-A290D64E2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1883"/>
              <a:ext cx="18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800"/>
            </a:p>
          </p:txBody>
        </p:sp>
        <p:sp>
          <p:nvSpPr>
            <p:cNvPr id="18479" name="Rectangle 64">
              <a:extLst>
                <a:ext uri="{FF2B5EF4-FFF2-40B4-BE49-F238E27FC236}">
                  <a16:creationId xmlns:a16="http://schemas.microsoft.com/office/drawing/2014/main" id="{5D9A0C7E-A610-4EDB-86D6-027D8E90E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31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800"/>
            </a:p>
          </p:txBody>
        </p:sp>
        <p:sp>
          <p:nvSpPr>
            <p:cNvPr id="18480" name="Rectangle 65">
              <a:extLst>
                <a:ext uri="{FF2B5EF4-FFF2-40B4-BE49-F238E27FC236}">
                  <a16:creationId xmlns:a16="http://schemas.microsoft.com/office/drawing/2014/main" id="{E35B4628-4496-4C4F-AC07-6608124A6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31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μ</a:t>
              </a:r>
              <a:endParaRPr lang="en-US" altLang="zh-CN" sz="1800"/>
            </a:p>
          </p:txBody>
        </p:sp>
        <p:sp>
          <p:nvSpPr>
            <p:cNvPr id="18481" name="Rectangle 66">
              <a:extLst>
                <a:ext uri="{FF2B5EF4-FFF2-40B4-BE49-F238E27FC236}">
                  <a16:creationId xmlns:a16="http://schemas.microsoft.com/office/drawing/2014/main" id="{3219771D-A1AC-4839-881C-DE676AF1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1931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800"/>
            </a:p>
          </p:txBody>
        </p:sp>
        <p:sp>
          <p:nvSpPr>
            <p:cNvPr id="18482" name="Rectangle 67">
              <a:extLst>
                <a:ext uri="{FF2B5EF4-FFF2-40B4-BE49-F238E27FC236}">
                  <a16:creationId xmlns:a16="http://schemas.microsoft.com/office/drawing/2014/main" id="{4F13C61E-DE49-48DC-A05D-578FF532D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10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8483" name="Rectangle 68">
              <a:extLst>
                <a:ext uri="{FF2B5EF4-FFF2-40B4-BE49-F238E27FC236}">
                  <a16:creationId xmlns:a16="http://schemas.microsoft.com/office/drawing/2014/main" id="{187A0FB5-5B7B-43F0-B3B7-5E5B45BD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04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1800"/>
            </a:p>
          </p:txBody>
        </p:sp>
        <p:sp>
          <p:nvSpPr>
            <p:cNvPr id="18484" name="Rectangle 69">
              <a:extLst>
                <a:ext uri="{FF2B5EF4-FFF2-40B4-BE49-F238E27FC236}">
                  <a16:creationId xmlns:a16="http://schemas.microsoft.com/office/drawing/2014/main" id="{00143828-FD9E-476F-A0F0-88CA489FF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endParaRPr lang="en-US" altLang="zh-CN" sz="1800"/>
            </a:p>
          </p:txBody>
        </p:sp>
        <p:sp>
          <p:nvSpPr>
            <p:cNvPr id="18485" name="Rectangle 70">
              <a:extLst>
                <a:ext uri="{FF2B5EF4-FFF2-40B4-BE49-F238E27FC236}">
                  <a16:creationId xmlns:a16="http://schemas.microsoft.com/office/drawing/2014/main" id="{5029C344-EC15-4B27-87FC-D03F5674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1925"/>
              <a:ext cx="1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8486" name="Rectangle 71">
              <a:extLst>
                <a:ext uri="{FF2B5EF4-FFF2-40B4-BE49-F238E27FC236}">
                  <a16:creationId xmlns:a16="http://schemas.microsoft.com/office/drawing/2014/main" id="{1AFF62E2-72B0-41F6-B416-5F7AA589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925"/>
              <a:ext cx="19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1800"/>
            </a:p>
          </p:txBody>
        </p:sp>
        <p:sp>
          <p:nvSpPr>
            <p:cNvPr id="18487" name="Rectangle 72">
              <a:extLst>
                <a:ext uri="{FF2B5EF4-FFF2-40B4-BE49-F238E27FC236}">
                  <a16:creationId xmlns:a16="http://schemas.microsoft.com/office/drawing/2014/main" id="{C337911E-8A9A-43C8-A5E6-390C4182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1925"/>
              <a:ext cx="10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endParaRPr lang="en-US" altLang="zh-CN" sz="1800"/>
            </a:p>
          </p:txBody>
        </p:sp>
        <p:sp>
          <p:nvSpPr>
            <p:cNvPr id="18488" name="Line 73">
              <a:extLst>
                <a:ext uri="{FF2B5EF4-FFF2-40B4-BE49-F238E27FC236}">
                  <a16:creationId xmlns:a16="http://schemas.microsoft.com/office/drawing/2014/main" id="{F6586EF5-3787-492D-9CAB-A224B81AB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1401"/>
              <a:ext cx="1" cy="66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Freeform 74">
              <a:extLst>
                <a:ext uri="{FF2B5EF4-FFF2-40B4-BE49-F238E27FC236}">
                  <a16:creationId xmlns:a16="http://schemas.microsoft.com/office/drawing/2014/main" id="{027D9EB0-BA8A-4F9D-BF0C-6225800B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1459"/>
              <a:ext cx="63" cy="101"/>
            </a:xfrm>
            <a:custGeom>
              <a:avLst/>
              <a:gdLst>
                <a:gd name="T0" fmla="*/ 63 w 63"/>
                <a:gd name="T1" fmla="*/ 0 h 101"/>
                <a:gd name="T2" fmla="*/ 31 w 63"/>
                <a:gd name="T3" fmla="*/ 101 h 101"/>
                <a:gd name="T4" fmla="*/ 0 w 63"/>
                <a:gd name="T5" fmla="*/ 0 h 101"/>
                <a:gd name="T6" fmla="*/ 63 w 63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101"/>
                <a:gd name="T14" fmla="*/ 63 w 63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101">
                  <a:moveTo>
                    <a:pt x="63" y="0"/>
                  </a:moveTo>
                  <a:lnTo>
                    <a:pt x="31" y="101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Rectangle 75">
              <a:extLst>
                <a:ext uri="{FF2B5EF4-FFF2-40B4-BE49-F238E27FC236}">
                  <a16:creationId xmlns:a16="http://schemas.microsoft.com/office/drawing/2014/main" id="{64EB084E-6EF3-428D-A638-7D0A7CC67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250"/>
              <a:ext cx="12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800"/>
            </a:p>
          </p:txBody>
        </p:sp>
        <p:sp>
          <p:nvSpPr>
            <p:cNvPr id="18491" name="Rectangle 76">
              <a:extLst>
                <a:ext uri="{FF2B5EF4-FFF2-40B4-BE49-F238E27FC236}">
                  <a16:creationId xmlns:a16="http://schemas.microsoft.com/office/drawing/2014/main" id="{5E0316CC-61EA-4777-B117-CC892C3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1353"/>
              <a:ext cx="9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8492" name="Oval 78">
              <a:extLst>
                <a:ext uri="{FF2B5EF4-FFF2-40B4-BE49-F238E27FC236}">
                  <a16:creationId xmlns:a16="http://schemas.microsoft.com/office/drawing/2014/main" id="{7EA03BEC-51CD-44BC-AF7E-704A04D16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8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93" name="Text Box 80">
              <a:extLst>
                <a:ext uri="{FF2B5EF4-FFF2-40B4-BE49-F238E27FC236}">
                  <a16:creationId xmlns:a16="http://schemas.microsoft.com/office/drawing/2014/main" id="{A1EC8C43-61FC-43C5-B068-7F4B83D1E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8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+</a:t>
              </a:r>
            </a:p>
          </p:txBody>
        </p:sp>
        <p:sp>
          <p:nvSpPr>
            <p:cNvPr id="18494" name="Text Box 81">
              <a:extLst>
                <a:ext uri="{FF2B5EF4-FFF2-40B4-BE49-F238E27FC236}">
                  <a16:creationId xmlns:a16="http://schemas.microsoft.com/office/drawing/2014/main" id="{17CFA1A4-D252-4A3F-8DB0-BFEC897DA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81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-</a:t>
              </a:r>
            </a:p>
          </p:txBody>
        </p:sp>
        <p:sp>
          <p:nvSpPr>
            <p:cNvPr id="18495" name="Line 82">
              <a:extLst>
                <a:ext uri="{FF2B5EF4-FFF2-40B4-BE49-F238E27FC236}">
                  <a16:creationId xmlns:a16="http://schemas.microsoft.com/office/drawing/2014/main" id="{EDEA7613-61FC-4DA8-8586-1F7282A5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3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>
            <a:extLst>
              <a:ext uri="{FF2B5EF4-FFF2-40B4-BE49-F238E27FC236}">
                <a16:creationId xmlns:a16="http://schemas.microsoft.com/office/drawing/2014/main" id="{A6C391DA-539C-46F8-8747-7F32ACEC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3106738"/>
            <a:ext cx="324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(b)   0</a:t>
            </a:r>
            <a:r>
              <a:rPr lang="en-US" altLang="zh-CN" b="1" baseline="-25000">
                <a:latin typeface="Times New Roman" panose="02020603050405020304" pitchFamily="18" charset="0"/>
              </a:rPr>
              <a:t>+</a:t>
            </a:r>
            <a:r>
              <a:rPr lang="zh-CN" altLang="en-US" b="1">
                <a:latin typeface="Times New Roman" panose="02020603050405020304" pitchFamily="18" charset="0"/>
              </a:rPr>
              <a:t>时刻等效电路</a:t>
            </a:r>
            <a:endParaRPr lang="zh-CN" altLang="en-US" b="1"/>
          </a:p>
        </p:txBody>
      </p:sp>
      <p:sp>
        <p:nvSpPr>
          <p:cNvPr id="19459" name="Text Box 6">
            <a:extLst>
              <a:ext uri="{FF2B5EF4-FFF2-40B4-BE49-F238E27FC236}">
                <a16:creationId xmlns:a16="http://schemas.microsoft.com/office/drawing/2014/main" id="{82B6AD27-4B03-4537-AEE2-707C193BC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14338"/>
            <a:ext cx="5310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=0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+</a:t>
            </a:r>
            <a:r>
              <a:rPr lang="zh-CN" altLang="en-US" sz="2800" b="1">
                <a:latin typeface="Times New Roman" panose="02020603050405020304" pitchFamily="18" charset="0"/>
              </a:rPr>
              <a:t>的等效电路如下图</a:t>
            </a:r>
            <a:r>
              <a:rPr lang="en-US" altLang="zh-CN" sz="2800" b="1">
                <a:latin typeface="Times New Roman" panose="02020603050405020304" pitchFamily="18" charset="0"/>
              </a:rPr>
              <a:t>(b)</a:t>
            </a:r>
            <a:r>
              <a:rPr lang="zh-CN" altLang="en-US" sz="2800" b="1">
                <a:latin typeface="Times New Roman" panose="02020603050405020304" pitchFamily="18" charset="0"/>
              </a:rPr>
              <a:t>所示．</a:t>
            </a:r>
            <a:endParaRPr lang="zh-CN" altLang="en-US" sz="2800" b="1" baseline="-25000">
              <a:latin typeface="Times New Roman" panose="02020603050405020304" pitchFamily="18" charset="0"/>
            </a:endParaRPr>
          </a:p>
        </p:txBody>
      </p:sp>
      <p:sp>
        <p:nvSpPr>
          <p:cNvPr id="19460" name="Text Box 10">
            <a:extLst>
              <a:ext uri="{FF2B5EF4-FFF2-40B4-BE49-F238E27FC236}">
                <a16:creationId xmlns:a16="http://schemas.microsoft.com/office/drawing/2014/main" id="{75B7C0E3-DF2A-453D-BFC1-FD802117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3062288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(a) </a:t>
            </a:r>
            <a:endParaRPr lang="en-US" altLang="zh-CN" b="1"/>
          </a:p>
        </p:txBody>
      </p:sp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AE5435F0-E506-4483-8ECF-680B1BC48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3850" y="3606800"/>
          <a:ext cx="36147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公式" r:id="rId3" imgW="1663700" imgH="228600" progId="Equation.3">
                  <p:embed/>
                </p:oleObj>
              </mc:Choice>
              <mc:Fallback>
                <p:oleObj name="公式" r:id="rId3" imgW="16637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606800"/>
                        <a:ext cx="36147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4E78B010-C87E-4A26-B5D2-D149EB77B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114800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公式" r:id="rId5" imgW="1548728" imgH="215806" progId="Equation.3">
                  <p:embed/>
                </p:oleObj>
              </mc:Choice>
              <mc:Fallback>
                <p:oleObj name="公式" r:id="rId5" imgW="1548728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373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>
            <a:extLst>
              <a:ext uri="{FF2B5EF4-FFF2-40B4-BE49-F238E27FC236}">
                <a16:creationId xmlns:a16="http://schemas.microsoft.com/office/drawing/2014/main" id="{67551C90-E0EC-481A-ABFA-9A4A37021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4643438"/>
          <a:ext cx="32512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公式" r:id="rId7" imgW="1524000" imgH="228600" progId="Equation.3">
                  <p:embed/>
                </p:oleObj>
              </mc:Choice>
              <mc:Fallback>
                <p:oleObj name="公式" r:id="rId7" imgW="15240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643438"/>
                        <a:ext cx="32512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6D950482-1F2D-4369-B5F7-DE4E82C95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1325" y="5229225"/>
          <a:ext cx="39338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公式" r:id="rId9" imgW="1815312" imgH="215806" progId="Equation.3">
                  <p:embed/>
                </p:oleObj>
              </mc:Choice>
              <mc:Fallback>
                <p:oleObj name="公式" r:id="rId9" imgW="1815312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229225"/>
                        <a:ext cx="39338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>
            <a:extLst>
              <a:ext uri="{FF2B5EF4-FFF2-40B4-BE49-F238E27FC236}">
                <a16:creationId xmlns:a16="http://schemas.microsoft.com/office/drawing/2014/main" id="{B418EB3F-048E-40EF-BFC3-D79481DFB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438" y="5724525"/>
          <a:ext cx="45005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公式" r:id="rId11" imgW="2133600" imgH="228600" progId="Equation.3">
                  <p:embed/>
                </p:oleObj>
              </mc:Choice>
              <mc:Fallback>
                <p:oleObj name="公式" r:id="rId11" imgW="2133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724525"/>
                        <a:ext cx="45005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82">
            <a:extLst>
              <a:ext uri="{FF2B5EF4-FFF2-40B4-BE49-F238E27FC236}">
                <a16:creationId xmlns:a16="http://schemas.microsoft.com/office/drawing/2014/main" id="{0122A291-7B90-4043-B581-A232C3762FA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55675"/>
            <a:ext cx="3467100" cy="1939925"/>
            <a:chOff x="1536" y="1045"/>
            <a:chExt cx="2184" cy="1222"/>
          </a:xfrm>
        </p:grpSpPr>
        <p:sp>
          <p:nvSpPr>
            <p:cNvPr id="19547" name="Rectangle 83">
              <a:extLst>
                <a:ext uri="{FF2B5EF4-FFF2-40B4-BE49-F238E27FC236}">
                  <a16:creationId xmlns:a16="http://schemas.microsoft.com/office/drawing/2014/main" id="{F24AED9C-6833-48A4-A3C0-52272065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1697"/>
              <a:ext cx="85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548" name="Rectangle 84">
              <a:extLst>
                <a:ext uri="{FF2B5EF4-FFF2-40B4-BE49-F238E27FC236}">
                  <a16:creationId xmlns:a16="http://schemas.microsoft.com/office/drawing/2014/main" id="{2C9D492A-5F84-4E15-B0D3-6ABA2637C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1697"/>
              <a:ext cx="85" cy="228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549" name="Rectangle 85">
              <a:extLst>
                <a:ext uri="{FF2B5EF4-FFF2-40B4-BE49-F238E27FC236}">
                  <a16:creationId xmlns:a16="http://schemas.microsoft.com/office/drawing/2014/main" id="{9E59ED1F-3539-4AA6-BFBC-740272A94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309"/>
              <a:ext cx="212" cy="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550" name="Rectangle 86">
              <a:extLst>
                <a:ext uri="{FF2B5EF4-FFF2-40B4-BE49-F238E27FC236}">
                  <a16:creationId xmlns:a16="http://schemas.microsoft.com/office/drawing/2014/main" id="{196B54AA-58B4-45A0-98A0-0A471F98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309"/>
              <a:ext cx="212" cy="92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551" name="Freeform 87">
              <a:extLst>
                <a:ext uri="{FF2B5EF4-FFF2-40B4-BE49-F238E27FC236}">
                  <a16:creationId xmlns:a16="http://schemas.microsoft.com/office/drawing/2014/main" id="{DBAD9FCB-6735-4933-8039-3C706E86A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7" y="1782"/>
              <a:ext cx="213" cy="57"/>
            </a:xfrm>
            <a:custGeom>
              <a:avLst/>
              <a:gdLst>
                <a:gd name="T0" fmla="*/ 0 w 213"/>
                <a:gd name="T1" fmla="*/ 0 h 57"/>
                <a:gd name="T2" fmla="*/ 213 w 213"/>
                <a:gd name="T3" fmla="*/ 0 h 57"/>
                <a:gd name="T4" fmla="*/ 0 w 213"/>
                <a:gd name="T5" fmla="*/ 57 h 57"/>
                <a:gd name="T6" fmla="*/ 213 w 213"/>
                <a:gd name="T7" fmla="*/ 5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57"/>
                <a:gd name="T14" fmla="*/ 213 w 213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57">
                  <a:moveTo>
                    <a:pt x="0" y="0"/>
                  </a:moveTo>
                  <a:lnTo>
                    <a:pt x="213" y="0"/>
                  </a:lnTo>
                  <a:moveTo>
                    <a:pt x="0" y="57"/>
                  </a:moveTo>
                  <a:lnTo>
                    <a:pt x="213" y="5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2" name="Freeform 88">
              <a:extLst>
                <a:ext uri="{FF2B5EF4-FFF2-40B4-BE49-F238E27FC236}">
                  <a16:creationId xmlns:a16="http://schemas.microsoft.com/office/drawing/2014/main" id="{E51DAC4F-0DCE-4FA4-80CA-0B1574386F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1" y="1536"/>
              <a:ext cx="1" cy="570"/>
            </a:xfrm>
            <a:custGeom>
              <a:avLst/>
              <a:gdLst>
                <a:gd name="T0" fmla="*/ 0 w 1"/>
                <a:gd name="T1" fmla="*/ 0 h 570"/>
                <a:gd name="T2" fmla="*/ 0 w 1"/>
                <a:gd name="T3" fmla="*/ 256 h 570"/>
                <a:gd name="T4" fmla="*/ 0 w 1"/>
                <a:gd name="T5" fmla="*/ 313 h 570"/>
                <a:gd name="T6" fmla="*/ 0 w 1"/>
                <a:gd name="T7" fmla="*/ 570 h 5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70"/>
                <a:gd name="T14" fmla="*/ 1 w 1"/>
                <a:gd name="T15" fmla="*/ 570 h 5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70">
                  <a:moveTo>
                    <a:pt x="0" y="0"/>
                  </a:moveTo>
                  <a:lnTo>
                    <a:pt x="0" y="256"/>
                  </a:lnTo>
                  <a:moveTo>
                    <a:pt x="0" y="313"/>
                  </a:moveTo>
                  <a:lnTo>
                    <a:pt x="0" y="57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3" name="Freeform 89">
              <a:extLst>
                <a:ext uri="{FF2B5EF4-FFF2-40B4-BE49-F238E27FC236}">
                  <a16:creationId xmlns:a16="http://schemas.microsoft.com/office/drawing/2014/main" id="{6B856873-DBD8-4845-B0A3-09C30DEAE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3" y="1446"/>
              <a:ext cx="96" cy="103"/>
            </a:xfrm>
            <a:custGeom>
              <a:avLst/>
              <a:gdLst>
                <a:gd name="T0" fmla="*/ 0 w 96"/>
                <a:gd name="T1" fmla="*/ 51 h 103"/>
                <a:gd name="T2" fmla="*/ 96 w 96"/>
                <a:gd name="T3" fmla="*/ 51 h 103"/>
                <a:gd name="T4" fmla="*/ 48 w 96"/>
                <a:gd name="T5" fmla="*/ 0 h 103"/>
                <a:gd name="T6" fmla="*/ 48 w 96"/>
                <a:gd name="T7" fmla="*/ 103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03"/>
                <a:gd name="T14" fmla="*/ 96 w 96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03">
                  <a:moveTo>
                    <a:pt x="0" y="51"/>
                  </a:moveTo>
                  <a:lnTo>
                    <a:pt x="96" y="51"/>
                  </a:lnTo>
                  <a:moveTo>
                    <a:pt x="48" y="0"/>
                  </a:moveTo>
                  <a:lnTo>
                    <a:pt x="48" y="10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4" name="Line 90">
              <a:extLst>
                <a:ext uri="{FF2B5EF4-FFF2-40B4-BE49-F238E27FC236}">
                  <a16:creationId xmlns:a16="http://schemas.microsoft.com/office/drawing/2014/main" id="{88E7B020-8FD1-4138-9D73-EDBB0EE3F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1492"/>
              <a:ext cx="85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5" name="Freeform 91">
              <a:extLst>
                <a:ext uri="{FF2B5EF4-FFF2-40B4-BE49-F238E27FC236}">
                  <a16:creationId xmlns:a16="http://schemas.microsoft.com/office/drawing/2014/main" id="{D91E6E0D-7F9D-47A0-BB68-DF2C5C66BC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9" y="1341"/>
              <a:ext cx="239" cy="29"/>
            </a:xfrm>
            <a:custGeom>
              <a:avLst/>
              <a:gdLst>
                <a:gd name="T0" fmla="*/ 9 w 680"/>
                <a:gd name="T1" fmla="*/ 1 h 76"/>
                <a:gd name="T2" fmla="*/ 10 w 680"/>
                <a:gd name="T3" fmla="*/ 2 h 76"/>
                <a:gd name="T4" fmla="*/ 11 w 680"/>
                <a:gd name="T5" fmla="*/ 1 h 76"/>
                <a:gd name="T6" fmla="*/ 11 w 680"/>
                <a:gd name="T7" fmla="*/ 1 h 76"/>
                <a:gd name="T8" fmla="*/ 10 w 680"/>
                <a:gd name="T9" fmla="*/ 0 h 76"/>
                <a:gd name="T10" fmla="*/ 9 w 680"/>
                <a:gd name="T11" fmla="*/ 1 h 76"/>
                <a:gd name="T12" fmla="*/ 9 w 680"/>
                <a:gd name="T13" fmla="*/ 1 h 76"/>
                <a:gd name="T14" fmla="*/ 0 w 680"/>
                <a:gd name="T15" fmla="*/ 1 h 76"/>
                <a:gd name="T16" fmla="*/ 1 w 680"/>
                <a:gd name="T17" fmla="*/ 2 h 76"/>
                <a:gd name="T18" fmla="*/ 1 w 680"/>
                <a:gd name="T19" fmla="*/ 1 h 76"/>
                <a:gd name="T20" fmla="*/ 1 w 680"/>
                <a:gd name="T21" fmla="*/ 1 h 76"/>
                <a:gd name="T22" fmla="*/ 1 w 680"/>
                <a:gd name="T23" fmla="*/ 0 h 76"/>
                <a:gd name="T24" fmla="*/ 0 w 680"/>
                <a:gd name="T25" fmla="*/ 1 h 76"/>
                <a:gd name="T26" fmla="*/ 0 w 680"/>
                <a:gd name="T27" fmla="*/ 1 h 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0"/>
                <a:gd name="T43" fmla="*/ 0 h 76"/>
                <a:gd name="T44" fmla="*/ 680 w 680"/>
                <a:gd name="T45" fmla="*/ 76 h 7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0" h="76">
                  <a:moveTo>
                    <a:pt x="604" y="38"/>
                  </a:moveTo>
                  <a:cubicBezTo>
                    <a:pt x="604" y="59"/>
                    <a:pt x="621" y="76"/>
                    <a:pt x="642" y="76"/>
                  </a:cubicBezTo>
                  <a:cubicBezTo>
                    <a:pt x="663" y="76"/>
                    <a:pt x="680" y="59"/>
                    <a:pt x="680" y="38"/>
                  </a:cubicBezTo>
                  <a:cubicBezTo>
                    <a:pt x="680" y="38"/>
                    <a:pt x="680" y="38"/>
                    <a:pt x="680" y="38"/>
                  </a:cubicBezTo>
                  <a:cubicBezTo>
                    <a:pt x="680" y="17"/>
                    <a:pt x="663" y="0"/>
                    <a:pt x="642" y="0"/>
                  </a:cubicBezTo>
                  <a:cubicBezTo>
                    <a:pt x="621" y="0"/>
                    <a:pt x="604" y="17"/>
                    <a:pt x="604" y="38"/>
                  </a:cubicBezTo>
                  <a:cubicBezTo>
                    <a:pt x="604" y="38"/>
                    <a:pt x="604" y="38"/>
                    <a:pt x="604" y="38"/>
                  </a:cubicBezTo>
                  <a:close/>
                  <a:moveTo>
                    <a:pt x="0" y="38"/>
                  </a:moveTo>
                  <a:cubicBezTo>
                    <a:pt x="0" y="59"/>
                    <a:pt x="17" y="76"/>
                    <a:pt x="38" y="76"/>
                  </a:cubicBezTo>
                  <a:cubicBezTo>
                    <a:pt x="58" y="76"/>
                    <a:pt x="75" y="59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Freeform 92">
              <a:extLst>
                <a:ext uri="{FF2B5EF4-FFF2-40B4-BE49-F238E27FC236}">
                  <a16:creationId xmlns:a16="http://schemas.microsoft.com/office/drawing/2014/main" id="{7AB2B0E6-6EF6-4D9E-8DE9-55521A1A9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9" y="1341"/>
              <a:ext cx="239" cy="29"/>
            </a:xfrm>
            <a:custGeom>
              <a:avLst/>
              <a:gdLst>
                <a:gd name="T0" fmla="*/ 9 w 680"/>
                <a:gd name="T1" fmla="*/ 1 h 76"/>
                <a:gd name="T2" fmla="*/ 10 w 680"/>
                <a:gd name="T3" fmla="*/ 2 h 76"/>
                <a:gd name="T4" fmla="*/ 11 w 680"/>
                <a:gd name="T5" fmla="*/ 1 h 76"/>
                <a:gd name="T6" fmla="*/ 11 w 680"/>
                <a:gd name="T7" fmla="*/ 1 h 76"/>
                <a:gd name="T8" fmla="*/ 10 w 680"/>
                <a:gd name="T9" fmla="*/ 0 h 76"/>
                <a:gd name="T10" fmla="*/ 9 w 680"/>
                <a:gd name="T11" fmla="*/ 1 h 76"/>
                <a:gd name="T12" fmla="*/ 9 w 680"/>
                <a:gd name="T13" fmla="*/ 1 h 76"/>
                <a:gd name="T14" fmla="*/ 0 w 680"/>
                <a:gd name="T15" fmla="*/ 1 h 76"/>
                <a:gd name="T16" fmla="*/ 1 w 680"/>
                <a:gd name="T17" fmla="*/ 2 h 76"/>
                <a:gd name="T18" fmla="*/ 1 w 680"/>
                <a:gd name="T19" fmla="*/ 1 h 76"/>
                <a:gd name="T20" fmla="*/ 1 w 680"/>
                <a:gd name="T21" fmla="*/ 1 h 76"/>
                <a:gd name="T22" fmla="*/ 1 w 680"/>
                <a:gd name="T23" fmla="*/ 0 h 76"/>
                <a:gd name="T24" fmla="*/ 0 w 680"/>
                <a:gd name="T25" fmla="*/ 1 h 76"/>
                <a:gd name="T26" fmla="*/ 0 w 680"/>
                <a:gd name="T27" fmla="*/ 1 h 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0"/>
                <a:gd name="T43" fmla="*/ 0 h 76"/>
                <a:gd name="T44" fmla="*/ 680 w 680"/>
                <a:gd name="T45" fmla="*/ 76 h 7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0" h="76">
                  <a:moveTo>
                    <a:pt x="604" y="38"/>
                  </a:moveTo>
                  <a:cubicBezTo>
                    <a:pt x="604" y="59"/>
                    <a:pt x="621" y="76"/>
                    <a:pt x="642" y="76"/>
                  </a:cubicBezTo>
                  <a:cubicBezTo>
                    <a:pt x="663" y="76"/>
                    <a:pt x="680" y="59"/>
                    <a:pt x="680" y="38"/>
                  </a:cubicBezTo>
                  <a:cubicBezTo>
                    <a:pt x="680" y="38"/>
                    <a:pt x="680" y="38"/>
                    <a:pt x="680" y="38"/>
                  </a:cubicBezTo>
                  <a:cubicBezTo>
                    <a:pt x="680" y="17"/>
                    <a:pt x="663" y="0"/>
                    <a:pt x="642" y="0"/>
                  </a:cubicBezTo>
                  <a:cubicBezTo>
                    <a:pt x="621" y="0"/>
                    <a:pt x="604" y="17"/>
                    <a:pt x="604" y="38"/>
                  </a:cubicBezTo>
                  <a:cubicBezTo>
                    <a:pt x="604" y="38"/>
                    <a:pt x="604" y="38"/>
                    <a:pt x="604" y="38"/>
                  </a:cubicBezTo>
                  <a:close/>
                  <a:moveTo>
                    <a:pt x="0" y="38"/>
                  </a:moveTo>
                  <a:cubicBezTo>
                    <a:pt x="0" y="59"/>
                    <a:pt x="17" y="76"/>
                    <a:pt x="38" y="76"/>
                  </a:cubicBezTo>
                  <a:cubicBezTo>
                    <a:pt x="58" y="76"/>
                    <a:pt x="75" y="59"/>
                    <a:pt x="75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7" name="Line 93">
              <a:extLst>
                <a:ext uri="{FF2B5EF4-FFF2-40B4-BE49-F238E27FC236}">
                  <a16:creationId xmlns:a16="http://schemas.microsoft.com/office/drawing/2014/main" id="{0B8BD586-99FB-49A9-9D41-65ECE62D1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4" y="1284"/>
              <a:ext cx="174" cy="6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8" name="Freeform 94">
              <a:extLst>
                <a:ext uri="{FF2B5EF4-FFF2-40B4-BE49-F238E27FC236}">
                  <a16:creationId xmlns:a16="http://schemas.microsoft.com/office/drawing/2014/main" id="{0946ACD3-4BA8-4078-BB96-07D9799CE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1241"/>
              <a:ext cx="165" cy="171"/>
            </a:xfrm>
            <a:custGeom>
              <a:avLst/>
              <a:gdLst>
                <a:gd name="T0" fmla="*/ 0 w 165"/>
                <a:gd name="T1" fmla="*/ 0 h 171"/>
                <a:gd name="T2" fmla="*/ 165 w 165"/>
                <a:gd name="T3" fmla="*/ 171 h 171"/>
                <a:gd name="T4" fmla="*/ 0 60000 65536"/>
                <a:gd name="T5" fmla="*/ 0 60000 65536"/>
                <a:gd name="T6" fmla="*/ 0 w 165"/>
                <a:gd name="T7" fmla="*/ 0 h 171"/>
                <a:gd name="T8" fmla="*/ 165 w 165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71">
                  <a:moveTo>
                    <a:pt x="0" y="0"/>
                  </a:moveTo>
                  <a:cubicBezTo>
                    <a:pt x="77" y="0"/>
                    <a:pt x="145" y="71"/>
                    <a:pt x="165" y="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" name="Freeform 95">
              <a:extLst>
                <a:ext uri="{FF2B5EF4-FFF2-40B4-BE49-F238E27FC236}">
                  <a16:creationId xmlns:a16="http://schemas.microsoft.com/office/drawing/2014/main" id="{721BB2D2-E77E-4630-A294-C4973A6D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1390"/>
              <a:ext cx="70" cy="79"/>
            </a:xfrm>
            <a:custGeom>
              <a:avLst/>
              <a:gdLst>
                <a:gd name="T0" fmla="*/ 2 w 199"/>
                <a:gd name="T1" fmla="*/ 4 h 209"/>
                <a:gd name="T2" fmla="*/ 0 w 199"/>
                <a:gd name="T3" fmla="*/ 0 h 209"/>
                <a:gd name="T4" fmla="*/ 3 w 199"/>
                <a:gd name="T5" fmla="*/ 0 h 209"/>
                <a:gd name="T6" fmla="*/ 2 w 199"/>
                <a:gd name="T7" fmla="*/ 4 h 2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209"/>
                <a:gd name="T14" fmla="*/ 199 w 199"/>
                <a:gd name="T15" fmla="*/ 209 h 2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209">
                  <a:moveTo>
                    <a:pt x="119" y="209"/>
                  </a:moveTo>
                  <a:lnTo>
                    <a:pt x="0" y="20"/>
                  </a:lnTo>
                  <a:cubicBezTo>
                    <a:pt x="66" y="45"/>
                    <a:pt x="139" y="38"/>
                    <a:pt x="199" y="0"/>
                  </a:cubicBezTo>
                  <a:lnTo>
                    <a:pt x="119" y="20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" name="Freeform 96">
              <a:extLst>
                <a:ext uri="{FF2B5EF4-FFF2-40B4-BE49-F238E27FC236}">
                  <a16:creationId xmlns:a16="http://schemas.microsoft.com/office/drawing/2014/main" id="{5ACE146B-5A74-41D3-AB7F-73F93F2F9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" y="1344"/>
              <a:ext cx="319" cy="576"/>
            </a:xfrm>
            <a:custGeom>
              <a:avLst/>
              <a:gdLst>
                <a:gd name="T0" fmla="*/ 319 w 319"/>
                <a:gd name="T1" fmla="*/ 0 h 387"/>
                <a:gd name="T2" fmla="*/ 0 w 319"/>
                <a:gd name="T3" fmla="*/ 0 h 387"/>
                <a:gd name="T4" fmla="*/ 0 w 319"/>
                <a:gd name="T5" fmla="*/ 1899 h 387"/>
                <a:gd name="T6" fmla="*/ 0 60000 65536"/>
                <a:gd name="T7" fmla="*/ 0 60000 65536"/>
                <a:gd name="T8" fmla="*/ 0 60000 65536"/>
                <a:gd name="T9" fmla="*/ 0 w 319"/>
                <a:gd name="T10" fmla="*/ 0 h 387"/>
                <a:gd name="T11" fmla="*/ 319 w 319"/>
                <a:gd name="T12" fmla="*/ 387 h 3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" h="387">
                  <a:moveTo>
                    <a:pt x="319" y="0"/>
                  </a:moveTo>
                  <a:lnTo>
                    <a:pt x="0" y="0"/>
                  </a:lnTo>
                  <a:lnTo>
                    <a:pt x="0" y="38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" name="Freeform 97">
              <a:extLst>
                <a:ext uri="{FF2B5EF4-FFF2-40B4-BE49-F238E27FC236}">
                  <a16:creationId xmlns:a16="http://schemas.microsoft.com/office/drawing/2014/main" id="{83AEEAA3-1F34-4077-AFC1-2B49D1D45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1355"/>
              <a:ext cx="638" cy="1"/>
            </a:xfrm>
            <a:custGeom>
              <a:avLst/>
              <a:gdLst>
                <a:gd name="T0" fmla="*/ 638 w 638"/>
                <a:gd name="T1" fmla="*/ 0 h 1"/>
                <a:gd name="T2" fmla="*/ 0 w 638"/>
                <a:gd name="T3" fmla="*/ 0 h 1"/>
                <a:gd name="T4" fmla="*/ 638 w 638"/>
                <a:gd name="T5" fmla="*/ 0 h 1"/>
                <a:gd name="T6" fmla="*/ 0 60000 65536"/>
                <a:gd name="T7" fmla="*/ 0 60000 65536"/>
                <a:gd name="T8" fmla="*/ 0 60000 65536"/>
                <a:gd name="T9" fmla="*/ 0 w 638"/>
                <a:gd name="T10" fmla="*/ 0 h 1"/>
                <a:gd name="T11" fmla="*/ 638 w 63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8" h="1">
                  <a:moveTo>
                    <a:pt x="638" y="0"/>
                  </a:moveTo>
                  <a:lnTo>
                    <a:pt x="0" y="0"/>
                  </a:lnTo>
                  <a:lnTo>
                    <a:pt x="638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" name="Freeform 98">
              <a:extLst>
                <a:ext uri="{FF2B5EF4-FFF2-40B4-BE49-F238E27FC236}">
                  <a16:creationId xmlns:a16="http://schemas.microsoft.com/office/drawing/2014/main" id="{8A6E4186-2E48-409A-B17B-7C6CC9FDB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1355"/>
              <a:ext cx="319" cy="342"/>
            </a:xfrm>
            <a:custGeom>
              <a:avLst/>
              <a:gdLst>
                <a:gd name="T0" fmla="*/ 0 w 319"/>
                <a:gd name="T1" fmla="*/ 0 h 342"/>
                <a:gd name="T2" fmla="*/ 319 w 319"/>
                <a:gd name="T3" fmla="*/ 0 h 342"/>
                <a:gd name="T4" fmla="*/ 319 w 319"/>
                <a:gd name="T5" fmla="*/ 342 h 342"/>
                <a:gd name="T6" fmla="*/ 0 60000 65536"/>
                <a:gd name="T7" fmla="*/ 0 60000 65536"/>
                <a:gd name="T8" fmla="*/ 0 60000 65536"/>
                <a:gd name="T9" fmla="*/ 0 w 319"/>
                <a:gd name="T10" fmla="*/ 0 h 342"/>
                <a:gd name="T11" fmla="*/ 319 w 319"/>
                <a:gd name="T12" fmla="*/ 342 h 3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" h="342">
                  <a:moveTo>
                    <a:pt x="0" y="0"/>
                  </a:moveTo>
                  <a:lnTo>
                    <a:pt x="319" y="0"/>
                  </a:lnTo>
                  <a:lnTo>
                    <a:pt x="319" y="342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3" name="Line 99">
              <a:extLst>
                <a:ext uri="{FF2B5EF4-FFF2-40B4-BE49-F238E27FC236}">
                  <a16:creationId xmlns:a16="http://schemas.microsoft.com/office/drawing/2014/main" id="{AFB6DE7C-78EB-4998-96B5-8C8F61455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1925"/>
              <a:ext cx="1" cy="342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4" name="Freeform 100">
              <a:extLst>
                <a:ext uri="{FF2B5EF4-FFF2-40B4-BE49-F238E27FC236}">
                  <a16:creationId xmlns:a16="http://schemas.microsoft.com/office/drawing/2014/main" id="{E7C600F6-2C44-4416-99E0-E6E527DE9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" y="1879"/>
              <a:ext cx="1700" cy="388"/>
            </a:xfrm>
            <a:custGeom>
              <a:avLst/>
              <a:gdLst>
                <a:gd name="T0" fmla="*/ 0 w 1700"/>
                <a:gd name="T1" fmla="*/ 0 h 388"/>
                <a:gd name="T2" fmla="*/ 0 w 1700"/>
                <a:gd name="T3" fmla="*/ 388 h 388"/>
                <a:gd name="T4" fmla="*/ 1700 w 1700"/>
                <a:gd name="T5" fmla="*/ 388 h 388"/>
                <a:gd name="T6" fmla="*/ 0 60000 65536"/>
                <a:gd name="T7" fmla="*/ 0 60000 65536"/>
                <a:gd name="T8" fmla="*/ 0 60000 65536"/>
                <a:gd name="T9" fmla="*/ 0 w 1700"/>
                <a:gd name="T10" fmla="*/ 0 h 388"/>
                <a:gd name="T11" fmla="*/ 1700 w 1700"/>
                <a:gd name="T12" fmla="*/ 388 h 3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0" h="388">
                  <a:moveTo>
                    <a:pt x="0" y="0"/>
                  </a:moveTo>
                  <a:lnTo>
                    <a:pt x="0" y="388"/>
                  </a:lnTo>
                  <a:lnTo>
                    <a:pt x="1700" y="38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5" name="Line 101">
              <a:extLst>
                <a:ext uri="{FF2B5EF4-FFF2-40B4-BE49-F238E27FC236}">
                  <a16:creationId xmlns:a16="http://schemas.microsoft.com/office/drawing/2014/main" id="{C4A59C3A-E96D-449D-ABE2-E5217683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3" y="1355"/>
              <a:ext cx="1" cy="17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6" name="Line 102">
              <a:extLst>
                <a:ext uri="{FF2B5EF4-FFF2-40B4-BE49-F238E27FC236}">
                  <a16:creationId xmlns:a16="http://schemas.microsoft.com/office/drawing/2014/main" id="{4D0F725A-4620-411F-A5F3-F9EA2E874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3" y="2096"/>
              <a:ext cx="1" cy="17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7" name="Freeform 103">
              <a:extLst>
                <a:ext uri="{FF2B5EF4-FFF2-40B4-BE49-F238E27FC236}">
                  <a16:creationId xmlns:a16="http://schemas.microsoft.com/office/drawing/2014/main" id="{889F2352-A916-42A3-A437-4A47FEC1D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8" y="1594"/>
              <a:ext cx="95" cy="103"/>
            </a:xfrm>
            <a:custGeom>
              <a:avLst/>
              <a:gdLst>
                <a:gd name="T0" fmla="*/ 0 w 95"/>
                <a:gd name="T1" fmla="*/ 52 h 103"/>
                <a:gd name="T2" fmla="*/ 95 w 95"/>
                <a:gd name="T3" fmla="*/ 52 h 103"/>
                <a:gd name="T4" fmla="*/ 48 w 95"/>
                <a:gd name="T5" fmla="*/ 0 h 103"/>
                <a:gd name="T6" fmla="*/ 48 w 95"/>
                <a:gd name="T7" fmla="*/ 103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03"/>
                <a:gd name="T14" fmla="*/ 95 w 95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03">
                  <a:moveTo>
                    <a:pt x="0" y="52"/>
                  </a:moveTo>
                  <a:lnTo>
                    <a:pt x="95" y="52"/>
                  </a:lnTo>
                  <a:moveTo>
                    <a:pt x="48" y="0"/>
                  </a:moveTo>
                  <a:lnTo>
                    <a:pt x="48" y="10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8" name="Line 104">
              <a:extLst>
                <a:ext uri="{FF2B5EF4-FFF2-40B4-BE49-F238E27FC236}">
                  <a16:creationId xmlns:a16="http://schemas.microsoft.com/office/drawing/2014/main" id="{36528AD8-3E3C-41C9-9189-73A5C78BE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3" y="1993"/>
              <a:ext cx="85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9" name="Rectangle 105">
              <a:extLst>
                <a:ext uri="{FF2B5EF4-FFF2-40B4-BE49-F238E27FC236}">
                  <a16:creationId xmlns:a16="http://schemas.microsoft.com/office/drawing/2014/main" id="{2B36EC76-580D-4B88-8C47-891CE0218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69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800"/>
            </a:p>
          </p:txBody>
        </p:sp>
        <p:sp>
          <p:nvSpPr>
            <p:cNvPr id="19570" name="Rectangle 106">
              <a:extLst>
                <a:ext uri="{FF2B5EF4-FFF2-40B4-BE49-F238E27FC236}">
                  <a16:creationId xmlns:a16="http://schemas.microsoft.com/office/drawing/2014/main" id="{F750F78D-77CF-4DF1-AAD2-9FC85CD92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805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/>
            </a:p>
          </p:txBody>
        </p:sp>
        <p:sp>
          <p:nvSpPr>
            <p:cNvPr id="19571" name="Freeform 107">
              <a:extLst>
                <a:ext uri="{FF2B5EF4-FFF2-40B4-BE49-F238E27FC236}">
                  <a16:creationId xmlns:a16="http://schemas.microsoft.com/office/drawing/2014/main" id="{1CCC8BBB-5419-4213-BD0F-8579CE562D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0" y="1594"/>
              <a:ext cx="96" cy="103"/>
            </a:xfrm>
            <a:custGeom>
              <a:avLst/>
              <a:gdLst>
                <a:gd name="T0" fmla="*/ 0 w 96"/>
                <a:gd name="T1" fmla="*/ 52 h 103"/>
                <a:gd name="T2" fmla="*/ 96 w 96"/>
                <a:gd name="T3" fmla="*/ 52 h 103"/>
                <a:gd name="T4" fmla="*/ 48 w 96"/>
                <a:gd name="T5" fmla="*/ 0 h 103"/>
                <a:gd name="T6" fmla="*/ 48 w 96"/>
                <a:gd name="T7" fmla="*/ 103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03"/>
                <a:gd name="T14" fmla="*/ 96 w 96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03">
                  <a:moveTo>
                    <a:pt x="0" y="52"/>
                  </a:moveTo>
                  <a:lnTo>
                    <a:pt x="96" y="52"/>
                  </a:lnTo>
                  <a:moveTo>
                    <a:pt x="48" y="0"/>
                  </a:moveTo>
                  <a:lnTo>
                    <a:pt x="48" y="10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2" name="Line 108">
              <a:extLst>
                <a:ext uri="{FF2B5EF4-FFF2-40B4-BE49-F238E27FC236}">
                  <a16:creationId xmlns:a16="http://schemas.microsoft.com/office/drawing/2014/main" id="{9E3323A1-F6A8-42E1-BCE6-A7E7A2F23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1" y="1993"/>
              <a:ext cx="85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3" name="Rectangle 109">
              <a:extLst>
                <a:ext uri="{FF2B5EF4-FFF2-40B4-BE49-F238E27FC236}">
                  <a16:creationId xmlns:a16="http://schemas.microsoft.com/office/drawing/2014/main" id="{B439D3DC-EF69-4975-8A0D-37DE2A98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169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800"/>
            </a:p>
          </p:txBody>
        </p:sp>
        <p:sp>
          <p:nvSpPr>
            <p:cNvPr id="19574" name="Rectangle 110">
              <a:extLst>
                <a:ext uri="{FF2B5EF4-FFF2-40B4-BE49-F238E27FC236}">
                  <a16:creationId xmlns:a16="http://schemas.microsoft.com/office/drawing/2014/main" id="{4DB53CEB-D8D1-47C7-991A-2BD0485F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79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9575" name="Rectangle 111">
              <a:extLst>
                <a:ext uri="{FF2B5EF4-FFF2-40B4-BE49-F238E27FC236}">
                  <a16:creationId xmlns:a16="http://schemas.microsoft.com/office/drawing/2014/main" id="{086E89F0-0BB3-484C-8BBA-4147E459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1660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/>
            </a:p>
          </p:txBody>
        </p:sp>
        <p:sp>
          <p:nvSpPr>
            <p:cNvPr id="19576" name="Rectangle 112">
              <a:extLst>
                <a:ext uri="{FF2B5EF4-FFF2-40B4-BE49-F238E27FC236}">
                  <a16:creationId xmlns:a16="http://schemas.microsoft.com/office/drawing/2014/main" id="{C3E4EB67-6D14-470B-A594-70607F50E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045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1800"/>
            </a:p>
          </p:txBody>
        </p:sp>
        <p:sp>
          <p:nvSpPr>
            <p:cNvPr id="19577" name="Rectangle 113">
              <a:extLst>
                <a:ext uri="{FF2B5EF4-FFF2-40B4-BE49-F238E27FC236}">
                  <a16:creationId xmlns:a16="http://schemas.microsoft.com/office/drawing/2014/main" id="{DBEB8296-1A66-45F9-BF3D-2D0DCE8D2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" y="1383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800"/>
            </a:p>
          </p:txBody>
        </p:sp>
        <p:sp>
          <p:nvSpPr>
            <p:cNvPr id="19578" name="Rectangle 114">
              <a:extLst>
                <a:ext uri="{FF2B5EF4-FFF2-40B4-BE49-F238E27FC236}">
                  <a16:creationId xmlns:a16="http://schemas.microsoft.com/office/drawing/2014/main" id="{764A8AF2-E79A-49DB-880E-DBB3805AF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1498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/>
            </a:p>
          </p:txBody>
        </p:sp>
        <p:sp>
          <p:nvSpPr>
            <p:cNvPr id="19579" name="Line 115">
              <a:extLst>
                <a:ext uri="{FF2B5EF4-FFF2-40B4-BE49-F238E27FC236}">
                  <a16:creationId xmlns:a16="http://schemas.microsoft.com/office/drawing/2014/main" id="{E4BAD029-DA50-4974-9397-F3906054E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3" y="1424"/>
              <a:ext cx="1" cy="66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0" name="Freeform 116">
              <a:extLst>
                <a:ext uri="{FF2B5EF4-FFF2-40B4-BE49-F238E27FC236}">
                  <a16:creationId xmlns:a16="http://schemas.microsoft.com/office/drawing/2014/main" id="{A54C581C-8648-4F9F-AF00-6EB09296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1482"/>
              <a:ext cx="63" cy="101"/>
            </a:xfrm>
            <a:custGeom>
              <a:avLst/>
              <a:gdLst>
                <a:gd name="T0" fmla="*/ 63 w 63"/>
                <a:gd name="T1" fmla="*/ 0 h 101"/>
                <a:gd name="T2" fmla="*/ 31 w 63"/>
                <a:gd name="T3" fmla="*/ 101 h 101"/>
                <a:gd name="T4" fmla="*/ 0 w 63"/>
                <a:gd name="T5" fmla="*/ 0 h 101"/>
                <a:gd name="T6" fmla="*/ 63 w 63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101"/>
                <a:gd name="T14" fmla="*/ 63 w 63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101">
                  <a:moveTo>
                    <a:pt x="63" y="0"/>
                  </a:moveTo>
                  <a:lnTo>
                    <a:pt x="31" y="101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1" name="Rectangle 117">
              <a:extLst>
                <a:ext uri="{FF2B5EF4-FFF2-40B4-BE49-F238E27FC236}">
                  <a16:creationId xmlns:a16="http://schemas.microsoft.com/office/drawing/2014/main" id="{D1F3058F-A04B-4D9B-9380-F35E48D96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1093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800"/>
            </a:p>
          </p:txBody>
        </p:sp>
        <p:sp>
          <p:nvSpPr>
            <p:cNvPr id="19582" name="Rectangle 118">
              <a:extLst>
                <a:ext uri="{FF2B5EF4-FFF2-40B4-BE49-F238E27FC236}">
                  <a16:creationId xmlns:a16="http://schemas.microsoft.com/office/drawing/2014/main" id="{A7AC2DCA-A504-45EB-B71A-BE7898B7A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119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9583" name="Rectangle 119">
              <a:extLst>
                <a:ext uri="{FF2B5EF4-FFF2-40B4-BE49-F238E27FC236}">
                  <a16:creationId xmlns:a16="http://schemas.microsoft.com/office/drawing/2014/main" id="{C4B1D89E-61C4-44CC-BED4-E97716DB3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389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800"/>
            </a:p>
          </p:txBody>
        </p:sp>
        <p:sp>
          <p:nvSpPr>
            <p:cNvPr id="19584" name="Rectangle 120">
              <a:extLst>
                <a:ext uri="{FF2B5EF4-FFF2-40B4-BE49-F238E27FC236}">
                  <a16:creationId xmlns:a16="http://schemas.microsoft.com/office/drawing/2014/main" id="{24D41BAF-0FC2-4D87-99FE-3742E1BAA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149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9585" name="Rectangle 121">
              <a:extLst>
                <a:ext uri="{FF2B5EF4-FFF2-40B4-BE49-F238E27FC236}">
                  <a16:creationId xmlns:a16="http://schemas.microsoft.com/office/drawing/2014/main" id="{2742AD48-56DA-4B84-9C90-8F2131B9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1883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800"/>
            </a:p>
          </p:txBody>
        </p:sp>
        <p:sp>
          <p:nvSpPr>
            <p:cNvPr id="19586" name="Rectangle 122">
              <a:extLst>
                <a:ext uri="{FF2B5EF4-FFF2-40B4-BE49-F238E27FC236}">
                  <a16:creationId xmlns:a16="http://schemas.microsoft.com/office/drawing/2014/main" id="{1E13944F-570C-46EF-9AB5-8FF8C7E51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188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800"/>
            </a:p>
          </p:txBody>
        </p:sp>
        <p:sp>
          <p:nvSpPr>
            <p:cNvPr id="19587" name="Rectangle 123">
              <a:extLst>
                <a:ext uri="{FF2B5EF4-FFF2-40B4-BE49-F238E27FC236}">
                  <a16:creationId xmlns:a16="http://schemas.microsoft.com/office/drawing/2014/main" id="{51240015-45F9-4E35-860C-50399F3FC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31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800"/>
            </a:p>
          </p:txBody>
        </p:sp>
        <p:sp>
          <p:nvSpPr>
            <p:cNvPr id="19588" name="Rectangle 124">
              <a:extLst>
                <a:ext uri="{FF2B5EF4-FFF2-40B4-BE49-F238E27FC236}">
                  <a16:creationId xmlns:a16="http://schemas.microsoft.com/office/drawing/2014/main" id="{86FDC01E-E093-4869-9094-B77267CEE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31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μ</a:t>
              </a:r>
              <a:endParaRPr lang="en-US" altLang="zh-CN" sz="1800"/>
            </a:p>
          </p:txBody>
        </p:sp>
        <p:sp>
          <p:nvSpPr>
            <p:cNvPr id="19589" name="Rectangle 125">
              <a:extLst>
                <a:ext uri="{FF2B5EF4-FFF2-40B4-BE49-F238E27FC236}">
                  <a16:creationId xmlns:a16="http://schemas.microsoft.com/office/drawing/2014/main" id="{DBC9583F-1BC5-4080-BD20-936890583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1931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800"/>
            </a:p>
          </p:txBody>
        </p:sp>
        <p:sp>
          <p:nvSpPr>
            <p:cNvPr id="19590" name="Rectangle 126">
              <a:extLst>
                <a:ext uri="{FF2B5EF4-FFF2-40B4-BE49-F238E27FC236}">
                  <a16:creationId xmlns:a16="http://schemas.microsoft.com/office/drawing/2014/main" id="{B026F093-F382-4995-BB7B-2D5CBF6E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10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9591" name="Rectangle 127">
              <a:extLst>
                <a:ext uri="{FF2B5EF4-FFF2-40B4-BE49-F238E27FC236}">
                  <a16:creationId xmlns:a16="http://schemas.microsoft.com/office/drawing/2014/main" id="{6E2FC93A-66AE-4CEB-8D81-AC13A2B08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04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1800"/>
            </a:p>
          </p:txBody>
        </p:sp>
        <p:sp>
          <p:nvSpPr>
            <p:cNvPr id="19592" name="Rectangle 128">
              <a:extLst>
                <a:ext uri="{FF2B5EF4-FFF2-40B4-BE49-F238E27FC236}">
                  <a16:creationId xmlns:a16="http://schemas.microsoft.com/office/drawing/2014/main" id="{5B029460-6BBD-4B19-804A-0434E5BE6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endParaRPr lang="en-US" altLang="zh-CN" sz="1800"/>
            </a:p>
          </p:txBody>
        </p:sp>
        <p:sp>
          <p:nvSpPr>
            <p:cNvPr id="19593" name="Rectangle 129">
              <a:extLst>
                <a:ext uri="{FF2B5EF4-FFF2-40B4-BE49-F238E27FC236}">
                  <a16:creationId xmlns:a16="http://schemas.microsoft.com/office/drawing/2014/main" id="{4C4FA27E-319A-445B-883E-1E13AE23B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192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9594" name="Rectangle 130">
              <a:extLst>
                <a:ext uri="{FF2B5EF4-FFF2-40B4-BE49-F238E27FC236}">
                  <a16:creationId xmlns:a16="http://schemas.microsoft.com/office/drawing/2014/main" id="{629108A4-D064-4051-8A6B-3E0269F6B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925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1800"/>
            </a:p>
          </p:txBody>
        </p:sp>
        <p:sp>
          <p:nvSpPr>
            <p:cNvPr id="19595" name="Rectangle 131">
              <a:extLst>
                <a:ext uri="{FF2B5EF4-FFF2-40B4-BE49-F238E27FC236}">
                  <a16:creationId xmlns:a16="http://schemas.microsoft.com/office/drawing/2014/main" id="{46B6B045-6C2A-44B3-B569-E64859C3A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1925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endParaRPr lang="en-US" altLang="zh-CN" sz="1800"/>
            </a:p>
          </p:txBody>
        </p:sp>
        <p:sp>
          <p:nvSpPr>
            <p:cNvPr id="19596" name="Line 132">
              <a:extLst>
                <a:ext uri="{FF2B5EF4-FFF2-40B4-BE49-F238E27FC236}">
                  <a16:creationId xmlns:a16="http://schemas.microsoft.com/office/drawing/2014/main" id="{7E7CECBB-0F54-420B-8604-F8093CF35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1401"/>
              <a:ext cx="1" cy="66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Freeform 133">
              <a:extLst>
                <a:ext uri="{FF2B5EF4-FFF2-40B4-BE49-F238E27FC236}">
                  <a16:creationId xmlns:a16="http://schemas.microsoft.com/office/drawing/2014/main" id="{B03FDDAC-FF58-4214-94BA-3B8FC34F4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1459"/>
              <a:ext cx="63" cy="101"/>
            </a:xfrm>
            <a:custGeom>
              <a:avLst/>
              <a:gdLst>
                <a:gd name="T0" fmla="*/ 63 w 63"/>
                <a:gd name="T1" fmla="*/ 0 h 101"/>
                <a:gd name="T2" fmla="*/ 31 w 63"/>
                <a:gd name="T3" fmla="*/ 101 h 101"/>
                <a:gd name="T4" fmla="*/ 0 w 63"/>
                <a:gd name="T5" fmla="*/ 0 h 101"/>
                <a:gd name="T6" fmla="*/ 63 w 63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101"/>
                <a:gd name="T14" fmla="*/ 63 w 63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101">
                  <a:moveTo>
                    <a:pt x="63" y="0"/>
                  </a:moveTo>
                  <a:lnTo>
                    <a:pt x="31" y="101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8" name="Rectangle 134">
              <a:extLst>
                <a:ext uri="{FF2B5EF4-FFF2-40B4-BE49-F238E27FC236}">
                  <a16:creationId xmlns:a16="http://schemas.microsoft.com/office/drawing/2014/main" id="{B77D9168-AB28-4D88-A6DA-EB5B178F7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250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800"/>
            </a:p>
          </p:txBody>
        </p:sp>
        <p:sp>
          <p:nvSpPr>
            <p:cNvPr id="19599" name="Rectangle 135">
              <a:extLst>
                <a:ext uri="{FF2B5EF4-FFF2-40B4-BE49-F238E27FC236}">
                  <a16:creationId xmlns:a16="http://schemas.microsoft.com/office/drawing/2014/main" id="{54DC23E4-956B-43F0-91F2-A3462B401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135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9600" name="Oval 136">
              <a:extLst>
                <a:ext uri="{FF2B5EF4-FFF2-40B4-BE49-F238E27FC236}">
                  <a16:creationId xmlns:a16="http://schemas.microsoft.com/office/drawing/2014/main" id="{487E8219-5371-40AA-9686-61074F5A0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8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601" name="Text Box 137">
              <a:extLst>
                <a:ext uri="{FF2B5EF4-FFF2-40B4-BE49-F238E27FC236}">
                  <a16:creationId xmlns:a16="http://schemas.microsoft.com/office/drawing/2014/main" id="{1B0A7E40-FFB7-4061-BB66-7381DA6C6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8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+</a:t>
              </a:r>
            </a:p>
          </p:txBody>
        </p:sp>
        <p:sp>
          <p:nvSpPr>
            <p:cNvPr id="19602" name="Text Box 138">
              <a:extLst>
                <a:ext uri="{FF2B5EF4-FFF2-40B4-BE49-F238E27FC236}">
                  <a16:creationId xmlns:a16="http://schemas.microsoft.com/office/drawing/2014/main" id="{D656231B-1A9E-4891-8F54-ED92913B1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81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-</a:t>
              </a:r>
            </a:p>
          </p:txBody>
        </p:sp>
        <p:sp>
          <p:nvSpPr>
            <p:cNvPr id="19603" name="Line 139">
              <a:extLst>
                <a:ext uri="{FF2B5EF4-FFF2-40B4-BE49-F238E27FC236}">
                  <a16:creationId xmlns:a16="http://schemas.microsoft.com/office/drawing/2014/main" id="{E932EFC7-78F5-46FB-8843-EF99E11E7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3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9">
            <a:extLst>
              <a:ext uri="{FF2B5EF4-FFF2-40B4-BE49-F238E27FC236}">
                <a16:creationId xmlns:a16="http://schemas.microsoft.com/office/drawing/2014/main" id="{C3B11FB2-6423-4C79-B87E-B79BC628572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046163"/>
            <a:ext cx="4191000" cy="1895475"/>
            <a:chOff x="2758" y="659"/>
            <a:chExt cx="2640" cy="1194"/>
          </a:xfrm>
        </p:grpSpPr>
        <p:sp>
          <p:nvSpPr>
            <p:cNvPr id="19468" name="Rectangle 140">
              <a:extLst>
                <a:ext uri="{FF2B5EF4-FFF2-40B4-BE49-F238E27FC236}">
                  <a16:creationId xmlns:a16="http://schemas.microsoft.com/office/drawing/2014/main" id="{399DE1A7-AE13-43F2-9F93-95740BD76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1267"/>
              <a:ext cx="91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69" name="Rectangle 141">
              <a:extLst>
                <a:ext uri="{FF2B5EF4-FFF2-40B4-BE49-F238E27FC236}">
                  <a16:creationId xmlns:a16="http://schemas.microsoft.com/office/drawing/2014/main" id="{97BC4EDB-7DC2-404A-80AB-66E511404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1267"/>
              <a:ext cx="91" cy="226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0" name="Rectangle 142">
              <a:extLst>
                <a:ext uri="{FF2B5EF4-FFF2-40B4-BE49-F238E27FC236}">
                  <a16:creationId xmlns:a16="http://schemas.microsoft.com/office/drawing/2014/main" id="{E510B98B-B0C8-431C-B70E-BAD64781C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881"/>
              <a:ext cx="226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1" name="Rectangle 143">
              <a:extLst>
                <a:ext uri="{FF2B5EF4-FFF2-40B4-BE49-F238E27FC236}">
                  <a16:creationId xmlns:a16="http://schemas.microsoft.com/office/drawing/2014/main" id="{023BB015-03D6-4B55-80BC-4FB3A2EF8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881"/>
              <a:ext cx="226" cy="91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2" name="Line 144">
              <a:extLst>
                <a:ext uri="{FF2B5EF4-FFF2-40B4-BE49-F238E27FC236}">
                  <a16:creationId xmlns:a16="http://schemas.microsoft.com/office/drawing/2014/main" id="{7AE7B9E1-7E04-4E2D-A73F-A1AC48F75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1334"/>
              <a:ext cx="227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145">
              <a:extLst>
                <a:ext uri="{FF2B5EF4-FFF2-40B4-BE49-F238E27FC236}">
                  <a16:creationId xmlns:a16="http://schemas.microsoft.com/office/drawing/2014/main" id="{10DCF62E-252C-404D-9A20-5093F7A3C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425"/>
              <a:ext cx="85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146">
              <a:extLst>
                <a:ext uri="{FF2B5EF4-FFF2-40B4-BE49-F238E27FC236}">
                  <a16:creationId xmlns:a16="http://schemas.microsoft.com/office/drawing/2014/main" id="{71DCE3E5-1893-428B-A5D7-1B433FBBB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" y="1017"/>
              <a:ext cx="90" cy="91"/>
            </a:xfrm>
            <a:custGeom>
              <a:avLst/>
              <a:gdLst>
                <a:gd name="T0" fmla="*/ 0 w 90"/>
                <a:gd name="T1" fmla="*/ 46 h 91"/>
                <a:gd name="T2" fmla="*/ 90 w 90"/>
                <a:gd name="T3" fmla="*/ 46 h 91"/>
                <a:gd name="T4" fmla="*/ 45 w 90"/>
                <a:gd name="T5" fmla="*/ 0 h 91"/>
                <a:gd name="T6" fmla="*/ 45 w 90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91"/>
                <a:gd name="T14" fmla="*/ 90 w 90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91">
                  <a:moveTo>
                    <a:pt x="0" y="46"/>
                  </a:moveTo>
                  <a:lnTo>
                    <a:pt x="90" y="46"/>
                  </a:lnTo>
                  <a:moveTo>
                    <a:pt x="45" y="0"/>
                  </a:moveTo>
                  <a:lnTo>
                    <a:pt x="45" y="91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47">
              <a:extLst>
                <a:ext uri="{FF2B5EF4-FFF2-40B4-BE49-F238E27FC236}">
                  <a16:creationId xmlns:a16="http://schemas.microsoft.com/office/drawing/2014/main" id="{F51F9F95-4DEF-412C-A20C-D1818B102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1063"/>
              <a:ext cx="91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148">
              <a:extLst>
                <a:ext uri="{FF2B5EF4-FFF2-40B4-BE49-F238E27FC236}">
                  <a16:creationId xmlns:a16="http://schemas.microsoft.com/office/drawing/2014/main" id="{98E4721E-ABB4-4A11-B02E-CEC1D235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" y="926"/>
              <a:ext cx="340" cy="386"/>
            </a:xfrm>
            <a:custGeom>
              <a:avLst/>
              <a:gdLst>
                <a:gd name="T0" fmla="*/ 340 w 340"/>
                <a:gd name="T1" fmla="*/ 0 h 386"/>
                <a:gd name="T2" fmla="*/ 0 w 340"/>
                <a:gd name="T3" fmla="*/ 0 h 386"/>
                <a:gd name="T4" fmla="*/ 0 w 340"/>
                <a:gd name="T5" fmla="*/ 386 h 386"/>
                <a:gd name="T6" fmla="*/ 0 60000 65536"/>
                <a:gd name="T7" fmla="*/ 0 60000 65536"/>
                <a:gd name="T8" fmla="*/ 0 60000 65536"/>
                <a:gd name="T9" fmla="*/ 0 w 340"/>
                <a:gd name="T10" fmla="*/ 0 h 386"/>
                <a:gd name="T11" fmla="*/ 340 w 340"/>
                <a:gd name="T12" fmla="*/ 386 h 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0" h="386">
                  <a:moveTo>
                    <a:pt x="340" y="0"/>
                  </a:moveTo>
                  <a:lnTo>
                    <a:pt x="0" y="0"/>
                  </a:lnTo>
                  <a:lnTo>
                    <a:pt x="0" y="386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149">
              <a:extLst>
                <a:ext uri="{FF2B5EF4-FFF2-40B4-BE49-F238E27FC236}">
                  <a16:creationId xmlns:a16="http://schemas.microsoft.com/office/drawing/2014/main" id="{08829F42-0420-4EEF-BA32-D5E740CB6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" y="926"/>
              <a:ext cx="967" cy="1"/>
            </a:xfrm>
            <a:custGeom>
              <a:avLst/>
              <a:gdLst>
                <a:gd name="T0" fmla="*/ 967 w 967"/>
                <a:gd name="T1" fmla="*/ 0 h 1"/>
                <a:gd name="T2" fmla="*/ 0 w 967"/>
                <a:gd name="T3" fmla="*/ 0 h 1"/>
                <a:gd name="T4" fmla="*/ 967 w 967"/>
                <a:gd name="T5" fmla="*/ 0 h 1"/>
                <a:gd name="T6" fmla="*/ 0 60000 65536"/>
                <a:gd name="T7" fmla="*/ 0 60000 65536"/>
                <a:gd name="T8" fmla="*/ 0 60000 65536"/>
                <a:gd name="T9" fmla="*/ 0 w 967"/>
                <a:gd name="T10" fmla="*/ 0 h 1"/>
                <a:gd name="T11" fmla="*/ 967 w 96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1">
                  <a:moveTo>
                    <a:pt x="967" y="0"/>
                  </a:moveTo>
                  <a:lnTo>
                    <a:pt x="0" y="0"/>
                  </a:lnTo>
                  <a:lnTo>
                    <a:pt x="967" y="0"/>
                  </a:lnTo>
                  <a:close/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150">
              <a:extLst>
                <a:ext uri="{FF2B5EF4-FFF2-40B4-BE49-F238E27FC236}">
                  <a16:creationId xmlns:a16="http://schemas.microsoft.com/office/drawing/2014/main" id="{82E69E11-932B-4357-8193-9FAAC093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926"/>
              <a:ext cx="340" cy="341"/>
            </a:xfrm>
            <a:custGeom>
              <a:avLst/>
              <a:gdLst>
                <a:gd name="T0" fmla="*/ 0 w 340"/>
                <a:gd name="T1" fmla="*/ 0 h 341"/>
                <a:gd name="T2" fmla="*/ 340 w 340"/>
                <a:gd name="T3" fmla="*/ 0 h 341"/>
                <a:gd name="T4" fmla="*/ 340 w 340"/>
                <a:gd name="T5" fmla="*/ 341 h 341"/>
                <a:gd name="T6" fmla="*/ 0 60000 65536"/>
                <a:gd name="T7" fmla="*/ 0 60000 65536"/>
                <a:gd name="T8" fmla="*/ 0 60000 65536"/>
                <a:gd name="T9" fmla="*/ 0 w 340"/>
                <a:gd name="T10" fmla="*/ 0 h 341"/>
                <a:gd name="T11" fmla="*/ 340 w 340"/>
                <a:gd name="T12" fmla="*/ 341 h 3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0" h="341">
                  <a:moveTo>
                    <a:pt x="0" y="0"/>
                  </a:moveTo>
                  <a:lnTo>
                    <a:pt x="340" y="0"/>
                  </a:lnTo>
                  <a:lnTo>
                    <a:pt x="340" y="341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151">
              <a:extLst>
                <a:ext uri="{FF2B5EF4-FFF2-40B4-BE49-F238E27FC236}">
                  <a16:creationId xmlns:a16="http://schemas.microsoft.com/office/drawing/2014/main" id="{6858EFA3-8D31-48F3-8DE0-5BEFA29E5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2" y="1493"/>
              <a:ext cx="1" cy="34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152">
              <a:extLst>
                <a:ext uri="{FF2B5EF4-FFF2-40B4-BE49-F238E27FC236}">
                  <a16:creationId xmlns:a16="http://schemas.microsoft.com/office/drawing/2014/main" id="{8ECAE225-04CB-4D4A-A67A-56463EEBE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" y="1448"/>
              <a:ext cx="1814" cy="386"/>
            </a:xfrm>
            <a:custGeom>
              <a:avLst/>
              <a:gdLst>
                <a:gd name="T0" fmla="*/ 0 w 1814"/>
                <a:gd name="T1" fmla="*/ 0 h 386"/>
                <a:gd name="T2" fmla="*/ 0 w 1814"/>
                <a:gd name="T3" fmla="*/ 386 h 386"/>
                <a:gd name="T4" fmla="*/ 1814 w 1814"/>
                <a:gd name="T5" fmla="*/ 386 h 386"/>
                <a:gd name="T6" fmla="*/ 0 60000 65536"/>
                <a:gd name="T7" fmla="*/ 0 60000 65536"/>
                <a:gd name="T8" fmla="*/ 0 60000 65536"/>
                <a:gd name="T9" fmla="*/ 0 w 1814"/>
                <a:gd name="T10" fmla="*/ 0 h 386"/>
                <a:gd name="T11" fmla="*/ 1814 w 1814"/>
                <a:gd name="T12" fmla="*/ 386 h 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4" h="386">
                  <a:moveTo>
                    <a:pt x="0" y="0"/>
                  </a:moveTo>
                  <a:lnTo>
                    <a:pt x="0" y="386"/>
                  </a:lnTo>
                  <a:lnTo>
                    <a:pt x="1814" y="386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153">
              <a:extLst>
                <a:ext uri="{FF2B5EF4-FFF2-40B4-BE49-F238E27FC236}">
                  <a16:creationId xmlns:a16="http://schemas.microsoft.com/office/drawing/2014/main" id="{DC7E4E2D-1FE6-49CF-BB4B-80A6D3E4FA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6" y="926"/>
              <a:ext cx="3" cy="35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154">
              <a:extLst>
                <a:ext uri="{FF2B5EF4-FFF2-40B4-BE49-F238E27FC236}">
                  <a16:creationId xmlns:a16="http://schemas.microsoft.com/office/drawing/2014/main" id="{0C7CEB04-B40A-498B-9ED2-AE05F2DFD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1516"/>
              <a:ext cx="3" cy="318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155">
              <a:extLst>
                <a:ext uri="{FF2B5EF4-FFF2-40B4-BE49-F238E27FC236}">
                  <a16:creationId xmlns:a16="http://schemas.microsoft.com/office/drawing/2014/main" id="{A515EFAC-CF16-4CE8-AAFE-94B1C894C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170"/>
              <a:ext cx="102" cy="102"/>
            </a:xfrm>
            <a:custGeom>
              <a:avLst/>
              <a:gdLst>
                <a:gd name="T0" fmla="*/ 0 w 102"/>
                <a:gd name="T1" fmla="*/ 51 h 102"/>
                <a:gd name="T2" fmla="*/ 102 w 102"/>
                <a:gd name="T3" fmla="*/ 51 h 102"/>
                <a:gd name="T4" fmla="*/ 51 w 102"/>
                <a:gd name="T5" fmla="*/ 0 h 102"/>
                <a:gd name="T6" fmla="*/ 51 w 102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2"/>
                <a:gd name="T14" fmla="*/ 102 w 10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2">
                  <a:moveTo>
                    <a:pt x="0" y="51"/>
                  </a:moveTo>
                  <a:lnTo>
                    <a:pt x="102" y="51"/>
                  </a:lnTo>
                  <a:moveTo>
                    <a:pt x="51" y="0"/>
                  </a:moveTo>
                  <a:lnTo>
                    <a:pt x="51" y="102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156">
              <a:extLst>
                <a:ext uri="{FF2B5EF4-FFF2-40B4-BE49-F238E27FC236}">
                  <a16:creationId xmlns:a16="http://schemas.microsoft.com/office/drawing/2014/main" id="{287A6B1F-6916-4A08-B9F9-AB6381A2C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" y="1584"/>
              <a:ext cx="91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Freeform 157">
              <a:extLst>
                <a:ext uri="{FF2B5EF4-FFF2-40B4-BE49-F238E27FC236}">
                  <a16:creationId xmlns:a16="http://schemas.microsoft.com/office/drawing/2014/main" id="{CC31C4F8-2DD9-450F-8B15-FBE0CDFAB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7" y="1165"/>
              <a:ext cx="102" cy="102"/>
            </a:xfrm>
            <a:custGeom>
              <a:avLst/>
              <a:gdLst>
                <a:gd name="T0" fmla="*/ 0 w 102"/>
                <a:gd name="T1" fmla="*/ 51 h 102"/>
                <a:gd name="T2" fmla="*/ 102 w 102"/>
                <a:gd name="T3" fmla="*/ 51 h 102"/>
                <a:gd name="T4" fmla="*/ 51 w 102"/>
                <a:gd name="T5" fmla="*/ 0 h 102"/>
                <a:gd name="T6" fmla="*/ 51 w 102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2"/>
                <a:gd name="T14" fmla="*/ 102 w 10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2">
                  <a:moveTo>
                    <a:pt x="0" y="51"/>
                  </a:moveTo>
                  <a:lnTo>
                    <a:pt x="102" y="51"/>
                  </a:lnTo>
                  <a:moveTo>
                    <a:pt x="51" y="0"/>
                  </a:moveTo>
                  <a:lnTo>
                    <a:pt x="51" y="102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158">
              <a:extLst>
                <a:ext uri="{FF2B5EF4-FFF2-40B4-BE49-F238E27FC236}">
                  <a16:creationId xmlns:a16="http://schemas.microsoft.com/office/drawing/2014/main" id="{6C9561AD-666F-43FF-A63A-FB66CE274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" y="1561"/>
              <a:ext cx="91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Rectangle 159">
              <a:extLst>
                <a:ext uri="{FF2B5EF4-FFF2-40B4-BE49-F238E27FC236}">
                  <a16:creationId xmlns:a16="http://schemas.microsoft.com/office/drawing/2014/main" id="{02F18CB3-8BF9-4F08-93E8-0CAACBCCE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1271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19488" name="Rectangle 160">
              <a:extLst>
                <a:ext uri="{FF2B5EF4-FFF2-40B4-BE49-F238E27FC236}">
                  <a16:creationId xmlns:a16="http://schemas.microsoft.com/office/drawing/2014/main" id="{80E8571C-44AF-4744-AD63-EC30D85AE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37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/>
            </a:p>
          </p:txBody>
        </p:sp>
        <p:sp>
          <p:nvSpPr>
            <p:cNvPr id="19489" name="Rectangle 161">
              <a:extLst>
                <a:ext uri="{FF2B5EF4-FFF2-40B4-BE49-F238E27FC236}">
                  <a16:creationId xmlns:a16="http://schemas.microsoft.com/office/drawing/2014/main" id="{749AAC5F-6B7F-442D-8966-5C3E33393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665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19490" name="Rectangle 162">
              <a:extLst>
                <a:ext uri="{FF2B5EF4-FFF2-40B4-BE49-F238E27FC236}">
                  <a16:creationId xmlns:a16="http://schemas.microsoft.com/office/drawing/2014/main" id="{2422690D-FC82-4D3D-A32C-46DF45A91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7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9491" name="Rectangle 163">
              <a:extLst>
                <a:ext uri="{FF2B5EF4-FFF2-40B4-BE49-F238E27FC236}">
                  <a16:creationId xmlns:a16="http://schemas.microsoft.com/office/drawing/2014/main" id="{CCA56577-642B-45E7-8DEE-62EAB0D54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65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9492" name="Rectangle 164">
              <a:extLst>
                <a:ext uri="{FF2B5EF4-FFF2-40B4-BE49-F238E27FC236}">
                  <a16:creationId xmlns:a16="http://schemas.microsoft.com/office/drawing/2014/main" id="{C79E6379-18BA-4F9F-A6A5-E9F394F7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65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9493" name="Rectangle 165">
              <a:extLst>
                <a:ext uri="{FF2B5EF4-FFF2-40B4-BE49-F238E27FC236}">
                  <a16:creationId xmlns:a16="http://schemas.microsoft.com/office/drawing/2014/main" id="{6D9292A9-8E62-4FED-AE80-1F98C2976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743"/>
              <a:ext cx="5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/>
            </a:p>
          </p:txBody>
        </p:sp>
        <p:sp>
          <p:nvSpPr>
            <p:cNvPr id="19494" name="Rectangle 166">
              <a:extLst>
                <a:ext uri="{FF2B5EF4-FFF2-40B4-BE49-F238E27FC236}">
                  <a16:creationId xmlns:a16="http://schemas.microsoft.com/office/drawing/2014/main" id="{8FF310D2-A2FB-4010-8A83-A015FB8CF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65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9495" name="Line 167">
              <a:extLst>
                <a:ext uri="{FF2B5EF4-FFF2-40B4-BE49-F238E27FC236}">
                  <a16:creationId xmlns:a16="http://schemas.microsoft.com/office/drawing/2014/main" id="{6FF167F7-770D-4E26-8053-45186B1BA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3" y="926"/>
              <a:ext cx="89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Freeform 168">
              <a:extLst>
                <a:ext uri="{FF2B5EF4-FFF2-40B4-BE49-F238E27FC236}">
                  <a16:creationId xmlns:a16="http://schemas.microsoft.com/office/drawing/2014/main" id="{77204B21-9460-4970-8467-DECC0E63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893"/>
              <a:ext cx="100" cy="67"/>
            </a:xfrm>
            <a:custGeom>
              <a:avLst/>
              <a:gdLst>
                <a:gd name="T0" fmla="*/ 0 w 100"/>
                <a:gd name="T1" fmla="*/ 0 h 67"/>
                <a:gd name="T2" fmla="*/ 100 w 100"/>
                <a:gd name="T3" fmla="*/ 33 h 67"/>
                <a:gd name="T4" fmla="*/ 0 w 100"/>
                <a:gd name="T5" fmla="*/ 67 h 67"/>
                <a:gd name="T6" fmla="*/ 0 w 100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7"/>
                <a:gd name="T14" fmla="*/ 100 w 10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7">
                  <a:moveTo>
                    <a:pt x="0" y="0"/>
                  </a:moveTo>
                  <a:lnTo>
                    <a:pt x="100" y="33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Rectangle 169">
              <a:extLst>
                <a:ext uri="{FF2B5EF4-FFF2-40B4-BE49-F238E27FC236}">
                  <a16:creationId xmlns:a16="http://schemas.microsoft.com/office/drawing/2014/main" id="{C0C04D88-3C4C-4B94-AB83-E31BB8CF4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1451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/>
            </a:p>
          </p:txBody>
        </p:sp>
        <p:sp>
          <p:nvSpPr>
            <p:cNvPr id="19498" name="Rectangle 170">
              <a:extLst>
                <a:ext uri="{FF2B5EF4-FFF2-40B4-BE49-F238E27FC236}">
                  <a16:creationId xmlns:a16="http://schemas.microsoft.com/office/drawing/2014/main" id="{25BD7C03-755B-4609-8675-ADE7754CD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451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19499" name="Rectangle 171">
              <a:extLst>
                <a:ext uri="{FF2B5EF4-FFF2-40B4-BE49-F238E27FC236}">
                  <a16:creationId xmlns:a16="http://schemas.microsoft.com/office/drawing/2014/main" id="{FD8E51F2-D564-4B38-8FC8-3E9C6E14A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65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/>
            </a:p>
          </p:txBody>
        </p:sp>
        <p:sp>
          <p:nvSpPr>
            <p:cNvPr id="19500" name="Rectangle 172">
              <a:extLst>
                <a:ext uri="{FF2B5EF4-FFF2-40B4-BE49-F238E27FC236}">
                  <a16:creationId xmlns:a16="http://schemas.microsoft.com/office/drawing/2014/main" id="{31F86006-D4A2-4B27-BC0C-B378197C5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659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19501" name="Rectangle 173">
              <a:extLst>
                <a:ext uri="{FF2B5EF4-FFF2-40B4-BE49-F238E27FC236}">
                  <a16:creationId xmlns:a16="http://schemas.microsoft.com/office/drawing/2014/main" id="{DA8949C3-FD69-4A8D-A7DE-1E66176A8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659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endParaRPr lang="en-US" altLang="zh-CN"/>
            </a:p>
          </p:txBody>
        </p:sp>
        <p:sp>
          <p:nvSpPr>
            <p:cNvPr id="19502" name="Rectangle 174">
              <a:extLst>
                <a:ext uri="{FF2B5EF4-FFF2-40B4-BE49-F238E27FC236}">
                  <a16:creationId xmlns:a16="http://schemas.microsoft.com/office/drawing/2014/main" id="{BB8F0D76-8DF3-4641-AB62-9479BD7FE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149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9503" name="Rectangle 175">
              <a:extLst>
                <a:ext uri="{FF2B5EF4-FFF2-40B4-BE49-F238E27FC236}">
                  <a16:creationId xmlns:a16="http://schemas.microsoft.com/office/drawing/2014/main" id="{7BA162E7-0BC9-469D-80B5-D8B63C237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1493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19504" name="Rectangle 176">
              <a:extLst>
                <a:ext uri="{FF2B5EF4-FFF2-40B4-BE49-F238E27FC236}">
                  <a16:creationId xmlns:a16="http://schemas.microsoft.com/office/drawing/2014/main" id="{1BD13AB6-9B4F-4A19-81E7-A5A49531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1493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endParaRPr lang="en-US" altLang="zh-CN"/>
            </a:p>
          </p:txBody>
        </p:sp>
        <p:sp>
          <p:nvSpPr>
            <p:cNvPr id="19505" name="Line 177">
              <a:extLst>
                <a:ext uri="{FF2B5EF4-FFF2-40B4-BE49-F238E27FC236}">
                  <a16:creationId xmlns:a16="http://schemas.microsoft.com/office/drawing/2014/main" id="{FE102DFC-D41C-4729-937B-8046781B4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2" y="972"/>
              <a:ext cx="1" cy="66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178">
              <a:extLst>
                <a:ext uri="{FF2B5EF4-FFF2-40B4-BE49-F238E27FC236}">
                  <a16:creationId xmlns:a16="http://schemas.microsoft.com/office/drawing/2014/main" id="{CBF182B5-7F25-412A-9C6D-0556A217E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1030"/>
              <a:ext cx="67" cy="100"/>
            </a:xfrm>
            <a:custGeom>
              <a:avLst/>
              <a:gdLst>
                <a:gd name="T0" fmla="*/ 67 w 67"/>
                <a:gd name="T1" fmla="*/ 0 h 100"/>
                <a:gd name="T2" fmla="*/ 34 w 67"/>
                <a:gd name="T3" fmla="*/ 100 h 100"/>
                <a:gd name="T4" fmla="*/ 0 w 67"/>
                <a:gd name="T5" fmla="*/ 0 h 100"/>
                <a:gd name="T6" fmla="*/ 67 w 67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00"/>
                <a:gd name="T14" fmla="*/ 67 w 67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00">
                  <a:moveTo>
                    <a:pt x="67" y="0"/>
                  </a:moveTo>
                  <a:lnTo>
                    <a:pt x="34" y="100"/>
                  </a:lnTo>
                  <a:lnTo>
                    <a:pt x="0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Rectangle 179">
              <a:extLst>
                <a:ext uri="{FF2B5EF4-FFF2-40B4-BE49-F238E27FC236}">
                  <a16:creationId xmlns:a16="http://schemas.microsoft.com/office/drawing/2014/main" id="{645200B5-142A-4654-8000-96C54B45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851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19508" name="Rectangle 180">
              <a:extLst>
                <a:ext uri="{FF2B5EF4-FFF2-40B4-BE49-F238E27FC236}">
                  <a16:creationId xmlns:a16="http://schemas.microsoft.com/office/drawing/2014/main" id="{8E8D7155-BC4C-4A4E-A804-E1F0BF440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92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9509" name="Rectangle 181">
              <a:extLst>
                <a:ext uri="{FF2B5EF4-FFF2-40B4-BE49-F238E27FC236}">
                  <a16:creationId xmlns:a16="http://schemas.microsoft.com/office/drawing/2014/main" id="{C3190CFB-F740-4079-A483-EBD81D4D5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845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9510" name="Rectangle 182">
              <a:extLst>
                <a:ext uri="{FF2B5EF4-FFF2-40B4-BE49-F238E27FC236}">
                  <a16:creationId xmlns:a16="http://schemas.microsoft.com/office/drawing/2014/main" id="{C72D4B1F-584E-4F12-824B-F0D5D29ED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" y="84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9511" name="Rectangle 183">
              <a:extLst>
                <a:ext uri="{FF2B5EF4-FFF2-40B4-BE49-F238E27FC236}">
                  <a16:creationId xmlns:a16="http://schemas.microsoft.com/office/drawing/2014/main" id="{1CE9C593-0129-4980-ACB8-ADB58F357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923"/>
              <a:ext cx="5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/>
            </a:p>
          </p:txBody>
        </p:sp>
        <p:sp>
          <p:nvSpPr>
            <p:cNvPr id="19512" name="Rectangle 184">
              <a:extLst>
                <a:ext uri="{FF2B5EF4-FFF2-40B4-BE49-F238E27FC236}">
                  <a16:creationId xmlns:a16="http://schemas.microsoft.com/office/drawing/2014/main" id="{C006121A-A142-4B30-BC02-E1E8C105A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845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9513" name="Rectangle 185">
              <a:extLst>
                <a:ext uri="{FF2B5EF4-FFF2-40B4-BE49-F238E27FC236}">
                  <a16:creationId xmlns:a16="http://schemas.microsoft.com/office/drawing/2014/main" id="{6778504E-8121-4E9F-A289-E9DECEAE1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007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19514" name="Rectangle 186">
              <a:extLst>
                <a:ext uri="{FF2B5EF4-FFF2-40B4-BE49-F238E27FC236}">
                  <a16:creationId xmlns:a16="http://schemas.microsoft.com/office/drawing/2014/main" id="{0B4D6D66-3060-467B-B7E7-C8BEDC195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" y="10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9515" name="Rectangle 187">
              <a:extLst>
                <a:ext uri="{FF2B5EF4-FFF2-40B4-BE49-F238E27FC236}">
                  <a16:creationId xmlns:a16="http://schemas.microsoft.com/office/drawing/2014/main" id="{E7D15BB5-F1EA-4804-B967-63CC48024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1001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9516" name="Rectangle 188">
              <a:extLst>
                <a:ext uri="{FF2B5EF4-FFF2-40B4-BE49-F238E27FC236}">
                  <a16:creationId xmlns:a16="http://schemas.microsoft.com/office/drawing/2014/main" id="{B2F7E891-50BB-45DD-991A-642104699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00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9517" name="Rectangle 189">
              <a:extLst>
                <a:ext uri="{FF2B5EF4-FFF2-40B4-BE49-F238E27FC236}">
                  <a16:creationId xmlns:a16="http://schemas.microsoft.com/office/drawing/2014/main" id="{CC7523DE-F1B7-436B-8556-C3F5B33C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1085"/>
              <a:ext cx="5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/>
            </a:p>
          </p:txBody>
        </p:sp>
        <p:sp>
          <p:nvSpPr>
            <p:cNvPr id="19518" name="Rectangle 190">
              <a:extLst>
                <a:ext uri="{FF2B5EF4-FFF2-40B4-BE49-F238E27FC236}">
                  <a16:creationId xmlns:a16="http://schemas.microsoft.com/office/drawing/2014/main" id="{1EEFF935-9046-4981-8B2D-2674291F8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1001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9519" name="Rectangle 191">
              <a:extLst>
                <a:ext uri="{FF2B5EF4-FFF2-40B4-BE49-F238E27FC236}">
                  <a16:creationId xmlns:a16="http://schemas.microsoft.com/office/drawing/2014/main" id="{69EBC5B9-CB1B-4EB4-9F52-DC9B40C4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95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19520" name="Rectangle 192">
              <a:extLst>
                <a:ext uri="{FF2B5EF4-FFF2-40B4-BE49-F238E27FC236}">
                  <a16:creationId xmlns:a16="http://schemas.microsoft.com/office/drawing/2014/main" id="{C797BF4B-C4C6-49D6-AD1F-5D3AC58E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1031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19521" name="Rectangle 193">
              <a:extLst>
                <a:ext uri="{FF2B5EF4-FFF2-40B4-BE49-F238E27FC236}">
                  <a16:creationId xmlns:a16="http://schemas.microsoft.com/office/drawing/2014/main" id="{FD83F313-279B-45A2-BA1A-3F0BDF24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95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9522" name="Rectangle 194">
              <a:extLst>
                <a:ext uri="{FF2B5EF4-FFF2-40B4-BE49-F238E27FC236}">
                  <a16:creationId xmlns:a16="http://schemas.microsoft.com/office/drawing/2014/main" id="{EB2DE17A-EA7C-4E80-B76B-8B7D0F91C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95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9523" name="Rectangle 195">
              <a:extLst>
                <a:ext uri="{FF2B5EF4-FFF2-40B4-BE49-F238E27FC236}">
                  <a16:creationId xmlns:a16="http://schemas.microsoft.com/office/drawing/2014/main" id="{5E5E0DEB-B01B-416E-A313-FD81ABB08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1031"/>
              <a:ext cx="5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/>
            </a:p>
          </p:txBody>
        </p:sp>
        <p:sp>
          <p:nvSpPr>
            <p:cNvPr id="19524" name="Rectangle 196">
              <a:extLst>
                <a:ext uri="{FF2B5EF4-FFF2-40B4-BE49-F238E27FC236}">
                  <a16:creationId xmlns:a16="http://schemas.microsoft.com/office/drawing/2014/main" id="{EB4F93C6-CB9D-44A2-A97F-3AC04F6DA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95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9525" name="Rectangle 197">
              <a:extLst>
                <a:ext uri="{FF2B5EF4-FFF2-40B4-BE49-F238E27FC236}">
                  <a16:creationId xmlns:a16="http://schemas.microsoft.com/office/drawing/2014/main" id="{570884AB-546D-48A8-A69A-3DE226D95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9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19526" name="Rectangle 198">
              <a:extLst>
                <a:ext uri="{FF2B5EF4-FFF2-40B4-BE49-F238E27FC236}">
                  <a16:creationId xmlns:a16="http://schemas.microsoft.com/office/drawing/2014/main" id="{17222E17-D86E-46EB-8557-DCEF99C36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373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19527" name="Rectangle 199">
              <a:extLst>
                <a:ext uri="{FF2B5EF4-FFF2-40B4-BE49-F238E27FC236}">
                  <a16:creationId xmlns:a16="http://schemas.microsoft.com/office/drawing/2014/main" id="{93226607-8512-48E7-8508-0FC26E088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128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9528" name="Rectangle 200">
              <a:extLst>
                <a:ext uri="{FF2B5EF4-FFF2-40B4-BE49-F238E27FC236}">
                  <a16:creationId xmlns:a16="http://schemas.microsoft.com/office/drawing/2014/main" id="{16BDACB4-7734-4540-BE8E-765A0E6C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" y="128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9529" name="Rectangle 201">
              <a:extLst>
                <a:ext uri="{FF2B5EF4-FFF2-40B4-BE49-F238E27FC236}">
                  <a16:creationId xmlns:a16="http://schemas.microsoft.com/office/drawing/2014/main" id="{15D5DE07-9A0A-413D-B2EA-7416623A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373"/>
              <a:ext cx="5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/>
            </a:p>
          </p:txBody>
        </p:sp>
        <p:sp>
          <p:nvSpPr>
            <p:cNvPr id="19530" name="Rectangle 202">
              <a:extLst>
                <a:ext uri="{FF2B5EF4-FFF2-40B4-BE49-F238E27FC236}">
                  <a16:creationId xmlns:a16="http://schemas.microsoft.com/office/drawing/2014/main" id="{DEDA8C5C-FDE0-49F4-BC26-074227F2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128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9531" name="Freeform 203">
              <a:extLst>
                <a:ext uri="{FF2B5EF4-FFF2-40B4-BE49-F238E27FC236}">
                  <a16:creationId xmlns:a16="http://schemas.microsoft.com/office/drawing/2014/main" id="{61251F0B-45B8-491A-A3C7-54C6DD530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" y="1278"/>
              <a:ext cx="238" cy="23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Freeform 204">
              <a:extLst>
                <a:ext uri="{FF2B5EF4-FFF2-40B4-BE49-F238E27FC236}">
                  <a16:creationId xmlns:a16="http://schemas.microsoft.com/office/drawing/2014/main" id="{D56AD283-0064-48DD-BC9F-9C315A07F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" y="1278"/>
              <a:ext cx="238" cy="238"/>
            </a:xfrm>
            <a:custGeom>
              <a:avLst/>
              <a:gdLst>
                <a:gd name="T0" fmla="*/ 119 w 238"/>
                <a:gd name="T1" fmla="*/ 238 h 238"/>
                <a:gd name="T2" fmla="*/ 0 w 238"/>
                <a:gd name="T3" fmla="*/ 119 h 238"/>
                <a:gd name="T4" fmla="*/ 119 w 238"/>
                <a:gd name="T5" fmla="*/ 0 h 238"/>
                <a:gd name="T6" fmla="*/ 119 w 238"/>
                <a:gd name="T7" fmla="*/ 0 h 238"/>
                <a:gd name="T8" fmla="*/ 238 w 238"/>
                <a:gd name="T9" fmla="*/ 119 h 238"/>
                <a:gd name="T10" fmla="*/ 119 w 238"/>
                <a:gd name="T11" fmla="*/ 238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8"/>
                <a:gd name="T19" fmla="*/ 0 h 238"/>
                <a:gd name="T20" fmla="*/ 238 w 238"/>
                <a:gd name="T21" fmla="*/ 238 h 2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8" h="238">
                  <a:moveTo>
                    <a:pt x="119" y="238"/>
                  </a:moveTo>
                  <a:cubicBezTo>
                    <a:pt x="53" y="238"/>
                    <a:pt x="0" y="185"/>
                    <a:pt x="0" y="119"/>
                  </a:cubicBezTo>
                  <a:cubicBezTo>
                    <a:pt x="0" y="53"/>
                    <a:pt x="5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85" y="0"/>
                    <a:pt x="238" y="53"/>
                    <a:pt x="238" y="119"/>
                  </a:cubicBezTo>
                  <a:cubicBezTo>
                    <a:pt x="238" y="185"/>
                    <a:pt x="185" y="238"/>
                    <a:pt x="119" y="238"/>
                  </a:cubicBez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3" name="Line 205">
              <a:extLst>
                <a:ext uri="{FF2B5EF4-FFF2-40B4-BE49-F238E27FC236}">
                  <a16:creationId xmlns:a16="http://schemas.microsoft.com/office/drawing/2014/main" id="{88EA59F6-932C-4709-BA38-93BF67879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6" y="1278"/>
              <a:ext cx="1" cy="238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Line 206">
              <a:extLst>
                <a:ext uri="{FF2B5EF4-FFF2-40B4-BE49-F238E27FC236}">
                  <a16:creationId xmlns:a16="http://schemas.microsoft.com/office/drawing/2014/main" id="{E0F9B49D-9498-45F7-BE2C-783F49113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1017"/>
              <a:ext cx="1" cy="67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Freeform 207">
              <a:extLst>
                <a:ext uri="{FF2B5EF4-FFF2-40B4-BE49-F238E27FC236}">
                  <a16:creationId xmlns:a16="http://schemas.microsoft.com/office/drawing/2014/main" id="{C673BDBA-B29A-42D7-915C-0695EEFC3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1075"/>
              <a:ext cx="68" cy="101"/>
            </a:xfrm>
            <a:custGeom>
              <a:avLst/>
              <a:gdLst>
                <a:gd name="T0" fmla="*/ 68 w 68"/>
                <a:gd name="T1" fmla="*/ 0 h 101"/>
                <a:gd name="T2" fmla="*/ 34 w 68"/>
                <a:gd name="T3" fmla="*/ 101 h 101"/>
                <a:gd name="T4" fmla="*/ 0 w 68"/>
                <a:gd name="T5" fmla="*/ 0 h 101"/>
                <a:gd name="T6" fmla="*/ 68 w 68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101"/>
                <a:gd name="T14" fmla="*/ 68 w 68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101">
                  <a:moveTo>
                    <a:pt x="68" y="0"/>
                  </a:moveTo>
                  <a:lnTo>
                    <a:pt x="34" y="101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Rectangle 208">
              <a:extLst>
                <a:ext uri="{FF2B5EF4-FFF2-40B4-BE49-F238E27FC236}">
                  <a16:creationId xmlns:a16="http://schemas.microsoft.com/office/drawing/2014/main" id="{B87CC310-DC49-46AB-9348-3C75E1556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29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19537" name="Rectangle 209">
              <a:extLst>
                <a:ext uri="{FF2B5EF4-FFF2-40B4-BE49-F238E27FC236}">
                  <a16:creationId xmlns:a16="http://schemas.microsoft.com/office/drawing/2014/main" id="{185EE31D-D547-4227-BACE-C1EE91CD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137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9538" name="Rectangle 210">
              <a:extLst>
                <a:ext uri="{FF2B5EF4-FFF2-40B4-BE49-F238E27FC236}">
                  <a16:creationId xmlns:a16="http://schemas.microsoft.com/office/drawing/2014/main" id="{561D144C-C50D-47CB-AFD4-9D31063DA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" y="128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9539" name="Rectangle 211">
              <a:extLst>
                <a:ext uri="{FF2B5EF4-FFF2-40B4-BE49-F238E27FC236}">
                  <a16:creationId xmlns:a16="http://schemas.microsoft.com/office/drawing/2014/main" id="{9FB770A3-7B1A-4AC5-9A72-E76351470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28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9540" name="Rectangle 212">
              <a:extLst>
                <a:ext uri="{FF2B5EF4-FFF2-40B4-BE49-F238E27FC236}">
                  <a16:creationId xmlns:a16="http://schemas.microsoft.com/office/drawing/2014/main" id="{766C27C1-ECCF-4997-AC15-400E4D4F2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373"/>
              <a:ext cx="5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/>
            </a:p>
          </p:txBody>
        </p:sp>
        <p:sp>
          <p:nvSpPr>
            <p:cNvPr id="19541" name="Rectangle 213">
              <a:extLst>
                <a:ext uri="{FF2B5EF4-FFF2-40B4-BE49-F238E27FC236}">
                  <a16:creationId xmlns:a16="http://schemas.microsoft.com/office/drawing/2014/main" id="{2A3CCAB6-18AF-405A-A692-A59866A5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" y="128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pic>
          <p:nvPicPr>
            <p:cNvPr id="19542" name="Picture 214">
              <a:extLst>
                <a:ext uri="{FF2B5EF4-FFF2-40B4-BE49-F238E27FC236}">
                  <a16:creationId xmlns:a16="http://schemas.microsoft.com/office/drawing/2014/main" id="{F02F8D8A-D148-4008-81A2-F97A67875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665"/>
              <a:ext cx="2640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43" name="Oval 215">
              <a:extLst>
                <a:ext uri="{FF2B5EF4-FFF2-40B4-BE49-F238E27FC236}">
                  <a16:creationId xmlns:a16="http://schemas.microsoft.com/office/drawing/2014/main" id="{08658A84-F7F6-4C7B-884C-B80088FE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0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544" name="Line 216">
              <a:extLst>
                <a:ext uri="{FF2B5EF4-FFF2-40B4-BE49-F238E27FC236}">
                  <a16:creationId xmlns:a16="http://schemas.microsoft.com/office/drawing/2014/main" id="{914BFC1A-3D2D-4C7E-9054-1CB040758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1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5" name="Text Box 217">
              <a:extLst>
                <a:ext uri="{FF2B5EF4-FFF2-40B4-BE49-F238E27FC236}">
                  <a16:creationId xmlns:a16="http://schemas.microsoft.com/office/drawing/2014/main" id="{F229678D-32BA-4BC4-AAB4-6B2536857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9546" name="Text Box 218">
              <a:extLst>
                <a:ext uri="{FF2B5EF4-FFF2-40B4-BE49-F238E27FC236}">
                  <a16:creationId xmlns:a16="http://schemas.microsoft.com/office/drawing/2014/main" id="{3E642592-4FB2-4287-9BE2-D680E808D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>
            <a:extLst>
              <a:ext uri="{FF2B5EF4-FFF2-40B4-BE49-F238E27FC236}">
                <a16:creationId xmlns:a16="http://schemas.microsoft.com/office/drawing/2014/main" id="{6A776674-6984-4244-A77A-5A98B5171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3225"/>
            <a:ext cx="81470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>
                <a:solidFill>
                  <a:srgbClr val="CD0F14"/>
                </a:solidFill>
                <a:latin typeface="宋体" panose="02010600030101010101" pitchFamily="2" charset="-122"/>
              </a:rPr>
              <a:t>[</a:t>
            </a:r>
            <a:r>
              <a:rPr kumimoji="1" lang="zh-CN" altLang="en-US" sz="2800" b="1">
                <a:solidFill>
                  <a:srgbClr val="CD0F14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CD0F14"/>
                </a:solidFill>
                <a:latin typeface="宋体" panose="02010600030101010101" pitchFamily="2" charset="-122"/>
              </a:rPr>
              <a:t>]</a:t>
            </a:r>
            <a:r>
              <a:rPr kumimoji="1" lang="en-US" altLang="zh-CN" sz="2800" b="1">
                <a:latin typeface="宋体" panose="02010600030101010101" pitchFamily="2" charset="-122"/>
              </a:rPr>
              <a:t>  </a:t>
            </a:r>
            <a:r>
              <a:rPr kumimoji="1" lang="zh-CN" altLang="en-US" sz="2800" b="1">
                <a:latin typeface="宋体" panose="02010600030101010101" pitchFamily="2" charset="-122"/>
              </a:rPr>
              <a:t>图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(a)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中电路换路前已经稳态，</a:t>
            </a:r>
            <a:r>
              <a:rPr kumimoji="1" lang="en-US" altLang="zh-CN" sz="2800" b="1" i="1">
                <a:latin typeface="宋体" panose="02010600030101010101" pitchFamily="2" charset="-122"/>
              </a:rPr>
              <a:t>t</a:t>
            </a:r>
            <a:r>
              <a:rPr kumimoji="1" lang="en-US" altLang="zh-CN" sz="2800" b="1">
                <a:latin typeface="宋体" panose="02010600030101010101" pitchFamily="2" charset="-122"/>
              </a:rPr>
              <a:t>=0</a:t>
            </a:r>
            <a:r>
              <a:rPr kumimoji="1" lang="zh-CN" altLang="en-US" sz="2800" b="1">
                <a:latin typeface="宋体" panose="02010600030101010101" pitchFamily="2" charset="-122"/>
              </a:rPr>
              <a:t>时闭合开关，试求开关闭合前和闭合后瞬间的电感电流和电感电压。 </a:t>
            </a:r>
          </a:p>
        </p:txBody>
      </p:sp>
      <p:sp>
        <p:nvSpPr>
          <p:cNvPr id="20483" name="Text Box 7">
            <a:extLst>
              <a:ext uri="{FF2B5EF4-FFF2-40B4-BE49-F238E27FC236}">
                <a16:creationId xmlns:a16="http://schemas.microsoft.com/office/drawing/2014/main" id="{6D2D6315-8051-45B0-9228-749352DD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86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(a)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FE517AF3-0566-42AB-B782-D59C91E31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4395788"/>
            <a:ext cx="866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解：　</a:t>
            </a: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0870812F-67E1-4B94-ACE4-FDA0C3856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4419600"/>
            <a:ext cx="684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开关闭合前电路稳态，电感相当于短路．</a:t>
            </a:r>
          </a:p>
        </p:txBody>
      </p:sp>
      <p:graphicFrame>
        <p:nvGraphicFramePr>
          <p:cNvPr id="20486" name="Object 10">
            <a:extLst>
              <a:ext uri="{FF2B5EF4-FFF2-40B4-BE49-F238E27FC236}">
                <a16:creationId xmlns:a16="http://schemas.microsoft.com/office/drawing/2014/main" id="{92DDA48A-6F72-4BDD-83CF-2969A7F23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988" y="1779588"/>
          <a:ext cx="4275137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Visio" r:id="rId3" imgW="3949303" imgH="1731407" progId="Visio.Drawing.11">
                  <p:embed/>
                </p:oleObj>
              </mc:Choice>
              <mc:Fallback>
                <p:oleObj name="Visio" r:id="rId3" imgW="3949303" imgH="173140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779588"/>
                        <a:ext cx="4275137" cy="187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95B96740-3197-408D-B0FE-19B96CACF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4843463"/>
          <a:ext cx="332898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5" imgW="1524000" imgH="635000" progId="Equation.3">
                  <p:embed/>
                </p:oleObj>
              </mc:Choice>
              <mc:Fallback>
                <p:oleObj name="Equation" r:id="rId5" imgW="1524000" imgH="63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843463"/>
                        <a:ext cx="3328988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235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5F9C2132-F382-4BA8-9456-BB19B6E85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35655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        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/>
              <a:t>时闭合开关</a:t>
            </a:r>
            <a:r>
              <a:rPr kumimoji="1" lang="zh-CN" altLang="en-US" b="1"/>
              <a:t>，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+</a:t>
            </a:r>
            <a:r>
              <a:rPr kumimoji="1" lang="zh-CN" altLang="en-US" sz="2800" b="1"/>
              <a:t>时刻等效电路如下图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(b)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所示</a:t>
            </a:r>
          </a:p>
        </p:txBody>
      </p:sp>
      <p:graphicFrame>
        <p:nvGraphicFramePr>
          <p:cNvPr id="21507" name="Object 6">
            <a:extLst>
              <a:ext uri="{FF2B5EF4-FFF2-40B4-BE49-F238E27FC236}">
                <a16:creationId xmlns:a16="http://schemas.microsoft.com/office/drawing/2014/main" id="{8E47A613-BD62-4D2F-B6BB-739B0013A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57200"/>
          <a:ext cx="4860925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Visio" r:id="rId3" imgW="3949303" imgH="1731407" progId="Visio.Drawing.11">
                  <p:embed/>
                </p:oleObj>
              </mc:Choice>
              <mc:Fallback>
                <p:oleObj name="Visio" r:id="rId3" imgW="3949303" imgH="173140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7200"/>
                        <a:ext cx="4860925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7">
            <a:extLst>
              <a:ext uri="{FF2B5EF4-FFF2-40B4-BE49-F238E27FC236}">
                <a16:creationId xmlns:a16="http://schemas.microsoft.com/office/drawing/2014/main" id="{E2AB6DE4-16A7-44D7-83F8-E7218EDA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2743200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(a)</a:t>
            </a:r>
            <a:endParaRPr lang="en-US" altLang="zh-CN" b="1"/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700C6904-A8D5-4F75-913F-16B35A6A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5562600"/>
            <a:ext cx="324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(b)   0</a:t>
            </a:r>
            <a:r>
              <a:rPr lang="en-US" altLang="zh-CN" b="1" baseline="-25000">
                <a:latin typeface="Times New Roman" panose="02020603050405020304" pitchFamily="18" charset="0"/>
              </a:rPr>
              <a:t>+</a:t>
            </a:r>
            <a:r>
              <a:rPr lang="zh-CN" altLang="en-US" b="1">
                <a:latin typeface="Times New Roman" panose="02020603050405020304" pitchFamily="18" charset="0"/>
              </a:rPr>
              <a:t>时刻等效电路</a:t>
            </a:r>
            <a:endParaRPr lang="zh-CN" altLang="en-US" b="1"/>
          </a:p>
        </p:txBody>
      </p:sp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9F24E35D-1AB9-44A2-914C-8F0D8E754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6213" y="3429000"/>
          <a:ext cx="43211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Visio" r:id="rId5" imgW="3880961" imgH="1748552" progId="Visio.Drawing.11">
                  <p:embed/>
                </p:oleObj>
              </mc:Choice>
              <mc:Fallback>
                <p:oleObj name="Visio" r:id="rId5" imgW="3880961" imgH="1748552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3429000"/>
                        <a:ext cx="43211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0B034E64-C303-427B-B37F-FB5A20778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" y="4176713"/>
          <a:ext cx="2952750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7" imgW="1231366" imgH="672808" progId="Equation.3">
                  <p:embed/>
                </p:oleObj>
              </mc:Choice>
              <mc:Fallback>
                <p:oleObj name="Equation" r:id="rId7" imgW="1231366" imgH="67280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4176713"/>
                        <a:ext cx="2952750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>
            <a:extLst>
              <a:ext uri="{FF2B5EF4-FFF2-40B4-BE49-F238E27FC236}">
                <a16:creationId xmlns:a16="http://schemas.microsoft.com/office/drawing/2014/main" id="{30B96331-326B-4FA0-A805-EE0AB2D4F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843213"/>
          <a:ext cx="208121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9" imgW="952087" imgH="406224" progId="Equation.3">
                  <p:embed/>
                </p:oleObj>
              </mc:Choice>
              <mc:Fallback>
                <p:oleObj name="Equation" r:id="rId9" imgW="952087" imgH="4062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43213"/>
                        <a:ext cx="208121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>
            <a:extLst>
              <a:ext uri="{FF2B5EF4-FFF2-40B4-BE49-F238E27FC236}">
                <a16:creationId xmlns:a16="http://schemas.microsoft.com/office/drawing/2014/main" id="{AAB7CE78-C854-4BCA-AD7E-31D58D7C2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14338"/>
            <a:ext cx="76628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      </a:t>
            </a:r>
            <a:r>
              <a:rPr lang="en-US" altLang="zh-CN" sz="2800" b="1">
                <a:solidFill>
                  <a:srgbClr val="CD0F14"/>
                </a:solidFill>
              </a:rPr>
              <a:t>[</a:t>
            </a:r>
            <a:r>
              <a:rPr lang="zh-CN" altLang="en-US" sz="2800" b="1">
                <a:solidFill>
                  <a:srgbClr val="CD0F14"/>
                </a:solidFill>
              </a:rPr>
              <a:t>例</a:t>
            </a:r>
            <a:r>
              <a:rPr lang="en-US" altLang="zh-CN" sz="2800" b="1">
                <a:solidFill>
                  <a:srgbClr val="CD0F14"/>
                </a:solidFill>
              </a:rPr>
              <a:t>]</a:t>
            </a:r>
            <a:r>
              <a:rPr lang="zh-CN" altLang="en-US" sz="2800" b="1"/>
              <a:t>　电路如图</a:t>
            </a:r>
            <a:r>
              <a:rPr lang="en-US" altLang="zh-CN" sz="2800" b="1"/>
              <a:t>(a)</a:t>
            </a:r>
            <a:r>
              <a:rPr lang="zh-CN" altLang="en-US" sz="2800" b="1">
                <a:latin typeface="Times New Roman" panose="02020603050405020304" pitchFamily="18" charset="0"/>
              </a:rPr>
              <a:t>所示，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&lt;0</a:t>
            </a:r>
            <a:r>
              <a:rPr lang="zh-CN" altLang="en-US" sz="2800" b="1"/>
              <a:t>时电路已达稳态。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=0</a:t>
            </a:r>
            <a:r>
              <a:rPr lang="zh-CN" altLang="en-US" sz="2800" b="1">
                <a:latin typeface="Times New Roman" panose="02020603050405020304" pitchFamily="18" charset="0"/>
              </a:rPr>
              <a:t>时开关</a:t>
            </a:r>
            <a:r>
              <a:rPr lang="zh-CN" altLang="en-US" sz="2800" b="1" i="1">
                <a:latin typeface="Times New Roman" panose="02020603050405020304" pitchFamily="18" charset="0"/>
              </a:rPr>
              <a:t>Ｋ</a:t>
            </a:r>
            <a:r>
              <a:rPr lang="zh-CN" altLang="en-US" sz="2800" b="1">
                <a:latin typeface="Times New Roman" panose="02020603050405020304" pitchFamily="18" charset="0"/>
              </a:rPr>
              <a:t>闭合，试求各元件电压和电流的初始值。　　　</a:t>
            </a:r>
            <a:endParaRPr lang="zh-CN" altLang="en-US" sz="2800" b="1"/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FC678DAA-126E-4DF6-B629-3DF16CEC7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CD0F14"/>
                </a:solidFill>
              </a:rPr>
              <a:t>解</a:t>
            </a:r>
            <a:r>
              <a:rPr lang="en-US" altLang="zh-CN" sz="2800" b="1">
                <a:solidFill>
                  <a:srgbClr val="CD0F14"/>
                </a:solidFill>
              </a:rPr>
              <a:t>:</a:t>
            </a:r>
            <a:r>
              <a:rPr lang="en-US" altLang="zh-CN" sz="2800" b="1"/>
              <a:t> </a:t>
            </a:r>
            <a:r>
              <a:rPr lang="zh-CN" altLang="en-US" sz="2800" b="1"/>
              <a:t>开关原为断开，且电路稳态，可求出</a:t>
            </a:r>
          </a:p>
        </p:txBody>
      </p:sp>
      <p:graphicFrame>
        <p:nvGraphicFramePr>
          <p:cNvPr id="25615" name="Object 15">
            <a:extLst>
              <a:ext uri="{FF2B5EF4-FFF2-40B4-BE49-F238E27FC236}">
                <a16:creationId xmlns:a16="http://schemas.microsoft.com/office/drawing/2014/main" id="{2CF542A8-945D-49BB-8158-F14963471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2786063"/>
          <a:ext cx="2557462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3" imgW="1041400" imgH="838200" progId="Equation.3">
                  <p:embed/>
                </p:oleObj>
              </mc:Choice>
              <mc:Fallback>
                <p:oleObj name="Equation" r:id="rId3" imgW="1041400" imgH="838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786063"/>
                        <a:ext cx="2557462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>
            <a:extLst>
              <a:ext uri="{FF2B5EF4-FFF2-40B4-BE49-F238E27FC236}">
                <a16:creationId xmlns:a16="http://schemas.microsoft.com/office/drawing/2014/main" id="{DBC21AB0-810B-46A3-BF8E-48E70CE23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79963"/>
          <a:ext cx="213360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5" imgW="1040948" imgH="634725" progId="Equation.3">
                  <p:embed/>
                </p:oleObj>
              </mc:Choice>
              <mc:Fallback>
                <p:oleObj name="Equation" r:id="rId5" imgW="1040948" imgH="63472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79963"/>
                        <a:ext cx="2133600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303">
            <a:extLst>
              <a:ext uri="{FF2B5EF4-FFF2-40B4-BE49-F238E27FC236}">
                <a16:creationId xmlns:a16="http://schemas.microsoft.com/office/drawing/2014/main" id="{FD73DA79-D3A8-4169-9859-A80452AFEF73}"/>
              </a:ext>
            </a:extLst>
          </p:cNvPr>
          <p:cNvGrpSpPr>
            <a:grpSpLocks/>
          </p:cNvGrpSpPr>
          <p:nvPr/>
        </p:nvGrpSpPr>
        <p:grpSpPr bwMode="auto">
          <a:xfrm>
            <a:off x="4327525" y="3886200"/>
            <a:ext cx="4056063" cy="2514600"/>
            <a:chOff x="2726" y="2448"/>
            <a:chExt cx="2555" cy="1584"/>
          </a:xfrm>
        </p:grpSpPr>
        <p:sp>
          <p:nvSpPr>
            <p:cNvPr id="22535" name="Text Box 11">
              <a:extLst>
                <a:ext uri="{FF2B5EF4-FFF2-40B4-BE49-F238E27FC236}">
                  <a16:creationId xmlns:a16="http://schemas.microsoft.com/office/drawing/2014/main" id="{C2FED6BF-7EA6-401B-B0B0-231A41E22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744"/>
              <a:ext cx="8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图</a:t>
              </a:r>
              <a:r>
                <a:rPr lang="en-US" altLang="zh-CN" b="1"/>
                <a:t>(a)</a:t>
              </a:r>
            </a:p>
          </p:txBody>
        </p:sp>
        <p:grpSp>
          <p:nvGrpSpPr>
            <p:cNvPr id="22536" name="Group 302">
              <a:extLst>
                <a:ext uri="{FF2B5EF4-FFF2-40B4-BE49-F238E27FC236}">
                  <a16:creationId xmlns:a16="http://schemas.microsoft.com/office/drawing/2014/main" id="{2EE1EDB3-BF32-439B-B96A-B855AC0EC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" y="2448"/>
              <a:ext cx="2555" cy="1152"/>
              <a:chOff x="2726" y="2448"/>
              <a:chExt cx="2555" cy="1152"/>
            </a:xfrm>
          </p:grpSpPr>
          <p:sp>
            <p:nvSpPr>
              <p:cNvPr id="22537" name="Rectangle 17">
                <a:extLst>
                  <a:ext uri="{FF2B5EF4-FFF2-40B4-BE49-F238E27FC236}">
                    <a16:creationId xmlns:a16="http://schemas.microsoft.com/office/drawing/2014/main" id="{D6BC123A-6F49-48D5-A5B9-61D3407DE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2509"/>
                <a:ext cx="227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38" name="Rectangle 19">
                <a:extLst>
                  <a:ext uri="{FF2B5EF4-FFF2-40B4-BE49-F238E27FC236}">
                    <a16:creationId xmlns:a16="http://schemas.microsoft.com/office/drawing/2014/main" id="{DEFCF631-68FC-41B5-B070-5EEA03827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" y="3234"/>
                <a:ext cx="91" cy="2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39" name="Rectangle 21">
                <a:extLst>
                  <a:ext uri="{FF2B5EF4-FFF2-40B4-BE49-F238E27FC236}">
                    <a16:creationId xmlns:a16="http://schemas.microsoft.com/office/drawing/2014/main" id="{FC61B633-5EF2-4F66-B09E-2D3814AD2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3234"/>
                <a:ext cx="90" cy="2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40" name="Rectangle 41">
                <a:extLst>
                  <a:ext uri="{FF2B5EF4-FFF2-40B4-BE49-F238E27FC236}">
                    <a16:creationId xmlns:a16="http://schemas.microsoft.com/office/drawing/2014/main" id="{25BBDDAA-DAD2-46EF-B2A2-19BF05DA3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3122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1800"/>
              </a:p>
            </p:txBody>
          </p:sp>
          <p:sp>
            <p:nvSpPr>
              <p:cNvPr id="22541" name="Rectangle 42">
                <a:extLst>
                  <a:ext uri="{FF2B5EF4-FFF2-40B4-BE49-F238E27FC236}">
                    <a16:creationId xmlns:a16="http://schemas.microsoft.com/office/drawing/2014/main" id="{2CB13BCF-3603-48F2-BD96-C795855CC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3122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zh-CN" sz="1800"/>
              </a:p>
            </p:txBody>
          </p:sp>
          <p:sp>
            <p:nvSpPr>
              <p:cNvPr id="22542" name="Rectangle 44">
                <a:extLst>
                  <a:ext uri="{FF2B5EF4-FFF2-40B4-BE49-F238E27FC236}">
                    <a16:creationId xmlns:a16="http://schemas.microsoft.com/office/drawing/2014/main" id="{86953998-4FB5-408B-8C0C-4DD06D8AE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2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3Ω</a:t>
                </a:r>
                <a:endParaRPr lang="en-US" altLang="zh-CN" sz="1800"/>
              </a:p>
            </p:txBody>
          </p:sp>
          <p:sp>
            <p:nvSpPr>
              <p:cNvPr id="22543" name="Rectangle 45">
                <a:extLst>
                  <a:ext uri="{FF2B5EF4-FFF2-40B4-BE49-F238E27FC236}">
                    <a16:creationId xmlns:a16="http://schemas.microsoft.com/office/drawing/2014/main" id="{BD39B993-91F0-4303-84DC-C6CB5F638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8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 sz="1800"/>
              </a:p>
            </p:txBody>
          </p:sp>
          <p:sp>
            <p:nvSpPr>
              <p:cNvPr id="22544" name="Rectangle 46">
                <a:extLst>
                  <a:ext uri="{FF2B5EF4-FFF2-40B4-BE49-F238E27FC236}">
                    <a16:creationId xmlns:a16="http://schemas.microsoft.com/office/drawing/2014/main" id="{2F82A29C-8A48-4431-BEC9-D971A76BA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34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2Ω</a:t>
                </a:r>
                <a:endParaRPr lang="en-US" altLang="zh-CN" sz="1800"/>
              </a:p>
            </p:txBody>
          </p:sp>
          <p:sp>
            <p:nvSpPr>
              <p:cNvPr id="22545" name="Rectangle 48">
                <a:extLst>
                  <a:ext uri="{FF2B5EF4-FFF2-40B4-BE49-F238E27FC236}">
                    <a16:creationId xmlns:a16="http://schemas.microsoft.com/office/drawing/2014/main" id="{9A67D1F0-6C73-4193-9051-BE4015E6F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344"/>
                <a:ext cx="2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2Ω</a:t>
                </a:r>
                <a:endParaRPr lang="en-US" altLang="zh-CN" sz="1800"/>
              </a:p>
            </p:txBody>
          </p:sp>
          <p:sp>
            <p:nvSpPr>
              <p:cNvPr id="22546" name="Rectangle 50">
                <a:extLst>
                  <a:ext uri="{FF2B5EF4-FFF2-40B4-BE49-F238E27FC236}">
                    <a16:creationId xmlns:a16="http://schemas.microsoft.com/office/drawing/2014/main" id="{BADA8E61-57FB-4874-BDF0-5F16CC22A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48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1H</a:t>
                </a:r>
                <a:endParaRPr lang="en-US" altLang="zh-CN" sz="1800"/>
              </a:p>
            </p:txBody>
          </p:sp>
          <p:sp>
            <p:nvSpPr>
              <p:cNvPr id="22547" name="Rectangle 52">
                <a:extLst>
                  <a:ext uri="{FF2B5EF4-FFF2-40B4-BE49-F238E27FC236}">
                    <a16:creationId xmlns:a16="http://schemas.microsoft.com/office/drawing/2014/main" id="{A81202C9-1EEC-4600-95B8-FA76B8409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24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2F</a:t>
                </a:r>
                <a:endParaRPr lang="en-US" altLang="zh-CN" sz="1800"/>
              </a:p>
            </p:txBody>
          </p:sp>
          <p:sp>
            <p:nvSpPr>
              <p:cNvPr id="22548" name="Rectangle 53">
                <a:extLst>
                  <a:ext uri="{FF2B5EF4-FFF2-40B4-BE49-F238E27FC236}">
                    <a16:creationId xmlns:a16="http://schemas.microsoft.com/office/drawing/2014/main" id="{9B647E03-6287-49BC-9FF1-30500838D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64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1800"/>
              </a:p>
            </p:txBody>
          </p:sp>
          <p:sp>
            <p:nvSpPr>
              <p:cNvPr id="22549" name="Rectangle 59">
                <a:extLst>
                  <a:ext uri="{FF2B5EF4-FFF2-40B4-BE49-F238E27FC236}">
                    <a16:creationId xmlns:a16="http://schemas.microsoft.com/office/drawing/2014/main" id="{7DD52507-AD9F-41C8-96E8-5C1CEB229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008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1800"/>
              </a:p>
            </p:txBody>
          </p:sp>
          <p:sp>
            <p:nvSpPr>
              <p:cNvPr id="22550" name="Rectangle 60">
                <a:extLst>
                  <a:ext uri="{FF2B5EF4-FFF2-40B4-BE49-F238E27FC236}">
                    <a16:creationId xmlns:a16="http://schemas.microsoft.com/office/drawing/2014/main" id="{DA9F64CE-30C0-4B2F-ADE3-BBC4328BF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490"/>
                <a:ext cx="3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t=</a:t>
                </a: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22551" name="Rectangle 63">
                <a:extLst>
                  <a:ext uri="{FF2B5EF4-FFF2-40B4-BE49-F238E27FC236}">
                    <a16:creationId xmlns:a16="http://schemas.microsoft.com/office/drawing/2014/main" id="{A94444EB-0501-4B88-BA79-E2E442949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816"/>
                <a:ext cx="5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1800"/>
              </a:p>
            </p:txBody>
          </p:sp>
          <p:sp>
            <p:nvSpPr>
              <p:cNvPr id="22552" name="Rectangle 66">
                <a:extLst>
                  <a:ext uri="{FF2B5EF4-FFF2-40B4-BE49-F238E27FC236}">
                    <a16:creationId xmlns:a16="http://schemas.microsoft.com/office/drawing/2014/main" id="{50FF724E-352D-4B4D-A17D-8CBCEDFD2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13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sz="1800"/>
              </a:p>
            </p:txBody>
          </p:sp>
          <p:grpSp>
            <p:nvGrpSpPr>
              <p:cNvPr id="22553" name="Group 301">
                <a:extLst>
                  <a:ext uri="{FF2B5EF4-FFF2-40B4-BE49-F238E27FC236}">
                    <a16:creationId xmlns:a16="http://schemas.microsoft.com/office/drawing/2014/main" id="{7961A8FD-10D9-45C8-BC7E-AF0D4F6E0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6" y="2966"/>
                <a:ext cx="286" cy="438"/>
                <a:chOff x="2726" y="2966"/>
                <a:chExt cx="286" cy="438"/>
              </a:xfrm>
            </p:grpSpPr>
            <p:grpSp>
              <p:nvGrpSpPr>
                <p:cNvPr id="22602" name="Group 246">
                  <a:extLst>
                    <a:ext uri="{FF2B5EF4-FFF2-40B4-BE49-F238E27FC236}">
                      <a16:creationId xmlns:a16="http://schemas.microsoft.com/office/drawing/2014/main" id="{DE7D2DF8-F59C-43C0-92B8-E638CCCA78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16" y="2966"/>
                  <a:ext cx="96" cy="386"/>
                  <a:chOff x="2863" y="624"/>
                  <a:chExt cx="112" cy="420"/>
                </a:xfrm>
              </p:grpSpPr>
              <p:sp>
                <p:nvSpPr>
                  <p:cNvPr id="22605" name="Line 247">
                    <a:extLst>
                      <a:ext uri="{FF2B5EF4-FFF2-40B4-BE49-F238E27FC236}">
                        <a16:creationId xmlns:a16="http://schemas.microsoft.com/office/drawing/2014/main" id="{B7A0BD46-BABF-4470-9355-9215A31EBF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63" y="680"/>
                    <a:ext cx="11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06" name="Line 248">
                    <a:extLst>
                      <a:ext uri="{FF2B5EF4-FFF2-40B4-BE49-F238E27FC236}">
                        <a16:creationId xmlns:a16="http://schemas.microsoft.com/office/drawing/2014/main" id="{2FAD57A1-0F55-4B43-8D0F-87FF61E52C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63" y="1044"/>
                    <a:ext cx="11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07" name="Line 249">
                    <a:extLst>
                      <a:ext uri="{FF2B5EF4-FFF2-40B4-BE49-F238E27FC236}">
                        <a16:creationId xmlns:a16="http://schemas.microsoft.com/office/drawing/2014/main" id="{99D3FA00-F133-4009-9262-5CFDFD9B57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63" y="680"/>
                    <a:ext cx="11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03" name="Oval 250">
                  <a:extLst>
                    <a:ext uri="{FF2B5EF4-FFF2-40B4-BE49-F238E27FC236}">
                      <a16:creationId xmlns:a16="http://schemas.microsoft.com/office/drawing/2014/main" id="{0DD8683B-D9CF-4239-8EBD-11E86DB7DE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6" y="3090"/>
                  <a:ext cx="196" cy="209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604" name="Line 251">
                  <a:extLst>
                    <a:ext uri="{FF2B5EF4-FFF2-40B4-BE49-F238E27FC236}">
                      <a16:creationId xmlns:a16="http://schemas.microsoft.com/office/drawing/2014/main" id="{25EB9FC9-7F25-478D-A1FA-FBA6197E7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24" y="2985"/>
                  <a:ext cx="0" cy="41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4" name="Group 252">
                <a:extLst>
                  <a:ext uri="{FF2B5EF4-FFF2-40B4-BE49-F238E27FC236}">
                    <a16:creationId xmlns:a16="http://schemas.microsoft.com/office/drawing/2014/main" id="{FBCBF282-4C11-4975-81BA-2C3D4E8893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3101" y="2557"/>
                <a:ext cx="105" cy="442"/>
                <a:chOff x="795" y="567"/>
                <a:chExt cx="114" cy="513"/>
              </a:xfrm>
            </p:grpSpPr>
            <p:sp>
              <p:nvSpPr>
                <p:cNvPr id="22600" name="Line 253">
                  <a:extLst>
                    <a:ext uri="{FF2B5EF4-FFF2-40B4-BE49-F238E27FC236}">
                      <a16:creationId xmlns:a16="http://schemas.microsoft.com/office/drawing/2014/main" id="{6C656E4E-B796-48DB-AFC1-18894836D2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2" y="567"/>
                  <a:ext cx="0" cy="51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1" name="Rectangle 254">
                  <a:extLst>
                    <a:ext uri="{FF2B5EF4-FFF2-40B4-BE49-F238E27FC236}">
                      <a16:creationId xmlns:a16="http://schemas.microsoft.com/office/drawing/2014/main" id="{E491FE09-4167-4742-8439-C2AE70866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" y="681"/>
                  <a:ext cx="114" cy="28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2555" name="Group 255">
                <a:extLst>
                  <a:ext uri="{FF2B5EF4-FFF2-40B4-BE49-F238E27FC236}">
                    <a16:creationId xmlns:a16="http://schemas.microsoft.com/office/drawing/2014/main" id="{ADC5AF78-2C55-41B7-80D1-4D0F112FC6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2" y="2698"/>
                <a:ext cx="442" cy="177"/>
                <a:chOff x="3459" y="2623"/>
                <a:chExt cx="1009" cy="404"/>
              </a:xfrm>
            </p:grpSpPr>
            <p:sp>
              <p:nvSpPr>
                <p:cNvPr id="22595" name="Line 256">
                  <a:extLst>
                    <a:ext uri="{FF2B5EF4-FFF2-40B4-BE49-F238E27FC236}">
                      <a16:creationId xmlns:a16="http://schemas.microsoft.com/office/drawing/2014/main" id="{52D9EEE0-6BA6-4E0E-9CE2-21F3B7420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964" y="2295"/>
                  <a:ext cx="0" cy="100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6" name="Oval 257">
                  <a:extLst>
                    <a:ext uri="{FF2B5EF4-FFF2-40B4-BE49-F238E27FC236}">
                      <a16:creationId xmlns:a16="http://schemas.microsoft.com/office/drawing/2014/main" id="{B6ADB05C-4ED6-4B2A-93B8-BB745DEF67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585" y="2717"/>
                  <a:ext cx="353" cy="166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597" name="Oval 258">
                  <a:extLst>
                    <a:ext uri="{FF2B5EF4-FFF2-40B4-BE49-F238E27FC236}">
                      <a16:creationId xmlns:a16="http://schemas.microsoft.com/office/drawing/2014/main" id="{06DD86E4-7CBD-4494-8655-A42ACB374F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751" y="2717"/>
                  <a:ext cx="353" cy="165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598" name="Oval 259">
                  <a:extLst>
                    <a:ext uri="{FF2B5EF4-FFF2-40B4-BE49-F238E27FC236}">
                      <a16:creationId xmlns:a16="http://schemas.microsoft.com/office/drawing/2014/main" id="{12B2BC6C-9B11-4677-AF02-4AB78130F2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916" y="2717"/>
                  <a:ext cx="353" cy="165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599" name="Rectangle 260">
                  <a:extLst>
                    <a:ext uri="{FF2B5EF4-FFF2-40B4-BE49-F238E27FC236}">
                      <a16:creationId xmlns:a16="http://schemas.microsoft.com/office/drawing/2014/main" id="{961B9573-3625-4B5E-A458-6FE12D840C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826" y="2623"/>
                  <a:ext cx="202" cy="6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2556" name="Group 261">
                <a:extLst>
                  <a:ext uri="{FF2B5EF4-FFF2-40B4-BE49-F238E27FC236}">
                    <a16:creationId xmlns:a16="http://schemas.microsoft.com/office/drawing/2014/main" id="{7105072C-D985-4E4B-B064-C983108A0B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02" y="2951"/>
                <a:ext cx="266" cy="437"/>
                <a:chOff x="1519" y="595"/>
                <a:chExt cx="308" cy="476"/>
              </a:xfrm>
            </p:grpSpPr>
            <p:sp>
              <p:nvSpPr>
                <p:cNvPr id="22587" name="Line 262">
                  <a:extLst>
                    <a:ext uri="{FF2B5EF4-FFF2-40B4-BE49-F238E27FC236}">
                      <a16:creationId xmlns:a16="http://schemas.microsoft.com/office/drawing/2014/main" id="{2B1A92B9-4ED9-43A6-BEAD-C690497D1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5" y="651"/>
                  <a:ext cx="11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588" name="Group 263">
                  <a:extLst>
                    <a:ext uri="{FF2B5EF4-FFF2-40B4-BE49-F238E27FC236}">
                      <a16:creationId xmlns:a16="http://schemas.microsoft.com/office/drawing/2014/main" id="{067D514D-0F29-49F7-BDAF-BA6695CF61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623"/>
                  <a:ext cx="174" cy="448"/>
                  <a:chOff x="1093" y="623"/>
                  <a:chExt cx="174" cy="448"/>
                </a:xfrm>
              </p:grpSpPr>
              <p:sp>
                <p:nvSpPr>
                  <p:cNvPr id="22591" name="Line 264">
                    <a:extLst>
                      <a:ext uri="{FF2B5EF4-FFF2-40B4-BE49-F238E27FC236}">
                        <a16:creationId xmlns:a16="http://schemas.microsoft.com/office/drawing/2014/main" id="{2B167E30-46AF-4A3E-9188-4A3DC4AB3E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93" y="875"/>
                    <a:ext cx="17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2" name="Line 265">
                    <a:extLst>
                      <a:ext uri="{FF2B5EF4-FFF2-40B4-BE49-F238E27FC236}">
                        <a16:creationId xmlns:a16="http://schemas.microsoft.com/office/drawing/2014/main" id="{F4884742-57BE-482F-9EDC-C3108B50B5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80" y="875"/>
                    <a:ext cx="0" cy="19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3" name="Line 266">
                    <a:extLst>
                      <a:ext uri="{FF2B5EF4-FFF2-40B4-BE49-F238E27FC236}">
                        <a16:creationId xmlns:a16="http://schemas.microsoft.com/office/drawing/2014/main" id="{AC3B929D-FFAD-42E6-B767-1372A64964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96" y="791"/>
                    <a:ext cx="17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4" name="Line 267">
                    <a:extLst>
                      <a:ext uri="{FF2B5EF4-FFF2-40B4-BE49-F238E27FC236}">
                        <a16:creationId xmlns:a16="http://schemas.microsoft.com/office/drawing/2014/main" id="{73BB6157-8B29-4703-9EAC-CBE1799E7D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80" y="623"/>
                    <a:ext cx="0" cy="16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89" name="Line 268">
                  <a:extLst>
                    <a:ext uri="{FF2B5EF4-FFF2-40B4-BE49-F238E27FC236}">
                      <a16:creationId xmlns:a16="http://schemas.microsoft.com/office/drawing/2014/main" id="{37D5ECC3-EB47-4CB1-AF6C-6687959791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5" y="1015"/>
                  <a:ext cx="11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0" name="Line 269">
                  <a:extLst>
                    <a:ext uri="{FF2B5EF4-FFF2-40B4-BE49-F238E27FC236}">
                      <a16:creationId xmlns:a16="http://schemas.microsoft.com/office/drawing/2014/main" id="{92748F02-5D03-4776-8C2C-255BEC01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1715" y="651"/>
                  <a:ext cx="11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7" name="Group 270">
                <a:extLst>
                  <a:ext uri="{FF2B5EF4-FFF2-40B4-BE49-F238E27FC236}">
                    <a16:creationId xmlns:a16="http://schemas.microsoft.com/office/drawing/2014/main" id="{5DC11A3F-5A5B-4119-B446-F570D28ECB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42" y="2927"/>
                <a:ext cx="98" cy="471"/>
                <a:chOff x="795" y="567"/>
                <a:chExt cx="114" cy="513"/>
              </a:xfrm>
            </p:grpSpPr>
            <p:sp>
              <p:nvSpPr>
                <p:cNvPr id="22585" name="Line 271">
                  <a:extLst>
                    <a:ext uri="{FF2B5EF4-FFF2-40B4-BE49-F238E27FC236}">
                      <a16:creationId xmlns:a16="http://schemas.microsoft.com/office/drawing/2014/main" id="{18115106-EB07-4D52-9ED0-E06EF875CF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2" y="567"/>
                  <a:ext cx="0" cy="51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6" name="Rectangle 272">
                  <a:extLst>
                    <a:ext uri="{FF2B5EF4-FFF2-40B4-BE49-F238E27FC236}">
                      <a16:creationId xmlns:a16="http://schemas.microsoft.com/office/drawing/2014/main" id="{CED7C7B1-9EBD-4B36-9437-315D34E75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" y="681"/>
                  <a:ext cx="114" cy="28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2558" name="Group 273">
                <a:extLst>
                  <a:ext uri="{FF2B5EF4-FFF2-40B4-BE49-F238E27FC236}">
                    <a16:creationId xmlns:a16="http://schemas.microsoft.com/office/drawing/2014/main" id="{EDB32389-68C6-4920-A46B-5EDB21EABD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3" y="2988"/>
                <a:ext cx="98" cy="471"/>
                <a:chOff x="795" y="567"/>
                <a:chExt cx="114" cy="513"/>
              </a:xfrm>
            </p:grpSpPr>
            <p:sp>
              <p:nvSpPr>
                <p:cNvPr id="22583" name="Line 274">
                  <a:extLst>
                    <a:ext uri="{FF2B5EF4-FFF2-40B4-BE49-F238E27FC236}">
                      <a16:creationId xmlns:a16="http://schemas.microsoft.com/office/drawing/2014/main" id="{3338E26B-3563-485A-BF3B-8C09514638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2" y="567"/>
                  <a:ext cx="0" cy="51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4" name="Rectangle 275">
                  <a:extLst>
                    <a:ext uri="{FF2B5EF4-FFF2-40B4-BE49-F238E27FC236}">
                      <a16:creationId xmlns:a16="http://schemas.microsoft.com/office/drawing/2014/main" id="{024B4A18-1D28-4F7A-907E-DCDFCB64CE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" y="681"/>
                  <a:ext cx="114" cy="28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2559" name="Group 276">
                <a:extLst>
                  <a:ext uri="{FF2B5EF4-FFF2-40B4-BE49-F238E27FC236}">
                    <a16:creationId xmlns:a16="http://schemas.microsoft.com/office/drawing/2014/main" id="{6670C956-7357-4EFC-9D0D-8BE1E020A6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1" y="2672"/>
                <a:ext cx="439" cy="183"/>
                <a:chOff x="4386" y="595"/>
                <a:chExt cx="570" cy="285"/>
              </a:xfrm>
            </p:grpSpPr>
            <p:sp>
              <p:nvSpPr>
                <p:cNvPr id="22573" name="Line 277">
                  <a:extLst>
                    <a:ext uri="{FF2B5EF4-FFF2-40B4-BE49-F238E27FC236}">
                      <a16:creationId xmlns:a16="http://schemas.microsoft.com/office/drawing/2014/main" id="{5A3D4F14-E63F-4978-A07E-3CDB0015DC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6" y="763"/>
                  <a:ext cx="17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4" name="Line 278">
                  <a:extLst>
                    <a:ext uri="{FF2B5EF4-FFF2-40B4-BE49-F238E27FC236}">
                      <a16:creationId xmlns:a16="http://schemas.microsoft.com/office/drawing/2014/main" id="{E064AD37-11D3-4A6F-99C0-25F38B8404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2" y="763"/>
                  <a:ext cx="11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5" name="Line 279">
                  <a:extLst>
                    <a:ext uri="{FF2B5EF4-FFF2-40B4-BE49-F238E27FC236}">
                      <a16:creationId xmlns:a16="http://schemas.microsoft.com/office/drawing/2014/main" id="{948D5508-F30E-48F5-BE15-60E30112EB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14" y="595"/>
                  <a:ext cx="228" cy="19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6" name="Arc 280">
                  <a:extLst>
                    <a:ext uri="{FF2B5EF4-FFF2-40B4-BE49-F238E27FC236}">
                      <a16:creationId xmlns:a16="http://schemas.microsoft.com/office/drawing/2014/main" id="{E3321764-04DD-4BE6-AC7A-702FB27EBF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705" flipH="1">
                  <a:off x="4707" y="624"/>
                  <a:ext cx="78" cy="17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577" name="Group 281">
                  <a:extLst>
                    <a:ext uri="{FF2B5EF4-FFF2-40B4-BE49-F238E27FC236}">
                      <a16:creationId xmlns:a16="http://schemas.microsoft.com/office/drawing/2014/main" id="{A601791A-4425-47B0-9FE2-43587DA8B1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9776613">
                  <a:off x="4645" y="766"/>
                  <a:ext cx="56" cy="114"/>
                  <a:chOff x="1379" y="738"/>
                  <a:chExt cx="56" cy="114"/>
                </a:xfrm>
              </p:grpSpPr>
              <p:sp>
                <p:nvSpPr>
                  <p:cNvPr id="22580" name="Line 282">
                    <a:extLst>
                      <a:ext uri="{FF2B5EF4-FFF2-40B4-BE49-F238E27FC236}">
                        <a16:creationId xmlns:a16="http://schemas.microsoft.com/office/drawing/2014/main" id="{8C3D7049-03CF-4DA6-B6BD-925FA5FEEC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07" y="738"/>
                    <a:ext cx="0" cy="11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1" name="Line 283">
                    <a:extLst>
                      <a:ext uri="{FF2B5EF4-FFF2-40B4-BE49-F238E27FC236}">
                        <a16:creationId xmlns:a16="http://schemas.microsoft.com/office/drawing/2014/main" id="{E4F8FE99-A4EC-499C-96D1-5E16DB28E2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79" y="738"/>
                    <a:ext cx="29" cy="11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2" name="Line 284">
                    <a:extLst>
                      <a:ext uri="{FF2B5EF4-FFF2-40B4-BE49-F238E27FC236}">
                        <a16:creationId xmlns:a16="http://schemas.microsoft.com/office/drawing/2014/main" id="{CDAC9208-D956-4019-B111-6B0081107A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07" y="738"/>
                    <a:ext cx="28" cy="11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78" name="Oval 285">
                  <a:extLst>
                    <a:ext uri="{FF2B5EF4-FFF2-40B4-BE49-F238E27FC236}">
                      <a16:creationId xmlns:a16="http://schemas.microsoft.com/office/drawing/2014/main" id="{416E8293-1D6B-4478-B74F-8874F9DE26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738"/>
                  <a:ext cx="57" cy="57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579" name="Oval 286">
                  <a:extLst>
                    <a:ext uri="{FF2B5EF4-FFF2-40B4-BE49-F238E27FC236}">
                      <a16:creationId xmlns:a16="http://schemas.microsoft.com/office/drawing/2014/main" id="{77089E2E-8734-4086-A80E-F5964D23C2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7" y="738"/>
                  <a:ext cx="57" cy="57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22560" name="Line 287">
                <a:extLst>
                  <a:ext uri="{FF2B5EF4-FFF2-40B4-BE49-F238E27FC236}">
                    <a16:creationId xmlns:a16="http://schemas.microsoft.com/office/drawing/2014/main" id="{7EF8C545-D174-472A-8821-C94850849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2778"/>
                <a:ext cx="0" cy="2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Line 288">
                <a:extLst>
                  <a:ext uri="{FF2B5EF4-FFF2-40B4-BE49-F238E27FC236}">
                    <a16:creationId xmlns:a16="http://schemas.microsoft.com/office/drawing/2014/main" id="{C051CE98-B06D-4FCB-A440-A7DF705D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2" y="2778"/>
                <a:ext cx="1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289">
                <a:extLst>
                  <a:ext uri="{FF2B5EF4-FFF2-40B4-BE49-F238E27FC236}">
                    <a16:creationId xmlns:a16="http://schemas.microsoft.com/office/drawing/2014/main" id="{123AD5AE-B0AC-412C-97A9-1288F132E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3384"/>
                <a:ext cx="0" cy="2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Line 290">
                <a:extLst>
                  <a:ext uri="{FF2B5EF4-FFF2-40B4-BE49-F238E27FC236}">
                    <a16:creationId xmlns:a16="http://schemas.microsoft.com/office/drawing/2014/main" id="{2787070A-1B4B-454A-A9AD-8B2276111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0" y="2788"/>
                <a:ext cx="0" cy="2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Line 291">
                <a:extLst>
                  <a:ext uri="{FF2B5EF4-FFF2-40B4-BE49-F238E27FC236}">
                    <a16:creationId xmlns:a16="http://schemas.microsoft.com/office/drawing/2014/main" id="{432AD99F-0C66-4F50-BDE5-D51752B83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0" y="2778"/>
                <a:ext cx="5" cy="2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Line 292">
                <a:extLst>
                  <a:ext uri="{FF2B5EF4-FFF2-40B4-BE49-F238E27FC236}">
                    <a16:creationId xmlns:a16="http://schemas.microsoft.com/office/drawing/2014/main" id="{6F076494-6535-4C38-9E49-97F613941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2" y="3384"/>
                <a:ext cx="0" cy="2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Line 293">
                <a:extLst>
                  <a:ext uri="{FF2B5EF4-FFF2-40B4-BE49-F238E27FC236}">
                    <a16:creationId xmlns:a16="http://schemas.microsoft.com/office/drawing/2014/main" id="{28E7F562-AA5F-415C-A6C3-1FCD2ED17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5" y="2778"/>
                <a:ext cx="9" cy="25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Line 294">
                <a:extLst>
                  <a:ext uri="{FF2B5EF4-FFF2-40B4-BE49-F238E27FC236}">
                    <a16:creationId xmlns:a16="http://schemas.microsoft.com/office/drawing/2014/main" id="{DCC0C33A-C785-4290-BA2D-D44AD6471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6" y="2778"/>
                <a:ext cx="1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Line 295">
                <a:extLst>
                  <a:ext uri="{FF2B5EF4-FFF2-40B4-BE49-F238E27FC236}">
                    <a16:creationId xmlns:a16="http://schemas.microsoft.com/office/drawing/2014/main" id="{E3D9D1B7-197F-4B29-8228-7E7475852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3" y="277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Line 296">
                <a:extLst>
                  <a:ext uri="{FF2B5EF4-FFF2-40B4-BE49-F238E27FC236}">
                    <a16:creationId xmlns:a16="http://schemas.microsoft.com/office/drawing/2014/main" id="{5FE0AD4D-54E6-4AE3-B7B2-52FF08153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3590"/>
                <a:ext cx="2153" cy="1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Line 297">
                <a:extLst>
                  <a:ext uri="{FF2B5EF4-FFF2-40B4-BE49-F238E27FC236}">
                    <a16:creationId xmlns:a16="http://schemas.microsoft.com/office/drawing/2014/main" id="{1A0BAE88-CAE3-4255-8BB7-3B33E47B0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2" y="3365"/>
                <a:ext cx="0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298">
                <a:extLst>
                  <a:ext uri="{FF2B5EF4-FFF2-40B4-BE49-F238E27FC236}">
                    <a16:creationId xmlns:a16="http://schemas.microsoft.com/office/drawing/2014/main" id="{7348A685-7A78-47A2-B1C5-37FBE64D2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0" y="3336"/>
                <a:ext cx="0" cy="25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Line 299">
                <a:extLst>
                  <a:ext uri="{FF2B5EF4-FFF2-40B4-BE49-F238E27FC236}">
                    <a16:creationId xmlns:a16="http://schemas.microsoft.com/office/drawing/2014/main" id="{075D174B-EC5B-4141-95AD-370DD563C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7" y="2769"/>
                <a:ext cx="10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8">
            <a:extLst>
              <a:ext uri="{FF2B5EF4-FFF2-40B4-BE49-F238E27FC236}">
                <a16:creationId xmlns:a16="http://schemas.microsoft.com/office/drawing/2014/main" id="{AC6CB26B-FE26-4DF8-BD28-6F5277F71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396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54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      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/>
              <a:t>时开关</a:t>
            </a:r>
            <a:r>
              <a:rPr lang="zh-CN" altLang="en-US" sz="2800" b="1"/>
              <a:t>闭合</a:t>
            </a:r>
            <a:r>
              <a:rPr kumimoji="1" lang="zh-CN" altLang="en-US" sz="1800"/>
              <a:t> </a:t>
            </a:r>
            <a:r>
              <a:rPr kumimoji="1" lang="zh-CN" altLang="en-US" b="1"/>
              <a:t>，</a:t>
            </a:r>
            <a:r>
              <a:rPr kumimoji="1" lang="en-US" altLang="zh-CN" sz="2800" b="1"/>
              <a:t>0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+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时刻</a:t>
            </a:r>
            <a:r>
              <a:rPr kumimoji="1" lang="zh-CN" altLang="en-US" sz="2800" b="1"/>
              <a:t>等效电路如图</a:t>
            </a:r>
            <a:r>
              <a:rPr kumimoji="1" lang="en-US" altLang="zh-CN" sz="2800" b="1"/>
              <a:t>(b)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所示．</a:t>
            </a:r>
          </a:p>
        </p:txBody>
      </p:sp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3A42F41F-82AF-4D5D-94A4-57178257A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8863" y="2003425"/>
          <a:ext cx="22272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9" name="Equation" r:id="rId3" imgW="952087" imgH="393529" progId="Equation.3">
                  <p:embed/>
                </p:oleObj>
              </mc:Choice>
              <mc:Fallback>
                <p:oleObj name="Equation" r:id="rId3" imgW="952087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003425"/>
                        <a:ext cx="22272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>
            <a:extLst>
              <a:ext uri="{FF2B5EF4-FFF2-40B4-BE49-F238E27FC236}">
                <a16:creationId xmlns:a16="http://schemas.microsoft.com/office/drawing/2014/main" id="{05F31624-3691-4EE0-B396-96A5DB5ED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63" y="2971800"/>
          <a:ext cx="36734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0" name="Equation" r:id="rId5" imgW="1536700" imgH="228600" progId="Equation.3">
                  <p:embed/>
                </p:oleObj>
              </mc:Choice>
              <mc:Fallback>
                <p:oleObj name="Equation" r:id="rId5" imgW="1536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971800"/>
                        <a:ext cx="36734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>
            <a:extLst>
              <a:ext uri="{FF2B5EF4-FFF2-40B4-BE49-F238E27FC236}">
                <a16:creationId xmlns:a16="http://schemas.microsoft.com/office/drawing/2014/main" id="{8839BD63-33D3-45C3-A7BE-EF326C87F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657600"/>
          <a:ext cx="3813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1" name="Equation" r:id="rId7" imgW="1764534" imgH="215806" progId="Equation.3">
                  <p:embed/>
                </p:oleObj>
              </mc:Choice>
              <mc:Fallback>
                <p:oleObj name="Equation" r:id="rId7" imgW="1764534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3813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5" name="Text Box 81">
            <a:extLst>
              <a:ext uri="{FF2B5EF4-FFF2-40B4-BE49-F238E27FC236}">
                <a16:creationId xmlns:a16="http://schemas.microsoft.com/office/drawing/2014/main" id="{1DF1710E-3648-4460-9C9B-07688218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9600"/>
            <a:ext cx="3657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       </a:t>
            </a:r>
            <a:r>
              <a:rPr lang="zh-CN" altLang="en-US" sz="2800" b="1">
                <a:solidFill>
                  <a:srgbClr val="4B359B"/>
                </a:solidFill>
              </a:rPr>
              <a:t>换路过程中，电容电压与电感电流不发生跃变，其它响应都有可能发生跃变。</a:t>
            </a:r>
          </a:p>
        </p:txBody>
      </p:sp>
      <p:grpSp>
        <p:nvGrpSpPr>
          <p:cNvPr id="23559" name="Group 139">
            <a:extLst>
              <a:ext uri="{FF2B5EF4-FFF2-40B4-BE49-F238E27FC236}">
                <a16:creationId xmlns:a16="http://schemas.microsoft.com/office/drawing/2014/main" id="{75697897-BB07-40AA-8BDD-6ECB7526687F}"/>
              </a:ext>
            </a:extLst>
          </p:cNvPr>
          <p:cNvGrpSpPr>
            <a:grpSpLocks/>
          </p:cNvGrpSpPr>
          <p:nvPr/>
        </p:nvGrpSpPr>
        <p:grpSpPr bwMode="auto">
          <a:xfrm>
            <a:off x="4706938" y="685800"/>
            <a:ext cx="4056062" cy="2514600"/>
            <a:chOff x="2726" y="2448"/>
            <a:chExt cx="2555" cy="1584"/>
          </a:xfrm>
        </p:grpSpPr>
        <p:sp>
          <p:nvSpPr>
            <p:cNvPr id="23570" name="Text Box 140">
              <a:extLst>
                <a:ext uri="{FF2B5EF4-FFF2-40B4-BE49-F238E27FC236}">
                  <a16:creationId xmlns:a16="http://schemas.microsoft.com/office/drawing/2014/main" id="{6988E2A9-886F-4A5A-8C87-18A97A533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744"/>
              <a:ext cx="8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图</a:t>
              </a:r>
              <a:r>
                <a:rPr lang="en-US" altLang="zh-CN" b="1"/>
                <a:t>(a)</a:t>
              </a:r>
            </a:p>
          </p:txBody>
        </p:sp>
        <p:grpSp>
          <p:nvGrpSpPr>
            <p:cNvPr id="23571" name="Group 141">
              <a:extLst>
                <a:ext uri="{FF2B5EF4-FFF2-40B4-BE49-F238E27FC236}">
                  <a16:creationId xmlns:a16="http://schemas.microsoft.com/office/drawing/2014/main" id="{ECBFC752-2BC3-4F35-9A40-7C70B39A0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" y="2448"/>
              <a:ext cx="2555" cy="1152"/>
              <a:chOff x="2726" y="2448"/>
              <a:chExt cx="2555" cy="1152"/>
            </a:xfrm>
          </p:grpSpPr>
          <p:sp>
            <p:nvSpPr>
              <p:cNvPr id="23572" name="Rectangle 142">
                <a:extLst>
                  <a:ext uri="{FF2B5EF4-FFF2-40B4-BE49-F238E27FC236}">
                    <a16:creationId xmlns:a16="http://schemas.microsoft.com/office/drawing/2014/main" id="{1EFDFE95-F761-4799-A56C-BC774B138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2509"/>
                <a:ext cx="227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73" name="Rectangle 143">
                <a:extLst>
                  <a:ext uri="{FF2B5EF4-FFF2-40B4-BE49-F238E27FC236}">
                    <a16:creationId xmlns:a16="http://schemas.microsoft.com/office/drawing/2014/main" id="{7498B903-2691-49DD-B3A0-DF7E7780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" y="3234"/>
                <a:ext cx="91" cy="2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74" name="Rectangle 144">
                <a:extLst>
                  <a:ext uri="{FF2B5EF4-FFF2-40B4-BE49-F238E27FC236}">
                    <a16:creationId xmlns:a16="http://schemas.microsoft.com/office/drawing/2014/main" id="{98334771-87FD-409F-9FE8-5CD9573F1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3234"/>
                <a:ext cx="90" cy="2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75" name="Rectangle 145">
                <a:extLst>
                  <a:ext uri="{FF2B5EF4-FFF2-40B4-BE49-F238E27FC236}">
                    <a16:creationId xmlns:a16="http://schemas.microsoft.com/office/drawing/2014/main" id="{A3F3C102-5E61-4E6E-B4A3-A78FFAE71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3122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1800"/>
              </a:p>
            </p:txBody>
          </p:sp>
          <p:sp>
            <p:nvSpPr>
              <p:cNvPr id="23576" name="Rectangle 146">
                <a:extLst>
                  <a:ext uri="{FF2B5EF4-FFF2-40B4-BE49-F238E27FC236}">
                    <a16:creationId xmlns:a16="http://schemas.microsoft.com/office/drawing/2014/main" id="{3D8FCBDB-2A71-48AE-867F-601C69ED6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3122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endParaRPr lang="en-US" altLang="zh-CN" sz="1800"/>
              </a:p>
            </p:txBody>
          </p:sp>
          <p:sp>
            <p:nvSpPr>
              <p:cNvPr id="23577" name="Rectangle 147">
                <a:extLst>
                  <a:ext uri="{FF2B5EF4-FFF2-40B4-BE49-F238E27FC236}">
                    <a16:creationId xmlns:a16="http://schemas.microsoft.com/office/drawing/2014/main" id="{CF239196-A1C2-4960-828D-099A33FDE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2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3Ω</a:t>
                </a:r>
                <a:endParaRPr lang="en-US" altLang="zh-CN" sz="1800"/>
              </a:p>
            </p:txBody>
          </p:sp>
          <p:sp>
            <p:nvSpPr>
              <p:cNvPr id="23578" name="Rectangle 148">
                <a:extLst>
                  <a:ext uri="{FF2B5EF4-FFF2-40B4-BE49-F238E27FC236}">
                    <a16:creationId xmlns:a16="http://schemas.microsoft.com/office/drawing/2014/main" id="{58C1CE6E-0837-4ED3-B160-DB2FA9B31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8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 sz="1800"/>
              </a:p>
            </p:txBody>
          </p:sp>
          <p:sp>
            <p:nvSpPr>
              <p:cNvPr id="23579" name="Rectangle 149">
                <a:extLst>
                  <a:ext uri="{FF2B5EF4-FFF2-40B4-BE49-F238E27FC236}">
                    <a16:creationId xmlns:a16="http://schemas.microsoft.com/office/drawing/2014/main" id="{0A5BFF81-B3D2-43F5-B138-D78B4A266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34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2Ω</a:t>
                </a:r>
                <a:endParaRPr lang="en-US" altLang="zh-CN" sz="1800"/>
              </a:p>
            </p:txBody>
          </p:sp>
          <p:sp>
            <p:nvSpPr>
              <p:cNvPr id="23580" name="Rectangle 150">
                <a:extLst>
                  <a:ext uri="{FF2B5EF4-FFF2-40B4-BE49-F238E27FC236}">
                    <a16:creationId xmlns:a16="http://schemas.microsoft.com/office/drawing/2014/main" id="{05B196A5-CFA9-4CB3-BD09-4FEAAA58F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344"/>
                <a:ext cx="2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2Ω</a:t>
                </a:r>
                <a:endParaRPr lang="en-US" altLang="zh-CN" sz="1800"/>
              </a:p>
            </p:txBody>
          </p:sp>
          <p:sp>
            <p:nvSpPr>
              <p:cNvPr id="23581" name="Rectangle 151">
                <a:extLst>
                  <a:ext uri="{FF2B5EF4-FFF2-40B4-BE49-F238E27FC236}">
                    <a16:creationId xmlns:a16="http://schemas.microsoft.com/office/drawing/2014/main" id="{BEE775B6-99B7-4A48-9F3B-9E7C8EFBC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48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1H</a:t>
                </a:r>
                <a:endParaRPr lang="en-US" altLang="zh-CN" sz="1800"/>
              </a:p>
            </p:txBody>
          </p:sp>
          <p:sp>
            <p:nvSpPr>
              <p:cNvPr id="23582" name="Rectangle 152">
                <a:extLst>
                  <a:ext uri="{FF2B5EF4-FFF2-40B4-BE49-F238E27FC236}">
                    <a16:creationId xmlns:a16="http://schemas.microsoft.com/office/drawing/2014/main" id="{ED0655F8-4985-4AB5-BE35-10F903D8E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24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2F</a:t>
                </a:r>
                <a:endParaRPr lang="en-US" altLang="zh-CN" sz="1800"/>
              </a:p>
            </p:txBody>
          </p:sp>
          <p:sp>
            <p:nvSpPr>
              <p:cNvPr id="23583" name="Rectangle 153">
                <a:extLst>
                  <a:ext uri="{FF2B5EF4-FFF2-40B4-BE49-F238E27FC236}">
                    <a16:creationId xmlns:a16="http://schemas.microsoft.com/office/drawing/2014/main" id="{3B106CCC-9B22-4CF4-BDE5-255FA613A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64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1800"/>
              </a:p>
            </p:txBody>
          </p:sp>
          <p:sp>
            <p:nvSpPr>
              <p:cNvPr id="23584" name="Rectangle 154">
                <a:extLst>
                  <a:ext uri="{FF2B5EF4-FFF2-40B4-BE49-F238E27FC236}">
                    <a16:creationId xmlns:a16="http://schemas.microsoft.com/office/drawing/2014/main" id="{8D6148E3-C82A-4BA7-B85E-5606FA643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008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1800"/>
              </a:p>
            </p:txBody>
          </p:sp>
          <p:sp>
            <p:nvSpPr>
              <p:cNvPr id="23585" name="Rectangle 155">
                <a:extLst>
                  <a:ext uri="{FF2B5EF4-FFF2-40B4-BE49-F238E27FC236}">
                    <a16:creationId xmlns:a16="http://schemas.microsoft.com/office/drawing/2014/main" id="{100E13E8-A8EC-4DC1-93AB-83ACDF8C6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490"/>
                <a:ext cx="3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t=</a:t>
                </a: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23586" name="Rectangle 156">
                <a:extLst>
                  <a:ext uri="{FF2B5EF4-FFF2-40B4-BE49-F238E27FC236}">
                    <a16:creationId xmlns:a16="http://schemas.microsoft.com/office/drawing/2014/main" id="{9854E0F5-E911-492E-9073-8D4B8FBF1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816"/>
                <a:ext cx="5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1800"/>
              </a:p>
            </p:txBody>
          </p:sp>
          <p:sp>
            <p:nvSpPr>
              <p:cNvPr id="23587" name="Rectangle 157">
                <a:extLst>
                  <a:ext uri="{FF2B5EF4-FFF2-40B4-BE49-F238E27FC236}">
                    <a16:creationId xmlns:a16="http://schemas.microsoft.com/office/drawing/2014/main" id="{9833CC4A-27ED-41DF-AF2B-B297E72C3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13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sz="1800"/>
              </a:p>
            </p:txBody>
          </p:sp>
          <p:grpSp>
            <p:nvGrpSpPr>
              <p:cNvPr id="23588" name="Group 158">
                <a:extLst>
                  <a:ext uri="{FF2B5EF4-FFF2-40B4-BE49-F238E27FC236}">
                    <a16:creationId xmlns:a16="http://schemas.microsoft.com/office/drawing/2014/main" id="{A11D7376-7C16-4984-B4D9-779054B81E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6" y="2966"/>
                <a:ext cx="286" cy="438"/>
                <a:chOff x="2726" y="2966"/>
                <a:chExt cx="286" cy="438"/>
              </a:xfrm>
            </p:grpSpPr>
            <p:grpSp>
              <p:nvGrpSpPr>
                <p:cNvPr id="23637" name="Group 159">
                  <a:extLst>
                    <a:ext uri="{FF2B5EF4-FFF2-40B4-BE49-F238E27FC236}">
                      <a16:creationId xmlns:a16="http://schemas.microsoft.com/office/drawing/2014/main" id="{5B042F81-C351-43BB-A19C-8B1ADB5388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16" y="2966"/>
                  <a:ext cx="96" cy="386"/>
                  <a:chOff x="2863" y="624"/>
                  <a:chExt cx="112" cy="420"/>
                </a:xfrm>
              </p:grpSpPr>
              <p:sp>
                <p:nvSpPr>
                  <p:cNvPr id="23640" name="Line 160">
                    <a:extLst>
                      <a:ext uri="{FF2B5EF4-FFF2-40B4-BE49-F238E27FC236}">
                        <a16:creationId xmlns:a16="http://schemas.microsoft.com/office/drawing/2014/main" id="{60FC9494-8A91-4AA0-8F18-E2C76975FF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63" y="680"/>
                    <a:ext cx="11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41" name="Line 161">
                    <a:extLst>
                      <a:ext uri="{FF2B5EF4-FFF2-40B4-BE49-F238E27FC236}">
                        <a16:creationId xmlns:a16="http://schemas.microsoft.com/office/drawing/2014/main" id="{D52F9C82-A6E7-469F-8D24-58E58D6907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63" y="1044"/>
                    <a:ext cx="11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42" name="Line 162">
                    <a:extLst>
                      <a:ext uri="{FF2B5EF4-FFF2-40B4-BE49-F238E27FC236}">
                        <a16:creationId xmlns:a16="http://schemas.microsoft.com/office/drawing/2014/main" id="{71FF7BFB-EA56-4B20-9FD9-E8E1640DD0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63" y="680"/>
                    <a:ext cx="11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638" name="Oval 163">
                  <a:extLst>
                    <a:ext uri="{FF2B5EF4-FFF2-40B4-BE49-F238E27FC236}">
                      <a16:creationId xmlns:a16="http://schemas.microsoft.com/office/drawing/2014/main" id="{B7DD2EDC-9C7B-4615-8C9D-3D5956EFE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6" y="3090"/>
                  <a:ext cx="196" cy="209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639" name="Line 164">
                  <a:extLst>
                    <a:ext uri="{FF2B5EF4-FFF2-40B4-BE49-F238E27FC236}">
                      <a16:creationId xmlns:a16="http://schemas.microsoft.com/office/drawing/2014/main" id="{23135ADA-36DD-4F44-AFB6-C776FBB660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24" y="2985"/>
                  <a:ext cx="0" cy="41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9" name="Group 165">
                <a:extLst>
                  <a:ext uri="{FF2B5EF4-FFF2-40B4-BE49-F238E27FC236}">
                    <a16:creationId xmlns:a16="http://schemas.microsoft.com/office/drawing/2014/main" id="{0B68E963-5904-499C-BA06-83BA5AEE90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3101" y="2557"/>
                <a:ext cx="105" cy="442"/>
                <a:chOff x="795" y="567"/>
                <a:chExt cx="114" cy="513"/>
              </a:xfrm>
            </p:grpSpPr>
            <p:sp>
              <p:nvSpPr>
                <p:cNvPr id="23635" name="Line 166">
                  <a:extLst>
                    <a:ext uri="{FF2B5EF4-FFF2-40B4-BE49-F238E27FC236}">
                      <a16:creationId xmlns:a16="http://schemas.microsoft.com/office/drawing/2014/main" id="{021EF3D0-1911-4E16-BD11-09304E53EA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2" y="567"/>
                  <a:ext cx="0" cy="51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6" name="Rectangle 167">
                  <a:extLst>
                    <a:ext uri="{FF2B5EF4-FFF2-40B4-BE49-F238E27FC236}">
                      <a16:creationId xmlns:a16="http://schemas.microsoft.com/office/drawing/2014/main" id="{2D7067B8-7659-481E-8899-D291DA6CCD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" y="681"/>
                  <a:ext cx="114" cy="28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3590" name="Group 168">
                <a:extLst>
                  <a:ext uri="{FF2B5EF4-FFF2-40B4-BE49-F238E27FC236}">
                    <a16:creationId xmlns:a16="http://schemas.microsoft.com/office/drawing/2014/main" id="{1DE4644A-E174-420E-9C12-95498788DA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2" y="2698"/>
                <a:ext cx="442" cy="177"/>
                <a:chOff x="3459" y="2623"/>
                <a:chExt cx="1009" cy="404"/>
              </a:xfrm>
            </p:grpSpPr>
            <p:sp>
              <p:nvSpPr>
                <p:cNvPr id="23630" name="Line 169">
                  <a:extLst>
                    <a:ext uri="{FF2B5EF4-FFF2-40B4-BE49-F238E27FC236}">
                      <a16:creationId xmlns:a16="http://schemas.microsoft.com/office/drawing/2014/main" id="{14D384B9-CBF7-4DBE-80CB-94D9A8CA84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964" y="2295"/>
                  <a:ext cx="0" cy="100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31" name="Oval 170">
                  <a:extLst>
                    <a:ext uri="{FF2B5EF4-FFF2-40B4-BE49-F238E27FC236}">
                      <a16:creationId xmlns:a16="http://schemas.microsoft.com/office/drawing/2014/main" id="{8A5CC4C5-61C7-4A1E-93E0-692C170BE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585" y="2717"/>
                  <a:ext cx="353" cy="166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632" name="Oval 171">
                  <a:extLst>
                    <a:ext uri="{FF2B5EF4-FFF2-40B4-BE49-F238E27FC236}">
                      <a16:creationId xmlns:a16="http://schemas.microsoft.com/office/drawing/2014/main" id="{9BFCC240-F91E-40FB-BF02-A0BBD4E2B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751" y="2717"/>
                  <a:ext cx="353" cy="165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633" name="Oval 172">
                  <a:extLst>
                    <a:ext uri="{FF2B5EF4-FFF2-40B4-BE49-F238E27FC236}">
                      <a16:creationId xmlns:a16="http://schemas.microsoft.com/office/drawing/2014/main" id="{6E334023-6891-4EFF-AF6B-133394F03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916" y="2717"/>
                  <a:ext cx="353" cy="165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634" name="Rectangle 173">
                  <a:extLst>
                    <a:ext uri="{FF2B5EF4-FFF2-40B4-BE49-F238E27FC236}">
                      <a16:creationId xmlns:a16="http://schemas.microsoft.com/office/drawing/2014/main" id="{FEBD282A-33FF-4679-A1F6-0CA59D5629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826" y="2623"/>
                  <a:ext cx="202" cy="6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3591" name="Group 174">
                <a:extLst>
                  <a:ext uri="{FF2B5EF4-FFF2-40B4-BE49-F238E27FC236}">
                    <a16:creationId xmlns:a16="http://schemas.microsoft.com/office/drawing/2014/main" id="{7BE7E4DD-C4B2-46A8-B029-6240DD209A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02" y="2951"/>
                <a:ext cx="266" cy="437"/>
                <a:chOff x="1519" y="595"/>
                <a:chExt cx="308" cy="476"/>
              </a:xfrm>
            </p:grpSpPr>
            <p:sp>
              <p:nvSpPr>
                <p:cNvPr id="23622" name="Line 175">
                  <a:extLst>
                    <a:ext uri="{FF2B5EF4-FFF2-40B4-BE49-F238E27FC236}">
                      <a16:creationId xmlns:a16="http://schemas.microsoft.com/office/drawing/2014/main" id="{D6F3EF66-3C4E-442E-94A0-228FE856E9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5" y="651"/>
                  <a:ext cx="11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3623" name="Group 176">
                  <a:extLst>
                    <a:ext uri="{FF2B5EF4-FFF2-40B4-BE49-F238E27FC236}">
                      <a16:creationId xmlns:a16="http://schemas.microsoft.com/office/drawing/2014/main" id="{40A3932D-16F3-4713-832C-09B929A9F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623"/>
                  <a:ext cx="174" cy="448"/>
                  <a:chOff x="1093" y="623"/>
                  <a:chExt cx="174" cy="448"/>
                </a:xfrm>
              </p:grpSpPr>
              <p:sp>
                <p:nvSpPr>
                  <p:cNvPr id="23626" name="Line 177">
                    <a:extLst>
                      <a:ext uri="{FF2B5EF4-FFF2-40B4-BE49-F238E27FC236}">
                        <a16:creationId xmlns:a16="http://schemas.microsoft.com/office/drawing/2014/main" id="{E4E11E98-A660-4C9B-9E22-1127F3FA1A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93" y="875"/>
                    <a:ext cx="17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27" name="Line 178">
                    <a:extLst>
                      <a:ext uri="{FF2B5EF4-FFF2-40B4-BE49-F238E27FC236}">
                        <a16:creationId xmlns:a16="http://schemas.microsoft.com/office/drawing/2014/main" id="{2D116AA4-AE05-4332-B3A9-C5A398A582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80" y="875"/>
                    <a:ext cx="0" cy="19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28" name="Line 179">
                    <a:extLst>
                      <a:ext uri="{FF2B5EF4-FFF2-40B4-BE49-F238E27FC236}">
                        <a16:creationId xmlns:a16="http://schemas.microsoft.com/office/drawing/2014/main" id="{EB5358D8-3E63-43CA-9E35-6E44611C49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96" y="791"/>
                    <a:ext cx="17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29" name="Line 180">
                    <a:extLst>
                      <a:ext uri="{FF2B5EF4-FFF2-40B4-BE49-F238E27FC236}">
                        <a16:creationId xmlns:a16="http://schemas.microsoft.com/office/drawing/2014/main" id="{334FA374-7E93-44A2-88EA-F69E7CDE27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80" y="623"/>
                    <a:ext cx="0" cy="16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624" name="Line 181">
                  <a:extLst>
                    <a:ext uri="{FF2B5EF4-FFF2-40B4-BE49-F238E27FC236}">
                      <a16:creationId xmlns:a16="http://schemas.microsoft.com/office/drawing/2014/main" id="{A85B60AD-0764-4EF0-992B-B8919344F8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5" y="1015"/>
                  <a:ext cx="11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5" name="Line 182">
                  <a:extLst>
                    <a:ext uri="{FF2B5EF4-FFF2-40B4-BE49-F238E27FC236}">
                      <a16:creationId xmlns:a16="http://schemas.microsoft.com/office/drawing/2014/main" id="{0E3E5AF5-7382-471C-ADA9-B6378259F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1715" y="651"/>
                  <a:ext cx="11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92" name="Group 183">
                <a:extLst>
                  <a:ext uri="{FF2B5EF4-FFF2-40B4-BE49-F238E27FC236}">
                    <a16:creationId xmlns:a16="http://schemas.microsoft.com/office/drawing/2014/main" id="{108CEEC4-40B9-43D6-A604-5687836674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42" y="2927"/>
                <a:ext cx="98" cy="471"/>
                <a:chOff x="795" y="567"/>
                <a:chExt cx="114" cy="513"/>
              </a:xfrm>
            </p:grpSpPr>
            <p:sp>
              <p:nvSpPr>
                <p:cNvPr id="23620" name="Line 184">
                  <a:extLst>
                    <a:ext uri="{FF2B5EF4-FFF2-40B4-BE49-F238E27FC236}">
                      <a16:creationId xmlns:a16="http://schemas.microsoft.com/office/drawing/2014/main" id="{0CA6CC3F-E25A-410C-BBA1-64704F29B7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2" y="567"/>
                  <a:ext cx="0" cy="51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1" name="Rectangle 185">
                  <a:extLst>
                    <a:ext uri="{FF2B5EF4-FFF2-40B4-BE49-F238E27FC236}">
                      <a16:creationId xmlns:a16="http://schemas.microsoft.com/office/drawing/2014/main" id="{31BC3110-0AFE-41FF-B7C6-46F8BD665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" y="681"/>
                  <a:ext cx="114" cy="28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3593" name="Group 186">
                <a:extLst>
                  <a:ext uri="{FF2B5EF4-FFF2-40B4-BE49-F238E27FC236}">
                    <a16:creationId xmlns:a16="http://schemas.microsoft.com/office/drawing/2014/main" id="{593579FE-54E5-445D-B1F5-9115ABCFC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3" y="2988"/>
                <a:ext cx="98" cy="471"/>
                <a:chOff x="795" y="567"/>
                <a:chExt cx="114" cy="513"/>
              </a:xfrm>
            </p:grpSpPr>
            <p:sp>
              <p:nvSpPr>
                <p:cNvPr id="23618" name="Line 187">
                  <a:extLst>
                    <a:ext uri="{FF2B5EF4-FFF2-40B4-BE49-F238E27FC236}">
                      <a16:creationId xmlns:a16="http://schemas.microsoft.com/office/drawing/2014/main" id="{E7AE31D1-10F0-4B45-940B-C13F65EE04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2" y="567"/>
                  <a:ext cx="0" cy="51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9" name="Rectangle 188">
                  <a:extLst>
                    <a:ext uri="{FF2B5EF4-FFF2-40B4-BE49-F238E27FC236}">
                      <a16:creationId xmlns:a16="http://schemas.microsoft.com/office/drawing/2014/main" id="{6E9AD220-7AE6-431B-BBFF-40884E6E0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" y="681"/>
                  <a:ext cx="114" cy="28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3594" name="Group 189">
                <a:extLst>
                  <a:ext uri="{FF2B5EF4-FFF2-40B4-BE49-F238E27FC236}">
                    <a16:creationId xmlns:a16="http://schemas.microsoft.com/office/drawing/2014/main" id="{2B9ED296-3A54-4FCE-905C-29B80BF532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1" y="2672"/>
                <a:ext cx="439" cy="183"/>
                <a:chOff x="4386" y="595"/>
                <a:chExt cx="570" cy="285"/>
              </a:xfrm>
            </p:grpSpPr>
            <p:sp>
              <p:nvSpPr>
                <p:cNvPr id="23608" name="Line 190">
                  <a:extLst>
                    <a:ext uri="{FF2B5EF4-FFF2-40B4-BE49-F238E27FC236}">
                      <a16:creationId xmlns:a16="http://schemas.microsoft.com/office/drawing/2014/main" id="{A9EEDFC2-A69F-49AE-90AC-72B7CA7224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6" y="763"/>
                  <a:ext cx="17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9" name="Line 191">
                  <a:extLst>
                    <a:ext uri="{FF2B5EF4-FFF2-40B4-BE49-F238E27FC236}">
                      <a16:creationId xmlns:a16="http://schemas.microsoft.com/office/drawing/2014/main" id="{A509A233-94A0-40EC-93B9-5956DE8DFE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2" y="763"/>
                  <a:ext cx="11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0" name="Line 192">
                  <a:extLst>
                    <a:ext uri="{FF2B5EF4-FFF2-40B4-BE49-F238E27FC236}">
                      <a16:creationId xmlns:a16="http://schemas.microsoft.com/office/drawing/2014/main" id="{5B1D8107-058F-45B6-A2A9-F01A9901D4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14" y="595"/>
                  <a:ext cx="228" cy="19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1" name="Arc 193">
                  <a:extLst>
                    <a:ext uri="{FF2B5EF4-FFF2-40B4-BE49-F238E27FC236}">
                      <a16:creationId xmlns:a16="http://schemas.microsoft.com/office/drawing/2014/main" id="{FF4303F5-35F7-4D56-BC6A-13C299ECF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705" flipH="1">
                  <a:off x="4707" y="624"/>
                  <a:ext cx="78" cy="17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3612" name="Group 194">
                  <a:extLst>
                    <a:ext uri="{FF2B5EF4-FFF2-40B4-BE49-F238E27FC236}">
                      <a16:creationId xmlns:a16="http://schemas.microsoft.com/office/drawing/2014/main" id="{6AF4E88F-8E6D-44A4-A90C-2CEA4F1798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9776613">
                  <a:off x="4645" y="766"/>
                  <a:ext cx="56" cy="114"/>
                  <a:chOff x="1379" y="738"/>
                  <a:chExt cx="56" cy="114"/>
                </a:xfrm>
              </p:grpSpPr>
              <p:sp>
                <p:nvSpPr>
                  <p:cNvPr id="23615" name="Line 195">
                    <a:extLst>
                      <a:ext uri="{FF2B5EF4-FFF2-40B4-BE49-F238E27FC236}">
                        <a16:creationId xmlns:a16="http://schemas.microsoft.com/office/drawing/2014/main" id="{0E13D817-28D0-4061-A183-F9941A6438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07" y="738"/>
                    <a:ext cx="0" cy="11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6" name="Line 196">
                    <a:extLst>
                      <a:ext uri="{FF2B5EF4-FFF2-40B4-BE49-F238E27FC236}">
                        <a16:creationId xmlns:a16="http://schemas.microsoft.com/office/drawing/2014/main" id="{8A7F9161-AFC6-4E5A-BA5C-50A2BD0D43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79" y="738"/>
                    <a:ext cx="29" cy="11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7" name="Line 197">
                    <a:extLst>
                      <a:ext uri="{FF2B5EF4-FFF2-40B4-BE49-F238E27FC236}">
                        <a16:creationId xmlns:a16="http://schemas.microsoft.com/office/drawing/2014/main" id="{F4D975CD-38D7-4B9D-9A3D-DBD2F49A5D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07" y="738"/>
                    <a:ext cx="28" cy="11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613" name="Oval 198">
                  <a:extLst>
                    <a:ext uri="{FF2B5EF4-FFF2-40B4-BE49-F238E27FC236}">
                      <a16:creationId xmlns:a16="http://schemas.microsoft.com/office/drawing/2014/main" id="{5F80DCC1-1E29-4784-96AF-350EA97DB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738"/>
                  <a:ext cx="57" cy="57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614" name="Oval 199">
                  <a:extLst>
                    <a:ext uri="{FF2B5EF4-FFF2-40B4-BE49-F238E27FC236}">
                      <a16:creationId xmlns:a16="http://schemas.microsoft.com/office/drawing/2014/main" id="{29249CD4-0D81-46D4-8393-1D820AA2BC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7" y="738"/>
                  <a:ext cx="57" cy="57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23595" name="Line 200">
                <a:extLst>
                  <a:ext uri="{FF2B5EF4-FFF2-40B4-BE49-F238E27FC236}">
                    <a16:creationId xmlns:a16="http://schemas.microsoft.com/office/drawing/2014/main" id="{6316D9BA-2E1B-40D3-A327-76D97F299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2778"/>
                <a:ext cx="0" cy="2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Line 201">
                <a:extLst>
                  <a:ext uri="{FF2B5EF4-FFF2-40B4-BE49-F238E27FC236}">
                    <a16:creationId xmlns:a16="http://schemas.microsoft.com/office/drawing/2014/main" id="{2FDE8F67-62EA-40E1-AE0C-1E770202B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2" y="2778"/>
                <a:ext cx="1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Line 202">
                <a:extLst>
                  <a:ext uri="{FF2B5EF4-FFF2-40B4-BE49-F238E27FC236}">
                    <a16:creationId xmlns:a16="http://schemas.microsoft.com/office/drawing/2014/main" id="{4488C9F3-054E-458D-9987-EB3DFE525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3384"/>
                <a:ext cx="0" cy="2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Line 203">
                <a:extLst>
                  <a:ext uri="{FF2B5EF4-FFF2-40B4-BE49-F238E27FC236}">
                    <a16:creationId xmlns:a16="http://schemas.microsoft.com/office/drawing/2014/main" id="{E5215C55-DC49-430A-B24D-35A2F14DD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0" y="2788"/>
                <a:ext cx="0" cy="2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9" name="Line 204">
                <a:extLst>
                  <a:ext uri="{FF2B5EF4-FFF2-40B4-BE49-F238E27FC236}">
                    <a16:creationId xmlns:a16="http://schemas.microsoft.com/office/drawing/2014/main" id="{699D6E75-0CB1-40F2-B0AC-AB87512CC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0" y="2778"/>
                <a:ext cx="5" cy="2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0" name="Line 205">
                <a:extLst>
                  <a:ext uri="{FF2B5EF4-FFF2-40B4-BE49-F238E27FC236}">
                    <a16:creationId xmlns:a16="http://schemas.microsoft.com/office/drawing/2014/main" id="{185C8F7F-E398-4B7E-BA99-596C103A3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2" y="3384"/>
                <a:ext cx="0" cy="2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1" name="Line 206">
                <a:extLst>
                  <a:ext uri="{FF2B5EF4-FFF2-40B4-BE49-F238E27FC236}">
                    <a16:creationId xmlns:a16="http://schemas.microsoft.com/office/drawing/2014/main" id="{BD4C90E7-554C-4C50-BD0E-08AD2A85B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5" y="2778"/>
                <a:ext cx="9" cy="25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2" name="Line 207">
                <a:extLst>
                  <a:ext uri="{FF2B5EF4-FFF2-40B4-BE49-F238E27FC236}">
                    <a16:creationId xmlns:a16="http://schemas.microsoft.com/office/drawing/2014/main" id="{2CE1800A-1E17-48E0-9DBF-6F0E5DB15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6" y="2778"/>
                <a:ext cx="1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3" name="Line 208">
                <a:extLst>
                  <a:ext uri="{FF2B5EF4-FFF2-40B4-BE49-F238E27FC236}">
                    <a16:creationId xmlns:a16="http://schemas.microsoft.com/office/drawing/2014/main" id="{681FF097-252B-41E4-BF21-17F481E35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3" y="2778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4" name="Line 209">
                <a:extLst>
                  <a:ext uri="{FF2B5EF4-FFF2-40B4-BE49-F238E27FC236}">
                    <a16:creationId xmlns:a16="http://schemas.microsoft.com/office/drawing/2014/main" id="{15931B73-8576-4521-86CC-DEEEE51BC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3590"/>
                <a:ext cx="2153" cy="1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5" name="Line 210">
                <a:extLst>
                  <a:ext uri="{FF2B5EF4-FFF2-40B4-BE49-F238E27FC236}">
                    <a16:creationId xmlns:a16="http://schemas.microsoft.com/office/drawing/2014/main" id="{04B79B8E-D920-4A2C-B2E3-63971C4F5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2" y="3365"/>
                <a:ext cx="0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6" name="Line 211">
                <a:extLst>
                  <a:ext uri="{FF2B5EF4-FFF2-40B4-BE49-F238E27FC236}">
                    <a16:creationId xmlns:a16="http://schemas.microsoft.com/office/drawing/2014/main" id="{A95CA247-B3CE-4C48-919B-EB160F4D8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0" y="3336"/>
                <a:ext cx="0" cy="25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7" name="Line 212">
                <a:extLst>
                  <a:ext uri="{FF2B5EF4-FFF2-40B4-BE49-F238E27FC236}">
                    <a16:creationId xmlns:a16="http://schemas.microsoft.com/office/drawing/2014/main" id="{4372E936-9C22-475D-95AC-6DBECD816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7" y="2769"/>
                <a:ext cx="10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218">
            <a:extLst>
              <a:ext uri="{FF2B5EF4-FFF2-40B4-BE49-F238E27FC236}">
                <a16:creationId xmlns:a16="http://schemas.microsoft.com/office/drawing/2014/main" id="{870DFB7B-94E6-4C9C-AF43-9135DA0166A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375025"/>
            <a:ext cx="4648200" cy="2873375"/>
            <a:chOff x="2592" y="2126"/>
            <a:chExt cx="2928" cy="1810"/>
          </a:xfrm>
        </p:grpSpPr>
        <p:graphicFrame>
          <p:nvGraphicFramePr>
            <p:cNvPr id="23561" name="Object 6">
              <a:extLst>
                <a:ext uri="{FF2B5EF4-FFF2-40B4-BE49-F238E27FC236}">
                  <a16:creationId xmlns:a16="http://schemas.microsoft.com/office/drawing/2014/main" id="{7BD9FE85-2677-496E-8741-6D0D73BD6D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127"/>
            <a:ext cx="5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2" name="公式" r:id="rId9" imgW="391303" imgH="739129" progId="Equation.3">
                    <p:embed/>
                  </p:oleObj>
                </mc:Choice>
                <mc:Fallback>
                  <p:oleObj name="公式" r:id="rId9" imgW="391303" imgH="73912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127"/>
                          <a:ext cx="5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7">
              <a:extLst>
                <a:ext uri="{FF2B5EF4-FFF2-40B4-BE49-F238E27FC236}">
                  <a16:creationId xmlns:a16="http://schemas.microsoft.com/office/drawing/2014/main" id="{E01AD566-167C-4E39-B5BE-F0AFDEE992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126"/>
            <a:ext cx="2526" cy="1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3" name="Visio" r:id="rId11" imgW="4061222" imgH="2261235" progId="Visio.Drawing.11">
                    <p:embed/>
                  </p:oleObj>
                </mc:Choice>
                <mc:Fallback>
                  <p:oleObj name="Visio" r:id="rId11" imgW="4061222" imgH="2261235" progId="Visio.Drawing.11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126"/>
                          <a:ext cx="2526" cy="1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Text Box 9">
              <a:extLst>
                <a:ext uri="{FF2B5EF4-FFF2-40B4-BE49-F238E27FC236}">
                  <a16:creationId xmlns:a16="http://schemas.microsoft.com/office/drawing/2014/main" id="{5FD4DBAB-5F03-4FC0-BBCB-DD2E7FD39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648"/>
              <a:ext cx="2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</a:t>
              </a:r>
              <a:r>
                <a:rPr lang="zh-CN" altLang="en-US" b="1">
                  <a:latin typeface="Times New Roman" panose="02020603050405020304" pitchFamily="18" charset="0"/>
                </a:rPr>
                <a:t>图</a:t>
              </a:r>
              <a:r>
                <a:rPr lang="en-US" altLang="zh-CN" b="1">
                  <a:latin typeface="Times New Roman" panose="02020603050405020304" pitchFamily="18" charset="0"/>
                </a:rPr>
                <a:t>(b)  </a:t>
              </a: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  <a:r>
                <a:rPr lang="en-US" altLang="zh-CN" b="1">
                  <a:latin typeface="Times New Roman" panose="02020603050405020304" pitchFamily="18" charset="0"/>
                </a:rPr>
                <a:t>=0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+</a:t>
              </a:r>
              <a:r>
                <a:rPr lang="zh-CN" altLang="en-US" b="1">
                  <a:latin typeface="Times New Roman" panose="02020603050405020304" pitchFamily="18" charset="0"/>
                </a:rPr>
                <a:t>时刻等效电路</a:t>
              </a:r>
              <a:endParaRPr lang="zh-CN" altLang="en-US" b="1"/>
            </a:p>
          </p:txBody>
        </p:sp>
        <p:graphicFrame>
          <p:nvGraphicFramePr>
            <p:cNvPr id="23564" name="Object 10">
              <a:extLst>
                <a:ext uri="{FF2B5EF4-FFF2-40B4-BE49-F238E27FC236}">
                  <a16:creationId xmlns:a16="http://schemas.microsoft.com/office/drawing/2014/main" id="{A1FF64C6-A490-492A-9D74-8EA115837F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127"/>
            <a:ext cx="5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4" name="公式" r:id="rId13" imgW="391303" imgH="739129" progId="Equation.3">
                    <p:embed/>
                  </p:oleObj>
                </mc:Choice>
                <mc:Fallback>
                  <p:oleObj name="公式" r:id="rId13" imgW="391303" imgH="73912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127"/>
                          <a:ext cx="5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3565" name="Picture 20">
              <a:extLst>
                <a:ext uri="{FF2B5EF4-FFF2-40B4-BE49-F238E27FC236}">
                  <a16:creationId xmlns:a16="http://schemas.microsoft.com/office/drawing/2014/main" id="{8106F675-D1E5-4BA6-935B-206EE8D93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2160"/>
              <a:ext cx="2742" cy="1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6" name="Oval 213">
              <a:extLst>
                <a:ext uri="{FF2B5EF4-FFF2-40B4-BE49-F238E27FC236}">
                  <a16:creationId xmlns:a16="http://schemas.microsoft.com/office/drawing/2014/main" id="{E4798538-65C3-4532-86BE-C6EC4422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67" name="Line 215">
              <a:extLst>
                <a:ext uri="{FF2B5EF4-FFF2-40B4-BE49-F238E27FC236}">
                  <a16:creationId xmlns:a16="http://schemas.microsoft.com/office/drawing/2014/main" id="{90ED0CC7-566B-4762-ACD2-903820377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4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Text Box 216">
              <a:extLst>
                <a:ext uri="{FF2B5EF4-FFF2-40B4-BE49-F238E27FC236}">
                  <a16:creationId xmlns:a16="http://schemas.microsoft.com/office/drawing/2014/main" id="{998F76B9-9612-43F8-8A1A-0FC74C06A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592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23569" name="Text Box 217">
              <a:extLst>
                <a:ext uri="{FF2B5EF4-FFF2-40B4-BE49-F238E27FC236}">
                  <a16:creationId xmlns:a16="http://schemas.microsoft.com/office/drawing/2014/main" id="{4C3B15FD-2D27-48F8-86AC-48F9A6C77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0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8E395E-1EB6-4FEC-B41D-487582F9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307FF-ED5A-4FB4-BB55-F98D1AECBAC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6D0E3D-2532-4062-AA9B-E68780872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278650"/>
            <a:ext cx="8388295" cy="28353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10375D-F74A-41E6-B31F-FEFF436F4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5" y="2916197"/>
            <a:ext cx="5743405" cy="30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4AC363-D6BD-499A-A1C6-0B08DA75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307FF-ED5A-4FB4-BB55-F98D1AECBAC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FED32C-31BC-4DAB-89D3-3A562A91C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413665"/>
            <a:ext cx="7065785" cy="32155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5B3E73-BCBC-4DD4-B619-0FD9150F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3969060"/>
            <a:ext cx="4737862" cy="2115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2D4783-B281-4A24-97AC-F612875EF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62" y="3879050"/>
            <a:ext cx="4162337" cy="19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5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F89267F-EF24-45B5-92F1-24D9065FB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9238"/>
            <a:ext cx="8229600" cy="941387"/>
          </a:xfrm>
        </p:spPr>
        <p:txBody>
          <a:bodyPr/>
          <a:lstStyle/>
          <a:p>
            <a:pPr algn="ctr" eaLnBrk="1" hangingPunct="1"/>
            <a:r>
              <a:rPr lang="en-US" altLang="zh-CN" sz="4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  </a:t>
            </a:r>
            <a:r>
              <a:rPr lang="zh-CN" altLang="en-US" sz="4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一阶电路的零输入响应、零状态响应，全响应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5CAB7BE-F9E6-4E5D-8FD6-64729FD03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774825"/>
            <a:ext cx="74676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/>
              <a:t>　   </a:t>
            </a:r>
            <a:r>
              <a:rPr kumimoji="1" lang="zh-CN" altLang="en-US" b="1" dirty="0"/>
              <a:t>如果电路中只</a:t>
            </a:r>
            <a:r>
              <a:rPr lang="zh-CN" altLang="en-US" b="1" dirty="0"/>
              <a:t>含有一个储能元件，所列写电路的微分方程是一阶微分方程，故含一个储能元件的电路称为</a:t>
            </a:r>
            <a:r>
              <a:rPr lang="zh-CN" altLang="en-US" b="1" dirty="0">
                <a:solidFill>
                  <a:srgbClr val="CD0F14"/>
                </a:solidFill>
              </a:rPr>
              <a:t>一阶电路</a:t>
            </a:r>
            <a:r>
              <a:rPr lang="zh-CN" altLang="en-US" b="1" dirty="0"/>
              <a:t>．</a:t>
            </a:r>
            <a:endParaRPr lang="zh-CN" altLang="en-US" sz="1800" dirty="0"/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F598ED82-4D7A-4A84-9FC2-2FD80943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777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A18FBCA-737A-4244-B4B3-E025F0613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algn="ctr" eaLnBrk="1" hangingPunct="1"/>
            <a:r>
              <a:rPr lang="zh-CN" altLang="en-US" sz="4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4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4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电路的过渡过程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BECADFB-5F9C-46D2-BA47-48538BC8A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924800" cy="3657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latin typeface="宋体" panose="02010600030101010101" pitchFamily="2" charset="-122"/>
              </a:rPr>
              <a:t>2.1  </a:t>
            </a:r>
            <a:r>
              <a:rPr lang="zh-CN" altLang="en-US" sz="3600" b="1">
                <a:latin typeface="宋体" panose="02010600030101010101" pitchFamily="2" charset="-122"/>
              </a:rPr>
              <a:t>电容元件与电感元件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latin typeface="宋体" panose="02010600030101010101" pitchFamily="2" charset="-122"/>
              </a:rPr>
              <a:t>2.2  </a:t>
            </a:r>
            <a:r>
              <a:rPr lang="zh-CN" altLang="en-US" sz="3600" b="1">
                <a:latin typeface="宋体" panose="02010600030101010101" pitchFamily="2" charset="-122"/>
              </a:rPr>
              <a:t>动态电路的过渡过程和初始条件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latin typeface="宋体" panose="02010600030101010101" pitchFamily="2" charset="-122"/>
              </a:rPr>
              <a:t>2.3  </a:t>
            </a:r>
            <a:r>
              <a:rPr lang="zh-CN" altLang="en-US" sz="3600" b="1">
                <a:latin typeface="宋体" panose="02010600030101010101" pitchFamily="2" charset="-122"/>
              </a:rPr>
              <a:t>一阶电路的零输入响应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latin typeface="宋体" panose="02010600030101010101" pitchFamily="2" charset="-122"/>
              </a:rPr>
              <a:t>3.4  </a:t>
            </a:r>
            <a:r>
              <a:rPr lang="zh-CN" altLang="en-US" sz="3600" b="1">
                <a:latin typeface="宋体" panose="02010600030101010101" pitchFamily="2" charset="-122"/>
              </a:rPr>
              <a:t>一阶电路的零状态响应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latin typeface="宋体" panose="02010600030101010101" pitchFamily="2" charset="-122"/>
              </a:rPr>
              <a:t>3.5  </a:t>
            </a:r>
            <a:r>
              <a:rPr lang="zh-CN" altLang="en-US" sz="3600" b="1">
                <a:latin typeface="宋体" panose="02010600030101010101" pitchFamily="2" charset="-122"/>
              </a:rPr>
              <a:t>一阶电路的全响应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>
            <a:extLst>
              <a:ext uri="{FF2B5EF4-FFF2-40B4-BE49-F238E27FC236}">
                <a16:creationId xmlns:a16="http://schemas.microsoft.com/office/drawing/2014/main" id="{C8F3CE75-0B60-49DC-9BC8-1BC46FD3E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12838"/>
            <a:ext cx="8001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电路中储能元件的状态不为零，激励电源也不为零，</a:t>
            </a:r>
            <a:r>
              <a:rPr kumimoji="1" lang="zh-CN" altLang="en-US" sz="2800" b="1">
                <a:latin typeface="华文新魏" panose="02010800040101010101" pitchFamily="2" charset="-122"/>
              </a:rPr>
              <a:t>由储能元件的初始储能和激励电源共同引起的响应，称为全响应。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latin typeface="华文新魏" panose="02010800040101010101" pitchFamily="2" charset="-122"/>
              </a:rPr>
              <a:t>        本节只讨论在直流电源激励下的全响应。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43011" name="Rectangle 10">
            <a:extLst>
              <a:ext uri="{FF2B5EF4-FFF2-40B4-BE49-F238E27FC236}">
                <a16:creationId xmlns:a16="http://schemas.microsoft.com/office/drawing/2014/main" id="{C08F738B-F492-4D5F-83E5-3CF5BF1427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3075" y="341313"/>
            <a:ext cx="6019800" cy="609600"/>
          </a:xfrm>
        </p:spPr>
        <p:txBody>
          <a:bodyPr/>
          <a:lstStyle/>
          <a:p>
            <a:pPr eaLnBrk="1" hangingPunct="1"/>
            <a:r>
              <a:rPr lang="en-US" altLang="zh-CN" sz="4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2.3.1</a:t>
            </a:r>
            <a:r>
              <a:rPr lang="zh-CN" altLang="en-US" sz="4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</a:p>
        </p:txBody>
      </p:sp>
      <p:sp>
        <p:nvSpPr>
          <p:cNvPr id="67588" name="Rectangle 11">
            <a:extLst>
              <a:ext uri="{FF2B5EF4-FFF2-40B4-BE49-F238E27FC236}">
                <a16:creationId xmlns:a16="http://schemas.microsoft.com/office/drawing/2014/main" id="{CCDF0963-A9C2-4D20-A6E7-F7616A3A96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3276600"/>
            <a:ext cx="50292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i="1">
                <a:latin typeface="Times New Roman" panose="02020603050405020304" pitchFamily="18" charset="0"/>
              </a:rPr>
              <a:t>RC</a:t>
            </a:r>
            <a:r>
              <a:rPr lang="zh-CN" altLang="en-US" sz="2800" b="1">
                <a:latin typeface="宋体" panose="02010600030101010101" pitchFamily="2" charset="-122"/>
              </a:rPr>
              <a:t>电路的全响应</a:t>
            </a:r>
          </a:p>
        </p:txBody>
      </p:sp>
      <p:grpSp>
        <p:nvGrpSpPr>
          <p:cNvPr id="67589" name="Group 13">
            <a:extLst>
              <a:ext uri="{FF2B5EF4-FFF2-40B4-BE49-F238E27FC236}">
                <a16:creationId xmlns:a16="http://schemas.microsoft.com/office/drawing/2014/main" id="{5BC50BC4-4EEF-4E0D-B34F-0FA18CDA12F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162425"/>
            <a:ext cx="3035300" cy="1657350"/>
            <a:chOff x="732" y="2496"/>
            <a:chExt cx="1912" cy="1044"/>
          </a:xfrm>
        </p:grpSpPr>
        <p:sp>
          <p:nvSpPr>
            <p:cNvPr id="43016" name="Freeform 14">
              <a:extLst>
                <a:ext uri="{FF2B5EF4-FFF2-40B4-BE49-F238E27FC236}">
                  <a16:creationId xmlns:a16="http://schemas.microsoft.com/office/drawing/2014/main" id="{9CDF1BB4-FCEF-4494-965E-9C43D5AC3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" y="2905"/>
              <a:ext cx="227" cy="227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Freeform 15">
              <a:extLst>
                <a:ext uri="{FF2B5EF4-FFF2-40B4-BE49-F238E27FC236}">
                  <a16:creationId xmlns:a16="http://schemas.microsoft.com/office/drawing/2014/main" id="{B9D471C1-F339-4563-BB34-CA94A44EF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" y="2905"/>
              <a:ext cx="227" cy="227"/>
            </a:xfrm>
            <a:custGeom>
              <a:avLst/>
              <a:gdLst>
                <a:gd name="T0" fmla="*/ 113 w 227"/>
                <a:gd name="T1" fmla="*/ 227 h 227"/>
                <a:gd name="T2" fmla="*/ 0 w 227"/>
                <a:gd name="T3" fmla="*/ 113 h 227"/>
                <a:gd name="T4" fmla="*/ 113 w 227"/>
                <a:gd name="T5" fmla="*/ 0 h 227"/>
                <a:gd name="T6" fmla="*/ 113 w 227"/>
                <a:gd name="T7" fmla="*/ 0 h 227"/>
                <a:gd name="T8" fmla="*/ 227 w 227"/>
                <a:gd name="T9" fmla="*/ 113 h 227"/>
                <a:gd name="T10" fmla="*/ 113 w 227"/>
                <a:gd name="T11" fmla="*/ 227 h 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7"/>
                <a:gd name="T19" fmla="*/ 0 h 227"/>
                <a:gd name="T20" fmla="*/ 227 w 227"/>
                <a:gd name="T21" fmla="*/ 227 h 2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7" h="227">
                  <a:moveTo>
                    <a:pt x="113" y="227"/>
                  </a:moveTo>
                  <a:cubicBezTo>
                    <a:pt x="51" y="227"/>
                    <a:pt x="0" y="176"/>
                    <a:pt x="0" y="113"/>
                  </a:cubicBezTo>
                  <a:cubicBezTo>
                    <a:pt x="0" y="51"/>
                    <a:pt x="51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76" y="0"/>
                    <a:pt x="227" y="51"/>
                    <a:pt x="227" y="113"/>
                  </a:cubicBezTo>
                  <a:cubicBezTo>
                    <a:pt x="227" y="176"/>
                    <a:pt x="176" y="227"/>
                    <a:pt x="113" y="227"/>
                  </a:cubicBez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16">
              <a:extLst>
                <a:ext uri="{FF2B5EF4-FFF2-40B4-BE49-F238E27FC236}">
                  <a16:creationId xmlns:a16="http://schemas.microsoft.com/office/drawing/2014/main" id="{EDCC6C17-B3CE-4D70-B0AB-A74098138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7" y="3018"/>
              <a:ext cx="227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Freeform 17">
              <a:extLst>
                <a:ext uri="{FF2B5EF4-FFF2-40B4-BE49-F238E27FC236}">
                  <a16:creationId xmlns:a16="http://schemas.microsoft.com/office/drawing/2014/main" id="{73E10558-8F26-4117-93A2-BCF1AA035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" y="3216"/>
              <a:ext cx="226" cy="57"/>
            </a:xfrm>
            <a:custGeom>
              <a:avLst/>
              <a:gdLst>
                <a:gd name="T0" fmla="*/ 0 w 226"/>
                <a:gd name="T1" fmla="*/ 0 h 57"/>
                <a:gd name="T2" fmla="*/ 226 w 226"/>
                <a:gd name="T3" fmla="*/ 0 h 57"/>
                <a:gd name="T4" fmla="*/ 0 w 226"/>
                <a:gd name="T5" fmla="*/ 57 h 57"/>
                <a:gd name="T6" fmla="*/ 226 w 226"/>
                <a:gd name="T7" fmla="*/ 5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57"/>
                <a:gd name="T14" fmla="*/ 226 w 226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57">
                  <a:moveTo>
                    <a:pt x="0" y="0"/>
                  </a:moveTo>
                  <a:lnTo>
                    <a:pt x="226" y="0"/>
                  </a:lnTo>
                  <a:moveTo>
                    <a:pt x="0" y="57"/>
                  </a:moveTo>
                  <a:lnTo>
                    <a:pt x="226" y="57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Freeform 18">
              <a:extLst>
                <a:ext uri="{FF2B5EF4-FFF2-40B4-BE49-F238E27FC236}">
                  <a16:creationId xmlns:a16="http://schemas.microsoft.com/office/drawing/2014/main" id="{D4B58040-D2C5-4F16-B32E-EADF555F8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7" y="2962"/>
              <a:ext cx="1" cy="566"/>
            </a:xfrm>
            <a:custGeom>
              <a:avLst/>
              <a:gdLst>
                <a:gd name="T0" fmla="*/ 0 w 1"/>
                <a:gd name="T1" fmla="*/ 0 h 566"/>
                <a:gd name="T2" fmla="*/ 0 w 1"/>
                <a:gd name="T3" fmla="*/ 254 h 566"/>
                <a:gd name="T4" fmla="*/ 0 w 1"/>
                <a:gd name="T5" fmla="*/ 311 h 566"/>
                <a:gd name="T6" fmla="*/ 0 w 1"/>
                <a:gd name="T7" fmla="*/ 566 h 5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66"/>
                <a:gd name="T14" fmla="*/ 1 w 1"/>
                <a:gd name="T15" fmla="*/ 566 h 5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66">
                  <a:moveTo>
                    <a:pt x="0" y="0"/>
                  </a:moveTo>
                  <a:lnTo>
                    <a:pt x="0" y="254"/>
                  </a:lnTo>
                  <a:moveTo>
                    <a:pt x="0" y="311"/>
                  </a:moveTo>
                  <a:lnTo>
                    <a:pt x="0" y="566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Rectangle 19">
              <a:extLst>
                <a:ext uri="{FF2B5EF4-FFF2-40B4-BE49-F238E27FC236}">
                  <a16:creationId xmlns:a16="http://schemas.microsoft.com/office/drawing/2014/main" id="{135C3739-9BC6-47F7-BE3A-7E9DCADD9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905"/>
              <a:ext cx="90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22" name="Rectangle 20">
              <a:extLst>
                <a:ext uri="{FF2B5EF4-FFF2-40B4-BE49-F238E27FC236}">
                  <a16:creationId xmlns:a16="http://schemas.microsoft.com/office/drawing/2014/main" id="{0CD6EC60-73C0-45D9-9922-5CD7CC7DE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905"/>
              <a:ext cx="90" cy="227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23" name="Freeform 21">
              <a:extLst>
                <a:ext uri="{FF2B5EF4-FFF2-40B4-BE49-F238E27FC236}">
                  <a16:creationId xmlns:a16="http://schemas.microsoft.com/office/drawing/2014/main" id="{9850743E-3322-4CF7-923E-26E8354C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520"/>
              <a:ext cx="572" cy="385"/>
            </a:xfrm>
            <a:custGeom>
              <a:avLst/>
              <a:gdLst>
                <a:gd name="T0" fmla="*/ 3360 w 317"/>
                <a:gd name="T1" fmla="*/ 0 h 385"/>
                <a:gd name="T2" fmla="*/ 0 w 317"/>
                <a:gd name="T3" fmla="*/ 0 h 385"/>
                <a:gd name="T4" fmla="*/ 0 w 317"/>
                <a:gd name="T5" fmla="*/ 385 h 385"/>
                <a:gd name="T6" fmla="*/ 0 60000 65536"/>
                <a:gd name="T7" fmla="*/ 0 60000 65536"/>
                <a:gd name="T8" fmla="*/ 0 60000 65536"/>
                <a:gd name="T9" fmla="*/ 0 w 317"/>
                <a:gd name="T10" fmla="*/ 0 h 385"/>
                <a:gd name="T11" fmla="*/ 317 w 317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385">
                  <a:moveTo>
                    <a:pt x="317" y="0"/>
                  </a:moveTo>
                  <a:lnTo>
                    <a:pt x="0" y="0"/>
                  </a:lnTo>
                  <a:lnTo>
                    <a:pt x="0" y="385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22">
              <a:extLst>
                <a:ext uri="{FF2B5EF4-FFF2-40B4-BE49-F238E27FC236}">
                  <a16:creationId xmlns:a16="http://schemas.microsoft.com/office/drawing/2014/main" id="{41B32BF6-9CE8-47B8-BE3D-97CE79429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27"/>
              <a:ext cx="1" cy="26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Freeform 23">
              <a:extLst>
                <a:ext uri="{FF2B5EF4-FFF2-40B4-BE49-F238E27FC236}">
                  <a16:creationId xmlns:a16="http://schemas.microsoft.com/office/drawing/2014/main" id="{7CF342D8-69F8-44E1-9617-EE92AE360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2906"/>
              <a:ext cx="44" cy="43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Freeform 24">
              <a:extLst>
                <a:ext uri="{FF2B5EF4-FFF2-40B4-BE49-F238E27FC236}">
                  <a16:creationId xmlns:a16="http://schemas.microsoft.com/office/drawing/2014/main" id="{5E8E0D31-D4AD-459F-9FF5-0B115C109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2520"/>
              <a:ext cx="1020" cy="385"/>
            </a:xfrm>
            <a:custGeom>
              <a:avLst/>
              <a:gdLst>
                <a:gd name="T0" fmla="*/ 0 w 1020"/>
                <a:gd name="T1" fmla="*/ 0 h 385"/>
                <a:gd name="T2" fmla="*/ 1020 w 1020"/>
                <a:gd name="T3" fmla="*/ 0 h 385"/>
                <a:gd name="T4" fmla="*/ 1020 w 1020"/>
                <a:gd name="T5" fmla="*/ 385 h 385"/>
                <a:gd name="T6" fmla="*/ 0 60000 65536"/>
                <a:gd name="T7" fmla="*/ 0 60000 65536"/>
                <a:gd name="T8" fmla="*/ 0 60000 65536"/>
                <a:gd name="T9" fmla="*/ 0 w 1020"/>
                <a:gd name="T10" fmla="*/ 0 h 385"/>
                <a:gd name="T11" fmla="*/ 1020 w 1020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0" h="385">
                  <a:moveTo>
                    <a:pt x="0" y="0"/>
                  </a:moveTo>
                  <a:lnTo>
                    <a:pt x="1020" y="0"/>
                  </a:lnTo>
                  <a:lnTo>
                    <a:pt x="1020" y="385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Freeform 25">
              <a:extLst>
                <a:ext uri="{FF2B5EF4-FFF2-40B4-BE49-F238E27FC236}">
                  <a16:creationId xmlns:a16="http://schemas.microsoft.com/office/drawing/2014/main" id="{931FD13F-1096-4CD9-B072-7C92A2ADA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" y="2496"/>
              <a:ext cx="47" cy="47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26">
              <a:extLst>
                <a:ext uri="{FF2B5EF4-FFF2-40B4-BE49-F238E27FC236}">
                  <a16:creationId xmlns:a16="http://schemas.microsoft.com/office/drawing/2014/main" id="{EDBE8EB6-ADA2-4B0B-A67F-969D27550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3132"/>
              <a:ext cx="1" cy="408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Freeform 27">
              <a:extLst>
                <a:ext uri="{FF2B5EF4-FFF2-40B4-BE49-F238E27FC236}">
                  <a16:creationId xmlns:a16="http://schemas.microsoft.com/office/drawing/2014/main" id="{30799CC6-0146-4B68-B6D4-7A44E7D8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3132"/>
              <a:ext cx="1587" cy="408"/>
            </a:xfrm>
            <a:custGeom>
              <a:avLst/>
              <a:gdLst>
                <a:gd name="T0" fmla="*/ 0 w 1587"/>
                <a:gd name="T1" fmla="*/ 0 h 408"/>
                <a:gd name="T2" fmla="*/ 0 w 1587"/>
                <a:gd name="T3" fmla="*/ 408 h 408"/>
                <a:gd name="T4" fmla="*/ 1587 w 1587"/>
                <a:gd name="T5" fmla="*/ 408 h 408"/>
                <a:gd name="T6" fmla="*/ 0 60000 65536"/>
                <a:gd name="T7" fmla="*/ 0 60000 65536"/>
                <a:gd name="T8" fmla="*/ 0 60000 65536"/>
                <a:gd name="T9" fmla="*/ 0 w 1587"/>
                <a:gd name="T10" fmla="*/ 0 h 408"/>
                <a:gd name="T11" fmla="*/ 1587 w 1587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7" h="408">
                  <a:moveTo>
                    <a:pt x="0" y="0"/>
                  </a:moveTo>
                  <a:lnTo>
                    <a:pt x="0" y="408"/>
                  </a:lnTo>
                  <a:lnTo>
                    <a:pt x="1587" y="408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28">
              <a:extLst>
                <a:ext uri="{FF2B5EF4-FFF2-40B4-BE49-F238E27FC236}">
                  <a16:creationId xmlns:a16="http://schemas.microsoft.com/office/drawing/2014/main" id="{FB9528DB-C963-41F5-B0EF-D28C33A08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" y="3528"/>
              <a:ext cx="1" cy="1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Freeform 29">
              <a:extLst>
                <a:ext uri="{FF2B5EF4-FFF2-40B4-BE49-F238E27FC236}">
                  <a16:creationId xmlns:a16="http://schemas.microsoft.com/office/drawing/2014/main" id="{D4F848B4-3710-4DD4-BF1A-E33E758A0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2" y="3013"/>
              <a:ext cx="102" cy="102"/>
            </a:xfrm>
            <a:custGeom>
              <a:avLst/>
              <a:gdLst>
                <a:gd name="T0" fmla="*/ 0 w 102"/>
                <a:gd name="T1" fmla="*/ 51 h 102"/>
                <a:gd name="T2" fmla="*/ 102 w 102"/>
                <a:gd name="T3" fmla="*/ 51 h 102"/>
                <a:gd name="T4" fmla="*/ 51 w 102"/>
                <a:gd name="T5" fmla="*/ 0 h 102"/>
                <a:gd name="T6" fmla="*/ 51 w 102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2"/>
                <a:gd name="T14" fmla="*/ 102 w 10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2">
                  <a:moveTo>
                    <a:pt x="0" y="51"/>
                  </a:moveTo>
                  <a:lnTo>
                    <a:pt x="102" y="51"/>
                  </a:lnTo>
                  <a:moveTo>
                    <a:pt x="51" y="0"/>
                  </a:moveTo>
                  <a:lnTo>
                    <a:pt x="51" y="102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30">
              <a:extLst>
                <a:ext uri="{FF2B5EF4-FFF2-40B4-BE49-F238E27FC236}">
                  <a16:creationId xmlns:a16="http://schemas.microsoft.com/office/drawing/2014/main" id="{93961991-24FA-4248-8494-82C6BE397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3404"/>
              <a:ext cx="90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Rectangle 31">
              <a:extLst>
                <a:ext uri="{FF2B5EF4-FFF2-40B4-BE49-F238E27FC236}">
                  <a16:creationId xmlns:a16="http://schemas.microsoft.com/office/drawing/2014/main" id="{8792B64C-9C82-4476-B19D-315280915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312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800"/>
            </a:p>
          </p:txBody>
        </p:sp>
        <p:sp>
          <p:nvSpPr>
            <p:cNvPr id="43034" name="Rectangle 32">
              <a:extLst>
                <a:ext uri="{FF2B5EF4-FFF2-40B4-BE49-F238E27FC236}">
                  <a16:creationId xmlns:a16="http://schemas.microsoft.com/office/drawing/2014/main" id="{FD82B989-3788-4561-984E-229C27B26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3234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/>
            </a:p>
          </p:txBody>
        </p:sp>
        <p:sp>
          <p:nvSpPr>
            <p:cNvPr id="43035" name="Rectangle 33">
              <a:extLst>
                <a:ext uri="{FF2B5EF4-FFF2-40B4-BE49-F238E27FC236}">
                  <a16:creationId xmlns:a16="http://schemas.microsoft.com/office/drawing/2014/main" id="{233B22C0-40E3-4DC0-9652-73FBBBB9E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946"/>
              <a:ext cx="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800"/>
            </a:p>
          </p:txBody>
        </p:sp>
        <p:sp>
          <p:nvSpPr>
            <p:cNvPr id="43036" name="Rectangle 34">
              <a:extLst>
                <a:ext uri="{FF2B5EF4-FFF2-40B4-BE49-F238E27FC236}">
                  <a16:creationId xmlns:a16="http://schemas.microsoft.com/office/drawing/2014/main" id="{98430F52-3BAB-49DC-A116-991467A6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301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/>
            </a:p>
          </p:txBody>
        </p:sp>
        <p:sp>
          <p:nvSpPr>
            <p:cNvPr id="43037" name="Rectangle 35">
              <a:extLst>
                <a:ext uri="{FF2B5EF4-FFF2-40B4-BE49-F238E27FC236}">
                  <a16:creationId xmlns:a16="http://schemas.microsoft.com/office/drawing/2014/main" id="{D0C46494-9A9C-4B8F-919C-711B0B4BF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293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/>
            </a:p>
          </p:txBody>
        </p:sp>
        <p:sp>
          <p:nvSpPr>
            <p:cNvPr id="43038" name="Rectangle 36">
              <a:extLst>
                <a:ext uri="{FF2B5EF4-FFF2-40B4-BE49-F238E27FC236}">
                  <a16:creationId xmlns:a16="http://schemas.microsoft.com/office/drawing/2014/main" id="{32781960-F054-4303-8F2F-20BB6AF9C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18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/>
            </a:p>
          </p:txBody>
        </p:sp>
        <p:sp>
          <p:nvSpPr>
            <p:cNvPr id="43039" name="Freeform 37">
              <a:extLst>
                <a:ext uri="{FF2B5EF4-FFF2-40B4-BE49-F238E27FC236}">
                  <a16:creationId xmlns:a16="http://schemas.microsoft.com/office/drawing/2014/main" id="{9904120B-EB84-45C0-BC4E-24489CFA9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2677"/>
              <a:ext cx="47" cy="4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Freeform 38">
              <a:extLst>
                <a:ext uri="{FF2B5EF4-FFF2-40B4-BE49-F238E27FC236}">
                  <a16:creationId xmlns:a16="http://schemas.microsoft.com/office/drawing/2014/main" id="{87A4B623-D5A1-4E4E-AD1A-A1C764904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520"/>
              <a:ext cx="158" cy="423"/>
            </a:xfrm>
            <a:custGeom>
              <a:avLst/>
              <a:gdLst>
                <a:gd name="T0" fmla="*/ 0 w 158"/>
                <a:gd name="T1" fmla="*/ 0 h 423"/>
                <a:gd name="T2" fmla="*/ 0 w 158"/>
                <a:gd name="T3" fmla="*/ 264 h 423"/>
                <a:gd name="T4" fmla="*/ 158 w 158"/>
                <a:gd name="T5" fmla="*/ 423 h 423"/>
                <a:gd name="T6" fmla="*/ 0 60000 65536"/>
                <a:gd name="T7" fmla="*/ 0 60000 65536"/>
                <a:gd name="T8" fmla="*/ 0 60000 65536"/>
                <a:gd name="T9" fmla="*/ 0 w 158"/>
                <a:gd name="T10" fmla="*/ 0 h 423"/>
                <a:gd name="T11" fmla="*/ 158 w 158"/>
                <a:gd name="T12" fmla="*/ 423 h 4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" h="423">
                  <a:moveTo>
                    <a:pt x="0" y="0"/>
                  </a:moveTo>
                  <a:lnTo>
                    <a:pt x="0" y="264"/>
                  </a:lnTo>
                  <a:lnTo>
                    <a:pt x="158" y="423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Freeform 39">
              <a:extLst>
                <a:ext uri="{FF2B5EF4-FFF2-40B4-BE49-F238E27FC236}">
                  <a16:creationId xmlns:a16="http://schemas.microsoft.com/office/drawing/2014/main" id="{9F01D3C6-4A7C-42AB-8902-ACA180D91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746"/>
              <a:ext cx="80" cy="94"/>
            </a:xfrm>
            <a:custGeom>
              <a:avLst/>
              <a:gdLst>
                <a:gd name="T0" fmla="*/ 80 w 80"/>
                <a:gd name="T1" fmla="*/ 0 h 94"/>
                <a:gd name="T2" fmla="*/ 0 w 80"/>
                <a:gd name="T3" fmla="*/ 94 h 94"/>
                <a:gd name="T4" fmla="*/ 0 60000 65536"/>
                <a:gd name="T5" fmla="*/ 0 60000 65536"/>
                <a:gd name="T6" fmla="*/ 0 w 80"/>
                <a:gd name="T7" fmla="*/ 0 h 94"/>
                <a:gd name="T8" fmla="*/ 80 w 80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" h="94">
                  <a:moveTo>
                    <a:pt x="80" y="0"/>
                  </a:moveTo>
                  <a:cubicBezTo>
                    <a:pt x="80" y="38"/>
                    <a:pt x="50" y="73"/>
                    <a:pt x="0" y="94"/>
                  </a:cubicBez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Freeform 40">
              <a:extLst>
                <a:ext uri="{FF2B5EF4-FFF2-40B4-BE49-F238E27FC236}">
                  <a16:creationId xmlns:a16="http://schemas.microsoft.com/office/drawing/2014/main" id="{586A1FE7-509A-4055-983F-7FAF7252B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802"/>
              <a:ext cx="117" cy="73"/>
            </a:xfrm>
            <a:custGeom>
              <a:avLst/>
              <a:gdLst>
                <a:gd name="T0" fmla="*/ 117 w 117"/>
                <a:gd name="T1" fmla="*/ 73 h 73"/>
                <a:gd name="T2" fmla="*/ 0 w 117"/>
                <a:gd name="T3" fmla="*/ 58 h 73"/>
                <a:gd name="T4" fmla="*/ 103 w 117"/>
                <a:gd name="T5" fmla="*/ 0 h 73"/>
                <a:gd name="T6" fmla="*/ 117 w 117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73"/>
                <a:gd name="T14" fmla="*/ 117 w 117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73">
                  <a:moveTo>
                    <a:pt x="117" y="73"/>
                  </a:moveTo>
                  <a:lnTo>
                    <a:pt x="0" y="58"/>
                  </a:lnTo>
                  <a:lnTo>
                    <a:pt x="103" y="0"/>
                  </a:lnTo>
                  <a:lnTo>
                    <a:pt x="11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Rectangle 41">
              <a:extLst>
                <a:ext uri="{FF2B5EF4-FFF2-40B4-BE49-F238E27FC236}">
                  <a16:creationId xmlns:a16="http://schemas.microsoft.com/office/drawing/2014/main" id="{B9AAB41E-5134-439A-9C72-F9DD65F6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40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1800"/>
            </a:p>
          </p:txBody>
        </p:sp>
        <p:sp>
          <p:nvSpPr>
            <p:cNvPr id="43044" name="Line 42">
              <a:extLst>
                <a:ext uri="{FF2B5EF4-FFF2-40B4-BE49-F238E27FC236}">
                  <a16:creationId xmlns:a16="http://schemas.microsoft.com/office/drawing/2014/main" id="{AA65BF49-FB60-4BDA-A357-E88FD1D9B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2776"/>
              <a:ext cx="1" cy="8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5" name="Freeform 43">
              <a:extLst>
                <a:ext uri="{FF2B5EF4-FFF2-40B4-BE49-F238E27FC236}">
                  <a16:creationId xmlns:a16="http://schemas.microsoft.com/office/drawing/2014/main" id="{7C0346A4-4370-4DBE-A1C7-009AB1348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2684"/>
              <a:ext cx="67" cy="101"/>
            </a:xfrm>
            <a:custGeom>
              <a:avLst/>
              <a:gdLst>
                <a:gd name="T0" fmla="*/ 67 w 67"/>
                <a:gd name="T1" fmla="*/ 101 h 101"/>
                <a:gd name="T2" fmla="*/ 33 w 67"/>
                <a:gd name="T3" fmla="*/ 0 h 101"/>
                <a:gd name="T4" fmla="*/ 0 w 67"/>
                <a:gd name="T5" fmla="*/ 101 h 101"/>
                <a:gd name="T6" fmla="*/ 67 w 67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01"/>
                <a:gd name="T14" fmla="*/ 67 w 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01">
                  <a:moveTo>
                    <a:pt x="67" y="101"/>
                  </a:moveTo>
                  <a:lnTo>
                    <a:pt x="33" y="0"/>
                  </a:lnTo>
                  <a:lnTo>
                    <a:pt x="0" y="101"/>
                  </a:lnTo>
                  <a:lnTo>
                    <a:pt x="6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591" name="Text Box 45">
            <a:extLst>
              <a:ext uri="{FF2B5EF4-FFF2-40B4-BE49-F238E27FC236}">
                <a16:creationId xmlns:a16="http://schemas.microsoft.com/office/drawing/2014/main" id="{0CFF981B-F83B-4CFE-85FF-3CD41004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94400"/>
            <a:ext cx="435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panose="02010600030101010101" pitchFamily="2" charset="-122"/>
              </a:rPr>
              <a:t>图</a:t>
            </a:r>
            <a:r>
              <a:rPr kumimoji="1" lang="en-US" altLang="zh-CN" b="1"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latin typeface="Times New Roman" panose="02020603050405020304" pitchFamily="18" charset="0"/>
              </a:rPr>
              <a:t>－</a:t>
            </a:r>
            <a:r>
              <a:rPr kumimoji="1" lang="en-US" altLang="zh-CN" b="1">
                <a:latin typeface="Times New Roman" panose="02020603050405020304" pitchFamily="18" charset="0"/>
              </a:rPr>
              <a:t>19</a:t>
            </a:r>
            <a:r>
              <a:rPr kumimoji="1" lang="en-US" altLang="zh-CN" b="1">
                <a:latin typeface="宋体" panose="02010600030101010101" pitchFamily="2" charset="-122"/>
              </a:rPr>
              <a:t>  </a:t>
            </a:r>
            <a:r>
              <a:rPr kumimoji="1" lang="en-US" altLang="zh-CN" b="1" i="1">
                <a:latin typeface="Times New Roman" panose="02020603050405020304" pitchFamily="18" charset="0"/>
              </a:rPr>
              <a:t>RC</a:t>
            </a:r>
            <a:r>
              <a:rPr kumimoji="1" lang="zh-CN" altLang="en-US" b="1">
                <a:latin typeface="宋体" panose="02010600030101010101" pitchFamily="2" charset="-122"/>
              </a:rPr>
              <a:t>电路的完全响应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67592" name="Object 46">
            <a:extLst>
              <a:ext uri="{FF2B5EF4-FFF2-40B4-BE49-F238E27FC236}">
                <a16:creationId xmlns:a16="http://schemas.microsoft.com/office/drawing/2014/main" id="{36A98E95-1F62-424B-88DB-BC4B28162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113213"/>
          <a:ext cx="3465513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Visio" r:id="rId3" imgW="3289221" imgH="1709976" progId="Visio.Drawing.11">
                  <p:embed/>
                </p:oleObj>
              </mc:Choice>
              <mc:Fallback>
                <p:oleObj name="Visio" r:id="rId3" imgW="3289221" imgH="1709976" progId="Visio.Drawing.11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13213"/>
                        <a:ext cx="3465513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uiExpand="1" build="p" autoUpdateAnimBg="0"/>
      <p:bldP spid="67588" grpId="0" build="p"/>
      <p:bldP spid="675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>
            <a:extLst>
              <a:ext uri="{FF2B5EF4-FFF2-40B4-BE49-F238E27FC236}">
                <a16:creationId xmlns:a16="http://schemas.microsoft.com/office/drawing/2014/main" id="{6615E3CD-7ACA-4FA4-BE8A-4A879424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6257165"/>
            <a:ext cx="344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宋体" panose="02010600030101010101" pitchFamily="2" charset="-122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RC</a:t>
            </a:r>
            <a:r>
              <a:rPr kumimoji="1" lang="zh-CN" altLang="en-US" b="1">
                <a:latin typeface="宋体" panose="02010600030101010101" pitchFamily="2" charset="-122"/>
              </a:rPr>
              <a:t>电路的完全响应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53284" name="Text Box 4">
            <a:extLst>
              <a:ext uri="{FF2B5EF4-FFF2-40B4-BE49-F238E27FC236}">
                <a16:creationId xmlns:a16="http://schemas.microsoft.com/office/drawing/2014/main" id="{5AC0EA04-7C19-4862-8C36-6137A13D0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18565"/>
            <a:ext cx="819308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　　电路如图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(a)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所示，换路前开关断开，电容电压不为零，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(0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时开关闭合，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&gt;0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时的电路如图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(b)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所示。 </a:t>
            </a:r>
          </a:p>
        </p:txBody>
      </p:sp>
      <p:grpSp>
        <p:nvGrpSpPr>
          <p:cNvPr id="44036" name="Group 50">
            <a:extLst>
              <a:ext uri="{FF2B5EF4-FFF2-40B4-BE49-F238E27FC236}">
                <a16:creationId xmlns:a16="http://schemas.microsoft.com/office/drawing/2014/main" id="{02D95FF9-2DBD-4053-9FBE-E8CFA76BF9E5}"/>
              </a:ext>
            </a:extLst>
          </p:cNvPr>
          <p:cNvGrpSpPr>
            <a:grpSpLocks/>
          </p:cNvGrpSpPr>
          <p:nvPr/>
        </p:nvGrpSpPr>
        <p:grpSpPr bwMode="auto">
          <a:xfrm>
            <a:off x="1162050" y="4047365"/>
            <a:ext cx="3035300" cy="1657350"/>
            <a:chOff x="732" y="2496"/>
            <a:chExt cx="1912" cy="1044"/>
          </a:xfrm>
        </p:grpSpPr>
        <p:sp>
          <p:nvSpPr>
            <p:cNvPr id="44042" name="Freeform 9">
              <a:extLst>
                <a:ext uri="{FF2B5EF4-FFF2-40B4-BE49-F238E27FC236}">
                  <a16:creationId xmlns:a16="http://schemas.microsoft.com/office/drawing/2014/main" id="{DC1A235E-BF91-46E4-BB5D-C1F87C8C5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" y="2905"/>
              <a:ext cx="227" cy="227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Freeform 10">
              <a:extLst>
                <a:ext uri="{FF2B5EF4-FFF2-40B4-BE49-F238E27FC236}">
                  <a16:creationId xmlns:a16="http://schemas.microsoft.com/office/drawing/2014/main" id="{F0DDDFD8-BD11-4A22-BA61-65DE634B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" y="2905"/>
              <a:ext cx="227" cy="227"/>
            </a:xfrm>
            <a:custGeom>
              <a:avLst/>
              <a:gdLst>
                <a:gd name="T0" fmla="*/ 113 w 227"/>
                <a:gd name="T1" fmla="*/ 227 h 227"/>
                <a:gd name="T2" fmla="*/ 0 w 227"/>
                <a:gd name="T3" fmla="*/ 113 h 227"/>
                <a:gd name="T4" fmla="*/ 113 w 227"/>
                <a:gd name="T5" fmla="*/ 0 h 227"/>
                <a:gd name="T6" fmla="*/ 113 w 227"/>
                <a:gd name="T7" fmla="*/ 0 h 227"/>
                <a:gd name="T8" fmla="*/ 227 w 227"/>
                <a:gd name="T9" fmla="*/ 113 h 227"/>
                <a:gd name="T10" fmla="*/ 113 w 227"/>
                <a:gd name="T11" fmla="*/ 227 h 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7"/>
                <a:gd name="T19" fmla="*/ 0 h 227"/>
                <a:gd name="T20" fmla="*/ 227 w 227"/>
                <a:gd name="T21" fmla="*/ 227 h 2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7" h="227">
                  <a:moveTo>
                    <a:pt x="113" y="227"/>
                  </a:moveTo>
                  <a:cubicBezTo>
                    <a:pt x="51" y="227"/>
                    <a:pt x="0" y="176"/>
                    <a:pt x="0" y="113"/>
                  </a:cubicBezTo>
                  <a:cubicBezTo>
                    <a:pt x="0" y="51"/>
                    <a:pt x="51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76" y="0"/>
                    <a:pt x="227" y="51"/>
                    <a:pt x="227" y="113"/>
                  </a:cubicBezTo>
                  <a:cubicBezTo>
                    <a:pt x="227" y="176"/>
                    <a:pt x="176" y="227"/>
                    <a:pt x="113" y="227"/>
                  </a:cubicBez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11">
              <a:extLst>
                <a:ext uri="{FF2B5EF4-FFF2-40B4-BE49-F238E27FC236}">
                  <a16:creationId xmlns:a16="http://schemas.microsoft.com/office/drawing/2014/main" id="{1A991DB1-A5C1-41FE-B008-F5BE3516D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7" y="3018"/>
              <a:ext cx="227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Freeform 12">
              <a:extLst>
                <a:ext uri="{FF2B5EF4-FFF2-40B4-BE49-F238E27FC236}">
                  <a16:creationId xmlns:a16="http://schemas.microsoft.com/office/drawing/2014/main" id="{D2111004-ACAB-45D0-A7F3-95277769B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" y="3216"/>
              <a:ext cx="226" cy="57"/>
            </a:xfrm>
            <a:custGeom>
              <a:avLst/>
              <a:gdLst>
                <a:gd name="T0" fmla="*/ 0 w 226"/>
                <a:gd name="T1" fmla="*/ 0 h 57"/>
                <a:gd name="T2" fmla="*/ 226 w 226"/>
                <a:gd name="T3" fmla="*/ 0 h 57"/>
                <a:gd name="T4" fmla="*/ 0 w 226"/>
                <a:gd name="T5" fmla="*/ 57 h 57"/>
                <a:gd name="T6" fmla="*/ 226 w 226"/>
                <a:gd name="T7" fmla="*/ 5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57"/>
                <a:gd name="T14" fmla="*/ 226 w 226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57">
                  <a:moveTo>
                    <a:pt x="0" y="0"/>
                  </a:moveTo>
                  <a:lnTo>
                    <a:pt x="226" y="0"/>
                  </a:lnTo>
                  <a:moveTo>
                    <a:pt x="0" y="57"/>
                  </a:moveTo>
                  <a:lnTo>
                    <a:pt x="226" y="57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Freeform 13">
              <a:extLst>
                <a:ext uri="{FF2B5EF4-FFF2-40B4-BE49-F238E27FC236}">
                  <a16:creationId xmlns:a16="http://schemas.microsoft.com/office/drawing/2014/main" id="{CA54A4C3-CA69-454A-8961-33C509AA51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7" y="2962"/>
              <a:ext cx="1" cy="566"/>
            </a:xfrm>
            <a:custGeom>
              <a:avLst/>
              <a:gdLst>
                <a:gd name="T0" fmla="*/ 0 w 1"/>
                <a:gd name="T1" fmla="*/ 0 h 566"/>
                <a:gd name="T2" fmla="*/ 0 w 1"/>
                <a:gd name="T3" fmla="*/ 254 h 566"/>
                <a:gd name="T4" fmla="*/ 0 w 1"/>
                <a:gd name="T5" fmla="*/ 311 h 566"/>
                <a:gd name="T6" fmla="*/ 0 w 1"/>
                <a:gd name="T7" fmla="*/ 566 h 5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66"/>
                <a:gd name="T14" fmla="*/ 1 w 1"/>
                <a:gd name="T15" fmla="*/ 566 h 5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66">
                  <a:moveTo>
                    <a:pt x="0" y="0"/>
                  </a:moveTo>
                  <a:lnTo>
                    <a:pt x="0" y="254"/>
                  </a:lnTo>
                  <a:moveTo>
                    <a:pt x="0" y="311"/>
                  </a:moveTo>
                  <a:lnTo>
                    <a:pt x="0" y="566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Rectangle 14">
              <a:extLst>
                <a:ext uri="{FF2B5EF4-FFF2-40B4-BE49-F238E27FC236}">
                  <a16:creationId xmlns:a16="http://schemas.microsoft.com/office/drawing/2014/main" id="{8860B20A-249D-4E03-8598-3E89EADB9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905"/>
              <a:ext cx="90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48" name="Rectangle 15">
              <a:extLst>
                <a:ext uri="{FF2B5EF4-FFF2-40B4-BE49-F238E27FC236}">
                  <a16:creationId xmlns:a16="http://schemas.microsoft.com/office/drawing/2014/main" id="{E49E7E7F-5CE7-4E9E-94EA-C0DFEE22F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905"/>
              <a:ext cx="90" cy="227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49" name="Freeform 16">
              <a:extLst>
                <a:ext uri="{FF2B5EF4-FFF2-40B4-BE49-F238E27FC236}">
                  <a16:creationId xmlns:a16="http://schemas.microsoft.com/office/drawing/2014/main" id="{C8142321-557C-45DE-BBB6-2D0E588C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520"/>
              <a:ext cx="572" cy="385"/>
            </a:xfrm>
            <a:custGeom>
              <a:avLst/>
              <a:gdLst>
                <a:gd name="T0" fmla="*/ 3360 w 317"/>
                <a:gd name="T1" fmla="*/ 0 h 385"/>
                <a:gd name="T2" fmla="*/ 0 w 317"/>
                <a:gd name="T3" fmla="*/ 0 h 385"/>
                <a:gd name="T4" fmla="*/ 0 w 317"/>
                <a:gd name="T5" fmla="*/ 385 h 385"/>
                <a:gd name="T6" fmla="*/ 0 60000 65536"/>
                <a:gd name="T7" fmla="*/ 0 60000 65536"/>
                <a:gd name="T8" fmla="*/ 0 60000 65536"/>
                <a:gd name="T9" fmla="*/ 0 w 317"/>
                <a:gd name="T10" fmla="*/ 0 h 385"/>
                <a:gd name="T11" fmla="*/ 317 w 317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385">
                  <a:moveTo>
                    <a:pt x="317" y="0"/>
                  </a:moveTo>
                  <a:lnTo>
                    <a:pt x="0" y="0"/>
                  </a:lnTo>
                  <a:lnTo>
                    <a:pt x="0" y="385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18">
              <a:extLst>
                <a:ext uri="{FF2B5EF4-FFF2-40B4-BE49-F238E27FC236}">
                  <a16:creationId xmlns:a16="http://schemas.microsoft.com/office/drawing/2014/main" id="{9E8F08AD-7A3E-4CF9-A621-997648F5F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27"/>
              <a:ext cx="1" cy="26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Freeform 19">
              <a:extLst>
                <a:ext uri="{FF2B5EF4-FFF2-40B4-BE49-F238E27FC236}">
                  <a16:creationId xmlns:a16="http://schemas.microsoft.com/office/drawing/2014/main" id="{49032F4F-8EBB-4BCC-8F3A-953676FF7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2906"/>
              <a:ext cx="44" cy="43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Freeform 20">
              <a:extLst>
                <a:ext uri="{FF2B5EF4-FFF2-40B4-BE49-F238E27FC236}">
                  <a16:creationId xmlns:a16="http://schemas.microsoft.com/office/drawing/2014/main" id="{9DD86659-B8E6-461C-80CA-953DBCA8B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2520"/>
              <a:ext cx="1020" cy="385"/>
            </a:xfrm>
            <a:custGeom>
              <a:avLst/>
              <a:gdLst>
                <a:gd name="T0" fmla="*/ 0 w 1020"/>
                <a:gd name="T1" fmla="*/ 0 h 385"/>
                <a:gd name="T2" fmla="*/ 1020 w 1020"/>
                <a:gd name="T3" fmla="*/ 0 h 385"/>
                <a:gd name="T4" fmla="*/ 1020 w 1020"/>
                <a:gd name="T5" fmla="*/ 385 h 385"/>
                <a:gd name="T6" fmla="*/ 0 60000 65536"/>
                <a:gd name="T7" fmla="*/ 0 60000 65536"/>
                <a:gd name="T8" fmla="*/ 0 60000 65536"/>
                <a:gd name="T9" fmla="*/ 0 w 1020"/>
                <a:gd name="T10" fmla="*/ 0 h 385"/>
                <a:gd name="T11" fmla="*/ 1020 w 1020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0" h="385">
                  <a:moveTo>
                    <a:pt x="0" y="0"/>
                  </a:moveTo>
                  <a:lnTo>
                    <a:pt x="1020" y="0"/>
                  </a:lnTo>
                  <a:lnTo>
                    <a:pt x="1020" y="385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Freeform 21">
              <a:extLst>
                <a:ext uri="{FF2B5EF4-FFF2-40B4-BE49-F238E27FC236}">
                  <a16:creationId xmlns:a16="http://schemas.microsoft.com/office/drawing/2014/main" id="{204E3E73-1FD3-4944-81A9-DEA41D5AB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" y="2496"/>
              <a:ext cx="47" cy="47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22">
              <a:extLst>
                <a:ext uri="{FF2B5EF4-FFF2-40B4-BE49-F238E27FC236}">
                  <a16:creationId xmlns:a16="http://schemas.microsoft.com/office/drawing/2014/main" id="{7E5741E8-2854-4674-86E7-637594DA6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3132"/>
              <a:ext cx="1" cy="408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Freeform 23">
              <a:extLst>
                <a:ext uri="{FF2B5EF4-FFF2-40B4-BE49-F238E27FC236}">
                  <a16:creationId xmlns:a16="http://schemas.microsoft.com/office/drawing/2014/main" id="{71626501-52A5-4006-B19D-B027BEE8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3132"/>
              <a:ext cx="1587" cy="408"/>
            </a:xfrm>
            <a:custGeom>
              <a:avLst/>
              <a:gdLst>
                <a:gd name="T0" fmla="*/ 0 w 1587"/>
                <a:gd name="T1" fmla="*/ 0 h 408"/>
                <a:gd name="T2" fmla="*/ 0 w 1587"/>
                <a:gd name="T3" fmla="*/ 408 h 408"/>
                <a:gd name="T4" fmla="*/ 1587 w 1587"/>
                <a:gd name="T5" fmla="*/ 408 h 408"/>
                <a:gd name="T6" fmla="*/ 0 60000 65536"/>
                <a:gd name="T7" fmla="*/ 0 60000 65536"/>
                <a:gd name="T8" fmla="*/ 0 60000 65536"/>
                <a:gd name="T9" fmla="*/ 0 w 1587"/>
                <a:gd name="T10" fmla="*/ 0 h 408"/>
                <a:gd name="T11" fmla="*/ 1587 w 1587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7" h="408">
                  <a:moveTo>
                    <a:pt x="0" y="0"/>
                  </a:moveTo>
                  <a:lnTo>
                    <a:pt x="0" y="408"/>
                  </a:lnTo>
                  <a:lnTo>
                    <a:pt x="1587" y="408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Line 24">
              <a:extLst>
                <a:ext uri="{FF2B5EF4-FFF2-40B4-BE49-F238E27FC236}">
                  <a16:creationId xmlns:a16="http://schemas.microsoft.com/office/drawing/2014/main" id="{5E6C6395-A4BA-4303-885E-21102D4F3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" y="3528"/>
              <a:ext cx="1" cy="1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Freeform 28">
              <a:extLst>
                <a:ext uri="{FF2B5EF4-FFF2-40B4-BE49-F238E27FC236}">
                  <a16:creationId xmlns:a16="http://schemas.microsoft.com/office/drawing/2014/main" id="{970A638B-ED74-48B7-841A-61C286EDA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2" y="3013"/>
              <a:ext cx="102" cy="102"/>
            </a:xfrm>
            <a:custGeom>
              <a:avLst/>
              <a:gdLst>
                <a:gd name="T0" fmla="*/ 0 w 102"/>
                <a:gd name="T1" fmla="*/ 51 h 102"/>
                <a:gd name="T2" fmla="*/ 102 w 102"/>
                <a:gd name="T3" fmla="*/ 51 h 102"/>
                <a:gd name="T4" fmla="*/ 51 w 102"/>
                <a:gd name="T5" fmla="*/ 0 h 102"/>
                <a:gd name="T6" fmla="*/ 51 w 102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2"/>
                <a:gd name="T14" fmla="*/ 102 w 10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2">
                  <a:moveTo>
                    <a:pt x="0" y="51"/>
                  </a:moveTo>
                  <a:lnTo>
                    <a:pt x="102" y="51"/>
                  </a:lnTo>
                  <a:moveTo>
                    <a:pt x="51" y="0"/>
                  </a:moveTo>
                  <a:lnTo>
                    <a:pt x="51" y="102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Line 29">
              <a:extLst>
                <a:ext uri="{FF2B5EF4-FFF2-40B4-BE49-F238E27FC236}">
                  <a16:creationId xmlns:a16="http://schemas.microsoft.com/office/drawing/2014/main" id="{8A212CA2-C0CD-4E03-9D15-1304377AB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3404"/>
              <a:ext cx="90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Rectangle 30">
              <a:extLst>
                <a:ext uri="{FF2B5EF4-FFF2-40B4-BE49-F238E27FC236}">
                  <a16:creationId xmlns:a16="http://schemas.microsoft.com/office/drawing/2014/main" id="{CB1AB398-A536-431F-BCD2-208F2FC0C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312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800"/>
            </a:p>
          </p:txBody>
        </p:sp>
        <p:sp>
          <p:nvSpPr>
            <p:cNvPr id="44060" name="Rectangle 31">
              <a:extLst>
                <a:ext uri="{FF2B5EF4-FFF2-40B4-BE49-F238E27FC236}">
                  <a16:creationId xmlns:a16="http://schemas.microsoft.com/office/drawing/2014/main" id="{0C54D282-7EBF-445A-AFC9-3B8E51B52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3234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/>
            </a:p>
          </p:txBody>
        </p:sp>
        <p:sp>
          <p:nvSpPr>
            <p:cNvPr id="44061" name="Rectangle 32">
              <a:extLst>
                <a:ext uri="{FF2B5EF4-FFF2-40B4-BE49-F238E27FC236}">
                  <a16:creationId xmlns:a16="http://schemas.microsoft.com/office/drawing/2014/main" id="{F473949F-EF5B-408E-A726-49068A3D8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946"/>
              <a:ext cx="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800"/>
            </a:p>
          </p:txBody>
        </p:sp>
        <p:sp>
          <p:nvSpPr>
            <p:cNvPr id="44062" name="Rectangle 33">
              <a:extLst>
                <a:ext uri="{FF2B5EF4-FFF2-40B4-BE49-F238E27FC236}">
                  <a16:creationId xmlns:a16="http://schemas.microsoft.com/office/drawing/2014/main" id="{7374865C-FC46-4F1D-9ED9-ACAFBF49D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301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/>
            </a:p>
          </p:txBody>
        </p:sp>
        <p:sp>
          <p:nvSpPr>
            <p:cNvPr id="44063" name="Rectangle 34">
              <a:extLst>
                <a:ext uri="{FF2B5EF4-FFF2-40B4-BE49-F238E27FC236}">
                  <a16:creationId xmlns:a16="http://schemas.microsoft.com/office/drawing/2014/main" id="{242A6C3A-2E56-4F2D-8864-B68065AA9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293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/>
            </a:p>
          </p:txBody>
        </p:sp>
        <p:sp>
          <p:nvSpPr>
            <p:cNvPr id="44064" name="Rectangle 37">
              <a:extLst>
                <a:ext uri="{FF2B5EF4-FFF2-40B4-BE49-F238E27FC236}">
                  <a16:creationId xmlns:a16="http://schemas.microsoft.com/office/drawing/2014/main" id="{1F446D2C-90A6-4D82-AE7D-A2DB16CDF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18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/>
            </a:p>
          </p:txBody>
        </p:sp>
        <p:sp>
          <p:nvSpPr>
            <p:cNvPr id="44065" name="Freeform 41">
              <a:extLst>
                <a:ext uri="{FF2B5EF4-FFF2-40B4-BE49-F238E27FC236}">
                  <a16:creationId xmlns:a16="http://schemas.microsoft.com/office/drawing/2014/main" id="{1873998A-26DD-4D7E-BECA-8EF63A73F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2677"/>
              <a:ext cx="47" cy="4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Freeform 42">
              <a:extLst>
                <a:ext uri="{FF2B5EF4-FFF2-40B4-BE49-F238E27FC236}">
                  <a16:creationId xmlns:a16="http://schemas.microsoft.com/office/drawing/2014/main" id="{6FAA4D8A-E852-415B-B50D-2566578AB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520"/>
              <a:ext cx="158" cy="423"/>
            </a:xfrm>
            <a:custGeom>
              <a:avLst/>
              <a:gdLst>
                <a:gd name="T0" fmla="*/ 0 w 158"/>
                <a:gd name="T1" fmla="*/ 0 h 423"/>
                <a:gd name="T2" fmla="*/ 0 w 158"/>
                <a:gd name="T3" fmla="*/ 264 h 423"/>
                <a:gd name="T4" fmla="*/ 158 w 158"/>
                <a:gd name="T5" fmla="*/ 423 h 423"/>
                <a:gd name="T6" fmla="*/ 0 60000 65536"/>
                <a:gd name="T7" fmla="*/ 0 60000 65536"/>
                <a:gd name="T8" fmla="*/ 0 60000 65536"/>
                <a:gd name="T9" fmla="*/ 0 w 158"/>
                <a:gd name="T10" fmla="*/ 0 h 423"/>
                <a:gd name="T11" fmla="*/ 158 w 158"/>
                <a:gd name="T12" fmla="*/ 423 h 4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" h="423">
                  <a:moveTo>
                    <a:pt x="0" y="0"/>
                  </a:moveTo>
                  <a:lnTo>
                    <a:pt x="0" y="264"/>
                  </a:lnTo>
                  <a:lnTo>
                    <a:pt x="158" y="423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Freeform 43">
              <a:extLst>
                <a:ext uri="{FF2B5EF4-FFF2-40B4-BE49-F238E27FC236}">
                  <a16:creationId xmlns:a16="http://schemas.microsoft.com/office/drawing/2014/main" id="{1D39886B-F325-4ED5-96AE-E80135BE1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746"/>
              <a:ext cx="80" cy="94"/>
            </a:xfrm>
            <a:custGeom>
              <a:avLst/>
              <a:gdLst>
                <a:gd name="T0" fmla="*/ 80 w 80"/>
                <a:gd name="T1" fmla="*/ 0 h 94"/>
                <a:gd name="T2" fmla="*/ 0 w 80"/>
                <a:gd name="T3" fmla="*/ 94 h 94"/>
                <a:gd name="T4" fmla="*/ 0 60000 65536"/>
                <a:gd name="T5" fmla="*/ 0 60000 65536"/>
                <a:gd name="T6" fmla="*/ 0 w 80"/>
                <a:gd name="T7" fmla="*/ 0 h 94"/>
                <a:gd name="T8" fmla="*/ 80 w 80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" h="94">
                  <a:moveTo>
                    <a:pt x="80" y="0"/>
                  </a:moveTo>
                  <a:cubicBezTo>
                    <a:pt x="80" y="38"/>
                    <a:pt x="50" y="73"/>
                    <a:pt x="0" y="94"/>
                  </a:cubicBez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Freeform 44">
              <a:extLst>
                <a:ext uri="{FF2B5EF4-FFF2-40B4-BE49-F238E27FC236}">
                  <a16:creationId xmlns:a16="http://schemas.microsoft.com/office/drawing/2014/main" id="{98499559-C711-4DD7-ADB4-17F9B50D0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802"/>
              <a:ext cx="117" cy="73"/>
            </a:xfrm>
            <a:custGeom>
              <a:avLst/>
              <a:gdLst>
                <a:gd name="T0" fmla="*/ 117 w 117"/>
                <a:gd name="T1" fmla="*/ 73 h 73"/>
                <a:gd name="T2" fmla="*/ 0 w 117"/>
                <a:gd name="T3" fmla="*/ 58 h 73"/>
                <a:gd name="T4" fmla="*/ 103 w 117"/>
                <a:gd name="T5" fmla="*/ 0 h 73"/>
                <a:gd name="T6" fmla="*/ 117 w 117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73"/>
                <a:gd name="T14" fmla="*/ 117 w 117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73">
                  <a:moveTo>
                    <a:pt x="117" y="73"/>
                  </a:moveTo>
                  <a:lnTo>
                    <a:pt x="0" y="58"/>
                  </a:lnTo>
                  <a:lnTo>
                    <a:pt x="103" y="0"/>
                  </a:lnTo>
                  <a:lnTo>
                    <a:pt x="11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Rectangle 45">
              <a:extLst>
                <a:ext uri="{FF2B5EF4-FFF2-40B4-BE49-F238E27FC236}">
                  <a16:creationId xmlns:a16="http://schemas.microsoft.com/office/drawing/2014/main" id="{7EAAC936-908C-4337-81DF-606674342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40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1800"/>
            </a:p>
          </p:txBody>
        </p:sp>
        <p:sp>
          <p:nvSpPr>
            <p:cNvPr id="44070" name="Line 47">
              <a:extLst>
                <a:ext uri="{FF2B5EF4-FFF2-40B4-BE49-F238E27FC236}">
                  <a16:creationId xmlns:a16="http://schemas.microsoft.com/office/drawing/2014/main" id="{C4A260E9-02EB-4882-8C22-8EE181FD9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2776"/>
              <a:ext cx="1" cy="8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1" name="Freeform 48">
              <a:extLst>
                <a:ext uri="{FF2B5EF4-FFF2-40B4-BE49-F238E27FC236}">
                  <a16:creationId xmlns:a16="http://schemas.microsoft.com/office/drawing/2014/main" id="{9867FED0-8004-4C8C-87DF-96DF84A77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2684"/>
              <a:ext cx="67" cy="101"/>
            </a:xfrm>
            <a:custGeom>
              <a:avLst/>
              <a:gdLst>
                <a:gd name="T0" fmla="*/ 67 w 67"/>
                <a:gd name="T1" fmla="*/ 101 h 101"/>
                <a:gd name="T2" fmla="*/ 33 w 67"/>
                <a:gd name="T3" fmla="*/ 0 h 101"/>
                <a:gd name="T4" fmla="*/ 0 w 67"/>
                <a:gd name="T5" fmla="*/ 101 h 101"/>
                <a:gd name="T6" fmla="*/ 67 w 67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01"/>
                <a:gd name="T14" fmla="*/ 67 w 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01">
                  <a:moveTo>
                    <a:pt x="67" y="101"/>
                  </a:moveTo>
                  <a:lnTo>
                    <a:pt x="33" y="0"/>
                  </a:lnTo>
                  <a:lnTo>
                    <a:pt x="0" y="101"/>
                  </a:lnTo>
                  <a:lnTo>
                    <a:pt x="6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4037" name="Picture 49">
            <a:extLst>
              <a:ext uri="{FF2B5EF4-FFF2-40B4-BE49-F238E27FC236}">
                <a16:creationId xmlns:a16="http://schemas.microsoft.com/office/drawing/2014/main" id="{8BFB5F35-A982-4229-9FA7-BD58D5B04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94965"/>
            <a:ext cx="30670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094C7E64-AC2C-4102-A3BB-CCA5ED802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813168"/>
              </p:ext>
            </p:extLst>
          </p:nvPr>
        </p:nvGraphicFramePr>
        <p:xfrm>
          <a:off x="5029200" y="3971165"/>
          <a:ext cx="3465513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Visio" r:id="rId4" imgW="3289221" imgH="1709976" progId="Visio.Drawing.11">
                  <p:embed/>
                </p:oleObj>
              </mc:Choice>
              <mc:Fallback>
                <p:oleObj name="Visio" r:id="rId4" imgW="3289221" imgH="170997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71165"/>
                        <a:ext cx="3465513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52">
            <a:extLst>
              <a:ext uri="{FF2B5EF4-FFF2-40B4-BE49-F238E27FC236}">
                <a16:creationId xmlns:a16="http://schemas.microsoft.com/office/drawing/2014/main" id="{2B25CDFC-3428-46C6-8090-E3513DDA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9996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44041" name="Text Box 53">
            <a:extLst>
              <a:ext uri="{FF2B5EF4-FFF2-40B4-BE49-F238E27FC236}">
                <a16:creationId xmlns:a16="http://schemas.microsoft.com/office/drawing/2014/main" id="{EF8CE18E-0C19-4899-A144-B0163D36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9996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5" name="Object 3">
            <a:extLst>
              <a:ext uri="{FF2B5EF4-FFF2-40B4-BE49-F238E27FC236}">
                <a16:creationId xmlns:a16="http://schemas.microsoft.com/office/drawing/2014/main" id="{57401A01-F549-46E7-8541-70208DD2D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2473325"/>
          <a:ext cx="55197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tion" r:id="rId3" imgW="2362200" imgH="393700" progId="Equation.3">
                  <p:embed/>
                </p:oleObj>
              </mc:Choice>
              <mc:Fallback>
                <p:oleObj name="Equation" r:id="rId3" imgW="23622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473325"/>
                        <a:ext cx="55197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7" name="Text Box 5">
            <a:extLst>
              <a:ext uri="{FF2B5EF4-FFF2-40B4-BE49-F238E27FC236}">
                <a16:creationId xmlns:a16="http://schemas.microsoft.com/office/drawing/2014/main" id="{0FD5614E-BEFB-42CA-AA2D-3AC57431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3416300"/>
            <a:ext cx="80010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这是一个常系数线性一阶非齐次微分方程。</a:t>
            </a:r>
            <a:endParaRPr kumimoji="1"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5642" name="Object 10">
            <a:extLst>
              <a:ext uri="{FF2B5EF4-FFF2-40B4-BE49-F238E27FC236}">
                <a16:creationId xmlns:a16="http://schemas.microsoft.com/office/drawing/2014/main" id="{036A56C6-FC00-4489-84E5-ABCA5292A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673100"/>
          <a:ext cx="18113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5" imgW="774364" imgH="228501" progId="Equation.3">
                  <p:embed/>
                </p:oleObj>
              </mc:Choice>
              <mc:Fallback>
                <p:oleObj name="Equation" r:id="rId5" imgW="774364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73100"/>
                        <a:ext cx="18113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3" name="Object 11">
            <a:extLst>
              <a:ext uri="{FF2B5EF4-FFF2-40B4-BE49-F238E27FC236}">
                <a16:creationId xmlns:a16="http://schemas.microsoft.com/office/drawing/2014/main" id="{AFC6BFF4-C61C-4930-A9F1-6C2DCDBA4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392238"/>
          <a:ext cx="25812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Equation" r:id="rId7" imgW="1104421" imgH="406224" progId="Equation.3">
                  <p:embed/>
                </p:oleObj>
              </mc:Choice>
              <mc:Fallback>
                <p:oleObj name="Equation" r:id="rId7" imgW="1104421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92238"/>
                        <a:ext cx="25812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12">
            <a:extLst>
              <a:ext uri="{FF2B5EF4-FFF2-40B4-BE49-F238E27FC236}">
                <a16:creationId xmlns:a16="http://schemas.microsoft.com/office/drawing/2014/main" id="{C3CF6ABD-59DE-4979-A683-950835483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由</a:t>
            </a:r>
            <a:r>
              <a:rPr lang="en-US" altLang="zh-CN" sz="2800" b="1">
                <a:latin typeface="Times New Roman" panose="02020603050405020304" pitchFamily="18" charset="0"/>
              </a:rPr>
              <a:t>KCL</a:t>
            </a:r>
            <a:r>
              <a:rPr lang="zh-CN" altLang="en-US" sz="2800" b="1"/>
              <a:t>得</a:t>
            </a:r>
          </a:p>
        </p:txBody>
      </p:sp>
      <p:sp>
        <p:nvSpPr>
          <p:cNvPr id="45063" name="Text Box 13">
            <a:extLst>
              <a:ext uri="{FF2B5EF4-FFF2-40B4-BE49-F238E27FC236}">
                <a16:creationId xmlns:a16="http://schemas.microsoft.com/office/drawing/2014/main" id="{6390B2BD-823F-4AF8-82D6-7EB03894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81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即</a:t>
            </a:r>
          </a:p>
        </p:txBody>
      </p:sp>
      <p:graphicFrame>
        <p:nvGraphicFramePr>
          <p:cNvPr id="45064" name="Object 14">
            <a:extLst>
              <a:ext uri="{FF2B5EF4-FFF2-40B4-BE49-F238E27FC236}">
                <a16:creationId xmlns:a16="http://schemas.microsoft.com/office/drawing/2014/main" id="{88CE9650-D288-45DD-AE2A-7A0BEBAD0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57200"/>
          <a:ext cx="3465513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Visio" r:id="rId9" imgW="3289221" imgH="1709976" progId="Visio.Drawing.11">
                  <p:embed/>
                </p:oleObj>
              </mc:Choice>
              <mc:Fallback>
                <p:oleObj name="Visio" r:id="rId9" imgW="3289221" imgH="1709976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"/>
                        <a:ext cx="3465513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15">
            <a:extLst>
              <a:ext uri="{FF2B5EF4-FFF2-40B4-BE49-F238E27FC236}">
                <a16:creationId xmlns:a16="http://schemas.microsoft.com/office/drawing/2014/main" id="{3113BA11-8F20-42E1-A6D7-CE7A8291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7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10" name="Rectangle 1398">
            <a:extLst>
              <a:ext uri="{FF2B5EF4-FFF2-40B4-BE49-F238E27FC236}">
                <a16:creationId xmlns:a16="http://schemas.microsoft.com/office/drawing/2014/main" id="{3E7381DD-7E04-49EC-9208-11F1EF2869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73100" y="1346200"/>
            <a:ext cx="297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ea typeface="黑体" panose="02010609060101010101" pitchFamily="49" charset="-122"/>
              </a:rPr>
              <a:t>一、定义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219511" name="Rectangle 1399">
            <a:extLst>
              <a:ext uri="{FF2B5EF4-FFF2-40B4-BE49-F238E27FC236}">
                <a16:creationId xmlns:a16="http://schemas.microsoft.com/office/drawing/2014/main" id="{22F99D45-75FD-4362-A809-07F14B43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2057400"/>
            <a:ext cx="670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 dirty="0">
                <a:ea typeface="黑体" panose="02010609060101010101" pitchFamily="49" charset="-122"/>
              </a:rPr>
              <a:t>n</a:t>
            </a:r>
            <a:r>
              <a:rPr lang="zh-CN" altLang="en-US" b="1" dirty="0">
                <a:ea typeface="黑体" panose="02010609060101010101" pitchFamily="49" charset="-122"/>
              </a:rPr>
              <a:t>阶常系数线性微分方程的标准形式</a:t>
            </a:r>
          </a:p>
        </p:txBody>
      </p:sp>
      <p:graphicFrame>
        <p:nvGraphicFramePr>
          <p:cNvPr id="219512" name="Object 1400">
            <a:extLst>
              <a:ext uri="{FF2B5EF4-FFF2-40B4-BE49-F238E27FC236}">
                <a16:creationId xmlns:a16="http://schemas.microsoft.com/office/drawing/2014/main" id="{FC4491D9-97F2-4257-82A7-36545AF6F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2755900"/>
          <a:ext cx="62309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3" imgW="6150341" imgH="473538" progId="Equation.3">
                  <p:embed/>
                </p:oleObj>
              </mc:Choice>
              <mc:Fallback>
                <p:oleObj name="Equation" r:id="rId3" imgW="6150341" imgH="473538" progId="Equation.3">
                  <p:embed/>
                  <p:pic>
                    <p:nvPicPr>
                      <p:cNvPr id="0" name="Object 1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755900"/>
                        <a:ext cx="62309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13" name="Rectangle 1401">
            <a:extLst>
              <a:ext uri="{FF2B5EF4-FFF2-40B4-BE49-F238E27FC236}">
                <a16:creationId xmlns:a16="http://schemas.microsoft.com/office/drawing/2014/main" id="{08F33873-83CB-4803-B53B-B90609B11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3403600"/>
            <a:ext cx="6092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ea typeface="黑体" panose="02010609060101010101" pitchFamily="49" charset="-122"/>
              </a:rPr>
              <a:t>一阶常系数齐次线性方程的标准形式</a:t>
            </a:r>
          </a:p>
        </p:txBody>
      </p:sp>
      <p:graphicFrame>
        <p:nvGraphicFramePr>
          <p:cNvPr id="219514" name="Object 1402">
            <a:extLst>
              <a:ext uri="{FF2B5EF4-FFF2-40B4-BE49-F238E27FC236}">
                <a16:creationId xmlns:a16="http://schemas.microsoft.com/office/drawing/2014/main" id="{C6682F44-C2E9-4A6A-B5F8-D9580F198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975" y="3916363"/>
          <a:ext cx="22193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公式" r:id="rId5" imgW="707642" imgH="185064" progId="Equation.3">
                  <p:embed/>
                </p:oleObj>
              </mc:Choice>
              <mc:Fallback>
                <p:oleObj name="公式" r:id="rId5" imgW="707642" imgH="185064" progId="Equation.3">
                  <p:embed/>
                  <p:pic>
                    <p:nvPicPr>
                      <p:cNvPr id="0" name="Object 1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3916363"/>
                        <a:ext cx="22193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15" name="Rectangle 1403">
            <a:extLst>
              <a:ext uri="{FF2B5EF4-FFF2-40B4-BE49-F238E27FC236}">
                <a16:creationId xmlns:a16="http://schemas.microsoft.com/office/drawing/2014/main" id="{288900DE-AAB6-4B8A-82A2-E53862ECE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622800"/>
            <a:ext cx="6299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ea typeface="黑体" panose="02010609060101010101" pitchFamily="49" charset="-122"/>
              </a:rPr>
              <a:t>一阶常系数非齐次线性方程的标准形式</a:t>
            </a:r>
          </a:p>
        </p:txBody>
      </p:sp>
      <p:graphicFrame>
        <p:nvGraphicFramePr>
          <p:cNvPr id="219516" name="Object 1404">
            <a:extLst>
              <a:ext uri="{FF2B5EF4-FFF2-40B4-BE49-F238E27FC236}">
                <a16:creationId xmlns:a16="http://schemas.microsoft.com/office/drawing/2014/main" id="{97DA1759-3212-4B5E-83E3-C83B0CDCD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4775" y="5275263"/>
          <a:ext cx="26876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公式" r:id="rId7" imgW="887134" imgH="185064" progId="Equation.3">
                  <p:embed/>
                </p:oleObj>
              </mc:Choice>
              <mc:Fallback>
                <p:oleObj name="公式" r:id="rId7" imgW="887134" imgH="185064" progId="Equation.3">
                  <p:embed/>
                  <p:pic>
                    <p:nvPicPr>
                      <p:cNvPr id="0" name="Object 1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275263"/>
                        <a:ext cx="268763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517" name="Rectangle 1405">
            <a:extLst>
              <a:ext uri="{FF2B5EF4-FFF2-40B4-BE49-F238E27FC236}">
                <a16:creationId xmlns:a16="http://schemas.microsoft.com/office/drawing/2014/main" id="{70A92972-639A-4FA7-A08A-8D00261AD9E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0700" y="27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ea typeface="黑体" panose="02010609060101010101" pitchFamily="49" charset="-122"/>
              </a:rPr>
              <a:t>一阶常系数线性微分方程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10" grpId="0" autoUpdateAnimBg="0"/>
      <p:bldP spid="219511" grpId="0" autoUpdateAnimBg="0"/>
      <p:bldP spid="219513" grpId="0" autoUpdateAnimBg="0"/>
      <p:bldP spid="219515" grpId="0" autoUpdateAnimBg="0"/>
      <p:bldP spid="21951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79" name="Rectangle 835">
            <a:extLst>
              <a:ext uri="{FF2B5EF4-FFF2-40B4-BE49-F238E27FC236}">
                <a16:creationId xmlns:a16="http://schemas.microsoft.com/office/drawing/2014/main" id="{ACA650DC-23F8-40B9-BDEA-1504E9EBA61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0"/>
            <a:ext cx="8039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>
                <a:ea typeface="黑体" panose="02010609060101010101" pitchFamily="49" charset="-122"/>
              </a:rPr>
              <a:t>二、一阶常系数齐次线性方程解法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graphicFrame>
        <p:nvGraphicFramePr>
          <p:cNvPr id="160581" name="Object 837">
            <a:extLst>
              <a:ext uri="{FF2B5EF4-FFF2-40B4-BE49-F238E27FC236}">
                <a16:creationId xmlns:a16="http://schemas.microsoft.com/office/drawing/2014/main" id="{38D0FD49-2A64-4850-8A0C-2F186ED65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1390650"/>
          <a:ext cx="20812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1" name="公式" r:id="rId3" imgW="707642" imgH="185064" progId="Equation.3">
                  <p:embed/>
                </p:oleObj>
              </mc:Choice>
              <mc:Fallback>
                <p:oleObj name="公式" r:id="rId3" imgW="707642" imgH="185064" progId="Equation.3">
                  <p:embed/>
                  <p:pic>
                    <p:nvPicPr>
                      <p:cNvPr id="0" name="Object 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390650"/>
                        <a:ext cx="20812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582" name="Object 838">
            <a:extLst>
              <a:ext uri="{FF2B5EF4-FFF2-40B4-BE49-F238E27FC236}">
                <a16:creationId xmlns:a16="http://schemas.microsoft.com/office/drawing/2014/main" id="{B3B57B69-D3A6-4BE2-AE0C-9AACB16A0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171825"/>
          <a:ext cx="21526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公式" r:id="rId5" imgW="774364" imgH="228501" progId="Equation.3">
                  <p:embed/>
                </p:oleObj>
              </mc:Choice>
              <mc:Fallback>
                <p:oleObj name="公式" r:id="rId5" imgW="774364" imgH="228501" progId="Equation.3">
                  <p:embed/>
                  <p:pic>
                    <p:nvPicPr>
                      <p:cNvPr id="0" name="Object 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71825"/>
                        <a:ext cx="21526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583" name="Text Box 839">
            <a:extLst>
              <a:ext uri="{FF2B5EF4-FFF2-40B4-BE49-F238E27FC236}">
                <a16:creationId xmlns:a16="http://schemas.microsoft.com/office/drawing/2014/main" id="{BA9F1BFE-27D2-4969-8E32-15AE2314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76600"/>
            <a:ext cx="384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ea typeface="黑体" panose="02010609060101010101" pitchFamily="49" charset="-122"/>
              </a:rPr>
              <a:t>将其代入上方程</a:t>
            </a:r>
            <a:r>
              <a:rPr lang="en-US" altLang="zh-CN">
                <a:ea typeface="黑体" panose="02010609060101010101" pitchFamily="49" charset="-122"/>
              </a:rPr>
              <a:t>, </a:t>
            </a:r>
            <a:r>
              <a:rPr lang="zh-CN" altLang="en-US"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160584" name="Object 840">
            <a:extLst>
              <a:ext uri="{FF2B5EF4-FFF2-40B4-BE49-F238E27FC236}">
                <a16:creationId xmlns:a16="http://schemas.microsoft.com/office/drawing/2014/main" id="{2DF29E0F-E320-47EB-A2EE-F3CFFA715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3850" y="3906838"/>
          <a:ext cx="26463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3" name="公式" r:id="rId7" imgW="952087" imgH="228501" progId="Equation.3">
                  <p:embed/>
                </p:oleObj>
              </mc:Choice>
              <mc:Fallback>
                <p:oleObj name="公式" r:id="rId7" imgW="952087" imgH="228501" progId="Equation.3">
                  <p:embed/>
                  <p:pic>
                    <p:nvPicPr>
                      <p:cNvPr id="0" name="Object 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906838"/>
                        <a:ext cx="26463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585" name="Object 841">
            <a:extLst>
              <a:ext uri="{FF2B5EF4-FFF2-40B4-BE49-F238E27FC236}">
                <a16:creationId xmlns:a16="http://schemas.microsoft.com/office/drawing/2014/main" id="{D8A976F2-65D1-4644-A358-5FB591BC0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886200"/>
          <a:ext cx="1600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4" name="Equation" r:id="rId9" imgW="1600200" imgH="546100" progId="Equation.3">
                  <p:embed/>
                </p:oleObj>
              </mc:Choice>
              <mc:Fallback>
                <p:oleObj name="Equation" r:id="rId9" imgW="1600200" imgH="546100" progId="Equation.3">
                  <p:embed/>
                  <p:pic>
                    <p:nvPicPr>
                      <p:cNvPr id="0" name="Object 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86200"/>
                        <a:ext cx="1600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586" name="Text Box 842">
            <a:extLst>
              <a:ext uri="{FF2B5EF4-FFF2-40B4-BE49-F238E27FC236}">
                <a16:creationId xmlns:a16="http://schemas.microsoft.com/office/drawing/2014/main" id="{200949EB-357D-47A3-8D89-ECE2347E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24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ea typeface="黑体" panose="02010609060101010101" pitchFamily="49" charset="-122"/>
              </a:rPr>
              <a:t>故有</a:t>
            </a:r>
          </a:p>
        </p:txBody>
      </p:sp>
      <p:graphicFrame>
        <p:nvGraphicFramePr>
          <p:cNvPr id="160587" name="Object 843">
            <a:extLst>
              <a:ext uri="{FF2B5EF4-FFF2-40B4-BE49-F238E27FC236}">
                <a16:creationId xmlns:a16="http://schemas.microsoft.com/office/drawing/2014/main" id="{3BA6AD40-AB87-4F41-B810-B6002327D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475" y="4635500"/>
          <a:ext cx="17875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5" name="公式" r:id="rId11" imgW="544340" imgH="185064" progId="Equation.3">
                  <p:embed/>
                </p:oleObj>
              </mc:Choice>
              <mc:Fallback>
                <p:oleObj name="公式" r:id="rId11" imgW="544340" imgH="185064" progId="Equation.3">
                  <p:embed/>
                  <p:pic>
                    <p:nvPicPr>
                      <p:cNvPr id="0" name="Object 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635500"/>
                        <a:ext cx="17875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588" name="AutoShape 844">
            <a:extLst>
              <a:ext uri="{FF2B5EF4-FFF2-40B4-BE49-F238E27FC236}">
                <a16:creationId xmlns:a16="http://schemas.microsoft.com/office/drawing/2014/main" id="{3EB7AFC0-DEFB-451F-BEE3-9CA6FB43F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2881313" cy="457200"/>
          </a:xfrm>
          <a:prstGeom prst="wedgeRectCallout">
            <a:avLst>
              <a:gd name="adj1" fmla="val -92204"/>
              <a:gd name="adj2" fmla="val 625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特征方程</a:t>
            </a:r>
          </a:p>
        </p:txBody>
      </p:sp>
      <p:sp>
        <p:nvSpPr>
          <p:cNvPr id="160594" name="Rectangle 850">
            <a:extLst>
              <a:ext uri="{FF2B5EF4-FFF2-40B4-BE49-F238E27FC236}">
                <a16:creationId xmlns:a16="http://schemas.microsoft.com/office/drawing/2014/main" id="{69E58C01-1853-427E-B0ED-3FB77C3EB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FF0000"/>
                </a:solidFill>
                <a:ea typeface="黑体" panose="02010609060101010101" pitchFamily="49" charset="-122"/>
              </a:rPr>
              <a:t>猜想</a:t>
            </a:r>
            <a:endParaRPr kumimoji="1" lang="zh-CN" altLang="en-US" sz="3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60595" name="Rectangle 851">
            <a:extLst>
              <a:ext uri="{FF2B5EF4-FFF2-40B4-BE49-F238E27FC236}">
                <a16:creationId xmlns:a16="http://schemas.microsoft.com/office/drawing/2014/main" id="{06F13255-BCE5-4146-9C7A-22EC9150E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527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ea typeface="黑体" panose="02010609060101010101" pitchFamily="49" charset="-122"/>
              </a:rPr>
              <a:t>有特解</a:t>
            </a:r>
          </a:p>
        </p:txBody>
      </p:sp>
      <p:graphicFrame>
        <p:nvGraphicFramePr>
          <p:cNvPr id="160596" name="Object 852">
            <a:extLst>
              <a:ext uri="{FF2B5EF4-FFF2-40B4-BE49-F238E27FC236}">
                <a16:creationId xmlns:a16="http://schemas.microsoft.com/office/drawing/2014/main" id="{C4BED3FF-1565-4716-A5F1-7D589E23B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449513"/>
          <a:ext cx="14017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6" name="公式" r:id="rId13" imgW="545863" imgH="228501" progId="Equation.3">
                  <p:embed/>
                </p:oleObj>
              </mc:Choice>
              <mc:Fallback>
                <p:oleObj name="公式" r:id="rId13" imgW="545863" imgH="228501" progId="Equation.3">
                  <p:embed/>
                  <p:pic>
                    <p:nvPicPr>
                      <p:cNvPr id="0" name="Object 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49513"/>
                        <a:ext cx="14017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597" name="Text Box 853">
            <a:extLst>
              <a:ext uri="{FF2B5EF4-FFF2-40B4-BE49-F238E27FC236}">
                <a16:creationId xmlns:a16="http://schemas.microsoft.com/office/drawing/2014/main" id="{D38A0C71-45E7-42FD-9D17-610CE06A9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600700"/>
            <a:ext cx="84947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>
                <a:ea typeface="黑体" panose="02010609060101010101" pitchFamily="49" charset="-122"/>
              </a:rPr>
              <a:t>可见</a:t>
            </a:r>
            <a:r>
              <a:rPr kumimoji="1"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 </a:t>
            </a:r>
            <a:r>
              <a:rPr kumimoji="1" lang="zh-CN" altLang="en-US">
                <a:ea typeface="黑体" panose="02010609060101010101" pitchFamily="49" charset="-122"/>
              </a:rPr>
              <a:t>只要</a:t>
            </a:r>
            <a:r>
              <a:rPr kumimoji="1" lang="en-US" altLang="zh-CN" i="1">
                <a:ea typeface="黑体" panose="02010609060101010101" pitchFamily="49" charset="-122"/>
              </a:rPr>
              <a:t>r</a:t>
            </a:r>
            <a:r>
              <a:rPr kumimoji="1" lang="zh-CN" altLang="en-US">
                <a:ea typeface="黑体" panose="02010609060101010101" pitchFamily="49" charset="-122"/>
              </a:rPr>
              <a:t>满足代数方程</a:t>
            </a:r>
            <a:r>
              <a:rPr kumimoji="1" lang="en-US" altLang="zh-CN" i="1">
                <a:ea typeface="黑体" panose="02010609060101010101" pitchFamily="49" charset="-122"/>
              </a:rPr>
              <a:t>r</a:t>
            </a:r>
            <a:r>
              <a:rPr kumimoji="1" lang="en-US" altLang="zh-CN">
                <a:ea typeface="黑体" panose="02010609060101010101" pitchFamily="49" charset="-122"/>
                <a:sym typeface="Symbol" panose="05050102010706020507" pitchFamily="18" charset="2"/>
              </a:rPr>
              <a:t></a:t>
            </a:r>
            <a:r>
              <a:rPr kumimoji="1" lang="en-US" altLang="zh-CN" i="1">
                <a:ea typeface="黑体" panose="02010609060101010101" pitchFamily="49" charset="-122"/>
              </a:rPr>
              <a:t>q</a:t>
            </a:r>
            <a:r>
              <a:rPr kumimoji="1" lang="en-US" altLang="zh-CN"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黑体" panose="02010609060101010101" pitchFamily="49" charset="-122"/>
              </a:rPr>
              <a:t>0</a:t>
            </a:r>
            <a:r>
              <a:rPr kumimoji="1" lang="en-US" altLang="zh-CN">
                <a:ea typeface="黑体" panose="02010609060101010101" pitchFamily="49" charset="-122"/>
                <a:sym typeface="Symbol" panose="05050102010706020507" pitchFamily="18" charset="2"/>
              </a:rPr>
              <a:t> </a:t>
            </a:r>
            <a:r>
              <a:rPr kumimoji="1" lang="zh-CN" altLang="en-US">
                <a:ea typeface="黑体" panose="02010609060101010101" pitchFamily="49" charset="-122"/>
              </a:rPr>
              <a:t>函数</a:t>
            </a:r>
            <a:r>
              <a:rPr kumimoji="1" lang="en-US" altLang="zh-CN" i="1">
                <a:ea typeface="黑体" panose="02010609060101010101" pitchFamily="49" charset="-122"/>
              </a:rPr>
              <a:t>y</a:t>
            </a:r>
            <a:r>
              <a:rPr kumimoji="1" lang="en-US" altLang="zh-CN"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i="1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i="1">
                <a:ea typeface="黑体" panose="02010609060101010101" pitchFamily="49" charset="-122"/>
              </a:rPr>
              <a:t>e</a:t>
            </a:r>
            <a:r>
              <a:rPr kumimoji="1" lang="en-US" altLang="zh-CN" i="1" baseline="30000">
                <a:ea typeface="黑体" panose="02010609060101010101" pitchFamily="49" charset="-122"/>
              </a:rPr>
              <a:t>rx</a:t>
            </a:r>
            <a:r>
              <a:rPr kumimoji="1" lang="zh-CN" altLang="en-US">
                <a:ea typeface="黑体" panose="02010609060101010101" pitchFamily="49" charset="-122"/>
              </a:rPr>
              <a:t>就是微分方程的解</a:t>
            </a:r>
            <a:r>
              <a:rPr kumimoji="1"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>
                <a:ea typeface="黑体" panose="02010609060101010101" pitchFamily="49" charset="-122"/>
              </a:rPr>
              <a:t> 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579" grpId="0" autoUpdateAnimBg="0"/>
      <p:bldP spid="160583" grpId="0" autoUpdateAnimBg="0"/>
      <p:bldP spid="160586" grpId="0" autoUpdateAnimBg="0"/>
      <p:bldP spid="160588" grpId="0" animBg="1" autoUpdateAnimBg="0"/>
      <p:bldP spid="160594" grpId="0" autoUpdateAnimBg="0"/>
      <p:bldP spid="160595" grpId="0" autoUpdateAnimBg="0"/>
      <p:bldP spid="1605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5" name="Object 3">
            <a:extLst>
              <a:ext uri="{FF2B5EF4-FFF2-40B4-BE49-F238E27FC236}">
                <a16:creationId xmlns:a16="http://schemas.microsoft.com/office/drawing/2014/main" id="{0335BD67-FB0E-4C9E-AECA-AA78AB354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2473325"/>
          <a:ext cx="55197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3" name="Equation" r:id="rId3" imgW="2362200" imgH="393700" progId="Equation.3">
                  <p:embed/>
                </p:oleObj>
              </mc:Choice>
              <mc:Fallback>
                <p:oleObj name="Equation" r:id="rId3" imgW="23622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473325"/>
                        <a:ext cx="55197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6" name="Object 4">
            <a:extLst>
              <a:ext uri="{FF2B5EF4-FFF2-40B4-BE49-F238E27FC236}">
                <a16:creationId xmlns:a16="http://schemas.microsoft.com/office/drawing/2014/main" id="{6E7D460D-A56B-4EC5-B802-7DCFE7302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5475" y="4037013"/>
          <a:ext cx="51149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Equation" r:id="rId5" imgW="2273300" imgH="355600" progId="Equation.3">
                  <p:embed/>
                </p:oleObj>
              </mc:Choice>
              <mc:Fallback>
                <p:oleObj name="Equation" r:id="rId5" imgW="22733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4037013"/>
                        <a:ext cx="51149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7" name="Text Box 5">
            <a:extLst>
              <a:ext uri="{FF2B5EF4-FFF2-40B4-BE49-F238E27FC236}">
                <a16:creationId xmlns:a16="http://schemas.microsoft.com/office/drawing/2014/main" id="{BD2FC374-BB4F-49B1-9A49-1644C4940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3416300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这是一个常系数线性一阶非齐次微分方程。其解为：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25638" name="Text Box 6">
            <a:extLst>
              <a:ext uri="{FF2B5EF4-FFF2-40B4-BE49-F238E27FC236}">
                <a16:creationId xmlns:a16="http://schemas.microsoft.com/office/drawing/2014/main" id="{0C2962DC-B86C-451D-B2BB-95F7DBB4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4938713"/>
            <a:ext cx="8001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宋体" panose="02010600030101010101" pitchFamily="2" charset="-122"/>
              </a:rPr>
              <a:t>式中的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宋体" panose="02010600030101010101" pitchFamily="2" charset="-122"/>
              </a:rPr>
              <a:t>是相应的齐次微分方程的通解，</a:t>
            </a:r>
          </a:p>
        </p:txBody>
      </p:sp>
      <p:graphicFrame>
        <p:nvGraphicFramePr>
          <p:cNvPr id="325639" name="Object 7">
            <a:extLst>
              <a:ext uri="{FF2B5EF4-FFF2-40B4-BE49-F238E27FC236}">
                <a16:creationId xmlns:a16="http://schemas.microsoft.com/office/drawing/2014/main" id="{A7766168-FF08-4C60-9358-C17A77F85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5419725"/>
          <a:ext cx="45021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Equation" r:id="rId7" imgW="1904174" imgH="355446" progId="Equation.3">
                  <p:embed/>
                </p:oleObj>
              </mc:Choice>
              <mc:Fallback>
                <p:oleObj name="Equation" r:id="rId7" imgW="1904174" imgH="3554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419725"/>
                        <a:ext cx="45021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2" name="Object 10">
            <a:extLst>
              <a:ext uri="{FF2B5EF4-FFF2-40B4-BE49-F238E27FC236}">
                <a16:creationId xmlns:a16="http://schemas.microsoft.com/office/drawing/2014/main" id="{217BEA4B-1FDF-45F5-A125-15E48AB0D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673100"/>
          <a:ext cx="18113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" name="Equation" r:id="rId9" imgW="774364" imgH="228501" progId="Equation.3">
                  <p:embed/>
                </p:oleObj>
              </mc:Choice>
              <mc:Fallback>
                <p:oleObj name="Equation" r:id="rId9" imgW="774364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73100"/>
                        <a:ext cx="18113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3" name="Object 11">
            <a:extLst>
              <a:ext uri="{FF2B5EF4-FFF2-40B4-BE49-F238E27FC236}">
                <a16:creationId xmlns:a16="http://schemas.microsoft.com/office/drawing/2014/main" id="{30368878-6F42-4C23-89D8-8602D29D1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392238"/>
          <a:ext cx="25812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7" name="Equation" r:id="rId11" imgW="1104421" imgH="406224" progId="Equation.3">
                  <p:embed/>
                </p:oleObj>
              </mc:Choice>
              <mc:Fallback>
                <p:oleObj name="Equation" r:id="rId11" imgW="1104421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92238"/>
                        <a:ext cx="25812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12">
            <a:extLst>
              <a:ext uri="{FF2B5EF4-FFF2-40B4-BE49-F238E27FC236}">
                <a16:creationId xmlns:a16="http://schemas.microsoft.com/office/drawing/2014/main" id="{79AAC5D2-9501-4EAC-9B45-EABAA3BC9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由</a:t>
            </a:r>
            <a:r>
              <a:rPr lang="en-US" altLang="zh-CN" sz="2800" b="1">
                <a:latin typeface="Times New Roman" panose="02020603050405020304" pitchFamily="18" charset="0"/>
              </a:rPr>
              <a:t>KCL</a:t>
            </a:r>
            <a:r>
              <a:rPr lang="zh-CN" altLang="en-US" sz="2800" b="1"/>
              <a:t>得</a:t>
            </a:r>
          </a:p>
        </p:txBody>
      </p:sp>
      <p:sp>
        <p:nvSpPr>
          <p:cNvPr id="48138" name="Text Box 13">
            <a:extLst>
              <a:ext uri="{FF2B5EF4-FFF2-40B4-BE49-F238E27FC236}">
                <a16:creationId xmlns:a16="http://schemas.microsoft.com/office/drawing/2014/main" id="{5DC5F05C-AA35-4F82-BC0C-635A3E02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81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即</a:t>
            </a:r>
          </a:p>
        </p:txBody>
      </p:sp>
      <p:graphicFrame>
        <p:nvGraphicFramePr>
          <p:cNvPr id="48139" name="Object 14">
            <a:extLst>
              <a:ext uri="{FF2B5EF4-FFF2-40B4-BE49-F238E27FC236}">
                <a16:creationId xmlns:a16="http://schemas.microsoft.com/office/drawing/2014/main" id="{314E61FB-3EB9-4E30-9797-91C2B5018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57200"/>
          <a:ext cx="3465513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8" name="Visio" r:id="rId13" imgW="3289221" imgH="1709976" progId="Visio.Drawing.11">
                  <p:embed/>
                </p:oleObj>
              </mc:Choice>
              <mc:Fallback>
                <p:oleObj name="Visio" r:id="rId13" imgW="3289221" imgH="1709976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"/>
                        <a:ext cx="3465513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15">
            <a:extLst>
              <a:ext uri="{FF2B5EF4-FFF2-40B4-BE49-F238E27FC236}">
                <a16:creationId xmlns:a16="http://schemas.microsoft.com/office/drawing/2014/main" id="{9F054A20-62A6-47EE-824C-D4750ED3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7" grpId="0" build="p" autoUpdateAnimBg="0" advAuto="0"/>
      <p:bldP spid="32563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1F00C24F-4C09-450A-B43A-0AAEF76A1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0825" y="1219200"/>
          <a:ext cx="212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Equation" r:id="rId3" imgW="850900" imgH="228600" progId="Equation.3">
                  <p:embed/>
                </p:oleObj>
              </mc:Choice>
              <mc:Fallback>
                <p:oleObj name="Equation" r:id="rId3" imgW="850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1219200"/>
                        <a:ext cx="212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59" name="Text Box 3">
            <a:extLst>
              <a:ext uri="{FF2B5EF4-FFF2-40B4-BE49-F238E27FC236}">
                <a16:creationId xmlns:a16="http://schemas.microsoft.com/office/drawing/2014/main" id="{5CCE2A58-E863-4A5D-B898-DD849883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79975"/>
            <a:ext cx="152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</a:rPr>
              <a:t>稳态分量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49156" name="Text Box 6">
            <a:extLst>
              <a:ext uri="{FF2B5EF4-FFF2-40B4-BE49-F238E27FC236}">
                <a16:creationId xmlns:a16="http://schemas.microsoft.com/office/drawing/2014/main" id="{41B58979-D032-42F9-BF2A-0B3BD7CE9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001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于是得到电容电压以及电容电流的表达式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9157" name="Object 7">
            <a:extLst>
              <a:ext uri="{FF2B5EF4-FFF2-40B4-BE49-F238E27FC236}">
                <a16:creationId xmlns:a16="http://schemas.microsoft.com/office/drawing/2014/main" id="{7B2D3E67-019E-4BAD-961B-352085A57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09800"/>
          <a:ext cx="68722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Equation" r:id="rId5" imgW="2819400" imgH="355600" progId="Equation.3">
                  <p:embed/>
                </p:oleObj>
              </mc:Choice>
              <mc:Fallback>
                <p:oleObj name="Equation" r:id="rId5" imgW="2819400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68722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8">
            <a:extLst>
              <a:ext uri="{FF2B5EF4-FFF2-40B4-BE49-F238E27FC236}">
                <a16:creationId xmlns:a16="http://schemas.microsoft.com/office/drawing/2014/main" id="{4F2FCCD1-44BA-47F4-AEC6-114BD7CB3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3170238"/>
          <a:ext cx="6975475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7" imgW="2933700" imgH="711200" progId="Equation.3">
                  <p:embed/>
                </p:oleObj>
              </mc:Choice>
              <mc:Fallback>
                <p:oleObj name="Equation" r:id="rId7" imgW="29337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170238"/>
                        <a:ext cx="6975475" cy="1741487"/>
                      </a:xfrm>
                      <a:prstGeom prst="rect">
                        <a:avLst/>
                      </a:prstGeom>
                      <a:solidFill>
                        <a:srgbClr val="E7E3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9">
            <a:extLst>
              <a:ext uri="{FF2B5EF4-FFF2-40B4-BE49-F238E27FC236}">
                <a16:creationId xmlns:a16="http://schemas.microsoft.com/office/drawing/2014/main" id="{0D08B20B-A339-4910-B583-FE26DB8FF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5429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即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0664" name="Line 10">
            <a:extLst>
              <a:ext uri="{FF2B5EF4-FFF2-40B4-BE49-F238E27FC236}">
                <a16:creationId xmlns:a16="http://schemas.microsoft.com/office/drawing/2014/main" id="{CF4E419A-7F16-45B1-99D6-4A6D008C8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953000"/>
            <a:ext cx="990600" cy="0"/>
          </a:xfrm>
          <a:prstGeom prst="line">
            <a:avLst/>
          </a:prstGeom>
          <a:noFill/>
          <a:ln w="38100">
            <a:solidFill>
              <a:srgbClr val="CD0F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5" name="Line 11">
            <a:extLst>
              <a:ext uri="{FF2B5EF4-FFF2-40B4-BE49-F238E27FC236}">
                <a16:creationId xmlns:a16="http://schemas.microsoft.com/office/drawing/2014/main" id="{A4336FD4-97B6-49B7-B853-5CE90884E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953000"/>
            <a:ext cx="3124200" cy="0"/>
          </a:xfrm>
          <a:prstGeom prst="line">
            <a:avLst/>
          </a:prstGeom>
          <a:noFill/>
          <a:ln w="38100">
            <a:solidFill>
              <a:srgbClr val="CD0F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Text Box 12">
            <a:extLst>
              <a:ext uri="{FF2B5EF4-FFF2-40B4-BE49-F238E27FC236}">
                <a16:creationId xmlns:a16="http://schemas.microsoft.com/office/drawing/2014/main" id="{B3AB3058-D56A-4696-BA6C-1503BCC67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11731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求得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26669" name="Text Box 13">
            <a:extLst>
              <a:ext uri="{FF2B5EF4-FFF2-40B4-BE49-F238E27FC236}">
                <a16:creationId xmlns:a16="http://schemas.microsoft.com/office/drawing/2014/main" id="{776117A7-DE7C-4DEB-9A42-6666C77F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79975"/>
            <a:ext cx="152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</a:rPr>
              <a:t>暂态分量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49164" name="Text Box 14">
            <a:extLst>
              <a:ext uri="{FF2B5EF4-FFF2-40B4-BE49-F238E27FC236}">
                <a16:creationId xmlns:a16="http://schemas.microsoft.com/office/drawing/2014/main" id="{CACA6E22-4DC2-40C8-8B6D-8349A5B7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95963"/>
            <a:ext cx="58499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4B359B"/>
                </a:solidFill>
                <a:latin typeface="宋体" panose="02010600030101010101" pitchFamily="2" charset="-122"/>
              </a:rPr>
              <a:t>全响应＝稳态分量 ＋暂态分量</a:t>
            </a:r>
          </a:p>
        </p:txBody>
      </p:sp>
      <p:sp>
        <p:nvSpPr>
          <p:cNvPr id="49165" name="Text Box 15">
            <a:extLst>
              <a:ext uri="{FF2B5EF4-FFF2-40B4-BE49-F238E27FC236}">
                <a16:creationId xmlns:a16="http://schemas.microsoft.com/office/drawing/2014/main" id="{C1FC4B36-6934-4CFE-83E3-881BDDEEB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4963"/>
            <a:ext cx="10350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所以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49166" name="Text Box 16">
            <a:extLst>
              <a:ext uri="{FF2B5EF4-FFF2-40B4-BE49-F238E27FC236}">
                <a16:creationId xmlns:a16="http://schemas.microsoft.com/office/drawing/2014/main" id="{C3105747-10E3-4735-822C-030C9C0FB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2590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由初始条件得</a:t>
            </a:r>
          </a:p>
        </p:txBody>
      </p:sp>
      <p:graphicFrame>
        <p:nvGraphicFramePr>
          <p:cNvPr id="49167" name="Object 17">
            <a:extLst>
              <a:ext uri="{FF2B5EF4-FFF2-40B4-BE49-F238E27FC236}">
                <a16:creationId xmlns:a16="http://schemas.microsoft.com/office/drawing/2014/main" id="{8941B247-E7FE-404B-8FB6-A80CB5080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4525" y="533400"/>
          <a:ext cx="51419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9" imgW="2082800" imgH="228600" progId="Equation.3">
                  <p:embed/>
                </p:oleObj>
              </mc:Choice>
              <mc:Fallback>
                <p:oleObj name="Equation" r:id="rId9" imgW="2082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533400"/>
                        <a:ext cx="51419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  <p:bldP spid="3266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>
            <a:extLst>
              <a:ext uri="{FF2B5EF4-FFF2-40B4-BE49-F238E27FC236}">
                <a16:creationId xmlns:a16="http://schemas.microsoft.com/office/drawing/2014/main" id="{95EF4B60-4829-4C04-A830-49DAABD4E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0"/>
            <a:ext cx="20701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零输入响应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60BD6327-3DC7-4616-809C-2053A6C95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025497"/>
              </p:ext>
            </p:extLst>
          </p:nvPr>
        </p:nvGraphicFramePr>
        <p:xfrm>
          <a:off x="1219200" y="203200"/>
          <a:ext cx="79248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3" imgW="3200400" imgH="711200" progId="Equation.3">
                  <p:embed/>
                </p:oleObj>
              </mc:Choice>
              <mc:Fallback>
                <p:oleObj name="Equation" r:id="rId3" imgW="32004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3200"/>
                        <a:ext cx="7924800" cy="1714500"/>
                      </a:xfrm>
                      <a:prstGeom prst="rect">
                        <a:avLst/>
                      </a:prstGeom>
                      <a:solidFill>
                        <a:srgbClr val="E7E3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>
            <a:extLst>
              <a:ext uri="{FF2B5EF4-FFF2-40B4-BE49-F238E27FC236}">
                <a16:creationId xmlns:a16="http://schemas.microsoft.com/office/drawing/2014/main" id="{4239B5B6-4198-4D7B-863B-1194CC58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9713"/>
            <a:ext cx="5429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又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7E627EB7-9FF5-45E7-BD14-1024BE25F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981200"/>
            <a:ext cx="1349375" cy="0"/>
          </a:xfrm>
          <a:prstGeom prst="line">
            <a:avLst/>
          </a:prstGeom>
          <a:noFill/>
          <a:ln w="38100">
            <a:solidFill>
              <a:srgbClr val="CD0F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7D80BF1B-FC8F-4418-A3F3-8C99D270C5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1981200"/>
            <a:ext cx="2743200" cy="0"/>
          </a:xfrm>
          <a:prstGeom prst="line">
            <a:avLst/>
          </a:prstGeom>
          <a:noFill/>
          <a:ln w="38100">
            <a:solidFill>
              <a:srgbClr val="CD0F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7F1DB26B-E5B6-4AAC-A077-B2F66CE4D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2971800"/>
            <a:ext cx="60309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4B359B"/>
                </a:solidFill>
                <a:latin typeface="宋体" panose="02010600030101010101" pitchFamily="2" charset="-122"/>
              </a:rPr>
              <a:t>全响应＝零输入响应 ＋零状态响应</a:t>
            </a:r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C1CFB0CA-8210-4C0C-9938-CF94708A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43163"/>
            <a:ext cx="3276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所以也可以表示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28713" name="Text Box 9">
            <a:extLst>
              <a:ext uri="{FF2B5EF4-FFF2-40B4-BE49-F238E27FC236}">
                <a16:creationId xmlns:a16="http://schemas.microsoft.com/office/drawing/2014/main" id="{FD57662C-0B08-4046-B85C-F25D591CF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05000"/>
            <a:ext cx="20701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零状态响应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7642004F-5624-4061-BF33-6819553E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30" y="3744035"/>
            <a:ext cx="75438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CD0F14"/>
                </a:solidFill>
              </a:rPr>
              <a:t>零输入响应</a:t>
            </a:r>
            <a:r>
              <a:rPr lang="zh-CN" altLang="en-US" b="1" dirty="0"/>
              <a:t>：电路的输入为零，响应是由储能元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　　　　　　件所储存的能量产生的，这种响应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　　　　　　称为零输入响应．</a:t>
            </a:r>
            <a:endParaRPr lang="zh-CN" altLang="en-US" sz="1800" dirty="0"/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53CCA2FF-6ADD-4ED4-B703-46C1834DD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5150560"/>
            <a:ext cx="81962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973263" indent="-1973263" algn="just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CD0F14"/>
                </a:solidFill>
              </a:rPr>
              <a:t>零状态响应</a:t>
            </a:r>
            <a:r>
              <a:rPr kumimoji="1" lang="zh-CN" altLang="en-US" sz="2800" b="1" dirty="0">
                <a:latin typeface="华文新魏" panose="02010800040101010101" pitchFamily="2" charset="-122"/>
              </a:rPr>
              <a:t>：</a:t>
            </a:r>
            <a:r>
              <a:rPr kumimoji="1" lang="zh-CN" altLang="en-US" b="1" dirty="0">
                <a:latin typeface="华文新魏" panose="02010800040101010101" pitchFamily="2" charset="-122"/>
              </a:rPr>
              <a:t>电路的初始状态为零，即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b="1" i="1" baseline="-30000" dirty="0" err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(0</a:t>
            </a:r>
            <a:r>
              <a:rPr kumimoji="1" lang="en-US" altLang="zh-CN" b="1" baseline="-30000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b="1" i="1" baseline="-30000" dirty="0" err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(0</a:t>
            </a:r>
            <a:r>
              <a:rPr kumimoji="1" lang="en-US" altLang="zh-CN" b="1" baseline="-30000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)=0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b="1" dirty="0">
                <a:latin typeface="华文新魏" panose="02010800040101010101" pitchFamily="2" charset="-122"/>
              </a:rPr>
              <a:t>由外加激励引起的响应，称为零状态响应</a:t>
            </a:r>
            <a:r>
              <a:rPr kumimoji="1" lang="zh-CN" altLang="en-US" sz="2800" b="1" dirty="0">
                <a:latin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/>
      <p:bldP spid="328713" grpId="0"/>
      <p:bldP spid="12" grpId="0"/>
      <p:bldP spid="1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F2B6E-C5EE-4332-8A62-48829E8E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一阶电路的零输入响应</a:t>
            </a:r>
            <a:endParaRPr lang="zh-CN" altLang="en-US" sz="4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016E0-D673-4F94-A5DB-227959E9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E4003-A6E9-4F34-9F20-2CDB76D2812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9C13982-8DE4-4EC0-81A3-027AB04ABC2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109335"/>
              </p:ext>
            </p:extLst>
          </p:nvPr>
        </p:nvGraphicFramePr>
        <p:xfrm>
          <a:off x="367435" y="1552001"/>
          <a:ext cx="51736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8" name="公式" r:id="rId3" imgW="2209680" imgH="342720" progId="Equation.3">
                  <p:embed/>
                </p:oleObj>
              </mc:Choice>
              <mc:Fallback>
                <p:oleObj name="公式" r:id="rId3" imgW="2209680" imgH="342720" progId="Equation.3">
                  <p:embed/>
                  <p:pic>
                    <p:nvPicPr>
                      <p:cNvPr id="50179" name="Object 3">
                        <a:extLst>
                          <a:ext uri="{FF2B5EF4-FFF2-40B4-BE49-F238E27FC236}">
                            <a16:creationId xmlns:a16="http://schemas.microsoft.com/office/drawing/2014/main" id="{60BD6327-3DC7-4616-809C-2053A6C95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35" y="1552001"/>
                        <a:ext cx="5173663" cy="803275"/>
                      </a:xfrm>
                      <a:prstGeom prst="rect">
                        <a:avLst/>
                      </a:prstGeom>
                      <a:solidFill>
                        <a:srgbClr val="E7E3F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59D717F-CC46-4126-B1AE-F92AE62D69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443133"/>
              </p:ext>
            </p:extLst>
          </p:nvPr>
        </p:nvGraphicFramePr>
        <p:xfrm>
          <a:off x="5887641" y="1479626"/>
          <a:ext cx="2225432" cy="78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9" name="公式" r:id="rId5" imgW="647640" imgH="228600" progId="Equation.3">
                  <p:embed/>
                </p:oleObj>
              </mc:Choice>
              <mc:Fallback>
                <p:oleObj name="公式" r:id="rId5" imgW="647640" imgH="22860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D9C13982-8DE4-4EC0-81A3-027AB04AB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641" y="1479626"/>
                        <a:ext cx="2225432" cy="785310"/>
                      </a:xfrm>
                      <a:prstGeom prst="rect">
                        <a:avLst/>
                      </a:prstGeom>
                      <a:solidFill>
                        <a:srgbClr val="E7E3F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0B2570-768C-419F-AA1D-98DB1DDCA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09362"/>
              </p:ext>
            </p:extLst>
          </p:nvPr>
        </p:nvGraphicFramePr>
        <p:xfrm>
          <a:off x="249852" y="2629925"/>
          <a:ext cx="3070826" cy="89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0" name="公式" r:id="rId7" imgW="1180800" imgH="342720" progId="Equation.3">
                  <p:embed/>
                </p:oleObj>
              </mc:Choice>
              <mc:Fallback>
                <p:oleObj name="公式" r:id="rId7" imgW="11808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852" y="2629925"/>
                        <a:ext cx="3070826" cy="89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980CB1F2-9FAD-48AC-8530-8D514497D435}"/>
              </a:ext>
            </a:extLst>
          </p:cNvPr>
          <p:cNvSpPr/>
          <p:nvPr/>
        </p:nvSpPr>
        <p:spPr bwMode="auto">
          <a:xfrm>
            <a:off x="1466655" y="1444126"/>
            <a:ext cx="1035116" cy="1181919"/>
          </a:xfrm>
          <a:prstGeom prst="ellipse">
            <a:avLst/>
          </a:prstGeom>
          <a:noFill/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5B7721-D196-49AB-BB7D-4B0E8660C318}"/>
              </a:ext>
            </a:extLst>
          </p:cNvPr>
          <p:cNvSpPr/>
          <p:nvPr/>
        </p:nvSpPr>
        <p:spPr bwMode="auto">
          <a:xfrm>
            <a:off x="3941930" y="1417638"/>
            <a:ext cx="1035115" cy="1181920"/>
          </a:xfrm>
          <a:prstGeom prst="ellipse">
            <a:avLst/>
          </a:prstGeom>
          <a:noFill/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09F3911E-F312-4739-8BA6-90375432C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854765"/>
              </p:ext>
            </p:extLst>
          </p:nvPr>
        </p:nvGraphicFramePr>
        <p:xfrm>
          <a:off x="5247075" y="3699030"/>
          <a:ext cx="4142652" cy="209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1" name="Visio" r:id="rId9" imgW="3289221" imgH="1709976" progId="Visio.Drawing.11">
                  <p:embed/>
                </p:oleObj>
              </mc:Choice>
              <mc:Fallback>
                <p:oleObj name="Visio" r:id="rId9" imgW="3289221" imgH="1709976" progId="Visio.Drawing.11">
                  <p:embed/>
                  <p:pic>
                    <p:nvPicPr>
                      <p:cNvPr id="48139" name="Object 14">
                        <a:extLst>
                          <a:ext uri="{FF2B5EF4-FFF2-40B4-BE49-F238E27FC236}">
                            <a16:creationId xmlns:a16="http://schemas.microsoft.com/office/drawing/2014/main" id="{314E61FB-3EB9-4E30-9797-91C2B5018B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075" y="3699030"/>
                        <a:ext cx="4142652" cy="2096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45E424A1-0807-4C5F-B789-61A468DED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554911"/>
              </p:ext>
            </p:extLst>
          </p:nvPr>
        </p:nvGraphicFramePr>
        <p:xfrm>
          <a:off x="739410" y="3419163"/>
          <a:ext cx="3910012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2" name="Visio" r:id="rId11" imgW="3909774" imgH="2746534" progId="Visio.Drawing.11">
                  <p:embed/>
                </p:oleObj>
              </mc:Choice>
              <mc:Fallback>
                <p:oleObj name="Visio" r:id="rId11" imgW="3909774" imgH="2746534" progId="Visio.Drawing.11">
                  <p:embed/>
                  <p:pic>
                    <p:nvPicPr>
                      <p:cNvPr id="19460" name="Object 5">
                        <a:extLst>
                          <a:ext uri="{FF2B5EF4-FFF2-40B4-BE49-F238E27FC236}">
                            <a16:creationId xmlns:a16="http://schemas.microsoft.com/office/drawing/2014/main" id="{2E20CAB5-6491-488D-BFAC-81489B5A5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10" y="3419163"/>
                        <a:ext cx="3910012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32096DD0-6098-4B3A-A878-62AC3E6C3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42" y="914536"/>
            <a:ext cx="1633137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全响应：</a:t>
            </a:r>
            <a:endParaRPr kumimoji="1"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AE0BA4-190D-4298-9218-9B82AED33970}"/>
              </a:ext>
            </a:extLst>
          </p:cNvPr>
          <p:cNvSpPr/>
          <p:nvPr/>
        </p:nvSpPr>
        <p:spPr bwMode="auto">
          <a:xfrm>
            <a:off x="5157065" y="3429000"/>
            <a:ext cx="1575175" cy="2610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7EBA438-DF2E-42CD-8324-AA472E7E4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80" y="2386910"/>
            <a:ext cx="290597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零输入响应：</a:t>
            </a:r>
            <a:endParaRPr kumimoji="1"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20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8E30F-BA26-44DC-84BD-D0EC73F9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E4003-A6E9-4F34-9F20-2CDB76D2812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308F3FD0-DF1E-4C9A-A34C-4BD3ACD90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774211"/>
              </p:ext>
            </p:extLst>
          </p:nvPr>
        </p:nvGraphicFramePr>
        <p:xfrm>
          <a:off x="444521" y="1527560"/>
          <a:ext cx="51736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6" name="公式" r:id="rId3" imgW="2209680" imgH="342720" progId="Equation.3">
                  <p:embed/>
                </p:oleObj>
              </mc:Choice>
              <mc:Fallback>
                <p:oleObj name="公式" r:id="rId3" imgW="2209680" imgH="34272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D9C13982-8DE4-4EC0-81A3-027AB04AB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21" y="1527560"/>
                        <a:ext cx="5173663" cy="803275"/>
                      </a:xfrm>
                      <a:prstGeom prst="rect">
                        <a:avLst/>
                      </a:prstGeom>
                      <a:solidFill>
                        <a:srgbClr val="E7E3F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4B47F553-8E59-4E2A-8B2C-78504EC38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593962"/>
              </p:ext>
            </p:extLst>
          </p:nvPr>
        </p:nvGraphicFramePr>
        <p:xfrm>
          <a:off x="5822950" y="1479550"/>
          <a:ext cx="23574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7" name="公式" r:id="rId5" imgW="685800" imgH="228600" progId="Equation.3">
                  <p:embed/>
                </p:oleObj>
              </mc:Choice>
              <mc:Fallback>
                <p:oleObj name="公式" r:id="rId5" imgW="685800" imgH="2286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959D717F-CC46-4126-B1AE-F92AE62D6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1479550"/>
                        <a:ext cx="2357438" cy="785813"/>
                      </a:xfrm>
                      <a:prstGeom prst="rect">
                        <a:avLst/>
                      </a:prstGeom>
                      <a:solidFill>
                        <a:srgbClr val="E7E3F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53C2C7EF-E15A-42CA-A6C5-66FF52F6C6D4}"/>
              </a:ext>
            </a:extLst>
          </p:cNvPr>
          <p:cNvSpPr/>
          <p:nvPr/>
        </p:nvSpPr>
        <p:spPr bwMode="auto">
          <a:xfrm>
            <a:off x="2738802" y="1466494"/>
            <a:ext cx="1035115" cy="1181920"/>
          </a:xfrm>
          <a:prstGeom prst="ellipse">
            <a:avLst/>
          </a:prstGeom>
          <a:noFill/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1AB67FC3-0BD8-4B2E-99E6-BF38C9535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742953"/>
              </p:ext>
            </p:extLst>
          </p:nvPr>
        </p:nvGraphicFramePr>
        <p:xfrm>
          <a:off x="5247075" y="3699030"/>
          <a:ext cx="4142652" cy="209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8" name="Visio" r:id="rId7" imgW="3289221" imgH="1709976" progId="Visio.Drawing.11">
                  <p:embed/>
                </p:oleObj>
              </mc:Choice>
              <mc:Fallback>
                <p:oleObj name="Visio" r:id="rId7" imgW="3289221" imgH="1709976" progId="Visio.Drawing.11">
                  <p:embed/>
                  <p:pic>
                    <p:nvPicPr>
                      <p:cNvPr id="10" name="Object 14">
                        <a:extLst>
                          <a:ext uri="{FF2B5EF4-FFF2-40B4-BE49-F238E27FC236}">
                            <a16:creationId xmlns:a16="http://schemas.microsoft.com/office/drawing/2014/main" id="{09F3911E-F312-4739-8BA6-90375432C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075" y="3699030"/>
                        <a:ext cx="4142652" cy="2096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1F9F0407-F4E7-464D-B15F-1C1D84EC7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430872"/>
              </p:ext>
            </p:extLst>
          </p:nvPr>
        </p:nvGraphicFramePr>
        <p:xfrm>
          <a:off x="434150" y="2918610"/>
          <a:ext cx="40751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9" name="公式" r:id="rId9" imgW="1739880" imgH="342720" progId="Equation.3">
                  <p:embed/>
                </p:oleObj>
              </mc:Choice>
              <mc:Fallback>
                <p:oleObj name="公式" r:id="rId9" imgW="1739880" imgH="34272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308F3FD0-DF1E-4C9A-A34C-4BD3ACD903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50" y="2918610"/>
                        <a:ext cx="4075113" cy="803275"/>
                      </a:xfrm>
                      <a:prstGeom prst="rect">
                        <a:avLst/>
                      </a:prstGeom>
                      <a:solidFill>
                        <a:srgbClr val="E7E3F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">
            <a:extLst>
              <a:ext uri="{FF2B5EF4-FFF2-40B4-BE49-F238E27FC236}">
                <a16:creationId xmlns:a16="http://schemas.microsoft.com/office/drawing/2014/main" id="{D2A93B47-4CD9-404C-B60F-F9F0E4059010}"/>
              </a:ext>
            </a:extLst>
          </p:cNvPr>
          <p:cNvGrpSpPr>
            <a:grpSpLocks/>
          </p:cNvGrpSpPr>
          <p:nvPr/>
        </p:nvGrpSpPr>
        <p:grpSpPr bwMode="auto">
          <a:xfrm>
            <a:off x="461529" y="3699030"/>
            <a:ext cx="3795435" cy="3381658"/>
            <a:chOff x="576" y="1488"/>
            <a:chExt cx="2102" cy="2057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4DB99736-056B-4383-8FED-1ECC355AC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646"/>
              <a:ext cx="5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15" name="Line 4">
              <a:extLst>
                <a:ext uri="{FF2B5EF4-FFF2-40B4-BE49-F238E27FC236}">
                  <a16:creationId xmlns:a16="http://schemas.microsoft.com/office/drawing/2014/main" id="{DEE2997A-359E-4688-B4D5-4DAB99D03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1705"/>
              <a:ext cx="15" cy="1266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BF898D0-5C4A-42AC-ADD7-4836277CD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" y="1618"/>
              <a:ext cx="63" cy="95"/>
            </a:xfrm>
            <a:custGeom>
              <a:avLst/>
              <a:gdLst>
                <a:gd name="T0" fmla="*/ 0 w 63"/>
                <a:gd name="T1" fmla="*/ 95 h 95"/>
                <a:gd name="T2" fmla="*/ 32 w 63"/>
                <a:gd name="T3" fmla="*/ 0 h 95"/>
                <a:gd name="T4" fmla="*/ 63 w 63"/>
                <a:gd name="T5" fmla="*/ 95 h 95"/>
                <a:gd name="T6" fmla="*/ 0 w 63"/>
                <a:gd name="T7" fmla="*/ 95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95"/>
                <a:gd name="T14" fmla="*/ 63 w 63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95">
                  <a:moveTo>
                    <a:pt x="0" y="95"/>
                  </a:moveTo>
                  <a:lnTo>
                    <a:pt x="32" y="0"/>
                  </a:lnTo>
                  <a:lnTo>
                    <a:pt x="63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0FC9A658-0FB9-4498-94F5-F8D701938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16"/>
              <a:ext cx="1727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A5EE3A8-3BB8-4780-B06D-75A7A1572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2584"/>
              <a:ext cx="95" cy="63"/>
            </a:xfrm>
            <a:custGeom>
              <a:avLst/>
              <a:gdLst>
                <a:gd name="T0" fmla="*/ 0 w 95"/>
                <a:gd name="T1" fmla="*/ 0 h 63"/>
                <a:gd name="T2" fmla="*/ 95 w 95"/>
                <a:gd name="T3" fmla="*/ 32 h 63"/>
                <a:gd name="T4" fmla="*/ 0 w 95"/>
                <a:gd name="T5" fmla="*/ 63 h 63"/>
                <a:gd name="T6" fmla="*/ 0 w 9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63"/>
                <a:gd name="T14" fmla="*/ 95 w 9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63">
                  <a:moveTo>
                    <a:pt x="0" y="0"/>
                  </a:moveTo>
                  <a:lnTo>
                    <a:pt x="95" y="32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C8B80215-AE20-45B7-B07F-B45AB9AB2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1" y="1817"/>
              <a:ext cx="1574" cy="10"/>
            </a:xfrm>
            <a:custGeom>
              <a:avLst/>
              <a:gdLst>
                <a:gd name="T0" fmla="*/ 4 w 4198"/>
                <a:gd name="T1" fmla="*/ 0 h 26"/>
                <a:gd name="T2" fmla="*/ 4 w 4198"/>
                <a:gd name="T3" fmla="*/ 1 h 26"/>
                <a:gd name="T4" fmla="*/ 0 w 4198"/>
                <a:gd name="T5" fmla="*/ 0 h 26"/>
                <a:gd name="T6" fmla="*/ 6 w 4198"/>
                <a:gd name="T7" fmla="*/ 0 h 26"/>
                <a:gd name="T8" fmla="*/ 10 w 4198"/>
                <a:gd name="T9" fmla="*/ 0 h 26"/>
                <a:gd name="T10" fmla="*/ 6 w 4198"/>
                <a:gd name="T11" fmla="*/ 1 h 26"/>
                <a:gd name="T12" fmla="*/ 6 w 4198"/>
                <a:gd name="T13" fmla="*/ 0 h 26"/>
                <a:gd name="T14" fmla="*/ 16 w 4198"/>
                <a:gd name="T15" fmla="*/ 0 h 26"/>
                <a:gd name="T16" fmla="*/ 16 w 4198"/>
                <a:gd name="T17" fmla="*/ 1 h 26"/>
                <a:gd name="T18" fmla="*/ 12 w 4198"/>
                <a:gd name="T19" fmla="*/ 0 h 26"/>
                <a:gd name="T20" fmla="*/ 18 w 4198"/>
                <a:gd name="T21" fmla="*/ 0 h 26"/>
                <a:gd name="T22" fmla="*/ 22 w 4198"/>
                <a:gd name="T23" fmla="*/ 0 h 26"/>
                <a:gd name="T24" fmla="*/ 18 w 4198"/>
                <a:gd name="T25" fmla="*/ 1 h 26"/>
                <a:gd name="T26" fmla="*/ 18 w 4198"/>
                <a:gd name="T27" fmla="*/ 0 h 26"/>
                <a:gd name="T28" fmla="*/ 28 w 4198"/>
                <a:gd name="T29" fmla="*/ 0 h 26"/>
                <a:gd name="T30" fmla="*/ 28 w 4198"/>
                <a:gd name="T31" fmla="*/ 1 h 26"/>
                <a:gd name="T32" fmla="*/ 24 w 4198"/>
                <a:gd name="T33" fmla="*/ 0 h 26"/>
                <a:gd name="T34" fmla="*/ 31 w 4198"/>
                <a:gd name="T35" fmla="*/ 0 h 26"/>
                <a:gd name="T36" fmla="*/ 34 w 4198"/>
                <a:gd name="T37" fmla="*/ 0 h 26"/>
                <a:gd name="T38" fmla="*/ 31 w 4198"/>
                <a:gd name="T39" fmla="*/ 1 h 26"/>
                <a:gd name="T40" fmla="*/ 31 w 4198"/>
                <a:gd name="T41" fmla="*/ 0 h 26"/>
                <a:gd name="T42" fmla="*/ 40 w 4198"/>
                <a:gd name="T43" fmla="*/ 0 h 26"/>
                <a:gd name="T44" fmla="*/ 40 w 4198"/>
                <a:gd name="T45" fmla="*/ 1 h 26"/>
                <a:gd name="T46" fmla="*/ 36 w 4198"/>
                <a:gd name="T47" fmla="*/ 0 h 26"/>
                <a:gd name="T48" fmla="*/ 43 w 4198"/>
                <a:gd name="T49" fmla="*/ 0 h 26"/>
                <a:gd name="T50" fmla="*/ 46 w 4198"/>
                <a:gd name="T51" fmla="*/ 0 h 26"/>
                <a:gd name="T52" fmla="*/ 43 w 4198"/>
                <a:gd name="T53" fmla="*/ 1 h 26"/>
                <a:gd name="T54" fmla="*/ 43 w 4198"/>
                <a:gd name="T55" fmla="*/ 0 h 26"/>
                <a:gd name="T56" fmla="*/ 52 w 4198"/>
                <a:gd name="T57" fmla="*/ 0 h 26"/>
                <a:gd name="T58" fmla="*/ 52 w 4198"/>
                <a:gd name="T59" fmla="*/ 1 h 26"/>
                <a:gd name="T60" fmla="*/ 49 w 4198"/>
                <a:gd name="T61" fmla="*/ 0 h 26"/>
                <a:gd name="T62" fmla="*/ 55 w 4198"/>
                <a:gd name="T63" fmla="*/ 0 h 26"/>
                <a:gd name="T64" fmla="*/ 59 w 4198"/>
                <a:gd name="T65" fmla="*/ 0 h 26"/>
                <a:gd name="T66" fmla="*/ 55 w 4198"/>
                <a:gd name="T67" fmla="*/ 1 h 26"/>
                <a:gd name="T68" fmla="*/ 55 w 4198"/>
                <a:gd name="T69" fmla="*/ 0 h 26"/>
                <a:gd name="T70" fmla="*/ 64 w 4198"/>
                <a:gd name="T71" fmla="*/ 0 h 26"/>
                <a:gd name="T72" fmla="*/ 64 w 4198"/>
                <a:gd name="T73" fmla="*/ 1 h 26"/>
                <a:gd name="T74" fmla="*/ 61 w 4198"/>
                <a:gd name="T75" fmla="*/ 0 h 26"/>
                <a:gd name="T76" fmla="*/ 67 w 4198"/>
                <a:gd name="T77" fmla="*/ 0 h 26"/>
                <a:gd name="T78" fmla="*/ 71 w 4198"/>
                <a:gd name="T79" fmla="*/ 0 h 26"/>
                <a:gd name="T80" fmla="*/ 67 w 4198"/>
                <a:gd name="T81" fmla="*/ 1 h 26"/>
                <a:gd name="T82" fmla="*/ 67 w 4198"/>
                <a:gd name="T83" fmla="*/ 0 h 26"/>
                <a:gd name="T84" fmla="*/ 76 w 4198"/>
                <a:gd name="T85" fmla="*/ 0 h 26"/>
                <a:gd name="T86" fmla="*/ 76 w 4198"/>
                <a:gd name="T87" fmla="*/ 1 h 26"/>
                <a:gd name="T88" fmla="*/ 73 w 4198"/>
                <a:gd name="T89" fmla="*/ 0 h 26"/>
                <a:gd name="T90" fmla="*/ 79 w 4198"/>
                <a:gd name="T91" fmla="*/ 0 h 26"/>
                <a:gd name="T92" fmla="*/ 83 w 4198"/>
                <a:gd name="T93" fmla="*/ 0 h 26"/>
                <a:gd name="T94" fmla="*/ 79 w 4198"/>
                <a:gd name="T95" fmla="*/ 1 h 26"/>
                <a:gd name="T96" fmla="*/ 79 w 4198"/>
                <a:gd name="T97" fmla="*/ 0 h 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198"/>
                <a:gd name="T148" fmla="*/ 0 h 26"/>
                <a:gd name="T149" fmla="*/ 4198 w 4198"/>
                <a:gd name="T150" fmla="*/ 26 h 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198" h="26">
                  <a:moveTo>
                    <a:pt x="13" y="0"/>
                  </a:moveTo>
                  <a:lnTo>
                    <a:pt x="192" y="0"/>
                  </a:lnTo>
                  <a:cubicBezTo>
                    <a:pt x="199" y="0"/>
                    <a:pt x="205" y="6"/>
                    <a:pt x="205" y="13"/>
                  </a:cubicBezTo>
                  <a:cubicBezTo>
                    <a:pt x="205" y="20"/>
                    <a:pt x="199" y="26"/>
                    <a:pt x="192" y="26"/>
                  </a:cubicBez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lose/>
                  <a:moveTo>
                    <a:pt x="320" y="0"/>
                  </a:moveTo>
                  <a:lnTo>
                    <a:pt x="499" y="0"/>
                  </a:lnTo>
                  <a:cubicBezTo>
                    <a:pt x="506" y="0"/>
                    <a:pt x="512" y="6"/>
                    <a:pt x="512" y="13"/>
                  </a:cubicBezTo>
                  <a:cubicBezTo>
                    <a:pt x="512" y="20"/>
                    <a:pt x="506" y="26"/>
                    <a:pt x="499" y="26"/>
                  </a:cubicBezTo>
                  <a:lnTo>
                    <a:pt x="320" y="26"/>
                  </a:lnTo>
                  <a:cubicBezTo>
                    <a:pt x="313" y="26"/>
                    <a:pt x="307" y="20"/>
                    <a:pt x="307" y="13"/>
                  </a:cubicBezTo>
                  <a:cubicBezTo>
                    <a:pt x="307" y="6"/>
                    <a:pt x="313" y="0"/>
                    <a:pt x="320" y="0"/>
                  </a:cubicBezTo>
                  <a:close/>
                  <a:moveTo>
                    <a:pt x="627" y="0"/>
                  </a:moveTo>
                  <a:lnTo>
                    <a:pt x="806" y="0"/>
                  </a:lnTo>
                  <a:cubicBezTo>
                    <a:pt x="814" y="0"/>
                    <a:pt x="819" y="6"/>
                    <a:pt x="819" y="13"/>
                  </a:cubicBezTo>
                  <a:cubicBezTo>
                    <a:pt x="819" y="20"/>
                    <a:pt x="814" y="26"/>
                    <a:pt x="806" y="26"/>
                  </a:cubicBezTo>
                  <a:lnTo>
                    <a:pt x="627" y="26"/>
                  </a:lnTo>
                  <a:cubicBezTo>
                    <a:pt x="620" y="26"/>
                    <a:pt x="614" y="20"/>
                    <a:pt x="614" y="13"/>
                  </a:cubicBezTo>
                  <a:cubicBezTo>
                    <a:pt x="614" y="6"/>
                    <a:pt x="620" y="0"/>
                    <a:pt x="627" y="0"/>
                  </a:cubicBezTo>
                  <a:close/>
                  <a:moveTo>
                    <a:pt x="934" y="0"/>
                  </a:moveTo>
                  <a:lnTo>
                    <a:pt x="1114" y="0"/>
                  </a:lnTo>
                  <a:cubicBezTo>
                    <a:pt x="1121" y="0"/>
                    <a:pt x="1126" y="6"/>
                    <a:pt x="1126" y="13"/>
                  </a:cubicBezTo>
                  <a:cubicBezTo>
                    <a:pt x="1126" y="20"/>
                    <a:pt x="1121" y="26"/>
                    <a:pt x="1114" y="26"/>
                  </a:cubicBezTo>
                  <a:lnTo>
                    <a:pt x="934" y="26"/>
                  </a:lnTo>
                  <a:cubicBezTo>
                    <a:pt x="927" y="26"/>
                    <a:pt x="922" y="20"/>
                    <a:pt x="922" y="13"/>
                  </a:cubicBezTo>
                  <a:cubicBezTo>
                    <a:pt x="922" y="6"/>
                    <a:pt x="927" y="0"/>
                    <a:pt x="934" y="0"/>
                  </a:cubicBezTo>
                  <a:close/>
                  <a:moveTo>
                    <a:pt x="1242" y="0"/>
                  </a:moveTo>
                  <a:lnTo>
                    <a:pt x="1421" y="0"/>
                  </a:lnTo>
                  <a:cubicBezTo>
                    <a:pt x="1428" y="0"/>
                    <a:pt x="1434" y="6"/>
                    <a:pt x="1434" y="13"/>
                  </a:cubicBezTo>
                  <a:cubicBezTo>
                    <a:pt x="1434" y="20"/>
                    <a:pt x="1428" y="26"/>
                    <a:pt x="1421" y="26"/>
                  </a:cubicBezTo>
                  <a:lnTo>
                    <a:pt x="1242" y="26"/>
                  </a:lnTo>
                  <a:cubicBezTo>
                    <a:pt x="1235" y="26"/>
                    <a:pt x="1229" y="20"/>
                    <a:pt x="1229" y="13"/>
                  </a:cubicBezTo>
                  <a:cubicBezTo>
                    <a:pt x="1229" y="6"/>
                    <a:pt x="1235" y="0"/>
                    <a:pt x="1242" y="0"/>
                  </a:cubicBezTo>
                  <a:close/>
                  <a:moveTo>
                    <a:pt x="1549" y="0"/>
                  </a:moveTo>
                  <a:lnTo>
                    <a:pt x="1728" y="0"/>
                  </a:lnTo>
                  <a:cubicBezTo>
                    <a:pt x="1735" y="0"/>
                    <a:pt x="1741" y="6"/>
                    <a:pt x="1741" y="13"/>
                  </a:cubicBezTo>
                  <a:cubicBezTo>
                    <a:pt x="1741" y="20"/>
                    <a:pt x="1735" y="26"/>
                    <a:pt x="1728" y="26"/>
                  </a:cubicBezTo>
                  <a:lnTo>
                    <a:pt x="1549" y="26"/>
                  </a:lnTo>
                  <a:cubicBezTo>
                    <a:pt x="1542" y="26"/>
                    <a:pt x="1536" y="20"/>
                    <a:pt x="1536" y="13"/>
                  </a:cubicBezTo>
                  <a:cubicBezTo>
                    <a:pt x="1536" y="6"/>
                    <a:pt x="1542" y="0"/>
                    <a:pt x="1549" y="0"/>
                  </a:cubicBezTo>
                  <a:close/>
                  <a:moveTo>
                    <a:pt x="1856" y="0"/>
                  </a:moveTo>
                  <a:lnTo>
                    <a:pt x="2035" y="0"/>
                  </a:lnTo>
                  <a:cubicBezTo>
                    <a:pt x="2042" y="0"/>
                    <a:pt x="2048" y="6"/>
                    <a:pt x="2048" y="13"/>
                  </a:cubicBezTo>
                  <a:cubicBezTo>
                    <a:pt x="2048" y="20"/>
                    <a:pt x="2042" y="26"/>
                    <a:pt x="2035" y="26"/>
                  </a:cubicBezTo>
                  <a:lnTo>
                    <a:pt x="1856" y="26"/>
                  </a:lnTo>
                  <a:cubicBezTo>
                    <a:pt x="1849" y="26"/>
                    <a:pt x="1843" y="20"/>
                    <a:pt x="1843" y="13"/>
                  </a:cubicBezTo>
                  <a:cubicBezTo>
                    <a:pt x="1843" y="6"/>
                    <a:pt x="1849" y="0"/>
                    <a:pt x="1856" y="0"/>
                  </a:cubicBezTo>
                  <a:close/>
                  <a:moveTo>
                    <a:pt x="2163" y="0"/>
                  </a:moveTo>
                  <a:lnTo>
                    <a:pt x="2342" y="0"/>
                  </a:lnTo>
                  <a:cubicBezTo>
                    <a:pt x="2350" y="0"/>
                    <a:pt x="2355" y="6"/>
                    <a:pt x="2355" y="13"/>
                  </a:cubicBezTo>
                  <a:cubicBezTo>
                    <a:pt x="2355" y="20"/>
                    <a:pt x="2350" y="26"/>
                    <a:pt x="2342" y="26"/>
                  </a:cubicBezTo>
                  <a:lnTo>
                    <a:pt x="2163" y="26"/>
                  </a:lnTo>
                  <a:cubicBezTo>
                    <a:pt x="2156" y="26"/>
                    <a:pt x="2150" y="20"/>
                    <a:pt x="2150" y="13"/>
                  </a:cubicBezTo>
                  <a:cubicBezTo>
                    <a:pt x="2150" y="6"/>
                    <a:pt x="2156" y="0"/>
                    <a:pt x="2163" y="0"/>
                  </a:cubicBezTo>
                  <a:close/>
                  <a:moveTo>
                    <a:pt x="2470" y="0"/>
                  </a:moveTo>
                  <a:lnTo>
                    <a:pt x="2650" y="0"/>
                  </a:lnTo>
                  <a:cubicBezTo>
                    <a:pt x="2657" y="0"/>
                    <a:pt x="2662" y="6"/>
                    <a:pt x="2662" y="13"/>
                  </a:cubicBezTo>
                  <a:cubicBezTo>
                    <a:pt x="2662" y="20"/>
                    <a:pt x="2657" y="26"/>
                    <a:pt x="2650" y="26"/>
                  </a:cubicBezTo>
                  <a:lnTo>
                    <a:pt x="2470" y="26"/>
                  </a:lnTo>
                  <a:cubicBezTo>
                    <a:pt x="2463" y="26"/>
                    <a:pt x="2458" y="20"/>
                    <a:pt x="2458" y="13"/>
                  </a:cubicBezTo>
                  <a:cubicBezTo>
                    <a:pt x="2458" y="6"/>
                    <a:pt x="2463" y="0"/>
                    <a:pt x="2470" y="0"/>
                  </a:cubicBezTo>
                  <a:close/>
                  <a:moveTo>
                    <a:pt x="2778" y="0"/>
                  </a:moveTo>
                  <a:lnTo>
                    <a:pt x="2957" y="0"/>
                  </a:lnTo>
                  <a:cubicBezTo>
                    <a:pt x="2964" y="0"/>
                    <a:pt x="2970" y="6"/>
                    <a:pt x="2970" y="13"/>
                  </a:cubicBezTo>
                  <a:cubicBezTo>
                    <a:pt x="2970" y="20"/>
                    <a:pt x="2964" y="26"/>
                    <a:pt x="2957" y="26"/>
                  </a:cubicBezTo>
                  <a:lnTo>
                    <a:pt x="2778" y="26"/>
                  </a:lnTo>
                  <a:cubicBezTo>
                    <a:pt x="2771" y="26"/>
                    <a:pt x="2765" y="20"/>
                    <a:pt x="2765" y="13"/>
                  </a:cubicBezTo>
                  <a:cubicBezTo>
                    <a:pt x="2765" y="6"/>
                    <a:pt x="2771" y="0"/>
                    <a:pt x="2778" y="0"/>
                  </a:cubicBezTo>
                  <a:close/>
                  <a:moveTo>
                    <a:pt x="3085" y="0"/>
                  </a:moveTo>
                  <a:lnTo>
                    <a:pt x="3264" y="0"/>
                  </a:lnTo>
                  <a:cubicBezTo>
                    <a:pt x="3271" y="0"/>
                    <a:pt x="3277" y="6"/>
                    <a:pt x="3277" y="13"/>
                  </a:cubicBezTo>
                  <a:cubicBezTo>
                    <a:pt x="3277" y="20"/>
                    <a:pt x="3271" y="26"/>
                    <a:pt x="3264" y="26"/>
                  </a:cubicBezTo>
                  <a:lnTo>
                    <a:pt x="3085" y="26"/>
                  </a:lnTo>
                  <a:cubicBezTo>
                    <a:pt x="3078" y="26"/>
                    <a:pt x="3072" y="20"/>
                    <a:pt x="3072" y="13"/>
                  </a:cubicBezTo>
                  <a:cubicBezTo>
                    <a:pt x="3072" y="6"/>
                    <a:pt x="3078" y="0"/>
                    <a:pt x="3085" y="0"/>
                  </a:cubicBezTo>
                  <a:close/>
                  <a:moveTo>
                    <a:pt x="3392" y="0"/>
                  </a:moveTo>
                  <a:lnTo>
                    <a:pt x="3571" y="0"/>
                  </a:lnTo>
                  <a:cubicBezTo>
                    <a:pt x="3578" y="0"/>
                    <a:pt x="3584" y="6"/>
                    <a:pt x="3584" y="13"/>
                  </a:cubicBezTo>
                  <a:cubicBezTo>
                    <a:pt x="3584" y="20"/>
                    <a:pt x="3578" y="26"/>
                    <a:pt x="3571" y="26"/>
                  </a:cubicBezTo>
                  <a:lnTo>
                    <a:pt x="3392" y="26"/>
                  </a:lnTo>
                  <a:cubicBezTo>
                    <a:pt x="3385" y="26"/>
                    <a:pt x="3379" y="20"/>
                    <a:pt x="3379" y="13"/>
                  </a:cubicBezTo>
                  <a:cubicBezTo>
                    <a:pt x="3379" y="6"/>
                    <a:pt x="3385" y="0"/>
                    <a:pt x="3392" y="0"/>
                  </a:cubicBezTo>
                  <a:close/>
                  <a:moveTo>
                    <a:pt x="3699" y="0"/>
                  </a:moveTo>
                  <a:lnTo>
                    <a:pt x="3878" y="0"/>
                  </a:lnTo>
                  <a:cubicBezTo>
                    <a:pt x="3886" y="0"/>
                    <a:pt x="3891" y="6"/>
                    <a:pt x="3891" y="13"/>
                  </a:cubicBezTo>
                  <a:cubicBezTo>
                    <a:pt x="3891" y="20"/>
                    <a:pt x="3886" y="26"/>
                    <a:pt x="3878" y="26"/>
                  </a:cubicBezTo>
                  <a:lnTo>
                    <a:pt x="3699" y="26"/>
                  </a:lnTo>
                  <a:cubicBezTo>
                    <a:pt x="3692" y="26"/>
                    <a:pt x="3686" y="20"/>
                    <a:pt x="3686" y="13"/>
                  </a:cubicBezTo>
                  <a:cubicBezTo>
                    <a:pt x="3686" y="6"/>
                    <a:pt x="3692" y="0"/>
                    <a:pt x="3699" y="0"/>
                  </a:cubicBezTo>
                  <a:close/>
                  <a:moveTo>
                    <a:pt x="4006" y="0"/>
                  </a:moveTo>
                  <a:lnTo>
                    <a:pt x="4186" y="0"/>
                  </a:lnTo>
                  <a:cubicBezTo>
                    <a:pt x="4193" y="0"/>
                    <a:pt x="4198" y="6"/>
                    <a:pt x="4198" y="13"/>
                  </a:cubicBezTo>
                  <a:cubicBezTo>
                    <a:pt x="4198" y="20"/>
                    <a:pt x="4193" y="26"/>
                    <a:pt x="4186" y="26"/>
                  </a:cubicBezTo>
                  <a:lnTo>
                    <a:pt x="4006" y="26"/>
                  </a:lnTo>
                  <a:cubicBezTo>
                    <a:pt x="3999" y="26"/>
                    <a:pt x="3994" y="20"/>
                    <a:pt x="3994" y="13"/>
                  </a:cubicBezTo>
                  <a:cubicBezTo>
                    <a:pt x="3994" y="6"/>
                    <a:pt x="3999" y="0"/>
                    <a:pt x="400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F9FC8B9-22A1-455D-916D-E1DECA244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1879"/>
              <a:ext cx="1474" cy="737"/>
            </a:xfrm>
            <a:custGeom>
              <a:avLst/>
              <a:gdLst>
                <a:gd name="T0" fmla="*/ 0 w 1474"/>
                <a:gd name="T1" fmla="*/ 737 h 737"/>
                <a:gd name="T2" fmla="*/ 26 w 1474"/>
                <a:gd name="T3" fmla="*/ 701 h 737"/>
                <a:gd name="T4" fmla="*/ 377 w 1474"/>
                <a:gd name="T5" fmla="*/ 312 h 737"/>
                <a:gd name="T6" fmla="*/ 1474 w 1474"/>
                <a:gd name="T7" fmla="*/ 0 h 7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4"/>
                <a:gd name="T13" fmla="*/ 0 h 737"/>
                <a:gd name="T14" fmla="*/ 1474 w 1474"/>
                <a:gd name="T15" fmla="*/ 737 h 7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4" h="737">
                  <a:moveTo>
                    <a:pt x="0" y="737"/>
                  </a:moveTo>
                  <a:cubicBezTo>
                    <a:pt x="0" y="737"/>
                    <a:pt x="13" y="719"/>
                    <a:pt x="26" y="701"/>
                  </a:cubicBezTo>
                  <a:cubicBezTo>
                    <a:pt x="125" y="571"/>
                    <a:pt x="246" y="422"/>
                    <a:pt x="377" y="312"/>
                  </a:cubicBezTo>
                  <a:cubicBezTo>
                    <a:pt x="713" y="29"/>
                    <a:pt x="1111" y="11"/>
                    <a:pt x="1474" y="0"/>
                  </a:cubicBez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B219BFC9-62F7-4716-8508-9297562A8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664"/>
              <a:ext cx="8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ea typeface="黑体" panose="02010609060101010101" pitchFamily="49" charset="-122"/>
                </a:rPr>
                <a:t>0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3EDE23CA-AF2B-4D80-B2ED-DC7EDCE3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488"/>
              <a:ext cx="10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61D26AE7-0163-474C-95DB-D9D78916D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596"/>
              <a:ext cx="6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E3370513-6856-4E58-AB29-188016454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" y="2010"/>
              <a:ext cx="10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14349283-DD97-4C15-9391-F9CC8B6E3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112"/>
              <a:ext cx="6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83A52E6D-DD68-473E-9715-F01FDCC55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2" y="2059"/>
              <a:ext cx="35" cy="3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3252099-4EB4-4CC3-93AC-F0362820A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" y="2012"/>
              <a:ext cx="68" cy="68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0 h 68"/>
                <a:gd name="T4" fmla="*/ 68 w 68"/>
                <a:gd name="T5" fmla="*/ 34 h 68"/>
                <a:gd name="T6" fmla="*/ 34 w 68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8"/>
                <a:gd name="T14" fmla="*/ 68 w 6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8">
                  <a:moveTo>
                    <a:pt x="34" y="68"/>
                  </a:moveTo>
                  <a:lnTo>
                    <a:pt x="0" y="0"/>
                  </a:lnTo>
                  <a:lnTo>
                    <a:pt x="68" y="34"/>
                  </a:lnTo>
                  <a:lnTo>
                    <a:pt x="3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0">
              <a:extLst>
                <a:ext uri="{FF2B5EF4-FFF2-40B4-BE49-F238E27FC236}">
                  <a16:creationId xmlns:a16="http://schemas.microsoft.com/office/drawing/2014/main" id="{E8A6E8E3-4CEA-4450-BD2D-4A4D0DD2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295"/>
              <a:ext cx="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C47C2539-CFF7-4CE5-B063-D8A4CD0F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3366"/>
              <a:ext cx="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A2AA52EA-7D69-415A-A08C-569AB3A56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440477"/>
              </p:ext>
            </p:extLst>
          </p:nvPr>
        </p:nvGraphicFramePr>
        <p:xfrm>
          <a:off x="188223" y="4020278"/>
          <a:ext cx="865552" cy="47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0" name="公式" r:id="rId11" imgW="419040" imgH="228600" progId="Equation.3">
                  <p:embed/>
                </p:oleObj>
              </mc:Choice>
              <mc:Fallback>
                <p:oleObj name="公式" r:id="rId11" imgW="419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8223" y="4020278"/>
                        <a:ext cx="865552" cy="472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46">
            <a:extLst>
              <a:ext uri="{FF2B5EF4-FFF2-40B4-BE49-F238E27FC236}">
                <a16:creationId xmlns:a16="http://schemas.microsoft.com/office/drawing/2014/main" id="{3118D573-07D6-427A-A1FF-7721F8DF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20" y="365568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 ker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一阶电路的零状态响应</a:t>
            </a:r>
            <a:endParaRPr lang="zh-CN" altLang="en-US" sz="4400" b="1" kern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950554D3-52D6-4C77-874C-44EABA767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42" y="914536"/>
            <a:ext cx="1633137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全响应：</a:t>
            </a:r>
            <a:endParaRPr kumimoji="1"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AB4C112C-A403-45DE-9EE9-3BB85F7E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80" y="2386910"/>
            <a:ext cx="290597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零状态响应：</a:t>
            </a:r>
            <a:endParaRPr kumimoji="1"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9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86A425E-8349-41C0-BFBA-15B59C3ACB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609600"/>
            <a:ext cx="7623175" cy="838200"/>
          </a:xfrm>
        </p:spPr>
        <p:txBody>
          <a:bodyPr/>
          <a:lstStyle/>
          <a:p>
            <a:pPr algn="ctr" eaLnBrk="1" hangingPunct="1"/>
            <a:r>
              <a:rPr lang="en-US" altLang="zh-CN" sz="4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  </a:t>
            </a:r>
            <a:r>
              <a:rPr lang="zh-CN" altLang="en-US" sz="4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电容元件与电感元件</a:t>
            </a:r>
          </a:p>
        </p:txBody>
      </p:sp>
      <p:sp>
        <p:nvSpPr>
          <p:cNvPr id="8195" name="Rectangle 34">
            <a:extLst>
              <a:ext uri="{FF2B5EF4-FFF2-40B4-BE49-F238E27FC236}">
                <a16:creationId xmlns:a16="http://schemas.microsoft.com/office/drawing/2014/main" id="{14DBC4EC-17D0-4C08-AAD1-39ED8B2129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00200"/>
            <a:ext cx="3733800" cy="609600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latin typeface="宋体" panose="02010600030101010101" pitchFamily="2" charset="-122"/>
              </a:rPr>
              <a:t>2.1.1 </a:t>
            </a:r>
            <a:r>
              <a:rPr lang="zh-CN" altLang="en-US" sz="3200" b="1">
                <a:latin typeface="宋体" panose="02010600030101010101" pitchFamily="2" charset="-122"/>
              </a:rPr>
              <a:t>电容元件</a:t>
            </a:r>
          </a:p>
        </p:txBody>
      </p:sp>
      <p:graphicFrame>
        <p:nvGraphicFramePr>
          <p:cNvPr id="250889" name="Object 9">
            <a:extLst>
              <a:ext uri="{FF2B5EF4-FFF2-40B4-BE49-F238E27FC236}">
                <a16:creationId xmlns:a16="http://schemas.microsoft.com/office/drawing/2014/main" id="{C53D44BE-C60D-4246-B099-417C87CA5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648200"/>
          <a:ext cx="4524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3" imgW="1548728" imgH="393529" progId="Equation.3">
                  <p:embed/>
                </p:oleObj>
              </mc:Choice>
              <mc:Fallback>
                <p:oleObj name="Equation" r:id="rId3" imgW="1548728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648200"/>
                        <a:ext cx="45243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" name="Group 35">
            <a:extLst>
              <a:ext uri="{FF2B5EF4-FFF2-40B4-BE49-F238E27FC236}">
                <a16:creationId xmlns:a16="http://schemas.microsoft.com/office/drawing/2014/main" id="{65C8B9A0-192E-4266-B4CA-7520E5423A2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057400"/>
            <a:ext cx="2724150" cy="1093788"/>
            <a:chOff x="3168" y="1296"/>
            <a:chExt cx="1716" cy="689"/>
          </a:xfrm>
        </p:grpSpPr>
        <p:sp>
          <p:nvSpPr>
            <p:cNvPr id="8203" name="Line 10">
              <a:extLst>
                <a:ext uri="{FF2B5EF4-FFF2-40B4-BE49-F238E27FC236}">
                  <a16:creationId xmlns:a16="http://schemas.microsoft.com/office/drawing/2014/main" id="{DA21C0D3-0536-49FD-8384-0D54B92F1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86"/>
              <a:ext cx="81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1">
              <a:extLst>
                <a:ext uri="{FF2B5EF4-FFF2-40B4-BE49-F238E27FC236}">
                  <a16:creationId xmlns:a16="http://schemas.microsoft.com/office/drawing/2014/main" id="{70220486-CAFF-4477-B870-37E0F3F35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" y="1584"/>
              <a:ext cx="81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2">
              <a:extLst>
                <a:ext uri="{FF2B5EF4-FFF2-40B4-BE49-F238E27FC236}">
                  <a16:creationId xmlns:a16="http://schemas.microsoft.com/office/drawing/2014/main" id="{2885CA93-9BA2-41C1-98AD-9DC03D34F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1449"/>
              <a:ext cx="1" cy="2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3">
              <a:extLst>
                <a:ext uri="{FF2B5EF4-FFF2-40B4-BE49-F238E27FC236}">
                  <a16:creationId xmlns:a16="http://schemas.microsoft.com/office/drawing/2014/main" id="{73B4FC2A-8FAC-4C92-B2F8-2EAD775E0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" y="1449"/>
              <a:ext cx="1" cy="2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4">
              <a:extLst>
                <a:ext uri="{FF2B5EF4-FFF2-40B4-BE49-F238E27FC236}">
                  <a16:creationId xmlns:a16="http://schemas.microsoft.com/office/drawing/2014/main" id="{EC65266B-20B8-4E5B-823F-FEF3EF22E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84"/>
              <a:ext cx="4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Rectangle 16">
              <a:extLst>
                <a:ext uri="{FF2B5EF4-FFF2-40B4-BE49-F238E27FC236}">
                  <a16:creationId xmlns:a16="http://schemas.microsoft.com/office/drawing/2014/main" id="{E8D18CC8-9724-4A48-BF24-66262458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296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800" b="1" i="1">
                <a:latin typeface="Times New Roman" panose="02020603050405020304" pitchFamily="18" charset="0"/>
              </a:endParaRPr>
            </a:p>
          </p:txBody>
        </p:sp>
        <p:sp>
          <p:nvSpPr>
            <p:cNvPr id="8209" name="Rectangle 17">
              <a:extLst>
                <a:ext uri="{FF2B5EF4-FFF2-40B4-BE49-F238E27FC236}">
                  <a16:creationId xmlns:a16="http://schemas.microsoft.com/office/drawing/2014/main" id="{9C10B8A3-2927-47C4-B7B6-BA76FAF5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326"/>
              <a:ext cx="11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 b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+</a:t>
              </a:r>
              <a:endParaRPr lang="en-US" altLang="zh-CN" sz="1800" b="1"/>
            </a:p>
          </p:txBody>
        </p:sp>
        <p:sp>
          <p:nvSpPr>
            <p:cNvPr id="8210" name="Rectangle 18">
              <a:extLst>
                <a:ext uri="{FF2B5EF4-FFF2-40B4-BE49-F238E27FC236}">
                  <a16:creationId xmlns:a16="http://schemas.microsoft.com/office/drawing/2014/main" id="{4B22AE76-71CB-4416-8968-5073082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298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i="1">
                <a:latin typeface="Times New Roman" panose="02020603050405020304" pitchFamily="18" charset="0"/>
              </a:endParaRPr>
            </a:p>
          </p:txBody>
        </p:sp>
        <p:sp>
          <p:nvSpPr>
            <p:cNvPr id="8211" name="Rectangle 19">
              <a:extLst>
                <a:ext uri="{FF2B5EF4-FFF2-40B4-BE49-F238E27FC236}">
                  <a16:creationId xmlns:a16="http://schemas.microsoft.com/office/drawing/2014/main" id="{68F39FBF-E85F-4E89-86FB-32A6503B6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1305"/>
              <a:ext cx="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600" b="1">
                  <a:solidFill>
                    <a:srgbClr val="000000"/>
                  </a:solidFill>
                  <a:latin typeface="Bookman Old Style" panose="02050604050505020204" pitchFamily="18" charset="0"/>
                </a:rPr>
                <a:t>-</a:t>
              </a:r>
              <a:endParaRPr lang="en-US" altLang="zh-CN" sz="1800" b="1"/>
            </a:p>
          </p:txBody>
        </p:sp>
        <p:sp>
          <p:nvSpPr>
            <p:cNvPr id="8212" name="Rectangle 20">
              <a:extLst>
                <a:ext uri="{FF2B5EF4-FFF2-40B4-BE49-F238E27FC236}">
                  <a16:creationId xmlns:a16="http://schemas.microsoft.com/office/drawing/2014/main" id="{7CD1CC1E-EF7F-4E4C-8192-B1AC6391B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298"/>
              <a:ext cx="18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i="1">
                <a:latin typeface="Times New Roman" panose="02020603050405020304" pitchFamily="18" charset="0"/>
              </a:endParaRPr>
            </a:p>
          </p:txBody>
        </p:sp>
        <p:sp>
          <p:nvSpPr>
            <p:cNvPr id="8213" name="Rectangle 21">
              <a:extLst>
                <a:ext uri="{FF2B5EF4-FFF2-40B4-BE49-F238E27FC236}">
                  <a16:creationId xmlns:a16="http://schemas.microsoft.com/office/drawing/2014/main" id="{2CDBC24C-4DB0-4022-816C-F4E633381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1747"/>
              <a:ext cx="10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300" b="1">
                  <a:solidFill>
                    <a:srgbClr val="000000"/>
                  </a:solidFill>
                </a:rPr>
                <a:t>+</a:t>
              </a:r>
              <a:endParaRPr lang="en-US" altLang="zh-CN" sz="1800" b="1"/>
            </a:p>
          </p:txBody>
        </p:sp>
        <p:sp>
          <p:nvSpPr>
            <p:cNvPr id="8214" name="Rectangle 22">
              <a:extLst>
                <a:ext uri="{FF2B5EF4-FFF2-40B4-BE49-F238E27FC236}">
                  <a16:creationId xmlns:a16="http://schemas.microsoft.com/office/drawing/2014/main" id="{BD26548C-C818-46F3-9B34-6654D6B9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720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600" b="1">
                  <a:solidFill>
                    <a:srgbClr val="000000"/>
                  </a:solidFill>
                </a:rPr>
                <a:t>-</a:t>
              </a:r>
              <a:endParaRPr lang="en-US" altLang="zh-CN" sz="1800" b="1"/>
            </a:p>
          </p:txBody>
        </p:sp>
        <p:sp>
          <p:nvSpPr>
            <p:cNvPr id="8215" name="Rectangle 23">
              <a:extLst>
                <a:ext uri="{FF2B5EF4-FFF2-40B4-BE49-F238E27FC236}">
                  <a16:creationId xmlns:a16="http://schemas.microsoft.com/office/drawing/2014/main" id="{5B415021-A829-4265-84B0-F0326FB15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735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800" b="1" i="1">
                <a:latin typeface="Times New Roman" panose="02020603050405020304" pitchFamily="18" charset="0"/>
              </a:endParaRPr>
            </a:p>
          </p:txBody>
        </p:sp>
        <p:sp>
          <p:nvSpPr>
            <p:cNvPr id="8216" name="Line 24">
              <a:extLst>
                <a:ext uri="{FF2B5EF4-FFF2-40B4-BE49-F238E27FC236}">
                  <a16:creationId xmlns:a16="http://schemas.microsoft.com/office/drawing/2014/main" id="{25D65DA8-0415-4569-B7C6-A5FDC3913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" y="1538"/>
              <a:ext cx="9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25">
              <a:extLst>
                <a:ext uri="{FF2B5EF4-FFF2-40B4-BE49-F238E27FC236}">
                  <a16:creationId xmlns:a16="http://schemas.microsoft.com/office/drawing/2014/main" id="{7703DB1A-6B40-4B68-B063-30BF0ABC1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4" y="1586"/>
              <a:ext cx="9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0908" name="Object 28">
            <a:extLst>
              <a:ext uri="{FF2B5EF4-FFF2-40B4-BE49-F238E27FC236}">
                <a16:creationId xmlns:a16="http://schemas.microsoft.com/office/drawing/2014/main" id="{52A14B2C-C1D7-4DB7-A86C-444C2D843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1963" y="2362200"/>
          <a:ext cx="144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5" imgW="431613" imgH="393529" progId="Equation.3">
                  <p:embed/>
                </p:oleObj>
              </mc:Choice>
              <mc:Fallback>
                <p:oleObj name="Equation" r:id="rId5" imgW="431613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2362200"/>
                        <a:ext cx="1447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09" name="Rectangle 29">
            <a:extLst>
              <a:ext uri="{FF2B5EF4-FFF2-40B4-BE49-F238E27FC236}">
                <a16:creationId xmlns:a16="http://schemas.microsoft.com/office/drawing/2014/main" id="{4307FBD4-4C65-43EA-A962-176F80004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电压与电流取关联参考方向</a:t>
            </a:r>
            <a:endParaRPr lang="zh-CN" altLang="en-US" sz="4300" b="1">
              <a:latin typeface="宋体" panose="02010600030101010101" pitchFamily="2" charset="-122"/>
            </a:endParaRPr>
          </a:p>
        </p:txBody>
      </p:sp>
      <p:graphicFrame>
        <p:nvGraphicFramePr>
          <p:cNvPr id="250910" name="Object 30">
            <a:extLst>
              <a:ext uri="{FF2B5EF4-FFF2-40B4-BE49-F238E27FC236}">
                <a16:creationId xmlns:a16="http://schemas.microsoft.com/office/drawing/2014/main" id="{A850B1E4-82C7-4362-9500-A977420D3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1963" y="3352800"/>
          <a:ext cx="1576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7" imgW="469696" imgH="203112" progId="Equation.3">
                  <p:embed/>
                </p:oleObj>
              </mc:Choice>
              <mc:Fallback>
                <p:oleObj name="Equation" r:id="rId7" imgW="469696" imgH="2031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3352800"/>
                        <a:ext cx="1576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12" name="Object 32">
            <a:extLst>
              <a:ext uri="{FF2B5EF4-FFF2-40B4-BE49-F238E27FC236}">
                <a16:creationId xmlns:a16="http://schemas.microsoft.com/office/drawing/2014/main" id="{E225D5EC-3C8C-4526-841A-E18F07D64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5715000"/>
          <a:ext cx="26336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9" imgW="881737" imgH="370127" progId="Equation.3">
                  <p:embed/>
                </p:oleObj>
              </mc:Choice>
              <mc:Fallback>
                <p:oleObj name="Equation" r:id="rId9" imgW="881737" imgH="37012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5715000"/>
                        <a:ext cx="2633663" cy="685800"/>
                      </a:xfrm>
                      <a:prstGeom prst="rect">
                        <a:avLst/>
                      </a:prstGeom>
                      <a:solidFill>
                        <a:srgbClr val="CBC2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13" name="Rectangle 33">
            <a:extLst>
              <a:ext uri="{FF2B5EF4-FFF2-40B4-BE49-F238E27FC236}">
                <a16:creationId xmlns:a16="http://schemas.microsoft.com/office/drawing/2014/main" id="{CD6C6195-7F29-444E-B9DB-6901527A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9" grpId="0"/>
      <p:bldP spid="2509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A6EE3FC-0688-450D-900F-FE603794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511" y="3325430"/>
            <a:ext cx="3562350" cy="3200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7F97DE-1C75-4D8E-95BA-5DACD4B6D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75" y="3275413"/>
            <a:ext cx="4086225" cy="3228975"/>
          </a:xfrm>
          <a:prstGeom prst="rect">
            <a:avLst/>
          </a:prstGeom>
        </p:spPr>
      </p:pic>
      <p:sp>
        <p:nvSpPr>
          <p:cNvPr id="329733" name="Text Box 5">
            <a:extLst>
              <a:ext uri="{FF2B5EF4-FFF2-40B4-BE49-F238E27FC236}">
                <a16:creationId xmlns:a16="http://schemas.microsoft.com/office/drawing/2014/main" id="{623B4C7B-5EB5-4566-A736-9A33C47B7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88350"/>
            <a:ext cx="152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暂态分量</a:t>
            </a:r>
          </a:p>
        </p:txBody>
      </p:sp>
      <p:sp>
        <p:nvSpPr>
          <p:cNvPr id="329734" name="Text Box 6">
            <a:extLst>
              <a:ext uri="{FF2B5EF4-FFF2-40B4-BE49-F238E27FC236}">
                <a16:creationId xmlns:a16="http://schemas.microsoft.com/office/drawing/2014/main" id="{68B74512-AF34-44EC-88F4-6AB6C19CF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3" y="4440638"/>
            <a:ext cx="152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稳态分量</a:t>
            </a:r>
          </a:p>
        </p:txBody>
      </p:sp>
      <p:sp>
        <p:nvSpPr>
          <p:cNvPr id="329735" name="Text Box 7">
            <a:extLst>
              <a:ext uri="{FF2B5EF4-FFF2-40B4-BE49-F238E27FC236}">
                <a16:creationId xmlns:a16="http://schemas.microsoft.com/office/drawing/2014/main" id="{300F6ED5-B0F5-454A-A197-1917B680D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64350"/>
            <a:ext cx="152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全响应</a:t>
            </a:r>
          </a:p>
        </p:txBody>
      </p:sp>
      <p:sp>
        <p:nvSpPr>
          <p:cNvPr id="329736" name="Text Box 8">
            <a:extLst>
              <a:ext uri="{FF2B5EF4-FFF2-40B4-BE49-F238E27FC236}">
                <a16:creationId xmlns:a16="http://schemas.microsoft.com/office/drawing/2014/main" id="{8CF10C03-1758-4A66-8091-908450A3A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1089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零输入响应</a:t>
            </a:r>
          </a:p>
        </p:txBody>
      </p:sp>
      <p:sp>
        <p:nvSpPr>
          <p:cNvPr id="329737" name="Text Box 9">
            <a:extLst>
              <a:ext uri="{FF2B5EF4-FFF2-40B4-BE49-F238E27FC236}">
                <a16:creationId xmlns:a16="http://schemas.microsoft.com/office/drawing/2014/main" id="{59A900B6-6D8D-4000-8402-A28520728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4993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零状态响应</a:t>
            </a:r>
          </a:p>
        </p:txBody>
      </p:sp>
      <p:sp>
        <p:nvSpPr>
          <p:cNvPr id="329738" name="Text Box 10">
            <a:extLst>
              <a:ext uri="{FF2B5EF4-FFF2-40B4-BE49-F238E27FC236}">
                <a16:creationId xmlns:a16="http://schemas.microsoft.com/office/drawing/2014/main" id="{6DC78F82-1254-43B9-88FE-E34EC73DD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61175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全响应</a:t>
            </a: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6B830D53-42C6-4065-9B0E-58455B36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468" y="6372109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latin typeface="宋体" panose="02010600030101010101" pitchFamily="2" charset="-122"/>
              </a:rPr>
              <a:t>全响应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107B43A6-32C3-4CB3-8950-14A8AE152C9B}"/>
              </a:ext>
            </a:extLst>
          </p:cNvPr>
          <p:cNvSpPr>
            <a:spLocks noChangeArrowheads="1"/>
          </p:cNvSpPr>
          <p:nvPr/>
        </p:nvSpPr>
        <p:spPr bwMode="auto">
          <a:xfrm rot="13811757" flipV="1">
            <a:off x="1890713" y="4348562"/>
            <a:ext cx="406400" cy="301625"/>
          </a:xfrm>
          <a:prstGeom prst="rightArrow">
            <a:avLst>
              <a:gd name="adj1" fmla="val 50000"/>
              <a:gd name="adj2" fmla="val 501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35540C7-F17A-4154-90EB-0ED5AC91BDF6}"/>
              </a:ext>
            </a:extLst>
          </p:cNvPr>
          <p:cNvSpPr>
            <a:spLocks noChangeArrowheads="1"/>
          </p:cNvSpPr>
          <p:nvPr/>
        </p:nvSpPr>
        <p:spPr bwMode="auto">
          <a:xfrm rot="8571344" flipV="1">
            <a:off x="2103438" y="5351863"/>
            <a:ext cx="404812" cy="301625"/>
          </a:xfrm>
          <a:prstGeom prst="rightArrow">
            <a:avLst>
              <a:gd name="adj1" fmla="val 50000"/>
              <a:gd name="adj2" fmla="val 499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64780CD-3FA5-4D07-A27E-F1E10A244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844" y="1220941"/>
            <a:ext cx="152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 dirty="0">
                <a:latin typeface="Times New Roman" panose="02020603050405020304" pitchFamily="18" charset="0"/>
              </a:rPr>
              <a:t>稳态分量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D7B4D204-698B-4223-B0AE-9A7D33D53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36591"/>
              </p:ext>
            </p:extLst>
          </p:nvPr>
        </p:nvGraphicFramePr>
        <p:xfrm>
          <a:off x="542925" y="323655"/>
          <a:ext cx="53149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公式" r:id="rId5" imgW="2234880" imgH="342720" progId="Equation.3">
                  <p:embed/>
                </p:oleObj>
              </mc:Choice>
              <mc:Fallback>
                <p:oleObj name="公式" r:id="rId5" imgW="2234880" imgH="342720" progId="Equation.3">
                  <p:embed/>
                  <p:pic>
                    <p:nvPicPr>
                      <p:cNvPr id="49158" name="Object 8">
                        <a:extLst>
                          <a:ext uri="{FF2B5EF4-FFF2-40B4-BE49-F238E27FC236}">
                            <a16:creationId xmlns:a16="http://schemas.microsoft.com/office/drawing/2014/main" id="{4F2FCCD1-44BA-47F4-AEC6-114BD7CB3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323655"/>
                        <a:ext cx="5314950" cy="839788"/>
                      </a:xfrm>
                      <a:prstGeom prst="rect">
                        <a:avLst/>
                      </a:prstGeom>
                      <a:solidFill>
                        <a:srgbClr val="E7E3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1ACB7F0D-D133-454B-9AE2-3D75422E1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1199389"/>
            <a:ext cx="152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 dirty="0">
                <a:latin typeface="Times New Roman" panose="02020603050405020304" pitchFamily="18" charset="0"/>
              </a:rPr>
              <a:t>暂态分量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07413AE-2C50-47E3-8D98-B6E438886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70575"/>
            <a:ext cx="20701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零输入响应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03E8D1B2-7897-43C2-A346-0DF703D62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386695"/>
              </p:ext>
            </p:extLst>
          </p:nvPr>
        </p:nvGraphicFramePr>
        <p:xfrm>
          <a:off x="542925" y="1776704"/>
          <a:ext cx="64150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公式" r:id="rId7" imgW="2590560" imgH="342720" progId="Equation.3">
                  <p:embed/>
                </p:oleObj>
              </mc:Choice>
              <mc:Fallback>
                <p:oleObj name="公式" r:id="rId7" imgW="2590560" imgH="342720" progId="Equation.3">
                  <p:embed/>
                  <p:pic>
                    <p:nvPicPr>
                      <p:cNvPr id="50179" name="Object 3">
                        <a:extLst>
                          <a:ext uri="{FF2B5EF4-FFF2-40B4-BE49-F238E27FC236}">
                            <a16:creationId xmlns:a16="http://schemas.microsoft.com/office/drawing/2014/main" id="{60BD6327-3DC7-4616-809C-2053A6C95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776704"/>
                        <a:ext cx="6415087" cy="827087"/>
                      </a:xfrm>
                      <a:prstGeom prst="rect">
                        <a:avLst/>
                      </a:prstGeom>
                      <a:solidFill>
                        <a:srgbClr val="E7E3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9">
            <a:extLst>
              <a:ext uri="{FF2B5EF4-FFF2-40B4-BE49-F238E27FC236}">
                <a16:creationId xmlns:a16="http://schemas.microsoft.com/office/drawing/2014/main" id="{F9C05347-DFE3-422A-B8D0-DB13A8C06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670575"/>
            <a:ext cx="20701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零状态响应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E8D24E15-6FC9-4596-87F5-8FD08002E00E}"/>
              </a:ext>
            </a:extLst>
          </p:cNvPr>
          <p:cNvSpPr/>
          <p:nvPr/>
        </p:nvSpPr>
        <p:spPr bwMode="auto">
          <a:xfrm rot="5400000">
            <a:off x="2042216" y="672780"/>
            <a:ext cx="268120" cy="1101037"/>
          </a:xfrm>
          <a:prstGeom prst="rightBrac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6B577356-FC27-4184-B2D5-60EF290874BD}"/>
              </a:ext>
            </a:extLst>
          </p:cNvPr>
          <p:cNvSpPr/>
          <p:nvPr/>
        </p:nvSpPr>
        <p:spPr bwMode="auto">
          <a:xfrm rot="5400000">
            <a:off x="4255916" y="-129094"/>
            <a:ext cx="197405" cy="2685014"/>
          </a:xfrm>
          <a:prstGeom prst="rightBrace">
            <a:avLst>
              <a:gd name="adj1" fmla="val 0"/>
              <a:gd name="adj2" fmla="val 5000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C9BCF861-85DD-4CF3-86E5-505A28A27AB1}"/>
              </a:ext>
            </a:extLst>
          </p:cNvPr>
          <p:cNvSpPr/>
          <p:nvPr/>
        </p:nvSpPr>
        <p:spPr bwMode="auto">
          <a:xfrm rot="5400000">
            <a:off x="2108139" y="2114351"/>
            <a:ext cx="268120" cy="1101037"/>
          </a:xfrm>
          <a:prstGeom prst="rightBrac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A5645E13-D2A9-4166-A53D-5958BCE9E6E9}"/>
              </a:ext>
            </a:extLst>
          </p:cNvPr>
          <p:cNvSpPr/>
          <p:nvPr/>
        </p:nvSpPr>
        <p:spPr bwMode="auto">
          <a:xfrm rot="5400000">
            <a:off x="4606674" y="1642557"/>
            <a:ext cx="242650" cy="20701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3" grpId="0" autoUpdateAnimBg="0"/>
      <p:bldP spid="329734" grpId="0" autoUpdateAnimBg="0"/>
      <p:bldP spid="329735" grpId="0" autoUpdateAnimBg="0"/>
      <p:bldP spid="329736" grpId="0" autoUpdateAnimBg="0"/>
      <p:bldP spid="329737" grpId="0" autoUpdateAnimBg="0"/>
      <p:bldP spid="329738" grpId="0" autoUpdateAnimBg="0"/>
      <p:bldP spid="2" grpId="0" animBg="1"/>
      <p:bldP spid="13" grpId="0" animBg="1"/>
      <p:bldP spid="14" grpId="0"/>
      <p:bldP spid="16" grpId="0"/>
      <p:bldP spid="17" grpId="0"/>
      <p:bldP spid="20" grpId="0"/>
      <p:bldP spid="3" grpId="0" animBg="1"/>
      <p:bldP spid="27" grpId="0" animBg="1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>
            <a:extLst>
              <a:ext uri="{FF2B5EF4-FFF2-40B4-BE49-F238E27FC236}">
                <a16:creationId xmlns:a16="http://schemas.microsoft.com/office/drawing/2014/main" id="{E960072E-6810-445B-9156-0F415D48C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4929188"/>
            <a:ext cx="80010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宋体" panose="02010600030101010101" pitchFamily="2" charset="-122"/>
              </a:rPr>
              <a:t>电感电流原来等于电流</a:t>
            </a:r>
            <a:r>
              <a:rPr kumimoji="1" lang="en-US" altLang="zh-CN" sz="2800" b="1" i="1">
                <a:latin typeface="宋体" panose="02010600030101010101" pitchFamily="2" charset="-122"/>
              </a:rPr>
              <a:t>I</a:t>
            </a:r>
            <a:r>
              <a:rPr kumimoji="1" lang="en-US" altLang="zh-CN" sz="2800" b="1" baseline="-30000">
                <a:latin typeface="宋体" panose="02010600030101010101" pitchFamily="2" charset="-122"/>
              </a:rPr>
              <a:t>0</a:t>
            </a:r>
            <a:r>
              <a:rPr kumimoji="1" lang="zh-CN" altLang="en-US" sz="2800" b="1">
                <a:latin typeface="宋体" panose="02010600030101010101" pitchFamily="2" charset="-122"/>
              </a:rPr>
              <a:t>，电感中储存一定的磁场能量，在</a:t>
            </a:r>
            <a:r>
              <a:rPr kumimoji="1" lang="en-US" altLang="zh-CN" sz="2800" b="1" i="1">
                <a:latin typeface="宋体" panose="02010600030101010101" pitchFamily="2" charset="-122"/>
              </a:rPr>
              <a:t>t</a:t>
            </a:r>
            <a:r>
              <a:rPr kumimoji="1" lang="en-US" altLang="zh-CN" sz="2800" b="1">
                <a:latin typeface="宋体" panose="02010600030101010101" pitchFamily="2" charset="-122"/>
              </a:rPr>
              <a:t>=0</a:t>
            </a:r>
            <a:r>
              <a:rPr kumimoji="1" lang="zh-CN" altLang="en-US" sz="2800" b="1">
                <a:latin typeface="宋体" panose="02010600030101010101" pitchFamily="2" charset="-122"/>
              </a:rPr>
              <a:t>时开关由</a:t>
            </a:r>
            <a:r>
              <a:rPr kumimoji="1" lang="en-US" altLang="zh-CN" sz="2800" b="1">
                <a:latin typeface="宋体" panose="02010600030101010101" pitchFamily="2" charset="-122"/>
              </a:rPr>
              <a:t>1</a:t>
            </a:r>
            <a:r>
              <a:rPr kumimoji="1" lang="zh-CN" altLang="en-US" sz="2800" b="1">
                <a:latin typeface="宋体" panose="02010600030101010101" pitchFamily="2" charset="-122"/>
              </a:rPr>
              <a:t>端倒向</a:t>
            </a:r>
            <a:r>
              <a:rPr kumimoji="1" lang="en-US" altLang="zh-CN" sz="2800" b="1">
                <a:latin typeface="宋体" panose="02010600030101010101" pitchFamily="2" charset="-122"/>
              </a:rPr>
              <a:t>2</a:t>
            </a:r>
            <a:r>
              <a:rPr kumimoji="1" lang="zh-CN" altLang="en-US" sz="2800" b="1">
                <a:latin typeface="宋体" panose="02010600030101010101" pitchFamily="2" charset="-122"/>
              </a:rPr>
              <a:t>端，换路后的电路如图</a:t>
            </a:r>
            <a:r>
              <a:rPr kumimoji="1" lang="en-US" altLang="zh-CN" sz="2800" b="1">
                <a:latin typeface="宋体" panose="02010600030101010101" pitchFamily="2" charset="-122"/>
              </a:rPr>
              <a:t>(b)</a:t>
            </a:r>
            <a:r>
              <a:rPr kumimoji="1" lang="zh-CN" altLang="en-US" sz="2800" b="1">
                <a:latin typeface="宋体" panose="02010600030101010101" pitchFamily="2" charset="-122"/>
              </a:rPr>
              <a:t>所示。</a:t>
            </a:r>
            <a:endParaRPr kumimoji="1" lang="zh-CN" altLang="en-US" sz="28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548DA0F-AFEB-4AA0-B66B-C930578D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149725"/>
            <a:ext cx="420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宋体" panose="02010600030101010101" pitchFamily="2" charset="-122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RL</a:t>
            </a:r>
            <a:r>
              <a:rPr kumimoji="1" lang="zh-CN" altLang="en-US" b="1">
                <a:latin typeface="宋体" panose="02010600030101010101" pitchFamily="2" charset="-122"/>
              </a:rPr>
              <a:t>电路的零输入响应</a:t>
            </a:r>
          </a:p>
        </p:txBody>
      </p:sp>
      <p:sp>
        <p:nvSpPr>
          <p:cNvPr id="301060" name="Rectangle 4">
            <a:extLst>
              <a:ext uri="{FF2B5EF4-FFF2-40B4-BE49-F238E27FC236}">
                <a16:creationId xmlns:a16="http://schemas.microsoft.com/office/drawing/2014/main" id="{855835B0-AEC2-4811-8CC3-5C8F806D0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63600"/>
            <a:ext cx="8001000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我们以图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(a)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电路为例来说明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RL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电路响应的计算过程。</a:t>
            </a:r>
          </a:p>
        </p:txBody>
      </p:sp>
      <p:graphicFrame>
        <p:nvGraphicFramePr>
          <p:cNvPr id="26626" name="Object 5">
            <a:extLst>
              <a:ext uri="{FF2B5EF4-FFF2-40B4-BE49-F238E27FC236}">
                <a16:creationId xmlns:a16="http://schemas.microsoft.com/office/drawing/2014/main" id="{EA1B7333-2877-4E64-9C7E-CDFA54E61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0038" y="1808163"/>
          <a:ext cx="2911475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" name="Visio" r:id="rId3" imgW="2910840" imgH="1964293" progId="Visio.Drawing.11">
                  <p:embed/>
                </p:oleObj>
              </mc:Choice>
              <mc:Fallback>
                <p:oleObj name="Visio" r:id="rId3" imgW="2910840" imgH="1964293" progId="Visio.Drawing.11">
                  <p:embed/>
                  <p:pic>
                    <p:nvPicPr>
                      <p:cNvPr id="26626" name="Object 5">
                        <a:extLst>
                          <a:ext uri="{FF2B5EF4-FFF2-40B4-BE49-F238E27FC236}">
                            <a16:creationId xmlns:a16="http://schemas.microsoft.com/office/drawing/2014/main" id="{EA1B7333-2877-4E64-9C7E-CDFA54E61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808163"/>
                        <a:ext cx="2911475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6">
            <a:extLst>
              <a:ext uri="{FF2B5EF4-FFF2-40B4-BE49-F238E27FC236}">
                <a16:creationId xmlns:a16="http://schemas.microsoft.com/office/drawing/2014/main" id="{27571E38-BDA3-41EC-8C7F-79A761889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2238" y="1779588"/>
          <a:ext cx="2217737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7" name="Visio" r:id="rId5" imgW="2216944" imgH="1964293" progId="Visio.Drawing.11">
                  <p:embed/>
                </p:oleObj>
              </mc:Choice>
              <mc:Fallback>
                <p:oleObj name="Visio" r:id="rId5" imgW="2216944" imgH="1964293" progId="Visio.Drawing.11">
                  <p:embed/>
                  <p:pic>
                    <p:nvPicPr>
                      <p:cNvPr id="26627" name="Object 6">
                        <a:extLst>
                          <a:ext uri="{FF2B5EF4-FFF2-40B4-BE49-F238E27FC236}">
                            <a16:creationId xmlns:a16="http://schemas.microsoft.com/office/drawing/2014/main" id="{27571E38-BDA3-41EC-8C7F-79A761889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779588"/>
                        <a:ext cx="2217737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>
            <a:extLst>
              <a:ext uri="{FF2B5EF4-FFF2-40B4-BE49-F238E27FC236}">
                <a16:creationId xmlns:a16="http://schemas.microsoft.com/office/drawing/2014/main" id="{813B1414-B243-47DE-A118-E24AF2C10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698875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869EF4EB-7427-42A7-AD7E-D390149C9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3698875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CFC59263-BD13-4F71-966A-43EE6801A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172200" cy="609600"/>
          </a:xfrm>
        </p:spPr>
        <p:txBody>
          <a:bodyPr/>
          <a:lstStyle/>
          <a:p>
            <a:pPr eaLnBrk="1" hangingPunct="1"/>
            <a:r>
              <a:rPr kumimoji="1"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2.3.2  </a:t>
            </a:r>
            <a:r>
              <a:rPr kumimoji="1" lang="en-US" altLang="zh-CN" sz="3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RL</a:t>
            </a:r>
            <a:r>
              <a:rPr kumimoji="1"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 build="p" autoUpdateAnimBg="0"/>
      <p:bldP spid="301060" grpId="0" build="p" autoUpdateAnimBg="0"/>
      <p:bldP spid="26631" grpId="0"/>
      <p:bldP spid="266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6D73ECE5-A98A-468B-BF4F-15B2D275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23850"/>
            <a:ext cx="8001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宋体" panose="02010600030101010101" pitchFamily="2" charset="-122"/>
              </a:rPr>
              <a:t>在开关转换瞬间，由于电感电流不能跃变，即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i="1" baseline="-30000"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(0</a:t>
            </a:r>
            <a:r>
              <a:rPr kumimoji="1" lang="en-US" altLang="zh-CN" sz="2800" b="1" i="1" baseline="-30000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= i</a:t>
            </a:r>
            <a:r>
              <a:rPr kumimoji="1" lang="en-US" altLang="zh-CN" sz="2800" b="1" i="1" baseline="-30000"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(0</a:t>
            </a:r>
            <a:r>
              <a:rPr kumimoji="1" lang="en-US" altLang="zh-CN" sz="2800" b="1" i="1" baseline="-30000">
                <a:latin typeface="Times New Roman" panose="02020603050405020304" pitchFamily="18" charset="0"/>
              </a:rPr>
              <a:t>-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= 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，这个电感电流通过电阻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>
                <a:latin typeface="宋体" panose="02010600030101010101" pitchFamily="2" charset="-122"/>
              </a:rPr>
              <a:t>时引起能量的消耗，这就造成电感电流的不断减少，直到电流变为零为止。</a:t>
            </a:r>
            <a:endParaRPr kumimoji="1" lang="zh-CN" altLang="en-US" sz="28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A0FC06AF-8893-48B2-803D-7BE5FF766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87613"/>
            <a:ext cx="43434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宋体" panose="02010600030101010101" pitchFamily="2" charset="-122"/>
              </a:rPr>
              <a:t>综上所述，图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(b)</a:t>
            </a:r>
            <a:r>
              <a:rPr kumimoji="1" lang="zh-CN" altLang="en-US" sz="2800" b="1">
                <a:latin typeface="宋体" panose="02010600030101010101" pitchFamily="2" charset="-122"/>
              </a:rPr>
              <a:t>所示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RL</a:t>
            </a:r>
            <a:r>
              <a:rPr kumimoji="1" lang="zh-CN" altLang="en-US" sz="2800" b="1">
                <a:latin typeface="宋体" panose="02010600030101010101" pitchFamily="2" charset="-122"/>
              </a:rPr>
              <a:t>电路是电感中的初始储能逐渐释放出来消耗在电阻中的过程。与能量变化过程相应的是各电压电流从初始值，逐渐减小到零的过程。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1ED11EA7-FE94-4520-BB7D-113CC508C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8153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26C4118A-F9C9-448A-8036-5D072836D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3888" y="2528888"/>
          <a:ext cx="2603500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Visio" r:id="rId3" imgW="2602944" imgH="1964293" progId="Visio.Drawing.11">
                  <p:embed/>
                </p:oleObj>
              </mc:Choice>
              <mc:Fallback>
                <p:oleObj name="Visio" r:id="rId3" imgW="2602944" imgH="1964293" progId="Visio.Drawing.11">
                  <p:embed/>
                  <p:pic>
                    <p:nvPicPr>
                      <p:cNvPr id="44037" name="Object 5">
                        <a:extLst>
                          <a:ext uri="{FF2B5EF4-FFF2-40B4-BE49-F238E27FC236}">
                            <a16:creationId xmlns:a16="http://schemas.microsoft.com/office/drawing/2014/main" id="{26C4118A-F9C9-448A-8036-5D072836D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2528888"/>
                        <a:ext cx="2603500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build="p" autoUpdateAnimBg="0" advAuto="0"/>
      <p:bldP spid="30208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>
            <a:extLst>
              <a:ext uri="{FF2B5EF4-FFF2-40B4-BE49-F238E27FC236}">
                <a16:creationId xmlns:a16="http://schemas.microsoft.com/office/drawing/2014/main" id="{620C6567-553C-4D82-B096-D299AE9E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8300"/>
            <a:ext cx="4456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换路后，</a:t>
            </a:r>
            <a:r>
              <a:rPr kumimoji="1" lang="zh-CN" altLang="en-US" sz="2800" b="1">
                <a:latin typeface="宋体" panose="02010600030101010101" pitchFamily="2" charset="-122"/>
              </a:rPr>
              <a:t>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>
                <a:latin typeface="宋体" panose="02010600030101010101" pitchFamily="2" charset="-122"/>
              </a:rPr>
              <a:t>得</a:t>
            </a:r>
            <a:endParaRPr kumimoji="1"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3107" name="Object 3">
            <a:extLst>
              <a:ext uri="{FF2B5EF4-FFF2-40B4-BE49-F238E27FC236}">
                <a16:creationId xmlns:a16="http://schemas.microsoft.com/office/drawing/2014/main" id="{FBDBE1CD-BF05-4C8C-910A-E0E46DA53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7763" y="908050"/>
          <a:ext cx="14779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name="Equation" r:id="rId3" imgW="583693" imgH="215713" progId="Equation.3">
                  <p:embed/>
                </p:oleObj>
              </mc:Choice>
              <mc:Fallback>
                <p:oleObj name="Equation" r:id="rId3" imgW="583693" imgH="215713" progId="Equation.3">
                  <p:embed/>
                  <p:pic>
                    <p:nvPicPr>
                      <p:cNvPr id="303107" name="Object 3">
                        <a:extLst>
                          <a:ext uri="{FF2B5EF4-FFF2-40B4-BE49-F238E27FC236}">
                            <a16:creationId xmlns:a16="http://schemas.microsoft.com/office/drawing/2014/main" id="{FBDBE1CD-BF05-4C8C-910A-E0E46DA53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908050"/>
                        <a:ext cx="14779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8" name="Text Box 4">
            <a:extLst>
              <a:ext uri="{FF2B5EF4-FFF2-40B4-BE49-F238E27FC236}">
                <a16:creationId xmlns:a16="http://schemas.microsoft.com/office/drawing/2014/main" id="{0B37A0A5-F087-4589-944C-20934E03E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5144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宋体" panose="02010600030101010101" pitchFamily="2" charset="-122"/>
              </a:rPr>
              <a:t>代入电感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>
                <a:latin typeface="宋体" panose="02010600030101010101" pitchFamily="2" charset="-122"/>
              </a:rPr>
              <a:t>方程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03109" name="Object 5">
            <a:extLst>
              <a:ext uri="{FF2B5EF4-FFF2-40B4-BE49-F238E27FC236}">
                <a16:creationId xmlns:a16="http://schemas.microsoft.com/office/drawing/2014/main" id="{C4CE26D6-D808-463F-A8F5-007621558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2012950"/>
          <a:ext cx="18303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7" name="公式" r:id="rId5" imgW="723586" imgH="406224" progId="Equation.3">
                  <p:embed/>
                </p:oleObj>
              </mc:Choice>
              <mc:Fallback>
                <p:oleObj name="公式" r:id="rId5" imgW="723586" imgH="406224" progId="Equation.3">
                  <p:embed/>
                  <p:pic>
                    <p:nvPicPr>
                      <p:cNvPr id="303109" name="Object 5">
                        <a:extLst>
                          <a:ext uri="{FF2B5EF4-FFF2-40B4-BE49-F238E27FC236}">
                            <a16:creationId xmlns:a16="http://schemas.microsoft.com/office/drawing/2014/main" id="{C4CE26D6-D808-463F-A8F5-0076215584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2012950"/>
                        <a:ext cx="183038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0" name="Text Box 6">
            <a:extLst>
              <a:ext uri="{FF2B5EF4-FFF2-40B4-BE49-F238E27FC236}">
                <a16:creationId xmlns:a16="http://schemas.microsoft.com/office/drawing/2014/main" id="{D1ABBE54-024E-43BF-8AD9-BB0967C58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14675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得到以下微分方程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03111" name="Object 7">
            <a:extLst>
              <a:ext uri="{FF2B5EF4-FFF2-40B4-BE49-F238E27FC236}">
                <a16:creationId xmlns:a16="http://schemas.microsoft.com/office/drawing/2014/main" id="{0612099E-D026-408C-97DF-F8B73DFCB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3622675"/>
          <a:ext cx="4419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8" name="Equation" r:id="rId7" imgW="1714500" imgH="393700" progId="Equation.3">
                  <p:embed/>
                </p:oleObj>
              </mc:Choice>
              <mc:Fallback>
                <p:oleObj name="Equation" r:id="rId7" imgW="1714500" imgH="393700" progId="Equation.3">
                  <p:embed/>
                  <p:pic>
                    <p:nvPicPr>
                      <p:cNvPr id="303111" name="Object 7">
                        <a:extLst>
                          <a:ext uri="{FF2B5EF4-FFF2-40B4-BE49-F238E27FC236}">
                            <a16:creationId xmlns:a16="http://schemas.microsoft.com/office/drawing/2014/main" id="{0612099E-D026-408C-97DF-F8B73DFCB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622675"/>
                        <a:ext cx="4419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8">
            <a:extLst>
              <a:ext uri="{FF2B5EF4-FFF2-40B4-BE49-F238E27FC236}">
                <a16:creationId xmlns:a16="http://schemas.microsoft.com/office/drawing/2014/main" id="{43AE8374-FF5D-4620-AF87-46403196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2341563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5065" name="Object 9">
            <a:extLst>
              <a:ext uri="{FF2B5EF4-FFF2-40B4-BE49-F238E27FC236}">
                <a16:creationId xmlns:a16="http://schemas.microsoft.com/office/drawing/2014/main" id="{0E773DE7-21D2-4F5D-92C3-58E7CEB83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2350" y="279400"/>
          <a:ext cx="260350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9" name="Visio" r:id="rId9" imgW="2602944" imgH="1964293" progId="Visio.Drawing.11">
                  <p:embed/>
                </p:oleObj>
              </mc:Choice>
              <mc:Fallback>
                <p:oleObj name="Visio" r:id="rId9" imgW="2602944" imgH="1964293" progId="Visio.Drawing.11">
                  <p:embed/>
                  <p:pic>
                    <p:nvPicPr>
                      <p:cNvPr id="45065" name="Object 9">
                        <a:extLst>
                          <a:ext uri="{FF2B5EF4-FFF2-40B4-BE49-F238E27FC236}">
                            <a16:creationId xmlns:a16="http://schemas.microsoft.com/office/drawing/2014/main" id="{0E773DE7-21D2-4F5D-92C3-58E7CEB83A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279400"/>
                        <a:ext cx="260350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4" name="Object 10">
            <a:extLst>
              <a:ext uri="{FF2B5EF4-FFF2-40B4-BE49-F238E27FC236}">
                <a16:creationId xmlns:a16="http://schemas.microsoft.com/office/drawing/2014/main" id="{AE62258C-776D-46DD-8F98-7CD0F87CF5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8650" y="5211763"/>
          <a:ext cx="44545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0" name="Equation" r:id="rId11" imgW="2032000" imgH="342900" progId="Equation.3">
                  <p:embed/>
                </p:oleObj>
              </mc:Choice>
              <mc:Fallback>
                <p:oleObj name="Equation" r:id="rId11" imgW="2032000" imgH="342900" progId="Equation.3">
                  <p:embed/>
                  <p:pic>
                    <p:nvPicPr>
                      <p:cNvPr id="303114" name="Object 10">
                        <a:extLst>
                          <a:ext uri="{FF2B5EF4-FFF2-40B4-BE49-F238E27FC236}">
                            <a16:creationId xmlns:a16="http://schemas.microsoft.com/office/drawing/2014/main" id="{AE62258C-776D-46DD-8F98-7CD0F87CF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5211763"/>
                        <a:ext cx="44545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5" name="Text Box 11">
            <a:extLst>
              <a:ext uri="{FF2B5EF4-FFF2-40B4-BE49-F238E27FC236}">
                <a16:creationId xmlns:a16="http://schemas.microsoft.com/office/drawing/2014/main" id="{524BC965-1D2E-4387-A86B-74BDA0F73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45050"/>
            <a:ext cx="801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宋体" panose="02010600030101010101" pitchFamily="2" charset="-122"/>
              </a:rPr>
              <a:t>这个微分方程与式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－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16)</a:t>
            </a:r>
            <a:r>
              <a:rPr kumimoji="1" lang="zh-CN" altLang="en-US" sz="2800" b="1">
                <a:latin typeface="宋体" panose="02010600030101010101" pitchFamily="2" charset="-122"/>
              </a:rPr>
              <a:t>相似，其通解为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3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build="p" autoUpdateAnimBg="0"/>
      <p:bldP spid="303108" grpId="0" build="p" autoUpdateAnimBg="0"/>
      <p:bldP spid="303110" grpId="0" build="p" autoUpdateAnimBg="0"/>
      <p:bldP spid="303115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>
            <a:extLst>
              <a:ext uri="{FF2B5EF4-FFF2-40B4-BE49-F238E27FC236}">
                <a16:creationId xmlns:a16="http://schemas.microsoft.com/office/drawing/2014/main" id="{E5AD6183-7C7C-41F0-9974-5EDDD6E67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3363"/>
            <a:ext cx="5762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宋体" panose="02010600030101010101" pitchFamily="2" charset="-122"/>
              </a:rPr>
              <a:t>代入初始条件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(0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宋体" panose="02010600030101010101" pitchFamily="2" charset="-122"/>
              </a:rPr>
              <a:t>求得 </a:t>
            </a:r>
          </a:p>
        </p:txBody>
      </p:sp>
      <p:graphicFrame>
        <p:nvGraphicFramePr>
          <p:cNvPr id="304131" name="Object 3">
            <a:extLst>
              <a:ext uri="{FF2B5EF4-FFF2-40B4-BE49-F238E27FC236}">
                <a16:creationId xmlns:a16="http://schemas.microsoft.com/office/drawing/2014/main" id="{265300AA-72CE-4132-92DB-C68C12C97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998538"/>
          <a:ext cx="10366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Equation" r:id="rId3" imgW="431613" imgH="228501" progId="Equation.3">
                  <p:embed/>
                </p:oleObj>
              </mc:Choice>
              <mc:Fallback>
                <p:oleObj name="Equation" r:id="rId3" imgW="431613" imgH="228501" progId="Equation.3">
                  <p:embed/>
                  <p:pic>
                    <p:nvPicPr>
                      <p:cNvPr id="304131" name="Object 3">
                        <a:extLst>
                          <a:ext uri="{FF2B5EF4-FFF2-40B4-BE49-F238E27FC236}">
                            <a16:creationId xmlns:a16="http://schemas.microsoft.com/office/drawing/2014/main" id="{265300AA-72CE-4132-92DB-C68C12C97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998538"/>
                        <a:ext cx="10366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2" name="Text Box 4">
            <a:extLst>
              <a:ext uri="{FF2B5EF4-FFF2-40B4-BE49-F238E27FC236}">
                <a16:creationId xmlns:a16="http://schemas.microsoft.com/office/drawing/2014/main" id="{BD67CE62-AAD8-416C-9AF0-3011AEF33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295400"/>
            <a:ext cx="76073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latin typeface="宋体" panose="02010600030101010101" pitchFamily="2" charset="-122"/>
              </a:rPr>
              <a:t>最后得到电感电流和电感电压的表达式为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04133" name="Object 5">
            <a:extLst>
              <a:ext uri="{FF2B5EF4-FFF2-40B4-BE49-F238E27FC236}">
                <a16:creationId xmlns:a16="http://schemas.microsoft.com/office/drawing/2014/main" id="{C55DD1CD-CF40-44F1-9244-B02844140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1981200"/>
          <a:ext cx="5778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7" name="Equation" r:id="rId5" imgW="2806700" imgH="787400" progId="Equation.3">
                  <p:embed/>
                </p:oleObj>
              </mc:Choice>
              <mc:Fallback>
                <p:oleObj name="Equation" r:id="rId5" imgW="2806700" imgH="787400" progId="Equation.3">
                  <p:embed/>
                  <p:pic>
                    <p:nvPicPr>
                      <p:cNvPr id="304133" name="Object 5">
                        <a:extLst>
                          <a:ext uri="{FF2B5EF4-FFF2-40B4-BE49-F238E27FC236}">
                            <a16:creationId xmlns:a16="http://schemas.microsoft.com/office/drawing/2014/main" id="{C55DD1CD-CF40-44F1-9244-B02844140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981200"/>
                        <a:ext cx="57785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4" name="Object 6">
            <a:extLst>
              <a:ext uri="{FF2B5EF4-FFF2-40B4-BE49-F238E27FC236}">
                <a16:creationId xmlns:a16="http://schemas.microsoft.com/office/drawing/2014/main" id="{F501641F-C5E3-49E9-8A64-BF325510E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9813" y="4587875"/>
          <a:ext cx="733742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8" name="Equation" r:id="rId7" imgW="3886200" imgH="787400" progId="Equation.3">
                  <p:embed/>
                </p:oleObj>
              </mc:Choice>
              <mc:Fallback>
                <p:oleObj name="Equation" r:id="rId7" imgW="3886200" imgH="787400" progId="Equation.3">
                  <p:embed/>
                  <p:pic>
                    <p:nvPicPr>
                      <p:cNvPr id="304134" name="Object 6">
                        <a:extLst>
                          <a:ext uri="{FF2B5EF4-FFF2-40B4-BE49-F238E27FC236}">
                            <a16:creationId xmlns:a16="http://schemas.microsoft.com/office/drawing/2014/main" id="{F501641F-C5E3-49E9-8A64-BF325510E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4587875"/>
                        <a:ext cx="7337425" cy="1736725"/>
                      </a:xfrm>
                      <a:prstGeom prst="rect">
                        <a:avLst/>
                      </a:prstGeom>
                      <a:solidFill>
                        <a:srgbClr val="E7E3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4" name="Group 9">
            <a:extLst>
              <a:ext uri="{FF2B5EF4-FFF2-40B4-BE49-F238E27FC236}">
                <a16:creationId xmlns:a16="http://schemas.microsoft.com/office/drawing/2014/main" id="{0B5380F0-D9D7-4ED1-8AE2-4B989661F3EF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3771900"/>
            <a:ext cx="4140200" cy="917575"/>
            <a:chOff x="560" y="2376"/>
            <a:chExt cx="2608" cy="578"/>
          </a:xfrm>
        </p:grpSpPr>
        <p:sp>
          <p:nvSpPr>
            <p:cNvPr id="46088" name="Text Box 7">
              <a:extLst>
                <a:ext uri="{FF2B5EF4-FFF2-40B4-BE49-F238E27FC236}">
                  <a16:creationId xmlns:a16="http://schemas.microsoft.com/office/drawing/2014/main" id="{DDBACBF8-8C03-4319-BED4-1092D16FE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" y="2505"/>
              <a:ext cx="26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令　　　，则上式改写为</a:t>
              </a:r>
            </a:p>
          </p:txBody>
        </p:sp>
        <p:graphicFrame>
          <p:nvGraphicFramePr>
            <p:cNvPr id="46089" name="Object 8">
              <a:extLst>
                <a:ext uri="{FF2B5EF4-FFF2-40B4-BE49-F238E27FC236}">
                  <a16:creationId xmlns:a16="http://schemas.microsoft.com/office/drawing/2014/main" id="{238B5B71-C502-45F2-BDDE-C35FC16057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6" y="2376"/>
            <a:ext cx="595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69" name="公式" r:id="rId9" imgW="418918" imgH="406224" progId="Equation.3">
                    <p:embed/>
                  </p:oleObj>
                </mc:Choice>
                <mc:Fallback>
                  <p:oleObj name="公式" r:id="rId9" imgW="418918" imgH="406224" progId="Equation.3">
                    <p:embed/>
                    <p:pic>
                      <p:nvPicPr>
                        <p:cNvPr id="46089" name="Object 8">
                          <a:extLst>
                            <a:ext uri="{FF2B5EF4-FFF2-40B4-BE49-F238E27FC236}">
                              <a16:creationId xmlns:a16="http://schemas.microsoft.com/office/drawing/2014/main" id="{238B5B71-C502-45F2-BDDE-C35FC16057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376"/>
                          <a:ext cx="595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 build="p" autoUpdateAnimBg="0"/>
      <p:bldP spid="30413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2">
            <a:extLst>
              <a:ext uri="{FF2B5EF4-FFF2-40B4-BE49-F238E27FC236}">
                <a16:creationId xmlns:a16="http://schemas.microsoft.com/office/drawing/2014/main" id="{BB4004A2-55BD-467B-9B49-5E244BEE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01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宋体" panose="02010600030101010101" pitchFamily="2" charset="-122"/>
              </a:rPr>
              <a:t>其波形如图所示。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RL</a:t>
            </a:r>
            <a:r>
              <a:rPr kumimoji="1" lang="zh-CN" altLang="en-US" sz="2800" b="1">
                <a:latin typeface="宋体" panose="02010600030101010101" pitchFamily="2" charset="-122"/>
              </a:rPr>
              <a:t>电路零输入响应也是按指数规律衰减，衰减的快慢取决于时间常数</a:t>
            </a:r>
            <a:r>
              <a:rPr kumimoji="1" lang="zh-CN" altLang="en-US" sz="2800" b="1" i="1"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kumimoji="1" lang="zh-CN" altLang="en-US" sz="2800" b="1">
                <a:latin typeface="宋体" panose="02010600030101010101" pitchFamily="2" charset="-122"/>
              </a:rPr>
              <a:t> 。且时间常数</a:t>
            </a:r>
            <a:r>
              <a:rPr kumimoji="1" lang="zh-CN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 i="1">
                <a:latin typeface="Times New Roman" panose="02020603050405020304" pitchFamily="18" charset="0"/>
              </a:rPr>
              <a:t>．</a:t>
            </a:r>
            <a:endParaRPr kumimoji="1"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22" name="Object 3">
            <a:extLst>
              <a:ext uri="{FF2B5EF4-FFF2-40B4-BE49-F238E27FC236}">
                <a16:creationId xmlns:a16="http://schemas.microsoft.com/office/drawing/2014/main" id="{3AF57530-F061-4B07-AAE8-9598CA19E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2357438"/>
          <a:ext cx="7604125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8" name="Image" r:id="rId3" imgW="18171550" imgH="7840452" progId="Photoshop.Image.5">
                  <p:embed/>
                </p:oleObj>
              </mc:Choice>
              <mc:Fallback>
                <p:oleObj name="Image" r:id="rId3" imgW="18171550" imgH="7840452" progId="Photoshop.Image.5">
                  <p:embed/>
                  <p:pic>
                    <p:nvPicPr>
                      <p:cNvPr id="30722" name="Object 3">
                        <a:extLst>
                          <a:ext uri="{FF2B5EF4-FFF2-40B4-BE49-F238E27FC236}">
                            <a16:creationId xmlns:a16="http://schemas.microsoft.com/office/drawing/2014/main" id="{3AF57530-F061-4B07-AAE8-9598CA19E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357438"/>
                        <a:ext cx="7604125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4">
            <a:extLst>
              <a:ext uri="{FF2B5EF4-FFF2-40B4-BE49-F238E27FC236}">
                <a16:creationId xmlns:a16="http://schemas.microsoft.com/office/drawing/2014/main" id="{743FEB77-68C9-4232-ABEE-2D88DF726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634038"/>
            <a:ext cx="59705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RL</a:t>
            </a:r>
            <a:r>
              <a:rPr kumimoji="1" lang="zh-CN" altLang="en-US" b="1">
                <a:latin typeface="Times New Roman" panose="02020603050405020304" pitchFamily="18" charset="0"/>
              </a:rPr>
              <a:t>电路零输入响应的波形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build="p" autoUpdateAnimBg="0" advAuto="0"/>
      <p:bldP spid="307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4A8F4B7-6D03-4111-9A60-B9B27AF7E0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3657600" cy="533400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chemeClr val="tx1"/>
                </a:solidFill>
              </a:rPr>
              <a:t>三要素法</a:t>
            </a:r>
          </a:p>
        </p:txBody>
      </p:sp>
      <p:grpSp>
        <p:nvGrpSpPr>
          <p:cNvPr id="53251" name="Group 12">
            <a:extLst>
              <a:ext uri="{FF2B5EF4-FFF2-40B4-BE49-F238E27FC236}">
                <a16:creationId xmlns:a16="http://schemas.microsoft.com/office/drawing/2014/main" id="{36C2E8F6-F24A-41BD-A25A-F2FCF5AD4096}"/>
              </a:ext>
            </a:extLst>
          </p:cNvPr>
          <p:cNvGrpSpPr>
            <a:grpSpLocks/>
          </p:cNvGrpSpPr>
          <p:nvPr/>
        </p:nvGrpSpPr>
        <p:grpSpPr bwMode="auto">
          <a:xfrm>
            <a:off x="762564" y="1853825"/>
            <a:ext cx="8051800" cy="2913063"/>
            <a:chOff x="528" y="768"/>
            <a:chExt cx="5072" cy="1835"/>
          </a:xfrm>
        </p:grpSpPr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D87B15A0-ABDB-4442-B81D-E240D3C7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68"/>
              <a:ext cx="499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    </a:t>
              </a:r>
              <a:r>
                <a:rPr lang="zh-CN" altLang="en-US" sz="2800" b="1" dirty="0"/>
                <a:t>可以看出，如果求出了初始值             ，稳态值               和时间常数      ，就可以直接按前式写出电容电压的全响应。</a:t>
              </a:r>
            </a:p>
          </p:txBody>
        </p:sp>
        <p:graphicFrame>
          <p:nvGraphicFramePr>
            <p:cNvPr id="53253" name="Object 5">
              <a:extLst>
                <a:ext uri="{FF2B5EF4-FFF2-40B4-BE49-F238E27FC236}">
                  <a16:creationId xmlns:a16="http://schemas.microsoft.com/office/drawing/2014/main" id="{6A2DBAEE-7668-4E1B-B54B-F583F3047B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768"/>
            <a:ext cx="7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8" name="Equation" r:id="rId3" imgW="508000" imgH="228600" progId="Equation.3">
                    <p:embed/>
                  </p:oleObj>
                </mc:Choice>
                <mc:Fallback>
                  <p:oleObj name="Equation" r:id="rId3" imgW="5080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68"/>
                          <a:ext cx="7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4" name="Object 6">
              <a:extLst>
                <a:ext uri="{FF2B5EF4-FFF2-40B4-BE49-F238E27FC236}">
                  <a16:creationId xmlns:a16="http://schemas.microsoft.com/office/drawing/2014/main" id="{C2FCCE41-297C-4DBE-ADA8-1DB8BA1312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056"/>
            <a:ext cx="81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9" name="Equation" r:id="rId5" imgW="545863" imgH="228501" progId="Equation.3">
                    <p:embed/>
                  </p:oleObj>
                </mc:Choice>
                <mc:Fallback>
                  <p:oleObj name="Equation" r:id="rId5" imgW="545863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056"/>
                          <a:ext cx="81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5" name="Object 7">
              <a:extLst>
                <a:ext uri="{FF2B5EF4-FFF2-40B4-BE49-F238E27FC236}">
                  <a16:creationId xmlns:a16="http://schemas.microsoft.com/office/drawing/2014/main" id="{DA3A59BB-02DD-4C88-A3F0-65A4B459AF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104"/>
            <a:ext cx="32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0" name="Equation" r:id="rId7" imgW="203112" imgH="139639" progId="Equation.3">
                    <p:embed/>
                  </p:oleObj>
                </mc:Choice>
                <mc:Fallback>
                  <p:oleObj name="Equation" r:id="rId7" imgW="203112" imgH="13963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104"/>
                          <a:ext cx="32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8">
              <a:extLst>
                <a:ext uri="{FF2B5EF4-FFF2-40B4-BE49-F238E27FC236}">
                  <a16:creationId xmlns:a16="http://schemas.microsoft.com/office/drawing/2014/main" id="{548614C5-B493-478E-9F26-4BB0FBE93E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728"/>
            <a:ext cx="81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1" name="Equation" r:id="rId9" imgW="545863" imgH="228501" progId="Equation.3">
                    <p:embed/>
                  </p:oleObj>
                </mc:Choice>
                <mc:Fallback>
                  <p:oleObj name="Equation" r:id="rId9" imgW="545863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28"/>
                          <a:ext cx="81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7" name="Object 9">
              <a:extLst>
                <a:ext uri="{FF2B5EF4-FFF2-40B4-BE49-F238E27FC236}">
                  <a16:creationId xmlns:a16="http://schemas.microsoft.com/office/drawing/2014/main" id="{13529C6C-FD5B-4979-AD0A-A4B85C1EC3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8759912"/>
                </p:ext>
              </p:extLst>
            </p:nvPr>
          </p:nvGraphicFramePr>
          <p:xfrm>
            <a:off x="1632" y="1703"/>
            <a:ext cx="7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2" name="Equation" r:id="rId10" imgW="508000" imgH="228600" progId="Equation.3">
                    <p:embed/>
                  </p:oleObj>
                </mc:Choice>
                <mc:Fallback>
                  <p:oleObj name="Equation" r:id="rId10" imgW="5080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703"/>
                          <a:ext cx="7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8" name="Object 10">
              <a:extLst>
                <a:ext uri="{FF2B5EF4-FFF2-40B4-BE49-F238E27FC236}">
                  <a16:creationId xmlns:a16="http://schemas.microsoft.com/office/drawing/2014/main" id="{FE09EA72-AB48-4E95-B2F7-B59F0908DF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776"/>
            <a:ext cx="32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3" name="Equation" r:id="rId11" imgW="203112" imgH="139639" progId="Equation.3">
                    <p:embed/>
                  </p:oleObj>
                </mc:Choice>
                <mc:Fallback>
                  <p:oleObj name="Equation" r:id="rId11" imgW="203112" imgH="13963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776"/>
                          <a:ext cx="32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9" name="Text Box 11">
              <a:extLst>
                <a:ext uri="{FF2B5EF4-FFF2-40B4-BE49-F238E27FC236}">
                  <a16:creationId xmlns:a16="http://schemas.microsoft.com/office/drawing/2014/main" id="{E51C5B38-11D2-4DF4-BC26-4C9C82173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" y="1738"/>
              <a:ext cx="499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    </a:t>
              </a:r>
              <a:r>
                <a:rPr lang="zh-CN" altLang="en-US" sz="2800" b="1" dirty="0"/>
                <a:t>初始值             ，稳态值               和时间常数      称为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RC</a:t>
              </a:r>
              <a:r>
                <a:rPr lang="zh-CN" altLang="en-US" sz="2800" b="1" dirty="0"/>
                <a:t>电路的三要素。由三要素按式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2-51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）或（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2-52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）</a:t>
              </a:r>
              <a:r>
                <a:rPr lang="zh-CN" altLang="en-US" sz="2800" b="1" dirty="0"/>
                <a:t>直接写出全响应的方法称为三要素法。</a:t>
              </a:r>
            </a:p>
          </p:txBody>
        </p:sp>
      </p:grp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41C26029-ACBB-4A59-9538-83B4ADE44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062347"/>
              </p:ext>
            </p:extLst>
          </p:nvPr>
        </p:nvGraphicFramePr>
        <p:xfrm>
          <a:off x="1867101" y="5229200"/>
          <a:ext cx="53149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4" name="公式" r:id="rId12" imgW="2234880" imgH="342720" progId="Equation.3">
                  <p:embed/>
                </p:oleObj>
              </mc:Choice>
              <mc:Fallback>
                <p:oleObj name="公式" r:id="rId12" imgW="2234880" imgH="342720" progId="Equation.3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D7B4D204-698B-4223-B0AE-9A7D33D53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101" y="5229200"/>
                        <a:ext cx="5314950" cy="839788"/>
                      </a:xfrm>
                      <a:prstGeom prst="rect">
                        <a:avLst/>
                      </a:prstGeom>
                      <a:solidFill>
                        <a:srgbClr val="E7E3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2">
            <a:extLst>
              <a:ext uri="{FF2B5EF4-FFF2-40B4-BE49-F238E27FC236}">
                <a16:creationId xmlns:a16="http://schemas.microsoft.com/office/drawing/2014/main" id="{4718E350-D0B0-45A9-BE67-F680F068C7A3}"/>
              </a:ext>
            </a:extLst>
          </p:cNvPr>
          <p:cNvSpPr>
            <a:spLocks/>
          </p:cNvSpPr>
          <p:nvPr/>
        </p:nvSpPr>
        <p:spPr bwMode="auto">
          <a:xfrm>
            <a:off x="2906713" y="2698750"/>
            <a:ext cx="377825" cy="377825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1" name="Freeform 3">
            <a:extLst>
              <a:ext uri="{FF2B5EF4-FFF2-40B4-BE49-F238E27FC236}">
                <a16:creationId xmlns:a16="http://schemas.microsoft.com/office/drawing/2014/main" id="{1D036717-E2ED-4F67-A769-B748FE85EFE1}"/>
              </a:ext>
            </a:extLst>
          </p:cNvPr>
          <p:cNvSpPr>
            <a:spLocks/>
          </p:cNvSpPr>
          <p:nvPr/>
        </p:nvSpPr>
        <p:spPr bwMode="auto">
          <a:xfrm>
            <a:off x="2906713" y="2698750"/>
            <a:ext cx="377825" cy="377825"/>
          </a:xfrm>
          <a:custGeom>
            <a:avLst/>
            <a:gdLst>
              <a:gd name="T0" fmla="*/ 299899388 w 238"/>
              <a:gd name="T1" fmla="*/ 599797188 h 238"/>
              <a:gd name="T2" fmla="*/ 0 w 238"/>
              <a:gd name="T3" fmla="*/ 299899388 h 238"/>
              <a:gd name="T4" fmla="*/ 299899388 w 238"/>
              <a:gd name="T5" fmla="*/ 0 h 238"/>
              <a:gd name="T6" fmla="*/ 299899388 w 238"/>
              <a:gd name="T7" fmla="*/ 0 h 238"/>
              <a:gd name="T8" fmla="*/ 599797188 w 238"/>
              <a:gd name="T9" fmla="*/ 299899388 h 238"/>
              <a:gd name="T10" fmla="*/ 299899388 w 238"/>
              <a:gd name="T11" fmla="*/ 599797188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8"/>
              <a:gd name="T20" fmla="*/ 238 w 238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3"/>
                  <a:pt x="53" y="0"/>
                  <a:pt x="11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371EB18D-9634-4AB6-B923-C81D34EBAB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5625" y="2698750"/>
            <a:ext cx="1588" cy="377825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DA639139-2B85-49BC-89A5-2C79C2AE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3490913"/>
            <a:ext cx="142875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781516B-9978-4C8C-B7EE-D60E18AF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3490913"/>
            <a:ext cx="142875" cy="360362"/>
          </a:xfrm>
          <a:prstGeom prst="rect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AFA620DA-059E-4BDC-AFBB-D8DC6B1F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30550"/>
            <a:ext cx="144463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7D476E45-601D-40DD-A4E6-25F857E4C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30550"/>
            <a:ext cx="144463" cy="360363"/>
          </a:xfrm>
          <a:prstGeom prst="rect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3ACF3061-D5B0-45B7-9505-DFDB170AC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22600"/>
            <a:ext cx="142875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72F6BDFF-058A-4A88-B74A-ECA46A8A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22600"/>
            <a:ext cx="142875" cy="360363"/>
          </a:xfrm>
          <a:prstGeom prst="rect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38176A06-5DB7-4DEF-83BE-5C7B7EBA2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2590800"/>
            <a:ext cx="144463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40" name="Rectangle 12">
            <a:extLst>
              <a:ext uri="{FF2B5EF4-FFF2-40B4-BE49-F238E27FC236}">
                <a16:creationId xmlns:a16="http://schemas.microsoft.com/office/drawing/2014/main" id="{6C813130-1440-4C1D-AB75-46922E39D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2590800"/>
            <a:ext cx="144463" cy="360363"/>
          </a:xfrm>
          <a:prstGeom prst="rect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41" name="Rectangle 13">
            <a:extLst>
              <a:ext uri="{FF2B5EF4-FFF2-40B4-BE49-F238E27FC236}">
                <a16:creationId xmlns:a16="http://schemas.microsoft.com/office/drawing/2014/main" id="{084B3A5F-ABD3-4B98-A4F3-C1E275AF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2159000"/>
            <a:ext cx="360363" cy="144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42" name="Rectangle 14">
            <a:extLst>
              <a:ext uri="{FF2B5EF4-FFF2-40B4-BE49-F238E27FC236}">
                <a16:creationId xmlns:a16="http://schemas.microsoft.com/office/drawing/2014/main" id="{4CF71A13-3C5D-4CDC-8CE3-34EDFD53D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2159000"/>
            <a:ext cx="360363" cy="144463"/>
          </a:xfrm>
          <a:prstGeom prst="rect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43" name="Freeform 15">
            <a:extLst>
              <a:ext uri="{FF2B5EF4-FFF2-40B4-BE49-F238E27FC236}">
                <a16:creationId xmlns:a16="http://schemas.microsoft.com/office/drawing/2014/main" id="{DF278C9F-1372-4A06-9A8F-AF84711BF92F}"/>
              </a:ext>
            </a:extLst>
          </p:cNvPr>
          <p:cNvSpPr>
            <a:spLocks/>
          </p:cNvSpPr>
          <p:nvPr/>
        </p:nvSpPr>
        <p:spPr bwMode="auto">
          <a:xfrm>
            <a:off x="5065713" y="3490913"/>
            <a:ext cx="55562" cy="360362"/>
          </a:xfrm>
          <a:custGeom>
            <a:avLst/>
            <a:gdLst>
              <a:gd name="T0" fmla="*/ 0 w 35"/>
              <a:gd name="T1" fmla="*/ 0 h 227"/>
              <a:gd name="T2" fmla="*/ 85684541 w 35"/>
              <a:gd name="T3" fmla="*/ 68043331 h 227"/>
              <a:gd name="T4" fmla="*/ 7559607 w 35"/>
              <a:gd name="T5" fmla="*/ 143647913 h 227"/>
              <a:gd name="T6" fmla="*/ 0 w 35"/>
              <a:gd name="T7" fmla="*/ 143647913 h 227"/>
              <a:gd name="T8" fmla="*/ 85684541 w 35"/>
              <a:gd name="T9" fmla="*/ 211692831 h 227"/>
              <a:gd name="T10" fmla="*/ 7559607 w 35"/>
              <a:gd name="T11" fmla="*/ 287297414 h 227"/>
              <a:gd name="T12" fmla="*/ 0 w 35"/>
              <a:gd name="T13" fmla="*/ 287297414 h 227"/>
              <a:gd name="T14" fmla="*/ 85684541 w 35"/>
              <a:gd name="T15" fmla="*/ 355340744 h 227"/>
              <a:gd name="T16" fmla="*/ 7559607 w 35"/>
              <a:gd name="T17" fmla="*/ 428425968 h 227"/>
              <a:gd name="T18" fmla="*/ 0 w 35"/>
              <a:gd name="T19" fmla="*/ 428425968 h 227"/>
              <a:gd name="T20" fmla="*/ 85684541 w 35"/>
              <a:gd name="T21" fmla="*/ 496469299 h 227"/>
              <a:gd name="T22" fmla="*/ 7559607 w 35"/>
              <a:gd name="T23" fmla="*/ 572073881 h 227"/>
              <a:gd name="T24" fmla="*/ 0 w 35"/>
              <a:gd name="T25" fmla="*/ 572073881 h 2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5"/>
              <a:gd name="T40" fmla="*/ 0 h 227"/>
              <a:gd name="T41" fmla="*/ 35 w 35"/>
              <a:gd name="T42" fmla="*/ 227 h 22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5" h="227">
                <a:moveTo>
                  <a:pt x="0" y="0"/>
                </a:moveTo>
                <a:cubicBezTo>
                  <a:pt x="18" y="0"/>
                  <a:pt x="34" y="12"/>
                  <a:pt x="34" y="27"/>
                </a:cubicBezTo>
                <a:cubicBezTo>
                  <a:pt x="35" y="43"/>
                  <a:pt x="21" y="56"/>
                  <a:pt x="3" y="57"/>
                </a:cubicBezTo>
                <a:cubicBezTo>
                  <a:pt x="2" y="57"/>
                  <a:pt x="1" y="57"/>
                  <a:pt x="0" y="57"/>
                </a:cubicBezTo>
                <a:cubicBezTo>
                  <a:pt x="18" y="56"/>
                  <a:pt x="34" y="68"/>
                  <a:pt x="34" y="84"/>
                </a:cubicBezTo>
                <a:cubicBezTo>
                  <a:pt x="35" y="100"/>
                  <a:pt x="21" y="113"/>
                  <a:pt x="3" y="114"/>
                </a:cubicBezTo>
                <a:cubicBezTo>
                  <a:pt x="2" y="114"/>
                  <a:pt x="1" y="114"/>
                  <a:pt x="0" y="114"/>
                </a:cubicBezTo>
                <a:cubicBezTo>
                  <a:pt x="18" y="113"/>
                  <a:pt x="34" y="125"/>
                  <a:pt x="34" y="141"/>
                </a:cubicBezTo>
                <a:cubicBezTo>
                  <a:pt x="35" y="156"/>
                  <a:pt x="21" y="169"/>
                  <a:pt x="3" y="170"/>
                </a:cubicBezTo>
                <a:cubicBezTo>
                  <a:pt x="2" y="170"/>
                  <a:pt x="1" y="170"/>
                  <a:pt x="0" y="170"/>
                </a:cubicBezTo>
                <a:cubicBezTo>
                  <a:pt x="18" y="169"/>
                  <a:pt x="34" y="182"/>
                  <a:pt x="34" y="197"/>
                </a:cubicBezTo>
                <a:cubicBezTo>
                  <a:pt x="35" y="213"/>
                  <a:pt x="21" y="226"/>
                  <a:pt x="3" y="227"/>
                </a:cubicBezTo>
                <a:cubicBezTo>
                  <a:pt x="2" y="227"/>
                  <a:pt x="1" y="227"/>
                  <a:pt x="0" y="227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6">
            <a:extLst>
              <a:ext uri="{FF2B5EF4-FFF2-40B4-BE49-F238E27FC236}">
                <a16:creationId xmlns:a16="http://schemas.microsoft.com/office/drawing/2014/main" id="{8410E79E-EF9F-44F1-8805-728CE745D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230438"/>
            <a:ext cx="9525" cy="468312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59E001CC-9CC8-46D4-BA6B-F67B6A000D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6100" y="3076575"/>
            <a:ext cx="9525" cy="414338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Freeform 18">
            <a:extLst>
              <a:ext uri="{FF2B5EF4-FFF2-40B4-BE49-F238E27FC236}">
                <a16:creationId xmlns:a16="http://schemas.microsoft.com/office/drawing/2014/main" id="{9AEA48A4-7ED4-4F75-A056-CD43DCFF893F}"/>
              </a:ext>
            </a:extLst>
          </p:cNvPr>
          <p:cNvSpPr>
            <a:spLocks/>
          </p:cNvSpPr>
          <p:nvPr/>
        </p:nvSpPr>
        <p:spPr bwMode="auto">
          <a:xfrm>
            <a:off x="3086100" y="3851275"/>
            <a:ext cx="2700338" cy="360363"/>
          </a:xfrm>
          <a:custGeom>
            <a:avLst/>
            <a:gdLst>
              <a:gd name="T0" fmla="*/ 0 w 1701"/>
              <a:gd name="T1" fmla="*/ 0 h 227"/>
              <a:gd name="T2" fmla="*/ 0 w 1701"/>
              <a:gd name="T3" fmla="*/ 572077056 h 227"/>
              <a:gd name="T4" fmla="*/ 2147483646 w 1701"/>
              <a:gd name="T5" fmla="*/ 572077056 h 227"/>
              <a:gd name="T6" fmla="*/ 0 60000 65536"/>
              <a:gd name="T7" fmla="*/ 0 60000 65536"/>
              <a:gd name="T8" fmla="*/ 0 60000 65536"/>
              <a:gd name="T9" fmla="*/ 0 w 1701"/>
              <a:gd name="T10" fmla="*/ 0 h 227"/>
              <a:gd name="T11" fmla="*/ 1701 w 1701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1" h="227">
                <a:moveTo>
                  <a:pt x="0" y="0"/>
                </a:moveTo>
                <a:lnTo>
                  <a:pt x="0" y="227"/>
                </a:lnTo>
                <a:lnTo>
                  <a:pt x="1701" y="227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0EB3BA48-BA93-43AB-9099-FD6FA6A74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230438"/>
            <a:ext cx="539750" cy="1587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Freeform 20">
            <a:extLst>
              <a:ext uri="{FF2B5EF4-FFF2-40B4-BE49-F238E27FC236}">
                <a16:creationId xmlns:a16="http://schemas.microsoft.com/office/drawing/2014/main" id="{3BB3BC82-696E-45A9-A973-1BBB3B84F5F1}"/>
              </a:ext>
            </a:extLst>
          </p:cNvPr>
          <p:cNvSpPr>
            <a:spLocks/>
          </p:cNvSpPr>
          <p:nvPr/>
        </p:nvSpPr>
        <p:spPr bwMode="auto">
          <a:xfrm>
            <a:off x="3589338" y="2192338"/>
            <a:ext cx="74612" cy="762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8618C212-1354-42DA-B28B-839DC57E5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213" y="2230438"/>
            <a:ext cx="360362" cy="1587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0" name="Freeform 22">
            <a:extLst>
              <a:ext uri="{FF2B5EF4-FFF2-40B4-BE49-F238E27FC236}">
                <a16:creationId xmlns:a16="http://schemas.microsoft.com/office/drawing/2014/main" id="{F2738BBD-B274-4C11-9A11-57DC604E2082}"/>
              </a:ext>
            </a:extLst>
          </p:cNvPr>
          <p:cNvSpPr>
            <a:spLocks/>
          </p:cNvSpPr>
          <p:nvPr/>
        </p:nvSpPr>
        <p:spPr bwMode="auto">
          <a:xfrm>
            <a:off x="3948113" y="2192338"/>
            <a:ext cx="76200" cy="762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Freeform 23">
            <a:extLst>
              <a:ext uri="{FF2B5EF4-FFF2-40B4-BE49-F238E27FC236}">
                <a16:creationId xmlns:a16="http://schemas.microsoft.com/office/drawing/2014/main" id="{7142E8EE-B527-4C40-8097-AEFEDACC3EA8}"/>
              </a:ext>
            </a:extLst>
          </p:cNvPr>
          <p:cNvSpPr>
            <a:spLocks/>
          </p:cNvSpPr>
          <p:nvPr/>
        </p:nvSpPr>
        <p:spPr bwMode="auto">
          <a:xfrm>
            <a:off x="4706938" y="2230438"/>
            <a:ext cx="1079500" cy="792162"/>
          </a:xfrm>
          <a:custGeom>
            <a:avLst/>
            <a:gdLst>
              <a:gd name="T0" fmla="*/ 0 w 680"/>
              <a:gd name="T1" fmla="*/ 0 h 499"/>
              <a:gd name="T2" fmla="*/ 1713706250 w 680"/>
              <a:gd name="T3" fmla="*/ 0 h 499"/>
              <a:gd name="T4" fmla="*/ 1713706250 w 680"/>
              <a:gd name="T5" fmla="*/ 1257556381 h 499"/>
              <a:gd name="T6" fmla="*/ 0 60000 65536"/>
              <a:gd name="T7" fmla="*/ 0 60000 65536"/>
              <a:gd name="T8" fmla="*/ 0 60000 65536"/>
              <a:gd name="T9" fmla="*/ 0 w 680"/>
              <a:gd name="T10" fmla="*/ 0 h 499"/>
              <a:gd name="T11" fmla="*/ 680 w 680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499">
                <a:moveTo>
                  <a:pt x="0" y="0"/>
                </a:moveTo>
                <a:lnTo>
                  <a:pt x="680" y="0"/>
                </a:lnTo>
                <a:lnTo>
                  <a:pt x="680" y="499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2" name="Line 24">
            <a:extLst>
              <a:ext uri="{FF2B5EF4-FFF2-40B4-BE49-F238E27FC236}">
                <a16:creationId xmlns:a16="http://schemas.microsoft.com/office/drawing/2014/main" id="{ACA1C7E4-10E5-4E6F-A4EB-C2DB83304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38" y="3382963"/>
            <a:ext cx="1587" cy="828675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3" name="Line 25">
            <a:extLst>
              <a:ext uri="{FF2B5EF4-FFF2-40B4-BE49-F238E27FC236}">
                <a16:creationId xmlns:a16="http://schemas.microsoft.com/office/drawing/2014/main" id="{181FC936-3FC9-432E-9782-17AAC2939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230438"/>
            <a:ext cx="1587" cy="360362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4" name="Line 26">
            <a:extLst>
              <a:ext uri="{FF2B5EF4-FFF2-40B4-BE49-F238E27FC236}">
                <a16:creationId xmlns:a16="http://schemas.microsoft.com/office/drawing/2014/main" id="{4642725C-D520-4259-9FB8-D304B75B0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3851275"/>
            <a:ext cx="1587" cy="360363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5" name="Line 27">
            <a:extLst>
              <a:ext uri="{FF2B5EF4-FFF2-40B4-BE49-F238E27FC236}">
                <a16:creationId xmlns:a16="http://schemas.microsoft.com/office/drawing/2014/main" id="{BD143B56-D91C-4D2F-A5A1-E0A6AA659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951163"/>
            <a:ext cx="1587" cy="5397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6" name="Line 28">
            <a:extLst>
              <a:ext uri="{FF2B5EF4-FFF2-40B4-BE49-F238E27FC236}">
                <a16:creationId xmlns:a16="http://schemas.microsoft.com/office/drawing/2014/main" id="{501E5939-2777-4E51-96B3-855BA03C1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6825" y="2519363"/>
            <a:ext cx="1588" cy="611187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7" name="Freeform 29">
            <a:extLst>
              <a:ext uri="{FF2B5EF4-FFF2-40B4-BE49-F238E27FC236}">
                <a16:creationId xmlns:a16="http://schemas.microsoft.com/office/drawing/2014/main" id="{29D76B8C-777D-4EA9-8501-38410534C851}"/>
              </a:ext>
            </a:extLst>
          </p:cNvPr>
          <p:cNvSpPr>
            <a:spLocks/>
          </p:cNvSpPr>
          <p:nvPr/>
        </p:nvSpPr>
        <p:spPr bwMode="auto">
          <a:xfrm>
            <a:off x="3768725" y="2481263"/>
            <a:ext cx="74613" cy="762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8" name="Line 30">
            <a:extLst>
              <a:ext uri="{FF2B5EF4-FFF2-40B4-BE49-F238E27FC236}">
                <a16:creationId xmlns:a16="http://schemas.microsoft.com/office/drawing/2014/main" id="{D15DF629-93FD-4485-82F7-C177B4C11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6825" y="3490913"/>
            <a:ext cx="1588" cy="720725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9" name="Line 31">
            <a:extLst>
              <a:ext uri="{FF2B5EF4-FFF2-40B4-BE49-F238E27FC236}">
                <a16:creationId xmlns:a16="http://schemas.microsoft.com/office/drawing/2014/main" id="{96D99157-A183-43BA-837E-AA9DD14CEF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0925" y="2230438"/>
            <a:ext cx="395288" cy="58737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0" name="Freeform 32">
            <a:extLst>
              <a:ext uri="{FF2B5EF4-FFF2-40B4-BE49-F238E27FC236}">
                <a16:creationId xmlns:a16="http://schemas.microsoft.com/office/drawing/2014/main" id="{A30D926E-B985-46DC-9AAE-77E3418A35F1}"/>
              </a:ext>
            </a:extLst>
          </p:cNvPr>
          <p:cNvSpPr>
            <a:spLocks noEditPoints="1"/>
          </p:cNvSpPr>
          <p:nvPr/>
        </p:nvSpPr>
        <p:spPr bwMode="auto">
          <a:xfrm>
            <a:off x="4746625" y="3206750"/>
            <a:ext cx="161925" cy="161925"/>
          </a:xfrm>
          <a:custGeom>
            <a:avLst/>
            <a:gdLst>
              <a:gd name="T0" fmla="*/ 0 w 102"/>
              <a:gd name="T1" fmla="*/ 128528763 h 102"/>
              <a:gd name="T2" fmla="*/ 257055938 w 102"/>
              <a:gd name="T3" fmla="*/ 128528763 h 102"/>
              <a:gd name="T4" fmla="*/ 128528763 w 102"/>
              <a:gd name="T5" fmla="*/ 0 h 102"/>
              <a:gd name="T6" fmla="*/ 128528763 w 102"/>
              <a:gd name="T7" fmla="*/ 257055938 h 102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102"/>
              <a:gd name="T14" fmla="*/ 102 w 102"/>
              <a:gd name="T15" fmla="*/ 102 h 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102">
                <a:moveTo>
                  <a:pt x="0" y="51"/>
                </a:moveTo>
                <a:lnTo>
                  <a:pt x="102" y="51"/>
                </a:lnTo>
                <a:moveTo>
                  <a:pt x="51" y="0"/>
                </a:moveTo>
                <a:lnTo>
                  <a:pt x="51" y="102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1" name="Line 33">
            <a:extLst>
              <a:ext uri="{FF2B5EF4-FFF2-40B4-BE49-F238E27FC236}">
                <a16:creationId xmlns:a16="http://schemas.microsoft.com/office/drawing/2014/main" id="{96D4FB96-6DEA-41A2-8718-4929567C3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50" y="4062413"/>
            <a:ext cx="144463" cy="1587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2" name="Rectangle 34">
            <a:extLst>
              <a:ext uri="{FF2B5EF4-FFF2-40B4-BE49-F238E27FC236}">
                <a16:creationId xmlns:a16="http://schemas.microsoft.com/office/drawing/2014/main" id="{F2E7D037-F75D-48A4-BA5F-AF53340C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8" y="3482975"/>
            <a:ext cx="2952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63" name="Rectangle 35">
            <a:extLst>
              <a:ext uri="{FF2B5EF4-FFF2-40B4-BE49-F238E27FC236}">
                <a16:creationId xmlns:a16="http://schemas.microsoft.com/office/drawing/2014/main" id="{E4D75B6E-C843-4E30-9B73-1E80C2BE1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3654425"/>
            <a:ext cx="1619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64" name="Line 36">
            <a:extLst>
              <a:ext uri="{FF2B5EF4-FFF2-40B4-BE49-F238E27FC236}">
                <a16:creationId xmlns:a16="http://schemas.microsoft.com/office/drawing/2014/main" id="{0314EAA8-2354-45BE-BF80-65541F2DB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3059113"/>
            <a:ext cx="1587" cy="8890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5" name="Freeform 37">
            <a:extLst>
              <a:ext uri="{FF2B5EF4-FFF2-40B4-BE49-F238E27FC236}">
                <a16:creationId xmlns:a16="http://schemas.microsoft.com/office/drawing/2014/main" id="{C61F5A96-03AC-4979-B239-7EC1082CDCB3}"/>
              </a:ext>
            </a:extLst>
          </p:cNvPr>
          <p:cNvSpPr>
            <a:spLocks/>
          </p:cNvSpPr>
          <p:nvPr/>
        </p:nvSpPr>
        <p:spPr bwMode="auto">
          <a:xfrm>
            <a:off x="5006975" y="3132138"/>
            <a:ext cx="119063" cy="179387"/>
          </a:xfrm>
          <a:custGeom>
            <a:avLst/>
            <a:gdLst>
              <a:gd name="T0" fmla="*/ 189013306 w 75"/>
              <a:gd name="T1" fmla="*/ 0 h 113"/>
              <a:gd name="T2" fmla="*/ 93246967 w 75"/>
              <a:gd name="T3" fmla="*/ 284776069 h 113"/>
              <a:gd name="T4" fmla="*/ 0 w 75"/>
              <a:gd name="T5" fmla="*/ 0 h 113"/>
              <a:gd name="T6" fmla="*/ 189013306 w 75"/>
              <a:gd name="T7" fmla="*/ 0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113"/>
              <a:gd name="T14" fmla="*/ 75 w 75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113">
                <a:moveTo>
                  <a:pt x="75" y="0"/>
                </a:moveTo>
                <a:lnTo>
                  <a:pt x="37" y="113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6" name="Rectangle 38">
            <a:extLst>
              <a:ext uri="{FF2B5EF4-FFF2-40B4-BE49-F238E27FC236}">
                <a16:creationId xmlns:a16="http://schemas.microsoft.com/office/drawing/2014/main" id="{7E78161C-7327-4E8A-A017-2FF5AB00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2959100"/>
            <a:ext cx="209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67" name="Rectangle 39">
            <a:extLst>
              <a:ext uri="{FF2B5EF4-FFF2-40B4-BE49-F238E27FC236}">
                <a16:creationId xmlns:a16="http://schemas.microsoft.com/office/drawing/2014/main" id="{D5BF0D53-4D07-4927-B51B-F3836282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3140075"/>
            <a:ext cx="1619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68" name="Freeform 40">
            <a:extLst>
              <a:ext uri="{FF2B5EF4-FFF2-40B4-BE49-F238E27FC236}">
                <a16:creationId xmlns:a16="http://schemas.microsoft.com/office/drawing/2014/main" id="{B9B6D991-E302-4529-B398-EF9DE464AB7D}"/>
              </a:ext>
            </a:extLst>
          </p:cNvPr>
          <p:cNvSpPr>
            <a:spLocks noEditPoints="1"/>
          </p:cNvSpPr>
          <p:nvPr/>
        </p:nvSpPr>
        <p:spPr bwMode="auto">
          <a:xfrm>
            <a:off x="2727325" y="2411413"/>
            <a:ext cx="161925" cy="161925"/>
          </a:xfrm>
          <a:custGeom>
            <a:avLst/>
            <a:gdLst>
              <a:gd name="T0" fmla="*/ 0 w 102"/>
              <a:gd name="T1" fmla="*/ 128528763 h 102"/>
              <a:gd name="T2" fmla="*/ 257055938 w 102"/>
              <a:gd name="T3" fmla="*/ 128528763 h 102"/>
              <a:gd name="T4" fmla="*/ 128528763 w 102"/>
              <a:gd name="T5" fmla="*/ 0 h 102"/>
              <a:gd name="T6" fmla="*/ 128528763 w 102"/>
              <a:gd name="T7" fmla="*/ 257055938 h 102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102"/>
              <a:gd name="T14" fmla="*/ 102 w 102"/>
              <a:gd name="T15" fmla="*/ 102 h 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102">
                <a:moveTo>
                  <a:pt x="0" y="51"/>
                </a:moveTo>
                <a:lnTo>
                  <a:pt x="102" y="51"/>
                </a:lnTo>
                <a:moveTo>
                  <a:pt x="51" y="0"/>
                </a:moveTo>
                <a:lnTo>
                  <a:pt x="51" y="102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9" name="Line 41">
            <a:extLst>
              <a:ext uri="{FF2B5EF4-FFF2-40B4-BE49-F238E27FC236}">
                <a16:creationId xmlns:a16="http://schemas.microsoft.com/office/drawing/2014/main" id="{D298FB3E-14A3-4D01-9AB6-2C22581CC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3265488"/>
            <a:ext cx="144462" cy="1587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0" name="Rectangle 42">
            <a:extLst>
              <a:ext uri="{FF2B5EF4-FFF2-40B4-BE49-F238E27FC236}">
                <a16:creationId xmlns:a16="http://schemas.microsoft.com/office/drawing/2014/main" id="{E64BAC9B-5F1D-46F4-B287-1CECD8CA8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2006600"/>
            <a:ext cx="1524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71" name="Rectangle 43">
            <a:extLst>
              <a:ext uri="{FF2B5EF4-FFF2-40B4-BE49-F238E27FC236}">
                <a16:creationId xmlns:a16="http://schemas.microsoft.com/office/drawing/2014/main" id="{3ED03D9E-0C65-43B8-BD03-E2695DCB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2435225"/>
            <a:ext cx="1524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</a:rPr>
              <a:t>②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72" name="Rectangle 44">
            <a:extLst>
              <a:ext uri="{FF2B5EF4-FFF2-40B4-BE49-F238E27FC236}">
                <a16:creationId xmlns:a16="http://schemas.microsoft.com/office/drawing/2014/main" id="{220BF463-4442-49F9-A972-7E678A61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2778125"/>
            <a:ext cx="381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24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73" name="Rectangle 45">
            <a:extLst>
              <a:ext uri="{FF2B5EF4-FFF2-40B4-BE49-F238E27FC236}">
                <a16:creationId xmlns:a16="http://schemas.microsoft.com/office/drawing/2014/main" id="{D6E1DEC7-F1A7-46C9-9B6D-A995A2A0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2778125"/>
            <a:ext cx="304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74" name="Rectangle 46">
            <a:extLst>
              <a:ext uri="{FF2B5EF4-FFF2-40B4-BE49-F238E27FC236}">
                <a16:creationId xmlns:a16="http://schemas.microsoft.com/office/drawing/2014/main" id="{B08BFA3D-36CD-4125-B2AA-4415B7F2E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3511550"/>
            <a:ext cx="247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75" name="Rectangle 47">
            <a:extLst>
              <a:ext uri="{FF2B5EF4-FFF2-40B4-BE49-F238E27FC236}">
                <a16:creationId xmlns:a16="http://schemas.microsoft.com/office/drawing/2014/main" id="{7B645799-0228-40A8-9902-BBD53DF1F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511550"/>
            <a:ext cx="171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76" name="Rectangle 48">
            <a:extLst>
              <a:ext uri="{FF2B5EF4-FFF2-40B4-BE49-F238E27FC236}">
                <a16:creationId xmlns:a16="http://schemas.microsoft.com/office/drawing/2014/main" id="{C02ED211-24CC-4E3E-8EC7-D7D690C86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1806575"/>
            <a:ext cx="247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77" name="Rectangle 49">
            <a:extLst>
              <a:ext uri="{FF2B5EF4-FFF2-40B4-BE49-F238E27FC236}">
                <a16:creationId xmlns:a16="http://schemas.microsoft.com/office/drawing/2014/main" id="{7462866F-0CE5-41D8-A239-8788B4567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806575"/>
            <a:ext cx="171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78" name="Rectangle 50">
            <a:extLst>
              <a:ext uri="{FF2B5EF4-FFF2-40B4-BE49-F238E27FC236}">
                <a16:creationId xmlns:a16="http://schemas.microsoft.com/office/drawing/2014/main" id="{E2CE7619-78CA-459A-981D-3BDF6A4CE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2597150"/>
            <a:ext cx="247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79" name="Rectangle 51">
            <a:extLst>
              <a:ext uri="{FF2B5EF4-FFF2-40B4-BE49-F238E27FC236}">
                <a16:creationId xmlns:a16="http://schemas.microsoft.com/office/drawing/2014/main" id="{C69E5F3E-D950-4909-B50C-505F01B5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2597150"/>
            <a:ext cx="171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80" name="Rectangle 52">
            <a:extLst>
              <a:ext uri="{FF2B5EF4-FFF2-40B4-BE49-F238E27FC236}">
                <a16:creationId xmlns:a16="http://schemas.microsoft.com/office/drawing/2014/main" id="{C001D193-8B93-4BC8-9F4C-9BDCA6C7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025775"/>
            <a:ext cx="247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81" name="Rectangle 53">
            <a:extLst>
              <a:ext uri="{FF2B5EF4-FFF2-40B4-BE49-F238E27FC236}">
                <a16:creationId xmlns:a16="http://schemas.microsoft.com/office/drawing/2014/main" id="{8E1B8C39-1E03-4861-ACA7-32A26B0A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3025775"/>
            <a:ext cx="171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82" name="Rectangle 54">
            <a:extLst>
              <a:ext uri="{FF2B5EF4-FFF2-40B4-BE49-F238E27FC236}">
                <a16:creationId xmlns:a16="http://schemas.microsoft.com/office/drawing/2014/main" id="{79A88A6E-BA90-476A-8722-B09B3008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68650"/>
            <a:ext cx="247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83" name="Rectangle 55">
            <a:extLst>
              <a:ext uri="{FF2B5EF4-FFF2-40B4-BE49-F238E27FC236}">
                <a16:creationId xmlns:a16="http://schemas.microsoft.com/office/drawing/2014/main" id="{6B259E9F-A847-49E3-AD9D-CCAE18A42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3168650"/>
            <a:ext cx="171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84" name="Rectangle 56">
            <a:extLst>
              <a:ext uri="{FF2B5EF4-FFF2-40B4-BE49-F238E27FC236}">
                <a16:creationId xmlns:a16="http://schemas.microsoft.com/office/drawing/2014/main" id="{DDAE8128-5C17-4EC0-AF17-75A9CA8F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35877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85" name="Rectangle 57">
            <a:extLst>
              <a:ext uri="{FF2B5EF4-FFF2-40B4-BE49-F238E27FC236}">
                <a16:creationId xmlns:a16="http://schemas.microsoft.com/office/drawing/2014/main" id="{B8949398-50AF-4E97-9428-3E9032930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358775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86" name="Rectangle 58">
            <a:extLst>
              <a:ext uri="{FF2B5EF4-FFF2-40B4-BE49-F238E27FC236}">
                <a16:creationId xmlns:a16="http://schemas.microsoft.com/office/drawing/2014/main" id="{AF07D86F-88FD-43AB-B0DC-85FB04041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1911350"/>
            <a:ext cx="323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87" name="Line 59">
            <a:extLst>
              <a:ext uri="{FF2B5EF4-FFF2-40B4-BE49-F238E27FC236}">
                <a16:creationId xmlns:a16="http://schemas.microsoft.com/office/drawing/2014/main" id="{12F1E053-3EC8-4C50-9F18-0F7F345FC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6825" y="2862263"/>
            <a:ext cx="1588" cy="8890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8" name="Freeform 60">
            <a:extLst>
              <a:ext uri="{FF2B5EF4-FFF2-40B4-BE49-F238E27FC236}">
                <a16:creationId xmlns:a16="http://schemas.microsoft.com/office/drawing/2014/main" id="{9EF0972F-9961-460B-B14E-E8AD5A18AD64}"/>
              </a:ext>
            </a:extLst>
          </p:cNvPr>
          <p:cNvSpPr>
            <a:spLocks/>
          </p:cNvSpPr>
          <p:nvPr/>
        </p:nvSpPr>
        <p:spPr bwMode="auto">
          <a:xfrm>
            <a:off x="3746500" y="2698750"/>
            <a:ext cx="119063" cy="177800"/>
          </a:xfrm>
          <a:custGeom>
            <a:avLst/>
            <a:gdLst>
              <a:gd name="T0" fmla="*/ 189013306 w 75"/>
              <a:gd name="T1" fmla="*/ 282257500 h 112"/>
              <a:gd name="T2" fmla="*/ 95766340 w 75"/>
              <a:gd name="T3" fmla="*/ 0 h 112"/>
              <a:gd name="T4" fmla="*/ 0 w 75"/>
              <a:gd name="T5" fmla="*/ 282257500 h 112"/>
              <a:gd name="T6" fmla="*/ 189013306 w 75"/>
              <a:gd name="T7" fmla="*/ 28225750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112"/>
              <a:gd name="T14" fmla="*/ 75 w 7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112">
                <a:moveTo>
                  <a:pt x="75" y="112"/>
                </a:moveTo>
                <a:lnTo>
                  <a:pt x="38" y="0"/>
                </a:lnTo>
                <a:lnTo>
                  <a:pt x="0" y="112"/>
                </a:lnTo>
                <a:lnTo>
                  <a:pt x="75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9" name="Rectangle 61">
            <a:extLst>
              <a:ext uri="{FF2B5EF4-FFF2-40B4-BE49-F238E27FC236}">
                <a16:creationId xmlns:a16="http://schemas.microsoft.com/office/drawing/2014/main" id="{5300B10E-C028-4984-841C-34639D0D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2635250"/>
            <a:ext cx="209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sp>
        <p:nvSpPr>
          <p:cNvPr id="48190" name="Rectangle 62">
            <a:extLst>
              <a:ext uri="{FF2B5EF4-FFF2-40B4-BE49-F238E27FC236}">
                <a16:creationId xmlns:a16="http://schemas.microsoft.com/office/drawing/2014/main" id="{7BBC7A62-EBBD-41CA-8CBC-0B11F666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2806700"/>
            <a:ext cx="142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1800" b="1">
              <a:ea typeface="黑体" panose="02010609060101010101" pitchFamily="49" charset="-122"/>
            </a:endParaRPr>
          </a:p>
        </p:txBody>
      </p:sp>
      <p:pic>
        <p:nvPicPr>
          <p:cNvPr id="31809" name="Picture 63">
            <a:extLst>
              <a:ext uri="{FF2B5EF4-FFF2-40B4-BE49-F238E27FC236}">
                <a16:creationId xmlns:a16="http://schemas.microsoft.com/office/drawing/2014/main" id="{AB654C7D-BEA6-4841-9F99-FB674F7F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39147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10" name="Rectangle 64">
            <a:extLst>
              <a:ext uri="{FF2B5EF4-FFF2-40B4-BE49-F238E27FC236}">
                <a16:creationId xmlns:a16="http://schemas.microsoft.com/office/drawing/2014/main" id="{87B7615F-4476-4901-A6BF-4E2B5D6C3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4284663"/>
            <a:ext cx="27447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anose="02020603050405020304" pitchFamily="18" charset="0"/>
              </a:rPr>
              <a:t>图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2-12    </a:t>
            </a:r>
            <a:r>
              <a:rPr kumimoji="1" lang="zh-CN" altLang="en-US" b="1">
                <a:latin typeface="Times New Roman" panose="02020603050405020304" pitchFamily="18" charset="0"/>
              </a:rPr>
              <a:t>例</a:t>
            </a:r>
            <a:r>
              <a:rPr kumimoji="1" lang="en-US" altLang="zh-CN" b="1">
                <a:latin typeface="Times New Roman" panose="02020603050405020304" pitchFamily="18" charset="0"/>
              </a:rPr>
              <a:t>2-4</a:t>
            </a:r>
            <a:r>
              <a:rPr kumimoji="1" lang="zh-CN" altLang="en-US" b="1">
                <a:latin typeface="Times New Roman" panose="02020603050405020304" pitchFamily="18" charset="0"/>
              </a:rPr>
              <a:t>图</a:t>
            </a:r>
          </a:p>
        </p:txBody>
      </p:sp>
      <p:sp>
        <p:nvSpPr>
          <p:cNvPr id="48193" name="Text Box 65">
            <a:extLst>
              <a:ext uri="{FF2B5EF4-FFF2-40B4-BE49-F238E27FC236}">
                <a16:creationId xmlns:a16="http://schemas.microsoft.com/office/drawing/2014/main" id="{4EE892FD-631E-43AC-AE9A-13B359A4A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8534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>
                <a:latin typeface="宋体" panose="02010600030101010101" pitchFamily="2" charset="-122"/>
              </a:rPr>
              <a:t>    </a:t>
            </a:r>
            <a:r>
              <a:rPr kumimoji="1" lang="en-US" altLang="zh-CN" sz="2800" b="1">
                <a:solidFill>
                  <a:srgbClr val="CD0F14"/>
                </a:solidFill>
                <a:latin typeface="宋体" panose="02010600030101010101" pitchFamily="2" charset="-122"/>
              </a:rPr>
              <a:t>[</a:t>
            </a:r>
            <a:r>
              <a:rPr kumimoji="1" lang="zh-CN" altLang="en-US" sz="2800" b="1">
                <a:solidFill>
                  <a:srgbClr val="CD0F14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CD0F14"/>
                </a:solidFill>
                <a:latin typeface="宋体" panose="02010600030101010101" pitchFamily="2" charset="-122"/>
              </a:rPr>
              <a:t>2-4]</a:t>
            </a:r>
            <a:r>
              <a:rPr kumimoji="1" lang="en-US" altLang="zh-CN" sz="2800" b="1">
                <a:latin typeface="宋体" panose="02010600030101010101" pitchFamily="2" charset="-122"/>
              </a:rPr>
              <a:t>  </a:t>
            </a:r>
            <a:r>
              <a:rPr kumimoji="1" lang="zh-CN" altLang="en-US" sz="2800" b="1">
                <a:latin typeface="宋体" panose="02010600030101010101" pitchFamily="2" charset="-122"/>
              </a:rPr>
              <a:t>电路如图</a:t>
            </a:r>
            <a:r>
              <a:rPr kumimoji="1" lang="en-US" altLang="zh-CN" sz="2800" b="1">
                <a:latin typeface="宋体" panose="02010600030101010101" pitchFamily="2" charset="-122"/>
              </a:rPr>
              <a:t>2</a:t>
            </a:r>
            <a:r>
              <a:rPr kumimoji="1" lang="zh-CN" altLang="en-US" sz="2800" b="1">
                <a:latin typeface="宋体" panose="02010600030101010101" pitchFamily="2" charset="-122"/>
              </a:rPr>
              <a:t>－</a:t>
            </a:r>
            <a:r>
              <a:rPr kumimoji="1" lang="en-US" altLang="zh-CN" sz="2800" b="1">
                <a:latin typeface="宋体" panose="02010600030101010101" pitchFamily="2" charset="-122"/>
              </a:rPr>
              <a:t>12</a:t>
            </a:r>
            <a:r>
              <a:rPr kumimoji="1" lang="zh-CN" altLang="en-US" sz="2800" b="1">
                <a:latin typeface="宋体" panose="02010600030101010101" pitchFamily="2" charset="-122"/>
              </a:rPr>
              <a:t>所示，换路前</a:t>
            </a:r>
            <a:r>
              <a:rPr kumimoji="1" lang="en-US" altLang="zh-CN" sz="2800" b="1"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合于①，电路处于稳态。 </a:t>
            </a:r>
            <a:r>
              <a:rPr kumimoji="1" lang="en-US" altLang="zh-CN" sz="2800" b="1" i="1">
                <a:latin typeface="宋体" panose="02010600030101010101" pitchFamily="2" charset="-122"/>
              </a:rPr>
              <a:t>t</a:t>
            </a:r>
            <a:r>
              <a:rPr kumimoji="1" lang="en-US" altLang="zh-CN" sz="2800" b="1">
                <a:latin typeface="宋体" panose="02010600030101010101" pitchFamily="2" charset="-122"/>
              </a:rPr>
              <a:t>=0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时Ｋ由</a:t>
            </a:r>
            <a:r>
              <a:rPr kumimoji="1" lang="zh-CN" altLang="en-US" sz="2800" b="1"/>
              <a:t>①</a:t>
            </a:r>
            <a:r>
              <a:rPr kumimoji="1" lang="zh-CN" altLang="en-US" sz="1800"/>
              <a:t> </a:t>
            </a:r>
            <a:r>
              <a:rPr kumimoji="1" lang="zh-CN" altLang="en-US" sz="2800" b="1"/>
              <a:t>合向</a:t>
            </a:r>
            <a:r>
              <a:rPr kumimoji="1" lang="zh-CN" altLang="en-US" sz="2800" b="1">
                <a:latin typeface="Times New Roman" panose="02020603050405020304" pitchFamily="18" charset="0"/>
              </a:rPr>
              <a:t>②，</a:t>
            </a:r>
            <a:r>
              <a:rPr kumimoji="1" lang="zh-CN" altLang="en-US" sz="2800" b="1">
                <a:latin typeface="宋体" panose="02010600030101010101" pitchFamily="2" charset="-122"/>
              </a:rPr>
              <a:t>求换路后的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8194" name="Object 66">
            <a:extLst>
              <a:ext uri="{FF2B5EF4-FFF2-40B4-BE49-F238E27FC236}">
                <a16:creationId xmlns:a16="http://schemas.microsoft.com/office/drawing/2014/main" id="{A552AA33-254A-4893-BDC6-53F3ACA52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219200"/>
          <a:ext cx="20478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0" name="Equation" r:id="rId4" imgW="850531" imgH="215806" progId="Equation.3">
                  <p:embed/>
                </p:oleObj>
              </mc:Choice>
              <mc:Fallback>
                <p:oleObj name="Equation" r:id="rId4" imgW="850531" imgH="215806" progId="Equation.3">
                  <p:embed/>
                  <p:pic>
                    <p:nvPicPr>
                      <p:cNvPr id="48194" name="Object 66">
                        <a:extLst>
                          <a:ext uri="{FF2B5EF4-FFF2-40B4-BE49-F238E27FC236}">
                            <a16:creationId xmlns:a16="http://schemas.microsoft.com/office/drawing/2014/main" id="{A552AA33-254A-4893-BDC6-53F3ACA52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20478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12" name="Text Box 68">
            <a:extLst>
              <a:ext uri="{FF2B5EF4-FFF2-40B4-BE49-F238E27FC236}">
                <a16:creationId xmlns:a16="http://schemas.microsoft.com/office/drawing/2014/main" id="{F699D86E-4BCB-4F22-9D0B-8B2C6324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783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解</a:t>
            </a:r>
            <a:r>
              <a:rPr lang="en-US" altLang="zh-CN" sz="2800" b="1">
                <a:latin typeface="宋体" panose="02010600030101010101" pitchFamily="2" charset="-122"/>
              </a:rPr>
              <a:t>: </a:t>
            </a:r>
            <a:r>
              <a:rPr lang="zh-CN" altLang="en-US" sz="2800" b="1">
                <a:latin typeface="宋体" panose="02010600030101010101" pitchFamily="2" charset="-122"/>
              </a:rPr>
              <a:t>换路前电路已稳定</a:t>
            </a:r>
          </a:p>
        </p:txBody>
      </p:sp>
      <p:graphicFrame>
        <p:nvGraphicFramePr>
          <p:cNvPr id="31747" name="Object 69">
            <a:extLst>
              <a:ext uri="{FF2B5EF4-FFF2-40B4-BE49-F238E27FC236}">
                <a16:creationId xmlns:a16="http://schemas.microsoft.com/office/drawing/2014/main" id="{83DA88F5-7772-4F39-99C7-C6A8CB6F6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5408613"/>
          <a:ext cx="40354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1" name="Equation" r:id="rId6" imgW="1892300" imgH="393700" progId="Equation.3">
                  <p:embed/>
                </p:oleObj>
              </mc:Choice>
              <mc:Fallback>
                <p:oleObj name="Equation" r:id="rId6" imgW="1892300" imgH="393700" progId="Equation.3">
                  <p:embed/>
                  <p:pic>
                    <p:nvPicPr>
                      <p:cNvPr id="31747" name="Object 69">
                        <a:extLst>
                          <a:ext uri="{FF2B5EF4-FFF2-40B4-BE49-F238E27FC236}">
                            <a16:creationId xmlns:a16="http://schemas.microsoft.com/office/drawing/2014/main" id="{83DA88F5-7772-4F39-99C7-C6A8CB6F6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5408613"/>
                        <a:ext cx="403542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0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0" grpId="0"/>
      <p:bldP spid="318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69">
            <a:extLst>
              <a:ext uri="{FF2B5EF4-FFF2-40B4-BE49-F238E27FC236}">
                <a16:creationId xmlns:a16="http://schemas.microsoft.com/office/drawing/2014/main" id="{5845C5F8-4743-412C-A8B4-CA25824F28F5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609600"/>
            <a:ext cx="3984625" cy="3008313"/>
            <a:chOff x="1488" y="1138"/>
            <a:chExt cx="2510" cy="1895"/>
          </a:xfrm>
        </p:grpSpPr>
        <p:sp>
          <p:nvSpPr>
            <p:cNvPr id="49161" name="Freeform 2">
              <a:extLst>
                <a:ext uri="{FF2B5EF4-FFF2-40B4-BE49-F238E27FC236}">
                  <a16:creationId xmlns:a16="http://schemas.microsoft.com/office/drawing/2014/main" id="{D2BFF767-F5FE-46E3-A726-863A1BA8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1700"/>
              <a:ext cx="238" cy="23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Freeform 3">
              <a:extLst>
                <a:ext uri="{FF2B5EF4-FFF2-40B4-BE49-F238E27FC236}">
                  <a16:creationId xmlns:a16="http://schemas.microsoft.com/office/drawing/2014/main" id="{5105D964-C646-4DBC-8DCA-424A120A0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1700"/>
              <a:ext cx="238" cy="238"/>
            </a:xfrm>
            <a:custGeom>
              <a:avLst/>
              <a:gdLst>
                <a:gd name="T0" fmla="*/ 119 w 238"/>
                <a:gd name="T1" fmla="*/ 238 h 238"/>
                <a:gd name="T2" fmla="*/ 0 w 238"/>
                <a:gd name="T3" fmla="*/ 119 h 238"/>
                <a:gd name="T4" fmla="*/ 119 w 238"/>
                <a:gd name="T5" fmla="*/ 0 h 238"/>
                <a:gd name="T6" fmla="*/ 119 w 238"/>
                <a:gd name="T7" fmla="*/ 0 h 238"/>
                <a:gd name="T8" fmla="*/ 238 w 238"/>
                <a:gd name="T9" fmla="*/ 119 h 238"/>
                <a:gd name="T10" fmla="*/ 119 w 238"/>
                <a:gd name="T11" fmla="*/ 238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8"/>
                <a:gd name="T19" fmla="*/ 0 h 238"/>
                <a:gd name="T20" fmla="*/ 238 w 238"/>
                <a:gd name="T21" fmla="*/ 238 h 2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8" h="238">
                  <a:moveTo>
                    <a:pt x="119" y="238"/>
                  </a:moveTo>
                  <a:cubicBezTo>
                    <a:pt x="53" y="238"/>
                    <a:pt x="0" y="185"/>
                    <a:pt x="0" y="119"/>
                  </a:cubicBezTo>
                  <a:cubicBezTo>
                    <a:pt x="0" y="53"/>
                    <a:pt x="5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85" y="0"/>
                    <a:pt x="238" y="53"/>
                    <a:pt x="238" y="119"/>
                  </a:cubicBezTo>
                  <a:cubicBezTo>
                    <a:pt x="238" y="185"/>
                    <a:pt x="185" y="238"/>
                    <a:pt x="119" y="238"/>
                  </a:cubicBez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4">
              <a:extLst>
                <a:ext uri="{FF2B5EF4-FFF2-40B4-BE49-F238E27FC236}">
                  <a16:creationId xmlns:a16="http://schemas.microsoft.com/office/drawing/2014/main" id="{6E21AF2D-47A3-49E4-8C5F-28FF235BE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0" y="1700"/>
              <a:ext cx="1" cy="238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Rectangle 5">
              <a:extLst>
                <a:ext uri="{FF2B5EF4-FFF2-40B4-BE49-F238E27FC236}">
                  <a16:creationId xmlns:a16="http://schemas.microsoft.com/office/drawing/2014/main" id="{1720C040-C02C-4264-A21F-AE8DE45B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2199"/>
              <a:ext cx="90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165" name="Rectangle 6">
              <a:extLst>
                <a:ext uri="{FF2B5EF4-FFF2-40B4-BE49-F238E27FC236}">
                  <a16:creationId xmlns:a16="http://schemas.microsoft.com/office/drawing/2014/main" id="{AAD2FB4D-A1F9-4DD8-956D-BE828566A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2199"/>
              <a:ext cx="90" cy="227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166" name="Rectangle 7">
              <a:extLst>
                <a:ext uri="{FF2B5EF4-FFF2-40B4-BE49-F238E27FC236}">
                  <a16:creationId xmlns:a16="http://schemas.microsoft.com/office/drawing/2014/main" id="{1AE21CF1-E8CB-4D01-98C2-DEB96ED54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72"/>
              <a:ext cx="91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167" name="Rectangle 8">
              <a:extLst>
                <a:ext uri="{FF2B5EF4-FFF2-40B4-BE49-F238E27FC236}">
                  <a16:creationId xmlns:a16="http://schemas.microsoft.com/office/drawing/2014/main" id="{0B5D1401-9C8F-4280-94C0-E5385FF26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72"/>
              <a:ext cx="91" cy="227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168" name="Rectangle 9">
              <a:extLst>
                <a:ext uri="{FF2B5EF4-FFF2-40B4-BE49-F238E27FC236}">
                  <a16:creationId xmlns:a16="http://schemas.microsoft.com/office/drawing/2014/main" id="{B4BCA418-BDCB-4242-A9D6-B4B238D2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04"/>
              <a:ext cx="90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169" name="Rectangle 10">
              <a:extLst>
                <a:ext uri="{FF2B5EF4-FFF2-40B4-BE49-F238E27FC236}">
                  <a16:creationId xmlns:a16="http://schemas.microsoft.com/office/drawing/2014/main" id="{E2509FAA-241E-40C7-B91B-B98769E27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04"/>
              <a:ext cx="90" cy="227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170" name="Rectangle 11">
              <a:extLst>
                <a:ext uri="{FF2B5EF4-FFF2-40B4-BE49-F238E27FC236}">
                  <a16:creationId xmlns:a16="http://schemas.microsoft.com/office/drawing/2014/main" id="{A55A4FAB-DF33-487E-85A2-68FE2A3E3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632"/>
              <a:ext cx="91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171" name="Rectangle 12">
              <a:extLst>
                <a:ext uri="{FF2B5EF4-FFF2-40B4-BE49-F238E27FC236}">
                  <a16:creationId xmlns:a16="http://schemas.microsoft.com/office/drawing/2014/main" id="{446FED6B-E798-4C72-A3F7-08B6187B0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632"/>
              <a:ext cx="91" cy="227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172" name="Rectangle 13">
              <a:extLst>
                <a:ext uri="{FF2B5EF4-FFF2-40B4-BE49-F238E27FC236}">
                  <a16:creationId xmlns:a16="http://schemas.microsoft.com/office/drawing/2014/main" id="{EE463B15-677E-4093-B51E-DAE6B012C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1360"/>
              <a:ext cx="227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173" name="Rectangle 14">
              <a:extLst>
                <a:ext uri="{FF2B5EF4-FFF2-40B4-BE49-F238E27FC236}">
                  <a16:creationId xmlns:a16="http://schemas.microsoft.com/office/drawing/2014/main" id="{B0A3622C-4E8B-4DAC-A137-E732CB81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1360"/>
              <a:ext cx="227" cy="91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174" name="Freeform 15">
              <a:extLst>
                <a:ext uri="{FF2B5EF4-FFF2-40B4-BE49-F238E27FC236}">
                  <a16:creationId xmlns:a16="http://schemas.microsoft.com/office/drawing/2014/main" id="{E1C64293-5F2B-4EA8-840F-B00B5C885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2199"/>
              <a:ext cx="35" cy="227"/>
            </a:xfrm>
            <a:custGeom>
              <a:avLst/>
              <a:gdLst>
                <a:gd name="T0" fmla="*/ 0 w 35"/>
                <a:gd name="T1" fmla="*/ 0 h 227"/>
                <a:gd name="T2" fmla="*/ 34 w 35"/>
                <a:gd name="T3" fmla="*/ 27 h 227"/>
                <a:gd name="T4" fmla="*/ 3 w 35"/>
                <a:gd name="T5" fmla="*/ 57 h 227"/>
                <a:gd name="T6" fmla="*/ 0 w 35"/>
                <a:gd name="T7" fmla="*/ 57 h 227"/>
                <a:gd name="T8" fmla="*/ 34 w 35"/>
                <a:gd name="T9" fmla="*/ 84 h 227"/>
                <a:gd name="T10" fmla="*/ 3 w 35"/>
                <a:gd name="T11" fmla="*/ 114 h 227"/>
                <a:gd name="T12" fmla="*/ 0 w 35"/>
                <a:gd name="T13" fmla="*/ 114 h 227"/>
                <a:gd name="T14" fmla="*/ 34 w 35"/>
                <a:gd name="T15" fmla="*/ 141 h 227"/>
                <a:gd name="T16" fmla="*/ 3 w 35"/>
                <a:gd name="T17" fmla="*/ 170 h 227"/>
                <a:gd name="T18" fmla="*/ 0 w 35"/>
                <a:gd name="T19" fmla="*/ 170 h 227"/>
                <a:gd name="T20" fmla="*/ 34 w 35"/>
                <a:gd name="T21" fmla="*/ 197 h 227"/>
                <a:gd name="T22" fmla="*/ 3 w 35"/>
                <a:gd name="T23" fmla="*/ 227 h 227"/>
                <a:gd name="T24" fmla="*/ 0 w 35"/>
                <a:gd name="T25" fmla="*/ 227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7"/>
                <a:gd name="T41" fmla="*/ 35 w 35"/>
                <a:gd name="T42" fmla="*/ 227 h 2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7">
                  <a:moveTo>
                    <a:pt x="0" y="0"/>
                  </a:moveTo>
                  <a:cubicBezTo>
                    <a:pt x="18" y="0"/>
                    <a:pt x="34" y="12"/>
                    <a:pt x="34" y="27"/>
                  </a:cubicBezTo>
                  <a:cubicBezTo>
                    <a:pt x="35" y="43"/>
                    <a:pt x="21" y="56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18" y="56"/>
                    <a:pt x="34" y="68"/>
                    <a:pt x="34" y="84"/>
                  </a:cubicBezTo>
                  <a:cubicBezTo>
                    <a:pt x="35" y="100"/>
                    <a:pt x="21" y="113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ubicBezTo>
                    <a:pt x="18" y="113"/>
                    <a:pt x="34" y="125"/>
                    <a:pt x="34" y="141"/>
                  </a:cubicBezTo>
                  <a:cubicBezTo>
                    <a:pt x="35" y="156"/>
                    <a:pt x="21" y="169"/>
                    <a:pt x="3" y="170"/>
                  </a:cubicBezTo>
                  <a:cubicBezTo>
                    <a:pt x="2" y="170"/>
                    <a:pt x="1" y="170"/>
                    <a:pt x="0" y="170"/>
                  </a:cubicBezTo>
                  <a:cubicBezTo>
                    <a:pt x="18" y="169"/>
                    <a:pt x="34" y="182"/>
                    <a:pt x="34" y="197"/>
                  </a:cubicBezTo>
                  <a:cubicBezTo>
                    <a:pt x="35" y="213"/>
                    <a:pt x="21" y="226"/>
                    <a:pt x="3" y="227"/>
                  </a:cubicBezTo>
                  <a:cubicBezTo>
                    <a:pt x="2" y="227"/>
                    <a:pt x="1" y="227"/>
                    <a:pt x="0" y="227"/>
                  </a:cubicBez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16">
              <a:extLst>
                <a:ext uri="{FF2B5EF4-FFF2-40B4-BE49-F238E27FC236}">
                  <a16:creationId xmlns:a16="http://schemas.microsoft.com/office/drawing/2014/main" id="{039E4138-9090-4369-98AB-D9CD9C332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405"/>
              <a:ext cx="6" cy="295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17">
              <a:extLst>
                <a:ext uri="{FF2B5EF4-FFF2-40B4-BE49-F238E27FC236}">
                  <a16:creationId xmlns:a16="http://schemas.microsoft.com/office/drawing/2014/main" id="{296FF28A-D125-4D66-B08F-BBD19BBC1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1938"/>
              <a:ext cx="6" cy="26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Freeform 18">
              <a:extLst>
                <a:ext uri="{FF2B5EF4-FFF2-40B4-BE49-F238E27FC236}">
                  <a16:creationId xmlns:a16="http://schemas.microsoft.com/office/drawing/2014/main" id="{83CFB5D2-7B67-49FA-A21E-B4FF2637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2426"/>
              <a:ext cx="1701" cy="227"/>
            </a:xfrm>
            <a:custGeom>
              <a:avLst/>
              <a:gdLst>
                <a:gd name="T0" fmla="*/ 0 w 1701"/>
                <a:gd name="T1" fmla="*/ 0 h 227"/>
                <a:gd name="T2" fmla="*/ 0 w 1701"/>
                <a:gd name="T3" fmla="*/ 227 h 227"/>
                <a:gd name="T4" fmla="*/ 1701 w 1701"/>
                <a:gd name="T5" fmla="*/ 227 h 227"/>
                <a:gd name="T6" fmla="*/ 0 60000 65536"/>
                <a:gd name="T7" fmla="*/ 0 60000 65536"/>
                <a:gd name="T8" fmla="*/ 0 60000 65536"/>
                <a:gd name="T9" fmla="*/ 0 w 1701"/>
                <a:gd name="T10" fmla="*/ 0 h 227"/>
                <a:gd name="T11" fmla="*/ 1701 w 1701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1" h="227">
                  <a:moveTo>
                    <a:pt x="0" y="0"/>
                  </a:moveTo>
                  <a:lnTo>
                    <a:pt x="0" y="227"/>
                  </a:lnTo>
                  <a:lnTo>
                    <a:pt x="1701" y="227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19">
              <a:extLst>
                <a:ext uri="{FF2B5EF4-FFF2-40B4-BE49-F238E27FC236}">
                  <a16:creationId xmlns:a16="http://schemas.microsoft.com/office/drawing/2014/main" id="{07A94A29-444F-4DD4-BD7D-C3ECDC438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405"/>
              <a:ext cx="340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Freeform 20">
              <a:extLst>
                <a:ext uri="{FF2B5EF4-FFF2-40B4-BE49-F238E27FC236}">
                  <a16:creationId xmlns:a16="http://schemas.microsoft.com/office/drawing/2014/main" id="{4B273A17-CFFB-4196-B4F5-C7F5FDBF7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1381"/>
              <a:ext cx="47" cy="4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21">
              <a:extLst>
                <a:ext uri="{FF2B5EF4-FFF2-40B4-BE49-F238E27FC236}">
                  <a16:creationId xmlns:a16="http://schemas.microsoft.com/office/drawing/2014/main" id="{90BFA3CF-01FC-49E6-93EC-30A3A00B2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405"/>
              <a:ext cx="227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Freeform 22">
              <a:extLst>
                <a:ext uri="{FF2B5EF4-FFF2-40B4-BE49-F238E27FC236}">
                  <a16:creationId xmlns:a16="http://schemas.microsoft.com/office/drawing/2014/main" id="{9FB4C303-CD77-4032-8A29-24CCC6B8E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1381"/>
              <a:ext cx="48" cy="4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Freeform 23">
              <a:extLst>
                <a:ext uri="{FF2B5EF4-FFF2-40B4-BE49-F238E27FC236}">
                  <a16:creationId xmlns:a16="http://schemas.microsoft.com/office/drawing/2014/main" id="{4229D390-4683-4C7F-B0C3-93D819A7A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405"/>
              <a:ext cx="680" cy="499"/>
            </a:xfrm>
            <a:custGeom>
              <a:avLst/>
              <a:gdLst>
                <a:gd name="T0" fmla="*/ 0 w 680"/>
                <a:gd name="T1" fmla="*/ 0 h 499"/>
                <a:gd name="T2" fmla="*/ 680 w 680"/>
                <a:gd name="T3" fmla="*/ 0 h 499"/>
                <a:gd name="T4" fmla="*/ 680 w 680"/>
                <a:gd name="T5" fmla="*/ 499 h 499"/>
                <a:gd name="T6" fmla="*/ 0 60000 65536"/>
                <a:gd name="T7" fmla="*/ 0 60000 65536"/>
                <a:gd name="T8" fmla="*/ 0 60000 65536"/>
                <a:gd name="T9" fmla="*/ 0 w 680"/>
                <a:gd name="T10" fmla="*/ 0 h 499"/>
                <a:gd name="T11" fmla="*/ 680 w 680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0" h="499">
                  <a:moveTo>
                    <a:pt x="0" y="0"/>
                  </a:moveTo>
                  <a:lnTo>
                    <a:pt x="680" y="0"/>
                  </a:lnTo>
                  <a:lnTo>
                    <a:pt x="680" y="499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24">
              <a:extLst>
                <a:ext uri="{FF2B5EF4-FFF2-40B4-BE49-F238E27FC236}">
                  <a16:creationId xmlns:a16="http://schemas.microsoft.com/office/drawing/2014/main" id="{F1054449-1330-45D1-B60B-B65A6B43F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2131"/>
              <a:ext cx="1" cy="52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25">
              <a:extLst>
                <a:ext uri="{FF2B5EF4-FFF2-40B4-BE49-F238E27FC236}">
                  <a16:creationId xmlns:a16="http://schemas.microsoft.com/office/drawing/2014/main" id="{EC59C57C-6746-4AA0-AF14-197ACD63F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" y="1405"/>
              <a:ext cx="1" cy="22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26">
              <a:extLst>
                <a:ext uri="{FF2B5EF4-FFF2-40B4-BE49-F238E27FC236}">
                  <a16:creationId xmlns:a16="http://schemas.microsoft.com/office/drawing/2014/main" id="{221E1F0E-45B4-4E8F-92D4-C9E2C9F69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" y="2426"/>
              <a:ext cx="1" cy="22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27">
              <a:extLst>
                <a:ext uri="{FF2B5EF4-FFF2-40B4-BE49-F238E27FC236}">
                  <a16:creationId xmlns:a16="http://schemas.microsoft.com/office/drawing/2014/main" id="{CBD12EB4-E15A-40A8-AFDE-71A844BBF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" y="1859"/>
              <a:ext cx="1" cy="34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28">
              <a:extLst>
                <a:ext uri="{FF2B5EF4-FFF2-40B4-BE49-F238E27FC236}">
                  <a16:creationId xmlns:a16="http://schemas.microsoft.com/office/drawing/2014/main" id="{7D486224-19E1-477F-A278-2478AC37A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1587"/>
              <a:ext cx="1" cy="385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Freeform 29">
              <a:extLst>
                <a:ext uri="{FF2B5EF4-FFF2-40B4-BE49-F238E27FC236}">
                  <a16:creationId xmlns:a16="http://schemas.microsoft.com/office/drawing/2014/main" id="{818DD0E0-3056-4CB6-8821-818EFD6F1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" y="1563"/>
              <a:ext cx="47" cy="4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Line 30">
              <a:extLst>
                <a:ext uri="{FF2B5EF4-FFF2-40B4-BE49-F238E27FC236}">
                  <a16:creationId xmlns:a16="http://schemas.microsoft.com/office/drawing/2014/main" id="{21D22296-8F06-45F5-811D-8326C1BEC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199"/>
              <a:ext cx="1" cy="454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Line 31">
              <a:extLst>
                <a:ext uri="{FF2B5EF4-FFF2-40B4-BE49-F238E27FC236}">
                  <a16:creationId xmlns:a16="http://schemas.microsoft.com/office/drawing/2014/main" id="{3702A0D6-5453-4C9E-824D-7038816D0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2" y="1405"/>
              <a:ext cx="249" cy="3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Freeform 32">
              <a:extLst>
                <a:ext uri="{FF2B5EF4-FFF2-40B4-BE49-F238E27FC236}">
                  <a16:creationId xmlns:a16="http://schemas.microsoft.com/office/drawing/2014/main" id="{186EBE11-948C-40BA-B2B1-1CB31DDF7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" y="2020"/>
              <a:ext cx="102" cy="102"/>
            </a:xfrm>
            <a:custGeom>
              <a:avLst/>
              <a:gdLst>
                <a:gd name="T0" fmla="*/ 0 w 102"/>
                <a:gd name="T1" fmla="*/ 51 h 102"/>
                <a:gd name="T2" fmla="*/ 102 w 102"/>
                <a:gd name="T3" fmla="*/ 51 h 102"/>
                <a:gd name="T4" fmla="*/ 51 w 102"/>
                <a:gd name="T5" fmla="*/ 0 h 102"/>
                <a:gd name="T6" fmla="*/ 51 w 102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2"/>
                <a:gd name="T14" fmla="*/ 102 w 10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2">
                  <a:moveTo>
                    <a:pt x="0" y="51"/>
                  </a:moveTo>
                  <a:lnTo>
                    <a:pt x="102" y="51"/>
                  </a:lnTo>
                  <a:moveTo>
                    <a:pt x="51" y="0"/>
                  </a:moveTo>
                  <a:lnTo>
                    <a:pt x="51" y="102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Line 33">
              <a:extLst>
                <a:ext uri="{FF2B5EF4-FFF2-40B4-BE49-F238E27FC236}">
                  <a16:creationId xmlns:a16="http://schemas.microsoft.com/office/drawing/2014/main" id="{C47F33EC-5C71-4832-BDC4-EC787784E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2559"/>
              <a:ext cx="91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Rectangle 34">
              <a:extLst>
                <a:ext uri="{FF2B5EF4-FFF2-40B4-BE49-F238E27FC236}">
                  <a16:creationId xmlns:a16="http://schemas.microsoft.com/office/drawing/2014/main" id="{F24F3619-F219-441C-A0DF-F1CA9714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194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194" name="Rectangle 35">
              <a:extLst>
                <a:ext uri="{FF2B5EF4-FFF2-40B4-BE49-F238E27FC236}">
                  <a16:creationId xmlns:a16="http://schemas.microsoft.com/office/drawing/2014/main" id="{B797979C-5BB4-42DD-A9CC-FA07B42F9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2302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195" name="Line 36">
              <a:extLst>
                <a:ext uri="{FF2B5EF4-FFF2-40B4-BE49-F238E27FC236}">
                  <a16:creationId xmlns:a16="http://schemas.microsoft.com/office/drawing/2014/main" id="{1178F377-FE70-43F6-BA52-610F6B14F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" y="1927"/>
              <a:ext cx="1" cy="56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Freeform 37">
              <a:extLst>
                <a:ext uri="{FF2B5EF4-FFF2-40B4-BE49-F238E27FC236}">
                  <a16:creationId xmlns:a16="http://schemas.microsoft.com/office/drawing/2014/main" id="{A803297E-CBC8-4678-B6FC-BD15BE5AD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" y="1973"/>
              <a:ext cx="75" cy="113"/>
            </a:xfrm>
            <a:custGeom>
              <a:avLst/>
              <a:gdLst>
                <a:gd name="T0" fmla="*/ 75 w 75"/>
                <a:gd name="T1" fmla="*/ 0 h 113"/>
                <a:gd name="T2" fmla="*/ 37 w 75"/>
                <a:gd name="T3" fmla="*/ 113 h 113"/>
                <a:gd name="T4" fmla="*/ 0 w 75"/>
                <a:gd name="T5" fmla="*/ 0 h 113"/>
                <a:gd name="T6" fmla="*/ 75 w 75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3"/>
                <a:gd name="T14" fmla="*/ 75 w 75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3">
                  <a:moveTo>
                    <a:pt x="75" y="0"/>
                  </a:moveTo>
                  <a:lnTo>
                    <a:pt x="37" y="113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Rectangle 38">
              <a:extLst>
                <a:ext uri="{FF2B5EF4-FFF2-40B4-BE49-F238E27FC236}">
                  <a16:creationId xmlns:a16="http://schemas.microsoft.com/office/drawing/2014/main" id="{A0A20D69-8064-4958-9EB7-ED4E4746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864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198" name="Rectangle 39">
              <a:extLst>
                <a:ext uri="{FF2B5EF4-FFF2-40B4-BE49-F238E27FC236}">
                  <a16:creationId xmlns:a16="http://schemas.microsoft.com/office/drawing/2014/main" id="{62569892-20B7-4E64-A2DA-C48722E4A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97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199" name="Freeform 40">
              <a:extLst>
                <a:ext uri="{FF2B5EF4-FFF2-40B4-BE49-F238E27FC236}">
                  <a16:creationId xmlns:a16="http://schemas.microsoft.com/office/drawing/2014/main" id="{F64A1B05-3C4F-4235-9CDF-ECB7700FC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8" y="1519"/>
              <a:ext cx="102" cy="102"/>
            </a:xfrm>
            <a:custGeom>
              <a:avLst/>
              <a:gdLst>
                <a:gd name="T0" fmla="*/ 0 w 102"/>
                <a:gd name="T1" fmla="*/ 51 h 102"/>
                <a:gd name="T2" fmla="*/ 102 w 102"/>
                <a:gd name="T3" fmla="*/ 51 h 102"/>
                <a:gd name="T4" fmla="*/ 51 w 102"/>
                <a:gd name="T5" fmla="*/ 0 h 102"/>
                <a:gd name="T6" fmla="*/ 51 w 102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2"/>
                <a:gd name="T14" fmla="*/ 102 w 10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2">
                  <a:moveTo>
                    <a:pt x="0" y="51"/>
                  </a:moveTo>
                  <a:lnTo>
                    <a:pt x="102" y="51"/>
                  </a:lnTo>
                  <a:moveTo>
                    <a:pt x="51" y="0"/>
                  </a:moveTo>
                  <a:lnTo>
                    <a:pt x="51" y="102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Line 41">
              <a:extLst>
                <a:ext uri="{FF2B5EF4-FFF2-40B4-BE49-F238E27FC236}">
                  <a16:creationId xmlns:a16="http://schemas.microsoft.com/office/drawing/2014/main" id="{F663D4FA-E435-4826-BC3A-301E3D551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2057"/>
              <a:ext cx="91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Rectangle 42">
              <a:extLst>
                <a:ext uri="{FF2B5EF4-FFF2-40B4-BE49-F238E27FC236}">
                  <a16:creationId xmlns:a16="http://schemas.microsoft.com/office/drawing/2014/main" id="{A7CCE154-4D75-4492-A673-743F5858B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126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①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02" name="Rectangle 43">
              <a:extLst>
                <a:ext uri="{FF2B5EF4-FFF2-40B4-BE49-F238E27FC236}">
                  <a16:creationId xmlns:a16="http://schemas.microsoft.com/office/drawing/2014/main" id="{8B745ED2-87A2-48DD-B574-07784800B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153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②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03" name="Rectangle 44">
              <a:extLst>
                <a:ext uri="{FF2B5EF4-FFF2-40B4-BE49-F238E27FC236}">
                  <a16:creationId xmlns:a16="http://schemas.microsoft.com/office/drawing/2014/main" id="{0BF76AC3-C5F6-46B1-AA3D-4FA9523A4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1750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24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04" name="Rectangle 45">
              <a:extLst>
                <a:ext uri="{FF2B5EF4-FFF2-40B4-BE49-F238E27FC236}">
                  <a16:creationId xmlns:a16="http://schemas.microsoft.com/office/drawing/2014/main" id="{90798FB7-CEEA-43F1-B90B-5BF57245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" y="1750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05" name="Rectangle 46">
              <a:extLst>
                <a:ext uri="{FF2B5EF4-FFF2-40B4-BE49-F238E27FC236}">
                  <a16:creationId xmlns:a16="http://schemas.microsoft.com/office/drawing/2014/main" id="{CBA74AD2-D86E-4276-B7E4-FAF1E15EB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21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06" name="Rectangle 47">
              <a:extLst>
                <a:ext uri="{FF2B5EF4-FFF2-40B4-BE49-F238E27FC236}">
                  <a16:creationId xmlns:a16="http://schemas.microsoft.com/office/drawing/2014/main" id="{6B0CB179-5ED3-490A-82EB-572FD45D4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2212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Ω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07" name="Rectangle 48">
              <a:extLst>
                <a:ext uri="{FF2B5EF4-FFF2-40B4-BE49-F238E27FC236}">
                  <a16:creationId xmlns:a16="http://schemas.microsoft.com/office/drawing/2014/main" id="{6466EB3C-829C-4745-8E01-EEC62F70B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13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08" name="Rectangle 49">
              <a:extLst>
                <a:ext uri="{FF2B5EF4-FFF2-40B4-BE49-F238E27FC236}">
                  <a16:creationId xmlns:a16="http://schemas.microsoft.com/office/drawing/2014/main" id="{C6FCCEFE-91E5-4F27-AEB5-747820E5B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138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Ω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09" name="Rectangle 50">
              <a:extLst>
                <a:ext uri="{FF2B5EF4-FFF2-40B4-BE49-F238E27FC236}">
                  <a16:creationId xmlns:a16="http://schemas.microsoft.com/office/drawing/2014/main" id="{B148E650-FF7F-47B2-979B-60C21959B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63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10" name="Rectangle 51">
              <a:extLst>
                <a:ext uri="{FF2B5EF4-FFF2-40B4-BE49-F238E27FC236}">
                  <a16:creationId xmlns:a16="http://schemas.microsoft.com/office/drawing/2014/main" id="{943E9CE0-983E-4279-8636-C4C52BCF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1636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Ω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11" name="Rectangle 52">
              <a:extLst>
                <a:ext uri="{FF2B5EF4-FFF2-40B4-BE49-F238E27FC236}">
                  <a16:creationId xmlns:a16="http://schemas.microsoft.com/office/drawing/2014/main" id="{DE707B01-3B46-4253-B29F-3DCCDB6E7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190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12" name="Rectangle 53">
              <a:extLst>
                <a:ext uri="{FF2B5EF4-FFF2-40B4-BE49-F238E27FC236}">
                  <a16:creationId xmlns:a16="http://schemas.microsoft.com/office/drawing/2014/main" id="{246CE2C5-8ADA-4EBA-BD5E-CF3A032F7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1906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Ω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13" name="Rectangle 54">
              <a:extLst>
                <a:ext uri="{FF2B5EF4-FFF2-40B4-BE49-F238E27FC236}">
                  <a16:creationId xmlns:a16="http://schemas.microsoft.com/office/drawing/2014/main" id="{256B375B-BE82-41FF-AD26-A72ADB022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19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14" name="Rectangle 55">
              <a:extLst>
                <a:ext uri="{FF2B5EF4-FFF2-40B4-BE49-F238E27FC236}">
                  <a16:creationId xmlns:a16="http://schemas.microsoft.com/office/drawing/2014/main" id="{0798A923-A25F-4E3B-B45C-07F775FA4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996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Ω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15" name="Rectangle 56">
              <a:extLst>
                <a:ext uri="{FF2B5EF4-FFF2-40B4-BE49-F238E27FC236}">
                  <a16:creationId xmlns:a16="http://schemas.microsoft.com/office/drawing/2014/main" id="{B4DA79A6-4E23-4134-9FD6-3BF002B7B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26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9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16" name="Rectangle 57">
              <a:extLst>
                <a:ext uri="{FF2B5EF4-FFF2-40B4-BE49-F238E27FC236}">
                  <a16:creationId xmlns:a16="http://schemas.microsoft.com/office/drawing/2014/main" id="{4918C967-7522-4FF1-9B27-9677FCC6B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260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17" name="Rectangle 58">
              <a:extLst>
                <a:ext uri="{FF2B5EF4-FFF2-40B4-BE49-F238E27FC236}">
                  <a16:creationId xmlns:a16="http://schemas.microsoft.com/office/drawing/2014/main" id="{5F2A4A02-7897-495A-A134-D1AA56DC5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204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K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18" name="Line 59">
              <a:extLst>
                <a:ext uri="{FF2B5EF4-FFF2-40B4-BE49-F238E27FC236}">
                  <a16:creationId xmlns:a16="http://schemas.microsoft.com/office/drawing/2014/main" id="{C3152B8F-FAFA-4B90-8AA1-F1B717C87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8" y="1803"/>
              <a:ext cx="1" cy="56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9" name="Freeform 60">
              <a:extLst>
                <a:ext uri="{FF2B5EF4-FFF2-40B4-BE49-F238E27FC236}">
                  <a16:creationId xmlns:a16="http://schemas.microsoft.com/office/drawing/2014/main" id="{B90884AF-D408-4D07-900A-1E7B4E250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700"/>
              <a:ext cx="75" cy="112"/>
            </a:xfrm>
            <a:custGeom>
              <a:avLst/>
              <a:gdLst>
                <a:gd name="T0" fmla="*/ 75 w 75"/>
                <a:gd name="T1" fmla="*/ 112 h 112"/>
                <a:gd name="T2" fmla="*/ 38 w 75"/>
                <a:gd name="T3" fmla="*/ 0 h 112"/>
                <a:gd name="T4" fmla="*/ 0 w 75"/>
                <a:gd name="T5" fmla="*/ 112 h 112"/>
                <a:gd name="T6" fmla="*/ 75 w 75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2"/>
                <a:gd name="T14" fmla="*/ 75 w 75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2">
                  <a:moveTo>
                    <a:pt x="75" y="112"/>
                  </a:moveTo>
                  <a:lnTo>
                    <a:pt x="38" y="0"/>
                  </a:lnTo>
                  <a:lnTo>
                    <a:pt x="0" y="112"/>
                  </a:lnTo>
                  <a:lnTo>
                    <a:pt x="75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0" name="Rectangle 61">
              <a:extLst>
                <a:ext uri="{FF2B5EF4-FFF2-40B4-BE49-F238E27FC236}">
                  <a16:creationId xmlns:a16="http://schemas.microsoft.com/office/drawing/2014/main" id="{35148619-E719-4D3A-8A43-F6DB8BD4F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660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49221" name="Rectangle 62">
              <a:extLst>
                <a:ext uri="{FF2B5EF4-FFF2-40B4-BE49-F238E27FC236}">
                  <a16:creationId xmlns:a16="http://schemas.microsoft.com/office/drawing/2014/main" id="{FAAA01B0-264D-42AF-8841-67CC08342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176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pic>
          <p:nvPicPr>
            <p:cNvPr id="49222" name="Picture 63">
              <a:extLst>
                <a:ext uri="{FF2B5EF4-FFF2-40B4-BE49-F238E27FC236}">
                  <a16:creationId xmlns:a16="http://schemas.microsoft.com/office/drawing/2014/main" id="{2C3520AE-F0D3-4DFD-ABC3-A4F4AB204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1200"/>
              <a:ext cx="2466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3" name="Rectangle 64">
              <a:extLst>
                <a:ext uri="{FF2B5EF4-FFF2-40B4-BE49-F238E27FC236}">
                  <a16:creationId xmlns:a16="http://schemas.microsoft.com/office/drawing/2014/main" id="{6B5C1EB2-A418-4804-9E00-1E8ACFC2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2699"/>
              <a:ext cx="172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b="1">
                  <a:latin typeface="Times New Roman" panose="02020603050405020304" pitchFamily="18" charset="0"/>
                </a:rPr>
                <a:t>图</a:t>
              </a:r>
              <a:r>
                <a:rPr kumimoji="1"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2-12   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例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2-4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图</a:t>
              </a:r>
            </a:p>
          </p:txBody>
        </p:sp>
      </p:grpSp>
      <p:sp>
        <p:nvSpPr>
          <p:cNvPr id="49155" name="Text Box 67">
            <a:extLst>
              <a:ext uri="{FF2B5EF4-FFF2-40B4-BE49-F238E27FC236}">
                <a16:creationId xmlns:a16="http://schemas.microsoft.com/office/drawing/2014/main" id="{1FEAC25D-BB79-4918-BC7C-18D9C214A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14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由换路定律可得</a:t>
            </a:r>
          </a:p>
        </p:txBody>
      </p:sp>
      <p:graphicFrame>
        <p:nvGraphicFramePr>
          <p:cNvPr id="49156" name="Object 68">
            <a:extLst>
              <a:ext uri="{FF2B5EF4-FFF2-40B4-BE49-F238E27FC236}">
                <a16:creationId xmlns:a16="http://schemas.microsoft.com/office/drawing/2014/main" id="{7AC8CBCF-E85E-4C78-ACDC-E9C71BFF4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219200"/>
          <a:ext cx="3048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7" name="Equation" r:id="rId4" imgW="1307532" imgH="215806" progId="Equation.3">
                  <p:embed/>
                </p:oleObj>
              </mc:Choice>
              <mc:Fallback>
                <p:oleObj name="Equation" r:id="rId4" imgW="1307532" imgH="215806" progId="Equation.3">
                  <p:embed/>
                  <p:pic>
                    <p:nvPicPr>
                      <p:cNvPr id="49156" name="Object 68">
                        <a:extLst>
                          <a:ext uri="{FF2B5EF4-FFF2-40B4-BE49-F238E27FC236}">
                            <a16:creationId xmlns:a16="http://schemas.microsoft.com/office/drawing/2014/main" id="{7AC8CBCF-E85E-4C78-ACDC-E9C71BFF4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3048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70">
            <a:extLst>
              <a:ext uri="{FF2B5EF4-FFF2-40B4-BE49-F238E27FC236}">
                <a16:creationId xmlns:a16="http://schemas.microsoft.com/office/drawing/2014/main" id="{CA32C2D5-C55E-4A61-9C4E-91CD1C78D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114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换路后电路为零输入响应．从</a:t>
            </a:r>
            <a:r>
              <a:rPr lang="zh-CN" altLang="en-US" sz="2800" b="1" i="1">
                <a:latin typeface="Times New Roman" panose="02020603050405020304" pitchFamily="18" charset="0"/>
              </a:rPr>
              <a:t>Ｌ</a:t>
            </a:r>
            <a:r>
              <a:rPr lang="zh-CN" altLang="en-US" sz="2800" b="1">
                <a:latin typeface="宋体" panose="02010600030101010101" pitchFamily="2" charset="-122"/>
              </a:rPr>
              <a:t>两端视入的等效电阻为</a:t>
            </a:r>
          </a:p>
        </p:txBody>
      </p:sp>
      <p:graphicFrame>
        <p:nvGraphicFramePr>
          <p:cNvPr id="49158" name="Object 71">
            <a:extLst>
              <a:ext uri="{FF2B5EF4-FFF2-40B4-BE49-F238E27FC236}">
                <a16:creationId xmlns:a16="http://schemas.microsoft.com/office/drawing/2014/main" id="{82AB7B67-0F78-423A-B7B4-F76FB9335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352800"/>
          <a:ext cx="36449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8" name="公式" r:id="rId6" imgW="1625600" imgH="431800" progId="Equation.3">
                  <p:embed/>
                </p:oleObj>
              </mc:Choice>
              <mc:Fallback>
                <p:oleObj name="公式" r:id="rId6" imgW="1625600" imgH="431800" progId="Equation.3">
                  <p:embed/>
                  <p:pic>
                    <p:nvPicPr>
                      <p:cNvPr id="49158" name="Object 71">
                        <a:extLst>
                          <a:ext uri="{FF2B5EF4-FFF2-40B4-BE49-F238E27FC236}">
                            <a16:creationId xmlns:a16="http://schemas.microsoft.com/office/drawing/2014/main" id="{82AB7B67-0F78-423A-B7B4-F76FB93357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36449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72">
            <a:extLst>
              <a:ext uri="{FF2B5EF4-FFF2-40B4-BE49-F238E27FC236}">
                <a16:creationId xmlns:a16="http://schemas.microsoft.com/office/drawing/2014/main" id="{0028968D-B7BA-41B1-816B-DC741D229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207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时间常数为</a:t>
            </a:r>
          </a:p>
        </p:txBody>
      </p:sp>
      <p:graphicFrame>
        <p:nvGraphicFramePr>
          <p:cNvPr id="49160" name="Object 73">
            <a:extLst>
              <a:ext uri="{FF2B5EF4-FFF2-40B4-BE49-F238E27FC236}">
                <a16:creationId xmlns:a16="http://schemas.microsoft.com/office/drawing/2014/main" id="{B5FD372B-BECF-48D3-9CF6-D12031AC2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029200"/>
          <a:ext cx="262413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9" name="Equation" r:id="rId8" imgW="1117600" imgH="431800" progId="Equation.3">
                  <p:embed/>
                </p:oleObj>
              </mc:Choice>
              <mc:Fallback>
                <p:oleObj name="Equation" r:id="rId8" imgW="1117600" imgH="431800" progId="Equation.3">
                  <p:embed/>
                  <p:pic>
                    <p:nvPicPr>
                      <p:cNvPr id="49160" name="Object 73">
                        <a:extLst>
                          <a:ext uri="{FF2B5EF4-FFF2-40B4-BE49-F238E27FC236}">
                            <a16:creationId xmlns:a16="http://schemas.microsoft.com/office/drawing/2014/main" id="{B5FD372B-BECF-48D3-9CF6-D12031AC2F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2624138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446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6">
            <a:extLst>
              <a:ext uri="{FF2B5EF4-FFF2-40B4-BE49-F238E27FC236}">
                <a16:creationId xmlns:a16="http://schemas.microsoft.com/office/drawing/2014/main" id="{9E13028F-B86E-41C0-9ABF-E70C16AE6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533400"/>
            <a:ext cx="4403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电感电流的零输入响应为</a:t>
            </a:r>
          </a:p>
        </p:txBody>
      </p:sp>
      <p:graphicFrame>
        <p:nvGraphicFramePr>
          <p:cNvPr id="50179" name="Object 7">
            <a:extLst>
              <a:ext uri="{FF2B5EF4-FFF2-40B4-BE49-F238E27FC236}">
                <a16:creationId xmlns:a16="http://schemas.microsoft.com/office/drawing/2014/main" id="{471639DB-B3FF-4ABB-901B-09E048312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54100"/>
          <a:ext cx="34702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1" name="Equation" r:id="rId3" imgW="1459866" imgH="710891" progId="Equation.3">
                  <p:embed/>
                </p:oleObj>
              </mc:Choice>
              <mc:Fallback>
                <p:oleObj name="Equation" r:id="rId3" imgW="1459866" imgH="710891" progId="Equation.3">
                  <p:embed/>
                  <p:pic>
                    <p:nvPicPr>
                      <p:cNvPr id="50179" name="Object 7">
                        <a:extLst>
                          <a:ext uri="{FF2B5EF4-FFF2-40B4-BE49-F238E27FC236}">
                            <a16:creationId xmlns:a16="http://schemas.microsoft.com/office/drawing/2014/main" id="{471639DB-B3FF-4ABB-901B-09E048312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54100"/>
                        <a:ext cx="347027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8">
            <a:extLst>
              <a:ext uri="{FF2B5EF4-FFF2-40B4-BE49-F238E27FC236}">
                <a16:creationId xmlns:a16="http://schemas.microsoft.com/office/drawing/2014/main" id="{55EAACCA-3FED-4D58-B7F9-7C037D581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3276600"/>
          <a:ext cx="40782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2" name="Equation" r:id="rId5" imgW="1651000" imgH="762000" progId="Equation.3">
                  <p:embed/>
                </p:oleObj>
              </mc:Choice>
              <mc:Fallback>
                <p:oleObj name="Equation" r:id="rId5" imgW="1651000" imgH="762000" progId="Equation.3">
                  <p:embed/>
                  <p:pic>
                    <p:nvPicPr>
                      <p:cNvPr id="50180" name="Object 8">
                        <a:extLst>
                          <a:ext uri="{FF2B5EF4-FFF2-40B4-BE49-F238E27FC236}">
                            <a16:creationId xmlns:a16="http://schemas.microsoft.com/office/drawing/2014/main" id="{55EAACCA-3FED-4D58-B7F9-7C037D581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276600"/>
                        <a:ext cx="4078287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9">
            <a:extLst>
              <a:ext uri="{FF2B5EF4-FFF2-40B4-BE49-F238E27FC236}">
                <a16:creationId xmlns:a16="http://schemas.microsoft.com/office/drawing/2014/main" id="{53D87107-C40E-429C-B46E-BD5D11C80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32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电感电压为</a:t>
            </a:r>
          </a:p>
        </p:txBody>
      </p:sp>
      <p:grpSp>
        <p:nvGrpSpPr>
          <p:cNvPr id="50182" name="Group 10">
            <a:extLst>
              <a:ext uri="{FF2B5EF4-FFF2-40B4-BE49-F238E27FC236}">
                <a16:creationId xmlns:a16="http://schemas.microsoft.com/office/drawing/2014/main" id="{CF1AA040-0436-434A-8A76-11A2EC23B10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801688"/>
            <a:ext cx="3984625" cy="3008312"/>
            <a:chOff x="1488" y="1138"/>
            <a:chExt cx="2510" cy="1895"/>
          </a:xfrm>
        </p:grpSpPr>
        <p:sp>
          <p:nvSpPr>
            <p:cNvPr id="50185" name="Freeform 11">
              <a:extLst>
                <a:ext uri="{FF2B5EF4-FFF2-40B4-BE49-F238E27FC236}">
                  <a16:creationId xmlns:a16="http://schemas.microsoft.com/office/drawing/2014/main" id="{C7FB6B34-8F8D-465C-8529-07399981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1700"/>
              <a:ext cx="238" cy="23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Freeform 12">
              <a:extLst>
                <a:ext uri="{FF2B5EF4-FFF2-40B4-BE49-F238E27FC236}">
                  <a16:creationId xmlns:a16="http://schemas.microsoft.com/office/drawing/2014/main" id="{2C94AE9B-84D8-4D46-8B4D-E677348B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1700"/>
              <a:ext cx="238" cy="238"/>
            </a:xfrm>
            <a:custGeom>
              <a:avLst/>
              <a:gdLst>
                <a:gd name="T0" fmla="*/ 119 w 238"/>
                <a:gd name="T1" fmla="*/ 238 h 238"/>
                <a:gd name="T2" fmla="*/ 0 w 238"/>
                <a:gd name="T3" fmla="*/ 119 h 238"/>
                <a:gd name="T4" fmla="*/ 119 w 238"/>
                <a:gd name="T5" fmla="*/ 0 h 238"/>
                <a:gd name="T6" fmla="*/ 119 w 238"/>
                <a:gd name="T7" fmla="*/ 0 h 238"/>
                <a:gd name="T8" fmla="*/ 238 w 238"/>
                <a:gd name="T9" fmla="*/ 119 h 238"/>
                <a:gd name="T10" fmla="*/ 119 w 238"/>
                <a:gd name="T11" fmla="*/ 238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8"/>
                <a:gd name="T19" fmla="*/ 0 h 238"/>
                <a:gd name="T20" fmla="*/ 238 w 238"/>
                <a:gd name="T21" fmla="*/ 238 h 2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8" h="238">
                  <a:moveTo>
                    <a:pt x="119" y="238"/>
                  </a:moveTo>
                  <a:cubicBezTo>
                    <a:pt x="53" y="238"/>
                    <a:pt x="0" y="185"/>
                    <a:pt x="0" y="119"/>
                  </a:cubicBezTo>
                  <a:cubicBezTo>
                    <a:pt x="0" y="53"/>
                    <a:pt x="5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85" y="0"/>
                    <a:pt x="238" y="53"/>
                    <a:pt x="238" y="119"/>
                  </a:cubicBezTo>
                  <a:cubicBezTo>
                    <a:pt x="238" y="185"/>
                    <a:pt x="185" y="238"/>
                    <a:pt x="119" y="238"/>
                  </a:cubicBez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13">
              <a:extLst>
                <a:ext uri="{FF2B5EF4-FFF2-40B4-BE49-F238E27FC236}">
                  <a16:creationId xmlns:a16="http://schemas.microsoft.com/office/drawing/2014/main" id="{4D0DF759-52AA-477C-84C1-A469DB886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0" y="1700"/>
              <a:ext cx="1" cy="238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Rectangle 14">
              <a:extLst>
                <a:ext uri="{FF2B5EF4-FFF2-40B4-BE49-F238E27FC236}">
                  <a16:creationId xmlns:a16="http://schemas.microsoft.com/office/drawing/2014/main" id="{FE8051D5-39F8-4FC0-9EDC-FA9E9215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2199"/>
              <a:ext cx="90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89" name="Rectangle 15">
              <a:extLst>
                <a:ext uri="{FF2B5EF4-FFF2-40B4-BE49-F238E27FC236}">
                  <a16:creationId xmlns:a16="http://schemas.microsoft.com/office/drawing/2014/main" id="{DE094E25-6D3E-47D9-B719-6DA7FF2DC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" y="2199"/>
              <a:ext cx="90" cy="227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90" name="Rectangle 16">
              <a:extLst>
                <a:ext uri="{FF2B5EF4-FFF2-40B4-BE49-F238E27FC236}">
                  <a16:creationId xmlns:a16="http://schemas.microsoft.com/office/drawing/2014/main" id="{D8CF3822-DF9B-4AB3-8256-A1D3F66E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72"/>
              <a:ext cx="91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91" name="Rectangle 17">
              <a:extLst>
                <a:ext uri="{FF2B5EF4-FFF2-40B4-BE49-F238E27FC236}">
                  <a16:creationId xmlns:a16="http://schemas.microsoft.com/office/drawing/2014/main" id="{5DD92CEF-C136-4FB4-BDD9-45013E8C5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72"/>
              <a:ext cx="91" cy="227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92" name="Rectangle 18">
              <a:extLst>
                <a:ext uri="{FF2B5EF4-FFF2-40B4-BE49-F238E27FC236}">
                  <a16:creationId xmlns:a16="http://schemas.microsoft.com/office/drawing/2014/main" id="{5F4F3910-1610-4B56-93BC-0AEB5A8C4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04"/>
              <a:ext cx="90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93" name="Rectangle 19">
              <a:extLst>
                <a:ext uri="{FF2B5EF4-FFF2-40B4-BE49-F238E27FC236}">
                  <a16:creationId xmlns:a16="http://schemas.microsoft.com/office/drawing/2014/main" id="{CF078748-AD87-493D-BE4E-9A34CC741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04"/>
              <a:ext cx="90" cy="227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94" name="Rectangle 20">
              <a:extLst>
                <a:ext uri="{FF2B5EF4-FFF2-40B4-BE49-F238E27FC236}">
                  <a16:creationId xmlns:a16="http://schemas.microsoft.com/office/drawing/2014/main" id="{0F401847-2F62-456A-8B17-915086D85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632"/>
              <a:ext cx="91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95" name="Rectangle 21">
              <a:extLst>
                <a:ext uri="{FF2B5EF4-FFF2-40B4-BE49-F238E27FC236}">
                  <a16:creationId xmlns:a16="http://schemas.microsoft.com/office/drawing/2014/main" id="{948C2A51-45EF-4144-80E3-653FD58A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632"/>
              <a:ext cx="91" cy="227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96" name="Rectangle 22">
              <a:extLst>
                <a:ext uri="{FF2B5EF4-FFF2-40B4-BE49-F238E27FC236}">
                  <a16:creationId xmlns:a16="http://schemas.microsoft.com/office/drawing/2014/main" id="{FF4DFADC-8175-47B6-96D9-526E4712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1360"/>
              <a:ext cx="227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97" name="Rectangle 23">
              <a:extLst>
                <a:ext uri="{FF2B5EF4-FFF2-40B4-BE49-F238E27FC236}">
                  <a16:creationId xmlns:a16="http://schemas.microsoft.com/office/drawing/2014/main" id="{39281A61-A2A1-443F-94EB-4B1AC4161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1360"/>
              <a:ext cx="227" cy="91"/>
            </a:xfrm>
            <a:prstGeom prst="rect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98" name="Freeform 24">
              <a:extLst>
                <a:ext uri="{FF2B5EF4-FFF2-40B4-BE49-F238E27FC236}">
                  <a16:creationId xmlns:a16="http://schemas.microsoft.com/office/drawing/2014/main" id="{B32BA9C2-203A-440B-B09E-0CDF09D27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2199"/>
              <a:ext cx="35" cy="227"/>
            </a:xfrm>
            <a:custGeom>
              <a:avLst/>
              <a:gdLst>
                <a:gd name="T0" fmla="*/ 0 w 35"/>
                <a:gd name="T1" fmla="*/ 0 h 227"/>
                <a:gd name="T2" fmla="*/ 34 w 35"/>
                <a:gd name="T3" fmla="*/ 27 h 227"/>
                <a:gd name="T4" fmla="*/ 3 w 35"/>
                <a:gd name="T5" fmla="*/ 57 h 227"/>
                <a:gd name="T6" fmla="*/ 0 w 35"/>
                <a:gd name="T7" fmla="*/ 57 h 227"/>
                <a:gd name="T8" fmla="*/ 34 w 35"/>
                <a:gd name="T9" fmla="*/ 84 h 227"/>
                <a:gd name="T10" fmla="*/ 3 w 35"/>
                <a:gd name="T11" fmla="*/ 114 h 227"/>
                <a:gd name="T12" fmla="*/ 0 w 35"/>
                <a:gd name="T13" fmla="*/ 114 h 227"/>
                <a:gd name="T14" fmla="*/ 34 w 35"/>
                <a:gd name="T15" fmla="*/ 141 h 227"/>
                <a:gd name="T16" fmla="*/ 3 w 35"/>
                <a:gd name="T17" fmla="*/ 170 h 227"/>
                <a:gd name="T18" fmla="*/ 0 w 35"/>
                <a:gd name="T19" fmla="*/ 170 h 227"/>
                <a:gd name="T20" fmla="*/ 34 w 35"/>
                <a:gd name="T21" fmla="*/ 197 h 227"/>
                <a:gd name="T22" fmla="*/ 3 w 35"/>
                <a:gd name="T23" fmla="*/ 227 h 227"/>
                <a:gd name="T24" fmla="*/ 0 w 35"/>
                <a:gd name="T25" fmla="*/ 227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7"/>
                <a:gd name="T41" fmla="*/ 35 w 35"/>
                <a:gd name="T42" fmla="*/ 227 h 2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7">
                  <a:moveTo>
                    <a:pt x="0" y="0"/>
                  </a:moveTo>
                  <a:cubicBezTo>
                    <a:pt x="18" y="0"/>
                    <a:pt x="34" y="12"/>
                    <a:pt x="34" y="27"/>
                  </a:cubicBezTo>
                  <a:cubicBezTo>
                    <a:pt x="35" y="43"/>
                    <a:pt x="21" y="56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18" y="56"/>
                    <a:pt x="34" y="68"/>
                    <a:pt x="34" y="84"/>
                  </a:cubicBezTo>
                  <a:cubicBezTo>
                    <a:pt x="35" y="100"/>
                    <a:pt x="21" y="113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ubicBezTo>
                    <a:pt x="18" y="113"/>
                    <a:pt x="34" y="125"/>
                    <a:pt x="34" y="141"/>
                  </a:cubicBezTo>
                  <a:cubicBezTo>
                    <a:pt x="35" y="156"/>
                    <a:pt x="21" y="169"/>
                    <a:pt x="3" y="170"/>
                  </a:cubicBezTo>
                  <a:cubicBezTo>
                    <a:pt x="2" y="170"/>
                    <a:pt x="1" y="170"/>
                    <a:pt x="0" y="170"/>
                  </a:cubicBezTo>
                  <a:cubicBezTo>
                    <a:pt x="18" y="169"/>
                    <a:pt x="34" y="182"/>
                    <a:pt x="34" y="197"/>
                  </a:cubicBezTo>
                  <a:cubicBezTo>
                    <a:pt x="35" y="213"/>
                    <a:pt x="21" y="226"/>
                    <a:pt x="3" y="227"/>
                  </a:cubicBezTo>
                  <a:cubicBezTo>
                    <a:pt x="2" y="227"/>
                    <a:pt x="1" y="227"/>
                    <a:pt x="0" y="227"/>
                  </a:cubicBez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25">
              <a:extLst>
                <a:ext uri="{FF2B5EF4-FFF2-40B4-BE49-F238E27FC236}">
                  <a16:creationId xmlns:a16="http://schemas.microsoft.com/office/drawing/2014/main" id="{2022BA37-73D5-43E6-93F2-99D2DF1D4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405"/>
              <a:ext cx="6" cy="295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Line 26">
              <a:extLst>
                <a:ext uri="{FF2B5EF4-FFF2-40B4-BE49-F238E27FC236}">
                  <a16:creationId xmlns:a16="http://schemas.microsoft.com/office/drawing/2014/main" id="{828D1DEA-D2E7-4918-964A-A1ED8101F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1938"/>
              <a:ext cx="6" cy="26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Freeform 27">
              <a:extLst>
                <a:ext uri="{FF2B5EF4-FFF2-40B4-BE49-F238E27FC236}">
                  <a16:creationId xmlns:a16="http://schemas.microsoft.com/office/drawing/2014/main" id="{E8492AFF-5470-4166-B6CA-FB593440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2426"/>
              <a:ext cx="1701" cy="227"/>
            </a:xfrm>
            <a:custGeom>
              <a:avLst/>
              <a:gdLst>
                <a:gd name="T0" fmla="*/ 0 w 1701"/>
                <a:gd name="T1" fmla="*/ 0 h 227"/>
                <a:gd name="T2" fmla="*/ 0 w 1701"/>
                <a:gd name="T3" fmla="*/ 227 h 227"/>
                <a:gd name="T4" fmla="*/ 1701 w 1701"/>
                <a:gd name="T5" fmla="*/ 227 h 227"/>
                <a:gd name="T6" fmla="*/ 0 60000 65536"/>
                <a:gd name="T7" fmla="*/ 0 60000 65536"/>
                <a:gd name="T8" fmla="*/ 0 60000 65536"/>
                <a:gd name="T9" fmla="*/ 0 w 1701"/>
                <a:gd name="T10" fmla="*/ 0 h 227"/>
                <a:gd name="T11" fmla="*/ 1701 w 1701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1" h="227">
                  <a:moveTo>
                    <a:pt x="0" y="0"/>
                  </a:moveTo>
                  <a:lnTo>
                    <a:pt x="0" y="227"/>
                  </a:lnTo>
                  <a:lnTo>
                    <a:pt x="1701" y="227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Line 28">
              <a:extLst>
                <a:ext uri="{FF2B5EF4-FFF2-40B4-BE49-F238E27FC236}">
                  <a16:creationId xmlns:a16="http://schemas.microsoft.com/office/drawing/2014/main" id="{ACECB2C9-BB82-4A69-B7DC-3A5BE29BA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405"/>
              <a:ext cx="340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Freeform 29">
              <a:extLst>
                <a:ext uri="{FF2B5EF4-FFF2-40B4-BE49-F238E27FC236}">
                  <a16:creationId xmlns:a16="http://schemas.microsoft.com/office/drawing/2014/main" id="{A923C0CB-1ED1-4D25-9BA7-311A305DE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1381"/>
              <a:ext cx="47" cy="4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Line 30">
              <a:extLst>
                <a:ext uri="{FF2B5EF4-FFF2-40B4-BE49-F238E27FC236}">
                  <a16:creationId xmlns:a16="http://schemas.microsoft.com/office/drawing/2014/main" id="{54F5626A-CAAD-4281-9938-FE9496A8A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405"/>
              <a:ext cx="227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Freeform 31">
              <a:extLst>
                <a:ext uri="{FF2B5EF4-FFF2-40B4-BE49-F238E27FC236}">
                  <a16:creationId xmlns:a16="http://schemas.microsoft.com/office/drawing/2014/main" id="{3239A74A-C19C-47E3-AFD2-82A0DBCB0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1381"/>
              <a:ext cx="48" cy="4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Freeform 32">
              <a:extLst>
                <a:ext uri="{FF2B5EF4-FFF2-40B4-BE49-F238E27FC236}">
                  <a16:creationId xmlns:a16="http://schemas.microsoft.com/office/drawing/2014/main" id="{9503088E-E348-4CC7-80F5-B3A5AAE59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405"/>
              <a:ext cx="680" cy="499"/>
            </a:xfrm>
            <a:custGeom>
              <a:avLst/>
              <a:gdLst>
                <a:gd name="T0" fmla="*/ 0 w 680"/>
                <a:gd name="T1" fmla="*/ 0 h 499"/>
                <a:gd name="T2" fmla="*/ 680 w 680"/>
                <a:gd name="T3" fmla="*/ 0 h 499"/>
                <a:gd name="T4" fmla="*/ 680 w 680"/>
                <a:gd name="T5" fmla="*/ 499 h 499"/>
                <a:gd name="T6" fmla="*/ 0 60000 65536"/>
                <a:gd name="T7" fmla="*/ 0 60000 65536"/>
                <a:gd name="T8" fmla="*/ 0 60000 65536"/>
                <a:gd name="T9" fmla="*/ 0 w 680"/>
                <a:gd name="T10" fmla="*/ 0 h 499"/>
                <a:gd name="T11" fmla="*/ 680 w 680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0" h="499">
                  <a:moveTo>
                    <a:pt x="0" y="0"/>
                  </a:moveTo>
                  <a:lnTo>
                    <a:pt x="680" y="0"/>
                  </a:lnTo>
                  <a:lnTo>
                    <a:pt x="680" y="499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Line 33">
              <a:extLst>
                <a:ext uri="{FF2B5EF4-FFF2-40B4-BE49-F238E27FC236}">
                  <a16:creationId xmlns:a16="http://schemas.microsoft.com/office/drawing/2014/main" id="{FFF12CFF-77B6-431D-B86B-568D68165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2131"/>
              <a:ext cx="1" cy="52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Line 34">
              <a:extLst>
                <a:ext uri="{FF2B5EF4-FFF2-40B4-BE49-F238E27FC236}">
                  <a16:creationId xmlns:a16="http://schemas.microsoft.com/office/drawing/2014/main" id="{8AE678FD-7EFA-4578-8FC1-5DAD3533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" y="1405"/>
              <a:ext cx="1" cy="22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9" name="Line 35">
              <a:extLst>
                <a:ext uri="{FF2B5EF4-FFF2-40B4-BE49-F238E27FC236}">
                  <a16:creationId xmlns:a16="http://schemas.microsoft.com/office/drawing/2014/main" id="{DF63C034-2824-4B85-A6E5-958DF1F63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" y="2426"/>
              <a:ext cx="1" cy="22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Line 36">
              <a:extLst>
                <a:ext uri="{FF2B5EF4-FFF2-40B4-BE49-F238E27FC236}">
                  <a16:creationId xmlns:a16="http://schemas.microsoft.com/office/drawing/2014/main" id="{3E119105-68EF-4BD2-B544-2C57A669D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" y="1859"/>
              <a:ext cx="1" cy="34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Line 37">
              <a:extLst>
                <a:ext uri="{FF2B5EF4-FFF2-40B4-BE49-F238E27FC236}">
                  <a16:creationId xmlns:a16="http://schemas.microsoft.com/office/drawing/2014/main" id="{884AFDB1-73AB-4265-8F14-3D5CF06A4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1587"/>
              <a:ext cx="1" cy="385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2" name="Freeform 38">
              <a:extLst>
                <a:ext uri="{FF2B5EF4-FFF2-40B4-BE49-F238E27FC236}">
                  <a16:creationId xmlns:a16="http://schemas.microsoft.com/office/drawing/2014/main" id="{3033E727-DF96-4BE1-B1D3-463385F8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" y="1563"/>
              <a:ext cx="47" cy="4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3" name="Line 39">
              <a:extLst>
                <a:ext uri="{FF2B5EF4-FFF2-40B4-BE49-F238E27FC236}">
                  <a16:creationId xmlns:a16="http://schemas.microsoft.com/office/drawing/2014/main" id="{C265899E-A378-4240-82AA-6CA110949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199"/>
              <a:ext cx="1" cy="454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4" name="Line 40">
              <a:extLst>
                <a:ext uri="{FF2B5EF4-FFF2-40B4-BE49-F238E27FC236}">
                  <a16:creationId xmlns:a16="http://schemas.microsoft.com/office/drawing/2014/main" id="{52194084-0C7C-4CD9-A673-100B06FEB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2" y="1405"/>
              <a:ext cx="249" cy="3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Freeform 41">
              <a:extLst>
                <a:ext uri="{FF2B5EF4-FFF2-40B4-BE49-F238E27FC236}">
                  <a16:creationId xmlns:a16="http://schemas.microsoft.com/office/drawing/2014/main" id="{DF6F3AEB-4205-430F-BCBC-6851B68B8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" y="2020"/>
              <a:ext cx="102" cy="102"/>
            </a:xfrm>
            <a:custGeom>
              <a:avLst/>
              <a:gdLst>
                <a:gd name="T0" fmla="*/ 0 w 102"/>
                <a:gd name="T1" fmla="*/ 51 h 102"/>
                <a:gd name="T2" fmla="*/ 102 w 102"/>
                <a:gd name="T3" fmla="*/ 51 h 102"/>
                <a:gd name="T4" fmla="*/ 51 w 102"/>
                <a:gd name="T5" fmla="*/ 0 h 102"/>
                <a:gd name="T6" fmla="*/ 51 w 102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2"/>
                <a:gd name="T14" fmla="*/ 102 w 10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2">
                  <a:moveTo>
                    <a:pt x="0" y="51"/>
                  </a:moveTo>
                  <a:lnTo>
                    <a:pt x="102" y="51"/>
                  </a:lnTo>
                  <a:moveTo>
                    <a:pt x="51" y="0"/>
                  </a:moveTo>
                  <a:lnTo>
                    <a:pt x="51" y="102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Line 42">
              <a:extLst>
                <a:ext uri="{FF2B5EF4-FFF2-40B4-BE49-F238E27FC236}">
                  <a16:creationId xmlns:a16="http://schemas.microsoft.com/office/drawing/2014/main" id="{E414BFA5-6BE7-4C1B-88CB-62509F421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2559"/>
              <a:ext cx="91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Rectangle 43">
              <a:extLst>
                <a:ext uri="{FF2B5EF4-FFF2-40B4-BE49-F238E27FC236}">
                  <a16:creationId xmlns:a16="http://schemas.microsoft.com/office/drawing/2014/main" id="{59E16BE9-DFCB-4351-9F09-295C86F2E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194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18" name="Rectangle 44">
              <a:extLst>
                <a:ext uri="{FF2B5EF4-FFF2-40B4-BE49-F238E27FC236}">
                  <a16:creationId xmlns:a16="http://schemas.microsoft.com/office/drawing/2014/main" id="{52FEE198-E13F-4DA0-AC33-2463B5B0A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2302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19" name="Line 45">
              <a:extLst>
                <a:ext uri="{FF2B5EF4-FFF2-40B4-BE49-F238E27FC236}">
                  <a16:creationId xmlns:a16="http://schemas.microsoft.com/office/drawing/2014/main" id="{59C61CEA-8274-4894-8412-B823B8E69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" y="1927"/>
              <a:ext cx="1" cy="56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0" name="Freeform 46">
              <a:extLst>
                <a:ext uri="{FF2B5EF4-FFF2-40B4-BE49-F238E27FC236}">
                  <a16:creationId xmlns:a16="http://schemas.microsoft.com/office/drawing/2014/main" id="{147F2ECD-4CAB-409E-A1E7-62C172B7D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" y="1973"/>
              <a:ext cx="75" cy="113"/>
            </a:xfrm>
            <a:custGeom>
              <a:avLst/>
              <a:gdLst>
                <a:gd name="T0" fmla="*/ 75 w 75"/>
                <a:gd name="T1" fmla="*/ 0 h 113"/>
                <a:gd name="T2" fmla="*/ 37 w 75"/>
                <a:gd name="T3" fmla="*/ 113 h 113"/>
                <a:gd name="T4" fmla="*/ 0 w 75"/>
                <a:gd name="T5" fmla="*/ 0 h 113"/>
                <a:gd name="T6" fmla="*/ 75 w 75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3"/>
                <a:gd name="T14" fmla="*/ 75 w 75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3">
                  <a:moveTo>
                    <a:pt x="75" y="0"/>
                  </a:moveTo>
                  <a:lnTo>
                    <a:pt x="37" y="113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1" name="Rectangle 47">
              <a:extLst>
                <a:ext uri="{FF2B5EF4-FFF2-40B4-BE49-F238E27FC236}">
                  <a16:creationId xmlns:a16="http://schemas.microsoft.com/office/drawing/2014/main" id="{F66A70F5-91A3-43FF-8730-1C05DC2A6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864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22" name="Rectangle 48">
              <a:extLst>
                <a:ext uri="{FF2B5EF4-FFF2-40B4-BE49-F238E27FC236}">
                  <a16:creationId xmlns:a16="http://schemas.microsoft.com/office/drawing/2014/main" id="{25C33700-08EF-433F-880A-872A98B17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97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23" name="Freeform 49">
              <a:extLst>
                <a:ext uri="{FF2B5EF4-FFF2-40B4-BE49-F238E27FC236}">
                  <a16:creationId xmlns:a16="http://schemas.microsoft.com/office/drawing/2014/main" id="{57375361-40A4-4B30-80C1-60E4AE2E6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8" y="1519"/>
              <a:ext cx="102" cy="102"/>
            </a:xfrm>
            <a:custGeom>
              <a:avLst/>
              <a:gdLst>
                <a:gd name="T0" fmla="*/ 0 w 102"/>
                <a:gd name="T1" fmla="*/ 51 h 102"/>
                <a:gd name="T2" fmla="*/ 102 w 102"/>
                <a:gd name="T3" fmla="*/ 51 h 102"/>
                <a:gd name="T4" fmla="*/ 51 w 102"/>
                <a:gd name="T5" fmla="*/ 0 h 102"/>
                <a:gd name="T6" fmla="*/ 51 w 102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2"/>
                <a:gd name="T14" fmla="*/ 102 w 10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2">
                  <a:moveTo>
                    <a:pt x="0" y="51"/>
                  </a:moveTo>
                  <a:lnTo>
                    <a:pt x="102" y="51"/>
                  </a:lnTo>
                  <a:moveTo>
                    <a:pt x="51" y="0"/>
                  </a:moveTo>
                  <a:lnTo>
                    <a:pt x="51" y="102"/>
                  </a:lnTo>
                </a:path>
              </a:pathLst>
            </a:cu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4" name="Line 50">
              <a:extLst>
                <a:ext uri="{FF2B5EF4-FFF2-40B4-BE49-F238E27FC236}">
                  <a16:creationId xmlns:a16="http://schemas.microsoft.com/office/drawing/2014/main" id="{93B07D3B-C459-41B7-B599-10AE19FEC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2057"/>
              <a:ext cx="91" cy="1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5" name="Rectangle 51">
              <a:extLst>
                <a:ext uri="{FF2B5EF4-FFF2-40B4-BE49-F238E27FC236}">
                  <a16:creationId xmlns:a16="http://schemas.microsoft.com/office/drawing/2014/main" id="{8D66270E-706C-49D0-BEF0-5D9E133AC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126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①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26" name="Rectangle 52">
              <a:extLst>
                <a:ext uri="{FF2B5EF4-FFF2-40B4-BE49-F238E27FC236}">
                  <a16:creationId xmlns:a16="http://schemas.microsoft.com/office/drawing/2014/main" id="{9EB4C336-1F5E-455E-AE62-33C5AF272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153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②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27" name="Rectangle 53">
              <a:extLst>
                <a:ext uri="{FF2B5EF4-FFF2-40B4-BE49-F238E27FC236}">
                  <a16:creationId xmlns:a16="http://schemas.microsoft.com/office/drawing/2014/main" id="{40241C81-47C6-4C84-8C7F-2253CAA74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1750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24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28" name="Rectangle 54">
              <a:extLst>
                <a:ext uri="{FF2B5EF4-FFF2-40B4-BE49-F238E27FC236}">
                  <a16:creationId xmlns:a16="http://schemas.microsoft.com/office/drawing/2014/main" id="{1DD857C4-EF3D-4D27-9B44-50C2062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" y="1750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29" name="Rectangle 55">
              <a:extLst>
                <a:ext uri="{FF2B5EF4-FFF2-40B4-BE49-F238E27FC236}">
                  <a16:creationId xmlns:a16="http://schemas.microsoft.com/office/drawing/2014/main" id="{0B4592D5-7EB3-4CA8-B116-938572AA1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21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30" name="Rectangle 56">
              <a:extLst>
                <a:ext uri="{FF2B5EF4-FFF2-40B4-BE49-F238E27FC236}">
                  <a16:creationId xmlns:a16="http://schemas.microsoft.com/office/drawing/2014/main" id="{6F516BD2-3209-48A3-A044-AE1C13FC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2212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Ω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31" name="Rectangle 57">
              <a:extLst>
                <a:ext uri="{FF2B5EF4-FFF2-40B4-BE49-F238E27FC236}">
                  <a16:creationId xmlns:a16="http://schemas.microsoft.com/office/drawing/2014/main" id="{4FBC0B32-A9F1-424D-8CE9-B2D40C760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13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32" name="Rectangle 58">
              <a:extLst>
                <a:ext uri="{FF2B5EF4-FFF2-40B4-BE49-F238E27FC236}">
                  <a16:creationId xmlns:a16="http://schemas.microsoft.com/office/drawing/2014/main" id="{DDEB1424-2291-423A-879C-7B3D3532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138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Ω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33" name="Rectangle 59">
              <a:extLst>
                <a:ext uri="{FF2B5EF4-FFF2-40B4-BE49-F238E27FC236}">
                  <a16:creationId xmlns:a16="http://schemas.microsoft.com/office/drawing/2014/main" id="{F39FF67B-6DF2-4208-BD49-3ED2C6B0E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63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34" name="Rectangle 60">
              <a:extLst>
                <a:ext uri="{FF2B5EF4-FFF2-40B4-BE49-F238E27FC236}">
                  <a16:creationId xmlns:a16="http://schemas.microsoft.com/office/drawing/2014/main" id="{3B190651-3D31-4174-B8DC-79B15F235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1636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Ω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35" name="Rectangle 61">
              <a:extLst>
                <a:ext uri="{FF2B5EF4-FFF2-40B4-BE49-F238E27FC236}">
                  <a16:creationId xmlns:a16="http://schemas.microsoft.com/office/drawing/2014/main" id="{28620B92-1CE1-4078-9EFD-8BADB8375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190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36" name="Rectangle 62">
              <a:extLst>
                <a:ext uri="{FF2B5EF4-FFF2-40B4-BE49-F238E27FC236}">
                  <a16:creationId xmlns:a16="http://schemas.microsoft.com/office/drawing/2014/main" id="{BC54DB7D-415B-478D-BE48-FD4A61BEF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1906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Ω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37" name="Rectangle 63">
              <a:extLst>
                <a:ext uri="{FF2B5EF4-FFF2-40B4-BE49-F238E27FC236}">
                  <a16:creationId xmlns:a16="http://schemas.microsoft.com/office/drawing/2014/main" id="{01AA59C1-897D-4AE1-8D3F-0F7EE562D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19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38" name="Rectangle 64">
              <a:extLst>
                <a:ext uri="{FF2B5EF4-FFF2-40B4-BE49-F238E27FC236}">
                  <a16:creationId xmlns:a16="http://schemas.microsoft.com/office/drawing/2014/main" id="{45DECCFD-5FA3-42AD-910F-F35F5F0B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996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Ω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39" name="Rectangle 65">
              <a:extLst>
                <a:ext uri="{FF2B5EF4-FFF2-40B4-BE49-F238E27FC236}">
                  <a16:creationId xmlns:a16="http://schemas.microsoft.com/office/drawing/2014/main" id="{E1EC7741-C1A5-4273-87AB-80ED6BED7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26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9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40" name="Rectangle 66">
              <a:extLst>
                <a:ext uri="{FF2B5EF4-FFF2-40B4-BE49-F238E27FC236}">
                  <a16:creationId xmlns:a16="http://schemas.microsoft.com/office/drawing/2014/main" id="{22FEAF7F-30AD-4B54-A097-57F6706B3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260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41" name="Rectangle 67">
              <a:extLst>
                <a:ext uri="{FF2B5EF4-FFF2-40B4-BE49-F238E27FC236}">
                  <a16:creationId xmlns:a16="http://schemas.microsoft.com/office/drawing/2014/main" id="{BE3804C7-10DF-43A2-A95E-D455BBB64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204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K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42" name="Line 68">
              <a:extLst>
                <a:ext uri="{FF2B5EF4-FFF2-40B4-BE49-F238E27FC236}">
                  <a16:creationId xmlns:a16="http://schemas.microsoft.com/office/drawing/2014/main" id="{800705AB-71DE-417F-9116-1715C2928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8" y="1803"/>
              <a:ext cx="1" cy="56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3" name="Freeform 69">
              <a:extLst>
                <a:ext uri="{FF2B5EF4-FFF2-40B4-BE49-F238E27FC236}">
                  <a16:creationId xmlns:a16="http://schemas.microsoft.com/office/drawing/2014/main" id="{0584CA4F-4895-44DC-BF22-91244A5D8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700"/>
              <a:ext cx="75" cy="112"/>
            </a:xfrm>
            <a:custGeom>
              <a:avLst/>
              <a:gdLst>
                <a:gd name="T0" fmla="*/ 75 w 75"/>
                <a:gd name="T1" fmla="*/ 112 h 112"/>
                <a:gd name="T2" fmla="*/ 38 w 75"/>
                <a:gd name="T3" fmla="*/ 0 h 112"/>
                <a:gd name="T4" fmla="*/ 0 w 75"/>
                <a:gd name="T5" fmla="*/ 112 h 112"/>
                <a:gd name="T6" fmla="*/ 75 w 75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2"/>
                <a:gd name="T14" fmla="*/ 75 w 75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2">
                  <a:moveTo>
                    <a:pt x="75" y="112"/>
                  </a:moveTo>
                  <a:lnTo>
                    <a:pt x="38" y="0"/>
                  </a:lnTo>
                  <a:lnTo>
                    <a:pt x="0" y="112"/>
                  </a:lnTo>
                  <a:lnTo>
                    <a:pt x="75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4" name="Rectangle 70">
              <a:extLst>
                <a:ext uri="{FF2B5EF4-FFF2-40B4-BE49-F238E27FC236}">
                  <a16:creationId xmlns:a16="http://schemas.microsoft.com/office/drawing/2014/main" id="{94BD7657-3649-42FD-9C93-DB999B6B5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660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sp>
          <p:nvSpPr>
            <p:cNvPr id="50245" name="Rectangle 71">
              <a:extLst>
                <a:ext uri="{FF2B5EF4-FFF2-40B4-BE49-F238E27FC236}">
                  <a16:creationId xmlns:a16="http://schemas.microsoft.com/office/drawing/2014/main" id="{25A4C539-407E-4B5A-9E16-F7B28B0C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176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1800" b="1">
                <a:ea typeface="黑体" panose="02010609060101010101" pitchFamily="49" charset="-122"/>
              </a:endParaRPr>
            </a:p>
          </p:txBody>
        </p:sp>
        <p:pic>
          <p:nvPicPr>
            <p:cNvPr id="50246" name="Picture 72">
              <a:extLst>
                <a:ext uri="{FF2B5EF4-FFF2-40B4-BE49-F238E27FC236}">
                  <a16:creationId xmlns:a16="http://schemas.microsoft.com/office/drawing/2014/main" id="{A0C48569-89A4-404C-82BA-7DFB6DE0B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1200"/>
              <a:ext cx="2466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47" name="Rectangle 73">
              <a:extLst>
                <a:ext uri="{FF2B5EF4-FFF2-40B4-BE49-F238E27FC236}">
                  <a16:creationId xmlns:a16="http://schemas.microsoft.com/office/drawing/2014/main" id="{745C9484-4324-4DFF-9DC4-2D0DB5248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2699"/>
              <a:ext cx="172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b="1">
                  <a:latin typeface="Times New Roman" panose="02020603050405020304" pitchFamily="18" charset="0"/>
                </a:rPr>
                <a:t>图</a:t>
              </a:r>
              <a:r>
                <a:rPr kumimoji="1"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2-12   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例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2-4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图</a:t>
              </a:r>
            </a:p>
          </p:txBody>
        </p:sp>
      </p:grpSp>
      <p:graphicFrame>
        <p:nvGraphicFramePr>
          <p:cNvPr id="50183" name="Object 74">
            <a:extLst>
              <a:ext uri="{FF2B5EF4-FFF2-40B4-BE49-F238E27FC236}">
                <a16:creationId xmlns:a16="http://schemas.microsoft.com/office/drawing/2014/main" id="{3D76654C-0586-4F38-8CBE-7C1DF6F8F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446713"/>
          <a:ext cx="58658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3" name="Equation" r:id="rId8" imgW="2373870" imgH="355446" progId="Equation.3">
                  <p:embed/>
                </p:oleObj>
              </mc:Choice>
              <mc:Fallback>
                <p:oleObj name="Equation" r:id="rId8" imgW="2373870" imgH="355446" progId="Equation.3">
                  <p:embed/>
                  <p:pic>
                    <p:nvPicPr>
                      <p:cNvPr id="50183" name="Object 74">
                        <a:extLst>
                          <a:ext uri="{FF2B5EF4-FFF2-40B4-BE49-F238E27FC236}">
                            <a16:creationId xmlns:a16="http://schemas.microsoft.com/office/drawing/2014/main" id="{3D76654C-0586-4F38-8CBE-7C1DF6F8F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46713"/>
                        <a:ext cx="586581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75">
            <a:extLst>
              <a:ext uri="{FF2B5EF4-FFF2-40B4-BE49-F238E27FC236}">
                <a16:creationId xmlns:a16="http://schemas.microsoft.com/office/drawing/2014/main" id="{F998ABB3-A76F-45A7-AFAB-59E147C4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或者</a:t>
            </a:r>
          </a:p>
        </p:txBody>
      </p:sp>
    </p:spTree>
    <p:extLst>
      <p:ext uri="{BB962C8B-B14F-4D97-AF65-F5344CB8AC3E}">
        <p14:creationId xmlns:p14="http://schemas.microsoft.com/office/powerpoint/2010/main" val="314277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955" name="Object 3">
            <a:extLst>
              <a:ext uri="{FF2B5EF4-FFF2-40B4-BE49-F238E27FC236}">
                <a16:creationId xmlns:a16="http://schemas.microsoft.com/office/drawing/2014/main" id="{58C64712-088A-474F-8D9D-72872B9B31F3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782763" y="5461000"/>
          <a:ext cx="49990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3" imgW="2044700" imgH="393700" progId="Equation.3">
                  <p:embed/>
                </p:oleObj>
              </mc:Choice>
              <mc:Fallback>
                <p:oleObj name="Equation" r:id="rId3" imgW="20447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5461000"/>
                        <a:ext cx="4999037" cy="787400"/>
                      </a:xfrm>
                      <a:prstGeom prst="rect">
                        <a:avLst/>
                      </a:prstGeom>
                      <a:solidFill>
                        <a:srgbClr val="CBC2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6" name="Object 4">
            <a:extLst>
              <a:ext uri="{FF2B5EF4-FFF2-40B4-BE49-F238E27FC236}">
                <a16:creationId xmlns:a16="http://schemas.microsoft.com/office/drawing/2014/main" id="{3D3C2E82-7C42-458C-BF93-33AD2B461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990600"/>
          <a:ext cx="401637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5" imgW="1663700" imgH="1104900" progId="Equation.DSMT4">
                  <p:embed/>
                </p:oleObj>
              </mc:Choice>
              <mc:Fallback>
                <p:oleObj name="Equation" r:id="rId5" imgW="1663700" imgH="1104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990600"/>
                        <a:ext cx="4016375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>
            <a:extLst>
              <a:ext uri="{FF2B5EF4-FFF2-40B4-BE49-F238E27FC236}">
                <a16:creationId xmlns:a16="http://schemas.microsoft.com/office/drawing/2014/main" id="{006751D7-1A07-42A0-9FC3-B7A07890D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5175" y="3810000"/>
          <a:ext cx="48053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7" imgW="1371600" imgH="330200" progId="Equation.3">
                  <p:embed/>
                </p:oleObj>
              </mc:Choice>
              <mc:Fallback>
                <p:oleObj name="Equation" r:id="rId7" imgW="13716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3810000"/>
                        <a:ext cx="48053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27">
            <a:extLst>
              <a:ext uri="{FF2B5EF4-FFF2-40B4-BE49-F238E27FC236}">
                <a16:creationId xmlns:a16="http://schemas.microsoft.com/office/drawing/2014/main" id="{7496261B-B99C-4032-9EC7-D83148C3C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004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电容元件存储的电荷量为</a:t>
            </a:r>
            <a:endParaRPr lang="zh-CN" altLang="en-US" sz="4300" b="1">
              <a:latin typeface="宋体" panose="02010600030101010101" pitchFamily="2" charset="-122"/>
            </a:endParaRPr>
          </a:p>
        </p:txBody>
      </p:sp>
      <p:sp>
        <p:nvSpPr>
          <p:cNvPr id="9222" name="Rectangle 28">
            <a:extLst>
              <a:ext uri="{FF2B5EF4-FFF2-40B4-BE49-F238E27FC236}">
                <a16:creationId xmlns:a16="http://schemas.microsoft.com/office/drawing/2014/main" id="{A1C1E335-C5D7-4E37-A418-EDE71903A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电容元件电压与电流的关系为</a:t>
            </a:r>
            <a:endParaRPr lang="zh-CN" altLang="en-US" sz="4300" b="1">
              <a:latin typeface="宋体" panose="02010600030101010101" pitchFamily="2" charset="-122"/>
            </a:endParaRPr>
          </a:p>
        </p:txBody>
      </p:sp>
      <p:sp>
        <p:nvSpPr>
          <p:cNvPr id="9223" name="Text Box 30">
            <a:extLst>
              <a:ext uri="{FF2B5EF4-FFF2-40B4-BE49-F238E27FC236}">
                <a16:creationId xmlns:a16="http://schemas.microsoft.com/office/drawing/2014/main" id="{3E703F2E-1CB4-4955-9B3C-D9EE194F1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电容元件存储的能量为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98166D-E76D-46B1-B0EC-857B4AC1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307FF-ED5A-4FB4-BB55-F98D1AECBAC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07BD4F-4A98-454D-B47F-856317A1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35" y="323655"/>
            <a:ext cx="858600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14300"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下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图电路中开关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闭合前已处于稳定状态。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t=0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时开关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闭合，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已知：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=40V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=5A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=R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=R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=20Ω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L=2H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）求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t≥0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时的电感电流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(t)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和电压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(t)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）做出电感电流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(t)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和电压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(t)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的变化曲线。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299F1D-5AB0-4C3F-8BFC-B2C937E7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36" y="1872958"/>
            <a:ext cx="6905625" cy="346710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DC2003B-3BFD-4421-8263-CA9FCC6B5D4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4502" y="5126965"/>
          <a:ext cx="3289311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8" name="公式" r:id="rId4" imgW="1459866" imgH="342751" progId="Equation.3">
                  <p:embed/>
                </p:oleObj>
              </mc:Choice>
              <mc:Fallback>
                <p:oleObj name="公式" r:id="rId4" imgW="1459866" imgH="342751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DC2003B-3BFD-4421-8263-CA9FCC6B5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02" y="5126965"/>
                        <a:ext cx="3289311" cy="773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74B57AE-10C8-45D7-ACF6-E959F880A16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67055" y="5107006"/>
          <a:ext cx="2565285" cy="9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9" name="公式" r:id="rId6" imgW="1129810" imgH="431613" progId="Equation.3">
                  <p:embed/>
                </p:oleObj>
              </mc:Choice>
              <mc:Fallback>
                <p:oleObj name="公式" r:id="rId6" imgW="1129810" imgH="431613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74B57AE-10C8-45D7-ACF6-E959F880A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055" y="5107006"/>
                        <a:ext cx="2565285" cy="97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649264C0-7537-4568-93EB-CD5DE838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80" y="62596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22EBF86-CE0B-451F-B775-C03D97F8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80" y="6689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92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1">
            <a:extLst>
              <a:ext uri="{FF2B5EF4-FFF2-40B4-BE49-F238E27FC236}">
                <a16:creationId xmlns:a16="http://schemas.microsoft.com/office/drawing/2014/main" id="{9730B7DD-9D98-4BBA-8A20-66EA8C135D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9B7E1A-9CB7-4EFA-8B33-3DEF51422283}" type="slidenum">
              <a:rPr lang="en-US" altLang="zh-CN" sz="1200" smtClean="0">
                <a:latin typeface="Garamond" panose="02020404030301010803" pitchFamily="18" charset="0"/>
              </a:rPr>
              <a:pPr/>
              <a:t>41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FDE56-777B-439C-A34E-11490833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503675"/>
            <a:ext cx="7350571" cy="18452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2499E8F-4B6C-482B-8EF8-4A8E48F8B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4" y="2348880"/>
            <a:ext cx="5844271" cy="27903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7F2B049-24C1-4A2C-9E33-438A0871F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33" y="5069745"/>
            <a:ext cx="8001000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A5957B-E9BC-447E-9EF2-8B11DBA8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307FF-ED5A-4FB4-BB55-F98D1AECBAC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6D035B-D25C-4A19-805B-33223F9A5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548680"/>
            <a:ext cx="6489721" cy="12601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67DC2C-036E-4116-B91E-E2ECB9543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7" y="2296855"/>
            <a:ext cx="6735257" cy="2752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83D96C-0551-4563-AA9A-476374AEA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320" y="5319210"/>
            <a:ext cx="5124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CDAC19-2503-4F34-94CE-0C72C8F3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307FF-ED5A-4FB4-BB55-F98D1AECBAC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CEF9E7-9C22-457F-925A-C671D6274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58670"/>
            <a:ext cx="8823304" cy="2385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BB4871-36EE-48B1-8B3F-750089545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2860394"/>
            <a:ext cx="6927183" cy="29531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75D4F7-73D8-48D2-9366-38DCF7233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0" y="5801947"/>
            <a:ext cx="8820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7D0F752-C9AA-4B3D-A83D-4F5249CF66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章结束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70" name="Object 2">
            <a:extLst>
              <a:ext uri="{FF2B5EF4-FFF2-40B4-BE49-F238E27FC236}">
                <a16:creationId xmlns:a16="http://schemas.microsoft.com/office/drawing/2014/main" id="{23CBE4AA-C08B-43F0-86B2-87146191A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715000"/>
          <a:ext cx="508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4" imgW="1739900" imgH="393700" progId="Equation.3">
                  <p:embed/>
                </p:oleObj>
              </mc:Choice>
              <mc:Fallback>
                <p:oleObj name="Equation" r:id="rId4" imgW="17399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15000"/>
                        <a:ext cx="5080000" cy="685800"/>
                      </a:xfrm>
                      <a:prstGeom prst="rect">
                        <a:avLst/>
                      </a:prstGeom>
                      <a:solidFill>
                        <a:srgbClr val="CBC2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>
            <a:extLst>
              <a:ext uri="{FF2B5EF4-FFF2-40B4-BE49-F238E27FC236}">
                <a16:creationId xmlns:a16="http://schemas.microsoft.com/office/drawing/2014/main" id="{53FD00AF-C70E-4ACA-B1EA-D496845EF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6800"/>
            <a:ext cx="472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磁通量</a:t>
            </a:r>
            <a:r>
              <a:rPr lang="en-US" altLang="zh-CN" b="1" i="1">
                <a:latin typeface="宋体" panose="02010600030101010101" pitchFamily="2" charset="-122"/>
                <a:cs typeface="Times New Roman" panose="02020603050405020304" pitchFamily="18" charset="0"/>
              </a:rPr>
              <a:t>Ψ</a:t>
            </a:r>
            <a:r>
              <a:rPr lang="en-US" altLang="zh-CN" b="1">
                <a:latin typeface="宋体" panose="02010600030101010101" pitchFamily="2" charset="-122"/>
                <a:sym typeface="cajcd fnta7" pitchFamily="18" charset="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与电流 </a:t>
            </a:r>
            <a:r>
              <a:rPr lang="en-US" altLang="zh-CN" b="1" i="1">
                <a:latin typeface="Times New Roman" panose="02020603050405020304" pitchFamily="18" charset="0"/>
              </a:rPr>
              <a:t>i </a:t>
            </a:r>
            <a:r>
              <a:rPr lang="zh-CN" altLang="en-US" b="1">
                <a:latin typeface="宋体" panose="02010600030101010101" pitchFamily="2" charset="-122"/>
              </a:rPr>
              <a:t>取右螺旋方向</a:t>
            </a:r>
            <a:endParaRPr lang="zh-CN" altLang="en-US" sz="4300" b="1">
              <a:latin typeface="宋体" panose="02010600030101010101" pitchFamily="2" charset="-122"/>
            </a:endParaRP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44A4CA95-7D4D-48FE-8B47-F7CC113B5675}"/>
              </a:ext>
            </a:extLst>
          </p:cNvPr>
          <p:cNvGrpSpPr>
            <a:grpSpLocks/>
          </p:cNvGrpSpPr>
          <p:nvPr/>
        </p:nvGrpSpPr>
        <p:grpSpPr bwMode="auto">
          <a:xfrm>
            <a:off x="7197725" y="3581400"/>
            <a:ext cx="522288" cy="441325"/>
            <a:chOff x="4368" y="672"/>
            <a:chExt cx="284" cy="240"/>
          </a:xfrm>
        </p:grpSpPr>
        <p:graphicFrame>
          <p:nvGraphicFramePr>
            <p:cNvPr id="10297" name="Object 5">
              <a:extLst>
                <a:ext uri="{FF2B5EF4-FFF2-40B4-BE49-F238E27FC236}">
                  <a16:creationId xmlns:a16="http://schemas.microsoft.com/office/drawing/2014/main" id="{0D1A8B15-2A6D-420B-92AC-5AB75B8208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672"/>
            <a:ext cx="1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4" name="Equation" r:id="rId6" imgW="81651" imgH="157924" progId="Equation.3">
                    <p:embed/>
                  </p:oleObj>
                </mc:Choice>
                <mc:Fallback>
                  <p:oleObj name="Equation" r:id="rId6" imgW="81651" imgH="15792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672"/>
                          <a:ext cx="1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8" name="Line 6">
              <a:extLst>
                <a:ext uri="{FF2B5EF4-FFF2-40B4-BE49-F238E27FC236}">
                  <a16:creationId xmlns:a16="http://schemas.microsoft.com/office/drawing/2014/main" id="{5E9EF4E9-7ED0-4722-9AC2-7DF2CBE44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12"/>
              <a:ext cx="2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45" name="Object 7">
            <a:extLst>
              <a:ext uri="{FF2B5EF4-FFF2-40B4-BE49-F238E27FC236}">
                <a16:creationId xmlns:a16="http://schemas.microsoft.com/office/drawing/2014/main" id="{F295CA48-4616-4AFD-B03B-37EF36CF4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800600"/>
          <a:ext cx="211138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8" imgW="103472" imgH="119788" progId="Equation.3">
                  <p:embed/>
                </p:oleObj>
              </mc:Choice>
              <mc:Fallback>
                <p:oleObj name="Equation" r:id="rId8" imgW="103472" imgH="11978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00600"/>
                        <a:ext cx="211138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8">
            <a:extLst>
              <a:ext uri="{FF2B5EF4-FFF2-40B4-BE49-F238E27FC236}">
                <a16:creationId xmlns:a16="http://schemas.microsoft.com/office/drawing/2014/main" id="{7B2843EA-FA03-4DDB-BE32-B28CBCEBB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4060825"/>
            <a:ext cx="388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</a:p>
        </p:txBody>
      </p:sp>
      <p:sp>
        <p:nvSpPr>
          <p:cNvPr id="10247" name="Text Box 9">
            <a:extLst>
              <a:ext uri="{FF2B5EF4-FFF2-40B4-BE49-F238E27FC236}">
                <a16:creationId xmlns:a16="http://schemas.microsoft.com/office/drawing/2014/main" id="{F8212568-F44E-462B-A04F-42E121F55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11763"/>
            <a:ext cx="320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</a:p>
        </p:txBody>
      </p:sp>
      <p:grpSp>
        <p:nvGrpSpPr>
          <p:cNvPr id="10248" name="Group 10">
            <a:extLst>
              <a:ext uri="{FF2B5EF4-FFF2-40B4-BE49-F238E27FC236}">
                <a16:creationId xmlns:a16="http://schemas.microsoft.com/office/drawing/2014/main" id="{1DC41EE1-9910-4EE8-8796-34B0C708B5A7}"/>
              </a:ext>
            </a:extLst>
          </p:cNvPr>
          <p:cNvGrpSpPr>
            <a:grpSpLocks/>
          </p:cNvGrpSpPr>
          <p:nvPr/>
        </p:nvGrpSpPr>
        <p:grpSpPr bwMode="auto">
          <a:xfrm>
            <a:off x="7977188" y="4152900"/>
            <a:ext cx="146050" cy="1589088"/>
            <a:chOff x="4127" y="671"/>
            <a:chExt cx="68" cy="918"/>
          </a:xfrm>
        </p:grpSpPr>
        <p:sp>
          <p:nvSpPr>
            <p:cNvPr id="10291" name="Freeform 11">
              <a:extLst>
                <a:ext uri="{FF2B5EF4-FFF2-40B4-BE49-F238E27FC236}">
                  <a16:creationId xmlns:a16="http://schemas.microsoft.com/office/drawing/2014/main" id="{9EF27DEF-ABD1-4B6B-8765-7A537BDE4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1006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7 w 140"/>
                <a:gd name="T3" fmla="*/ 8 h 198"/>
                <a:gd name="T4" fmla="*/ 7 w 140"/>
                <a:gd name="T5" fmla="*/ 19 h 198"/>
                <a:gd name="T6" fmla="*/ 0 w 140"/>
                <a:gd name="T7" fmla="*/ 27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Freeform 12">
              <a:extLst>
                <a:ext uri="{FF2B5EF4-FFF2-40B4-BE49-F238E27FC236}">
                  <a16:creationId xmlns:a16="http://schemas.microsoft.com/office/drawing/2014/main" id="{8D2ECCBB-E825-4814-8F46-5C8A8A80F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1126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7 w 140"/>
                <a:gd name="T3" fmla="*/ 8 h 198"/>
                <a:gd name="T4" fmla="*/ 7 w 140"/>
                <a:gd name="T5" fmla="*/ 19 h 198"/>
                <a:gd name="T6" fmla="*/ 0 w 140"/>
                <a:gd name="T7" fmla="*/ 27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Freeform 13">
              <a:extLst>
                <a:ext uri="{FF2B5EF4-FFF2-40B4-BE49-F238E27FC236}">
                  <a16:creationId xmlns:a16="http://schemas.microsoft.com/office/drawing/2014/main" id="{C398B293-C3C6-492E-BE5C-1A80CA46D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1246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7 w 140"/>
                <a:gd name="T3" fmla="*/ 8 h 198"/>
                <a:gd name="T4" fmla="*/ 7 w 140"/>
                <a:gd name="T5" fmla="*/ 19 h 198"/>
                <a:gd name="T6" fmla="*/ 0 w 140"/>
                <a:gd name="T7" fmla="*/ 27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4" name="Line 14">
              <a:extLst>
                <a:ext uri="{FF2B5EF4-FFF2-40B4-BE49-F238E27FC236}">
                  <a16:creationId xmlns:a16="http://schemas.microsoft.com/office/drawing/2014/main" id="{3A988897-CEFB-4A4C-A486-4B2996F1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1361"/>
              <a:ext cx="0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Line 15">
              <a:extLst>
                <a:ext uri="{FF2B5EF4-FFF2-40B4-BE49-F238E27FC236}">
                  <a16:creationId xmlns:a16="http://schemas.microsoft.com/office/drawing/2014/main" id="{4B934D39-A9A5-448C-A1BA-9B881F78D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671"/>
              <a:ext cx="0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Freeform 16">
              <a:extLst>
                <a:ext uri="{FF2B5EF4-FFF2-40B4-BE49-F238E27FC236}">
                  <a16:creationId xmlns:a16="http://schemas.microsoft.com/office/drawing/2014/main" id="{0E678B8B-2ECC-45F0-A3C9-20D422DB7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892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7 w 140"/>
                <a:gd name="T3" fmla="*/ 8 h 198"/>
                <a:gd name="T4" fmla="*/ 7 w 140"/>
                <a:gd name="T5" fmla="*/ 19 h 198"/>
                <a:gd name="T6" fmla="*/ 0 w 140"/>
                <a:gd name="T7" fmla="*/ 27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9" name="Line 17">
            <a:extLst>
              <a:ext uri="{FF2B5EF4-FFF2-40B4-BE49-F238E27FC236}">
                <a16:creationId xmlns:a16="http://schemas.microsoft.com/office/drawing/2014/main" id="{A94933CE-A0EB-448B-BD80-1677D31B0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7388" y="4152900"/>
            <a:ext cx="93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18">
            <a:extLst>
              <a:ext uri="{FF2B5EF4-FFF2-40B4-BE49-F238E27FC236}">
                <a16:creationId xmlns:a16="http://schemas.microsoft.com/office/drawing/2014/main" id="{3B9033A9-F9A1-42BF-944E-9B832801E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7388" y="5730875"/>
            <a:ext cx="93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Oval 19">
            <a:extLst>
              <a:ext uri="{FF2B5EF4-FFF2-40B4-BE49-F238E27FC236}">
                <a16:creationId xmlns:a16="http://schemas.microsoft.com/office/drawing/2014/main" id="{6E90726F-278D-4A8C-BE70-07DE72A4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4110038"/>
            <a:ext cx="82550" cy="82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2" name="Text Box 20">
            <a:extLst>
              <a:ext uri="{FF2B5EF4-FFF2-40B4-BE49-F238E27FC236}">
                <a16:creationId xmlns:a16="http://schemas.microsoft.com/office/drawing/2014/main" id="{CBB96B27-779F-41F9-A0EF-907A4B49C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47164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1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253" name="Oval 21">
            <a:extLst>
              <a:ext uri="{FF2B5EF4-FFF2-40B4-BE49-F238E27FC236}">
                <a16:creationId xmlns:a16="http://schemas.microsoft.com/office/drawing/2014/main" id="{19E2321B-B4EC-4D59-B605-EB3DE720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5700713"/>
            <a:ext cx="82550" cy="82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65590" name="Object 22" descr="40%">
            <a:hlinkClick r:id="" action="ppaction://ole?verb=0"/>
            <a:extLst>
              <a:ext uri="{FF2B5EF4-FFF2-40B4-BE49-F238E27FC236}">
                <a16:creationId xmlns:a16="http://schemas.microsoft.com/office/drawing/2014/main" id="{6AEA2095-A1AE-4E0D-84E2-88D1EB964C75}"/>
              </a:ext>
            </a:extLst>
          </p:cNvPr>
          <p:cNvGraphicFramePr>
            <a:graphicFrameLocks/>
          </p:cNvGraphicFramePr>
          <p:nvPr/>
        </p:nvGraphicFramePr>
        <p:xfrm>
          <a:off x="2693988" y="1600200"/>
          <a:ext cx="1268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10" imgW="587747" imgH="370127" progId="Equation.3">
                  <p:embed/>
                </p:oleObj>
              </mc:Choice>
              <mc:Fallback>
                <p:oleObj name="Equation" r:id="rId10" imgW="587747" imgH="370127" progId="Equation.3">
                  <p:embed/>
                  <p:pic>
                    <p:nvPicPr>
                      <p:cNvPr id="0" name="Object 22" descr="40%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1600200"/>
                        <a:ext cx="12684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2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5" name="Group 25">
            <a:extLst>
              <a:ext uri="{FF2B5EF4-FFF2-40B4-BE49-F238E27FC236}">
                <a16:creationId xmlns:a16="http://schemas.microsoft.com/office/drawing/2014/main" id="{BAF92A5C-F982-425E-A1D4-F4A7AB17550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838200"/>
            <a:ext cx="1524000" cy="2149475"/>
            <a:chOff x="4032" y="2160"/>
            <a:chExt cx="960" cy="1354"/>
          </a:xfrm>
        </p:grpSpPr>
        <p:sp>
          <p:nvSpPr>
            <p:cNvPr id="10265" name="Line 26">
              <a:extLst>
                <a:ext uri="{FF2B5EF4-FFF2-40B4-BE49-F238E27FC236}">
                  <a16:creationId xmlns:a16="http://schemas.microsoft.com/office/drawing/2014/main" id="{17B44737-EC83-421F-8B98-4BC19CEDF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502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Rectangle 27">
              <a:extLst>
                <a:ext uri="{FF2B5EF4-FFF2-40B4-BE49-F238E27FC236}">
                  <a16:creationId xmlns:a16="http://schemas.microsoft.com/office/drawing/2014/main" id="{EE8D9820-BCD1-4207-93F3-E3DA5B4A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" y="2502"/>
              <a:ext cx="480" cy="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67" name="Freeform 28">
              <a:extLst>
                <a:ext uri="{FF2B5EF4-FFF2-40B4-BE49-F238E27FC236}">
                  <a16:creationId xmlns:a16="http://schemas.microsoft.com/office/drawing/2014/main" id="{38094F99-FF36-4EA6-B7F3-3CCE2750F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2565"/>
              <a:ext cx="47" cy="76"/>
            </a:xfrm>
            <a:custGeom>
              <a:avLst/>
              <a:gdLst>
                <a:gd name="T0" fmla="*/ 0 w 67"/>
                <a:gd name="T1" fmla="*/ 0 h 120"/>
                <a:gd name="T2" fmla="*/ 15 w 67"/>
                <a:gd name="T3" fmla="*/ 9 h 120"/>
                <a:gd name="T4" fmla="*/ 14 w 67"/>
                <a:gd name="T5" fmla="*/ 15 h 120"/>
                <a:gd name="T6" fmla="*/ 4 w 67"/>
                <a:gd name="T7" fmla="*/ 19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20"/>
                <a:gd name="T14" fmla="*/ 67 w 67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20">
                  <a:moveTo>
                    <a:pt x="0" y="0"/>
                  </a:moveTo>
                  <a:cubicBezTo>
                    <a:pt x="38" y="8"/>
                    <a:pt x="54" y="17"/>
                    <a:pt x="66" y="54"/>
                  </a:cubicBezTo>
                  <a:cubicBezTo>
                    <a:pt x="64" y="66"/>
                    <a:pt x="67" y="80"/>
                    <a:pt x="60" y="90"/>
                  </a:cubicBezTo>
                  <a:cubicBezTo>
                    <a:pt x="50" y="104"/>
                    <a:pt x="30" y="108"/>
                    <a:pt x="18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8" name="Line 29">
              <a:extLst>
                <a:ext uri="{FF2B5EF4-FFF2-40B4-BE49-F238E27FC236}">
                  <a16:creationId xmlns:a16="http://schemas.microsoft.com/office/drawing/2014/main" id="{4A345564-3A53-4B0F-B291-D95F7CF15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5" y="2563"/>
              <a:ext cx="79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9" name="Freeform 30">
              <a:extLst>
                <a:ext uri="{FF2B5EF4-FFF2-40B4-BE49-F238E27FC236}">
                  <a16:creationId xmlns:a16="http://schemas.microsoft.com/office/drawing/2014/main" id="{4AEC15DE-8FDE-4DC8-801E-408BE0B16E5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33" y="2644"/>
              <a:ext cx="47" cy="76"/>
            </a:xfrm>
            <a:custGeom>
              <a:avLst/>
              <a:gdLst>
                <a:gd name="T0" fmla="*/ 0 w 67"/>
                <a:gd name="T1" fmla="*/ 0 h 120"/>
                <a:gd name="T2" fmla="*/ 15 w 67"/>
                <a:gd name="T3" fmla="*/ 9 h 120"/>
                <a:gd name="T4" fmla="*/ 14 w 67"/>
                <a:gd name="T5" fmla="*/ 15 h 120"/>
                <a:gd name="T6" fmla="*/ 4 w 67"/>
                <a:gd name="T7" fmla="*/ 19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20"/>
                <a:gd name="T14" fmla="*/ 67 w 67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20">
                  <a:moveTo>
                    <a:pt x="0" y="0"/>
                  </a:moveTo>
                  <a:cubicBezTo>
                    <a:pt x="38" y="8"/>
                    <a:pt x="54" y="17"/>
                    <a:pt x="66" y="54"/>
                  </a:cubicBezTo>
                  <a:cubicBezTo>
                    <a:pt x="64" y="66"/>
                    <a:pt x="67" y="80"/>
                    <a:pt x="60" y="90"/>
                  </a:cubicBezTo>
                  <a:cubicBezTo>
                    <a:pt x="50" y="104"/>
                    <a:pt x="30" y="108"/>
                    <a:pt x="18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0" name="Freeform 31">
              <a:extLst>
                <a:ext uri="{FF2B5EF4-FFF2-40B4-BE49-F238E27FC236}">
                  <a16:creationId xmlns:a16="http://schemas.microsoft.com/office/drawing/2014/main" id="{4F0BC5C2-34AB-4C0C-A033-4586E9A1E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2722"/>
              <a:ext cx="47" cy="76"/>
            </a:xfrm>
            <a:custGeom>
              <a:avLst/>
              <a:gdLst>
                <a:gd name="T0" fmla="*/ 0 w 67"/>
                <a:gd name="T1" fmla="*/ 0 h 120"/>
                <a:gd name="T2" fmla="*/ 15 w 67"/>
                <a:gd name="T3" fmla="*/ 9 h 120"/>
                <a:gd name="T4" fmla="*/ 14 w 67"/>
                <a:gd name="T5" fmla="*/ 15 h 120"/>
                <a:gd name="T6" fmla="*/ 4 w 67"/>
                <a:gd name="T7" fmla="*/ 19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20"/>
                <a:gd name="T14" fmla="*/ 67 w 67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20">
                  <a:moveTo>
                    <a:pt x="0" y="0"/>
                  </a:moveTo>
                  <a:cubicBezTo>
                    <a:pt x="38" y="8"/>
                    <a:pt x="54" y="17"/>
                    <a:pt x="66" y="54"/>
                  </a:cubicBezTo>
                  <a:cubicBezTo>
                    <a:pt x="64" y="66"/>
                    <a:pt x="67" y="80"/>
                    <a:pt x="60" y="90"/>
                  </a:cubicBezTo>
                  <a:cubicBezTo>
                    <a:pt x="50" y="104"/>
                    <a:pt x="30" y="108"/>
                    <a:pt x="18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1" name="Line 32">
              <a:extLst>
                <a:ext uri="{FF2B5EF4-FFF2-40B4-BE49-F238E27FC236}">
                  <a16:creationId xmlns:a16="http://schemas.microsoft.com/office/drawing/2014/main" id="{2993EE2F-2F2D-4A57-98FA-0A48EE36C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2720"/>
              <a:ext cx="4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2" name="Freeform 33">
              <a:extLst>
                <a:ext uri="{FF2B5EF4-FFF2-40B4-BE49-F238E27FC236}">
                  <a16:creationId xmlns:a16="http://schemas.microsoft.com/office/drawing/2014/main" id="{63DCCDFA-BF47-4F82-A483-9EE47A788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2885"/>
              <a:ext cx="47" cy="77"/>
            </a:xfrm>
            <a:custGeom>
              <a:avLst/>
              <a:gdLst>
                <a:gd name="T0" fmla="*/ 0 w 67"/>
                <a:gd name="T1" fmla="*/ 0 h 120"/>
                <a:gd name="T2" fmla="*/ 15 w 67"/>
                <a:gd name="T3" fmla="*/ 9 h 120"/>
                <a:gd name="T4" fmla="*/ 14 w 67"/>
                <a:gd name="T5" fmla="*/ 15 h 120"/>
                <a:gd name="T6" fmla="*/ 4 w 67"/>
                <a:gd name="T7" fmla="*/ 2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20"/>
                <a:gd name="T14" fmla="*/ 67 w 67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20">
                  <a:moveTo>
                    <a:pt x="0" y="0"/>
                  </a:moveTo>
                  <a:cubicBezTo>
                    <a:pt x="38" y="8"/>
                    <a:pt x="54" y="17"/>
                    <a:pt x="66" y="54"/>
                  </a:cubicBezTo>
                  <a:cubicBezTo>
                    <a:pt x="64" y="66"/>
                    <a:pt x="67" y="80"/>
                    <a:pt x="60" y="90"/>
                  </a:cubicBezTo>
                  <a:cubicBezTo>
                    <a:pt x="50" y="104"/>
                    <a:pt x="30" y="108"/>
                    <a:pt x="18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3" name="Freeform 34">
              <a:extLst>
                <a:ext uri="{FF2B5EF4-FFF2-40B4-BE49-F238E27FC236}">
                  <a16:creationId xmlns:a16="http://schemas.microsoft.com/office/drawing/2014/main" id="{CAE2FA86-856C-44EB-86BF-24F0F90B0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3054"/>
              <a:ext cx="47" cy="76"/>
            </a:xfrm>
            <a:custGeom>
              <a:avLst/>
              <a:gdLst>
                <a:gd name="T0" fmla="*/ 0 w 67"/>
                <a:gd name="T1" fmla="*/ 0 h 120"/>
                <a:gd name="T2" fmla="*/ 15 w 67"/>
                <a:gd name="T3" fmla="*/ 9 h 120"/>
                <a:gd name="T4" fmla="*/ 14 w 67"/>
                <a:gd name="T5" fmla="*/ 15 h 120"/>
                <a:gd name="T6" fmla="*/ 4 w 67"/>
                <a:gd name="T7" fmla="*/ 19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20"/>
                <a:gd name="T14" fmla="*/ 67 w 67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20">
                  <a:moveTo>
                    <a:pt x="0" y="0"/>
                  </a:moveTo>
                  <a:cubicBezTo>
                    <a:pt x="38" y="8"/>
                    <a:pt x="54" y="17"/>
                    <a:pt x="66" y="54"/>
                  </a:cubicBezTo>
                  <a:cubicBezTo>
                    <a:pt x="64" y="66"/>
                    <a:pt x="67" y="80"/>
                    <a:pt x="60" y="90"/>
                  </a:cubicBezTo>
                  <a:cubicBezTo>
                    <a:pt x="50" y="104"/>
                    <a:pt x="30" y="108"/>
                    <a:pt x="18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4" name="Freeform 35">
              <a:extLst>
                <a:ext uri="{FF2B5EF4-FFF2-40B4-BE49-F238E27FC236}">
                  <a16:creationId xmlns:a16="http://schemas.microsoft.com/office/drawing/2014/main" id="{77C3662D-2984-40A7-8575-792F954C7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3228"/>
              <a:ext cx="47" cy="76"/>
            </a:xfrm>
            <a:custGeom>
              <a:avLst/>
              <a:gdLst>
                <a:gd name="T0" fmla="*/ 0 w 67"/>
                <a:gd name="T1" fmla="*/ 0 h 120"/>
                <a:gd name="T2" fmla="*/ 15 w 67"/>
                <a:gd name="T3" fmla="*/ 9 h 120"/>
                <a:gd name="T4" fmla="*/ 14 w 67"/>
                <a:gd name="T5" fmla="*/ 15 h 120"/>
                <a:gd name="T6" fmla="*/ 4 w 67"/>
                <a:gd name="T7" fmla="*/ 19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20"/>
                <a:gd name="T14" fmla="*/ 67 w 67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20">
                  <a:moveTo>
                    <a:pt x="0" y="0"/>
                  </a:moveTo>
                  <a:cubicBezTo>
                    <a:pt x="38" y="8"/>
                    <a:pt x="54" y="17"/>
                    <a:pt x="66" y="54"/>
                  </a:cubicBezTo>
                  <a:cubicBezTo>
                    <a:pt x="64" y="66"/>
                    <a:pt x="67" y="80"/>
                    <a:pt x="60" y="90"/>
                  </a:cubicBezTo>
                  <a:cubicBezTo>
                    <a:pt x="50" y="104"/>
                    <a:pt x="30" y="108"/>
                    <a:pt x="18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5" name="Freeform 36">
              <a:extLst>
                <a:ext uri="{FF2B5EF4-FFF2-40B4-BE49-F238E27FC236}">
                  <a16:creationId xmlns:a16="http://schemas.microsoft.com/office/drawing/2014/main" id="{6F12B969-6886-474A-A0E3-C2CFE76349F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39" y="2807"/>
              <a:ext cx="47" cy="77"/>
            </a:xfrm>
            <a:custGeom>
              <a:avLst/>
              <a:gdLst>
                <a:gd name="T0" fmla="*/ 0 w 67"/>
                <a:gd name="T1" fmla="*/ 0 h 120"/>
                <a:gd name="T2" fmla="*/ 15 w 67"/>
                <a:gd name="T3" fmla="*/ 9 h 120"/>
                <a:gd name="T4" fmla="*/ 14 w 67"/>
                <a:gd name="T5" fmla="*/ 15 h 120"/>
                <a:gd name="T6" fmla="*/ 4 w 67"/>
                <a:gd name="T7" fmla="*/ 2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20"/>
                <a:gd name="T14" fmla="*/ 67 w 67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20">
                  <a:moveTo>
                    <a:pt x="0" y="0"/>
                  </a:moveTo>
                  <a:cubicBezTo>
                    <a:pt x="38" y="8"/>
                    <a:pt x="54" y="17"/>
                    <a:pt x="66" y="54"/>
                  </a:cubicBezTo>
                  <a:cubicBezTo>
                    <a:pt x="64" y="66"/>
                    <a:pt x="67" y="80"/>
                    <a:pt x="60" y="90"/>
                  </a:cubicBezTo>
                  <a:cubicBezTo>
                    <a:pt x="50" y="104"/>
                    <a:pt x="30" y="108"/>
                    <a:pt x="18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6" name="Line 37">
              <a:extLst>
                <a:ext uri="{FF2B5EF4-FFF2-40B4-BE49-F238E27FC236}">
                  <a16:creationId xmlns:a16="http://schemas.microsoft.com/office/drawing/2014/main" id="{BDF8EF77-FD77-453F-9D18-923CE8EA4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70" y="2885"/>
              <a:ext cx="4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7" name="Freeform 38">
              <a:extLst>
                <a:ext uri="{FF2B5EF4-FFF2-40B4-BE49-F238E27FC236}">
                  <a16:creationId xmlns:a16="http://schemas.microsoft.com/office/drawing/2014/main" id="{1BD3577D-1966-4C67-91F0-36F03DC7050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39" y="2976"/>
              <a:ext cx="47" cy="76"/>
            </a:xfrm>
            <a:custGeom>
              <a:avLst/>
              <a:gdLst>
                <a:gd name="T0" fmla="*/ 0 w 67"/>
                <a:gd name="T1" fmla="*/ 0 h 120"/>
                <a:gd name="T2" fmla="*/ 15 w 67"/>
                <a:gd name="T3" fmla="*/ 9 h 120"/>
                <a:gd name="T4" fmla="*/ 14 w 67"/>
                <a:gd name="T5" fmla="*/ 15 h 120"/>
                <a:gd name="T6" fmla="*/ 4 w 67"/>
                <a:gd name="T7" fmla="*/ 19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20"/>
                <a:gd name="T14" fmla="*/ 67 w 67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20">
                  <a:moveTo>
                    <a:pt x="0" y="0"/>
                  </a:moveTo>
                  <a:cubicBezTo>
                    <a:pt x="38" y="8"/>
                    <a:pt x="54" y="17"/>
                    <a:pt x="66" y="54"/>
                  </a:cubicBezTo>
                  <a:cubicBezTo>
                    <a:pt x="64" y="66"/>
                    <a:pt x="67" y="80"/>
                    <a:pt x="60" y="90"/>
                  </a:cubicBezTo>
                  <a:cubicBezTo>
                    <a:pt x="50" y="104"/>
                    <a:pt x="30" y="108"/>
                    <a:pt x="18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8" name="Line 39">
              <a:extLst>
                <a:ext uri="{FF2B5EF4-FFF2-40B4-BE49-F238E27FC236}">
                  <a16:creationId xmlns:a16="http://schemas.microsoft.com/office/drawing/2014/main" id="{CD85C409-0B8F-4FA5-B236-A441A1D4B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76" y="305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9" name="Freeform 40">
              <a:extLst>
                <a:ext uri="{FF2B5EF4-FFF2-40B4-BE49-F238E27FC236}">
                  <a16:creationId xmlns:a16="http://schemas.microsoft.com/office/drawing/2014/main" id="{B1CD7FD9-38B8-4C62-AF2F-75E6B82A98B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33" y="3155"/>
              <a:ext cx="47" cy="77"/>
            </a:xfrm>
            <a:custGeom>
              <a:avLst/>
              <a:gdLst>
                <a:gd name="T0" fmla="*/ 0 w 67"/>
                <a:gd name="T1" fmla="*/ 0 h 120"/>
                <a:gd name="T2" fmla="*/ 15 w 67"/>
                <a:gd name="T3" fmla="*/ 9 h 120"/>
                <a:gd name="T4" fmla="*/ 14 w 67"/>
                <a:gd name="T5" fmla="*/ 15 h 120"/>
                <a:gd name="T6" fmla="*/ 4 w 67"/>
                <a:gd name="T7" fmla="*/ 2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120"/>
                <a:gd name="T14" fmla="*/ 67 w 67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120">
                  <a:moveTo>
                    <a:pt x="0" y="0"/>
                  </a:moveTo>
                  <a:cubicBezTo>
                    <a:pt x="38" y="8"/>
                    <a:pt x="54" y="17"/>
                    <a:pt x="66" y="54"/>
                  </a:cubicBezTo>
                  <a:cubicBezTo>
                    <a:pt x="64" y="66"/>
                    <a:pt x="67" y="80"/>
                    <a:pt x="60" y="90"/>
                  </a:cubicBezTo>
                  <a:cubicBezTo>
                    <a:pt x="50" y="104"/>
                    <a:pt x="30" y="108"/>
                    <a:pt x="18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0" name="Line 41">
              <a:extLst>
                <a:ext uri="{FF2B5EF4-FFF2-40B4-BE49-F238E27FC236}">
                  <a16:creationId xmlns:a16="http://schemas.microsoft.com/office/drawing/2014/main" id="{06484C02-0ABC-47B5-A1E3-B67BF82B1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70" y="3228"/>
              <a:ext cx="4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1" name="Oval 42">
              <a:extLst>
                <a:ext uri="{FF2B5EF4-FFF2-40B4-BE49-F238E27FC236}">
                  <a16:creationId xmlns:a16="http://schemas.microsoft.com/office/drawing/2014/main" id="{320865EC-2008-40B9-8104-7555BC22F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548"/>
              <a:ext cx="47" cy="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82" name="Line 43">
              <a:extLst>
                <a:ext uri="{FF2B5EF4-FFF2-40B4-BE49-F238E27FC236}">
                  <a16:creationId xmlns:a16="http://schemas.microsoft.com/office/drawing/2014/main" id="{E2E21D99-EF99-4627-A675-B96806322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1" y="3310"/>
              <a:ext cx="2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3" name="Oval 44">
              <a:extLst>
                <a:ext uri="{FF2B5EF4-FFF2-40B4-BE49-F238E27FC236}">
                  <a16:creationId xmlns:a16="http://schemas.microsoft.com/office/drawing/2014/main" id="{9F7A130C-34EE-4A0B-AC43-FEBAAC59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3288"/>
              <a:ext cx="47" cy="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84" name="Text Box 45">
              <a:extLst>
                <a:ext uri="{FF2B5EF4-FFF2-40B4-BE49-F238E27FC236}">
                  <a16:creationId xmlns:a16="http://schemas.microsoft.com/office/drawing/2014/main" id="{3AEB54A5-481B-4936-9AF1-6FF67E9C1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79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u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85" name="Object 46">
              <a:extLst>
                <a:ext uri="{FF2B5EF4-FFF2-40B4-BE49-F238E27FC236}">
                  <a16:creationId xmlns:a16="http://schemas.microsoft.com/office/drawing/2014/main" id="{188995AD-3A09-4BE3-8653-79DA4CFC97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2" y="2256"/>
            <a:ext cx="22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7" name="Equation" r:id="rId13" imgW="81651" imgH="157924" progId="Equation.3">
                    <p:embed/>
                  </p:oleObj>
                </mc:Choice>
                <mc:Fallback>
                  <p:oleObj name="Equation" r:id="rId13" imgW="81651" imgH="157924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" y="2256"/>
                          <a:ext cx="22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6" name="Line 47">
              <a:extLst>
                <a:ext uri="{FF2B5EF4-FFF2-40B4-BE49-F238E27FC236}">
                  <a16:creationId xmlns:a16="http://schemas.microsoft.com/office/drawing/2014/main" id="{27704BD7-A7F9-447A-AA74-783424167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329"/>
              <a:ext cx="0" cy="1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287" name="Line 48">
              <a:extLst>
                <a:ext uri="{FF2B5EF4-FFF2-40B4-BE49-F238E27FC236}">
                  <a16:creationId xmlns:a16="http://schemas.microsoft.com/office/drawing/2014/main" id="{33F0EBF0-38E0-444A-938B-AEF6F991A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339"/>
              <a:ext cx="0" cy="1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288" name="Rectangle 49">
              <a:extLst>
                <a:ext uri="{FF2B5EF4-FFF2-40B4-BE49-F238E27FC236}">
                  <a16:creationId xmlns:a16="http://schemas.microsoft.com/office/drawing/2014/main" id="{FE3C9DF2-0AD3-46CF-A901-DFD6935CA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2160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10289" name="Text Box 50">
              <a:extLst>
                <a:ext uri="{FF2B5EF4-FFF2-40B4-BE49-F238E27FC236}">
                  <a16:creationId xmlns:a16="http://schemas.microsoft.com/office/drawing/2014/main" id="{08D7F405-6D44-4044-9549-3BC88E65F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89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290" name="Text Box 51">
              <a:extLst>
                <a:ext uri="{FF2B5EF4-FFF2-40B4-BE49-F238E27FC236}">
                  <a16:creationId xmlns:a16="http://schemas.microsoft.com/office/drawing/2014/main" id="{6A1107E1-7C40-4C84-A94F-B3E480524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005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</a:p>
          </p:txBody>
        </p:sp>
      </p:grpSp>
      <p:graphicFrame>
        <p:nvGraphicFramePr>
          <p:cNvPr id="365620" name="Object 52" descr="40%">
            <a:hlinkClick r:id="" action="ppaction://ole?verb=0"/>
            <a:extLst>
              <a:ext uri="{FF2B5EF4-FFF2-40B4-BE49-F238E27FC236}">
                <a16:creationId xmlns:a16="http://schemas.microsoft.com/office/drawing/2014/main" id="{5393D22D-D239-4FF4-928A-0565C85C62D2}"/>
              </a:ext>
            </a:extLst>
          </p:cNvPr>
          <p:cNvGraphicFramePr>
            <a:graphicFrameLocks/>
          </p:cNvGraphicFramePr>
          <p:nvPr/>
        </p:nvGraphicFramePr>
        <p:xfrm>
          <a:off x="704850" y="1739900"/>
          <a:ext cx="1638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15" imgW="767473" imgH="196060" progId="Equation.3">
                  <p:embed/>
                </p:oleObj>
              </mc:Choice>
              <mc:Fallback>
                <p:oleObj name="Equation" r:id="rId15" imgW="767473" imgH="196060" progId="Equation.3">
                  <p:embed/>
                  <p:pic>
                    <p:nvPicPr>
                      <p:cNvPr id="0" name="Object 52" descr="40%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739900"/>
                        <a:ext cx="1638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2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621" name="Object 53" descr="40%">
            <a:hlinkClick r:id="" action="ppaction://ole?verb=0"/>
            <a:extLst>
              <a:ext uri="{FF2B5EF4-FFF2-40B4-BE49-F238E27FC236}">
                <a16:creationId xmlns:a16="http://schemas.microsoft.com/office/drawing/2014/main" id="{8B646E67-E916-4E30-ACAC-6CBF61FBB725}"/>
              </a:ext>
            </a:extLst>
          </p:cNvPr>
          <p:cNvGraphicFramePr>
            <a:graphicFrameLocks/>
          </p:cNvGraphicFramePr>
          <p:nvPr/>
        </p:nvGraphicFramePr>
        <p:xfrm>
          <a:off x="782638" y="3124200"/>
          <a:ext cx="4041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17" imgW="1921380" imgH="370127" progId="Equation.3">
                  <p:embed/>
                </p:oleObj>
              </mc:Choice>
              <mc:Fallback>
                <p:oleObj name="Equation" r:id="rId17" imgW="1921380" imgH="370127" progId="Equation.3">
                  <p:embed/>
                  <p:pic>
                    <p:nvPicPr>
                      <p:cNvPr id="0" name="Object 53" descr="40%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124200"/>
                        <a:ext cx="40417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2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54">
            <a:extLst>
              <a:ext uri="{FF2B5EF4-FFF2-40B4-BE49-F238E27FC236}">
                <a16:creationId xmlns:a16="http://schemas.microsoft.com/office/drawing/2014/main" id="{49F24EC8-C519-4007-9CA2-5D745668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电压与电流取关联参考方向</a:t>
            </a:r>
            <a:endParaRPr lang="zh-CN" altLang="en-US" sz="4300" b="1">
              <a:latin typeface="宋体" panose="02010600030101010101" pitchFamily="2" charset="-122"/>
            </a:endParaRPr>
          </a:p>
        </p:txBody>
      </p:sp>
      <p:sp>
        <p:nvSpPr>
          <p:cNvPr id="10259" name="Rectangle 56">
            <a:extLst>
              <a:ext uri="{FF2B5EF4-FFF2-40B4-BE49-F238E27FC236}">
                <a16:creationId xmlns:a16="http://schemas.microsoft.com/office/drawing/2014/main" id="{D61034E0-EE97-4F66-B88F-8B89F67CA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267200" cy="60960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</a:rPr>
              <a:t>2.1.2 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</a:rPr>
              <a:t>电感元件</a:t>
            </a:r>
          </a:p>
        </p:txBody>
      </p:sp>
      <p:sp>
        <p:nvSpPr>
          <p:cNvPr id="10260" name="Text Box 57">
            <a:extLst>
              <a:ext uri="{FF2B5EF4-FFF2-40B4-BE49-F238E27FC236}">
                <a16:creationId xmlns:a16="http://schemas.microsoft.com/office/drawing/2014/main" id="{B43A5318-BAA7-496F-8D6B-ABCC19AD7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/>
              <a:t>，</a:t>
            </a:r>
          </a:p>
        </p:txBody>
      </p:sp>
      <p:sp>
        <p:nvSpPr>
          <p:cNvPr id="10261" name="Text Box 58">
            <a:extLst>
              <a:ext uri="{FF2B5EF4-FFF2-40B4-BE49-F238E27FC236}">
                <a16:creationId xmlns:a16="http://schemas.microsoft.com/office/drawing/2014/main" id="{24CD4C28-C014-4402-B1C8-60541A783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/>
              <a:t>，</a:t>
            </a:r>
          </a:p>
        </p:txBody>
      </p:sp>
      <p:sp>
        <p:nvSpPr>
          <p:cNvPr id="10262" name="Text Box 59">
            <a:extLst>
              <a:ext uri="{FF2B5EF4-FFF2-40B4-BE49-F238E27FC236}">
                <a16:creationId xmlns:a16="http://schemas.microsoft.com/office/drawing/2014/main" id="{6D662BEA-7534-42F1-AF4D-28F4B012C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即</a:t>
            </a:r>
          </a:p>
        </p:txBody>
      </p:sp>
      <p:graphicFrame>
        <p:nvGraphicFramePr>
          <p:cNvPr id="365628" name="Object 60">
            <a:hlinkClick r:id="" action="ppaction://ole?verb=0"/>
            <a:extLst>
              <a:ext uri="{FF2B5EF4-FFF2-40B4-BE49-F238E27FC236}">
                <a16:creationId xmlns:a16="http://schemas.microsoft.com/office/drawing/2014/main" id="{1C385EBE-0D70-446F-B70E-A3EBF2B8AD32}"/>
              </a:ext>
            </a:extLst>
          </p:cNvPr>
          <p:cNvGraphicFramePr>
            <a:graphicFrameLocks/>
          </p:cNvGraphicFramePr>
          <p:nvPr/>
        </p:nvGraphicFramePr>
        <p:xfrm>
          <a:off x="2424113" y="4267200"/>
          <a:ext cx="14779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19" imgW="691218" imgH="370127" progId="Equation.3">
                  <p:embed/>
                </p:oleObj>
              </mc:Choice>
              <mc:Fallback>
                <p:oleObj name="Equation" r:id="rId19" imgW="691218" imgH="370127" progId="Equation.3">
                  <p:embed/>
                  <p:pic>
                    <p:nvPicPr>
                      <p:cNvPr id="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267200"/>
                        <a:ext cx="1477962" cy="838200"/>
                      </a:xfrm>
                      <a:prstGeom prst="rect">
                        <a:avLst/>
                      </a:prstGeom>
                      <a:solidFill>
                        <a:srgbClr val="CBC2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61">
            <a:extLst>
              <a:ext uri="{FF2B5EF4-FFF2-40B4-BE49-F238E27FC236}">
                <a16:creationId xmlns:a16="http://schemas.microsoft.com/office/drawing/2014/main" id="{9611223C-E0A9-4A01-B9AB-7D6837730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电感元件的电流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18" name="Object 2">
            <a:extLst>
              <a:ext uri="{FF2B5EF4-FFF2-40B4-BE49-F238E27FC236}">
                <a16:creationId xmlns:a16="http://schemas.microsoft.com/office/drawing/2014/main" id="{398879DD-B137-4889-B80A-4B587F038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038600"/>
          <a:ext cx="419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4" imgW="1739900" imgH="393700" progId="Equation.3">
                  <p:embed/>
                </p:oleObj>
              </mc:Choice>
              <mc:Fallback>
                <p:oleObj name="Equation" r:id="rId4" imgW="17399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4191000" cy="7620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1" name="Group 91">
            <a:extLst>
              <a:ext uri="{FF2B5EF4-FFF2-40B4-BE49-F238E27FC236}">
                <a16:creationId xmlns:a16="http://schemas.microsoft.com/office/drawing/2014/main" id="{9DC32ACB-72F3-4DDC-9E53-4523ECDF0C02}"/>
              </a:ext>
            </a:extLst>
          </p:cNvPr>
          <p:cNvGrpSpPr>
            <a:grpSpLocks/>
          </p:cNvGrpSpPr>
          <p:nvPr/>
        </p:nvGrpSpPr>
        <p:grpSpPr bwMode="auto">
          <a:xfrm>
            <a:off x="6799263" y="3581400"/>
            <a:ext cx="1430337" cy="2201863"/>
            <a:chOff x="4283" y="2256"/>
            <a:chExt cx="901" cy="1387"/>
          </a:xfrm>
        </p:grpSpPr>
        <p:grpSp>
          <p:nvGrpSpPr>
            <p:cNvPr id="12313" name="Group 4">
              <a:extLst>
                <a:ext uri="{FF2B5EF4-FFF2-40B4-BE49-F238E27FC236}">
                  <a16:creationId xmlns:a16="http://schemas.microsoft.com/office/drawing/2014/main" id="{7EFAE2C1-0063-4B50-83BD-5D76188BE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1" y="2256"/>
              <a:ext cx="329" cy="278"/>
              <a:chOff x="4368" y="672"/>
              <a:chExt cx="284" cy="240"/>
            </a:xfrm>
          </p:grpSpPr>
          <p:graphicFrame>
            <p:nvGraphicFramePr>
              <p:cNvPr id="12329" name="Object 5">
                <a:extLst>
                  <a:ext uri="{FF2B5EF4-FFF2-40B4-BE49-F238E27FC236}">
                    <a16:creationId xmlns:a16="http://schemas.microsoft.com/office/drawing/2014/main" id="{65209247-264F-431A-BCE5-00BB3AE54D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6" y="672"/>
              <a:ext cx="13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62" name="Equation" r:id="rId6" imgW="81651" imgH="157924" progId="Equation.3">
                      <p:embed/>
                    </p:oleObj>
                  </mc:Choice>
                  <mc:Fallback>
                    <p:oleObj name="Equation" r:id="rId6" imgW="81651" imgH="157924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672"/>
                            <a:ext cx="13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0" name="Line 6">
                <a:extLst>
                  <a:ext uri="{FF2B5EF4-FFF2-40B4-BE49-F238E27FC236}">
                    <a16:creationId xmlns:a16="http://schemas.microsoft.com/office/drawing/2014/main" id="{54831278-9DD8-446D-8548-B516F32DD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912"/>
                <a:ext cx="2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314" name="Object 7">
              <a:extLst>
                <a:ext uri="{FF2B5EF4-FFF2-40B4-BE49-F238E27FC236}">
                  <a16:creationId xmlns:a16="http://schemas.microsoft.com/office/drawing/2014/main" id="{4DBD4A9B-625B-4F49-A9B6-C57E1EAA75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7" y="3024"/>
            <a:ext cx="2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3" name="Equation" r:id="rId8" imgW="103472" imgH="119788" progId="Equation.3">
                    <p:embed/>
                  </p:oleObj>
                </mc:Choice>
                <mc:Fallback>
                  <p:oleObj name="Equation" r:id="rId8" imgW="103472" imgH="11978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3024"/>
                          <a:ext cx="21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5" name="Text Box 8">
              <a:extLst>
                <a:ext uri="{FF2B5EF4-FFF2-40B4-BE49-F238E27FC236}">
                  <a16:creationId xmlns:a16="http://schemas.microsoft.com/office/drawing/2014/main" id="{7C35291B-6689-466C-893B-17DDB9FA1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" y="2592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2316" name="Text Box 9">
              <a:extLst>
                <a:ext uri="{FF2B5EF4-FFF2-40B4-BE49-F238E27FC236}">
                  <a16:creationId xmlns:a16="http://schemas.microsoft.com/office/drawing/2014/main" id="{D8D2D9E6-1C73-46B5-8A62-0863EE603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" y="3264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3200" b="1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</a:p>
          </p:txBody>
        </p:sp>
        <p:grpSp>
          <p:nvGrpSpPr>
            <p:cNvPr id="12317" name="Group 10">
              <a:extLst>
                <a:ext uri="{FF2B5EF4-FFF2-40B4-BE49-F238E27FC236}">
                  <a16:creationId xmlns:a16="http://schemas.microsoft.com/office/drawing/2014/main" id="{B9A43B6D-B335-4014-AC9D-3F346EFD1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2" y="2616"/>
              <a:ext cx="92" cy="1001"/>
              <a:chOff x="4127" y="671"/>
              <a:chExt cx="68" cy="918"/>
            </a:xfrm>
          </p:grpSpPr>
          <p:sp>
            <p:nvSpPr>
              <p:cNvPr id="12323" name="Freeform 11">
                <a:extLst>
                  <a:ext uri="{FF2B5EF4-FFF2-40B4-BE49-F238E27FC236}">
                    <a16:creationId xmlns:a16="http://schemas.microsoft.com/office/drawing/2014/main" id="{3054E2E3-4F38-4F2E-9703-714BE4E85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" y="1006"/>
                <a:ext cx="68" cy="120"/>
              </a:xfrm>
              <a:custGeom>
                <a:avLst/>
                <a:gdLst>
                  <a:gd name="T0" fmla="*/ 0 w 140"/>
                  <a:gd name="T1" fmla="*/ 0 h 198"/>
                  <a:gd name="T2" fmla="*/ 7 w 140"/>
                  <a:gd name="T3" fmla="*/ 8 h 198"/>
                  <a:gd name="T4" fmla="*/ 7 w 140"/>
                  <a:gd name="T5" fmla="*/ 19 h 198"/>
                  <a:gd name="T6" fmla="*/ 0 w 140"/>
                  <a:gd name="T7" fmla="*/ 27 h 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198"/>
                  <a:gd name="T14" fmla="*/ 140 w 140"/>
                  <a:gd name="T15" fmla="*/ 198 h 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4" name="Freeform 12">
                <a:extLst>
                  <a:ext uri="{FF2B5EF4-FFF2-40B4-BE49-F238E27FC236}">
                    <a16:creationId xmlns:a16="http://schemas.microsoft.com/office/drawing/2014/main" id="{E7901AE1-28E5-4FE8-9450-56E75B35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" y="1126"/>
                <a:ext cx="68" cy="120"/>
              </a:xfrm>
              <a:custGeom>
                <a:avLst/>
                <a:gdLst>
                  <a:gd name="T0" fmla="*/ 0 w 140"/>
                  <a:gd name="T1" fmla="*/ 0 h 198"/>
                  <a:gd name="T2" fmla="*/ 7 w 140"/>
                  <a:gd name="T3" fmla="*/ 8 h 198"/>
                  <a:gd name="T4" fmla="*/ 7 w 140"/>
                  <a:gd name="T5" fmla="*/ 19 h 198"/>
                  <a:gd name="T6" fmla="*/ 0 w 140"/>
                  <a:gd name="T7" fmla="*/ 27 h 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198"/>
                  <a:gd name="T14" fmla="*/ 140 w 140"/>
                  <a:gd name="T15" fmla="*/ 198 h 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5" name="Freeform 13">
                <a:extLst>
                  <a:ext uri="{FF2B5EF4-FFF2-40B4-BE49-F238E27FC236}">
                    <a16:creationId xmlns:a16="http://schemas.microsoft.com/office/drawing/2014/main" id="{FF97C1B6-FF83-4774-968B-9F67A6A03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" y="1246"/>
                <a:ext cx="68" cy="120"/>
              </a:xfrm>
              <a:custGeom>
                <a:avLst/>
                <a:gdLst>
                  <a:gd name="T0" fmla="*/ 0 w 140"/>
                  <a:gd name="T1" fmla="*/ 0 h 198"/>
                  <a:gd name="T2" fmla="*/ 7 w 140"/>
                  <a:gd name="T3" fmla="*/ 8 h 198"/>
                  <a:gd name="T4" fmla="*/ 7 w 140"/>
                  <a:gd name="T5" fmla="*/ 19 h 198"/>
                  <a:gd name="T6" fmla="*/ 0 w 140"/>
                  <a:gd name="T7" fmla="*/ 27 h 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198"/>
                  <a:gd name="T14" fmla="*/ 140 w 140"/>
                  <a:gd name="T15" fmla="*/ 198 h 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6" name="Line 14">
                <a:extLst>
                  <a:ext uri="{FF2B5EF4-FFF2-40B4-BE49-F238E27FC236}">
                    <a16:creationId xmlns:a16="http://schemas.microsoft.com/office/drawing/2014/main" id="{15637B31-9FA1-40AE-8617-585D540A1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2" y="1361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7" name="Line 15">
                <a:extLst>
                  <a:ext uri="{FF2B5EF4-FFF2-40B4-BE49-F238E27FC236}">
                    <a16:creationId xmlns:a16="http://schemas.microsoft.com/office/drawing/2014/main" id="{5801AABF-B194-4A20-BC0C-E82F8C8C9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2" y="671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8" name="Freeform 16">
                <a:extLst>
                  <a:ext uri="{FF2B5EF4-FFF2-40B4-BE49-F238E27FC236}">
                    <a16:creationId xmlns:a16="http://schemas.microsoft.com/office/drawing/2014/main" id="{3A079302-D161-4380-9972-6229FFDEF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" y="892"/>
                <a:ext cx="68" cy="120"/>
              </a:xfrm>
              <a:custGeom>
                <a:avLst/>
                <a:gdLst>
                  <a:gd name="T0" fmla="*/ 0 w 140"/>
                  <a:gd name="T1" fmla="*/ 0 h 198"/>
                  <a:gd name="T2" fmla="*/ 7 w 140"/>
                  <a:gd name="T3" fmla="*/ 8 h 198"/>
                  <a:gd name="T4" fmla="*/ 7 w 140"/>
                  <a:gd name="T5" fmla="*/ 19 h 198"/>
                  <a:gd name="T6" fmla="*/ 0 w 140"/>
                  <a:gd name="T7" fmla="*/ 27 h 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198"/>
                  <a:gd name="T14" fmla="*/ 140 w 140"/>
                  <a:gd name="T15" fmla="*/ 198 h 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18" name="Line 17">
              <a:extLst>
                <a:ext uri="{FF2B5EF4-FFF2-40B4-BE49-F238E27FC236}">
                  <a16:creationId xmlns:a16="http://schemas.microsoft.com/office/drawing/2014/main" id="{AE13729D-A998-4C97-B657-698938E60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2616"/>
              <a:ext cx="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18">
              <a:extLst>
                <a:ext uri="{FF2B5EF4-FFF2-40B4-BE49-F238E27FC236}">
                  <a16:creationId xmlns:a16="http://schemas.microsoft.com/office/drawing/2014/main" id="{FC5C99C7-73BA-49D0-8462-2237BDD98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3610"/>
              <a:ext cx="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Oval 19">
              <a:extLst>
                <a:ext uri="{FF2B5EF4-FFF2-40B4-BE49-F238E27FC236}">
                  <a16:creationId xmlns:a16="http://schemas.microsoft.com/office/drawing/2014/main" id="{B939F774-B026-4855-A2EF-21CCF07D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589"/>
              <a:ext cx="52" cy="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21" name="Text Box 20">
              <a:extLst>
                <a:ext uri="{FF2B5EF4-FFF2-40B4-BE49-F238E27FC236}">
                  <a16:creationId xmlns:a16="http://schemas.microsoft.com/office/drawing/2014/main" id="{F6782564-D161-4FD3-94C7-25C232D8F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297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2322" name="Oval 21">
              <a:extLst>
                <a:ext uri="{FF2B5EF4-FFF2-40B4-BE49-F238E27FC236}">
                  <a16:creationId xmlns:a16="http://schemas.microsoft.com/office/drawing/2014/main" id="{0B2D52F5-AB4F-45B0-9C5D-C6DB236B1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3591"/>
              <a:ext cx="52" cy="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292" name="Rectangle 55">
            <a:extLst>
              <a:ext uri="{FF2B5EF4-FFF2-40B4-BE49-F238E27FC236}">
                <a16:creationId xmlns:a16="http://schemas.microsoft.com/office/drawing/2014/main" id="{A6644FE7-9150-4F01-937C-B9019E0FB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对照电容元件与电感元件</a:t>
            </a:r>
          </a:p>
        </p:txBody>
      </p:sp>
      <p:graphicFrame>
        <p:nvGraphicFramePr>
          <p:cNvPr id="367675" name="Object 59">
            <a:hlinkClick r:id="" action="ppaction://ole?verb=0"/>
            <a:extLst>
              <a:ext uri="{FF2B5EF4-FFF2-40B4-BE49-F238E27FC236}">
                <a16:creationId xmlns:a16="http://schemas.microsoft.com/office/drawing/2014/main" id="{1ACA1C78-0F1C-475F-871B-4D84D431FE22}"/>
              </a:ext>
            </a:extLst>
          </p:cNvPr>
          <p:cNvGraphicFramePr>
            <a:graphicFrameLocks/>
          </p:cNvGraphicFramePr>
          <p:nvPr/>
        </p:nvGraphicFramePr>
        <p:xfrm>
          <a:off x="2362200" y="3048000"/>
          <a:ext cx="213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10" imgW="691218" imgH="370127" progId="Equation.3">
                  <p:embed/>
                </p:oleObj>
              </mc:Choice>
              <mc:Fallback>
                <p:oleObj name="Equation" r:id="rId10" imgW="691218" imgH="370127" progId="Equation.3">
                  <p:embed/>
                  <p:pic>
                    <p:nvPicPr>
                      <p:cNvPr id="0" name="Object 5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2133600" cy="7620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Group 92">
            <a:extLst>
              <a:ext uri="{FF2B5EF4-FFF2-40B4-BE49-F238E27FC236}">
                <a16:creationId xmlns:a16="http://schemas.microsoft.com/office/drawing/2014/main" id="{457F02F3-F964-4831-8496-30D36454D7C7}"/>
              </a:ext>
            </a:extLst>
          </p:cNvPr>
          <p:cNvGrpSpPr>
            <a:grpSpLocks/>
          </p:cNvGrpSpPr>
          <p:nvPr/>
        </p:nvGrpSpPr>
        <p:grpSpPr bwMode="auto">
          <a:xfrm>
            <a:off x="6796088" y="685800"/>
            <a:ext cx="1509712" cy="2201863"/>
            <a:chOff x="4281" y="432"/>
            <a:chExt cx="951" cy="1387"/>
          </a:xfrm>
        </p:grpSpPr>
        <p:graphicFrame>
          <p:nvGraphicFramePr>
            <p:cNvPr id="12299" name="Object 64">
              <a:extLst>
                <a:ext uri="{FF2B5EF4-FFF2-40B4-BE49-F238E27FC236}">
                  <a16:creationId xmlns:a16="http://schemas.microsoft.com/office/drawing/2014/main" id="{06DC2E83-E22B-4DAB-8EBA-059713FD6F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8" y="432"/>
            <a:ext cx="15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5" name="Equation" r:id="rId12" imgW="81651" imgH="157924" progId="Equation.3">
                    <p:embed/>
                  </p:oleObj>
                </mc:Choice>
                <mc:Fallback>
                  <p:oleObj name="Equation" r:id="rId12" imgW="81651" imgH="157924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8" y="432"/>
                          <a:ext cx="15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Line 65">
              <a:extLst>
                <a:ext uri="{FF2B5EF4-FFF2-40B4-BE49-F238E27FC236}">
                  <a16:creationId xmlns:a16="http://schemas.microsoft.com/office/drawing/2014/main" id="{4E80F6C8-3B71-4768-B44A-22907FA9E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" y="710"/>
              <a:ext cx="3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1" name="Object 66">
              <a:extLst>
                <a:ext uri="{FF2B5EF4-FFF2-40B4-BE49-F238E27FC236}">
                  <a16:creationId xmlns:a16="http://schemas.microsoft.com/office/drawing/2014/main" id="{C2C9E158-8512-4CC7-9E6B-9723F0E78E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200"/>
            <a:ext cx="2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6" name="Equation" r:id="rId14" imgW="103472" imgH="119788" progId="Equation.3">
                    <p:embed/>
                  </p:oleObj>
                </mc:Choice>
                <mc:Fallback>
                  <p:oleObj name="Equation" r:id="rId14" imgW="103472" imgH="119788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200"/>
                          <a:ext cx="21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Text Box 67">
              <a:extLst>
                <a:ext uri="{FF2B5EF4-FFF2-40B4-BE49-F238E27FC236}">
                  <a16:creationId xmlns:a16="http://schemas.microsoft.com/office/drawing/2014/main" id="{1CA59A67-77DC-4881-BFEE-D30E27B7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81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2303" name="Text Box 68">
              <a:extLst>
                <a:ext uri="{FF2B5EF4-FFF2-40B4-BE49-F238E27FC236}">
                  <a16:creationId xmlns:a16="http://schemas.microsoft.com/office/drawing/2014/main" id="{EC6CC9A5-6302-48F2-94F5-37EA1A78B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151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12304" name="Line 74">
              <a:extLst>
                <a:ext uri="{FF2B5EF4-FFF2-40B4-BE49-F238E27FC236}">
                  <a16:creationId xmlns:a16="http://schemas.microsoft.com/office/drawing/2014/main" id="{3BEF8A4F-76AE-4F1C-907A-F9648F016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" y="768"/>
              <a:ext cx="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Line 76">
              <a:extLst>
                <a:ext uri="{FF2B5EF4-FFF2-40B4-BE49-F238E27FC236}">
                  <a16:creationId xmlns:a16="http://schemas.microsoft.com/office/drawing/2014/main" id="{FC3CF878-A99E-465B-A631-BB2EC5789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792"/>
              <a:ext cx="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77">
              <a:extLst>
                <a:ext uri="{FF2B5EF4-FFF2-40B4-BE49-F238E27FC236}">
                  <a16:creationId xmlns:a16="http://schemas.microsoft.com/office/drawing/2014/main" id="{C7B9C5CC-9633-4A18-8D5E-7C8909693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1786"/>
              <a:ext cx="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Oval 78">
              <a:extLst>
                <a:ext uri="{FF2B5EF4-FFF2-40B4-BE49-F238E27FC236}">
                  <a16:creationId xmlns:a16="http://schemas.microsoft.com/office/drawing/2014/main" id="{241BF8E4-95A0-45CF-91D1-9D28CA07C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765"/>
              <a:ext cx="52" cy="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08" name="Text Box 79">
              <a:extLst>
                <a:ext uri="{FF2B5EF4-FFF2-40B4-BE49-F238E27FC236}">
                  <a16:creationId xmlns:a16="http://schemas.microsoft.com/office/drawing/2014/main" id="{7B271C56-3446-4FF5-808E-6386FC578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14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309" name="Oval 80">
              <a:extLst>
                <a:ext uri="{FF2B5EF4-FFF2-40B4-BE49-F238E27FC236}">
                  <a16:creationId xmlns:a16="http://schemas.microsoft.com/office/drawing/2014/main" id="{1BACEFE8-659E-4AC4-B2B5-84042C213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1767"/>
              <a:ext cx="52" cy="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10" name="Line 81">
              <a:extLst>
                <a:ext uri="{FF2B5EF4-FFF2-40B4-BE49-F238E27FC236}">
                  <a16:creationId xmlns:a16="http://schemas.microsoft.com/office/drawing/2014/main" id="{83A7AF78-67D4-46E1-B94E-B0879E08F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15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82">
              <a:extLst>
                <a:ext uri="{FF2B5EF4-FFF2-40B4-BE49-F238E27FC236}">
                  <a16:creationId xmlns:a16="http://schemas.microsoft.com/office/drawing/2014/main" id="{5BDCB3C5-643E-45FD-9911-4EAD74543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124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83">
              <a:extLst>
                <a:ext uri="{FF2B5EF4-FFF2-40B4-BE49-F238E27FC236}">
                  <a16:creationId xmlns:a16="http://schemas.microsoft.com/office/drawing/2014/main" id="{19A6B94B-F263-4204-8D6C-2AB5D0ECF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4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67702" name="Object 86">
            <a:extLst>
              <a:ext uri="{FF2B5EF4-FFF2-40B4-BE49-F238E27FC236}">
                <a16:creationId xmlns:a16="http://schemas.microsoft.com/office/drawing/2014/main" id="{9ACD4BFA-D510-4E26-8417-A5C197EB7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066800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16" imgW="881737" imgH="370127" progId="Equation.3">
                  <p:embed/>
                </p:oleObj>
              </mc:Choice>
              <mc:Fallback>
                <p:oleObj name="Equation" r:id="rId16" imgW="881737" imgH="370127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66800"/>
                        <a:ext cx="2209800" cy="762000"/>
                      </a:xfrm>
                      <a:prstGeom prst="rect">
                        <a:avLst/>
                      </a:prstGeom>
                      <a:solidFill>
                        <a:srgbClr val="CBC2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703" name="Object 87">
            <a:extLst>
              <a:ext uri="{FF2B5EF4-FFF2-40B4-BE49-F238E27FC236}">
                <a16:creationId xmlns:a16="http://schemas.microsoft.com/office/drawing/2014/main" id="{E1887C00-4705-498F-AE8B-8E71AD03A51A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371600" y="2032000"/>
          <a:ext cx="3886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Equation" r:id="rId18" imgW="1586811" imgH="393529" progId="Equation.3">
                  <p:embed/>
                </p:oleObj>
              </mc:Choice>
              <mc:Fallback>
                <p:oleObj name="Equation" r:id="rId18" imgW="1586811" imgH="393529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32000"/>
                        <a:ext cx="3886200" cy="787400"/>
                      </a:xfrm>
                      <a:prstGeom prst="rect">
                        <a:avLst/>
                      </a:prstGeom>
                      <a:solidFill>
                        <a:srgbClr val="CBC2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704" name="Object 88">
            <a:extLst>
              <a:ext uri="{FF2B5EF4-FFF2-40B4-BE49-F238E27FC236}">
                <a16:creationId xmlns:a16="http://schemas.microsoft.com/office/drawing/2014/main" id="{84039A49-295D-4F60-9720-5FEB6622F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76800"/>
          <a:ext cx="28829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20" imgW="1193800" imgH="393700" progId="Equation.3">
                  <p:embed/>
                </p:oleObj>
              </mc:Choice>
              <mc:Fallback>
                <p:oleObj name="Equation" r:id="rId20" imgW="1193800" imgH="3937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28829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705" name="Object 89">
            <a:extLst>
              <a:ext uri="{FF2B5EF4-FFF2-40B4-BE49-F238E27FC236}">
                <a16:creationId xmlns:a16="http://schemas.microsoft.com/office/drawing/2014/main" id="{4EF059AB-2594-41E9-A906-493996D21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715000"/>
          <a:ext cx="27924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Equation" r:id="rId22" imgW="1155700" imgH="393700" progId="Equation.3">
                  <p:embed/>
                </p:oleObj>
              </mc:Choice>
              <mc:Fallback>
                <p:oleObj name="Equation" r:id="rId22" imgW="1155700" imgH="3937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15000"/>
                        <a:ext cx="279241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>
            <a:extLst>
              <a:ext uri="{FF2B5EF4-FFF2-40B4-BE49-F238E27FC236}">
                <a16:creationId xmlns:a16="http://schemas.microsoft.com/office/drawing/2014/main" id="{2D498B31-9A97-4A7E-9ED2-0AC97DF4C9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458200" cy="914400"/>
          </a:xfrm>
        </p:spPr>
        <p:txBody>
          <a:bodyPr/>
          <a:lstStyle/>
          <a:p>
            <a:pPr algn="ctr" eaLnBrk="1" hangingPunct="1"/>
            <a:r>
              <a:rPr lang="en-US" altLang="zh-CN" sz="40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  </a:t>
            </a:r>
            <a:r>
              <a:rPr lang="zh-CN" altLang="en-US" sz="40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动态电路的过渡过程和初始条件</a:t>
            </a:r>
          </a:p>
        </p:txBody>
      </p:sp>
      <p:sp>
        <p:nvSpPr>
          <p:cNvPr id="14339" name="Rectangle 18">
            <a:extLst>
              <a:ext uri="{FF2B5EF4-FFF2-40B4-BE49-F238E27FC236}">
                <a16:creationId xmlns:a16="http://schemas.microsoft.com/office/drawing/2014/main" id="{91E57CCA-F115-4484-A53A-32EAF6D363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066800"/>
            <a:ext cx="4114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latin typeface="宋体" panose="02010600030101010101" pitchFamily="2" charset="-122"/>
              </a:rPr>
              <a:t>2.2.1</a:t>
            </a:r>
            <a:r>
              <a:rPr lang="en-US" altLang="zh-CN" sz="2800" b="1"/>
              <a:t>  </a:t>
            </a:r>
            <a:r>
              <a:rPr lang="zh-CN" altLang="en-US" sz="2800" b="1"/>
              <a:t>电路的过渡过程</a:t>
            </a:r>
            <a:endParaRPr lang="zh-CN" altLang="en-US" sz="2800"/>
          </a:p>
        </p:txBody>
      </p:sp>
      <p:sp>
        <p:nvSpPr>
          <p:cNvPr id="14340" name="Text Box 6">
            <a:extLst>
              <a:ext uri="{FF2B5EF4-FFF2-40B4-BE49-F238E27FC236}">
                <a16:creationId xmlns:a16="http://schemas.microsoft.com/office/drawing/2014/main" id="{5BCE0726-F76E-4757-8A43-69E9AB5D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8305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    </a:t>
            </a:r>
            <a:r>
              <a:rPr lang="zh-CN" altLang="en-US" b="1"/>
              <a:t>电路中开关的接通、断开，元件参数的变化统称为</a:t>
            </a:r>
            <a:r>
              <a:rPr lang="zh-CN" altLang="en-US" b="1">
                <a:solidFill>
                  <a:srgbClr val="4B359B"/>
                </a:solidFill>
                <a:ea typeface="黑体" panose="02010609060101010101" pitchFamily="49" charset="-122"/>
              </a:rPr>
              <a:t>换路</a:t>
            </a:r>
            <a:r>
              <a:rPr lang="zh-CN" altLang="en-US" b="1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      换路会使电路由一个状态过渡到另一个状态。如果电路中有储能元件，储能元件状态的变化反映出所存储能量的变化。能量的变化需要经过一段时间，因此电路由一个状态过渡到另一个状态要有一个过程，这个过程称为</a:t>
            </a:r>
            <a:r>
              <a:rPr lang="zh-CN" altLang="en-US" b="1">
                <a:solidFill>
                  <a:srgbClr val="4B359B"/>
                </a:solidFill>
                <a:ea typeface="黑体" panose="02010609060101010101" pitchFamily="49" charset="-122"/>
              </a:rPr>
              <a:t>过渡过程</a:t>
            </a:r>
            <a:r>
              <a:rPr lang="zh-CN" altLang="en-US" b="1"/>
              <a:t>。</a:t>
            </a: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FF327607-C160-4827-AB76-CE24AD63E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17950"/>
            <a:ext cx="8001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/>
              <a:t>       </a:t>
            </a:r>
            <a:r>
              <a:rPr lang="zh-CN" altLang="en-US" b="1"/>
              <a:t>储能元件电压与电流是微分关系，分析动态电路要列解微分方程 。含有一个储能元件的电路列出的是一阶解微分方程，因此含有一个储能元件的电路称为一阶电路</a:t>
            </a:r>
            <a:r>
              <a:rPr lang="zh-CN" altLang="en-US" sz="1800" b="1"/>
              <a:t>。</a:t>
            </a:r>
          </a:p>
        </p:txBody>
      </p:sp>
      <p:sp>
        <p:nvSpPr>
          <p:cNvPr id="14342" name="Text Box 8">
            <a:extLst>
              <a:ext uri="{FF2B5EF4-FFF2-40B4-BE49-F238E27FC236}">
                <a16:creationId xmlns:a16="http://schemas.microsoft.com/office/drawing/2014/main" id="{3C27E437-0C40-4772-9C88-3D3C7FC58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latin typeface="Times New Roman" panose="02020603050405020304" pitchFamily="18" charset="0"/>
              </a:rPr>
              <a:t>        </a:t>
            </a:r>
            <a:r>
              <a:rPr lang="zh-CN" altLang="en-US" b="1">
                <a:latin typeface="Times New Roman" panose="02020603050405020304" pitchFamily="18" charset="0"/>
              </a:rPr>
              <a:t>设换路的时刻为</a:t>
            </a:r>
            <a:r>
              <a:rPr lang="en-US" altLang="zh-CN" b="1" i="1"/>
              <a:t>t</a:t>
            </a:r>
            <a:r>
              <a:rPr lang="en-US" altLang="zh-CN" b="1"/>
              <a:t>=0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，换路前的瞬间记为</a:t>
            </a:r>
            <a:r>
              <a:rPr lang="en-US" altLang="zh-CN" b="1" i="1"/>
              <a:t>t</a:t>
            </a:r>
            <a:r>
              <a:rPr lang="en-US" altLang="zh-CN" b="1"/>
              <a:t>=0</a:t>
            </a:r>
            <a:r>
              <a:rPr lang="zh-CN" altLang="en-US" b="1" baseline="-25000"/>
              <a:t>－</a:t>
            </a:r>
            <a:r>
              <a:rPr lang="zh-CN" altLang="en-US" b="1">
                <a:latin typeface="Times New Roman" panose="02020603050405020304" pitchFamily="18" charset="0"/>
              </a:rPr>
              <a:t> ，换路后的瞬间记为</a:t>
            </a:r>
            <a:r>
              <a:rPr lang="en-US" altLang="zh-CN" b="1" i="1"/>
              <a:t>t</a:t>
            </a:r>
            <a:r>
              <a:rPr lang="en-US" altLang="zh-CN" b="1"/>
              <a:t>=0</a:t>
            </a:r>
            <a:r>
              <a:rPr lang="en-US" altLang="zh-CN" b="1" baseline="-25000"/>
              <a:t>+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/>
              <a:t>0</a:t>
            </a:r>
            <a:r>
              <a:rPr lang="zh-CN" altLang="en-US" b="1" baseline="-25000"/>
              <a:t>－</a:t>
            </a:r>
            <a:r>
              <a:rPr lang="zh-CN" altLang="en-US" b="1">
                <a:latin typeface="Times New Roman" panose="02020603050405020304" pitchFamily="18" charset="0"/>
              </a:rPr>
              <a:t> 和</a:t>
            </a:r>
            <a:r>
              <a:rPr lang="en-US" altLang="zh-CN" b="1"/>
              <a:t>0</a:t>
            </a:r>
            <a:r>
              <a:rPr lang="en-US" altLang="zh-CN" b="1" baseline="-25000"/>
              <a:t>+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在数值上都等于零。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>
            <a:extLst>
              <a:ext uri="{FF2B5EF4-FFF2-40B4-BE49-F238E27FC236}">
                <a16:creationId xmlns:a16="http://schemas.microsoft.com/office/drawing/2014/main" id="{C89DC4EB-52D6-41B7-81EF-624004E7E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998538"/>
            <a:ext cx="728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DAD72FA-0E55-41C0-B27B-5E2710D20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11250"/>
            <a:ext cx="8147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latin typeface="Arial" charset="0"/>
              </a:rPr>
              <a:t>       </a:t>
            </a:r>
            <a:r>
              <a:rPr kumimoji="1" lang="zh-CN" altLang="en-US" sz="2800" b="1">
                <a:latin typeface="Arial" charset="0"/>
              </a:rPr>
              <a:t>由于物体所具有的能量不能跃变，因此，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在换路瞬间储能元件的能量也不能跃变．由</a:t>
            </a:r>
          </a:p>
        </p:txBody>
      </p:sp>
      <p:graphicFrame>
        <p:nvGraphicFramePr>
          <p:cNvPr id="15364" name="Object 9">
            <a:extLst>
              <a:ext uri="{FF2B5EF4-FFF2-40B4-BE49-F238E27FC236}">
                <a16:creationId xmlns:a16="http://schemas.microsoft.com/office/drawing/2014/main" id="{770BE2F3-2521-49FE-8046-278424D2D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097088"/>
          <a:ext cx="18700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公式" r:id="rId3" imgW="713039" imgH="386505" progId="Equation.3">
                  <p:embed/>
                </p:oleObj>
              </mc:Choice>
              <mc:Fallback>
                <p:oleObj name="公式" r:id="rId3" imgW="713039" imgH="38650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97088"/>
                        <a:ext cx="187007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2">
            <a:extLst>
              <a:ext uri="{FF2B5EF4-FFF2-40B4-BE49-F238E27FC236}">
                <a16:creationId xmlns:a16="http://schemas.microsoft.com/office/drawing/2014/main" id="{8C860782-90D3-4704-AA3B-BA5504918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70238"/>
            <a:ext cx="60896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1" lang="zh-CN" altLang="en-US" sz="2700" b="1">
                <a:latin typeface="宋体" pitchFamily="2" charset="-122"/>
              </a:rPr>
              <a:t>可见电容电压</a:t>
            </a:r>
            <a:r>
              <a:rPr kumimoji="1" lang="en-US" altLang="zh-CN" sz="2700" b="1" i="1">
                <a:latin typeface="宋体" pitchFamily="2" charset="-122"/>
              </a:rPr>
              <a:t>u</a:t>
            </a:r>
            <a:r>
              <a:rPr kumimoji="1" lang="en-US" altLang="zh-CN" sz="2700" b="1" i="1" baseline="-25000">
                <a:latin typeface="宋体" pitchFamily="2" charset="-122"/>
              </a:rPr>
              <a:t>C</a:t>
            </a:r>
            <a:r>
              <a:rPr kumimoji="1" lang="zh-CN" altLang="en-US" sz="2700" b="1">
                <a:latin typeface="宋体" pitchFamily="2" charset="-122"/>
              </a:rPr>
              <a:t>和电感电流</a:t>
            </a:r>
            <a:r>
              <a:rPr kumimoji="1" lang="en-US" altLang="zh-CN" sz="2700" b="1" i="1">
                <a:latin typeface="宋体" pitchFamily="2" charset="-122"/>
              </a:rPr>
              <a:t>i</a:t>
            </a:r>
            <a:r>
              <a:rPr kumimoji="1" lang="en-US" altLang="zh-CN" sz="2700" b="1" i="1" baseline="-25000">
                <a:latin typeface="宋体" pitchFamily="2" charset="-122"/>
              </a:rPr>
              <a:t>L</a:t>
            </a:r>
            <a:r>
              <a:rPr kumimoji="1" lang="zh-CN" altLang="en-US" sz="2700" b="1">
                <a:latin typeface="宋体" pitchFamily="2" charset="-122"/>
              </a:rPr>
              <a:t>不能跃变．</a:t>
            </a:r>
            <a:endParaRPr kumimoji="1"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graphicFrame>
        <p:nvGraphicFramePr>
          <p:cNvPr id="2" name="Object 19">
            <a:extLst>
              <a:ext uri="{FF2B5EF4-FFF2-40B4-BE49-F238E27FC236}">
                <a16:creationId xmlns:a16="http://schemas.microsoft.com/office/drawing/2014/main" id="{CF4F1330-E488-44EE-97B2-1C968D3D4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1538" y="2112963"/>
          <a:ext cx="19034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公式" r:id="rId5" imgW="843727" imgH="386505" progId="Equation.3">
                  <p:embed/>
                </p:oleObj>
              </mc:Choice>
              <mc:Fallback>
                <p:oleObj name="公式" r:id="rId5" imgW="843727" imgH="38650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112963"/>
                        <a:ext cx="190341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8" name="Text Box 28">
            <a:extLst>
              <a:ext uri="{FF2B5EF4-FFF2-40B4-BE49-F238E27FC236}">
                <a16:creationId xmlns:a16="http://schemas.microsoft.com/office/drawing/2014/main" id="{D2C730A8-1CD6-4B2E-ADCF-2E3C55B13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78250"/>
            <a:ext cx="81454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D0F14"/>
                </a:solidFill>
              </a:rPr>
              <a:t>换路定律</a:t>
            </a:r>
            <a:r>
              <a:rPr lang="zh-CN" altLang="en-US" sz="2800" b="1"/>
              <a:t>：换路时电容上的电压，电感上的电流不能跃变．即</a:t>
            </a:r>
          </a:p>
        </p:txBody>
      </p:sp>
      <p:graphicFrame>
        <p:nvGraphicFramePr>
          <p:cNvPr id="15389" name="Object 29">
            <a:extLst>
              <a:ext uri="{FF2B5EF4-FFF2-40B4-BE49-F238E27FC236}">
                <a16:creationId xmlns:a16="http://schemas.microsoft.com/office/drawing/2014/main" id="{90FC0C75-7FEF-4F7C-A62B-F3DA50F91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9688" y="4738688"/>
          <a:ext cx="30146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7" imgW="1308100" imgH="457200" progId="Equation.3">
                  <p:embed/>
                </p:oleObj>
              </mc:Choice>
              <mc:Fallback>
                <p:oleObj name="Equation" r:id="rId7" imgW="13081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4738688"/>
                        <a:ext cx="3014662" cy="1052512"/>
                      </a:xfrm>
                      <a:prstGeom prst="rect">
                        <a:avLst/>
                      </a:prstGeom>
                      <a:solidFill>
                        <a:srgbClr val="CBC2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30">
            <a:extLst>
              <a:ext uri="{FF2B5EF4-FFF2-40B4-BE49-F238E27FC236}">
                <a16:creationId xmlns:a16="http://schemas.microsoft.com/office/drawing/2014/main" id="{ADD38F01-ECE8-473D-B2CE-F0D4A911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114800" cy="76200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chemeClr val="tx1"/>
                </a:solidFill>
                <a:latin typeface="宋体" panose="02010600030101010101" pitchFamily="2" charset="-122"/>
              </a:rPr>
              <a:t>2.2.2 </a:t>
            </a:r>
            <a:r>
              <a:rPr lang="zh-CN" altLang="en-US" sz="3600" b="1">
                <a:solidFill>
                  <a:schemeClr val="tx1"/>
                </a:solidFill>
                <a:latin typeface="宋体" panose="02010600030101010101" pitchFamily="2" charset="-122"/>
              </a:rPr>
              <a:t>换路定律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1">
            <a:extLst>
              <a:ext uri="{FF2B5EF4-FFF2-40B4-BE49-F238E27FC236}">
                <a16:creationId xmlns:a16="http://schemas.microsoft.com/office/drawing/2014/main" id="{37BD082D-7EEC-4F2A-924C-548483F01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0263" y="784225"/>
          <a:ext cx="376555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3" imgW="1790700" imgH="812800" progId="Equation.3">
                  <p:embed/>
                </p:oleObj>
              </mc:Choice>
              <mc:Fallback>
                <p:oleObj name="Equation" r:id="rId3" imgW="1790700" imgH="812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784225"/>
                        <a:ext cx="376555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12">
            <a:extLst>
              <a:ext uri="{FF2B5EF4-FFF2-40B4-BE49-F238E27FC236}">
                <a16:creationId xmlns:a16="http://schemas.microsoft.com/office/drawing/2014/main" id="{D2998031-C49F-449D-88C6-DE7C6E039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前面我们见到</a:t>
            </a:r>
          </a:p>
        </p:txBody>
      </p:sp>
      <p:graphicFrame>
        <p:nvGraphicFramePr>
          <p:cNvPr id="16388" name="Object 13">
            <a:extLst>
              <a:ext uri="{FF2B5EF4-FFF2-40B4-BE49-F238E27FC236}">
                <a16:creationId xmlns:a16="http://schemas.microsoft.com/office/drawing/2014/main" id="{CC951855-CC18-44E2-8C37-33A0D3BEC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9950" y="3048000"/>
          <a:ext cx="406082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5" imgW="1930400" imgH="812800" progId="Equation.3">
                  <p:embed/>
                </p:oleObj>
              </mc:Choice>
              <mc:Fallback>
                <p:oleObj name="Equation" r:id="rId5" imgW="1930400" imgH="812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048000"/>
                        <a:ext cx="4060825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14">
            <a:extLst>
              <a:ext uri="{FF2B5EF4-FFF2-40B4-BE49-F238E27FC236}">
                <a16:creationId xmlns:a16="http://schemas.microsoft.com/office/drawing/2014/main" id="{9F95EF45-B0C0-40AE-B96D-B21C9FB4C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146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如果取 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 0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- </a:t>
            </a:r>
            <a:r>
              <a:rPr lang="zh-CN" altLang="en-US" sz="2800" b="1" baseline="-25000">
                <a:latin typeface="Times New Roman" panose="02020603050405020304" pitchFamily="18" charset="0"/>
              </a:rPr>
              <a:t>，</a:t>
            </a:r>
            <a:r>
              <a:rPr lang="zh-CN" altLang="en-US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</a:rPr>
              <a:t>= 0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+ </a:t>
            </a:r>
            <a:r>
              <a:rPr lang="zh-CN" altLang="en-US" sz="2800" b="1" baseline="-25000"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</a:rPr>
              <a:t>可得</a:t>
            </a:r>
            <a:endParaRPr lang="zh-CN" altLang="en-US" b="1"/>
          </a:p>
        </p:txBody>
      </p:sp>
      <p:sp>
        <p:nvSpPr>
          <p:cNvPr id="16390" name="Text Box 16">
            <a:extLst>
              <a:ext uri="{FF2B5EF4-FFF2-40B4-BE49-F238E27FC236}">
                <a16:creationId xmlns:a16="http://schemas.microsoft.com/office/drawing/2014/main" id="{35118877-0F50-4697-B97B-F5F210746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积分项中 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C </a:t>
            </a:r>
            <a:r>
              <a:rPr lang="zh-CN" altLang="en-US" b="1"/>
              <a:t>和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L</a:t>
            </a:r>
            <a:r>
              <a:rPr lang="zh-CN" altLang="en-US" b="1"/>
              <a:t>为有限值，积分项为零，同样得到</a:t>
            </a:r>
          </a:p>
        </p:txBody>
      </p:sp>
      <p:graphicFrame>
        <p:nvGraphicFramePr>
          <p:cNvPr id="16391" name="Object 17">
            <a:extLst>
              <a:ext uri="{FF2B5EF4-FFF2-40B4-BE49-F238E27FC236}">
                <a16:creationId xmlns:a16="http://schemas.microsoft.com/office/drawing/2014/main" id="{8D0C26A7-2DF8-447D-80DC-5D261962B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9688" y="5486400"/>
          <a:ext cx="301466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7" imgW="1308100" imgH="457200" progId="Equation.3">
                  <p:embed/>
                </p:oleObj>
              </mc:Choice>
              <mc:Fallback>
                <p:oleObj name="Equation" r:id="rId7" imgW="13081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5486400"/>
                        <a:ext cx="301466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</TotalTime>
  <Words>2046</Words>
  <Application>Microsoft Office PowerPoint</Application>
  <PresentationFormat>全屏显示(4:3)</PresentationFormat>
  <Paragraphs>418</Paragraphs>
  <Slides>44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cajcd fnta7</vt:lpstr>
      <vt:lpstr>黑体</vt:lpstr>
      <vt:lpstr>华文楷体</vt:lpstr>
      <vt:lpstr>华文新魏</vt:lpstr>
      <vt:lpstr>华文中宋</vt:lpstr>
      <vt:lpstr>楷体_GB2312</vt:lpstr>
      <vt:lpstr>宋体</vt:lpstr>
      <vt:lpstr>Arial</vt:lpstr>
      <vt:lpstr>Bookman Old Style</vt:lpstr>
      <vt:lpstr>Garamond</vt:lpstr>
      <vt:lpstr>Symbol</vt:lpstr>
      <vt:lpstr>Times New Roman</vt:lpstr>
      <vt:lpstr>Wingdings</vt:lpstr>
      <vt:lpstr>Edge</vt:lpstr>
      <vt:lpstr>Equation</vt:lpstr>
      <vt:lpstr>公式</vt:lpstr>
      <vt:lpstr>Visio</vt:lpstr>
      <vt:lpstr>Image</vt:lpstr>
      <vt:lpstr>第 2 章 电 路 的 过 渡 过 程</vt:lpstr>
      <vt:lpstr>第2章  电路的过渡过程</vt:lpstr>
      <vt:lpstr>2.1  电容元件与电感元件</vt:lpstr>
      <vt:lpstr>PowerPoint 演示文稿</vt:lpstr>
      <vt:lpstr>2.1.2 电感元件</vt:lpstr>
      <vt:lpstr>对照电容元件与电感元件</vt:lpstr>
      <vt:lpstr>2.2  动态电路的过渡过程和初始条件</vt:lpstr>
      <vt:lpstr>2.2.2 换路定律</vt:lpstr>
      <vt:lpstr>PowerPoint 演示文稿</vt:lpstr>
      <vt:lpstr>2.2.3 初始条件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一阶电路的零输入响应、零状态响应，全响应</vt:lpstr>
      <vt:lpstr>2.3.1全响应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一阶电路的零输入响应</vt:lpstr>
      <vt:lpstr>PowerPoint 演示文稿</vt:lpstr>
      <vt:lpstr>PowerPoint 演示文稿</vt:lpstr>
      <vt:lpstr>2.3.2  RL电路</vt:lpstr>
      <vt:lpstr>PowerPoint 演示文稿</vt:lpstr>
      <vt:lpstr>PowerPoint 演示文稿</vt:lpstr>
      <vt:lpstr>PowerPoint 演示文稿</vt:lpstr>
      <vt:lpstr>PowerPoint 演示文稿</vt:lpstr>
      <vt:lpstr>三要素法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第2章结束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csl</dc:creator>
  <cp:lastModifiedBy>杨烜</cp:lastModifiedBy>
  <cp:revision>107</cp:revision>
  <cp:lastPrinted>1601-01-01T00:00:00Z</cp:lastPrinted>
  <dcterms:created xsi:type="dcterms:W3CDTF">1601-01-01T00:00:00Z</dcterms:created>
  <dcterms:modified xsi:type="dcterms:W3CDTF">2023-09-25T09:06:50Z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