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28"/>
  </p:notesMasterIdLst>
  <p:sldIdLst>
    <p:sldId id="258" r:id="rId2"/>
    <p:sldId id="304" r:id="rId3"/>
    <p:sldId id="259" r:id="rId4"/>
    <p:sldId id="307" r:id="rId5"/>
    <p:sldId id="260" r:id="rId6"/>
    <p:sldId id="262" r:id="rId7"/>
    <p:sldId id="309" r:id="rId8"/>
    <p:sldId id="263" r:id="rId9"/>
    <p:sldId id="310" r:id="rId10"/>
    <p:sldId id="312" r:id="rId11"/>
    <p:sldId id="286" r:id="rId12"/>
    <p:sldId id="317" r:id="rId13"/>
    <p:sldId id="318" r:id="rId14"/>
    <p:sldId id="264" r:id="rId15"/>
    <p:sldId id="265" r:id="rId16"/>
    <p:sldId id="313" r:id="rId17"/>
    <p:sldId id="315" r:id="rId18"/>
    <p:sldId id="316" r:id="rId19"/>
    <p:sldId id="266" r:id="rId20"/>
    <p:sldId id="267" r:id="rId21"/>
    <p:sldId id="268" r:id="rId22"/>
    <p:sldId id="302" r:id="rId23"/>
    <p:sldId id="269" r:id="rId24"/>
    <p:sldId id="311" r:id="rId25"/>
    <p:sldId id="288" r:id="rId26"/>
    <p:sldId id="308" r:id="rId27"/>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0066"/>
    <a:srgbClr val="3366CC"/>
    <a:srgbClr val="FF3300"/>
    <a:srgbClr val="D9F1FF"/>
    <a:srgbClr val="E5ECFF"/>
    <a:srgbClr val="003399"/>
    <a:srgbClr val="FFFF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845" autoAdjust="0"/>
  </p:normalViewPr>
  <p:slideViewPr>
    <p:cSldViewPr>
      <p:cViewPr>
        <p:scale>
          <a:sx n="61" d="100"/>
          <a:sy n="61" d="100"/>
        </p:scale>
        <p:origin x="-1626" y="-1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998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ltLang="zh-CN"/>
          </a:p>
        </p:txBody>
      </p:sp>
      <p:sp>
        <p:nvSpPr>
          <p:cNvPr id="16998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998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6999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ltLang="zh-CN"/>
          </a:p>
        </p:txBody>
      </p:sp>
      <p:sp>
        <p:nvSpPr>
          <p:cNvPr id="16999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3610C6A7-2852-433E-AC63-B43E8CC3E99F}" type="slidenum">
              <a:rPr lang="en-US" altLang="zh-CN"/>
              <a:pPr>
                <a:defRPr/>
              </a:pPr>
              <a:t>‹#›</a:t>
            </a:fld>
            <a:endParaRPr lang="en-US" altLang="zh-CN"/>
          </a:p>
        </p:txBody>
      </p:sp>
    </p:spTree>
    <p:extLst>
      <p:ext uri="{BB962C8B-B14F-4D97-AF65-F5344CB8AC3E}">
        <p14:creationId xmlns:p14="http://schemas.microsoft.com/office/powerpoint/2010/main" val="6146910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arenBoth"/>
            </a:pPr>
            <a:r>
              <a:rPr lang="zh-CN" altLang="en-US" dirty="0" smtClean="0"/>
              <a:t>不是所有人的头发都是黑色的。</a:t>
            </a:r>
            <a:endParaRPr lang="en-US" altLang="zh-CN" dirty="0" smtClean="0"/>
          </a:p>
          <a:p>
            <a:pPr marL="228600" indent="-228600">
              <a:buAutoNum type="arabicParenBoth"/>
            </a:pPr>
            <a:r>
              <a:rPr lang="zh-CN" altLang="en-US" dirty="0" smtClean="0"/>
              <a:t>没有人登上月球。</a:t>
            </a:r>
            <a:endParaRPr lang="zh-CN" altLang="en-US" dirty="0"/>
          </a:p>
        </p:txBody>
      </p:sp>
      <p:sp>
        <p:nvSpPr>
          <p:cNvPr id="4" name="灯片编号占位符 3"/>
          <p:cNvSpPr>
            <a:spLocks noGrp="1"/>
          </p:cNvSpPr>
          <p:nvPr>
            <p:ph type="sldNum" sz="quarter" idx="10"/>
          </p:nvPr>
        </p:nvSpPr>
        <p:spPr/>
        <p:txBody>
          <a:bodyPr/>
          <a:lstStyle/>
          <a:p>
            <a:pPr>
              <a:defRPr/>
            </a:pPr>
            <a:fld id="{3610C6A7-2852-433E-AC63-B43E8CC3E99F}" type="slidenum">
              <a:rPr lang="en-US" altLang="zh-CN" smtClean="0"/>
              <a:pPr>
                <a:defRPr/>
              </a:pPr>
              <a:t>4</a:t>
            </a:fld>
            <a:endParaRPr lang="en-US" altLang="zh-CN"/>
          </a:p>
        </p:txBody>
      </p:sp>
    </p:spTree>
    <p:extLst>
      <p:ext uri="{BB962C8B-B14F-4D97-AF65-F5344CB8AC3E}">
        <p14:creationId xmlns:p14="http://schemas.microsoft.com/office/powerpoint/2010/main" val="2851697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a:t>
            </a:r>
            <a:r>
              <a:rPr lang="en-US" altLang="zh-CN" dirty="0" smtClean="0"/>
              <a:t>1</a:t>
            </a:r>
            <a:r>
              <a:rPr lang="zh-CN" altLang="en-US" dirty="0" smtClean="0"/>
              <a:t>）任意对析取无分配律举例：对任意的</a:t>
            </a:r>
            <a:r>
              <a:rPr lang="en-US" altLang="zh-CN" dirty="0" smtClean="0"/>
              <a:t>x,</a:t>
            </a:r>
            <a:r>
              <a:rPr lang="en-US" altLang="zh-CN" baseline="0" dirty="0" smtClean="0"/>
              <a:t> x</a:t>
            </a:r>
            <a:r>
              <a:rPr lang="zh-CN" altLang="en-US" baseline="0" dirty="0" smtClean="0"/>
              <a:t>是奇数或</a:t>
            </a:r>
            <a:r>
              <a:rPr lang="en-US" altLang="zh-CN" baseline="0" dirty="0" smtClean="0"/>
              <a:t>x</a:t>
            </a:r>
            <a:r>
              <a:rPr lang="zh-CN" altLang="en-US" baseline="0" dirty="0" smtClean="0"/>
              <a:t>是偶数。</a:t>
            </a:r>
            <a:endParaRPr lang="en-US" altLang="zh-CN" baseline="0" dirty="0" smtClean="0"/>
          </a:p>
          <a:p>
            <a:r>
              <a:rPr lang="zh-CN" altLang="en-US" baseline="0" dirty="0" smtClean="0"/>
              <a:t>（</a:t>
            </a:r>
            <a:r>
              <a:rPr lang="en-US" altLang="zh-CN" baseline="0" dirty="0" smtClean="0"/>
              <a:t>2</a:t>
            </a:r>
            <a:r>
              <a:rPr lang="zh-CN" altLang="en-US" baseline="0" dirty="0" smtClean="0"/>
              <a:t>）存在对合取无分配律举例</a:t>
            </a:r>
            <a:r>
              <a:rPr lang="en-US" altLang="zh-CN" baseline="0" dirty="0" smtClean="0"/>
              <a:t>:  </a:t>
            </a:r>
            <a:r>
              <a:rPr lang="zh-CN" altLang="en-US" baseline="0" dirty="0" smtClean="0"/>
              <a:t>存在</a:t>
            </a:r>
            <a:r>
              <a:rPr lang="en-US" altLang="zh-CN" baseline="0" dirty="0" smtClean="0"/>
              <a:t>x</a:t>
            </a:r>
            <a:r>
              <a:rPr lang="zh-CN" altLang="en-US" baseline="0" dirty="0" smtClean="0"/>
              <a:t>，</a:t>
            </a:r>
            <a:r>
              <a:rPr lang="en-US" altLang="zh-CN" baseline="0" dirty="0" smtClean="0"/>
              <a:t>x</a:t>
            </a:r>
            <a:r>
              <a:rPr lang="zh-CN" altLang="en-US" baseline="0" dirty="0" smtClean="0"/>
              <a:t>是奇数且</a:t>
            </a:r>
            <a:r>
              <a:rPr lang="en-US" altLang="zh-CN" baseline="0" dirty="0" smtClean="0"/>
              <a:t>x</a:t>
            </a:r>
            <a:r>
              <a:rPr lang="zh-CN" altLang="en-US" baseline="0" dirty="0" smtClean="0"/>
              <a:t>是偶数</a:t>
            </a:r>
            <a:endParaRPr lang="zh-CN" altLang="en-US" dirty="0"/>
          </a:p>
        </p:txBody>
      </p:sp>
      <p:sp>
        <p:nvSpPr>
          <p:cNvPr id="4" name="灯片编号占位符 3"/>
          <p:cNvSpPr>
            <a:spLocks noGrp="1"/>
          </p:cNvSpPr>
          <p:nvPr>
            <p:ph type="sldNum" sz="quarter" idx="10"/>
          </p:nvPr>
        </p:nvSpPr>
        <p:spPr/>
        <p:txBody>
          <a:bodyPr/>
          <a:lstStyle/>
          <a:p>
            <a:pPr>
              <a:defRPr/>
            </a:pPr>
            <a:fld id="{3610C6A7-2852-433E-AC63-B43E8CC3E99F}" type="slidenum">
              <a:rPr lang="en-US" altLang="zh-CN" smtClean="0"/>
              <a:pPr>
                <a:defRPr/>
              </a:pPr>
              <a:t>6</a:t>
            </a:fld>
            <a:endParaRPr lang="en-US" altLang="zh-CN"/>
          </a:p>
        </p:txBody>
      </p:sp>
    </p:spTree>
    <p:extLst>
      <p:ext uri="{BB962C8B-B14F-4D97-AF65-F5344CB8AC3E}">
        <p14:creationId xmlns:p14="http://schemas.microsoft.com/office/powerpoint/2010/main" val="3346733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2400" smtClean="0">
                <a:latin typeface="Times New Roman" panose="02020603050405020304"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smtClean="0">
                <a:latin typeface="Times New Roman" panose="02020603050405020304"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smtClean="0">
                  <a:latin typeface="Times New Roman" panose="02020603050405020304"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smtClean="0">
                  <a:latin typeface="Times New Roman" panose="02020603050405020304"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smtClean="0">
                  <a:latin typeface="Times New Roman" panose="02020603050405020304"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smtClean="0">
                  <a:latin typeface="Times New Roman" panose="02020603050405020304"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smtClean="0">
                  <a:latin typeface="Times New Roman" panose="02020603050405020304"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smtClean="0">
                  <a:latin typeface="Times New Roman" panose="02020603050405020304"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smtClean="0">
                  <a:latin typeface="Times New Roman" panose="02020603050405020304"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smtClean="0">
                  <a:latin typeface="Times New Roman" panose="02020603050405020304"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smtClean="0">
                  <a:latin typeface="Times New Roman" panose="02020603050405020304"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smtClean="0">
                  <a:latin typeface="Times New Roman" panose="02020603050405020304" pitchFamily="18" charset="0"/>
                </a:endParaRPr>
              </a:p>
            </p:txBody>
          </p:sp>
        </p:grpSp>
      </p:grpSp>
      <p:sp>
        <p:nvSpPr>
          <p:cNvPr id="106515"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zh-CN" altLang="en-US" noProof="0" smtClean="0"/>
              <a:t>单击此处编辑母版标题样式</a:t>
            </a:r>
          </a:p>
        </p:txBody>
      </p:sp>
      <p:sp>
        <p:nvSpPr>
          <p:cNvPr id="106516"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zh-CN" altLang="en-US" noProof="0" smtClean="0"/>
              <a:t>单击此处编辑母版副标题样式</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altLang="zh-CN"/>
          </a:p>
        </p:txBody>
      </p:sp>
      <p:sp>
        <p:nvSpPr>
          <p:cNvPr id="19" name="Rectangle 17"/>
          <p:cNvSpPr>
            <a:spLocks noGrp="1" noChangeArrowheads="1"/>
          </p:cNvSpPr>
          <p:nvPr>
            <p:ph type="ftr" sz="quarter" idx="11"/>
          </p:nvPr>
        </p:nvSpPr>
        <p:spPr/>
        <p:txBody>
          <a:bodyPr/>
          <a:lstStyle>
            <a:lvl1pPr>
              <a:defRPr/>
            </a:lvl1pPr>
          </a:lstStyle>
          <a:p>
            <a:pPr>
              <a:defRPr/>
            </a:pPr>
            <a:endParaRPr lang="en-US" altLang="zh-CN"/>
          </a:p>
        </p:txBody>
      </p:sp>
      <p:sp>
        <p:nvSpPr>
          <p:cNvPr id="20" name="Rectangle 18"/>
          <p:cNvSpPr>
            <a:spLocks noGrp="1" noChangeArrowheads="1"/>
          </p:cNvSpPr>
          <p:nvPr>
            <p:ph type="sldNum" sz="quarter" idx="12"/>
          </p:nvPr>
        </p:nvSpPr>
        <p:spPr/>
        <p:txBody>
          <a:bodyPr/>
          <a:lstStyle>
            <a:lvl1pPr>
              <a:defRPr smtClean="0"/>
            </a:lvl1pPr>
          </a:lstStyle>
          <a:p>
            <a:pPr>
              <a:defRPr/>
            </a:pPr>
            <a:fld id="{01D10867-033B-47AC-AE54-6BD3B46B02C5}" type="slidenum">
              <a:rPr lang="en-US" altLang="zh-CN"/>
              <a:pPr>
                <a:defRPr/>
              </a:pPr>
              <a:t>‹#›</a:t>
            </a:fld>
            <a:endParaRPr lang="en-US" altLang="zh-CN"/>
          </a:p>
        </p:txBody>
      </p:sp>
    </p:spTree>
    <p:extLst>
      <p:ext uri="{BB962C8B-B14F-4D97-AF65-F5344CB8AC3E}">
        <p14:creationId xmlns:p14="http://schemas.microsoft.com/office/powerpoint/2010/main" val="857186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3309CE58-0891-402C-B092-0E8ADE9BC517}" type="slidenum">
              <a:rPr lang="en-US" altLang="zh-CN"/>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488124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20A7D11C-E5DF-4F58-B5E0-A9D7E91EEDDD}" type="slidenum">
              <a:rPr lang="en-US" altLang="zh-CN"/>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255881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7A2C352C-92FA-462F-A39B-1BEDF1E87C44}" type="slidenum">
              <a:rPr lang="en-US" altLang="zh-CN"/>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70314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05D98D22-185A-47A8-991E-8DE51596555C}" type="slidenum">
              <a:rPr lang="en-US" altLang="zh-CN"/>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882239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236109F6-7787-4A4B-B1F4-87EBE8B03815}" type="slidenum">
              <a:rPr lang="en-US" altLang="zh-CN"/>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814427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8" name="Rectangle 3"/>
          <p:cNvSpPr>
            <a:spLocks noGrp="1" noChangeArrowheads="1"/>
          </p:cNvSpPr>
          <p:nvPr>
            <p:ph type="sldNum" sz="quarter" idx="11"/>
          </p:nvPr>
        </p:nvSpPr>
        <p:spPr>
          <a:ln/>
        </p:spPr>
        <p:txBody>
          <a:bodyPr/>
          <a:lstStyle>
            <a:lvl1pPr>
              <a:defRPr/>
            </a:lvl1pPr>
          </a:lstStyle>
          <a:p>
            <a:pPr>
              <a:defRPr/>
            </a:pPr>
            <a:fld id="{D1CE2936-69B5-4D55-A3D6-9173DC49FFFD}" type="slidenum">
              <a:rPr lang="en-US" altLang="zh-CN"/>
              <a:pPr>
                <a:defRPr/>
              </a:pPr>
              <a:t>‹#›</a:t>
            </a:fld>
            <a:endParaRPr lang="en-US" altLang="zh-CN"/>
          </a:p>
        </p:txBody>
      </p:sp>
      <p:sp>
        <p:nvSpPr>
          <p:cNvPr id="9"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696674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3"/>
          <p:cNvSpPr>
            <a:spLocks noGrp="1" noChangeArrowheads="1"/>
          </p:cNvSpPr>
          <p:nvPr>
            <p:ph type="sldNum" sz="quarter" idx="11"/>
          </p:nvPr>
        </p:nvSpPr>
        <p:spPr>
          <a:ln/>
        </p:spPr>
        <p:txBody>
          <a:bodyPr/>
          <a:lstStyle>
            <a:lvl1pPr>
              <a:defRPr/>
            </a:lvl1pPr>
          </a:lstStyle>
          <a:p>
            <a:pPr>
              <a:defRPr/>
            </a:pPr>
            <a:fld id="{5FDA332A-F324-4517-9466-5FEA5C89EA8F}" type="slidenum">
              <a:rPr lang="en-US" altLang="zh-CN"/>
              <a:pPr>
                <a:defRPr/>
              </a:pPr>
              <a:t>‹#›</a:t>
            </a:fld>
            <a:endParaRPr lang="en-US" altLang="zh-CN"/>
          </a:p>
        </p:txBody>
      </p:sp>
      <p:sp>
        <p:nvSpPr>
          <p:cNvPr id="5"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956683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3"/>
          <p:cNvSpPr>
            <a:spLocks noGrp="1" noChangeArrowheads="1"/>
          </p:cNvSpPr>
          <p:nvPr>
            <p:ph type="sldNum" sz="quarter" idx="11"/>
          </p:nvPr>
        </p:nvSpPr>
        <p:spPr>
          <a:ln/>
        </p:spPr>
        <p:txBody>
          <a:bodyPr/>
          <a:lstStyle>
            <a:lvl1pPr>
              <a:defRPr/>
            </a:lvl1pPr>
          </a:lstStyle>
          <a:p>
            <a:pPr>
              <a:defRPr/>
            </a:pPr>
            <a:fld id="{D2BF25F3-16D1-4D1F-956C-76E4601F5895}" type="slidenum">
              <a:rPr lang="en-US" altLang="zh-CN"/>
              <a:pPr>
                <a:defRPr/>
              </a:pPr>
              <a:t>‹#›</a:t>
            </a:fld>
            <a:endParaRPr lang="en-US" altLang="zh-CN"/>
          </a:p>
        </p:txBody>
      </p:sp>
      <p:sp>
        <p:nvSpPr>
          <p:cNvPr id="4"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503759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F330D410-E11D-4A8B-89F1-EC7BD3FAE757}" type="slidenum">
              <a:rPr lang="en-US" altLang="zh-CN"/>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039502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7DC11218-A6AE-4896-871A-42517983F170}" type="slidenum">
              <a:rPr lang="en-US" altLang="zh-CN"/>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396680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atin typeface="Arial" charset="0"/>
              </a:defRPr>
            </a:lvl1pPr>
          </a:lstStyle>
          <a:p>
            <a:pPr>
              <a:defRPr/>
            </a:pPr>
            <a:endParaRPr lang="en-US" altLang="zh-CN"/>
          </a:p>
        </p:txBody>
      </p:sp>
      <p:sp>
        <p:nvSpPr>
          <p:cNvPr id="105475"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atin typeface="Arial Black" panose="020B0A04020102020204" pitchFamily="34" charset="0"/>
              </a:defRPr>
            </a:lvl1pPr>
          </a:lstStyle>
          <a:p>
            <a:pPr>
              <a:defRPr/>
            </a:pPr>
            <a:fld id="{3BA826BE-BC06-4ED8-8E8F-CB09A0BE7302}" type="slidenum">
              <a:rPr lang="en-US" altLang="zh-CN"/>
              <a:pPr>
                <a:defRPr/>
              </a:pPr>
              <a:t>‹#›</a:t>
            </a:fld>
            <a:endParaRPr lang="en-US" altLang="zh-CN"/>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2400" smtClean="0">
                <a:latin typeface="Times New Roman" panose="02020603050405020304"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smtClean="0">
                <a:latin typeface="Times New Roman" panose="02020603050405020304"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mtClean="0">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mtClean="0">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mtClean="0">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mtClean="0">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smtClean="0">
                <a:latin typeface="Times New Roman" panose="02020603050405020304"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mtClean="0">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mtClean="0">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5488"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3716"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hf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pitchFamily="2" charset="-122"/>
        </a:defRPr>
      </a:lvl2pPr>
      <a:lvl3pPr algn="l" rtl="0" eaLnBrk="0" fontAlgn="base" hangingPunct="0">
        <a:spcBef>
          <a:spcPct val="0"/>
        </a:spcBef>
        <a:spcAft>
          <a:spcPct val="0"/>
        </a:spcAft>
        <a:defRPr sz="4400">
          <a:solidFill>
            <a:schemeClr val="tx1"/>
          </a:solidFill>
          <a:latin typeface="Arial" charset="0"/>
          <a:ea typeface="宋体" pitchFamily="2" charset="-122"/>
        </a:defRPr>
      </a:lvl3pPr>
      <a:lvl4pPr algn="l" rtl="0" eaLnBrk="0" fontAlgn="base" hangingPunct="0">
        <a:spcBef>
          <a:spcPct val="0"/>
        </a:spcBef>
        <a:spcAft>
          <a:spcPct val="0"/>
        </a:spcAft>
        <a:defRPr sz="4400">
          <a:solidFill>
            <a:schemeClr val="tx1"/>
          </a:solidFill>
          <a:latin typeface="Arial" charset="0"/>
          <a:ea typeface="宋体" pitchFamily="2" charset="-122"/>
        </a:defRPr>
      </a:lvl4pPr>
      <a:lvl5pPr algn="l" rtl="0" eaLnBrk="0" fontAlgn="base" hangingPunct="0">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13.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4.bin"/><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6.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FD73085-0B4B-4DC2-A4F5-12CE866A460F}" type="slidenum">
              <a:rPr lang="en-US" altLang="zh-CN" sz="1200">
                <a:latin typeface="Arial Black" panose="020B0A04020102020204" pitchFamily="34" charset="0"/>
              </a:rPr>
              <a:pPr>
                <a:spcBef>
                  <a:spcPct val="0"/>
                </a:spcBef>
                <a:buClrTx/>
                <a:buSzTx/>
                <a:buFontTx/>
                <a:buNone/>
              </a:pPr>
              <a:t>1</a:t>
            </a:fld>
            <a:endParaRPr lang="en-US" altLang="zh-CN" sz="1200">
              <a:latin typeface="Arial Black" panose="020B0A04020102020204" pitchFamily="34" charset="0"/>
            </a:endParaRPr>
          </a:p>
        </p:txBody>
      </p:sp>
      <p:sp>
        <p:nvSpPr>
          <p:cNvPr id="4099" name="Rectangle 2"/>
          <p:cNvSpPr>
            <a:spLocks noGrp="1" noChangeArrowheads="1"/>
          </p:cNvSpPr>
          <p:nvPr>
            <p:ph type="title"/>
          </p:nvPr>
        </p:nvSpPr>
        <p:spPr/>
        <p:txBody>
          <a:bodyPr/>
          <a:lstStyle/>
          <a:p>
            <a:pPr eaLnBrk="1" hangingPunct="1"/>
            <a:r>
              <a:rPr lang="en-US" altLang="zh-CN" b="1" smtClean="0">
                <a:latin typeface="Times New Roman" panose="02020603050405020304" pitchFamily="18" charset="0"/>
              </a:rPr>
              <a:t>2.3 </a:t>
            </a:r>
            <a:r>
              <a:rPr lang="zh-CN" altLang="en-US" b="1" smtClean="0">
                <a:latin typeface="Times New Roman" panose="02020603050405020304" pitchFamily="18" charset="0"/>
              </a:rPr>
              <a:t>一阶逻辑等值式</a:t>
            </a:r>
          </a:p>
        </p:txBody>
      </p:sp>
      <p:sp>
        <p:nvSpPr>
          <p:cNvPr id="4100" name="Rectangle 3"/>
          <p:cNvSpPr>
            <a:spLocks noGrp="1" noChangeArrowheads="1"/>
          </p:cNvSpPr>
          <p:nvPr>
            <p:ph type="body" idx="1"/>
          </p:nvPr>
        </p:nvSpPr>
        <p:spPr/>
        <p:txBody>
          <a:bodyPr/>
          <a:lstStyle/>
          <a:p>
            <a:pPr algn="just" eaLnBrk="1" hangingPunct="1">
              <a:spcBef>
                <a:spcPct val="30000"/>
              </a:spcBef>
              <a:buSzPct val="150000"/>
              <a:buFont typeface="Wingdings" panose="05000000000000000000" pitchFamily="2" charset="2"/>
              <a:buChar char="§"/>
            </a:pPr>
            <a:r>
              <a:rPr lang="zh-CN" altLang="en-US" b="1" smtClean="0">
                <a:latin typeface="宋体" panose="02010600030101010101" pitchFamily="2" charset="-122"/>
              </a:rPr>
              <a:t>等值式</a:t>
            </a:r>
          </a:p>
          <a:p>
            <a:pPr algn="just" eaLnBrk="1" hangingPunct="1">
              <a:spcBef>
                <a:spcPct val="30000"/>
              </a:spcBef>
              <a:buSzPct val="150000"/>
              <a:buFont typeface="Wingdings" panose="05000000000000000000" pitchFamily="2" charset="2"/>
              <a:buChar char="§"/>
            </a:pPr>
            <a:r>
              <a:rPr lang="zh-CN" altLang="en-US" b="1" smtClean="0">
                <a:latin typeface="宋体" panose="02010600030101010101" pitchFamily="2" charset="-122"/>
              </a:rPr>
              <a:t>基本等值式</a:t>
            </a:r>
          </a:p>
          <a:p>
            <a:pPr algn="just" eaLnBrk="1" hangingPunct="1">
              <a:spcBef>
                <a:spcPct val="30000"/>
              </a:spcBef>
              <a:buSzPct val="150000"/>
              <a:buFont typeface="Wingdings" panose="05000000000000000000" pitchFamily="2" charset="2"/>
              <a:buChar char="§"/>
            </a:pPr>
            <a:r>
              <a:rPr lang="zh-CN" altLang="en-US" b="1" smtClean="0">
                <a:latin typeface="宋体" panose="02010600030101010101" pitchFamily="2" charset="-122"/>
              </a:rPr>
              <a:t>量词否定等值式</a:t>
            </a:r>
          </a:p>
          <a:p>
            <a:pPr algn="just" eaLnBrk="1" hangingPunct="1">
              <a:spcBef>
                <a:spcPct val="30000"/>
              </a:spcBef>
              <a:buSzPct val="150000"/>
              <a:buFont typeface="Wingdings" panose="05000000000000000000" pitchFamily="2" charset="2"/>
              <a:buChar char="§"/>
            </a:pPr>
            <a:r>
              <a:rPr lang="zh-CN" altLang="en-US" b="1" smtClean="0">
                <a:latin typeface="宋体" panose="02010600030101010101" pitchFamily="2" charset="-122"/>
              </a:rPr>
              <a:t>量词辖域收缩与扩张等值式</a:t>
            </a:r>
          </a:p>
          <a:p>
            <a:pPr algn="just" eaLnBrk="1" hangingPunct="1">
              <a:spcBef>
                <a:spcPct val="30000"/>
              </a:spcBef>
              <a:buSzPct val="150000"/>
              <a:buFont typeface="Wingdings" panose="05000000000000000000" pitchFamily="2" charset="2"/>
              <a:buChar char="§"/>
            </a:pPr>
            <a:r>
              <a:rPr lang="zh-CN" altLang="en-US" b="1" smtClean="0">
                <a:latin typeface="宋体" panose="02010600030101010101" pitchFamily="2" charset="-122"/>
              </a:rPr>
              <a:t>量词分配等值式</a:t>
            </a:r>
          </a:p>
          <a:p>
            <a:pPr eaLnBrk="1" hangingPunct="1">
              <a:spcBef>
                <a:spcPct val="30000"/>
              </a:spcBef>
              <a:buSzPct val="150000"/>
              <a:buFont typeface="Wingdings" panose="05000000000000000000" pitchFamily="2" charset="2"/>
              <a:buChar char="§"/>
            </a:pPr>
            <a:r>
              <a:rPr lang="zh-CN" altLang="en-US" b="1" smtClean="0">
                <a:latin typeface="宋体" panose="02010600030101010101" pitchFamily="2" charset="-122"/>
              </a:rPr>
              <a:t>前束范式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846BC8B-AB76-4C5D-A47C-6B0F23F2A73A}" type="slidenum">
              <a:rPr lang="en-US" altLang="zh-CN" sz="1200">
                <a:latin typeface="Arial Black" panose="020B0A04020102020204" pitchFamily="34" charset="0"/>
              </a:rPr>
              <a:pPr>
                <a:spcBef>
                  <a:spcPct val="0"/>
                </a:spcBef>
                <a:buClrTx/>
                <a:buSzTx/>
                <a:buFontTx/>
                <a:buNone/>
              </a:pPr>
              <a:t>10</a:t>
            </a:fld>
            <a:endParaRPr lang="en-US" altLang="zh-CN" sz="1200">
              <a:latin typeface="Arial Black" panose="020B0A04020102020204" pitchFamily="34" charset="0"/>
            </a:endParaRPr>
          </a:p>
        </p:txBody>
      </p:sp>
      <p:sp>
        <p:nvSpPr>
          <p:cNvPr id="12291" name="Rectangle 3"/>
          <p:cNvSpPr>
            <a:spLocks noGrp="1" noChangeArrowheads="1"/>
          </p:cNvSpPr>
          <p:nvPr>
            <p:ph type="body" idx="1"/>
          </p:nvPr>
        </p:nvSpPr>
        <p:spPr>
          <a:xfrm>
            <a:off x="460375" y="692150"/>
            <a:ext cx="8576121" cy="1584722"/>
          </a:xfrm>
          <a:extLst>
            <a:ext uri="{909E8E84-426E-40DD-AFC4-6F175D3DCCD1}">
              <a14:hiddenFill xmlns:a14="http://schemas.microsoft.com/office/drawing/2010/main">
                <a:solidFill>
                  <a:srgbClr val="D9F1FF"/>
                </a:solidFill>
              </a14:hiddenFill>
            </a:ext>
            <a:ext uri="{91240B29-F687-4F45-9708-019B960494DF}">
              <a14:hiddenLine xmlns:a14="http://schemas.microsoft.com/office/drawing/2010/main" w="28575">
                <a:solidFill>
                  <a:srgbClr val="003399"/>
                </a:solidFill>
                <a:miter lim="800000"/>
                <a:headEnd/>
                <a:tailEnd/>
              </a14:hiddenLine>
            </a:ext>
          </a:extLst>
        </p:spPr>
        <p:txBody>
          <a:bodyPr/>
          <a:lstStyle/>
          <a:p>
            <a:pPr algn="just" eaLnBrk="1" hangingPunct="1">
              <a:lnSpc>
                <a:spcPct val="90000"/>
              </a:lnSpc>
              <a:buNone/>
            </a:pPr>
            <a:r>
              <a:rPr lang="zh-CN" altLang="en-US" b="1" dirty="0" smtClean="0">
                <a:solidFill>
                  <a:srgbClr val="FF3300"/>
                </a:solidFill>
                <a:latin typeface="Times New Roman" panose="02020603050405020304" pitchFamily="18" charset="0"/>
              </a:rPr>
              <a:t>解 ：</a:t>
            </a:r>
            <a:r>
              <a:rPr lang="en-US" altLang="zh-CN" b="1" dirty="0">
                <a:latin typeface="Times New Roman" panose="02020603050405020304" pitchFamily="18" charset="0"/>
              </a:rPr>
              <a:t>(2) </a:t>
            </a:r>
            <a:r>
              <a:rPr lang="zh-CN" altLang="en-US" b="1" dirty="0">
                <a:latin typeface="Times New Roman" panose="02020603050405020304" pitchFamily="18" charset="0"/>
              </a:rPr>
              <a:t>不是</a:t>
            </a:r>
            <a:r>
              <a:rPr lang="zh-CN" altLang="en-US" b="1" dirty="0" smtClean="0">
                <a:latin typeface="Times New Roman" panose="02020603050405020304" pitchFamily="18" charset="0"/>
              </a:rPr>
              <a:t>所有的人都爱看电影</a:t>
            </a:r>
          </a:p>
          <a:p>
            <a:pPr algn="just" eaLnBrk="1" hangingPunct="1">
              <a:lnSpc>
                <a:spcPct val="90000"/>
              </a:lnSpc>
              <a:buFont typeface="Wingdings" panose="05000000000000000000" pitchFamily="2" charset="2"/>
              <a:buNone/>
            </a:pPr>
            <a:r>
              <a:rPr lang="en-US" altLang="zh-CN" b="1" dirty="0" smtClean="0">
                <a:latin typeface="Times New Roman" panose="02020603050405020304" pitchFamily="18" charset="0"/>
              </a:rPr>
              <a:t>      </a:t>
            </a:r>
            <a:r>
              <a:rPr lang="zh-CN" altLang="en-US" b="1" dirty="0" smtClean="0">
                <a:latin typeface="Times New Roman" panose="02020603050405020304" pitchFamily="18" charset="0"/>
              </a:rPr>
              <a:t>令</a:t>
            </a:r>
            <a:r>
              <a:rPr lang="en-US" altLang="zh-CN" b="1" i="1" dirty="0" smtClean="0">
                <a:latin typeface="Times New Roman" panose="02020603050405020304" pitchFamily="18" charset="0"/>
              </a:rPr>
              <a:t>F</a:t>
            </a:r>
            <a:r>
              <a:rPr lang="en-US" altLang="zh-CN" b="1" dirty="0" smtClean="0">
                <a:latin typeface="Times New Roman" panose="02020603050405020304" pitchFamily="18" charset="0"/>
              </a:rPr>
              <a:t>(</a:t>
            </a:r>
            <a:r>
              <a:rPr lang="en-US" altLang="zh-CN" b="1" i="1" dirty="0" smtClean="0">
                <a:latin typeface="Times New Roman" panose="02020603050405020304" pitchFamily="18" charset="0"/>
              </a:rPr>
              <a:t>x</a:t>
            </a:r>
            <a:r>
              <a:rPr lang="en-US" altLang="zh-CN" b="1" dirty="0" smtClean="0">
                <a:latin typeface="Times New Roman" panose="02020603050405020304" pitchFamily="18" charset="0"/>
              </a:rPr>
              <a:t>)</a:t>
            </a:r>
            <a:r>
              <a:rPr lang="zh-CN" altLang="en-US" b="1" dirty="0" smtClean="0">
                <a:latin typeface="Times New Roman" panose="02020603050405020304" pitchFamily="18" charset="0"/>
              </a:rPr>
              <a:t>：</a:t>
            </a:r>
            <a:r>
              <a:rPr lang="en-US" altLang="zh-CN" b="1" i="1" dirty="0" smtClean="0">
                <a:latin typeface="Times New Roman" panose="02020603050405020304" pitchFamily="18" charset="0"/>
              </a:rPr>
              <a:t>x</a:t>
            </a:r>
            <a:r>
              <a:rPr lang="zh-CN" altLang="en-US" b="1" dirty="0" smtClean="0">
                <a:latin typeface="Times New Roman" panose="02020603050405020304" pitchFamily="18" charset="0"/>
              </a:rPr>
              <a:t>是人，</a:t>
            </a:r>
            <a:r>
              <a:rPr lang="en-US" altLang="zh-CN" b="1" i="1" dirty="0" smtClean="0">
                <a:latin typeface="Times New Roman" panose="02020603050405020304" pitchFamily="18" charset="0"/>
              </a:rPr>
              <a:t>G</a:t>
            </a:r>
            <a:r>
              <a:rPr lang="en-US" altLang="zh-CN" b="1" dirty="0" smtClean="0">
                <a:latin typeface="Times New Roman" panose="02020603050405020304" pitchFamily="18" charset="0"/>
              </a:rPr>
              <a:t>(</a:t>
            </a:r>
            <a:r>
              <a:rPr lang="en-US" altLang="zh-CN" b="1" i="1" dirty="0" smtClean="0">
                <a:latin typeface="Times New Roman" panose="02020603050405020304" pitchFamily="18" charset="0"/>
              </a:rPr>
              <a:t>x</a:t>
            </a:r>
            <a:r>
              <a:rPr lang="en-US" altLang="zh-CN" b="1" dirty="0" smtClean="0">
                <a:latin typeface="Times New Roman" panose="02020603050405020304" pitchFamily="18" charset="0"/>
              </a:rPr>
              <a:t>)</a:t>
            </a:r>
            <a:r>
              <a:rPr lang="zh-CN" altLang="en-US" b="1" dirty="0" smtClean="0">
                <a:latin typeface="Times New Roman" panose="02020603050405020304" pitchFamily="18" charset="0"/>
              </a:rPr>
              <a:t>：爱看电影</a:t>
            </a:r>
            <a:r>
              <a:rPr lang="en-US" altLang="zh-CN" b="1" dirty="0" smtClean="0">
                <a:latin typeface="Times New Roman" panose="02020603050405020304" pitchFamily="18" charset="0"/>
              </a:rPr>
              <a:t>.</a:t>
            </a:r>
          </a:p>
          <a:p>
            <a:pPr algn="just" eaLnBrk="1" hangingPunct="1">
              <a:lnSpc>
                <a:spcPct val="90000"/>
              </a:lnSpc>
              <a:buFont typeface="Wingdings" panose="05000000000000000000" pitchFamily="2" charset="2"/>
              <a:buNone/>
            </a:pPr>
            <a:r>
              <a:rPr lang="en-US" altLang="zh-CN" b="1" dirty="0" smtClean="0">
                <a:latin typeface="Times New Roman" panose="02020603050405020304" pitchFamily="18" charset="0"/>
              </a:rPr>
              <a:t>         </a:t>
            </a:r>
            <a:r>
              <a:rPr lang="en-US" altLang="zh-CN" b="1" dirty="0" smtClean="0">
                <a:latin typeface="Times New Roman" panose="02020603050405020304" pitchFamily="18" charset="0"/>
                <a:sym typeface="Symbol" panose="05050102010706020507" pitchFamily="18" charset="2"/>
              </a:rPr>
              <a:t></a:t>
            </a:r>
            <a:r>
              <a:rPr lang="en-US" altLang="zh-CN" b="1" i="1" dirty="0" smtClean="0">
                <a:latin typeface="Times New Roman" panose="02020603050405020304" pitchFamily="18" charset="0"/>
              </a:rPr>
              <a:t>x</a:t>
            </a:r>
            <a:r>
              <a:rPr lang="en-US" altLang="zh-CN" b="1" dirty="0" smtClean="0">
                <a:latin typeface="Times New Roman" panose="02020603050405020304" pitchFamily="18" charset="0"/>
              </a:rPr>
              <a:t>(</a:t>
            </a:r>
            <a:r>
              <a:rPr lang="en-US" altLang="zh-CN" b="1" i="1" dirty="0" smtClean="0">
                <a:latin typeface="Times New Roman" panose="02020603050405020304" pitchFamily="18" charset="0"/>
              </a:rPr>
              <a:t>F</a:t>
            </a:r>
            <a:r>
              <a:rPr lang="en-US" altLang="zh-CN" b="1" dirty="0" smtClean="0">
                <a:latin typeface="Times New Roman" panose="02020603050405020304" pitchFamily="18" charset="0"/>
              </a:rPr>
              <a:t>(</a:t>
            </a:r>
            <a:r>
              <a:rPr lang="en-US" altLang="zh-CN" b="1" i="1" dirty="0" smtClean="0">
                <a:latin typeface="Times New Roman" panose="02020603050405020304" pitchFamily="18" charset="0"/>
              </a:rPr>
              <a:t>x</a:t>
            </a:r>
            <a:r>
              <a:rPr lang="en-US" altLang="zh-CN" b="1" dirty="0" smtClean="0">
                <a:latin typeface="Times New Roman" panose="02020603050405020304" pitchFamily="18" charset="0"/>
              </a:rPr>
              <a:t>)</a:t>
            </a:r>
            <a:r>
              <a:rPr lang="en-US" altLang="zh-CN" b="1" dirty="0" smtClean="0">
                <a:latin typeface="Times New Roman" panose="02020603050405020304" pitchFamily="18" charset="0"/>
                <a:sym typeface="Symbol" panose="05050102010706020507" pitchFamily="18" charset="2"/>
              </a:rPr>
              <a:t></a:t>
            </a:r>
            <a:r>
              <a:rPr lang="en-US" altLang="zh-CN" b="1" i="1" dirty="0" smtClean="0">
                <a:latin typeface="Times New Roman" panose="02020603050405020304" pitchFamily="18" charset="0"/>
              </a:rPr>
              <a:t>G</a:t>
            </a:r>
            <a:r>
              <a:rPr lang="en-US" altLang="zh-CN" b="1" dirty="0" smtClean="0">
                <a:latin typeface="Times New Roman" panose="02020603050405020304" pitchFamily="18" charset="0"/>
              </a:rPr>
              <a:t>(</a:t>
            </a:r>
            <a:r>
              <a:rPr lang="en-US" altLang="zh-CN" b="1" i="1" dirty="0" smtClean="0">
                <a:latin typeface="Times New Roman" panose="02020603050405020304" pitchFamily="18" charset="0"/>
              </a:rPr>
              <a:t>x</a:t>
            </a:r>
            <a:r>
              <a:rPr lang="en-US" altLang="zh-CN" b="1" dirty="0" smtClean="0">
                <a:latin typeface="Times New Roman" panose="02020603050405020304" pitchFamily="18" charset="0"/>
              </a:rPr>
              <a:t>))  //</a:t>
            </a:r>
            <a:r>
              <a:rPr lang="zh-CN" altLang="en-US" b="1" dirty="0" smtClean="0">
                <a:latin typeface="Times New Roman" panose="02020603050405020304" pitchFamily="18" charset="0"/>
              </a:rPr>
              <a:t>不是所有的人爱看电影</a:t>
            </a:r>
            <a:endParaRPr lang="en-US" altLang="zh-CN" b="1" dirty="0" smtClean="0">
              <a:latin typeface="Times New Roman" panose="02020603050405020304" pitchFamily="18" charset="0"/>
            </a:endParaRPr>
          </a:p>
          <a:p>
            <a:pPr algn="just" eaLnBrk="1" hangingPunct="1">
              <a:lnSpc>
                <a:spcPct val="90000"/>
              </a:lnSpc>
              <a:buNone/>
            </a:pPr>
            <a:r>
              <a:rPr lang="zh-CN" altLang="en-US" b="1" dirty="0" smtClean="0">
                <a:latin typeface="Times New Roman" panose="02020603050405020304" pitchFamily="18" charset="0"/>
              </a:rPr>
              <a:t>      </a:t>
            </a:r>
            <a:endParaRPr lang="en-US" altLang="zh-CN" b="1" dirty="0">
              <a:latin typeface="Times New Roman" panose="02020603050405020304" pitchFamily="18" charset="0"/>
            </a:endParaRPr>
          </a:p>
          <a:p>
            <a:pPr algn="just" eaLnBrk="1" hangingPunct="1">
              <a:lnSpc>
                <a:spcPct val="90000"/>
              </a:lnSpc>
              <a:buNone/>
            </a:pPr>
            <a:r>
              <a:rPr lang="en-US" altLang="zh-CN" b="1" dirty="0" smtClean="0">
                <a:latin typeface="Times New Roman" panose="02020603050405020304" pitchFamily="18" charset="0"/>
              </a:rPr>
              <a:t>            </a:t>
            </a:r>
            <a:r>
              <a:rPr lang="en-US" altLang="zh-CN" b="1" dirty="0" smtClean="0">
                <a:latin typeface="Times New Roman" panose="02020603050405020304" pitchFamily="18" charset="0"/>
                <a:sym typeface="Symbol" panose="05050102010706020507" pitchFamily="18" charset="2"/>
              </a:rPr>
              <a:t></a:t>
            </a:r>
            <a:r>
              <a:rPr lang="en-US" altLang="zh-CN" b="1" i="1" dirty="0" smtClean="0">
                <a:latin typeface="Times New Roman" panose="02020603050405020304" pitchFamily="18" charset="0"/>
              </a:rPr>
              <a:t>x</a:t>
            </a:r>
            <a:r>
              <a:rPr lang="en-US" altLang="zh-CN" b="1" dirty="0" smtClean="0">
                <a:latin typeface="Times New Roman" panose="02020603050405020304" pitchFamily="18" charset="0"/>
              </a:rPr>
              <a:t>(</a:t>
            </a:r>
            <a:r>
              <a:rPr lang="en-US" altLang="zh-CN" b="1" i="1" dirty="0" smtClean="0">
                <a:latin typeface="Times New Roman" panose="02020603050405020304" pitchFamily="18" charset="0"/>
              </a:rPr>
              <a:t>F</a:t>
            </a:r>
            <a:r>
              <a:rPr lang="en-US" altLang="zh-CN" b="1" dirty="0" smtClean="0">
                <a:latin typeface="Times New Roman" panose="02020603050405020304" pitchFamily="18" charset="0"/>
              </a:rPr>
              <a:t>(</a:t>
            </a:r>
            <a:r>
              <a:rPr lang="en-US" altLang="zh-CN" b="1" i="1" dirty="0" smtClean="0">
                <a:latin typeface="Times New Roman" panose="02020603050405020304" pitchFamily="18" charset="0"/>
              </a:rPr>
              <a:t>x</a:t>
            </a:r>
            <a:r>
              <a:rPr lang="en-US" altLang="zh-CN" b="1" dirty="0" smtClean="0">
                <a:latin typeface="Times New Roman" panose="02020603050405020304" pitchFamily="18" charset="0"/>
              </a:rPr>
              <a:t>)</a:t>
            </a:r>
            <a:r>
              <a:rPr lang="en-US" altLang="zh-CN" b="1" dirty="0" smtClean="0">
                <a:latin typeface="Times New Roman" panose="02020603050405020304" pitchFamily="18" charset="0"/>
                <a:sym typeface="Symbol" panose="05050102010706020507" pitchFamily="18" charset="2"/>
              </a:rPr>
              <a:t></a:t>
            </a:r>
            <a:r>
              <a:rPr lang="en-US" altLang="zh-CN" b="1" i="1" dirty="0" smtClean="0">
                <a:latin typeface="Times New Roman" panose="02020603050405020304" pitchFamily="18" charset="0"/>
              </a:rPr>
              <a:t>G</a:t>
            </a:r>
            <a:r>
              <a:rPr lang="en-US" altLang="zh-CN" b="1" dirty="0" smtClean="0">
                <a:latin typeface="Times New Roman" panose="02020603050405020304" pitchFamily="18" charset="0"/>
              </a:rPr>
              <a:t>(</a:t>
            </a:r>
            <a:r>
              <a:rPr lang="en-US" altLang="zh-CN" b="1" i="1" dirty="0" smtClean="0">
                <a:latin typeface="Times New Roman" panose="02020603050405020304" pitchFamily="18" charset="0"/>
              </a:rPr>
              <a:t>x</a:t>
            </a:r>
            <a:r>
              <a:rPr lang="en-US" altLang="zh-CN" b="1" dirty="0" smtClean="0">
                <a:latin typeface="Times New Roman" panose="02020603050405020304" pitchFamily="18" charset="0"/>
              </a:rPr>
              <a:t>))</a:t>
            </a:r>
          </a:p>
          <a:p>
            <a:pPr eaLnBrk="1" hangingPunct="1">
              <a:lnSpc>
                <a:spcPct val="90000"/>
              </a:lnSpc>
              <a:buNone/>
            </a:pPr>
            <a:r>
              <a:rPr lang="en-US" altLang="zh-CN" b="1" dirty="0" smtClean="0">
                <a:latin typeface="Times New Roman" panose="02020603050405020304" pitchFamily="18" charset="0"/>
              </a:rPr>
              <a:t>       </a:t>
            </a:r>
            <a:r>
              <a:rPr lang="en-US" altLang="zh-CN" b="1" dirty="0" smtClean="0">
                <a:latin typeface="Times New Roman" panose="02020603050405020304" pitchFamily="18" charset="0"/>
                <a:sym typeface="Symbol" panose="05050102010706020507" pitchFamily="18" charset="2"/>
              </a:rPr>
              <a:t> </a:t>
            </a:r>
            <a:r>
              <a:rPr lang="en-US" altLang="zh-CN" b="1" i="1" dirty="0" smtClean="0">
                <a:latin typeface="Times New Roman" panose="02020603050405020304" pitchFamily="18" charset="0"/>
              </a:rPr>
              <a:t>x</a:t>
            </a:r>
            <a:r>
              <a:rPr lang="en-US" altLang="zh-CN" b="1" dirty="0" smtClean="0">
                <a:latin typeface="Times New Roman" panose="02020603050405020304" pitchFamily="18" charset="0"/>
              </a:rPr>
              <a:t>(</a:t>
            </a:r>
            <a:r>
              <a:rPr lang="en-US" altLang="zh-CN" b="1" i="1" dirty="0" smtClean="0">
                <a:latin typeface="Times New Roman" panose="02020603050405020304" pitchFamily="18" charset="0"/>
              </a:rPr>
              <a:t>F</a:t>
            </a:r>
            <a:r>
              <a:rPr lang="en-US" altLang="zh-CN" b="1" dirty="0" smtClean="0">
                <a:latin typeface="Times New Roman" panose="02020603050405020304" pitchFamily="18" charset="0"/>
              </a:rPr>
              <a:t>(</a:t>
            </a:r>
            <a:r>
              <a:rPr lang="en-US" altLang="zh-CN" b="1" i="1" dirty="0" smtClean="0">
                <a:latin typeface="Times New Roman" panose="02020603050405020304" pitchFamily="18" charset="0"/>
              </a:rPr>
              <a:t>x</a:t>
            </a:r>
            <a:r>
              <a:rPr lang="en-US" altLang="zh-CN" b="1" dirty="0" smtClean="0">
                <a:latin typeface="Times New Roman" panose="02020603050405020304" pitchFamily="18" charset="0"/>
              </a:rPr>
              <a:t>)</a:t>
            </a:r>
            <a:r>
              <a:rPr lang="en-US" altLang="zh-CN" b="1" dirty="0" smtClean="0">
                <a:latin typeface="Times New Roman" panose="02020603050405020304" pitchFamily="18" charset="0"/>
                <a:sym typeface="Symbol" panose="05050102010706020507" pitchFamily="18" charset="2"/>
              </a:rPr>
              <a:t></a:t>
            </a:r>
            <a:r>
              <a:rPr lang="en-US" altLang="zh-CN" b="1" i="1" dirty="0" smtClean="0">
                <a:latin typeface="Times New Roman" panose="02020603050405020304" pitchFamily="18" charset="0"/>
              </a:rPr>
              <a:t>G</a:t>
            </a:r>
            <a:r>
              <a:rPr lang="en-US" altLang="zh-CN" b="1" dirty="0" smtClean="0">
                <a:latin typeface="Times New Roman" panose="02020603050405020304" pitchFamily="18" charset="0"/>
              </a:rPr>
              <a:t>(</a:t>
            </a:r>
            <a:r>
              <a:rPr lang="en-US" altLang="zh-CN" b="1" i="1" dirty="0" smtClean="0">
                <a:latin typeface="Times New Roman" panose="02020603050405020304" pitchFamily="18" charset="0"/>
              </a:rPr>
              <a:t>x</a:t>
            </a:r>
            <a:r>
              <a:rPr lang="en-US" altLang="zh-CN" b="1" dirty="0" smtClean="0">
                <a:latin typeface="Times New Roman" panose="02020603050405020304" pitchFamily="18" charset="0"/>
              </a:rPr>
              <a:t>))    //</a:t>
            </a:r>
            <a:r>
              <a:rPr lang="zh-CN" altLang="en-US" b="1" dirty="0" smtClean="0">
                <a:latin typeface="Times New Roman" panose="02020603050405020304" pitchFamily="18" charset="0"/>
              </a:rPr>
              <a:t>有人不爱看电影</a:t>
            </a:r>
            <a:endParaRPr lang="en-US" altLang="zh-CN" b="1" dirty="0" smtClean="0">
              <a:latin typeface="Times New Roman" panose="02020603050405020304" pitchFamily="18" charset="0"/>
            </a:endParaRPr>
          </a:p>
        </p:txBody>
      </p:sp>
    </p:spTree>
    <p:extLst>
      <p:ext uri="{BB962C8B-B14F-4D97-AF65-F5344CB8AC3E}">
        <p14:creationId xmlns:p14="http://schemas.microsoft.com/office/powerpoint/2010/main" val="2682069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61CC3FF-2CB5-49EB-A92B-96A87D97D195}" type="slidenum">
              <a:rPr lang="en-US" altLang="zh-CN" sz="1200">
                <a:latin typeface="Arial Black" panose="020B0A04020102020204" pitchFamily="34" charset="0"/>
              </a:rPr>
              <a:pPr>
                <a:spcBef>
                  <a:spcPct val="0"/>
                </a:spcBef>
                <a:buClrTx/>
                <a:buSzTx/>
                <a:buFontTx/>
                <a:buNone/>
              </a:pPr>
              <a:t>11</a:t>
            </a:fld>
            <a:endParaRPr lang="en-US" altLang="zh-CN" sz="1200">
              <a:latin typeface="Arial Black" panose="020B0A04020102020204" pitchFamily="34" charset="0"/>
            </a:endParaRPr>
          </a:p>
        </p:txBody>
      </p:sp>
      <p:sp>
        <p:nvSpPr>
          <p:cNvPr id="171011" name="Rectangle 3"/>
          <p:cNvSpPr>
            <a:spLocks noGrp="1" noChangeArrowheads="1"/>
          </p:cNvSpPr>
          <p:nvPr>
            <p:ph type="body" idx="4294967295"/>
          </p:nvPr>
        </p:nvSpPr>
        <p:spPr>
          <a:xfrm>
            <a:off x="395288" y="765175"/>
            <a:ext cx="8424862" cy="5543550"/>
          </a:xfrm>
        </p:spPr>
        <p:txBody>
          <a:bodyPr/>
          <a:lstStyle/>
          <a:p>
            <a:pPr algn="just" eaLnBrk="1" hangingPunct="1">
              <a:lnSpc>
                <a:spcPct val="90000"/>
              </a:lnSpc>
              <a:spcBef>
                <a:spcPct val="50000"/>
              </a:spcBef>
              <a:buClrTx/>
              <a:buFont typeface="Wingdings" panose="05000000000000000000" pitchFamily="2" charset="2"/>
              <a:buNone/>
            </a:pPr>
            <a:r>
              <a:rPr lang="zh-CN" altLang="en-US" sz="2800" b="1" smtClean="0">
                <a:solidFill>
                  <a:srgbClr val="FF3300"/>
                </a:solidFill>
                <a:latin typeface="Times New Roman" panose="02020603050405020304" pitchFamily="18" charset="0"/>
              </a:rPr>
              <a:t>证明</a:t>
            </a:r>
            <a:r>
              <a:rPr lang="zh-CN" altLang="en-US" sz="2800" b="1" smtClean="0">
                <a:solidFill>
                  <a:srgbClr val="000000"/>
                </a:solidFill>
                <a:latin typeface="Times New Roman" panose="02020603050405020304" pitchFamily="18" charset="0"/>
              </a:rPr>
              <a:t> </a:t>
            </a:r>
          </a:p>
          <a:p>
            <a:pPr algn="just" eaLnBrk="1" hangingPunct="1">
              <a:lnSpc>
                <a:spcPct val="90000"/>
              </a:lnSpc>
              <a:spcBef>
                <a:spcPct val="50000"/>
              </a:spcBef>
              <a:buClrTx/>
              <a:buFont typeface="Wingdings" panose="05000000000000000000" pitchFamily="2" charset="2"/>
              <a:buNone/>
            </a:pPr>
            <a:r>
              <a:rPr lang="zh-CN" altLang="en-US" sz="2800" b="1" smtClean="0">
                <a:solidFill>
                  <a:srgbClr val="000000"/>
                </a:solidFill>
                <a:latin typeface="Times New Roman" panose="02020603050405020304" pitchFamily="18" charset="0"/>
              </a:rPr>
              <a:t>    </a:t>
            </a:r>
            <a:r>
              <a:rPr lang="en-US" altLang="zh-CN" sz="2800" b="1" smtClean="0">
                <a:solidFill>
                  <a:srgbClr val="000000"/>
                </a:solidFill>
                <a:latin typeface="Times New Roman" panose="02020603050405020304" pitchFamily="18" charset="0"/>
              </a:rPr>
              <a:t>(1)﹁</a:t>
            </a:r>
            <a:r>
              <a:rPr lang="en-US" altLang="zh-CN" sz="2800" b="1" smtClean="0">
                <a:solidFill>
                  <a:srgbClr val="000000"/>
                </a:solidFill>
                <a:latin typeface="Times New Roman" panose="02020603050405020304" pitchFamily="18" charset="0"/>
                <a:sym typeface="Symbol" panose="05050102010706020507" pitchFamily="18" charset="2"/>
              </a:rPr>
              <a:t></a:t>
            </a:r>
            <a:r>
              <a:rPr lang="en-US" altLang="zh-CN" sz="2800" b="1" smtClean="0">
                <a:solidFill>
                  <a:srgbClr val="000000"/>
                </a:solidFill>
                <a:latin typeface="Times New Roman" panose="02020603050405020304" pitchFamily="18" charset="0"/>
              </a:rPr>
              <a:t>x(F(x)∧ ﹁ G(x))</a:t>
            </a:r>
          </a:p>
          <a:p>
            <a:pPr algn="just" eaLnBrk="1" hangingPunct="1">
              <a:lnSpc>
                <a:spcPct val="90000"/>
              </a:lnSpc>
              <a:spcBef>
                <a:spcPct val="50000"/>
              </a:spcBef>
              <a:buClrTx/>
              <a:buFont typeface="Wingdings" panose="05000000000000000000" pitchFamily="2" charset="2"/>
              <a:buNone/>
            </a:pPr>
            <a:r>
              <a:rPr lang="en-US" altLang="zh-CN" sz="2800" b="1" smtClean="0">
                <a:solidFill>
                  <a:srgbClr val="000000"/>
                </a:solidFill>
                <a:latin typeface="Times New Roman" panose="02020603050405020304" pitchFamily="18" charset="0"/>
              </a:rPr>
              <a:t>        </a:t>
            </a:r>
            <a:r>
              <a:rPr lang="en-US" altLang="zh-CN" sz="2800" b="1" smtClean="0">
                <a:solidFill>
                  <a:srgbClr val="000000"/>
                </a:solidFill>
                <a:latin typeface="Times New Roman" panose="02020603050405020304" pitchFamily="18" charset="0"/>
                <a:sym typeface="Symbol" panose="05050102010706020507" pitchFamily="18" charset="2"/>
              </a:rPr>
              <a:t></a:t>
            </a:r>
            <a:r>
              <a:rPr lang="en-US" altLang="zh-CN" sz="2800" b="1" smtClean="0">
                <a:solidFill>
                  <a:srgbClr val="000000"/>
                </a:solidFill>
                <a:latin typeface="Times New Roman" panose="02020603050405020304" pitchFamily="18" charset="0"/>
              </a:rPr>
              <a:t> </a:t>
            </a:r>
            <a:r>
              <a:rPr lang="en-US" altLang="zh-CN" sz="2800" b="1" smtClean="0">
                <a:solidFill>
                  <a:srgbClr val="000000"/>
                </a:solidFill>
                <a:latin typeface="Times New Roman" panose="02020603050405020304" pitchFamily="18" charset="0"/>
                <a:sym typeface="Symbol" panose="05050102010706020507" pitchFamily="18" charset="2"/>
              </a:rPr>
              <a:t></a:t>
            </a:r>
            <a:r>
              <a:rPr lang="en-US" altLang="zh-CN" sz="2800" b="1" smtClean="0">
                <a:solidFill>
                  <a:srgbClr val="000000"/>
                </a:solidFill>
                <a:latin typeface="Times New Roman" panose="02020603050405020304" pitchFamily="18" charset="0"/>
              </a:rPr>
              <a:t>x ﹁(F(x)∧ ﹁ G(x))</a:t>
            </a:r>
          </a:p>
          <a:p>
            <a:pPr algn="just" eaLnBrk="1" hangingPunct="1">
              <a:lnSpc>
                <a:spcPct val="90000"/>
              </a:lnSpc>
              <a:spcBef>
                <a:spcPct val="50000"/>
              </a:spcBef>
              <a:buClrTx/>
              <a:buFont typeface="Wingdings" panose="05000000000000000000" pitchFamily="2" charset="2"/>
              <a:buNone/>
            </a:pPr>
            <a:r>
              <a:rPr lang="en-US" altLang="zh-CN" sz="2800" b="1" smtClean="0">
                <a:solidFill>
                  <a:srgbClr val="000000"/>
                </a:solidFill>
                <a:latin typeface="Times New Roman" panose="02020603050405020304" pitchFamily="18" charset="0"/>
              </a:rPr>
              <a:t>        </a:t>
            </a:r>
            <a:r>
              <a:rPr lang="en-US" altLang="zh-CN" sz="2800" b="1" smtClean="0">
                <a:solidFill>
                  <a:srgbClr val="000000"/>
                </a:solidFill>
                <a:latin typeface="Times New Roman" panose="02020603050405020304" pitchFamily="18" charset="0"/>
                <a:sym typeface="Symbol" panose="05050102010706020507" pitchFamily="18" charset="2"/>
              </a:rPr>
              <a:t></a:t>
            </a:r>
            <a:r>
              <a:rPr lang="en-US" altLang="zh-CN" sz="2800" b="1" smtClean="0">
                <a:solidFill>
                  <a:srgbClr val="000000"/>
                </a:solidFill>
                <a:latin typeface="Times New Roman" panose="02020603050405020304" pitchFamily="18" charset="0"/>
              </a:rPr>
              <a:t> </a:t>
            </a:r>
            <a:r>
              <a:rPr lang="en-US" altLang="zh-CN" sz="2800" b="1" smtClean="0">
                <a:solidFill>
                  <a:srgbClr val="000000"/>
                </a:solidFill>
                <a:latin typeface="Times New Roman" panose="02020603050405020304" pitchFamily="18" charset="0"/>
                <a:sym typeface="Symbol" panose="05050102010706020507" pitchFamily="18" charset="2"/>
              </a:rPr>
              <a:t></a:t>
            </a:r>
            <a:r>
              <a:rPr lang="en-US" altLang="zh-CN" sz="2800" b="1" smtClean="0">
                <a:solidFill>
                  <a:srgbClr val="000000"/>
                </a:solidFill>
                <a:latin typeface="Times New Roman" panose="02020603050405020304" pitchFamily="18" charset="0"/>
              </a:rPr>
              <a:t>x(﹁F(x)∨G(x))</a:t>
            </a:r>
          </a:p>
          <a:p>
            <a:pPr algn="just" eaLnBrk="1" hangingPunct="1">
              <a:lnSpc>
                <a:spcPct val="90000"/>
              </a:lnSpc>
              <a:spcBef>
                <a:spcPct val="50000"/>
              </a:spcBef>
              <a:buClrTx/>
              <a:buFont typeface="Wingdings" panose="05000000000000000000" pitchFamily="2" charset="2"/>
              <a:buNone/>
            </a:pPr>
            <a:r>
              <a:rPr lang="en-US" altLang="zh-CN" sz="2800" b="1" smtClean="0">
                <a:solidFill>
                  <a:srgbClr val="000000"/>
                </a:solidFill>
                <a:latin typeface="Times New Roman" panose="02020603050405020304" pitchFamily="18" charset="0"/>
              </a:rPr>
              <a:t>        </a:t>
            </a:r>
            <a:r>
              <a:rPr lang="en-US" altLang="zh-CN" sz="2800" b="1" smtClean="0">
                <a:solidFill>
                  <a:srgbClr val="000000"/>
                </a:solidFill>
                <a:latin typeface="Times New Roman" panose="02020603050405020304" pitchFamily="18" charset="0"/>
                <a:sym typeface="Symbol" panose="05050102010706020507" pitchFamily="18" charset="2"/>
              </a:rPr>
              <a:t></a:t>
            </a:r>
            <a:r>
              <a:rPr lang="en-US" altLang="zh-CN" sz="2800" b="1" smtClean="0">
                <a:solidFill>
                  <a:srgbClr val="000000"/>
                </a:solidFill>
                <a:latin typeface="Times New Roman" panose="02020603050405020304" pitchFamily="18" charset="0"/>
              </a:rPr>
              <a:t> </a:t>
            </a:r>
            <a:r>
              <a:rPr lang="en-US" altLang="zh-CN" sz="2800" b="1" smtClean="0">
                <a:solidFill>
                  <a:srgbClr val="000000"/>
                </a:solidFill>
                <a:latin typeface="Times New Roman" panose="02020603050405020304" pitchFamily="18" charset="0"/>
                <a:sym typeface="Symbol" panose="05050102010706020507" pitchFamily="18" charset="2"/>
              </a:rPr>
              <a:t></a:t>
            </a:r>
            <a:r>
              <a:rPr lang="en-US" altLang="zh-CN" sz="2800" b="1" smtClean="0">
                <a:solidFill>
                  <a:srgbClr val="000000"/>
                </a:solidFill>
                <a:latin typeface="Times New Roman" panose="02020603050405020304" pitchFamily="18" charset="0"/>
              </a:rPr>
              <a:t>x(F(x)→G(x))</a:t>
            </a:r>
          </a:p>
          <a:p>
            <a:pPr algn="just" eaLnBrk="1" hangingPunct="1">
              <a:lnSpc>
                <a:spcPct val="90000"/>
              </a:lnSpc>
              <a:spcBef>
                <a:spcPct val="50000"/>
              </a:spcBef>
              <a:buClrTx/>
              <a:buFont typeface="Wingdings" panose="05000000000000000000" pitchFamily="2" charset="2"/>
              <a:buNone/>
            </a:pPr>
            <a:r>
              <a:rPr lang="en-US" altLang="zh-CN" sz="2800" b="1" smtClean="0">
                <a:latin typeface="Times New Roman" panose="02020603050405020304" pitchFamily="18" charset="0"/>
              </a:rPr>
              <a:t>    (2) ﹁</a:t>
            </a:r>
            <a:r>
              <a:rPr lang="en-US" altLang="zh-CN" sz="2800" b="1" smtClean="0">
                <a:latin typeface="Times New Roman" panose="02020603050405020304" pitchFamily="18" charset="0"/>
                <a:sym typeface="Symbol" panose="05050102010706020507" pitchFamily="18" charset="2"/>
              </a:rPr>
              <a:t></a:t>
            </a:r>
            <a:r>
              <a:rPr lang="en-US" altLang="zh-CN" sz="2800" b="1" smtClean="0">
                <a:latin typeface="Times New Roman" panose="02020603050405020304" pitchFamily="18" charset="0"/>
              </a:rPr>
              <a:t>x(F(x)→ G(x))</a:t>
            </a:r>
          </a:p>
          <a:p>
            <a:pPr algn="just" eaLnBrk="1" hangingPunct="1">
              <a:lnSpc>
                <a:spcPct val="90000"/>
              </a:lnSpc>
              <a:spcBef>
                <a:spcPct val="50000"/>
              </a:spcBef>
              <a:buClrTx/>
              <a:buFont typeface="Wingdings" panose="05000000000000000000" pitchFamily="2" charset="2"/>
              <a:buNone/>
            </a:pPr>
            <a:r>
              <a:rPr lang="en-US" altLang="zh-CN" sz="2800" b="1" smtClean="0">
                <a:latin typeface="Times New Roman" panose="02020603050405020304" pitchFamily="18" charset="0"/>
              </a:rPr>
              <a:t>         </a:t>
            </a:r>
            <a:r>
              <a:rPr lang="en-US" altLang="zh-CN" sz="2800" b="1" smtClean="0">
                <a:latin typeface="Times New Roman" panose="02020603050405020304" pitchFamily="18" charset="0"/>
                <a:sym typeface="Symbol" panose="05050102010706020507" pitchFamily="18" charset="2"/>
              </a:rPr>
              <a:t></a:t>
            </a:r>
            <a:r>
              <a:rPr lang="en-US" altLang="zh-CN" sz="2800" b="1" smtClean="0">
                <a:latin typeface="Times New Roman" panose="02020603050405020304" pitchFamily="18" charset="0"/>
              </a:rPr>
              <a:t> </a:t>
            </a:r>
            <a:r>
              <a:rPr lang="en-US" altLang="zh-CN" sz="2800" b="1" smtClean="0">
                <a:latin typeface="Times New Roman" panose="02020603050405020304" pitchFamily="18" charset="0"/>
                <a:sym typeface="Symbol" panose="05050102010706020507" pitchFamily="18" charset="2"/>
              </a:rPr>
              <a:t></a:t>
            </a:r>
            <a:r>
              <a:rPr lang="en-US" altLang="zh-CN" sz="2800" b="1" smtClean="0">
                <a:latin typeface="Times New Roman" panose="02020603050405020304" pitchFamily="18" charset="0"/>
              </a:rPr>
              <a:t>x ﹁(F(x)→ G(x))</a:t>
            </a:r>
          </a:p>
          <a:p>
            <a:pPr algn="just" eaLnBrk="1" hangingPunct="1">
              <a:lnSpc>
                <a:spcPct val="90000"/>
              </a:lnSpc>
              <a:spcBef>
                <a:spcPct val="50000"/>
              </a:spcBef>
              <a:buClrTx/>
              <a:buFont typeface="Wingdings" panose="05000000000000000000" pitchFamily="2" charset="2"/>
              <a:buNone/>
            </a:pPr>
            <a:r>
              <a:rPr lang="en-US" altLang="zh-CN" sz="2800" b="1" smtClean="0">
                <a:latin typeface="Times New Roman" panose="02020603050405020304" pitchFamily="18" charset="0"/>
              </a:rPr>
              <a:t>         </a:t>
            </a:r>
            <a:r>
              <a:rPr lang="en-US" altLang="zh-CN" sz="2800" b="1" smtClean="0">
                <a:latin typeface="Times New Roman" panose="02020603050405020304" pitchFamily="18" charset="0"/>
                <a:sym typeface="Symbol" panose="05050102010706020507" pitchFamily="18" charset="2"/>
              </a:rPr>
              <a:t></a:t>
            </a:r>
            <a:r>
              <a:rPr lang="en-US" altLang="zh-CN" sz="2800" b="1" smtClean="0">
                <a:latin typeface="Times New Roman" panose="02020603050405020304" pitchFamily="18" charset="0"/>
              </a:rPr>
              <a:t> </a:t>
            </a:r>
            <a:r>
              <a:rPr lang="en-US" altLang="zh-CN" sz="2800" b="1" smtClean="0">
                <a:latin typeface="Times New Roman" panose="02020603050405020304" pitchFamily="18" charset="0"/>
                <a:sym typeface="Symbol" panose="05050102010706020507" pitchFamily="18" charset="2"/>
              </a:rPr>
              <a:t></a:t>
            </a:r>
            <a:r>
              <a:rPr lang="en-US" altLang="zh-CN" sz="2800" b="1" smtClean="0">
                <a:latin typeface="Times New Roman" panose="02020603050405020304" pitchFamily="18" charset="0"/>
              </a:rPr>
              <a:t>x ﹁(﹁F(x)∨G(x))</a:t>
            </a:r>
          </a:p>
          <a:p>
            <a:pPr algn="just" eaLnBrk="1" hangingPunct="1">
              <a:lnSpc>
                <a:spcPct val="90000"/>
              </a:lnSpc>
              <a:spcBef>
                <a:spcPct val="50000"/>
              </a:spcBef>
              <a:buClrTx/>
              <a:buFont typeface="Wingdings" panose="05000000000000000000" pitchFamily="2" charset="2"/>
              <a:buNone/>
            </a:pPr>
            <a:r>
              <a:rPr lang="en-US" altLang="zh-CN" sz="2800" b="1" smtClean="0">
                <a:latin typeface="Times New Roman" panose="02020603050405020304" pitchFamily="18" charset="0"/>
              </a:rPr>
              <a:t>         </a:t>
            </a:r>
            <a:r>
              <a:rPr lang="en-US" altLang="zh-CN" sz="2800" b="1" smtClean="0">
                <a:latin typeface="Times New Roman" panose="02020603050405020304" pitchFamily="18" charset="0"/>
                <a:sym typeface="Symbol" panose="05050102010706020507" pitchFamily="18" charset="2"/>
              </a:rPr>
              <a:t></a:t>
            </a:r>
            <a:r>
              <a:rPr lang="en-US" altLang="zh-CN" sz="2800" b="1" smtClean="0">
                <a:latin typeface="Times New Roman" panose="02020603050405020304" pitchFamily="18" charset="0"/>
              </a:rPr>
              <a:t> </a:t>
            </a:r>
            <a:r>
              <a:rPr lang="en-US" altLang="zh-CN" sz="2800" b="1" smtClean="0">
                <a:latin typeface="Times New Roman" panose="02020603050405020304" pitchFamily="18" charset="0"/>
                <a:sym typeface="Symbol" panose="05050102010706020507" pitchFamily="18" charset="2"/>
              </a:rPr>
              <a:t></a:t>
            </a:r>
            <a:r>
              <a:rPr lang="en-US" altLang="zh-CN" sz="2800" b="1" smtClean="0">
                <a:latin typeface="Times New Roman" panose="02020603050405020304" pitchFamily="18" charset="0"/>
              </a:rPr>
              <a:t>x(F(x)∧﹁G(x))</a:t>
            </a:r>
            <a:endParaRPr lang="en-US" altLang="zh-CN" sz="2800" b="1" smtClean="0">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71011">
                                            <p:txEl>
                                              <p:pRg st="0" end="0"/>
                                            </p:txEl>
                                          </p:spTgt>
                                        </p:tgtEl>
                                        <p:attrNameLst>
                                          <p:attrName>style.visibility</p:attrName>
                                        </p:attrNameLst>
                                      </p:cBhvr>
                                      <p:to>
                                        <p:strVal val="visible"/>
                                      </p:to>
                                    </p:set>
                                    <p:anim calcmode="lin" valueType="num">
                                      <p:cBhvr additive="base">
                                        <p:cTn id="7" dur="500" fill="hold"/>
                                        <p:tgtEl>
                                          <p:spTgt spid="1710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10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71011">
                                            <p:txEl>
                                              <p:pRg st="1" end="1"/>
                                            </p:txEl>
                                          </p:spTgt>
                                        </p:tgtEl>
                                        <p:attrNameLst>
                                          <p:attrName>style.visibility</p:attrName>
                                        </p:attrNameLst>
                                      </p:cBhvr>
                                      <p:to>
                                        <p:strVal val="visible"/>
                                      </p:to>
                                    </p:set>
                                    <p:anim calcmode="lin" valueType="num">
                                      <p:cBhvr additive="base">
                                        <p:cTn id="13" dur="500" fill="hold"/>
                                        <p:tgtEl>
                                          <p:spTgt spid="1710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10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71011">
                                            <p:txEl>
                                              <p:pRg st="2" end="2"/>
                                            </p:txEl>
                                          </p:spTgt>
                                        </p:tgtEl>
                                        <p:attrNameLst>
                                          <p:attrName>style.visibility</p:attrName>
                                        </p:attrNameLst>
                                      </p:cBhvr>
                                      <p:to>
                                        <p:strVal val="visible"/>
                                      </p:to>
                                    </p:set>
                                    <p:anim calcmode="lin" valueType="num">
                                      <p:cBhvr additive="base">
                                        <p:cTn id="19" dur="500" fill="hold"/>
                                        <p:tgtEl>
                                          <p:spTgt spid="1710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10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71011">
                                            <p:txEl>
                                              <p:pRg st="3" end="3"/>
                                            </p:txEl>
                                          </p:spTgt>
                                        </p:tgtEl>
                                        <p:attrNameLst>
                                          <p:attrName>style.visibility</p:attrName>
                                        </p:attrNameLst>
                                      </p:cBhvr>
                                      <p:to>
                                        <p:strVal val="visible"/>
                                      </p:to>
                                    </p:set>
                                    <p:anim calcmode="lin" valueType="num">
                                      <p:cBhvr additive="base">
                                        <p:cTn id="25" dur="500" fill="hold"/>
                                        <p:tgtEl>
                                          <p:spTgt spid="1710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10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71011">
                                            <p:txEl>
                                              <p:pRg st="4" end="4"/>
                                            </p:txEl>
                                          </p:spTgt>
                                        </p:tgtEl>
                                        <p:attrNameLst>
                                          <p:attrName>style.visibility</p:attrName>
                                        </p:attrNameLst>
                                      </p:cBhvr>
                                      <p:to>
                                        <p:strVal val="visible"/>
                                      </p:to>
                                    </p:set>
                                    <p:anim calcmode="lin" valueType="num">
                                      <p:cBhvr additive="base">
                                        <p:cTn id="31" dur="500" fill="hold"/>
                                        <p:tgtEl>
                                          <p:spTgt spid="17101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10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71011">
                                            <p:txEl>
                                              <p:pRg st="5" end="5"/>
                                            </p:txEl>
                                          </p:spTgt>
                                        </p:tgtEl>
                                        <p:attrNameLst>
                                          <p:attrName>style.visibility</p:attrName>
                                        </p:attrNameLst>
                                      </p:cBhvr>
                                      <p:to>
                                        <p:strVal val="visible"/>
                                      </p:to>
                                    </p:set>
                                    <p:anim calcmode="lin" valueType="num">
                                      <p:cBhvr additive="base">
                                        <p:cTn id="37" dur="500" fill="hold"/>
                                        <p:tgtEl>
                                          <p:spTgt spid="17101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710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71011">
                                            <p:txEl>
                                              <p:pRg st="6" end="6"/>
                                            </p:txEl>
                                          </p:spTgt>
                                        </p:tgtEl>
                                        <p:attrNameLst>
                                          <p:attrName>style.visibility</p:attrName>
                                        </p:attrNameLst>
                                      </p:cBhvr>
                                      <p:to>
                                        <p:strVal val="visible"/>
                                      </p:to>
                                    </p:set>
                                    <p:anim calcmode="lin" valueType="num">
                                      <p:cBhvr additive="base">
                                        <p:cTn id="43" dur="500" fill="hold"/>
                                        <p:tgtEl>
                                          <p:spTgt spid="171011">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710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171011">
                                            <p:txEl>
                                              <p:pRg st="7" end="7"/>
                                            </p:txEl>
                                          </p:spTgt>
                                        </p:tgtEl>
                                        <p:attrNameLst>
                                          <p:attrName>style.visibility</p:attrName>
                                        </p:attrNameLst>
                                      </p:cBhvr>
                                      <p:to>
                                        <p:strVal val="visible"/>
                                      </p:to>
                                    </p:set>
                                    <p:anim calcmode="lin" valueType="num">
                                      <p:cBhvr additive="base">
                                        <p:cTn id="49" dur="500" fill="hold"/>
                                        <p:tgtEl>
                                          <p:spTgt spid="171011">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7101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171011">
                                            <p:txEl>
                                              <p:pRg st="8" end="8"/>
                                            </p:txEl>
                                          </p:spTgt>
                                        </p:tgtEl>
                                        <p:attrNameLst>
                                          <p:attrName>style.visibility</p:attrName>
                                        </p:attrNameLst>
                                      </p:cBhvr>
                                      <p:to>
                                        <p:strVal val="visible"/>
                                      </p:to>
                                    </p:set>
                                    <p:anim calcmode="lin" valueType="num">
                                      <p:cBhvr additive="base">
                                        <p:cTn id="55" dur="500" fill="hold"/>
                                        <p:tgtEl>
                                          <p:spTgt spid="171011">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7101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2"/>
          <p:cNvSpPr>
            <a:spLocks noGrp="1"/>
          </p:cNvSpPr>
          <p:nvPr>
            <p:ph type="sldNum" sz="quarter" idx="12"/>
          </p:nvPr>
        </p:nvSpPr>
        <p:spPr>
          <a:xfrm>
            <a:off x="7164288" y="6237312"/>
            <a:ext cx="3096344"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fld id="{3BA76FCF-09C7-435A-B57F-9C8788B3E757}" type="slidenum">
              <a:rPr lang="en-US" altLang="zh-CN" sz="1400" smtClean="0">
                <a:latin typeface="Arial Black" panose="020B0A04020102020204" pitchFamily="34" charset="0"/>
              </a:rPr>
              <a:pPr algn="ctr">
                <a:spcBef>
                  <a:spcPct val="0"/>
                </a:spcBef>
                <a:buFontTx/>
                <a:buNone/>
              </a:pPr>
              <a:t>12</a:t>
            </a:fld>
            <a:endParaRPr lang="en-US" altLang="zh-CN" sz="1400" dirty="0">
              <a:latin typeface="Arial Black" panose="020B0A04020102020204" pitchFamily="34" charset="0"/>
            </a:endParaRPr>
          </a:p>
        </p:txBody>
      </p:sp>
      <p:sp>
        <p:nvSpPr>
          <p:cNvPr id="101379" name="Text Box 4"/>
          <p:cNvSpPr txBox="1">
            <a:spLocks noChangeArrowheads="1"/>
          </p:cNvSpPr>
          <p:nvPr/>
        </p:nvSpPr>
        <p:spPr bwMode="auto">
          <a:xfrm>
            <a:off x="422145" y="260648"/>
            <a:ext cx="309721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Clr>
                <a:schemeClr val="bg2"/>
              </a:buClr>
              <a:buSzPct val="75000"/>
              <a:buFont typeface="Wingdings" panose="05000000000000000000" pitchFamily="2" charset="2"/>
              <a:buNone/>
            </a:pPr>
            <a:r>
              <a:rPr lang="zh-CN" altLang="en-US" sz="4000" b="1" dirty="0">
                <a:solidFill>
                  <a:srgbClr val="3366CC"/>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rPr>
              <a:t>课堂练习：</a:t>
            </a:r>
          </a:p>
        </p:txBody>
      </p:sp>
      <p:sp>
        <p:nvSpPr>
          <p:cNvPr id="101380" name="Text Box 5"/>
          <p:cNvSpPr txBox="1">
            <a:spLocks noChangeArrowheads="1"/>
          </p:cNvSpPr>
          <p:nvPr/>
        </p:nvSpPr>
        <p:spPr bwMode="auto">
          <a:xfrm>
            <a:off x="422145" y="1250866"/>
            <a:ext cx="388778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Clr>
                <a:schemeClr val="bg2"/>
              </a:buClr>
              <a:buSzPct val="75000"/>
              <a:buFont typeface="Wingdings" panose="05000000000000000000" pitchFamily="2" charset="2"/>
              <a:buNone/>
            </a:pPr>
            <a:r>
              <a:rPr lang="zh-CN" altLang="en-US" b="1" dirty="0">
                <a:latin typeface="Times New Roman" panose="02020603050405020304" pitchFamily="18" charset="0"/>
              </a:rPr>
              <a:t>判断下列公式的类型：</a:t>
            </a:r>
          </a:p>
        </p:txBody>
      </p:sp>
      <p:graphicFrame>
        <p:nvGraphicFramePr>
          <p:cNvPr id="101381" name="Object 6"/>
          <p:cNvGraphicFramePr>
            <a:graphicFrameLocks noChangeAspect="1"/>
          </p:cNvGraphicFramePr>
          <p:nvPr>
            <p:extLst>
              <p:ext uri="{D42A27DB-BD31-4B8C-83A1-F6EECF244321}">
                <p14:modId xmlns:p14="http://schemas.microsoft.com/office/powerpoint/2010/main" val="1059842263"/>
              </p:ext>
            </p:extLst>
          </p:nvPr>
        </p:nvGraphicFramePr>
        <p:xfrm>
          <a:off x="428583" y="1981353"/>
          <a:ext cx="4325938" cy="509587"/>
        </p:xfrm>
        <a:graphic>
          <a:graphicData uri="http://schemas.openxmlformats.org/presentationml/2006/ole">
            <mc:AlternateContent xmlns:mc="http://schemas.openxmlformats.org/markup-compatibility/2006">
              <mc:Choice xmlns:v="urn:schemas-microsoft-com:vml" Requires="v">
                <p:oleObj spid="_x0000_s1032" name="公式" r:id="rId3" imgW="1943100" imgH="228600" progId="Equation.3">
                  <p:embed/>
                </p:oleObj>
              </mc:Choice>
              <mc:Fallback>
                <p:oleObj name="公式" r:id="rId3" imgW="19431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583" y="1981353"/>
                        <a:ext cx="4325938" cy="50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1382" name="Object 7"/>
          <p:cNvGraphicFramePr>
            <a:graphicFrameLocks noChangeAspect="1"/>
          </p:cNvGraphicFramePr>
          <p:nvPr>
            <p:extLst>
              <p:ext uri="{D42A27DB-BD31-4B8C-83A1-F6EECF244321}">
                <p14:modId xmlns:p14="http://schemas.microsoft.com/office/powerpoint/2010/main" val="2569853764"/>
              </p:ext>
            </p:extLst>
          </p:nvPr>
        </p:nvGraphicFramePr>
        <p:xfrm>
          <a:off x="251520" y="2636912"/>
          <a:ext cx="7588250" cy="522287"/>
        </p:xfrm>
        <a:graphic>
          <a:graphicData uri="http://schemas.openxmlformats.org/presentationml/2006/ole">
            <mc:AlternateContent xmlns:mc="http://schemas.openxmlformats.org/markup-compatibility/2006">
              <mc:Choice xmlns:v="urn:schemas-microsoft-com:vml" Requires="v">
                <p:oleObj spid="_x0000_s1033" name="公式" r:id="rId5" imgW="3314700" imgH="228600" progId="Equation.3">
                  <p:embed/>
                </p:oleObj>
              </mc:Choice>
              <mc:Fallback>
                <p:oleObj name="公式" r:id="rId5" imgW="33147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520" y="2636912"/>
                        <a:ext cx="7588250" cy="522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53042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灯片编号占位符 2"/>
          <p:cNvSpPr>
            <a:spLocks noGrp="1"/>
          </p:cNvSpPr>
          <p:nvPr>
            <p:ph type="sldNum" sz="quarter" idx="12"/>
          </p:nvPr>
        </p:nvSpPr>
        <p:spPr>
          <a:xfrm>
            <a:off x="7093173" y="6323447"/>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fld id="{E42E226D-2999-407F-91DA-FABDF4D41727}" type="slidenum">
              <a:rPr lang="en-US" altLang="zh-CN" sz="1400" smtClean="0">
                <a:latin typeface="Arial Black" panose="020B0A04020102020204" pitchFamily="34" charset="0"/>
              </a:rPr>
              <a:pPr algn="ctr">
                <a:spcBef>
                  <a:spcPct val="0"/>
                </a:spcBef>
                <a:buFontTx/>
                <a:buNone/>
              </a:pPr>
              <a:t>13</a:t>
            </a:fld>
            <a:endParaRPr lang="en-US" altLang="zh-CN" sz="1400">
              <a:latin typeface="Arial Black" panose="020B0A04020102020204" pitchFamily="34" charset="0"/>
            </a:endParaRPr>
          </a:p>
        </p:txBody>
      </p:sp>
      <p:graphicFrame>
        <p:nvGraphicFramePr>
          <p:cNvPr id="102403" name="Object 4"/>
          <p:cNvGraphicFramePr>
            <a:graphicFrameLocks noChangeAspect="1"/>
          </p:cNvGraphicFramePr>
          <p:nvPr>
            <p:extLst>
              <p:ext uri="{D42A27DB-BD31-4B8C-83A1-F6EECF244321}">
                <p14:modId xmlns:p14="http://schemas.microsoft.com/office/powerpoint/2010/main" val="4240455472"/>
              </p:ext>
            </p:extLst>
          </p:nvPr>
        </p:nvGraphicFramePr>
        <p:xfrm>
          <a:off x="252090" y="3214018"/>
          <a:ext cx="7188200" cy="495300"/>
        </p:xfrm>
        <a:graphic>
          <a:graphicData uri="http://schemas.openxmlformats.org/presentationml/2006/ole">
            <mc:AlternateContent xmlns:mc="http://schemas.openxmlformats.org/markup-compatibility/2006">
              <mc:Choice xmlns:v="urn:schemas-microsoft-com:vml" Requires="v">
                <p:oleObj spid="_x0000_s2062" name="公式" r:id="rId3" imgW="3314700" imgH="228600" progId="Equation.3">
                  <p:embed/>
                </p:oleObj>
              </mc:Choice>
              <mc:Fallback>
                <p:oleObj name="公式" r:id="rId3" imgW="33147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090" y="3214018"/>
                        <a:ext cx="71882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04" name="Object 5"/>
          <p:cNvGraphicFramePr>
            <a:graphicFrameLocks noChangeAspect="1"/>
          </p:cNvGraphicFramePr>
          <p:nvPr>
            <p:extLst>
              <p:ext uri="{D42A27DB-BD31-4B8C-83A1-F6EECF244321}">
                <p14:modId xmlns:p14="http://schemas.microsoft.com/office/powerpoint/2010/main" val="3058808889"/>
              </p:ext>
            </p:extLst>
          </p:nvPr>
        </p:nvGraphicFramePr>
        <p:xfrm>
          <a:off x="716728" y="3768849"/>
          <a:ext cx="7389812" cy="498475"/>
        </p:xfrm>
        <a:graphic>
          <a:graphicData uri="http://schemas.openxmlformats.org/presentationml/2006/ole">
            <mc:AlternateContent xmlns:mc="http://schemas.openxmlformats.org/markup-compatibility/2006">
              <mc:Choice xmlns:v="urn:schemas-microsoft-com:vml" Requires="v">
                <p:oleObj spid="_x0000_s2063" name="公式" r:id="rId5" imgW="3009900" imgH="203200" progId="Equation.3">
                  <p:embed/>
                </p:oleObj>
              </mc:Choice>
              <mc:Fallback>
                <p:oleObj name="公式" r:id="rId5" imgW="3009900" imgH="203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6728" y="3768849"/>
                        <a:ext cx="7389812"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05" name="Text Box 6"/>
          <p:cNvSpPr txBox="1">
            <a:spLocks noChangeArrowheads="1"/>
          </p:cNvSpPr>
          <p:nvPr/>
        </p:nvSpPr>
        <p:spPr bwMode="auto">
          <a:xfrm>
            <a:off x="611560" y="4326855"/>
            <a:ext cx="7345363"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spcBef>
                <a:spcPct val="50000"/>
              </a:spcBef>
              <a:buClr>
                <a:schemeClr val="bg2"/>
              </a:buClr>
              <a:buSzPct val="75000"/>
              <a:buFont typeface="Wingdings" panose="05000000000000000000" pitchFamily="2" charset="2"/>
              <a:buNone/>
            </a:pPr>
            <a:r>
              <a:rPr lang="zh-CN" altLang="en-US" sz="2800" b="1" dirty="0">
                <a:latin typeface="Times New Roman" panose="02020603050405020304" pitchFamily="18" charset="0"/>
              </a:rPr>
              <a:t>因为（</a:t>
            </a:r>
            <a:r>
              <a:rPr lang="en-US" altLang="zh-CN" sz="2800" b="1" i="1" dirty="0">
                <a:latin typeface="Times New Roman" panose="02020603050405020304" pitchFamily="18" charset="0"/>
              </a:rPr>
              <a:t>p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q</a:t>
            </a:r>
            <a:r>
              <a:rPr lang="en-US" altLang="zh-CN" sz="2800" b="1" dirty="0">
                <a:latin typeface="Times New Roman" panose="02020603050405020304" pitchFamily="18" charset="0"/>
              </a:rPr>
              <a:t>)</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sym typeface="Symbol" panose="05050102010706020507" pitchFamily="18" charset="2"/>
              </a:rPr>
              <a:t>p </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sym typeface="Symbol" panose="05050102010706020507" pitchFamily="18" charset="2"/>
              </a:rPr>
              <a:t> q</a:t>
            </a:r>
            <a:r>
              <a:rPr lang="en-US" altLang="zh-CN" sz="2800" b="1" dirty="0">
                <a:latin typeface="Times New Roman" panose="02020603050405020304" pitchFamily="18" charset="0"/>
                <a:sym typeface="Symbol" panose="05050102010706020507" pitchFamily="18" charset="2"/>
              </a:rPr>
              <a:t>)</a:t>
            </a:r>
            <a:r>
              <a:rPr lang="zh-CN" altLang="en-US" sz="2800" b="1" dirty="0">
                <a:latin typeface="Times New Roman" panose="02020603050405020304" pitchFamily="18" charset="0"/>
              </a:rPr>
              <a:t>为重言式，而</a:t>
            </a:r>
            <a:r>
              <a:rPr lang="en-US" altLang="zh-CN" sz="2800" b="1" dirty="0">
                <a:latin typeface="Times New Roman" panose="02020603050405020304" pitchFamily="18" charset="0"/>
              </a:rPr>
              <a:t>2)</a:t>
            </a:r>
            <a:r>
              <a:rPr lang="zh-CN" altLang="en-US" sz="2800" b="1" dirty="0">
                <a:latin typeface="Times New Roman" panose="02020603050405020304" pitchFamily="18" charset="0"/>
              </a:rPr>
              <a:t>式为它的代换实例，所以是逻辑有效式</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永真式</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a:t>
            </a:r>
          </a:p>
        </p:txBody>
      </p:sp>
      <p:sp>
        <p:nvSpPr>
          <p:cNvPr id="102406" name="Text Box 7"/>
          <p:cNvSpPr txBox="1">
            <a:spLocks noChangeArrowheads="1"/>
          </p:cNvSpPr>
          <p:nvPr/>
        </p:nvSpPr>
        <p:spPr bwMode="auto">
          <a:xfrm>
            <a:off x="716728" y="2386136"/>
            <a:ext cx="32400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Clr>
                <a:schemeClr val="bg2"/>
              </a:buClr>
              <a:buSzPct val="75000"/>
              <a:buFont typeface="Wingdings" panose="05000000000000000000" pitchFamily="2" charset="2"/>
              <a:buNone/>
            </a:pPr>
            <a:r>
              <a:rPr lang="zh-CN" altLang="en-US" sz="2800" b="1" dirty="0">
                <a:latin typeface="Times New Roman" panose="02020603050405020304" pitchFamily="18" charset="0"/>
              </a:rPr>
              <a:t>所以为永真式。</a:t>
            </a:r>
          </a:p>
        </p:txBody>
      </p:sp>
      <p:graphicFrame>
        <p:nvGraphicFramePr>
          <p:cNvPr id="102407" name="Object 8"/>
          <p:cNvGraphicFramePr>
            <a:graphicFrameLocks noChangeAspect="1"/>
          </p:cNvGraphicFramePr>
          <p:nvPr>
            <p:extLst>
              <p:ext uri="{D42A27DB-BD31-4B8C-83A1-F6EECF244321}">
                <p14:modId xmlns:p14="http://schemas.microsoft.com/office/powerpoint/2010/main" val="1610920712"/>
              </p:ext>
            </p:extLst>
          </p:nvPr>
        </p:nvGraphicFramePr>
        <p:xfrm>
          <a:off x="716728" y="1859880"/>
          <a:ext cx="4752975" cy="561975"/>
        </p:xfrm>
        <a:graphic>
          <a:graphicData uri="http://schemas.openxmlformats.org/presentationml/2006/ole">
            <mc:AlternateContent xmlns:mc="http://schemas.openxmlformats.org/markup-compatibility/2006">
              <mc:Choice xmlns:v="urn:schemas-microsoft-com:vml" Requires="v">
                <p:oleObj spid="_x0000_s2064" name="公式" r:id="rId7" imgW="1714500" imgH="203200" progId="Equation.3">
                  <p:embed/>
                </p:oleObj>
              </mc:Choice>
              <mc:Fallback>
                <p:oleObj name="公式" r:id="rId7" imgW="1714500" imgH="203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6728" y="1859880"/>
                        <a:ext cx="475297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08" name="Object 9"/>
          <p:cNvGraphicFramePr>
            <a:graphicFrameLocks noChangeAspect="1"/>
          </p:cNvGraphicFramePr>
          <p:nvPr>
            <p:extLst>
              <p:ext uri="{D42A27DB-BD31-4B8C-83A1-F6EECF244321}">
                <p14:modId xmlns:p14="http://schemas.microsoft.com/office/powerpoint/2010/main" val="3683187511"/>
              </p:ext>
            </p:extLst>
          </p:nvPr>
        </p:nvGraphicFramePr>
        <p:xfrm>
          <a:off x="323528" y="1340768"/>
          <a:ext cx="4416425" cy="504825"/>
        </p:xfrm>
        <a:graphic>
          <a:graphicData uri="http://schemas.openxmlformats.org/presentationml/2006/ole">
            <mc:AlternateContent xmlns:mc="http://schemas.openxmlformats.org/markup-compatibility/2006">
              <mc:Choice xmlns:v="urn:schemas-microsoft-com:vml" Requires="v">
                <p:oleObj spid="_x0000_s2065" name="公式" r:id="rId9" imgW="1993900" imgH="228600" progId="Equation.3">
                  <p:embed/>
                </p:oleObj>
              </mc:Choice>
              <mc:Fallback>
                <p:oleObj name="公式" r:id="rId9" imgW="199390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3528" y="1340768"/>
                        <a:ext cx="4416425"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09" name="Text Box 10"/>
          <p:cNvSpPr txBox="1">
            <a:spLocks noChangeArrowheads="1"/>
          </p:cNvSpPr>
          <p:nvPr/>
        </p:nvSpPr>
        <p:spPr bwMode="auto">
          <a:xfrm>
            <a:off x="252090" y="417327"/>
            <a:ext cx="93662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Clr>
                <a:schemeClr val="bg2"/>
              </a:buClr>
              <a:buSzPct val="75000"/>
              <a:buFont typeface="Wingdings" panose="05000000000000000000" pitchFamily="2" charset="2"/>
              <a:buNone/>
            </a:pPr>
            <a:r>
              <a:rPr lang="zh-CN" altLang="en-US" sz="4000" b="1" dirty="0">
                <a:solidFill>
                  <a:schemeClr val="accent2"/>
                </a:solidFill>
                <a:latin typeface="Times New Roman" panose="02020603050405020304" pitchFamily="18" charset="0"/>
              </a:rPr>
              <a:t>解：</a:t>
            </a:r>
          </a:p>
        </p:txBody>
      </p:sp>
    </p:spTree>
    <p:extLst>
      <p:ext uri="{BB962C8B-B14F-4D97-AF65-F5344CB8AC3E}">
        <p14:creationId xmlns:p14="http://schemas.microsoft.com/office/powerpoint/2010/main" val="226167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312EFE3-A738-4A11-977A-00756DA0EC09}" type="slidenum">
              <a:rPr lang="en-US" altLang="zh-CN" sz="1200">
                <a:latin typeface="Arial Black" panose="020B0A04020102020204" pitchFamily="34" charset="0"/>
              </a:rPr>
              <a:pPr>
                <a:spcBef>
                  <a:spcPct val="0"/>
                </a:spcBef>
                <a:buClrTx/>
                <a:buSzTx/>
                <a:buFontTx/>
                <a:buNone/>
              </a:pPr>
              <a:t>14</a:t>
            </a:fld>
            <a:endParaRPr lang="en-US" altLang="zh-CN" sz="1200">
              <a:latin typeface="Arial Black" panose="020B0A04020102020204" pitchFamily="34" charset="0"/>
            </a:endParaRPr>
          </a:p>
        </p:txBody>
      </p:sp>
      <p:sp>
        <p:nvSpPr>
          <p:cNvPr id="14339" name="Rectangle 2"/>
          <p:cNvSpPr>
            <a:spLocks noGrp="1" noChangeArrowheads="1"/>
          </p:cNvSpPr>
          <p:nvPr>
            <p:ph type="title"/>
          </p:nvPr>
        </p:nvSpPr>
        <p:spPr>
          <a:xfrm>
            <a:off x="457200" y="457200"/>
            <a:ext cx="8229600" cy="914400"/>
          </a:xfrm>
        </p:spPr>
        <p:txBody>
          <a:bodyPr/>
          <a:lstStyle/>
          <a:p>
            <a:pPr eaLnBrk="1" hangingPunct="1"/>
            <a:r>
              <a:rPr lang="zh-CN" altLang="en-US" b="1" smtClean="0">
                <a:latin typeface="宋体" panose="02010600030101010101" pitchFamily="2" charset="-122"/>
              </a:rPr>
              <a:t>前束范式</a:t>
            </a:r>
            <a:r>
              <a:rPr lang="zh-CN" altLang="en-US" sz="4000" b="1" smtClean="0">
                <a:latin typeface="宋体" panose="02010600030101010101" pitchFamily="2" charset="-122"/>
              </a:rPr>
              <a:t> </a:t>
            </a:r>
          </a:p>
        </p:txBody>
      </p:sp>
      <p:sp>
        <p:nvSpPr>
          <p:cNvPr id="14340" name="Rectangle 3"/>
          <p:cNvSpPr>
            <a:spLocks noGrp="1" noChangeArrowheads="1"/>
          </p:cNvSpPr>
          <p:nvPr>
            <p:ph type="body" idx="1"/>
          </p:nvPr>
        </p:nvSpPr>
        <p:spPr>
          <a:xfrm>
            <a:off x="539750" y="3284538"/>
            <a:ext cx="8305800" cy="3124200"/>
          </a:xfrm>
        </p:spPr>
        <p:txBody>
          <a:bodyPr/>
          <a:lstStyle/>
          <a:p>
            <a:pPr algn="just" eaLnBrk="1" hangingPunct="1">
              <a:buFont typeface="Wingdings" panose="05000000000000000000" pitchFamily="2" charset="2"/>
              <a:buNone/>
            </a:pPr>
            <a:r>
              <a:rPr lang="zh-CN" altLang="en-US" sz="2800" b="1" smtClean="0">
                <a:solidFill>
                  <a:schemeClr val="bg2"/>
                </a:solidFill>
                <a:latin typeface="Times New Roman" panose="02020603050405020304" pitchFamily="18" charset="0"/>
              </a:rPr>
              <a:t>例如，</a:t>
            </a:r>
            <a:r>
              <a:rPr lang="zh-CN" altLang="en-US" sz="2800" b="1" smtClean="0">
                <a:solidFill>
                  <a:schemeClr val="bg2"/>
                </a:solidFill>
                <a:latin typeface="Times New Roman" panose="02020603050405020304" pitchFamily="18" charset="0"/>
                <a:sym typeface="Symbol" panose="05050102010706020507" pitchFamily="18" charset="2"/>
              </a:rPr>
              <a:t></a:t>
            </a:r>
            <a:r>
              <a:rPr lang="en-US" altLang="zh-CN" sz="2800" b="1" i="1" smtClean="0">
                <a:solidFill>
                  <a:schemeClr val="bg2"/>
                </a:solidFill>
                <a:latin typeface="Times New Roman" panose="02020603050405020304" pitchFamily="18" charset="0"/>
              </a:rPr>
              <a:t>x</a:t>
            </a:r>
            <a:r>
              <a:rPr lang="en-US" altLang="zh-CN" sz="2800" b="1" smtClean="0">
                <a:solidFill>
                  <a:schemeClr val="bg2"/>
                </a:solidFill>
                <a:latin typeface="Times New Roman" panose="02020603050405020304" pitchFamily="18" charset="0"/>
                <a:sym typeface="Symbol" panose="05050102010706020507" pitchFamily="18" charset="2"/>
              </a:rPr>
              <a:t></a:t>
            </a:r>
            <a:r>
              <a:rPr lang="en-US" altLang="zh-CN" sz="2800" b="1" i="1" smtClean="0">
                <a:solidFill>
                  <a:schemeClr val="bg2"/>
                </a:solidFill>
                <a:latin typeface="Times New Roman" panose="02020603050405020304" pitchFamily="18" charset="0"/>
              </a:rPr>
              <a:t>y</a:t>
            </a:r>
            <a:r>
              <a:rPr lang="en-US" altLang="zh-CN" sz="2800" b="1" smtClean="0">
                <a:solidFill>
                  <a:schemeClr val="bg2"/>
                </a:solidFill>
                <a:latin typeface="Times New Roman" panose="02020603050405020304" pitchFamily="18" charset="0"/>
              </a:rPr>
              <a:t>(</a:t>
            </a:r>
            <a:r>
              <a:rPr lang="en-US" altLang="zh-CN" sz="2800" b="1" i="1" smtClean="0">
                <a:solidFill>
                  <a:schemeClr val="bg2"/>
                </a:solidFill>
                <a:latin typeface="Times New Roman" panose="02020603050405020304" pitchFamily="18" charset="0"/>
              </a:rPr>
              <a:t>F</a:t>
            </a:r>
            <a:r>
              <a:rPr lang="en-US" altLang="zh-CN" sz="2800" b="1" smtClean="0">
                <a:solidFill>
                  <a:schemeClr val="bg2"/>
                </a:solidFill>
                <a:latin typeface="Times New Roman" panose="02020603050405020304" pitchFamily="18" charset="0"/>
              </a:rPr>
              <a:t>(</a:t>
            </a:r>
            <a:r>
              <a:rPr lang="en-US" altLang="zh-CN" sz="2800" b="1" i="1" smtClean="0">
                <a:solidFill>
                  <a:schemeClr val="bg2"/>
                </a:solidFill>
                <a:latin typeface="Times New Roman" panose="02020603050405020304" pitchFamily="18" charset="0"/>
              </a:rPr>
              <a:t>x</a:t>
            </a:r>
            <a:r>
              <a:rPr lang="en-US" altLang="zh-CN" sz="2800" b="1" smtClean="0">
                <a:solidFill>
                  <a:schemeClr val="bg2"/>
                </a:solidFill>
                <a:latin typeface="Times New Roman" panose="02020603050405020304" pitchFamily="18" charset="0"/>
              </a:rPr>
              <a:t>)</a:t>
            </a:r>
            <a:r>
              <a:rPr lang="en-US" altLang="zh-CN" sz="2800" b="1" smtClean="0">
                <a:solidFill>
                  <a:schemeClr val="bg2"/>
                </a:solidFill>
                <a:latin typeface="Times New Roman" panose="02020603050405020304" pitchFamily="18" charset="0"/>
                <a:sym typeface="Symbol" panose="05050102010706020507" pitchFamily="18" charset="2"/>
              </a:rPr>
              <a:t></a:t>
            </a:r>
            <a:r>
              <a:rPr lang="en-US" altLang="zh-CN" sz="2800" b="1" smtClean="0">
                <a:solidFill>
                  <a:schemeClr val="bg2"/>
                </a:solidFill>
                <a:latin typeface="Times New Roman" panose="02020603050405020304" pitchFamily="18" charset="0"/>
              </a:rPr>
              <a:t>(</a:t>
            </a:r>
            <a:r>
              <a:rPr lang="en-US" altLang="zh-CN" sz="2800" b="1" i="1" smtClean="0">
                <a:solidFill>
                  <a:schemeClr val="bg2"/>
                </a:solidFill>
                <a:latin typeface="Times New Roman" panose="02020603050405020304" pitchFamily="18" charset="0"/>
              </a:rPr>
              <a:t>G</a:t>
            </a:r>
            <a:r>
              <a:rPr lang="en-US" altLang="zh-CN" sz="2800" b="1" smtClean="0">
                <a:solidFill>
                  <a:schemeClr val="bg2"/>
                </a:solidFill>
                <a:latin typeface="Times New Roman" panose="02020603050405020304" pitchFamily="18" charset="0"/>
              </a:rPr>
              <a:t>(</a:t>
            </a:r>
            <a:r>
              <a:rPr lang="en-US" altLang="zh-CN" sz="2800" b="1" i="1" smtClean="0">
                <a:solidFill>
                  <a:schemeClr val="bg2"/>
                </a:solidFill>
                <a:latin typeface="Times New Roman" panose="02020603050405020304" pitchFamily="18" charset="0"/>
              </a:rPr>
              <a:t>y</a:t>
            </a:r>
            <a:r>
              <a:rPr lang="en-US" altLang="zh-CN" sz="2800" b="1" smtClean="0">
                <a:solidFill>
                  <a:schemeClr val="bg2"/>
                </a:solidFill>
                <a:latin typeface="Times New Roman" panose="02020603050405020304" pitchFamily="18" charset="0"/>
              </a:rPr>
              <a:t>)</a:t>
            </a:r>
            <a:r>
              <a:rPr lang="en-US" altLang="zh-CN" sz="2800" b="1" smtClean="0">
                <a:solidFill>
                  <a:schemeClr val="bg2"/>
                </a:solidFill>
                <a:latin typeface="Times New Roman" panose="02020603050405020304" pitchFamily="18" charset="0"/>
                <a:sym typeface="Symbol" panose="05050102010706020507" pitchFamily="18" charset="2"/>
              </a:rPr>
              <a:t></a:t>
            </a:r>
            <a:r>
              <a:rPr lang="en-US" altLang="zh-CN" sz="2800" b="1" i="1" smtClean="0">
                <a:solidFill>
                  <a:schemeClr val="bg2"/>
                </a:solidFill>
                <a:latin typeface="Times New Roman" panose="02020603050405020304" pitchFamily="18" charset="0"/>
              </a:rPr>
              <a:t>H</a:t>
            </a:r>
            <a:r>
              <a:rPr lang="en-US" altLang="zh-CN" sz="2800" b="1" smtClean="0">
                <a:solidFill>
                  <a:schemeClr val="bg2"/>
                </a:solidFill>
                <a:latin typeface="Times New Roman" panose="02020603050405020304" pitchFamily="18" charset="0"/>
              </a:rPr>
              <a:t>(</a:t>
            </a:r>
            <a:r>
              <a:rPr lang="en-US" altLang="zh-CN" sz="2800" b="1" i="1" smtClean="0">
                <a:solidFill>
                  <a:schemeClr val="bg2"/>
                </a:solidFill>
                <a:latin typeface="Times New Roman" panose="02020603050405020304" pitchFamily="18" charset="0"/>
              </a:rPr>
              <a:t>x</a:t>
            </a:r>
            <a:r>
              <a:rPr lang="en-US" altLang="zh-CN" sz="2800" b="1" smtClean="0">
                <a:solidFill>
                  <a:schemeClr val="bg2"/>
                </a:solidFill>
                <a:latin typeface="Times New Roman" panose="02020603050405020304" pitchFamily="18" charset="0"/>
              </a:rPr>
              <a:t>,</a:t>
            </a:r>
            <a:r>
              <a:rPr lang="en-US" altLang="zh-CN" sz="2800" b="1" i="1" smtClean="0">
                <a:solidFill>
                  <a:schemeClr val="bg2"/>
                </a:solidFill>
                <a:latin typeface="Times New Roman" panose="02020603050405020304" pitchFamily="18" charset="0"/>
              </a:rPr>
              <a:t>y</a:t>
            </a:r>
            <a:r>
              <a:rPr lang="en-US" altLang="zh-CN" sz="2800" b="1" smtClean="0">
                <a:solidFill>
                  <a:schemeClr val="bg2"/>
                </a:solidFill>
                <a:latin typeface="Times New Roman" panose="02020603050405020304" pitchFamily="18" charset="0"/>
              </a:rPr>
              <a:t>))) </a:t>
            </a:r>
          </a:p>
          <a:p>
            <a:pPr algn="just" eaLnBrk="1" hangingPunct="1">
              <a:buFont typeface="Wingdings" panose="05000000000000000000" pitchFamily="2" charset="2"/>
              <a:buNone/>
            </a:pPr>
            <a:r>
              <a:rPr lang="en-US" altLang="zh-CN" sz="2800" b="1" smtClean="0">
                <a:solidFill>
                  <a:schemeClr val="bg2"/>
                </a:solidFill>
                <a:latin typeface="Times New Roman" panose="02020603050405020304" pitchFamily="18" charset="0"/>
                <a:sym typeface="Symbol" panose="05050102010706020507" pitchFamily="18" charset="2"/>
              </a:rPr>
              <a:t>            </a:t>
            </a:r>
            <a:r>
              <a:rPr lang="en-US" altLang="zh-CN" sz="2800" b="1" i="1" smtClean="0">
                <a:solidFill>
                  <a:schemeClr val="bg2"/>
                </a:solidFill>
                <a:latin typeface="Times New Roman" panose="02020603050405020304" pitchFamily="18" charset="0"/>
              </a:rPr>
              <a:t>x</a:t>
            </a:r>
            <a:r>
              <a:rPr lang="en-US" altLang="zh-CN" sz="2800" b="1" smtClean="0">
                <a:solidFill>
                  <a:schemeClr val="bg2"/>
                </a:solidFill>
                <a:latin typeface="Times New Roman" panose="02020603050405020304" pitchFamily="18" charset="0"/>
                <a:sym typeface="Symbol" panose="05050102010706020507" pitchFamily="18" charset="2"/>
              </a:rPr>
              <a:t></a:t>
            </a:r>
            <a:r>
              <a:rPr lang="en-US" altLang="zh-CN" sz="2800" b="1" smtClean="0">
                <a:solidFill>
                  <a:schemeClr val="bg2"/>
                </a:solidFill>
                <a:latin typeface="Times New Roman" panose="02020603050405020304" pitchFamily="18" charset="0"/>
              </a:rPr>
              <a:t>(</a:t>
            </a:r>
            <a:r>
              <a:rPr lang="en-US" altLang="zh-CN" sz="2800" b="1" i="1" smtClean="0">
                <a:solidFill>
                  <a:schemeClr val="bg2"/>
                </a:solidFill>
                <a:latin typeface="Times New Roman" panose="02020603050405020304" pitchFamily="18" charset="0"/>
              </a:rPr>
              <a:t>F</a:t>
            </a:r>
            <a:r>
              <a:rPr lang="en-US" altLang="zh-CN" sz="2800" b="1" smtClean="0">
                <a:solidFill>
                  <a:schemeClr val="bg2"/>
                </a:solidFill>
                <a:latin typeface="Times New Roman" panose="02020603050405020304" pitchFamily="18" charset="0"/>
              </a:rPr>
              <a:t>(</a:t>
            </a:r>
            <a:r>
              <a:rPr lang="en-US" altLang="zh-CN" sz="2800" b="1" i="1" smtClean="0">
                <a:solidFill>
                  <a:schemeClr val="bg2"/>
                </a:solidFill>
                <a:latin typeface="Times New Roman" panose="02020603050405020304" pitchFamily="18" charset="0"/>
              </a:rPr>
              <a:t>x</a:t>
            </a:r>
            <a:r>
              <a:rPr lang="en-US" altLang="zh-CN" sz="2800" b="1" smtClean="0">
                <a:solidFill>
                  <a:schemeClr val="bg2"/>
                </a:solidFill>
                <a:latin typeface="Times New Roman" panose="02020603050405020304" pitchFamily="18" charset="0"/>
              </a:rPr>
              <a:t>)</a:t>
            </a:r>
            <a:r>
              <a:rPr lang="en-US" altLang="zh-CN" sz="2800" b="1" smtClean="0">
                <a:solidFill>
                  <a:schemeClr val="bg2"/>
                </a:solidFill>
                <a:latin typeface="Times New Roman" panose="02020603050405020304" pitchFamily="18" charset="0"/>
                <a:sym typeface="Symbol" panose="05050102010706020507" pitchFamily="18" charset="2"/>
              </a:rPr>
              <a:t></a:t>
            </a:r>
            <a:r>
              <a:rPr lang="en-US" altLang="zh-CN" sz="2800" b="1" i="1" smtClean="0">
                <a:solidFill>
                  <a:schemeClr val="bg2"/>
                </a:solidFill>
                <a:latin typeface="Times New Roman" panose="02020603050405020304" pitchFamily="18" charset="0"/>
              </a:rPr>
              <a:t>G</a:t>
            </a:r>
            <a:r>
              <a:rPr lang="en-US" altLang="zh-CN" sz="2800" b="1" smtClean="0">
                <a:solidFill>
                  <a:schemeClr val="bg2"/>
                </a:solidFill>
                <a:latin typeface="Times New Roman" panose="02020603050405020304" pitchFamily="18" charset="0"/>
              </a:rPr>
              <a:t>(</a:t>
            </a:r>
            <a:r>
              <a:rPr lang="en-US" altLang="zh-CN" sz="2800" b="1" i="1" smtClean="0">
                <a:solidFill>
                  <a:schemeClr val="bg2"/>
                </a:solidFill>
                <a:latin typeface="Times New Roman" panose="02020603050405020304" pitchFamily="18" charset="0"/>
              </a:rPr>
              <a:t>x</a:t>
            </a:r>
            <a:r>
              <a:rPr lang="en-US" altLang="zh-CN" sz="2800" b="1" smtClean="0">
                <a:solidFill>
                  <a:schemeClr val="bg2"/>
                </a:solidFill>
                <a:latin typeface="Times New Roman" panose="02020603050405020304" pitchFamily="18" charset="0"/>
              </a:rPr>
              <a:t>))</a:t>
            </a:r>
          </a:p>
          <a:p>
            <a:pPr algn="just" eaLnBrk="1" hangingPunct="1">
              <a:buFont typeface="Wingdings" panose="05000000000000000000" pitchFamily="2" charset="2"/>
              <a:buNone/>
            </a:pPr>
            <a:r>
              <a:rPr lang="zh-CN" altLang="en-US" sz="2800" b="1" smtClean="0">
                <a:solidFill>
                  <a:schemeClr val="bg2"/>
                </a:solidFill>
                <a:latin typeface="Times New Roman" panose="02020603050405020304" pitchFamily="18" charset="0"/>
              </a:rPr>
              <a:t>是前束范式</a:t>
            </a:r>
            <a:r>
              <a:rPr lang="en-US" altLang="zh-CN" sz="2800" b="1" smtClean="0">
                <a:solidFill>
                  <a:schemeClr val="bg2"/>
                </a:solidFill>
                <a:latin typeface="Times New Roman" panose="02020603050405020304" pitchFamily="18" charset="0"/>
              </a:rPr>
              <a:t>, </a:t>
            </a:r>
            <a:r>
              <a:rPr lang="zh-CN" altLang="en-US" sz="2800" b="1" smtClean="0">
                <a:solidFill>
                  <a:schemeClr val="bg2"/>
                </a:solidFill>
                <a:latin typeface="Times New Roman" panose="02020603050405020304" pitchFamily="18" charset="0"/>
              </a:rPr>
              <a:t>而 </a:t>
            </a:r>
          </a:p>
          <a:p>
            <a:pPr eaLnBrk="1" hangingPunct="1">
              <a:buFont typeface="Wingdings" panose="05000000000000000000" pitchFamily="2" charset="2"/>
              <a:buNone/>
            </a:pPr>
            <a:r>
              <a:rPr lang="zh-CN" altLang="en-US" sz="2800" b="1" smtClean="0">
                <a:solidFill>
                  <a:schemeClr val="bg2"/>
                </a:solidFill>
                <a:latin typeface="Times New Roman" panose="02020603050405020304" pitchFamily="18" charset="0"/>
                <a:sym typeface="Symbol" panose="05050102010706020507" pitchFamily="18" charset="2"/>
              </a:rPr>
              <a:t>            </a:t>
            </a:r>
            <a:r>
              <a:rPr lang="en-US" altLang="zh-CN" sz="2800" b="1" i="1" smtClean="0">
                <a:solidFill>
                  <a:schemeClr val="bg2"/>
                </a:solidFill>
                <a:latin typeface="Times New Roman" panose="02020603050405020304" pitchFamily="18" charset="0"/>
              </a:rPr>
              <a:t>x</a:t>
            </a:r>
            <a:r>
              <a:rPr lang="en-US" altLang="zh-CN" sz="2800" b="1" smtClean="0">
                <a:solidFill>
                  <a:schemeClr val="bg2"/>
                </a:solidFill>
                <a:latin typeface="Times New Roman" panose="02020603050405020304" pitchFamily="18" charset="0"/>
              </a:rPr>
              <a:t>(</a:t>
            </a:r>
            <a:r>
              <a:rPr lang="en-US" altLang="zh-CN" sz="2800" b="1" i="1" smtClean="0">
                <a:solidFill>
                  <a:schemeClr val="bg2"/>
                </a:solidFill>
                <a:latin typeface="Times New Roman" panose="02020603050405020304" pitchFamily="18" charset="0"/>
              </a:rPr>
              <a:t>F</a:t>
            </a:r>
            <a:r>
              <a:rPr lang="en-US" altLang="zh-CN" sz="2800" b="1" smtClean="0">
                <a:solidFill>
                  <a:schemeClr val="bg2"/>
                </a:solidFill>
                <a:latin typeface="Times New Roman" panose="02020603050405020304" pitchFamily="18" charset="0"/>
              </a:rPr>
              <a:t>(</a:t>
            </a:r>
            <a:r>
              <a:rPr lang="en-US" altLang="zh-CN" sz="2800" b="1" i="1" smtClean="0">
                <a:solidFill>
                  <a:schemeClr val="bg2"/>
                </a:solidFill>
                <a:latin typeface="Times New Roman" panose="02020603050405020304" pitchFamily="18" charset="0"/>
              </a:rPr>
              <a:t>x</a:t>
            </a:r>
            <a:r>
              <a:rPr lang="en-US" altLang="zh-CN" sz="2800" b="1" smtClean="0">
                <a:solidFill>
                  <a:schemeClr val="bg2"/>
                </a:solidFill>
                <a:latin typeface="Times New Roman" panose="02020603050405020304" pitchFamily="18" charset="0"/>
              </a:rPr>
              <a:t>)</a:t>
            </a:r>
            <a:r>
              <a:rPr lang="en-US" altLang="zh-CN" sz="2800" b="1" smtClean="0">
                <a:solidFill>
                  <a:schemeClr val="bg2"/>
                </a:solidFill>
                <a:latin typeface="Times New Roman" panose="02020603050405020304" pitchFamily="18" charset="0"/>
                <a:sym typeface="Symbol" panose="05050102010706020507" pitchFamily="18" charset="2"/>
              </a:rPr>
              <a:t></a:t>
            </a:r>
            <a:r>
              <a:rPr lang="en-US" altLang="zh-CN" sz="2800" b="1" i="1" smtClean="0">
                <a:solidFill>
                  <a:schemeClr val="bg2"/>
                </a:solidFill>
                <a:latin typeface="Times New Roman" panose="02020603050405020304" pitchFamily="18" charset="0"/>
              </a:rPr>
              <a:t>y</a:t>
            </a:r>
            <a:r>
              <a:rPr lang="en-US" altLang="zh-CN" sz="2800" b="1" smtClean="0">
                <a:solidFill>
                  <a:schemeClr val="bg2"/>
                </a:solidFill>
                <a:latin typeface="Times New Roman" panose="02020603050405020304" pitchFamily="18" charset="0"/>
              </a:rPr>
              <a:t>(</a:t>
            </a:r>
            <a:r>
              <a:rPr lang="en-US" altLang="zh-CN" sz="2800" b="1" i="1" smtClean="0">
                <a:solidFill>
                  <a:schemeClr val="bg2"/>
                </a:solidFill>
                <a:latin typeface="Times New Roman" panose="02020603050405020304" pitchFamily="18" charset="0"/>
              </a:rPr>
              <a:t>G</a:t>
            </a:r>
            <a:r>
              <a:rPr lang="en-US" altLang="zh-CN" sz="2800" b="1" smtClean="0">
                <a:solidFill>
                  <a:schemeClr val="bg2"/>
                </a:solidFill>
                <a:latin typeface="Times New Roman" panose="02020603050405020304" pitchFamily="18" charset="0"/>
              </a:rPr>
              <a:t>(</a:t>
            </a:r>
            <a:r>
              <a:rPr lang="en-US" altLang="zh-CN" sz="2800" b="1" i="1" smtClean="0">
                <a:solidFill>
                  <a:schemeClr val="bg2"/>
                </a:solidFill>
                <a:latin typeface="Times New Roman" panose="02020603050405020304" pitchFamily="18" charset="0"/>
              </a:rPr>
              <a:t>y</a:t>
            </a:r>
            <a:r>
              <a:rPr lang="en-US" altLang="zh-CN" sz="2800" b="1" smtClean="0">
                <a:solidFill>
                  <a:schemeClr val="bg2"/>
                </a:solidFill>
                <a:latin typeface="Times New Roman" panose="02020603050405020304" pitchFamily="18" charset="0"/>
              </a:rPr>
              <a:t>)</a:t>
            </a:r>
            <a:r>
              <a:rPr lang="en-US" altLang="zh-CN" sz="2800" b="1" smtClean="0">
                <a:solidFill>
                  <a:schemeClr val="bg2"/>
                </a:solidFill>
                <a:latin typeface="Times New Roman" panose="02020603050405020304" pitchFamily="18" charset="0"/>
                <a:sym typeface="Symbol" panose="05050102010706020507" pitchFamily="18" charset="2"/>
              </a:rPr>
              <a:t></a:t>
            </a:r>
            <a:r>
              <a:rPr lang="en-US" altLang="zh-CN" sz="2800" b="1" i="1" smtClean="0">
                <a:solidFill>
                  <a:schemeClr val="bg2"/>
                </a:solidFill>
                <a:latin typeface="Times New Roman" panose="02020603050405020304" pitchFamily="18" charset="0"/>
              </a:rPr>
              <a:t>H</a:t>
            </a:r>
            <a:r>
              <a:rPr lang="en-US" altLang="zh-CN" sz="2800" b="1" smtClean="0">
                <a:solidFill>
                  <a:schemeClr val="bg2"/>
                </a:solidFill>
                <a:latin typeface="Times New Roman" panose="02020603050405020304" pitchFamily="18" charset="0"/>
              </a:rPr>
              <a:t>(</a:t>
            </a:r>
            <a:r>
              <a:rPr lang="en-US" altLang="zh-CN" sz="2800" b="1" i="1" smtClean="0">
                <a:solidFill>
                  <a:schemeClr val="bg2"/>
                </a:solidFill>
                <a:latin typeface="Times New Roman" panose="02020603050405020304" pitchFamily="18" charset="0"/>
              </a:rPr>
              <a:t>x</a:t>
            </a:r>
            <a:r>
              <a:rPr lang="en-US" altLang="zh-CN" sz="2800" b="1" smtClean="0">
                <a:solidFill>
                  <a:schemeClr val="bg2"/>
                </a:solidFill>
                <a:latin typeface="Times New Roman" panose="02020603050405020304" pitchFamily="18" charset="0"/>
              </a:rPr>
              <a:t>,</a:t>
            </a:r>
            <a:r>
              <a:rPr lang="en-US" altLang="zh-CN" sz="2800" b="1" i="1" smtClean="0">
                <a:solidFill>
                  <a:schemeClr val="bg2"/>
                </a:solidFill>
                <a:latin typeface="Times New Roman" panose="02020603050405020304" pitchFamily="18" charset="0"/>
              </a:rPr>
              <a:t>y</a:t>
            </a:r>
            <a:r>
              <a:rPr lang="en-US" altLang="zh-CN" sz="2800" b="1" smtClean="0">
                <a:solidFill>
                  <a:schemeClr val="bg2"/>
                </a:solidFill>
                <a:latin typeface="Times New Roman" panose="02020603050405020304" pitchFamily="18" charset="0"/>
              </a:rPr>
              <a:t>)))</a:t>
            </a:r>
          </a:p>
          <a:p>
            <a:pPr eaLnBrk="1" hangingPunct="1">
              <a:buFont typeface="Wingdings" panose="05000000000000000000" pitchFamily="2" charset="2"/>
              <a:buNone/>
            </a:pPr>
            <a:r>
              <a:rPr lang="en-US" altLang="zh-CN" sz="2800" b="1" smtClean="0">
                <a:solidFill>
                  <a:schemeClr val="bg2"/>
                </a:solidFill>
                <a:latin typeface="Times New Roman" panose="02020603050405020304" pitchFamily="18" charset="0"/>
                <a:sym typeface="Symbol" panose="05050102010706020507" pitchFamily="18" charset="2"/>
              </a:rPr>
              <a:t>            </a:t>
            </a:r>
            <a:r>
              <a:rPr lang="en-US" altLang="zh-CN" sz="2800" b="1" i="1" smtClean="0">
                <a:solidFill>
                  <a:schemeClr val="bg2"/>
                </a:solidFill>
                <a:latin typeface="Times New Roman" panose="02020603050405020304" pitchFamily="18" charset="0"/>
              </a:rPr>
              <a:t>x</a:t>
            </a:r>
            <a:r>
              <a:rPr lang="en-US" altLang="zh-CN" sz="2800" b="1" smtClean="0">
                <a:solidFill>
                  <a:schemeClr val="bg2"/>
                </a:solidFill>
                <a:latin typeface="Times New Roman" panose="02020603050405020304" pitchFamily="18" charset="0"/>
              </a:rPr>
              <a:t>(</a:t>
            </a:r>
            <a:r>
              <a:rPr lang="en-US" altLang="zh-CN" sz="2800" b="1" i="1" smtClean="0">
                <a:solidFill>
                  <a:schemeClr val="bg2"/>
                </a:solidFill>
                <a:latin typeface="Times New Roman" panose="02020603050405020304" pitchFamily="18" charset="0"/>
              </a:rPr>
              <a:t>F</a:t>
            </a:r>
            <a:r>
              <a:rPr lang="en-US" altLang="zh-CN" sz="2800" b="1" smtClean="0">
                <a:solidFill>
                  <a:schemeClr val="bg2"/>
                </a:solidFill>
                <a:latin typeface="Times New Roman" panose="02020603050405020304" pitchFamily="18" charset="0"/>
              </a:rPr>
              <a:t>(</a:t>
            </a:r>
            <a:r>
              <a:rPr lang="en-US" altLang="zh-CN" sz="2800" b="1" i="1" smtClean="0">
                <a:solidFill>
                  <a:schemeClr val="bg2"/>
                </a:solidFill>
                <a:latin typeface="Times New Roman" panose="02020603050405020304" pitchFamily="18" charset="0"/>
              </a:rPr>
              <a:t>x</a:t>
            </a:r>
            <a:r>
              <a:rPr lang="en-US" altLang="zh-CN" sz="2800" b="1" smtClean="0">
                <a:solidFill>
                  <a:schemeClr val="bg2"/>
                </a:solidFill>
                <a:latin typeface="Times New Roman" panose="02020603050405020304" pitchFamily="18" charset="0"/>
              </a:rPr>
              <a:t>)</a:t>
            </a:r>
            <a:r>
              <a:rPr lang="en-US" altLang="zh-CN" sz="2800" b="1" smtClean="0">
                <a:solidFill>
                  <a:schemeClr val="bg2"/>
                </a:solidFill>
                <a:latin typeface="Times New Roman" panose="02020603050405020304" pitchFamily="18" charset="0"/>
                <a:sym typeface="Symbol" panose="05050102010706020507" pitchFamily="18" charset="2"/>
              </a:rPr>
              <a:t></a:t>
            </a:r>
            <a:r>
              <a:rPr lang="en-US" altLang="zh-CN" sz="2800" b="1" i="1" smtClean="0">
                <a:solidFill>
                  <a:schemeClr val="bg2"/>
                </a:solidFill>
                <a:latin typeface="Times New Roman" panose="02020603050405020304" pitchFamily="18" charset="0"/>
              </a:rPr>
              <a:t>G</a:t>
            </a:r>
            <a:r>
              <a:rPr lang="en-US" altLang="zh-CN" sz="2800" b="1" smtClean="0">
                <a:solidFill>
                  <a:schemeClr val="bg2"/>
                </a:solidFill>
                <a:latin typeface="Times New Roman" panose="02020603050405020304" pitchFamily="18" charset="0"/>
              </a:rPr>
              <a:t>(</a:t>
            </a:r>
            <a:r>
              <a:rPr lang="en-US" altLang="zh-CN" sz="2800" b="1" i="1" smtClean="0">
                <a:solidFill>
                  <a:schemeClr val="bg2"/>
                </a:solidFill>
                <a:latin typeface="Times New Roman" panose="02020603050405020304" pitchFamily="18" charset="0"/>
              </a:rPr>
              <a:t>x</a:t>
            </a:r>
            <a:r>
              <a:rPr lang="en-US" altLang="zh-CN" sz="2800" b="1" smtClean="0">
                <a:solidFill>
                  <a:schemeClr val="bg2"/>
                </a:solidFill>
                <a:latin typeface="Times New Roman" panose="02020603050405020304" pitchFamily="18" charset="0"/>
              </a:rPr>
              <a:t>))</a:t>
            </a:r>
          </a:p>
          <a:p>
            <a:pPr eaLnBrk="1" hangingPunct="1">
              <a:buFont typeface="Wingdings" panose="05000000000000000000" pitchFamily="2" charset="2"/>
              <a:buNone/>
            </a:pPr>
            <a:r>
              <a:rPr lang="zh-CN" altLang="en-US" sz="2800" b="1" smtClean="0">
                <a:solidFill>
                  <a:schemeClr val="bg2"/>
                </a:solidFill>
                <a:latin typeface="Times New Roman" panose="02020603050405020304" pitchFamily="18" charset="0"/>
              </a:rPr>
              <a:t>不是前束范式</a:t>
            </a:r>
          </a:p>
        </p:txBody>
      </p:sp>
      <p:sp>
        <p:nvSpPr>
          <p:cNvPr id="14341" name="Text Box 4"/>
          <p:cNvSpPr txBox="1">
            <a:spLocks noChangeArrowheads="1"/>
          </p:cNvSpPr>
          <p:nvPr/>
        </p:nvSpPr>
        <p:spPr bwMode="auto">
          <a:xfrm>
            <a:off x="468313" y="1484313"/>
            <a:ext cx="8458200" cy="154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2800" b="1">
                <a:solidFill>
                  <a:srgbClr val="FF3300"/>
                </a:solidFill>
                <a:latin typeface="Times New Roman" panose="02020603050405020304" pitchFamily="18" charset="0"/>
              </a:rPr>
              <a:t>定义</a:t>
            </a:r>
            <a:r>
              <a:rPr lang="zh-CN" altLang="en-US" sz="2800" b="1">
                <a:latin typeface="Times New Roman" panose="02020603050405020304" pitchFamily="18" charset="0"/>
              </a:rPr>
              <a:t> 设</a:t>
            </a:r>
            <a:r>
              <a:rPr lang="en-US" altLang="zh-CN" sz="2800" b="1" i="1">
                <a:latin typeface="Times New Roman" panose="02020603050405020304" pitchFamily="18" charset="0"/>
              </a:rPr>
              <a:t>A</a:t>
            </a:r>
            <a:r>
              <a:rPr lang="zh-CN" altLang="en-US" sz="2800" b="1">
                <a:latin typeface="Times New Roman" panose="02020603050405020304" pitchFamily="18" charset="0"/>
              </a:rPr>
              <a:t>为一个一阶逻辑公式</a:t>
            </a:r>
            <a:r>
              <a:rPr lang="en-US" altLang="zh-CN" sz="2800" b="1">
                <a:latin typeface="Times New Roman" panose="02020603050405020304" pitchFamily="18" charset="0"/>
              </a:rPr>
              <a:t>, </a:t>
            </a:r>
            <a:r>
              <a:rPr lang="zh-CN" altLang="en-US" sz="2800" b="1">
                <a:latin typeface="Times New Roman" panose="02020603050405020304" pitchFamily="18" charset="0"/>
              </a:rPr>
              <a:t>若</a:t>
            </a:r>
            <a:r>
              <a:rPr lang="en-US" altLang="zh-CN" sz="2800" b="1" i="1">
                <a:latin typeface="Times New Roman" panose="02020603050405020304" pitchFamily="18" charset="0"/>
              </a:rPr>
              <a:t>A</a:t>
            </a:r>
            <a:r>
              <a:rPr lang="zh-CN" altLang="en-US" sz="2800" b="1">
                <a:latin typeface="Times New Roman" panose="02020603050405020304" pitchFamily="18" charset="0"/>
              </a:rPr>
              <a:t>具有如下形式</a:t>
            </a:r>
          </a:p>
          <a:p>
            <a:pPr algn="just" eaLnBrk="1" hangingPunct="1">
              <a:buFont typeface="Wingdings" panose="05000000000000000000" pitchFamily="2" charset="2"/>
              <a:buNone/>
            </a:pPr>
            <a:r>
              <a:rPr lang="en-US" altLang="zh-CN" sz="2800" b="1" i="1">
                <a:latin typeface="Times New Roman" panose="02020603050405020304" pitchFamily="18" charset="0"/>
              </a:rPr>
              <a:t>Q</a:t>
            </a:r>
            <a:r>
              <a:rPr lang="en-US" altLang="zh-CN" sz="2800" b="1" baseline="-30000">
                <a:latin typeface="Times New Roman" panose="02020603050405020304" pitchFamily="18" charset="0"/>
              </a:rPr>
              <a:t>1</a:t>
            </a:r>
            <a:r>
              <a:rPr lang="en-US" altLang="zh-CN" sz="2800" b="1" i="1">
                <a:latin typeface="Times New Roman" panose="02020603050405020304" pitchFamily="18" charset="0"/>
              </a:rPr>
              <a:t>x</a:t>
            </a:r>
            <a:r>
              <a:rPr lang="en-US" altLang="zh-CN" sz="2800" b="1" baseline="-30000">
                <a:latin typeface="Times New Roman" panose="02020603050405020304" pitchFamily="18" charset="0"/>
              </a:rPr>
              <a:t>1</a:t>
            </a:r>
            <a:r>
              <a:rPr lang="en-US" altLang="zh-CN" sz="2800" b="1" i="1">
                <a:latin typeface="Times New Roman" panose="02020603050405020304" pitchFamily="18" charset="0"/>
              </a:rPr>
              <a:t>Q</a:t>
            </a:r>
            <a:r>
              <a:rPr lang="en-US" altLang="zh-CN" sz="2800" b="1" baseline="-30000">
                <a:latin typeface="Times New Roman" panose="02020603050405020304" pitchFamily="18" charset="0"/>
              </a:rPr>
              <a:t>2</a:t>
            </a:r>
            <a:r>
              <a:rPr lang="en-US" altLang="zh-CN" sz="2800" b="1" i="1">
                <a:latin typeface="Times New Roman" panose="02020603050405020304" pitchFamily="18" charset="0"/>
              </a:rPr>
              <a:t>x</a:t>
            </a:r>
            <a:r>
              <a:rPr lang="en-US" altLang="zh-CN" sz="2800" b="1" baseline="-30000">
                <a:latin typeface="Times New Roman" panose="02020603050405020304" pitchFamily="18" charset="0"/>
              </a:rPr>
              <a:t>2</a:t>
            </a:r>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i="1" baseline="-30000">
                <a:latin typeface="Times New Roman" panose="02020603050405020304" pitchFamily="18" charset="0"/>
              </a:rPr>
              <a:t>k</a:t>
            </a:r>
            <a:r>
              <a:rPr lang="en-US" altLang="zh-CN" sz="2800" b="1" i="1">
                <a:latin typeface="Times New Roman" panose="02020603050405020304" pitchFamily="18" charset="0"/>
              </a:rPr>
              <a:t>x</a:t>
            </a:r>
            <a:r>
              <a:rPr lang="en-US" altLang="zh-CN" sz="2800" b="1" i="1" baseline="-30000">
                <a:latin typeface="Times New Roman" panose="02020603050405020304" pitchFamily="18" charset="0"/>
              </a:rPr>
              <a:t>k</a:t>
            </a:r>
            <a:r>
              <a:rPr lang="en-US" altLang="zh-CN" sz="2800" b="1" i="1">
                <a:latin typeface="Times New Roman" panose="02020603050405020304" pitchFamily="18" charset="0"/>
              </a:rPr>
              <a:t>B, </a:t>
            </a:r>
            <a:r>
              <a:rPr lang="zh-CN" altLang="en-US" sz="2800" b="1">
                <a:latin typeface="Times New Roman" panose="02020603050405020304" pitchFamily="18" charset="0"/>
              </a:rPr>
              <a:t>则称</a:t>
            </a:r>
            <a:r>
              <a:rPr lang="en-US" altLang="zh-CN" sz="2800" b="1" i="1">
                <a:latin typeface="Times New Roman" panose="02020603050405020304" pitchFamily="18" charset="0"/>
              </a:rPr>
              <a:t>A</a:t>
            </a:r>
            <a:r>
              <a:rPr lang="zh-CN" altLang="en-US" sz="2800" b="1">
                <a:latin typeface="Times New Roman" panose="02020603050405020304" pitchFamily="18" charset="0"/>
              </a:rPr>
              <a:t>为</a:t>
            </a:r>
            <a:r>
              <a:rPr lang="zh-CN" altLang="en-US" sz="2800" b="1">
                <a:solidFill>
                  <a:srgbClr val="FF3300"/>
                </a:solidFill>
                <a:latin typeface="Times New Roman" panose="02020603050405020304" pitchFamily="18" charset="0"/>
              </a:rPr>
              <a:t>前束范式</a:t>
            </a:r>
            <a:r>
              <a:rPr lang="en-US" altLang="zh-CN" sz="2800" b="1">
                <a:latin typeface="Times New Roman" panose="02020603050405020304" pitchFamily="18" charset="0"/>
              </a:rPr>
              <a:t>, </a:t>
            </a:r>
            <a:r>
              <a:rPr lang="zh-CN" altLang="en-US" sz="2800" b="1">
                <a:latin typeface="Times New Roman" panose="02020603050405020304" pitchFamily="18" charset="0"/>
              </a:rPr>
              <a:t>其中</a:t>
            </a:r>
            <a:r>
              <a:rPr lang="en-US" altLang="zh-CN" sz="2800" b="1" i="1">
                <a:latin typeface="Times New Roman" panose="02020603050405020304" pitchFamily="18" charset="0"/>
              </a:rPr>
              <a:t>Q</a:t>
            </a:r>
            <a:r>
              <a:rPr lang="en-US" altLang="zh-CN" sz="2800" b="1" i="1" baseline="-30000">
                <a:latin typeface="Times New Roman" panose="02020603050405020304" pitchFamily="18" charset="0"/>
              </a:rPr>
              <a:t>i</a:t>
            </a:r>
            <a:r>
              <a:rPr lang="en-US" altLang="zh-CN" sz="2800" b="1" baseline="-30000">
                <a:latin typeface="Times New Roman" panose="02020603050405020304" pitchFamily="18" charset="0"/>
              </a:rPr>
              <a:t> </a:t>
            </a:r>
            <a:r>
              <a:rPr lang="en-US" altLang="zh-CN" sz="2800" b="1">
                <a:latin typeface="Times New Roman" panose="02020603050405020304" pitchFamily="18" charset="0"/>
              </a:rPr>
              <a:t>(1</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rPr>
              <a:t>i</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rPr>
              <a:t>k</a:t>
            </a:r>
            <a:r>
              <a:rPr lang="en-US" altLang="zh-CN" sz="2800" b="1">
                <a:latin typeface="Times New Roman" panose="02020603050405020304" pitchFamily="18" charset="0"/>
              </a:rPr>
              <a:t>)</a:t>
            </a:r>
          </a:p>
          <a:p>
            <a:pPr algn="just" eaLnBrk="1" hangingPunct="1">
              <a:buFont typeface="Wingdings" panose="05000000000000000000" pitchFamily="2" charset="2"/>
              <a:buNone/>
            </a:pPr>
            <a:r>
              <a:rPr lang="zh-CN" altLang="en-US" sz="2800" b="1">
                <a:latin typeface="Times New Roman" panose="02020603050405020304" pitchFamily="18" charset="0"/>
              </a:rPr>
              <a:t>为</a:t>
            </a:r>
            <a:r>
              <a:rPr lang="zh-CN" altLang="en-US" sz="2800" b="1">
                <a:latin typeface="Times New Roman" panose="02020603050405020304" pitchFamily="18" charset="0"/>
                <a:sym typeface="Symbol" panose="05050102010706020507" pitchFamily="18" charset="2"/>
              </a:rPr>
              <a:t></a:t>
            </a:r>
            <a:r>
              <a:rPr lang="zh-CN" altLang="en-US" sz="2800" b="1">
                <a:latin typeface="Times New Roman" panose="02020603050405020304" pitchFamily="18" charset="0"/>
              </a:rPr>
              <a:t>或</a:t>
            </a:r>
            <a:r>
              <a:rPr lang="zh-CN" altLang="en-US" sz="2800" b="1">
                <a:latin typeface="Times New Roman" panose="02020603050405020304" pitchFamily="18" charset="0"/>
                <a:sym typeface="Symbol" panose="05050102010706020507" pitchFamily="18" charset="2"/>
              </a:rPr>
              <a:t></a:t>
            </a:r>
            <a:r>
              <a:rPr lang="zh-CN" altLang="en-US" sz="2800" b="1">
                <a:latin typeface="Times New Roman" panose="02020603050405020304" pitchFamily="18" charset="0"/>
              </a:rPr>
              <a:t>，</a:t>
            </a:r>
            <a:r>
              <a:rPr lang="en-US" altLang="zh-CN" sz="2800" b="1" i="1">
                <a:latin typeface="Times New Roman" panose="02020603050405020304" pitchFamily="18" charset="0"/>
              </a:rPr>
              <a:t>B</a:t>
            </a:r>
            <a:r>
              <a:rPr lang="zh-CN" altLang="en-US" sz="2800" b="1">
                <a:latin typeface="Times New Roman" panose="02020603050405020304" pitchFamily="18" charset="0"/>
              </a:rPr>
              <a:t>为不含量词的公式</a:t>
            </a:r>
            <a:r>
              <a:rPr lang="en-US" altLang="zh-CN" sz="2800" b="1">
                <a:latin typeface="Times New Roman" panose="02020603050405020304" pitchFamily="18" charset="0"/>
              </a:rPr>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99824EA-1028-446E-80E3-6CA6821D65EE}" type="slidenum">
              <a:rPr lang="en-US" altLang="zh-CN" sz="1200">
                <a:latin typeface="Arial Black" panose="020B0A04020102020204" pitchFamily="34" charset="0"/>
              </a:rPr>
              <a:pPr>
                <a:spcBef>
                  <a:spcPct val="0"/>
                </a:spcBef>
                <a:buClrTx/>
                <a:buSzTx/>
                <a:buFontTx/>
                <a:buNone/>
              </a:pPr>
              <a:t>15</a:t>
            </a:fld>
            <a:endParaRPr lang="en-US" altLang="zh-CN" sz="1200">
              <a:latin typeface="Arial Black" panose="020B0A04020102020204" pitchFamily="34" charset="0"/>
            </a:endParaRPr>
          </a:p>
        </p:txBody>
      </p:sp>
      <p:sp>
        <p:nvSpPr>
          <p:cNvPr id="15363" name="Rectangle 2"/>
          <p:cNvSpPr>
            <a:spLocks noGrp="1" noChangeArrowheads="1"/>
          </p:cNvSpPr>
          <p:nvPr>
            <p:ph type="title"/>
          </p:nvPr>
        </p:nvSpPr>
        <p:spPr/>
        <p:txBody>
          <a:bodyPr/>
          <a:lstStyle/>
          <a:p>
            <a:pPr eaLnBrk="1" hangingPunct="1"/>
            <a:r>
              <a:rPr lang="zh-CN" altLang="en-US" b="1" smtClean="0">
                <a:latin typeface="宋体" panose="02010600030101010101" pitchFamily="2" charset="-122"/>
              </a:rPr>
              <a:t>公式的前束范式</a:t>
            </a:r>
            <a:r>
              <a:rPr lang="zh-CN" altLang="en-US" sz="4000" b="1" smtClean="0">
                <a:latin typeface="宋体" panose="02010600030101010101" pitchFamily="2" charset="-122"/>
              </a:rPr>
              <a:t> </a:t>
            </a:r>
          </a:p>
        </p:txBody>
      </p:sp>
      <p:sp>
        <p:nvSpPr>
          <p:cNvPr id="15364" name="Rectangle 3"/>
          <p:cNvSpPr>
            <a:spLocks noGrp="1" noChangeArrowheads="1"/>
          </p:cNvSpPr>
          <p:nvPr>
            <p:ph type="body" idx="1"/>
          </p:nvPr>
        </p:nvSpPr>
        <p:spPr>
          <a:xfrm>
            <a:off x="468313" y="1989138"/>
            <a:ext cx="8229600" cy="3200400"/>
          </a:xfrm>
        </p:spPr>
        <p:txBody>
          <a:bodyPr/>
          <a:lstStyle/>
          <a:p>
            <a:pPr algn="just" eaLnBrk="1" hangingPunct="1">
              <a:lnSpc>
                <a:spcPct val="80000"/>
              </a:lnSpc>
              <a:buFont typeface="Wingdings" panose="05000000000000000000" pitchFamily="2" charset="2"/>
              <a:buNone/>
            </a:pPr>
            <a:r>
              <a:rPr lang="zh-CN" altLang="en-US" sz="2800" b="1" smtClean="0">
                <a:solidFill>
                  <a:srgbClr val="FF3300"/>
                </a:solidFill>
                <a:latin typeface="宋体" panose="02010600030101010101" pitchFamily="2" charset="-122"/>
              </a:rPr>
              <a:t>定理</a:t>
            </a:r>
            <a:r>
              <a:rPr lang="en-US" altLang="zh-CN" sz="2800" b="1" smtClean="0">
                <a:solidFill>
                  <a:srgbClr val="FF3300"/>
                </a:solidFill>
                <a:latin typeface="宋体" panose="02010600030101010101" pitchFamily="2" charset="-122"/>
              </a:rPr>
              <a:t>(</a:t>
            </a:r>
            <a:r>
              <a:rPr lang="zh-CN" altLang="en-US" sz="2800" b="1" smtClean="0">
                <a:solidFill>
                  <a:srgbClr val="FF3300"/>
                </a:solidFill>
                <a:latin typeface="宋体" panose="02010600030101010101" pitchFamily="2" charset="-122"/>
              </a:rPr>
              <a:t>前束范式存在定理</a:t>
            </a:r>
            <a:r>
              <a:rPr lang="en-US" altLang="zh-CN" sz="2800" b="1" smtClean="0">
                <a:solidFill>
                  <a:srgbClr val="FF3300"/>
                </a:solidFill>
                <a:latin typeface="宋体" panose="02010600030101010101" pitchFamily="2" charset="-122"/>
              </a:rPr>
              <a:t>)</a:t>
            </a:r>
            <a:r>
              <a:rPr lang="zh-CN" altLang="en-US" sz="2800" b="1" smtClean="0">
                <a:latin typeface="宋体" panose="02010600030101010101" pitchFamily="2" charset="-122"/>
              </a:rPr>
              <a:t>一阶逻辑中的任何公</a:t>
            </a:r>
          </a:p>
          <a:p>
            <a:pPr algn="just" eaLnBrk="1" hangingPunct="1">
              <a:lnSpc>
                <a:spcPct val="80000"/>
              </a:lnSpc>
              <a:buFont typeface="Wingdings" panose="05000000000000000000" pitchFamily="2" charset="2"/>
              <a:buNone/>
            </a:pPr>
            <a:r>
              <a:rPr lang="zh-CN" altLang="en-US" sz="2800" b="1" smtClean="0">
                <a:latin typeface="宋体" panose="02010600030101010101" pitchFamily="2" charset="-122"/>
              </a:rPr>
              <a:t>式都存在与之等值的前束范式。</a:t>
            </a:r>
          </a:p>
          <a:p>
            <a:pPr algn="just" eaLnBrk="1" hangingPunct="1">
              <a:lnSpc>
                <a:spcPct val="80000"/>
              </a:lnSpc>
              <a:buFont typeface="Wingdings" panose="05000000000000000000" pitchFamily="2" charset="2"/>
              <a:buNone/>
            </a:pPr>
            <a:r>
              <a:rPr lang="zh-CN" altLang="en-US" sz="2800" b="1" smtClean="0">
                <a:latin typeface="宋体" panose="02010600030101010101" pitchFamily="2" charset="-122"/>
              </a:rPr>
              <a:t>  </a:t>
            </a:r>
          </a:p>
          <a:p>
            <a:pPr algn="just" eaLnBrk="1" hangingPunct="1">
              <a:lnSpc>
                <a:spcPct val="80000"/>
              </a:lnSpc>
              <a:buFont typeface="Wingdings" panose="05000000000000000000" pitchFamily="2" charset="2"/>
              <a:buNone/>
            </a:pPr>
            <a:r>
              <a:rPr lang="zh-CN" altLang="en-US" sz="2800" b="1" smtClean="0">
                <a:latin typeface="宋体" panose="02010600030101010101" pitchFamily="2" charset="-122"/>
              </a:rPr>
              <a:t>注意</a:t>
            </a:r>
            <a:r>
              <a:rPr lang="en-US" altLang="zh-CN" sz="2800" b="1" smtClean="0">
                <a:latin typeface="宋体" panose="02010600030101010101" pitchFamily="2" charset="-122"/>
              </a:rPr>
              <a:t>: </a:t>
            </a:r>
          </a:p>
          <a:p>
            <a:pPr algn="just" eaLnBrk="1" hangingPunct="1">
              <a:lnSpc>
                <a:spcPct val="80000"/>
              </a:lnSpc>
              <a:buFont typeface="Wingdings" panose="05000000000000000000" pitchFamily="2" charset="2"/>
              <a:buNone/>
            </a:pPr>
            <a:r>
              <a:rPr lang="en-US" altLang="zh-CN" sz="2800" b="1" smtClean="0">
                <a:latin typeface="宋体" panose="02010600030101010101" pitchFamily="2" charset="-122"/>
              </a:rPr>
              <a:t>  </a:t>
            </a:r>
            <a:r>
              <a:rPr lang="zh-CN" altLang="en-US" sz="2800" b="1" smtClean="0">
                <a:latin typeface="宋体" panose="02010600030101010101" pitchFamily="2" charset="-122"/>
              </a:rPr>
              <a:t>公式的前束范式不惟一</a:t>
            </a:r>
          </a:p>
          <a:p>
            <a:pPr algn="just" eaLnBrk="1" hangingPunct="1">
              <a:lnSpc>
                <a:spcPct val="80000"/>
              </a:lnSpc>
              <a:buFont typeface="Wingdings" panose="05000000000000000000" pitchFamily="2" charset="2"/>
              <a:buNone/>
            </a:pPr>
            <a:r>
              <a:rPr lang="zh-CN" altLang="en-US" sz="2800" b="1" smtClean="0">
                <a:latin typeface="宋体" panose="02010600030101010101" pitchFamily="2" charset="-122"/>
              </a:rPr>
              <a:t>  求公式的前束范式的方法</a:t>
            </a:r>
            <a:r>
              <a:rPr lang="en-US" altLang="zh-CN" sz="2800" b="1" smtClean="0">
                <a:latin typeface="宋体" panose="02010600030101010101" pitchFamily="2" charset="-122"/>
              </a:rPr>
              <a:t>: </a:t>
            </a:r>
            <a:r>
              <a:rPr lang="zh-CN" altLang="en-US" sz="2800" b="1" smtClean="0">
                <a:latin typeface="宋体" panose="02010600030101010101" pitchFamily="2" charset="-122"/>
              </a:rPr>
              <a:t>利用重要等值式、</a:t>
            </a:r>
          </a:p>
          <a:p>
            <a:pPr algn="just" eaLnBrk="1" hangingPunct="1">
              <a:lnSpc>
                <a:spcPct val="80000"/>
              </a:lnSpc>
              <a:buFont typeface="Wingdings" panose="05000000000000000000" pitchFamily="2" charset="2"/>
              <a:buNone/>
            </a:pPr>
            <a:r>
              <a:rPr lang="zh-CN" altLang="en-US" sz="2800" b="1" smtClean="0">
                <a:latin typeface="宋体" panose="02010600030101010101" pitchFamily="2" charset="-122"/>
              </a:rPr>
              <a:t>  置换规则、换名规则、代替规则进行等值演算</a:t>
            </a:r>
            <a:r>
              <a:rPr lang="en-US" altLang="zh-CN" sz="2800" b="1" smtClean="0">
                <a:latin typeface="宋体" panose="02010600030101010101" pitchFamily="2" charset="-122"/>
              </a:rPr>
              <a: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灯片编号占位符 4"/>
          <p:cNvSpPr txBox="1">
            <a:spLocks noGrp="1"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3DCEA473-6C0C-487E-A862-07EA4ADE9262}" type="slidenum">
              <a:rPr lang="en-US" altLang="zh-CN" sz="1200">
                <a:latin typeface="Arial Black" panose="020B0A04020102020204" pitchFamily="34" charset="0"/>
              </a:rPr>
              <a:pPr algn="r" eaLnBrk="1" hangingPunct="1">
                <a:spcBef>
                  <a:spcPct val="0"/>
                </a:spcBef>
                <a:buClrTx/>
                <a:buSzTx/>
                <a:buFontTx/>
                <a:buNone/>
              </a:pPr>
              <a:t>16</a:t>
            </a:fld>
            <a:endParaRPr lang="en-US" altLang="zh-CN" sz="1200">
              <a:latin typeface="Arial Black" panose="020B0A04020102020204" pitchFamily="34" charset="0"/>
            </a:endParaRPr>
          </a:p>
        </p:txBody>
      </p:sp>
      <p:sp>
        <p:nvSpPr>
          <p:cNvPr id="36867" name="Rectangle 2"/>
          <p:cNvSpPr>
            <a:spLocks noGrp="1" noChangeArrowheads="1"/>
          </p:cNvSpPr>
          <p:nvPr>
            <p:ph type="body" idx="4294967295"/>
          </p:nvPr>
        </p:nvSpPr>
        <p:spPr>
          <a:xfrm>
            <a:off x="107950" y="1826846"/>
            <a:ext cx="9288463" cy="1512143"/>
          </a:xfrm>
        </p:spPr>
        <p:txBody>
          <a:bodyPr/>
          <a:lstStyle/>
          <a:p>
            <a:pPr eaLnBrk="1" hangingPunct="1">
              <a:spcBef>
                <a:spcPct val="0"/>
              </a:spcBef>
              <a:buClrTx/>
              <a:buFont typeface="Wingdings" panose="05000000000000000000" pitchFamily="2" charset="2"/>
              <a:buNone/>
            </a:pPr>
            <a:r>
              <a:rPr lang="zh-CN" altLang="en-US" b="1" dirty="0" smtClean="0">
                <a:solidFill>
                  <a:srgbClr val="000000"/>
                </a:solidFill>
                <a:latin typeface="宋体" panose="02010600030101010101" pitchFamily="2" charset="-122"/>
              </a:rPr>
              <a:t>分析下列各式量词的辖域及变项的约束情况。</a:t>
            </a:r>
          </a:p>
          <a:p>
            <a:pPr algn="just" eaLnBrk="1" hangingPunct="1">
              <a:spcBef>
                <a:spcPct val="50000"/>
              </a:spcBef>
              <a:buClrTx/>
              <a:buFont typeface="Wingdings" panose="05000000000000000000" pitchFamily="2" charset="2"/>
              <a:buNone/>
            </a:pPr>
            <a:r>
              <a:rPr lang="en-US" altLang="zh-CN" b="1" dirty="0" smtClean="0">
                <a:solidFill>
                  <a:srgbClr val="000000"/>
                </a:solidFill>
                <a:latin typeface="宋体" panose="02010600030101010101" pitchFamily="2" charset="-122"/>
                <a:sym typeface="Symbol" panose="05050102010706020507" pitchFamily="18" charset="2"/>
              </a:rPr>
              <a:t>   </a:t>
            </a:r>
            <a:r>
              <a:rPr lang="en-US" altLang="zh-CN" b="1" dirty="0" smtClean="0">
                <a:solidFill>
                  <a:srgbClr val="000000"/>
                </a:solidFill>
                <a:latin typeface="宋体" panose="02010600030101010101" pitchFamily="2" charset="-122"/>
              </a:rPr>
              <a:t>x(F(x)→ G(y))→</a:t>
            </a:r>
            <a:r>
              <a:rPr lang="en-US" altLang="zh-CN" b="1" dirty="0" smtClean="0">
                <a:solidFill>
                  <a:srgbClr val="000000"/>
                </a:solidFill>
                <a:latin typeface="宋体" panose="02010600030101010101" pitchFamily="2" charset="-122"/>
                <a:sym typeface="Symbol" panose="05050102010706020507" pitchFamily="18" charset="2"/>
              </a:rPr>
              <a:t></a:t>
            </a:r>
            <a:r>
              <a:rPr lang="en-US" altLang="zh-CN" b="1" dirty="0" smtClean="0">
                <a:solidFill>
                  <a:srgbClr val="000000"/>
                </a:solidFill>
                <a:latin typeface="宋体" panose="02010600030101010101" pitchFamily="2" charset="-122"/>
              </a:rPr>
              <a:t>y(H(x)∧M(</a:t>
            </a:r>
            <a:r>
              <a:rPr lang="en-US" altLang="zh-CN" b="1" dirty="0" err="1" smtClean="0">
                <a:solidFill>
                  <a:srgbClr val="000000"/>
                </a:solidFill>
                <a:latin typeface="宋体" panose="02010600030101010101" pitchFamily="2" charset="-122"/>
              </a:rPr>
              <a:t>x,y,z</a:t>
            </a:r>
            <a:r>
              <a:rPr lang="en-US" altLang="zh-CN" b="1" dirty="0" smtClean="0">
                <a:solidFill>
                  <a:srgbClr val="000000"/>
                </a:solidFill>
                <a:latin typeface="宋体" panose="02010600030101010101" pitchFamily="2" charset="-122"/>
              </a:rPr>
              <a:t>)).</a:t>
            </a:r>
          </a:p>
          <a:p>
            <a:pPr algn="just" eaLnBrk="1" hangingPunct="1">
              <a:lnSpc>
                <a:spcPct val="80000"/>
              </a:lnSpc>
              <a:spcBef>
                <a:spcPct val="50000"/>
              </a:spcBef>
              <a:buClrTx/>
              <a:buFont typeface="Wingdings" panose="05000000000000000000" pitchFamily="2" charset="2"/>
              <a:buNone/>
            </a:pPr>
            <a:endParaRPr lang="en-US" altLang="zh-CN" sz="1200" b="1" dirty="0" smtClean="0">
              <a:solidFill>
                <a:srgbClr val="000000"/>
              </a:solidFill>
              <a:latin typeface="宋体" panose="02010600030101010101" pitchFamily="2" charset="-122"/>
            </a:endParaRPr>
          </a:p>
        </p:txBody>
      </p:sp>
      <p:sp>
        <p:nvSpPr>
          <p:cNvPr id="2" name="矩形 1"/>
          <p:cNvSpPr/>
          <p:nvPr/>
        </p:nvSpPr>
        <p:spPr>
          <a:xfrm>
            <a:off x="180180" y="3915053"/>
            <a:ext cx="8352259" cy="954107"/>
          </a:xfrm>
          <a:prstGeom prst="rect">
            <a:avLst/>
          </a:prstGeom>
        </p:spPr>
        <p:txBody>
          <a:bodyPr wrap="square">
            <a:spAutoFit/>
          </a:bodyPr>
          <a:lstStyle/>
          <a:p>
            <a:pPr eaLnBrk="1" hangingPunct="1">
              <a:spcBef>
                <a:spcPct val="50000"/>
              </a:spcBef>
              <a:buClrTx/>
              <a:buSzTx/>
              <a:buFontTx/>
              <a:buNone/>
            </a:pPr>
            <a:r>
              <a:rPr lang="zh-CN" altLang="en-US" sz="2800" b="1" dirty="0" smtClean="0"/>
              <a:t>上述合式公式中，</a:t>
            </a:r>
            <a:r>
              <a:rPr lang="en-US" altLang="zh-CN" sz="2800" b="1" dirty="0" err="1" smtClean="0"/>
              <a:t>x,y</a:t>
            </a:r>
            <a:r>
              <a:rPr lang="zh-CN" altLang="en-US" sz="2800" b="1" dirty="0" smtClean="0"/>
              <a:t>即约束出现，又自由出现，给公式的等值演算及推理带来混乱。</a:t>
            </a:r>
            <a:endParaRPr lang="zh-CN" altLang="en-US" sz="2800" b="1" dirty="0"/>
          </a:p>
        </p:txBody>
      </p:sp>
      <p:sp>
        <p:nvSpPr>
          <p:cNvPr id="3" name="矩形 2"/>
          <p:cNvSpPr/>
          <p:nvPr/>
        </p:nvSpPr>
        <p:spPr>
          <a:xfrm>
            <a:off x="180180" y="620688"/>
            <a:ext cx="5561138" cy="769441"/>
          </a:xfrm>
          <a:prstGeom prst="rect">
            <a:avLst/>
          </a:prstGeom>
        </p:spPr>
        <p:txBody>
          <a:bodyPr wrap="none">
            <a:spAutoFit/>
          </a:bodyPr>
          <a:lstStyle/>
          <a:p>
            <a:pPr eaLnBrk="1" hangingPunct="1"/>
            <a:r>
              <a:rPr lang="zh-CN" altLang="en-US" sz="4400" b="1" dirty="0">
                <a:latin typeface="宋体" panose="02010600030101010101" pitchFamily="2" charset="-122"/>
                <a:ea typeface="+mj-ea"/>
                <a:cs typeface="+mj-cs"/>
              </a:rPr>
              <a:t>换名规则与代替规则 </a:t>
            </a:r>
          </a:p>
        </p:txBody>
      </p:sp>
    </p:spTree>
    <p:extLst>
      <p:ext uri="{BB962C8B-B14F-4D97-AF65-F5344CB8AC3E}">
        <p14:creationId xmlns:p14="http://schemas.microsoft.com/office/powerpoint/2010/main" val="20694401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 calcmode="lin" valueType="num">
                                      <p:cBhvr additive="base">
                                        <p:cTn id="7" dur="500" fill="hold"/>
                                        <p:tgtEl>
                                          <p:spTgt spid="368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6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6867">
                                            <p:txEl>
                                              <p:pRg st="1" end="1"/>
                                            </p:txEl>
                                          </p:spTgt>
                                        </p:tgtEl>
                                        <p:attrNameLst>
                                          <p:attrName>style.visibility</p:attrName>
                                        </p:attrNameLst>
                                      </p:cBhvr>
                                      <p:to>
                                        <p:strVal val="visible"/>
                                      </p:to>
                                    </p:set>
                                    <p:anim calcmode="lin" valueType="num">
                                      <p:cBhvr additive="base">
                                        <p:cTn id="11" dur="500" fill="hold"/>
                                        <p:tgtEl>
                                          <p:spTgt spid="3686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68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灯片编号占位符 4"/>
          <p:cNvSpPr txBox="1">
            <a:spLocks noGrp="1"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0269F61E-E601-4F02-AB3A-BC7EAB969E70}" type="slidenum">
              <a:rPr lang="en-US" altLang="zh-CN" sz="1200">
                <a:latin typeface="Arial Black" panose="020B0A04020102020204" pitchFamily="34" charset="0"/>
              </a:rPr>
              <a:pPr algn="r" eaLnBrk="1" hangingPunct="1">
                <a:spcBef>
                  <a:spcPct val="0"/>
                </a:spcBef>
                <a:buClrTx/>
                <a:buSzTx/>
                <a:buFontTx/>
                <a:buNone/>
              </a:pPr>
              <a:t>17</a:t>
            </a:fld>
            <a:endParaRPr lang="en-US" altLang="zh-CN" sz="1200">
              <a:latin typeface="Arial Black" panose="020B0A04020102020204" pitchFamily="34" charset="0"/>
            </a:endParaRPr>
          </a:p>
        </p:txBody>
      </p:sp>
      <p:sp>
        <p:nvSpPr>
          <p:cNvPr id="38915" name="Rectangle 3"/>
          <p:cNvSpPr>
            <a:spLocks noGrp="1" noChangeArrowheads="1"/>
          </p:cNvSpPr>
          <p:nvPr>
            <p:ph type="body" idx="4294967295"/>
          </p:nvPr>
        </p:nvSpPr>
        <p:spPr>
          <a:xfrm>
            <a:off x="539750" y="620713"/>
            <a:ext cx="8424863" cy="4032423"/>
          </a:xfrm>
        </p:spPr>
        <p:txBody>
          <a:bodyPr/>
          <a:lstStyle/>
          <a:p>
            <a:pPr algn="just" eaLnBrk="1" hangingPunct="1">
              <a:spcBef>
                <a:spcPct val="50000"/>
              </a:spcBef>
              <a:buClrTx/>
            </a:pPr>
            <a:r>
              <a:rPr lang="zh-CN" altLang="en-US" b="1" dirty="0" smtClean="0">
                <a:solidFill>
                  <a:srgbClr val="FF0000"/>
                </a:solidFill>
                <a:latin typeface="宋体" panose="02010600030101010101" pitchFamily="2" charset="-122"/>
              </a:rPr>
              <a:t>换名规则：</a:t>
            </a:r>
            <a:r>
              <a:rPr lang="zh-CN" altLang="en-US" b="1" dirty="0" smtClean="0">
                <a:solidFill>
                  <a:srgbClr val="000000"/>
                </a:solidFill>
                <a:latin typeface="宋体" panose="02010600030101010101" pitchFamily="2" charset="-122"/>
              </a:rPr>
              <a:t>将量词辖域中出现的某个约束出现的个体变项及对应的指导变项，改成公式中未曾出现过的个体变项符号，公式中其余部分不变．</a:t>
            </a:r>
          </a:p>
          <a:p>
            <a:pPr algn="just" eaLnBrk="1" hangingPunct="1">
              <a:spcBef>
                <a:spcPct val="50000"/>
              </a:spcBef>
              <a:buClrTx/>
            </a:pPr>
            <a:endParaRPr lang="zh-CN" altLang="en-US" sz="1600" b="1" dirty="0" smtClean="0">
              <a:solidFill>
                <a:srgbClr val="000000"/>
              </a:solidFill>
              <a:latin typeface="宋体" panose="02010600030101010101" pitchFamily="2" charset="-122"/>
            </a:endParaRPr>
          </a:p>
          <a:p>
            <a:pPr algn="just" eaLnBrk="1" hangingPunct="1">
              <a:spcBef>
                <a:spcPct val="0"/>
              </a:spcBef>
              <a:buClrTx/>
              <a:buFont typeface="Wingdings" panose="05000000000000000000" pitchFamily="2" charset="2"/>
              <a:buNone/>
            </a:pPr>
            <a:endParaRPr lang="zh-CN" altLang="en-US" b="1" dirty="0" smtClean="0">
              <a:solidFill>
                <a:srgbClr val="FF3300"/>
              </a:solidFill>
              <a:latin typeface="宋体" panose="02010600030101010101" pitchFamily="2" charset="-122"/>
            </a:endParaRPr>
          </a:p>
          <a:p>
            <a:pPr algn="just" eaLnBrk="1" hangingPunct="1">
              <a:spcBef>
                <a:spcPct val="0"/>
              </a:spcBef>
              <a:buClrTx/>
              <a:buFont typeface="Wingdings" panose="05000000000000000000" pitchFamily="2" charset="2"/>
              <a:buNone/>
            </a:pPr>
            <a:r>
              <a:rPr lang="zh-CN" altLang="en-US" b="1" dirty="0" smtClean="0">
                <a:solidFill>
                  <a:srgbClr val="FF3300"/>
                </a:solidFill>
                <a:latin typeface="宋体" panose="02010600030101010101" pitchFamily="2" charset="-122"/>
              </a:rPr>
              <a:t>例：</a:t>
            </a:r>
            <a:r>
              <a:rPr lang="zh-CN" altLang="en-US" b="1" dirty="0" smtClean="0">
                <a:solidFill>
                  <a:srgbClr val="000000"/>
                </a:solidFill>
                <a:latin typeface="宋体" panose="02010600030101010101" pitchFamily="2" charset="-122"/>
              </a:rPr>
              <a:t>对公式</a:t>
            </a:r>
            <a:r>
              <a:rPr lang="zh-CN" altLang="en-US" b="1" dirty="0" smtClean="0">
                <a:solidFill>
                  <a:srgbClr val="000000"/>
                </a:solidFill>
                <a:latin typeface="宋体" panose="02010600030101010101" pitchFamily="2" charset="-122"/>
                <a:sym typeface="Symbol" panose="05050102010706020507" pitchFamily="18" charset="2"/>
              </a:rPr>
              <a:t></a:t>
            </a:r>
            <a:r>
              <a:rPr lang="en-US" altLang="zh-CN" b="1" dirty="0" smtClean="0">
                <a:solidFill>
                  <a:srgbClr val="000000"/>
                </a:solidFill>
                <a:latin typeface="宋体" panose="02010600030101010101" pitchFamily="2" charset="-122"/>
              </a:rPr>
              <a:t>x(P(x)→ R(x</a:t>
            </a:r>
            <a:r>
              <a:rPr lang="zh-CN" altLang="en-US" b="1" dirty="0" smtClean="0">
                <a:solidFill>
                  <a:srgbClr val="000000"/>
                </a:solidFill>
                <a:latin typeface="宋体" panose="02010600030101010101" pitchFamily="2" charset="-122"/>
              </a:rPr>
              <a:t>，</a:t>
            </a:r>
            <a:r>
              <a:rPr lang="en-US" altLang="zh-CN" b="1" dirty="0" smtClean="0">
                <a:solidFill>
                  <a:srgbClr val="000000"/>
                </a:solidFill>
                <a:latin typeface="宋体" panose="02010600030101010101" pitchFamily="2" charset="-122"/>
              </a:rPr>
              <a:t>y))∧Q(x</a:t>
            </a:r>
            <a:r>
              <a:rPr lang="zh-CN" altLang="en-US" b="1" dirty="0" smtClean="0">
                <a:solidFill>
                  <a:srgbClr val="000000"/>
                </a:solidFill>
                <a:latin typeface="宋体" panose="02010600030101010101" pitchFamily="2" charset="-122"/>
              </a:rPr>
              <a:t>，</a:t>
            </a:r>
            <a:r>
              <a:rPr lang="en-US" altLang="zh-CN" b="1" dirty="0" smtClean="0">
                <a:solidFill>
                  <a:srgbClr val="000000"/>
                </a:solidFill>
                <a:latin typeface="宋体" panose="02010600030101010101" pitchFamily="2" charset="-122"/>
              </a:rPr>
              <a:t>y)</a:t>
            </a:r>
          </a:p>
          <a:p>
            <a:pPr algn="just" eaLnBrk="1" hangingPunct="1">
              <a:spcBef>
                <a:spcPct val="0"/>
              </a:spcBef>
              <a:buClrTx/>
              <a:buFont typeface="Wingdings" panose="05000000000000000000" pitchFamily="2" charset="2"/>
              <a:buNone/>
            </a:pPr>
            <a:r>
              <a:rPr lang="en-US" altLang="zh-CN" b="1" dirty="0" smtClean="0">
                <a:solidFill>
                  <a:srgbClr val="000000"/>
                </a:solidFill>
                <a:latin typeface="宋体" panose="02010600030101010101" pitchFamily="2" charset="-122"/>
              </a:rPr>
              <a:t>    </a:t>
            </a:r>
            <a:r>
              <a:rPr lang="zh-CN" altLang="en-US" b="1" dirty="0" smtClean="0">
                <a:solidFill>
                  <a:srgbClr val="000000"/>
                </a:solidFill>
                <a:latin typeface="宋体" panose="02010600030101010101" pitchFamily="2" charset="-122"/>
              </a:rPr>
              <a:t>进行换名。</a:t>
            </a:r>
          </a:p>
          <a:p>
            <a:pPr algn="just" eaLnBrk="1" hangingPunct="1">
              <a:spcBef>
                <a:spcPct val="0"/>
              </a:spcBef>
              <a:buClrTx/>
              <a:buFont typeface="Wingdings" panose="05000000000000000000" pitchFamily="2" charset="2"/>
              <a:buNone/>
            </a:pPr>
            <a:endParaRPr lang="zh-CN" altLang="en-US" b="1" dirty="0" smtClean="0">
              <a:solidFill>
                <a:srgbClr val="000000"/>
              </a:solidFill>
              <a:latin typeface="宋体" panose="02010600030101010101" pitchFamily="2" charset="-122"/>
            </a:endParaRPr>
          </a:p>
          <a:p>
            <a:pPr algn="just" eaLnBrk="1" hangingPunct="1">
              <a:spcBef>
                <a:spcPct val="0"/>
              </a:spcBef>
              <a:buClrTx/>
              <a:buFont typeface="Wingdings" panose="05000000000000000000" pitchFamily="2" charset="2"/>
              <a:buNone/>
            </a:pPr>
            <a:r>
              <a:rPr lang="zh-CN" altLang="en-US" b="1" dirty="0" smtClean="0">
                <a:solidFill>
                  <a:srgbClr val="FF3300"/>
                </a:solidFill>
                <a:latin typeface="宋体" panose="02010600030101010101" pitchFamily="2" charset="-122"/>
              </a:rPr>
              <a:t>解：</a:t>
            </a:r>
            <a:r>
              <a:rPr lang="zh-CN" altLang="en-US" b="1" dirty="0" smtClean="0">
                <a:solidFill>
                  <a:srgbClr val="000000"/>
                </a:solidFill>
                <a:latin typeface="宋体" panose="02010600030101010101" pitchFamily="2" charset="-122"/>
              </a:rPr>
              <a:t>对约束变项 </a:t>
            </a:r>
            <a:r>
              <a:rPr lang="en-US" altLang="zh-CN" b="1" dirty="0" smtClean="0">
                <a:solidFill>
                  <a:srgbClr val="000000"/>
                </a:solidFill>
                <a:latin typeface="宋体" panose="02010600030101010101" pitchFamily="2" charset="-122"/>
              </a:rPr>
              <a:t>x </a:t>
            </a:r>
            <a:r>
              <a:rPr lang="zh-CN" altLang="en-US" b="1" dirty="0" smtClean="0">
                <a:solidFill>
                  <a:srgbClr val="000000"/>
                </a:solidFill>
                <a:latin typeface="宋体" panose="02010600030101010101" pitchFamily="2" charset="-122"/>
              </a:rPr>
              <a:t>换名为 </a:t>
            </a:r>
            <a:r>
              <a:rPr lang="en-US" altLang="zh-CN" b="1" dirty="0" smtClean="0">
                <a:solidFill>
                  <a:srgbClr val="000000"/>
                </a:solidFill>
                <a:latin typeface="宋体" panose="02010600030101010101" pitchFamily="2" charset="-122"/>
              </a:rPr>
              <a:t>t </a:t>
            </a:r>
            <a:r>
              <a:rPr lang="zh-CN" altLang="en-US" b="1" dirty="0" smtClean="0">
                <a:solidFill>
                  <a:srgbClr val="000000"/>
                </a:solidFill>
                <a:latin typeface="宋体" panose="02010600030101010101" pitchFamily="2" charset="-122"/>
              </a:rPr>
              <a:t>后为</a:t>
            </a:r>
          </a:p>
          <a:p>
            <a:pPr algn="ctr" eaLnBrk="1" hangingPunct="1">
              <a:spcBef>
                <a:spcPct val="0"/>
              </a:spcBef>
              <a:buClrTx/>
              <a:buFont typeface="Wingdings" panose="05000000000000000000" pitchFamily="2" charset="2"/>
              <a:buNone/>
            </a:pPr>
            <a:r>
              <a:rPr lang="zh-CN" altLang="en-US" b="1" dirty="0" smtClean="0">
                <a:solidFill>
                  <a:srgbClr val="000000"/>
                </a:solidFill>
                <a:latin typeface="宋体" panose="02010600030101010101" pitchFamily="2" charset="-122"/>
                <a:sym typeface="Symbol" panose="05050102010706020507" pitchFamily="18" charset="2"/>
              </a:rPr>
              <a:t></a:t>
            </a:r>
            <a:r>
              <a:rPr lang="en-US" altLang="zh-CN" b="1" dirty="0" smtClean="0">
                <a:solidFill>
                  <a:srgbClr val="000000"/>
                </a:solidFill>
                <a:latin typeface="宋体" panose="02010600030101010101" pitchFamily="2" charset="-122"/>
              </a:rPr>
              <a:t>t(P(t)→ R(t</a:t>
            </a:r>
            <a:r>
              <a:rPr lang="zh-CN" altLang="en-US" b="1" dirty="0" smtClean="0">
                <a:solidFill>
                  <a:srgbClr val="000000"/>
                </a:solidFill>
                <a:latin typeface="宋体" panose="02010600030101010101" pitchFamily="2" charset="-122"/>
              </a:rPr>
              <a:t>，</a:t>
            </a:r>
            <a:r>
              <a:rPr lang="en-US" altLang="zh-CN" b="1" dirty="0" smtClean="0">
                <a:solidFill>
                  <a:srgbClr val="000000"/>
                </a:solidFill>
                <a:latin typeface="宋体" panose="02010600030101010101" pitchFamily="2" charset="-122"/>
              </a:rPr>
              <a:t>y))∧Q(x</a:t>
            </a:r>
            <a:r>
              <a:rPr lang="zh-CN" altLang="en-US" b="1" dirty="0" smtClean="0">
                <a:solidFill>
                  <a:srgbClr val="000000"/>
                </a:solidFill>
                <a:latin typeface="宋体" panose="02010600030101010101" pitchFamily="2" charset="-122"/>
              </a:rPr>
              <a:t>，</a:t>
            </a:r>
            <a:r>
              <a:rPr lang="en-US" altLang="zh-CN" b="1" dirty="0" smtClean="0">
                <a:solidFill>
                  <a:srgbClr val="000000"/>
                </a:solidFill>
                <a:latin typeface="宋体" panose="02010600030101010101" pitchFamily="2" charset="-122"/>
              </a:rPr>
              <a:t>y)</a:t>
            </a:r>
          </a:p>
          <a:p>
            <a:pPr algn="just" eaLnBrk="1" hangingPunct="1">
              <a:spcBef>
                <a:spcPct val="50000"/>
              </a:spcBef>
              <a:buClrTx/>
              <a:buFont typeface="Wingdings" panose="05000000000000000000" pitchFamily="2" charset="2"/>
              <a:buNone/>
            </a:pPr>
            <a:endParaRPr lang="en-US" altLang="zh-CN" b="1" dirty="0" smtClean="0">
              <a:solidFill>
                <a:srgbClr val="000000"/>
              </a:solidFill>
              <a:latin typeface="宋体" panose="02010600030101010101" pitchFamily="2" charset="-122"/>
            </a:endParaRPr>
          </a:p>
        </p:txBody>
      </p:sp>
    </p:spTree>
    <p:extLst>
      <p:ext uri="{BB962C8B-B14F-4D97-AF65-F5344CB8AC3E}">
        <p14:creationId xmlns:p14="http://schemas.microsoft.com/office/powerpoint/2010/main" val="19009404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box(in)">
                                      <p:cBhvr>
                                        <p:cTn id="7" dur="500"/>
                                        <p:tgtEl>
                                          <p:spTgt spid="389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8915">
                                            <p:txEl>
                                              <p:pRg st="3" end="3"/>
                                            </p:txEl>
                                          </p:spTgt>
                                        </p:tgtEl>
                                        <p:attrNameLst>
                                          <p:attrName>style.visibility</p:attrName>
                                        </p:attrNameLst>
                                      </p:cBhvr>
                                      <p:to>
                                        <p:strVal val="visible"/>
                                      </p:to>
                                    </p:set>
                                    <p:animEffect transition="in" filter="box(in)">
                                      <p:cBhvr>
                                        <p:cTn id="12" dur="2000"/>
                                        <p:tgtEl>
                                          <p:spTgt spid="38915">
                                            <p:txEl>
                                              <p:pRg st="3" end="3"/>
                                            </p:txEl>
                                          </p:spTgt>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38915">
                                            <p:txEl>
                                              <p:pRg st="4" end="4"/>
                                            </p:txEl>
                                          </p:spTgt>
                                        </p:tgtEl>
                                        <p:attrNameLst>
                                          <p:attrName>style.visibility</p:attrName>
                                        </p:attrNameLst>
                                      </p:cBhvr>
                                      <p:to>
                                        <p:strVal val="visible"/>
                                      </p:to>
                                    </p:set>
                                    <p:animEffect transition="in" filter="box(in)">
                                      <p:cBhvr>
                                        <p:cTn id="15" dur="2000"/>
                                        <p:tgtEl>
                                          <p:spTgt spid="38915">
                                            <p:txEl>
                                              <p:pRg st="4" end="4"/>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8915">
                                            <p:txEl>
                                              <p:pRg st="6" end="6"/>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89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uiExpand="1"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4"/>
          <p:cNvSpPr txBox="1">
            <a:spLocks noGrp="1"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324CF9B3-0332-4FB1-BED2-2CB56E11C4B8}" type="slidenum">
              <a:rPr lang="en-US" altLang="zh-CN" sz="1200">
                <a:latin typeface="Arial Black" panose="020B0A04020102020204" pitchFamily="34" charset="0"/>
              </a:rPr>
              <a:pPr algn="r" eaLnBrk="1" hangingPunct="1">
                <a:spcBef>
                  <a:spcPct val="0"/>
                </a:spcBef>
                <a:buClrTx/>
                <a:buSzTx/>
                <a:buFontTx/>
                <a:buNone/>
              </a:pPr>
              <a:t>18</a:t>
            </a:fld>
            <a:endParaRPr lang="en-US" altLang="zh-CN" sz="1200">
              <a:latin typeface="Arial Black" panose="020B0A04020102020204" pitchFamily="34" charset="0"/>
            </a:endParaRPr>
          </a:p>
        </p:txBody>
      </p:sp>
      <p:sp>
        <p:nvSpPr>
          <p:cNvPr id="46083" name="Rectangle 3"/>
          <p:cNvSpPr>
            <a:spLocks noGrp="1" noChangeArrowheads="1"/>
          </p:cNvSpPr>
          <p:nvPr>
            <p:ph type="body" idx="4294967295"/>
          </p:nvPr>
        </p:nvSpPr>
        <p:spPr>
          <a:xfrm>
            <a:off x="395288" y="765175"/>
            <a:ext cx="8497887" cy="3671937"/>
          </a:xfrm>
        </p:spPr>
        <p:txBody>
          <a:bodyPr/>
          <a:lstStyle/>
          <a:p>
            <a:pPr algn="just" eaLnBrk="1" hangingPunct="1">
              <a:spcBef>
                <a:spcPct val="50000"/>
              </a:spcBef>
              <a:buClr>
                <a:srgbClr val="FF3300"/>
              </a:buClr>
            </a:pPr>
            <a:r>
              <a:rPr lang="zh-CN" altLang="zh-CN" b="1" dirty="0" smtClean="0">
                <a:solidFill>
                  <a:srgbClr val="FF0000"/>
                </a:solidFill>
                <a:latin typeface="宋体" panose="02010600030101010101" pitchFamily="2" charset="-122"/>
              </a:rPr>
              <a:t>代替规则：</a:t>
            </a:r>
            <a:r>
              <a:rPr lang="zh-CN" altLang="zh-CN" b="1" dirty="0" smtClean="0">
                <a:latin typeface="宋体" panose="02010600030101010101" pitchFamily="2" charset="-122"/>
              </a:rPr>
              <a:t>对某自由出现的个体变项用与原公式中所有个体变项符号不同的变项符号去代替，且处处代替。</a:t>
            </a:r>
          </a:p>
        </p:txBody>
      </p:sp>
      <p:sp>
        <p:nvSpPr>
          <p:cNvPr id="39940" name="Rectangle 5"/>
          <p:cNvSpPr>
            <a:spLocks noChangeArrowheads="1"/>
          </p:cNvSpPr>
          <p:nvPr/>
        </p:nvSpPr>
        <p:spPr bwMode="auto">
          <a:xfrm>
            <a:off x="250825" y="3789363"/>
            <a:ext cx="8604250"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b="1" dirty="0" smtClean="0">
                <a:solidFill>
                  <a:srgbClr val="FF3300"/>
                </a:solidFill>
              </a:rPr>
              <a:t>例：</a:t>
            </a:r>
            <a:r>
              <a:rPr lang="zh-CN" altLang="en-US" b="1" dirty="0" smtClean="0"/>
              <a:t> </a:t>
            </a:r>
            <a:r>
              <a:rPr lang="zh-CN" altLang="en-US" b="1" dirty="0"/>
              <a:t>对公式</a:t>
            </a:r>
            <a:r>
              <a:rPr lang="zh-CN" altLang="en-US" b="1" dirty="0">
                <a:sym typeface="Symbol" panose="05050102010706020507" pitchFamily="18" charset="2"/>
              </a:rPr>
              <a:t></a:t>
            </a:r>
            <a:r>
              <a:rPr lang="en-US" altLang="zh-CN" b="1" dirty="0"/>
              <a:t>x(F(x)→G(</a:t>
            </a:r>
            <a:r>
              <a:rPr lang="en-US" altLang="zh-CN" b="1" dirty="0" err="1"/>
              <a:t>x,y</a:t>
            </a:r>
            <a:r>
              <a:rPr lang="en-US" altLang="zh-CN" b="1" dirty="0"/>
              <a:t>))∧</a:t>
            </a:r>
            <a:r>
              <a:rPr lang="en-US" altLang="zh-CN" b="1" dirty="0">
                <a:sym typeface="Symbol" panose="05050102010706020507" pitchFamily="18" charset="2"/>
              </a:rPr>
              <a:t></a:t>
            </a:r>
            <a:r>
              <a:rPr lang="en-US" altLang="zh-CN" b="1" dirty="0" err="1"/>
              <a:t>yH</a:t>
            </a:r>
            <a:r>
              <a:rPr lang="en-US" altLang="zh-CN" b="1" dirty="0"/>
              <a:t>(y)</a:t>
            </a:r>
            <a:r>
              <a:rPr lang="zh-CN" altLang="en-US" b="1" dirty="0"/>
              <a:t>代替。</a:t>
            </a:r>
          </a:p>
          <a:p>
            <a:pPr eaLnBrk="1" hangingPunct="1">
              <a:spcBef>
                <a:spcPct val="0"/>
              </a:spcBef>
              <a:buClrTx/>
              <a:buSzTx/>
              <a:buFontTx/>
              <a:buNone/>
            </a:pPr>
            <a:endParaRPr lang="zh-CN" altLang="en-US" b="1" dirty="0"/>
          </a:p>
          <a:p>
            <a:pPr eaLnBrk="1" hangingPunct="1">
              <a:spcBef>
                <a:spcPct val="0"/>
              </a:spcBef>
              <a:buClrTx/>
              <a:buSzTx/>
              <a:buFontTx/>
              <a:buNone/>
            </a:pPr>
            <a:r>
              <a:rPr lang="zh-CN" altLang="en-US" b="1" dirty="0">
                <a:solidFill>
                  <a:srgbClr val="FF3300"/>
                </a:solidFill>
              </a:rPr>
              <a:t>解：</a:t>
            </a:r>
            <a:r>
              <a:rPr lang="zh-CN" altLang="en-US" b="1" dirty="0"/>
              <a:t> 对</a:t>
            </a:r>
            <a:r>
              <a:rPr lang="en-US" altLang="zh-CN" b="1" dirty="0"/>
              <a:t>y</a:t>
            </a:r>
            <a:r>
              <a:rPr lang="zh-CN" altLang="en-US" b="1" dirty="0"/>
              <a:t>实施代替，经过代入后原公式为</a:t>
            </a:r>
          </a:p>
          <a:p>
            <a:pPr eaLnBrk="1" hangingPunct="1">
              <a:spcBef>
                <a:spcPct val="0"/>
              </a:spcBef>
              <a:buClrTx/>
              <a:buSzTx/>
              <a:buFontTx/>
              <a:buNone/>
            </a:pPr>
            <a:r>
              <a:rPr lang="zh-CN" altLang="en-US" b="1" dirty="0">
                <a:sym typeface="Symbol" panose="05050102010706020507" pitchFamily="18" charset="2"/>
              </a:rPr>
              <a:t>         </a:t>
            </a:r>
            <a:r>
              <a:rPr lang="en-US" altLang="zh-CN" b="1" dirty="0"/>
              <a:t>x(F(x)→ G(x</a:t>
            </a:r>
            <a:r>
              <a:rPr lang="zh-CN" altLang="en-US" b="1" dirty="0"/>
              <a:t>，</a:t>
            </a:r>
            <a:r>
              <a:rPr lang="en-US" altLang="zh-CN" b="1" dirty="0"/>
              <a:t>t))∧ </a:t>
            </a:r>
            <a:r>
              <a:rPr lang="en-US" altLang="zh-CN" b="1" dirty="0">
                <a:sym typeface="Symbol" panose="05050102010706020507" pitchFamily="18" charset="2"/>
              </a:rPr>
              <a:t></a:t>
            </a:r>
            <a:r>
              <a:rPr lang="en-US" altLang="zh-CN" b="1" dirty="0"/>
              <a:t>y H(y)</a:t>
            </a:r>
          </a:p>
        </p:txBody>
      </p:sp>
    </p:spTree>
    <p:extLst>
      <p:ext uri="{BB962C8B-B14F-4D97-AF65-F5344CB8AC3E}">
        <p14:creationId xmlns:p14="http://schemas.microsoft.com/office/powerpoint/2010/main" val="2046985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9940">
                                            <p:txEl>
                                              <p:pRg st="0" end="0"/>
                                            </p:txEl>
                                          </p:spTgt>
                                        </p:tgtEl>
                                        <p:attrNameLst>
                                          <p:attrName>style.visibility</p:attrName>
                                        </p:attrNameLst>
                                      </p:cBhvr>
                                      <p:to>
                                        <p:strVal val="visible"/>
                                      </p:to>
                                    </p:set>
                                    <p:animEffect transition="in" filter="blinds(horizontal)">
                                      <p:cBhvr>
                                        <p:cTn id="7" dur="500"/>
                                        <p:tgtEl>
                                          <p:spTgt spid="399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9940">
                                            <p:txEl>
                                              <p:pRg st="2" end="2"/>
                                            </p:txEl>
                                          </p:spTgt>
                                        </p:tgtEl>
                                        <p:attrNameLst>
                                          <p:attrName>style.visibility</p:attrName>
                                        </p:attrNameLst>
                                      </p:cBhvr>
                                      <p:to>
                                        <p:strVal val="visible"/>
                                      </p:to>
                                    </p:set>
                                    <p:animEffect transition="in" filter="blinds(horizontal)">
                                      <p:cBhvr>
                                        <p:cTn id="12" dur="500"/>
                                        <p:tgtEl>
                                          <p:spTgt spid="39940">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9940">
                                            <p:txEl>
                                              <p:pRg st="3" end="3"/>
                                            </p:txEl>
                                          </p:spTgt>
                                        </p:tgtEl>
                                        <p:attrNameLst>
                                          <p:attrName>style.visibility</p:attrName>
                                        </p:attrNameLst>
                                      </p:cBhvr>
                                      <p:to>
                                        <p:strVal val="visible"/>
                                      </p:to>
                                    </p:set>
                                    <p:animEffect transition="in" filter="blinds(horizontal)">
                                      <p:cBhvr>
                                        <p:cTn id="15" dur="500"/>
                                        <p:tgtEl>
                                          <p:spTgt spid="3994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9273313-0211-4AF3-93B7-F9F69784361C}" type="slidenum">
              <a:rPr lang="en-US" altLang="zh-CN" sz="1200">
                <a:latin typeface="Arial Black" panose="020B0A04020102020204" pitchFamily="34" charset="0"/>
              </a:rPr>
              <a:pPr>
                <a:spcBef>
                  <a:spcPct val="0"/>
                </a:spcBef>
                <a:buClrTx/>
                <a:buSzTx/>
                <a:buFontTx/>
                <a:buNone/>
              </a:pPr>
              <a:t>19</a:t>
            </a:fld>
            <a:endParaRPr lang="en-US" altLang="zh-CN" sz="1200">
              <a:latin typeface="Arial Black" panose="020B0A04020102020204" pitchFamily="34" charset="0"/>
            </a:endParaRPr>
          </a:p>
        </p:txBody>
      </p:sp>
      <p:sp>
        <p:nvSpPr>
          <p:cNvPr id="149507" name="Rectangle 3"/>
          <p:cNvSpPr>
            <a:spLocks noGrp="1" noChangeArrowheads="1"/>
          </p:cNvSpPr>
          <p:nvPr>
            <p:ph type="body" idx="1"/>
          </p:nvPr>
        </p:nvSpPr>
        <p:spPr>
          <a:xfrm>
            <a:off x="395288" y="692150"/>
            <a:ext cx="7704137" cy="3352800"/>
          </a:xfrm>
          <a:extLst>
            <a:ext uri="{909E8E84-426E-40DD-AFC4-6F175D3DCCD1}">
              <a14:hiddenFill xmlns:a14="http://schemas.microsoft.com/office/drawing/2010/main">
                <a:solidFill>
                  <a:srgbClr val="D9F1FF"/>
                </a:solidFill>
              </a14:hiddenFill>
            </a:ext>
            <a:ext uri="{91240B29-F687-4F45-9708-019B960494DF}">
              <a14:hiddenLine xmlns:a14="http://schemas.microsoft.com/office/drawing/2010/main" w="28575">
                <a:solidFill>
                  <a:srgbClr val="003399"/>
                </a:solidFill>
                <a:miter lim="800000"/>
                <a:headEnd/>
                <a:tailEnd/>
              </a14:hiddenLine>
            </a:ext>
          </a:extLst>
        </p:spPr>
        <p:txBody>
          <a:bodyPr/>
          <a:lstStyle/>
          <a:p>
            <a:pPr algn="just" eaLnBrk="1" hangingPunct="1">
              <a:buFont typeface="Wingdings" panose="05000000000000000000" pitchFamily="2" charset="2"/>
              <a:buNone/>
            </a:pPr>
            <a:r>
              <a:rPr lang="zh-CN" altLang="en-US" sz="2800" b="1" smtClean="0">
                <a:solidFill>
                  <a:srgbClr val="FF3300"/>
                </a:solidFill>
                <a:latin typeface="Times New Roman" panose="02020603050405020304" pitchFamily="18" charset="0"/>
              </a:rPr>
              <a:t>例</a:t>
            </a:r>
            <a:r>
              <a:rPr lang="en-US" altLang="zh-CN" sz="2800" b="1" smtClean="0">
                <a:solidFill>
                  <a:srgbClr val="FF3300"/>
                </a:solidFill>
                <a:latin typeface="Times New Roman" panose="02020603050405020304" pitchFamily="18" charset="0"/>
              </a:rPr>
              <a:t>15</a:t>
            </a:r>
            <a:r>
              <a:rPr lang="zh-CN" altLang="en-US" sz="2800" b="1" smtClean="0">
                <a:solidFill>
                  <a:srgbClr val="FF3300"/>
                </a:solidFill>
                <a:latin typeface="Times New Roman" panose="02020603050405020304" pitchFamily="18" charset="0"/>
              </a:rPr>
              <a:t>：</a:t>
            </a:r>
            <a:r>
              <a:rPr lang="zh-CN" altLang="en-US" sz="2800" b="1" smtClean="0">
                <a:latin typeface="Times New Roman" panose="02020603050405020304" pitchFamily="18" charset="0"/>
              </a:rPr>
              <a:t>  求下列公式的前束范式  </a:t>
            </a:r>
          </a:p>
          <a:p>
            <a:pPr algn="just" eaLnBrk="1" hangingPunct="1">
              <a:buFont typeface="Wingdings" panose="05000000000000000000" pitchFamily="2" charset="2"/>
              <a:buNone/>
            </a:pPr>
            <a:r>
              <a:rPr lang="zh-CN" altLang="en-US" sz="2800" b="1" smtClean="0">
                <a:latin typeface="Times New Roman" panose="02020603050405020304" pitchFamily="18" charset="0"/>
              </a:rPr>
              <a:t>   </a:t>
            </a:r>
            <a:r>
              <a:rPr lang="en-US" altLang="zh-CN" sz="2800" b="1" smtClean="0">
                <a:latin typeface="Times New Roman" panose="02020603050405020304" pitchFamily="18" charset="0"/>
              </a:rPr>
              <a:t>(1)  </a:t>
            </a:r>
            <a:r>
              <a:rPr lang="en-US" altLang="zh-CN"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M</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rPr>
              <a:t>)</a:t>
            </a:r>
            <a:r>
              <a:rPr lang="en-US" altLang="zh-CN"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F</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rPr>
              <a:t>))</a:t>
            </a:r>
          </a:p>
          <a:p>
            <a:pPr algn="just" eaLnBrk="1" hangingPunct="1">
              <a:buFont typeface="Wingdings" panose="05000000000000000000" pitchFamily="2" charset="2"/>
              <a:buNone/>
            </a:pPr>
            <a:r>
              <a:rPr lang="zh-CN" altLang="en-US" sz="2800" b="1" smtClean="0">
                <a:solidFill>
                  <a:srgbClr val="FF3300"/>
                </a:solidFill>
                <a:latin typeface="Times New Roman" panose="02020603050405020304" pitchFamily="18" charset="0"/>
                <a:sym typeface="Symbol" panose="05050102010706020507" pitchFamily="18" charset="2"/>
              </a:rPr>
              <a:t>解</a:t>
            </a:r>
            <a:r>
              <a:rPr lang="zh-CN" altLang="en-US" sz="2800" b="1" smtClean="0">
                <a:latin typeface="Times New Roman" panose="02020603050405020304" pitchFamily="18" charset="0"/>
                <a:sym typeface="Symbol" panose="05050102010706020507" pitchFamily="18" charset="2"/>
              </a:rPr>
              <a:t>      </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M</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rPr>
              <a:t>)</a:t>
            </a:r>
            <a:r>
              <a:rPr lang="en-US" altLang="zh-CN"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F</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rPr>
              <a:t>))</a:t>
            </a:r>
          </a:p>
          <a:p>
            <a:pPr algn="just" eaLnBrk="1" hangingPunct="1">
              <a:buFont typeface="Wingdings" panose="05000000000000000000" pitchFamily="2" charset="2"/>
              <a:buNone/>
            </a:pPr>
            <a:r>
              <a:rPr lang="en-US" altLang="zh-CN" sz="2800" b="1" smtClean="0">
                <a:latin typeface="Times New Roman" panose="02020603050405020304" pitchFamily="18" charset="0"/>
              </a:rPr>
              <a:t>     </a:t>
            </a:r>
            <a:r>
              <a:rPr lang="en-US" altLang="zh-CN" sz="2800" b="1" smtClean="0">
                <a:latin typeface="Times New Roman" panose="02020603050405020304" pitchFamily="18" charset="0"/>
                <a:sym typeface="Symbol" panose="05050102010706020507" pitchFamily="18" charset="2"/>
              </a:rPr>
              <a:t></a:t>
            </a:r>
            <a:r>
              <a:rPr lang="en-US" altLang="zh-CN" sz="2800" b="1" smtClean="0">
                <a:latin typeface="Times New Roman" panose="02020603050405020304" pitchFamily="18" charset="0"/>
              </a:rPr>
              <a:t> </a:t>
            </a:r>
            <a:r>
              <a:rPr lang="en-US" altLang="zh-CN"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rPr>
              <a:t>(</a:t>
            </a:r>
            <a:r>
              <a:rPr lang="en-US" altLang="zh-CN"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M</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rPr>
              <a:t>)</a:t>
            </a:r>
            <a:r>
              <a:rPr lang="en-US" altLang="zh-CN"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F</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rPr>
              <a:t>))     (</a:t>
            </a:r>
            <a:r>
              <a:rPr lang="zh-CN" altLang="en-US" sz="2800" b="1" smtClean="0">
                <a:latin typeface="Times New Roman" panose="02020603050405020304" pitchFamily="18" charset="0"/>
              </a:rPr>
              <a:t>量词否定等值式</a:t>
            </a:r>
            <a:r>
              <a:rPr lang="en-US" altLang="zh-CN" sz="2800" b="1" smtClean="0">
                <a:latin typeface="Times New Roman" panose="02020603050405020304" pitchFamily="18" charset="0"/>
              </a:rPr>
              <a:t>)</a:t>
            </a:r>
          </a:p>
          <a:p>
            <a:pPr algn="just" eaLnBrk="1" hangingPunct="1">
              <a:buFont typeface="Wingdings" panose="05000000000000000000" pitchFamily="2" charset="2"/>
              <a:buNone/>
            </a:pPr>
            <a:r>
              <a:rPr lang="en-US" altLang="zh-CN" sz="2800" b="1" smtClean="0">
                <a:latin typeface="Times New Roman" panose="02020603050405020304" pitchFamily="18" charset="0"/>
              </a:rPr>
              <a:t>     </a:t>
            </a:r>
            <a:r>
              <a:rPr lang="en-US" altLang="zh-CN" sz="2800" b="1" smtClean="0">
                <a:latin typeface="Times New Roman" panose="02020603050405020304" pitchFamily="18" charset="0"/>
                <a:sym typeface="Symbol" panose="05050102010706020507" pitchFamily="18" charset="2"/>
              </a:rPr>
              <a:t></a:t>
            </a:r>
            <a:r>
              <a:rPr lang="en-US" altLang="zh-CN" sz="2800" b="1" smtClean="0">
                <a:latin typeface="Times New Roman" panose="02020603050405020304" pitchFamily="18" charset="0"/>
              </a:rPr>
              <a:t> </a:t>
            </a:r>
            <a:r>
              <a:rPr lang="en-US" altLang="zh-CN"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M</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rPr>
              <a:t>)</a:t>
            </a:r>
            <a:r>
              <a:rPr lang="en-US" altLang="zh-CN"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F</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rPr>
              <a:t>))      </a:t>
            </a:r>
          </a:p>
          <a:p>
            <a:pPr algn="just" eaLnBrk="1" hangingPunct="1">
              <a:buFont typeface="Wingdings" panose="05000000000000000000" pitchFamily="2" charset="2"/>
              <a:buNone/>
            </a:pPr>
            <a:r>
              <a:rPr lang="zh-CN" altLang="en-US" sz="2800" b="1" smtClean="0">
                <a:latin typeface="Times New Roman" panose="02020603050405020304" pitchFamily="18" charset="0"/>
              </a:rPr>
              <a:t>两步结果都是前束范式，说明前束范式不惟一</a:t>
            </a:r>
            <a:r>
              <a:rPr lang="en-US" altLang="zh-CN" sz="2800" b="1" smtClean="0">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49507">
                                            <p:txEl>
                                              <p:pRg st="2" end="2"/>
                                            </p:txEl>
                                          </p:spTgt>
                                        </p:tgtEl>
                                        <p:attrNameLst>
                                          <p:attrName>style.visibility</p:attrName>
                                        </p:attrNameLst>
                                      </p:cBhvr>
                                      <p:to>
                                        <p:strVal val="visible"/>
                                      </p:to>
                                    </p:set>
                                    <p:anim calcmode="lin" valueType="num">
                                      <p:cBhvr additive="base">
                                        <p:cTn id="7" dur="500" fill="hold"/>
                                        <p:tgtEl>
                                          <p:spTgt spid="14950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9507">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9507">
                                            <p:txEl>
                                              <p:pRg st="3" end="3"/>
                                            </p:txEl>
                                          </p:spTgt>
                                        </p:tgtEl>
                                        <p:attrNameLst>
                                          <p:attrName>style.visibility</p:attrName>
                                        </p:attrNameLst>
                                      </p:cBhvr>
                                      <p:to>
                                        <p:strVal val="visible"/>
                                      </p:to>
                                    </p:set>
                                    <p:anim calcmode="lin" valueType="num">
                                      <p:cBhvr additive="base">
                                        <p:cTn id="11" dur="500" fill="hold"/>
                                        <p:tgtEl>
                                          <p:spTgt spid="149507">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9507">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49507">
                                            <p:txEl>
                                              <p:pRg st="4" end="4"/>
                                            </p:txEl>
                                          </p:spTgt>
                                        </p:tgtEl>
                                        <p:attrNameLst>
                                          <p:attrName>style.visibility</p:attrName>
                                        </p:attrNameLst>
                                      </p:cBhvr>
                                      <p:to>
                                        <p:strVal val="visible"/>
                                      </p:to>
                                    </p:set>
                                    <p:anim calcmode="lin" valueType="num">
                                      <p:cBhvr additive="base">
                                        <p:cTn id="15" dur="500" fill="hold"/>
                                        <p:tgtEl>
                                          <p:spTgt spid="149507">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9507">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49507">
                                            <p:txEl>
                                              <p:pRg st="5" end="5"/>
                                            </p:txEl>
                                          </p:spTgt>
                                        </p:tgtEl>
                                        <p:attrNameLst>
                                          <p:attrName>style.visibility</p:attrName>
                                        </p:attrNameLst>
                                      </p:cBhvr>
                                      <p:to>
                                        <p:strVal val="visible"/>
                                      </p:to>
                                    </p:set>
                                    <p:anim calcmode="lin" valueType="num">
                                      <p:cBhvr additive="base">
                                        <p:cTn id="19" dur="500" fill="hold"/>
                                        <p:tgtEl>
                                          <p:spTgt spid="149507">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950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0BEE898-4CF4-4F77-9BD8-5624CAC738DE}" type="slidenum">
              <a:rPr lang="en-US" altLang="zh-CN" sz="1200">
                <a:latin typeface="Arial Black" panose="020B0A04020102020204" pitchFamily="34" charset="0"/>
              </a:rPr>
              <a:pPr>
                <a:spcBef>
                  <a:spcPct val="0"/>
                </a:spcBef>
                <a:buClrTx/>
                <a:buSzTx/>
                <a:buFontTx/>
                <a:buNone/>
              </a:pPr>
              <a:t>2</a:t>
            </a:fld>
            <a:endParaRPr lang="en-US" altLang="zh-CN" sz="1200">
              <a:latin typeface="Arial Black" panose="020B0A04020102020204" pitchFamily="34" charset="0"/>
            </a:endParaRPr>
          </a:p>
        </p:txBody>
      </p:sp>
      <p:sp>
        <p:nvSpPr>
          <p:cNvPr id="5123" name="Rectangle 2"/>
          <p:cNvSpPr>
            <a:spLocks noGrp="1" noChangeArrowheads="1"/>
          </p:cNvSpPr>
          <p:nvPr>
            <p:ph type="title"/>
          </p:nvPr>
        </p:nvSpPr>
        <p:spPr/>
        <p:txBody>
          <a:bodyPr/>
          <a:lstStyle/>
          <a:p>
            <a:pPr eaLnBrk="1" hangingPunct="1"/>
            <a:r>
              <a:rPr lang="zh-CN" altLang="en-US" b="1" smtClean="0">
                <a:solidFill>
                  <a:srgbClr val="000000"/>
                </a:solidFill>
                <a:latin typeface="宋体" panose="02010600030101010101" pitchFamily="2" charset="-122"/>
              </a:rPr>
              <a:t>命题符号化</a:t>
            </a:r>
          </a:p>
        </p:txBody>
      </p:sp>
      <p:sp>
        <p:nvSpPr>
          <p:cNvPr id="189443" name="Rectangle 3"/>
          <p:cNvSpPr>
            <a:spLocks noGrp="1" noChangeArrowheads="1"/>
          </p:cNvSpPr>
          <p:nvPr>
            <p:ph type="body" idx="1"/>
          </p:nvPr>
        </p:nvSpPr>
        <p:spPr/>
        <p:txBody>
          <a:bodyPr/>
          <a:lstStyle/>
          <a:p>
            <a:pPr eaLnBrk="1" hangingPunct="1"/>
            <a:r>
              <a:rPr lang="zh-CN" altLang="en-US" b="1" smtClean="0">
                <a:solidFill>
                  <a:srgbClr val="000000"/>
                </a:solidFill>
                <a:latin typeface="宋体" panose="02010600030101010101" pitchFamily="2" charset="-122"/>
              </a:rPr>
              <a:t>所有的猫比所有老鼠跑得快。</a:t>
            </a:r>
          </a:p>
          <a:p>
            <a:pPr lvl="1" eaLnBrk="1" hangingPunct="1"/>
            <a:r>
              <a:rPr kumimoji="1" lang="zh-CN" altLang="en-US" b="1" smtClean="0">
                <a:solidFill>
                  <a:srgbClr val="000000"/>
                </a:solidFill>
                <a:sym typeface="Symbol" panose="05050102010706020507" pitchFamily="18" charset="2"/>
              </a:rPr>
              <a:t></a:t>
            </a:r>
            <a:r>
              <a:rPr kumimoji="1" lang="en-US" altLang="zh-CN" b="1" smtClean="0">
                <a:solidFill>
                  <a:srgbClr val="000000"/>
                </a:solidFill>
              </a:rPr>
              <a:t>x(C(x) </a:t>
            </a:r>
            <a:r>
              <a:rPr kumimoji="1" lang="en-US" altLang="zh-CN" b="1" smtClean="0">
                <a:solidFill>
                  <a:srgbClr val="000000"/>
                </a:solidFill>
                <a:sym typeface="Symbol" panose="05050102010706020507" pitchFamily="18" charset="2"/>
              </a:rPr>
              <a:t></a:t>
            </a:r>
            <a:r>
              <a:rPr kumimoji="1" lang="en-US" altLang="zh-CN" b="1" smtClean="0">
                <a:solidFill>
                  <a:srgbClr val="000000"/>
                </a:solidFill>
              </a:rPr>
              <a:t> </a:t>
            </a:r>
            <a:r>
              <a:rPr kumimoji="1" lang="en-US" altLang="zh-CN" b="1" smtClean="0">
                <a:solidFill>
                  <a:srgbClr val="000000"/>
                </a:solidFill>
                <a:sym typeface="Symbol" panose="05050102010706020507" pitchFamily="18" charset="2"/>
              </a:rPr>
              <a:t></a:t>
            </a:r>
            <a:r>
              <a:rPr kumimoji="1" lang="en-US" altLang="zh-CN" b="1" smtClean="0">
                <a:solidFill>
                  <a:srgbClr val="000000"/>
                </a:solidFill>
              </a:rPr>
              <a:t>y(M(y)</a:t>
            </a:r>
            <a:r>
              <a:rPr kumimoji="1" lang="en-US" altLang="zh-CN" b="1" smtClean="0">
                <a:solidFill>
                  <a:srgbClr val="000000"/>
                </a:solidFill>
                <a:sym typeface="Symbol" panose="05050102010706020507" pitchFamily="18" charset="2"/>
              </a:rPr>
              <a:t></a:t>
            </a:r>
            <a:r>
              <a:rPr kumimoji="1" lang="en-US" altLang="zh-CN" b="1" smtClean="0">
                <a:solidFill>
                  <a:srgbClr val="000000"/>
                </a:solidFill>
              </a:rPr>
              <a:t>Q(x</a:t>
            </a:r>
            <a:r>
              <a:rPr kumimoji="1" lang="zh-CN" altLang="en-US" b="1" smtClean="0">
                <a:solidFill>
                  <a:srgbClr val="000000"/>
                </a:solidFill>
              </a:rPr>
              <a:t>，</a:t>
            </a:r>
            <a:r>
              <a:rPr kumimoji="1" lang="en-US" altLang="zh-CN" b="1" smtClean="0">
                <a:solidFill>
                  <a:srgbClr val="000000"/>
                </a:solidFill>
              </a:rPr>
              <a:t>y)))</a:t>
            </a:r>
          </a:p>
          <a:p>
            <a:pPr lvl="1" eaLnBrk="1" hangingPunct="1"/>
            <a:r>
              <a:rPr kumimoji="1" lang="en-US" altLang="zh-CN" b="1" smtClean="0">
                <a:solidFill>
                  <a:srgbClr val="000000"/>
                </a:solidFill>
                <a:sym typeface="Symbol" panose="05050102010706020507" pitchFamily="18" charset="2"/>
              </a:rPr>
              <a:t> </a:t>
            </a:r>
            <a:r>
              <a:rPr kumimoji="1" lang="en-US" altLang="zh-CN" b="1" smtClean="0">
                <a:solidFill>
                  <a:srgbClr val="000000"/>
                </a:solidFill>
              </a:rPr>
              <a:t>x</a:t>
            </a:r>
            <a:r>
              <a:rPr kumimoji="1" lang="en-US" altLang="zh-CN" b="1" smtClean="0">
                <a:solidFill>
                  <a:srgbClr val="000000"/>
                </a:solidFill>
                <a:sym typeface="Symbol" panose="05050102010706020507" pitchFamily="18" charset="2"/>
              </a:rPr>
              <a:t></a:t>
            </a:r>
            <a:r>
              <a:rPr kumimoji="1" lang="en-US" altLang="zh-CN" b="1" smtClean="0">
                <a:solidFill>
                  <a:srgbClr val="000000"/>
                </a:solidFill>
              </a:rPr>
              <a:t>y(C(x)∧M(y)</a:t>
            </a:r>
            <a:r>
              <a:rPr kumimoji="1" lang="en-US" altLang="zh-CN" b="1" smtClean="0">
                <a:solidFill>
                  <a:srgbClr val="000000"/>
                </a:solidFill>
                <a:sym typeface="Symbol" panose="05050102010706020507" pitchFamily="18" charset="2"/>
              </a:rPr>
              <a:t></a:t>
            </a:r>
            <a:r>
              <a:rPr kumimoji="1" lang="en-US" altLang="zh-CN" b="1" smtClean="0">
                <a:solidFill>
                  <a:srgbClr val="000000"/>
                </a:solidFill>
              </a:rPr>
              <a:t>Q(x</a:t>
            </a:r>
            <a:r>
              <a:rPr kumimoji="1" lang="zh-CN" altLang="en-US" b="1" smtClean="0">
                <a:solidFill>
                  <a:srgbClr val="000000"/>
                </a:solidFill>
              </a:rPr>
              <a:t>，</a:t>
            </a:r>
            <a:r>
              <a:rPr kumimoji="1" lang="en-US" altLang="zh-CN" b="1" smtClean="0">
                <a:solidFill>
                  <a:srgbClr val="000000"/>
                </a:solidFill>
              </a:rPr>
              <a:t>y))</a:t>
            </a:r>
          </a:p>
          <a:p>
            <a:pPr lvl="1" eaLnBrk="1" hangingPunct="1"/>
            <a:endParaRPr kumimoji="1" lang="en-US" altLang="zh-CN" b="1" smtClean="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9443">
                                            <p:txEl>
                                              <p:pRg st="1" end="1"/>
                                            </p:txEl>
                                          </p:spTgt>
                                        </p:tgtEl>
                                        <p:attrNameLst>
                                          <p:attrName>style.visibility</p:attrName>
                                        </p:attrNameLst>
                                      </p:cBhvr>
                                      <p:to>
                                        <p:strVal val="visible"/>
                                      </p:to>
                                    </p:set>
                                    <p:animEffect transition="in" filter="blinds(horizontal)">
                                      <p:cBhvr>
                                        <p:cTn id="7" dur="500"/>
                                        <p:tgtEl>
                                          <p:spTgt spid="18944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89443">
                                            <p:txEl>
                                              <p:pRg st="2" end="2"/>
                                            </p:txEl>
                                          </p:spTgt>
                                        </p:tgtEl>
                                        <p:attrNameLst>
                                          <p:attrName>style.visibility</p:attrName>
                                        </p:attrNameLst>
                                      </p:cBhvr>
                                      <p:to>
                                        <p:strVal val="visible"/>
                                      </p:to>
                                    </p:set>
                                    <p:animEffect transition="in" filter="blinds(horizontal)">
                                      <p:cBhvr>
                                        <p:cTn id="12" dur="500"/>
                                        <p:tgtEl>
                                          <p:spTgt spid="1894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ACA3455-56B6-421E-860C-5E363AB23C8D}" type="slidenum">
              <a:rPr lang="en-US" altLang="zh-CN" sz="1200">
                <a:latin typeface="Arial Black" panose="020B0A04020102020204" pitchFamily="34" charset="0"/>
              </a:rPr>
              <a:pPr>
                <a:spcBef>
                  <a:spcPct val="0"/>
                </a:spcBef>
                <a:buClrTx/>
                <a:buSzTx/>
                <a:buFontTx/>
                <a:buNone/>
              </a:pPr>
              <a:t>20</a:t>
            </a:fld>
            <a:endParaRPr lang="en-US" altLang="zh-CN" sz="1200">
              <a:latin typeface="Arial Black" panose="020B0A04020102020204" pitchFamily="34" charset="0"/>
            </a:endParaRPr>
          </a:p>
        </p:txBody>
      </p:sp>
      <p:sp>
        <p:nvSpPr>
          <p:cNvPr id="150531" name="Rectangle 3"/>
          <p:cNvSpPr>
            <a:spLocks noGrp="1" noChangeArrowheads="1"/>
          </p:cNvSpPr>
          <p:nvPr>
            <p:ph type="body" idx="1"/>
          </p:nvPr>
        </p:nvSpPr>
        <p:spPr>
          <a:xfrm>
            <a:off x="539750" y="765175"/>
            <a:ext cx="7859713" cy="4876800"/>
          </a:xfrm>
          <a:extLst>
            <a:ext uri="{909E8E84-426E-40DD-AFC4-6F175D3DCCD1}">
              <a14:hiddenFill xmlns:a14="http://schemas.microsoft.com/office/drawing/2010/main">
                <a:solidFill>
                  <a:srgbClr val="D9F1FF"/>
                </a:solidFill>
              </a14:hiddenFill>
            </a:ext>
            <a:ext uri="{91240B29-F687-4F45-9708-019B960494DF}">
              <a14:hiddenLine xmlns:a14="http://schemas.microsoft.com/office/drawing/2010/main" w="28575">
                <a:solidFill>
                  <a:srgbClr val="003399"/>
                </a:solidFill>
                <a:miter lim="800000"/>
                <a:headEnd/>
                <a:tailEnd/>
              </a14:hiddenLine>
            </a:ext>
          </a:extLst>
        </p:spPr>
        <p:txBody>
          <a:bodyPr/>
          <a:lstStyle/>
          <a:p>
            <a:pPr algn="just" eaLnBrk="1" hangingPunct="1">
              <a:lnSpc>
                <a:spcPct val="90000"/>
              </a:lnSpc>
              <a:buFont typeface="Wingdings" panose="05000000000000000000" pitchFamily="2" charset="2"/>
              <a:buNone/>
            </a:pPr>
            <a:r>
              <a:rPr lang="en-US" altLang="zh-CN" sz="2800" b="1" smtClean="0">
                <a:latin typeface="Times New Roman" panose="02020603050405020304" pitchFamily="18" charset="0"/>
              </a:rPr>
              <a:t> (2)   </a:t>
            </a:r>
            <a:r>
              <a:rPr lang="en-US" altLang="zh-CN"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xF</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rPr>
              <a:t>)</a:t>
            </a:r>
            <a:r>
              <a:rPr lang="en-US" altLang="zh-CN"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xG</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rPr>
              <a:t>)</a:t>
            </a:r>
          </a:p>
          <a:p>
            <a:pPr algn="just" eaLnBrk="1" hangingPunct="1">
              <a:lnSpc>
                <a:spcPct val="90000"/>
              </a:lnSpc>
              <a:buFont typeface="Wingdings" panose="05000000000000000000" pitchFamily="2" charset="2"/>
              <a:buNone/>
            </a:pPr>
            <a:r>
              <a:rPr lang="zh-CN" altLang="en-US" sz="2800" b="1" smtClean="0">
                <a:latin typeface="Times New Roman" panose="02020603050405020304" pitchFamily="18" charset="0"/>
                <a:sym typeface="Symbol" panose="05050102010706020507" pitchFamily="18" charset="2"/>
              </a:rPr>
              <a:t>解      </a:t>
            </a:r>
            <a:r>
              <a:rPr lang="en-US" altLang="zh-CN" sz="2800" b="1" i="1" smtClean="0">
                <a:latin typeface="Times New Roman" panose="02020603050405020304" pitchFamily="18" charset="0"/>
              </a:rPr>
              <a:t>xF</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rPr>
              <a:t>)</a:t>
            </a:r>
            <a:r>
              <a:rPr lang="en-US" altLang="zh-CN"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xG</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rPr>
              <a:t>)  </a:t>
            </a:r>
          </a:p>
          <a:p>
            <a:pPr algn="just" eaLnBrk="1" hangingPunct="1">
              <a:lnSpc>
                <a:spcPct val="90000"/>
              </a:lnSpc>
              <a:buFont typeface="Wingdings" panose="05000000000000000000" pitchFamily="2" charset="2"/>
              <a:buNone/>
            </a:pPr>
            <a:r>
              <a:rPr lang="en-US" altLang="zh-CN" sz="2800" b="1" smtClean="0">
                <a:latin typeface="Times New Roman" panose="02020603050405020304" pitchFamily="18" charset="0"/>
              </a:rPr>
              <a:t>      </a:t>
            </a:r>
            <a:r>
              <a:rPr lang="en-US" altLang="zh-CN"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xF</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rPr>
              <a:t>)</a:t>
            </a:r>
            <a:r>
              <a:rPr lang="en-US" altLang="zh-CN"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G</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rPr>
              <a:t>)         (</a:t>
            </a:r>
            <a:r>
              <a:rPr lang="zh-CN" altLang="en-US" sz="2800" b="1" smtClean="0">
                <a:latin typeface="Times New Roman" panose="02020603050405020304" pitchFamily="18" charset="0"/>
              </a:rPr>
              <a:t>量词否定等值式</a:t>
            </a:r>
            <a:r>
              <a:rPr lang="en-US" altLang="zh-CN" sz="2800" b="1" smtClean="0">
                <a:latin typeface="Times New Roman" panose="02020603050405020304" pitchFamily="18" charset="0"/>
              </a:rPr>
              <a:t>)</a:t>
            </a:r>
          </a:p>
          <a:p>
            <a:pPr algn="just" eaLnBrk="1" hangingPunct="1">
              <a:lnSpc>
                <a:spcPct val="90000"/>
              </a:lnSpc>
              <a:buFont typeface="Wingdings" panose="05000000000000000000" pitchFamily="2" charset="2"/>
              <a:buNone/>
            </a:pPr>
            <a:r>
              <a:rPr lang="en-US" altLang="zh-CN" sz="2800" b="1" smtClean="0">
                <a:latin typeface="Times New Roman" panose="02020603050405020304" pitchFamily="18" charset="0"/>
              </a:rPr>
              <a:t>      </a:t>
            </a:r>
            <a:r>
              <a:rPr lang="en-US" altLang="zh-CN"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F</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rPr>
              <a:t>)</a:t>
            </a:r>
            <a:r>
              <a:rPr lang="en-US" altLang="zh-CN"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G</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rPr>
              <a:t>))           (</a:t>
            </a:r>
            <a:r>
              <a:rPr lang="zh-CN" altLang="en-US" sz="2800" b="1" smtClean="0">
                <a:latin typeface="Times New Roman" panose="02020603050405020304" pitchFamily="18" charset="0"/>
              </a:rPr>
              <a:t>量词分配等值式</a:t>
            </a:r>
            <a:r>
              <a:rPr lang="en-US" altLang="zh-CN" sz="2800" b="1" smtClean="0">
                <a:latin typeface="Times New Roman" panose="02020603050405020304" pitchFamily="18" charset="0"/>
              </a:rPr>
              <a:t>)</a:t>
            </a:r>
          </a:p>
          <a:p>
            <a:pPr algn="just" eaLnBrk="1" hangingPunct="1">
              <a:lnSpc>
                <a:spcPct val="90000"/>
              </a:lnSpc>
              <a:buFont typeface="Wingdings" panose="05000000000000000000" pitchFamily="2" charset="2"/>
              <a:buNone/>
            </a:pPr>
            <a:r>
              <a:rPr lang="zh-CN" altLang="en-US" sz="2800" b="1" smtClean="0">
                <a:latin typeface="Times New Roman" panose="02020603050405020304" pitchFamily="18" charset="0"/>
              </a:rPr>
              <a:t>另有一种形式</a:t>
            </a:r>
          </a:p>
          <a:p>
            <a:pPr algn="just" eaLnBrk="1" hangingPunct="1">
              <a:lnSpc>
                <a:spcPct val="90000"/>
              </a:lnSpc>
              <a:buFont typeface="Wingdings" panose="05000000000000000000" pitchFamily="2" charset="2"/>
              <a:buNone/>
            </a:pPr>
            <a:r>
              <a:rPr lang="zh-CN" altLang="en-US" sz="2800" b="1" smtClean="0">
                <a:latin typeface="Times New Roman" panose="02020603050405020304" pitchFamily="18" charset="0"/>
              </a:rPr>
              <a:t>          </a:t>
            </a:r>
            <a:r>
              <a:rPr lang="zh-CN" altLang="en-US"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xF</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rPr>
              <a:t>)</a:t>
            </a:r>
            <a:r>
              <a:rPr lang="en-US" altLang="zh-CN"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xG</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rPr>
              <a:t>)</a:t>
            </a:r>
          </a:p>
          <a:p>
            <a:pPr algn="just" eaLnBrk="1" hangingPunct="1">
              <a:lnSpc>
                <a:spcPct val="90000"/>
              </a:lnSpc>
              <a:buFont typeface="Wingdings" panose="05000000000000000000" pitchFamily="2" charset="2"/>
              <a:buNone/>
            </a:pPr>
            <a:r>
              <a:rPr lang="en-US" altLang="zh-CN" sz="2800" b="1" smtClean="0">
                <a:latin typeface="Times New Roman" panose="02020603050405020304" pitchFamily="18" charset="0"/>
              </a:rPr>
              <a:t>      </a:t>
            </a:r>
            <a:r>
              <a:rPr lang="en-US" altLang="zh-CN"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xF</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rPr>
              <a:t>)</a:t>
            </a:r>
            <a:r>
              <a:rPr lang="en-US" altLang="zh-CN"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G</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rPr>
              <a:t>)</a:t>
            </a:r>
          </a:p>
          <a:p>
            <a:pPr algn="just" eaLnBrk="1" hangingPunct="1">
              <a:lnSpc>
                <a:spcPct val="90000"/>
              </a:lnSpc>
              <a:buFont typeface="Wingdings" panose="05000000000000000000" pitchFamily="2" charset="2"/>
              <a:buNone/>
            </a:pPr>
            <a:r>
              <a:rPr lang="en-US" altLang="zh-CN" sz="2800" b="1" smtClean="0">
                <a:latin typeface="Times New Roman" panose="02020603050405020304" pitchFamily="18" charset="0"/>
              </a:rPr>
              <a:t>      </a:t>
            </a:r>
            <a:r>
              <a:rPr lang="en-US" altLang="zh-CN"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xF</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rPr>
              <a:t>)</a:t>
            </a:r>
            <a:r>
              <a:rPr lang="en-US" altLang="zh-CN"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y</a:t>
            </a:r>
            <a:r>
              <a:rPr lang="en-US" altLang="zh-CN"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G</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y</a:t>
            </a:r>
            <a:r>
              <a:rPr lang="en-US" altLang="zh-CN" sz="2800" b="1" smtClean="0">
                <a:latin typeface="Times New Roman" panose="02020603050405020304" pitchFamily="18" charset="0"/>
              </a:rPr>
              <a:t>)            ( </a:t>
            </a:r>
            <a:r>
              <a:rPr lang="zh-CN" altLang="en-US" sz="2800" b="1" smtClean="0">
                <a:latin typeface="Times New Roman" panose="02020603050405020304" pitchFamily="18" charset="0"/>
              </a:rPr>
              <a:t>代替规则 </a:t>
            </a:r>
            <a:r>
              <a:rPr lang="en-US" altLang="zh-CN" sz="2800" b="1" smtClean="0">
                <a:latin typeface="Times New Roman" panose="02020603050405020304" pitchFamily="18" charset="0"/>
              </a:rPr>
              <a:t>)</a:t>
            </a:r>
          </a:p>
          <a:p>
            <a:pPr algn="just" eaLnBrk="1" hangingPunct="1">
              <a:lnSpc>
                <a:spcPct val="90000"/>
              </a:lnSpc>
              <a:buFont typeface="Wingdings" panose="05000000000000000000" pitchFamily="2" charset="2"/>
              <a:buNone/>
            </a:pPr>
            <a:r>
              <a:rPr lang="en-US" altLang="zh-CN" sz="2800" b="1" smtClean="0">
                <a:latin typeface="Times New Roman" panose="02020603050405020304" pitchFamily="18" charset="0"/>
              </a:rPr>
              <a:t>      </a:t>
            </a:r>
            <a:r>
              <a:rPr lang="en-US" altLang="zh-CN"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y</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F</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rPr>
              <a:t>)</a:t>
            </a:r>
            <a:r>
              <a:rPr lang="en-US" altLang="zh-CN"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G</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y</a:t>
            </a:r>
            <a:r>
              <a:rPr lang="en-US" altLang="zh-CN" sz="2800" b="1" smtClean="0">
                <a:latin typeface="Times New Roman" panose="02020603050405020304" pitchFamily="18" charset="0"/>
              </a:rPr>
              <a:t>))         ( </a:t>
            </a:r>
            <a:r>
              <a:rPr lang="zh-CN" altLang="en-US" sz="2800" b="1" smtClean="0">
                <a:latin typeface="Times New Roman" panose="02020603050405020304" pitchFamily="18" charset="0"/>
              </a:rPr>
              <a:t>量词辖域扩张 </a:t>
            </a:r>
            <a:r>
              <a:rPr lang="en-US" altLang="zh-CN" sz="2800" b="1" smtClean="0">
                <a:latin typeface="Times New Roman" panose="02020603050405020304" pitchFamily="18" charset="0"/>
              </a:rPr>
              <a:t>)</a:t>
            </a:r>
          </a:p>
          <a:p>
            <a:pPr eaLnBrk="1" hangingPunct="1">
              <a:lnSpc>
                <a:spcPct val="90000"/>
              </a:lnSpc>
              <a:buFont typeface="Wingdings" panose="05000000000000000000" pitchFamily="2" charset="2"/>
              <a:buNone/>
            </a:pPr>
            <a:r>
              <a:rPr lang="zh-CN" altLang="en-US" sz="2800" b="1" smtClean="0">
                <a:latin typeface="Times New Roman" panose="02020603050405020304" pitchFamily="18" charset="0"/>
              </a:rPr>
              <a:t>两种形式是等值的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50531">
                                            <p:txEl>
                                              <p:pRg st="1" end="1"/>
                                            </p:txEl>
                                          </p:spTgt>
                                        </p:tgtEl>
                                        <p:attrNameLst>
                                          <p:attrName>style.visibility</p:attrName>
                                        </p:attrNameLst>
                                      </p:cBhvr>
                                      <p:to>
                                        <p:strVal val="visible"/>
                                      </p:to>
                                    </p:set>
                                    <p:animEffect transition="in" filter="checkerboard(across)">
                                      <p:cBhvr>
                                        <p:cTn id="7" dur="500"/>
                                        <p:tgtEl>
                                          <p:spTgt spid="150531">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50531">
                                            <p:txEl>
                                              <p:pRg st="2" end="2"/>
                                            </p:txEl>
                                          </p:spTgt>
                                        </p:tgtEl>
                                        <p:attrNameLst>
                                          <p:attrName>style.visibility</p:attrName>
                                        </p:attrNameLst>
                                      </p:cBhvr>
                                      <p:to>
                                        <p:strVal val="visible"/>
                                      </p:to>
                                    </p:set>
                                    <p:animEffect transition="in" filter="checkerboard(across)">
                                      <p:cBhvr>
                                        <p:cTn id="10" dur="500"/>
                                        <p:tgtEl>
                                          <p:spTgt spid="150531">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150531">
                                            <p:txEl>
                                              <p:pRg st="3" end="3"/>
                                            </p:txEl>
                                          </p:spTgt>
                                        </p:tgtEl>
                                        <p:attrNameLst>
                                          <p:attrName>style.visibility</p:attrName>
                                        </p:attrNameLst>
                                      </p:cBhvr>
                                      <p:to>
                                        <p:strVal val="visible"/>
                                      </p:to>
                                    </p:set>
                                    <p:animEffect transition="in" filter="checkerboard(across)">
                                      <p:cBhvr>
                                        <p:cTn id="13" dur="500"/>
                                        <p:tgtEl>
                                          <p:spTgt spid="150531">
                                            <p:txEl>
                                              <p:pRg st="3" end="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150531">
                                            <p:txEl>
                                              <p:pRg st="4" end="4"/>
                                            </p:txEl>
                                          </p:spTgt>
                                        </p:tgtEl>
                                        <p:attrNameLst>
                                          <p:attrName>style.visibility</p:attrName>
                                        </p:attrNameLst>
                                      </p:cBhvr>
                                      <p:to>
                                        <p:strVal val="visible"/>
                                      </p:to>
                                    </p:set>
                                    <p:animEffect transition="in" filter="checkerboard(across)">
                                      <p:cBhvr>
                                        <p:cTn id="16" dur="500"/>
                                        <p:tgtEl>
                                          <p:spTgt spid="150531">
                                            <p:txEl>
                                              <p:pRg st="4" end="4"/>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150531">
                                            <p:txEl>
                                              <p:pRg st="5" end="5"/>
                                            </p:txEl>
                                          </p:spTgt>
                                        </p:tgtEl>
                                        <p:attrNameLst>
                                          <p:attrName>style.visibility</p:attrName>
                                        </p:attrNameLst>
                                      </p:cBhvr>
                                      <p:to>
                                        <p:strVal val="visible"/>
                                      </p:to>
                                    </p:set>
                                    <p:animEffect transition="in" filter="checkerboard(across)">
                                      <p:cBhvr>
                                        <p:cTn id="19" dur="500"/>
                                        <p:tgtEl>
                                          <p:spTgt spid="150531">
                                            <p:txEl>
                                              <p:pRg st="5" end="5"/>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150531">
                                            <p:txEl>
                                              <p:pRg st="6" end="6"/>
                                            </p:txEl>
                                          </p:spTgt>
                                        </p:tgtEl>
                                        <p:attrNameLst>
                                          <p:attrName>style.visibility</p:attrName>
                                        </p:attrNameLst>
                                      </p:cBhvr>
                                      <p:to>
                                        <p:strVal val="visible"/>
                                      </p:to>
                                    </p:set>
                                    <p:animEffect transition="in" filter="checkerboard(across)">
                                      <p:cBhvr>
                                        <p:cTn id="22" dur="500"/>
                                        <p:tgtEl>
                                          <p:spTgt spid="150531">
                                            <p:txEl>
                                              <p:pRg st="6" end="6"/>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150531">
                                            <p:txEl>
                                              <p:pRg st="7" end="7"/>
                                            </p:txEl>
                                          </p:spTgt>
                                        </p:tgtEl>
                                        <p:attrNameLst>
                                          <p:attrName>style.visibility</p:attrName>
                                        </p:attrNameLst>
                                      </p:cBhvr>
                                      <p:to>
                                        <p:strVal val="visible"/>
                                      </p:to>
                                    </p:set>
                                    <p:animEffect transition="in" filter="checkerboard(across)">
                                      <p:cBhvr>
                                        <p:cTn id="25" dur="500"/>
                                        <p:tgtEl>
                                          <p:spTgt spid="150531">
                                            <p:txEl>
                                              <p:pRg st="7" end="7"/>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150531">
                                            <p:txEl>
                                              <p:pRg st="8" end="8"/>
                                            </p:txEl>
                                          </p:spTgt>
                                        </p:tgtEl>
                                        <p:attrNameLst>
                                          <p:attrName>style.visibility</p:attrName>
                                        </p:attrNameLst>
                                      </p:cBhvr>
                                      <p:to>
                                        <p:strVal val="visible"/>
                                      </p:to>
                                    </p:set>
                                    <p:animEffect transition="in" filter="checkerboard(across)">
                                      <p:cBhvr>
                                        <p:cTn id="28" dur="500"/>
                                        <p:tgtEl>
                                          <p:spTgt spid="150531">
                                            <p:txEl>
                                              <p:pRg st="8" end="8"/>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150531">
                                            <p:txEl>
                                              <p:pRg st="9" end="9"/>
                                            </p:txEl>
                                          </p:spTgt>
                                        </p:tgtEl>
                                        <p:attrNameLst>
                                          <p:attrName>style.visibility</p:attrName>
                                        </p:attrNameLst>
                                      </p:cBhvr>
                                      <p:to>
                                        <p:strVal val="visible"/>
                                      </p:to>
                                    </p:set>
                                    <p:animEffect transition="in" filter="checkerboard(across)">
                                      <p:cBhvr>
                                        <p:cTn id="31" dur="500"/>
                                        <p:tgtEl>
                                          <p:spTgt spid="15053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890627B-1C6E-4521-A9E8-B0F1C85D9838}" type="slidenum">
              <a:rPr lang="en-US" altLang="zh-CN" sz="1200">
                <a:latin typeface="Arial Black" panose="020B0A04020102020204" pitchFamily="34" charset="0"/>
              </a:rPr>
              <a:pPr>
                <a:spcBef>
                  <a:spcPct val="0"/>
                </a:spcBef>
                <a:buClrTx/>
                <a:buSzTx/>
                <a:buFontTx/>
                <a:buNone/>
              </a:pPr>
              <a:t>21</a:t>
            </a:fld>
            <a:endParaRPr lang="en-US" altLang="zh-CN" sz="1200">
              <a:latin typeface="Arial Black" panose="020B0A04020102020204" pitchFamily="34" charset="0"/>
            </a:endParaRPr>
          </a:p>
        </p:txBody>
      </p:sp>
      <p:sp>
        <p:nvSpPr>
          <p:cNvPr id="151555" name="Rectangle 3"/>
          <p:cNvSpPr>
            <a:spLocks noGrp="1" noChangeArrowheads="1"/>
          </p:cNvSpPr>
          <p:nvPr>
            <p:ph type="body" idx="1"/>
          </p:nvPr>
        </p:nvSpPr>
        <p:spPr>
          <a:xfrm>
            <a:off x="468313" y="836613"/>
            <a:ext cx="7848600" cy="4752975"/>
          </a:xfrm>
          <a:extLst>
            <a:ext uri="{909E8E84-426E-40DD-AFC4-6F175D3DCCD1}">
              <a14:hiddenFill xmlns:a14="http://schemas.microsoft.com/office/drawing/2010/main">
                <a:solidFill>
                  <a:srgbClr val="D9F1FF"/>
                </a:solidFill>
              </a14:hiddenFill>
            </a:ext>
            <a:ext uri="{91240B29-F687-4F45-9708-019B960494DF}">
              <a14:hiddenLine xmlns:a14="http://schemas.microsoft.com/office/drawing/2010/main" w="28575">
                <a:solidFill>
                  <a:srgbClr val="003399"/>
                </a:solidFill>
                <a:miter lim="800000"/>
                <a:headEnd/>
                <a:tailEnd/>
              </a14:hiddenLine>
            </a:ext>
          </a:extLst>
        </p:spPr>
        <p:txBody>
          <a:bodyPr/>
          <a:lstStyle/>
          <a:p>
            <a:pPr algn="just" eaLnBrk="1" hangingPunct="1">
              <a:buFont typeface="Wingdings" panose="05000000000000000000" pitchFamily="2" charset="2"/>
              <a:buNone/>
            </a:pPr>
            <a:r>
              <a:rPr lang="en-US" altLang="zh-CN" b="1" smtClean="0">
                <a:latin typeface="Times New Roman" panose="02020603050405020304" pitchFamily="18" charset="0"/>
              </a:rPr>
              <a:t> (3)  </a:t>
            </a:r>
            <a:r>
              <a:rPr lang="en-US" altLang="zh-CN" b="1" smtClean="0">
                <a:latin typeface="Times New Roman" panose="02020603050405020304" pitchFamily="18" charset="0"/>
                <a:sym typeface="Symbol" panose="05050102010706020507" pitchFamily="18" charset="2"/>
              </a:rPr>
              <a:t></a:t>
            </a:r>
            <a:r>
              <a:rPr lang="en-US" altLang="zh-CN" b="1" i="1" smtClean="0">
                <a:latin typeface="Times New Roman" panose="02020603050405020304" pitchFamily="18" charset="0"/>
              </a:rPr>
              <a:t>xF</a:t>
            </a:r>
            <a:r>
              <a:rPr lang="en-US" altLang="zh-CN" b="1" smtClean="0">
                <a:latin typeface="Times New Roman" panose="02020603050405020304" pitchFamily="18" charset="0"/>
              </a:rPr>
              <a:t>(</a:t>
            </a:r>
            <a:r>
              <a:rPr lang="en-US" altLang="zh-CN" b="1" i="1" smtClean="0">
                <a:latin typeface="Times New Roman" panose="02020603050405020304" pitchFamily="18" charset="0"/>
              </a:rPr>
              <a:t>x</a:t>
            </a:r>
            <a:r>
              <a:rPr lang="en-US" altLang="zh-CN" b="1" smtClean="0">
                <a:latin typeface="Times New Roman" panose="02020603050405020304" pitchFamily="18" charset="0"/>
              </a:rPr>
              <a:t>)</a:t>
            </a:r>
            <a:r>
              <a:rPr lang="en-US" altLang="zh-CN" b="1" smtClean="0">
                <a:latin typeface="Times New Roman" panose="02020603050405020304" pitchFamily="18" charset="0"/>
                <a:sym typeface="Symbol" panose="05050102010706020507" pitchFamily="18" charset="2"/>
              </a:rPr>
              <a:t></a:t>
            </a:r>
            <a:r>
              <a:rPr lang="en-US" altLang="zh-CN" b="1" i="1" smtClean="0">
                <a:latin typeface="Times New Roman" panose="02020603050405020304" pitchFamily="18" charset="0"/>
              </a:rPr>
              <a:t>xG</a:t>
            </a:r>
            <a:r>
              <a:rPr lang="en-US" altLang="zh-CN" b="1" smtClean="0">
                <a:latin typeface="Times New Roman" panose="02020603050405020304" pitchFamily="18" charset="0"/>
              </a:rPr>
              <a:t>(</a:t>
            </a:r>
            <a:r>
              <a:rPr lang="en-US" altLang="zh-CN" b="1" i="1" smtClean="0">
                <a:latin typeface="Times New Roman" panose="02020603050405020304" pitchFamily="18" charset="0"/>
              </a:rPr>
              <a:t>x</a:t>
            </a:r>
            <a:r>
              <a:rPr lang="en-US" altLang="zh-CN" b="1" smtClean="0">
                <a:latin typeface="Times New Roman" panose="02020603050405020304" pitchFamily="18" charset="0"/>
              </a:rPr>
              <a:t>)</a:t>
            </a:r>
          </a:p>
          <a:p>
            <a:pPr algn="just" eaLnBrk="1" hangingPunct="1">
              <a:buFont typeface="Wingdings" panose="05000000000000000000" pitchFamily="2" charset="2"/>
              <a:buNone/>
            </a:pPr>
            <a:r>
              <a:rPr lang="en-US" altLang="zh-CN" b="1" smtClean="0">
                <a:latin typeface="Times New Roman" panose="02020603050405020304" pitchFamily="18" charset="0"/>
                <a:sym typeface="Symbol" panose="05050102010706020507" pitchFamily="18" charset="2"/>
              </a:rPr>
              <a:t> </a:t>
            </a:r>
            <a:r>
              <a:rPr lang="zh-CN" altLang="en-US" b="1" smtClean="0">
                <a:latin typeface="Times New Roman" panose="02020603050405020304" pitchFamily="18" charset="0"/>
                <a:sym typeface="Symbol" panose="05050102010706020507" pitchFamily="18" charset="2"/>
              </a:rPr>
              <a:t>解      </a:t>
            </a:r>
            <a:r>
              <a:rPr lang="en-US" altLang="zh-CN" b="1" i="1" smtClean="0">
                <a:latin typeface="Times New Roman" panose="02020603050405020304" pitchFamily="18" charset="0"/>
              </a:rPr>
              <a:t>xF</a:t>
            </a:r>
            <a:r>
              <a:rPr lang="en-US" altLang="zh-CN" b="1" smtClean="0">
                <a:latin typeface="Times New Roman" panose="02020603050405020304" pitchFamily="18" charset="0"/>
              </a:rPr>
              <a:t>(</a:t>
            </a:r>
            <a:r>
              <a:rPr lang="en-US" altLang="zh-CN" b="1" i="1" smtClean="0">
                <a:latin typeface="Times New Roman" panose="02020603050405020304" pitchFamily="18" charset="0"/>
              </a:rPr>
              <a:t>x</a:t>
            </a:r>
            <a:r>
              <a:rPr lang="en-US" altLang="zh-CN" b="1" smtClean="0">
                <a:latin typeface="Times New Roman" panose="02020603050405020304" pitchFamily="18" charset="0"/>
              </a:rPr>
              <a:t>)</a:t>
            </a:r>
            <a:r>
              <a:rPr lang="en-US" altLang="zh-CN" b="1" smtClean="0">
                <a:latin typeface="Times New Roman" panose="02020603050405020304" pitchFamily="18" charset="0"/>
                <a:sym typeface="Symbol" panose="05050102010706020507" pitchFamily="18" charset="2"/>
              </a:rPr>
              <a:t></a:t>
            </a:r>
            <a:r>
              <a:rPr lang="en-US" altLang="zh-CN" b="1" i="1" smtClean="0">
                <a:latin typeface="Times New Roman" panose="02020603050405020304" pitchFamily="18" charset="0"/>
              </a:rPr>
              <a:t>xG</a:t>
            </a:r>
            <a:r>
              <a:rPr lang="en-US" altLang="zh-CN" b="1" smtClean="0">
                <a:latin typeface="Times New Roman" panose="02020603050405020304" pitchFamily="18" charset="0"/>
              </a:rPr>
              <a:t>(</a:t>
            </a:r>
            <a:r>
              <a:rPr lang="en-US" altLang="zh-CN" b="1" i="1" smtClean="0">
                <a:latin typeface="Times New Roman" panose="02020603050405020304" pitchFamily="18" charset="0"/>
              </a:rPr>
              <a:t>x</a:t>
            </a:r>
            <a:r>
              <a:rPr lang="en-US" altLang="zh-CN" b="1" smtClean="0">
                <a:latin typeface="Times New Roman" panose="02020603050405020304" pitchFamily="18" charset="0"/>
              </a:rPr>
              <a:t>)</a:t>
            </a:r>
          </a:p>
          <a:p>
            <a:pPr algn="just" eaLnBrk="1" hangingPunct="1">
              <a:buFont typeface="Wingdings" panose="05000000000000000000" pitchFamily="2" charset="2"/>
              <a:buNone/>
            </a:pPr>
            <a:r>
              <a:rPr lang="en-US" altLang="zh-CN" b="1" smtClean="0">
                <a:latin typeface="Times New Roman" panose="02020603050405020304" pitchFamily="18" charset="0"/>
              </a:rPr>
              <a:t>      </a:t>
            </a:r>
            <a:r>
              <a:rPr lang="en-US" altLang="zh-CN" b="1" smtClean="0">
                <a:latin typeface="Times New Roman" panose="02020603050405020304" pitchFamily="18" charset="0"/>
                <a:sym typeface="Symbol" panose="05050102010706020507" pitchFamily="18" charset="2"/>
              </a:rPr>
              <a:t></a:t>
            </a:r>
            <a:r>
              <a:rPr lang="en-US" altLang="zh-CN" b="1" i="1" smtClean="0">
                <a:latin typeface="Times New Roman" panose="02020603050405020304" pitchFamily="18" charset="0"/>
              </a:rPr>
              <a:t>xF</a:t>
            </a:r>
            <a:r>
              <a:rPr lang="en-US" altLang="zh-CN" b="1" smtClean="0">
                <a:latin typeface="Times New Roman" panose="02020603050405020304" pitchFamily="18" charset="0"/>
              </a:rPr>
              <a:t>(</a:t>
            </a:r>
            <a:r>
              <a:rPr lang="en-US" altLang="zh-CN" b="1" i="1" smtClean="0">
                <a:latin typeface="Times New Roman" panose="02020603050405020304" pitchFamily="18" charset="0"/>
              </a:rPr>
              <a:t>x</a:t>
            </a:r>
            <a:r>
              <a:rPr lang="en-US" altLang="zh-CN" b="1" smtClean="0">
                <a:latin typeface="Times New Roman" panose="02020603050405020304" pitchFamily="18" charset="0"/>
              </a:rPr>
              <a:t>)</a:t>
            </a:r>
            <a:r>
              <a:rPr lang="en-US" altLang="zh-CN" b="1" smtClean="0">
                <a:latin typeface="Times New Roman" panose="02020603050405020304" pitchFamily="18" charset="0"/>
                <a:sym typeface="Symbol" panose="05050102010706020507" pitchFamily="18" charset="2"/>
              </a:rPr>
              <a:t></a:t>
            </a:r>
            <a:r>
              <a:rPr lang="en-US" altLang="zh-CN" b="1" i="1" smtClean="0">
                <a:latin typeface="Times New Roman" panose="02020603050405020304" pitchFamily="18" charset="0"/>
              </a:rPr>
              <a:t>x</a:t>
            </a:r>
            <a:r>
              <a:rPr lang="en-US" altLang="zh-CN" b="1" smtClean="0">
                <a:latin typeface="Times New Roman" panose="02020603050405020304" pitchFamily="18" charset="0"/>
                <a:sym typeface="Symbol" panose="05050102010706020507" pitchFamily="18" charset="2"/>
              </a:rPr>
              <a:t></a:t>
            </a:r>
            <a:r>
              <a:rPr lang="en-US" altLang="zh-CN" b="1" i="1" smtClean="0">
                <a:latin typeface="Times New Roman" panose="02020603050405020304" pitchFamily="18" charset="0"/>
              </a:rPr>
              <a:t>G</a:t>
            </a:r>
            <a:r>
              <a:rPr lang="en-US" altLang="zh-CN" b="1" smtClean="0">
                <a:latin typeface="Times New Roman" panose="02020603050405020304" pitchFamily="18" charset="0"/>
              </a:rPr>
              <a:t>(</a:t>
            </a:r>
            <a:r>
              <a:rPr lang="en-US" altLang="zh-CN" b="1" i="1" smtClean="0">
                <a:latin typeface="Times New Roman" panose="02020603050405020304" pitchFamily="18" charset="0"/>
              </a:rPr>
              <a:t>x</a:t>
            </a:r>
            <a:r>
              <a:rPr lang="en-US" altLang="zh-CN" b="1" smtClean="0">
                <a:latin typeface="Times New Roman" panose="02020603050405020304" pitchFamily="18" charset="0"/>
              </a:rPr>
              <a:t>)</a:t>
            </a:r>
          </a:p>
          <a:p>
            <a:pPr algn="just" eaLnBrk="1" hangingPunct="1">
              <a:buFont typeface="Wingdings" panose="05000000000000000000" pitchFamily="2" charset="2"/>
              <a:buNone/>
            </a:pPr>
            <a:r>
              <a:rPr lang="en-US" altLang="zh-CN" b="1" smtClean="0">
                <a:latin typeface="Times New Roman" panose="02020603050405020304" pitchFamily="18" charset="0"/>
              </a:rPr>
              <a:t>      </a:t>
            </a:r>
            <a:r>
              <a:rPr lang="en-US" altLang="zh-CN" b="1" smtClean="0">
                <a:latin typeface="Times New Roman" panose="02020603050405020304" pitchFamily="18" charset="0"/>
                <a:sym typeface="Symbol" panose="05050102010706020507" pitchFamily="18" charset="2"/>
              </a:rPr>
              <a:t></a:t>
            </a:r>
            <a:r>
              <a:rPr lang="en-US" altLang="zh-CN" b="1" i="1" smtClean="0">
                <a:latin typeface="Times New Roman" panose="02020603050405020304" pitchFamily="18" charset="0"/>
              </a:rPr>
              <a:t>x</a:t>
            </a:r>
            <a:r>
              <a:rPr lang="en-US" altLang="zh-CN" b="1" smtClean="0">
                <a:latin typeface="Times New Roman" panose="02020603050405020304" pitchFamily="18" charset="0"/>
              </a:rPr>
              <a:t>(</a:t>
            </a:r>
            <a:r>
              <a:rPr lang="en-US" altLang="zh-CN" b="1" i="1" smtClean="0">
                <a:latin typeface="Times New Roman" panose="02020603050405020304" pitchFamily="18" charset="0"/>
              </a:rPr>
              <a:t>F</a:t>
            </a:r>
            <a:r>
              <a:rPr lang="en-US" altLang="zh-CN" b="1" smtClean="0">
                <a:latin typeface="Times New Roman" panose="02020603050405020304" pitchFamily="18" charset="0"/>
              </a:rPr>
              <a:t>(</a:t>
            </a:r>
            <a:r>
              <a:rPr lang="en-US" altLang="zh-CN" b="1" i="1" smtClean="0">
                <a:latin typeface="Times New Roman" panose="02020603050405020304" pitchFamily="18" charset="0"/>
              </a:rPr>
              <a:t>x</a:t>
            </a:r>
            <a:r>
              <a:rPr lang="en-US" altLang="zh-CN" b="1" smtClean="0">
                <a:latin typeface="Times New Roman" panose="02020603050405020304" pitchFamily="18" charset="0"/>
              </a:rPr>
              <a:t>)</a:t>
            </a:r>
            <a:r>
              <a:rPr lang="en-US" altLang="zh-CN" b="1" smtClean="0">
                <a:latin typeface="Times New Roman" panose="02020603050405020304" pitchFamily="18" charset="0"/>
                <a:sym typeface="Symbol" panose="05050102010706020507" pitchFamily="18" charset="2"/>
              </a:rPr>
              <a:t></a:t>
            </a:r>
            <a:r>
              <a:rPr lang="en-US" altLang="zh-CN" b="1" i="1" smtClean="0">
                <a:latin typeface="Times New Roman" panose="02020603050405020304" pitchFamily="18" charset="0"/>
              </a:rPr>
              <a:t>G</a:t>
            </a:r>
            <a:r>
              <a:rPr lang="en-US" altLang="zh-CN" b="1" smtClean="0">
                <a:latin typeface="Times New Roman" panose="02020603050405020304" pitchFamily="18" charset="0"/>
              </a:rPr>
              <a:t>(</a:t>
            </a:r>
            <a:r>
              <a:rPr lang="en-US" altLang="zh-CN" b="1" i="1" smtClean="0">
                <a:latin typeface="Times New Roman" panose="02020603050405020304" pitchFamily="18" charset="0"/>
              </a:rPr>
              <a:t>x</a:t>
            </a:r>
            <a:r>
              <a:rPr lang="en-US" altLang="zh-CN" b="1" smtClean="0">
                <a:latin typeface="Times New Roman" panose="02020603050405020304" pitchFamily="18" charset="0"/>
              </a:rPr>
              <a:t>))             (</a:t>
            </a:r>
            <a:r>
              <a:rPr lang="zh-CN" altLang="en-US" b="1" smtClean="0">
                <a:latin typeface="Times New Roman" panose="02020603050405020304" pitchFamily="18" charset="0"/>
              </a:rPr>
              <a:t>为什么？</a:t>
            </a:r>
            <a:r>
              <a:rPr lang="en-US" altLang="zh-CN" b="1" smtClean="0">
                <a:latin typeface="Times New Roman" panose="02020603050405020304" pitchFamily="18" charset="0"/>
              </a:rPr>
              <a:t>)</a:t>
            </a:r>
          </a:p>
          <a:p>
            <a:pPr algn="just" eaLnBrk="1" hangingPunct="1">
              <a:buFont typeface="Wingdings" panose="05000000000000000000" pitchFamily="2" charset="2"/>
              <a:buNone/>
            </a:pPr>
            <a:r>
              <a:rPr lang="en-US" altLang="zh-CN" b="1" smtClean="0">
                <a:latin typeface="Times New Roman" panose="02020603050405020304" pitchFamily="18" charset="0"/>
              </a:rPr>
              <a:t> </a:t>
            </a:r>
            <a:r>
              <a:rPr lang="zh-CN" altLang="en-US" b="1" smtClean="0">
                <a:latin typeface="Times New Roman" panose="02020603050405020304" pitchFamily="18" charset="0"/>
              </a:rPr>
              <a:t>或  </a:t>
            </a:r>
            <a:r>
              <a:rPr lang="zh-CN" altLang="en-US" b="1" smtClean="0">
                <a:latin typeface="Times New Roman" panose="02020603050405020304" pitchFamily="18" charset="0"/>
                <a:sym typeface="Symbol" panose="05050102010706020507" pitchFamily="18" charset="2"/>
              </a:rPr>
              <a:t></a:t>
            </a:r>
            <a:r>
              <a:rPr lang="en-US" altLang="zh-CN" b="1" i="1" smtClean="0">
                <a:latin typeface="Times New Roman" panose="02020603050405020304" pitchFamily="18" charset="0"/>
              </a:rPr>
              <a:t>x</a:t>
            </a:r>
            <a:r>
              <a:rPr lang="en-US" altLang="zh-CN" b="1" smtClean="0">
                <a:latin typeface="Times New Roman" panose="02020603050405020304" pitchFamily="18" charset="0"/>
                <a:sym typeface="Symbol" panose="05050102010706020507" pitchFamily="18" charset="2"/>
              </a:rPr>
              <a:t></a:t>
            </a:r>
            <a:r>
              <a:rPr lang="en-US" altLang="zh-CN" b="1" i="1" smtClean="0">
                <a:latin typeface="Times New Roman" panose="02020603050405020304" pitchFamily="18" charset="0"/>
              </a:rPr>
              <a:t>y</a:t>
            </a:r>
            <a:r>
              <a:rPr lang="en-US" altLang="zh-CN" b="1" smtClean="0">
                <a:latin typeface="Times New Roman" panose="02020603050405020304" pitchFamily="18" charset="0"/>
              </a:rPr>
              <a:t>(</a:t>
            </a:r>
            <a:r>
              <a:rPr lang="en-US" altLang="zh-CN" b="1" i="1" smtClean="0">
                <a:latin typeface="Times New Roman" panose="02020603050405020304" pitchFamily="18" charset="0"/>
              </a:rPr>
              <a:t>F</a:t>
            </a:r>
            <a:r>
              <a:rPr lang="en-US" altLang="zh-CN" b="1" smtClean="0">
                <a:latin typeface="Times New Roman" panose="02020603050405020304" pitchFamily="18" charset="0"/>
              </a:rPr>
              <a:t>(</a:t>
            </a:r>
            <a:r>
              <a:rPr lang="en-US" altLang="zh-CN" b="1" i="1" smtClean="0">
                <a:latin typeface="Times New Roman" panose="02020603050405020304" pitchFamily="18" charset="0"/>
              </a:rPr>
              <a:t>x</a:t>
            </a:r>
            <a:r>
              <a:rPr lang="en-US" altLang="zh-CN" b="1" smtClean="0">
                <a:latin typeface="Times New Roman" panose="02020603050405020304" pitchFamily="18" charset="0"/>
              </a:rPr>
              <a:t>)</a:t>
            </a:r>
            <a:r>
              <a:rPr lang="en-US" altLang="zh-CN" b="1" smtClean="0">
                <a:latin typeface="Times New Roman" panose="02020603050405020304" pitchFamily="18" charset="0"/>
                <a:sym typeface="Symbol" panose="05050102010706020507" pitchFamily="18" charset="2"/>
              </a:rPr>
              <a:t></a:t>
            </a:r>
            <a:r>
              <a:rPr lang="en-US" altLang="zh-CN" b="1" i="1" smtClean="0">
                <a:latin typeface="Times New Roman" panose="02020603050405020304" pitchFamily="18" charset="0"/>
              </a:rPr>
              <a:t>G</a:t>
            </a:r>
            <a:r>
              <a:rPr lang="en-US" altLang="zh-CN" b="1" smtClean="0">
                <a:latin typeface="Times New Roman" panose="02020603050405020304" pitchFamily="18" charset="0"/>
              </a:rPr>
              <a:t>(</a:t>
            </a:r>
            <a:r>
              <a:rPr lang="en-US" altLang="zh-CN" b="1" i="1" smtClean="0">
                <a:latin typeface="Times New Roman" panose="02020603050405020304" pitchFamily="18" charset="0"/>
              </a:rPr>
              <a:t>y</a:t>
            </a:r>
            <a:r>
              <a:rPr lang="en-US" altLang="zh-CN" b="1" smtClean="0">
                <a:latin typeface="Times New Roman" panose="02020603050405020304" pitchFamily="18" charset="0"/>
              </a:rPr>
              <a:t>))         (</a:t>
            </a:r>
            <a:r>
              <a:rPr lang="zh-CN" altLang="en-US" b="1" smtClean="0">
                <a:latin typeface="Times New Roman" panose="02020603050405020304" pitchFamily="18" charset="0"/>
              </a:rPr>
              <a:t>为什么？</a:t>
            </a:r>
            <a:r>
              <a:rPr lang="en-US" altLang="zh-CN" b="1" smtClean="0">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51555">
                                            <p:txEl>
                                              <p:pRg st="1" end="1"/>
                                            </p:txEl>
                                          </p:spTgt>
                                        </p:tgtEl>
                                        <p:attrNameLst>
                                          <p:attrName>style.visibility</p:attrName>
                                        </p:attrNameLst>
                                      </p:cBhvr>
                                      <p:to>
                                        <p:strVal val="visible"/>
                                      </p:to>
                                    </p:set>
                                    <p:animEffect transition="in" filter="checkerboard(across)">
                                      <p:cBhvr>
                                        <p:cTn id="7" dur="500"/>
                                        <p:tgtEl>
                                          <p:spTgt spid="151555">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51555">
                                            <p:txEl>
                                              <p:pRg st="2" end="2"/>
                                            </p:txEl>
                                          </p:spTgt>
                                        </p:tgtEl>
                                        <p:attrNameLst>
                                          <p:attrName>style.visibility</p:attrName>
                                        </p:attrNameLst>
                                      </p:cBhvr>
                                      <p:to>
                                        <p:strVal val="visible"/>
                                      </p:to>
                                    </p:set>
                                    <p:animEffect transition="in" filter="checkerboard(across)">
                                      <p:cBhvr>
                                        <p:cTn id="10" dur="500"/>
                                        <p:tgtEl>
                                          <p:spTgt spid="151555">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151555">
                                            <p:txEl>
                                              <p:pRg st="3" end="3"/>
                                            </p:txEl>
                                          </p:spTgt>
                                        </p:tgtEl>
                                        <p:attrNameLst>
                                          <p:attrName>style.visibility</p:attrName>
                                        </p:attrNameLst>
                                      </p:cBhvr>
                                      <p:to>
                                        <p:strVal val="visible"/>
                                      </p:to>
                                    </p:set>
                                    <p:animEffect transition="in" filter="checkerboard(across)">
                                      <p:cBhvr>
                                        <p:cTn id="13" dur="500"/>
                                        <p:tgtEl>
                                          <p:spTgt spid="151555">
                                            <p:txEl>
                                              <p:pRg st="3" end="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151555">
                                            <p:txEl>
                                              <p:pRg st="4" end="4"/>
                                            </p:txEl>
                                          </p:spTgt>
                                        </p:tgtEl>
                                        <p:attrNameLst>
                                          <p:attrName>style.visibility</p:attrName>
                                        </p:attrNameLst>
                                      </p:cBhvr>
                                      <p:to>
                                        <p:strVal val="visible"/>
                                      </p:to>
                                    </p:set>
                                    <p:animEffect transition="in" filter="checkerboard(across)">
                                      <p:cBhvr>
                                        <p:cTn id="16" dur="500"/>
                                        <p:tgtEl>
                                          <p:spTgt spid="1515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9D66275-5E44-47CF-88E3-0486EE36355F}" type="slidenum">
              <a:rPr lang="en-US" altLang="zh-CN" sz="1200">
                <a:latin typeface="Arial Black" panose="020B0A04020102020204" pitchFamily="34" charset="0"/>
              </a:rPr>
              <a:pPr>
                <a:spcBef>
                  <a:spcPct val="0"/>
                </a:spcBef>
                <a:buClrTx/>
                <a:buSzTx/>
                <a:buFontTx/>
                <a:buNone/>
              </a:pPr>
              <a:t>22</a:t>
            </a:fld>
            <a:endParaRPr lang="en-US" altLang="zh-CN" sz="1200">
              <a:latin typeface="Arial Black" panose="020B0A04020102020204" pitchFamily="34" charset="0"/>
            </a:endParaRPr>
          </a:p>
        </p:txBody>
      </p:sp>
      <p:sp>
        <p:nvSpPr>
          <p:cNvPr id="187395" name="Rectangle 3"/>
          <p:cNvSpPr>
            <a:spLocks noGrp="1" noChangeArrowheads="1"/>
          </p:cNvSpPr>
          <p:nvPr>
            <p:ph type="body" idx="1"/>
          </p:nvPr>
        </p:nvSpPr>
        <p:spPr>
          <a:xfrm>
            <a:off x="395288" y="765175"/>
            <a:ext cx="7848600" cy="4752975"/>
          </a:xfrm>
          <a:extLst>
            <a:ext uri="{909E8E84-426E-40DD-AFC4-6F175D3DCCD1}">
              <a14:hiddenFill xmlns:a14="http://schemas.microsoft.com/office/drawing/2010/main">
                <a:solidFill>
                  <a:srgbClr val="D9F1FF"/>
                </a:solidFill>
              </a14:hiddenFill>
            </a:ext>
            <a:ext uri="{91240B29-F687-4F45-9708-019B960494DF}">
              <a14:hiddenLine xmlns:a14="http://schemas.microsoft.com/office/drawing/2010/main" w="28575">
                <a:solidFill>
                  <a:srgbClr val="003399"/>
                </a:solidFill>
                <a:miter lim="800000"/>
                <a:headEnd/>
                <a:tailEnd/>
              </a14:hiddenLine>
            </a:ext>
          </a:extLst>
        </p:spPr>
        <p:txBody>
          <a:bodyPr/>
          <a:lstStyle/>
          <a:p>
            <a:pPr algn="just" eaLnBrk="1" hangingPunct="1">
              <a:buFont typeface="Wingdings" panose="05000000000000000000" pitchFamily="2" charset="2"/>
              <a:buNone/>
            </a:pPr>
            <a:r>
              <a:rPr lang="en-US" altLang="zh-CN" sz="2800" b="1" smtClean="0">
                <a:latin typeface="Times New Roman" panose="02020603050405020304" pitchFamily="18" charset="0"/>
              </a:rPr>
              <a:t> (4) </a:t>
            </a:r>
            <a:r>
              <a:rPr lang="en-US" altLang="zh-CN"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xF</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rPr>
              <a:t>)</a:t>
            </a:r>
            <a:r>
              <a:rPr lang="en-US" altLang="zh-CN"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y</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G</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y</a:t>
            </a:r>
            <a:r>
              <a:rPr lang="en-US" altLang="zh-CN" sz="2800" b="1" smtClean="0">
                <a:latin typeface="Times New Roman" panose="02020603050405020304" pitchFamily="18" charset="0"/>
              </a:rPr>
              <a:t>)</a:t>
            </a:r>
            <a:r>
              <a:rPr lang="en-US" altLang="zh-CN"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H</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y</a:t>
            </a:r>
            <a:r>
              <a:rPr lang="en-US" altLang="zh-CN" sz="2800" b="1" smtClean="0">
                <a:latin typeface="Times New Roman" panose="02020603050405020304" pitchFamily="18" charset="0"/>
              </a:rPr>
              <a:t>))</a:t>
            </a:r>
          </a:p>
          <a:p>
            <a:pPr algn="just" eaLnBrk="1" hangingPunct="1">
              <a:buFont typeface="Wingdings" panose="05000000000000000000" pitchFamily="2" charset="2"/>
              <a:buNone/>
            </a:pPr>
            <a:r>
              <a:rPr lang="en-US" altLang="zh-CN" sz="2800" b="1" smtClean="0">
                <a:latin typeface="Times New Roman" panose="02020603050405020304" pitchFamily="18" charset="0"/>
                <a:sym typeface="Symbol" panose="05050102010706020507" pitchFamily="18" charset="2"/>
              </a:rPr>
              <a:t> </a:t>
            </a:r>
            <a:r>
              <a:rPr lang="zh-CN" altLang="en-US" sz="2800" b="1" smtClean="0">
                <a:latin typeface="Times New Roman" panose="02020603050405020304" pitchFamily="18" charset="0"/>
                <a:sym typeface="Symbol" panose="05050102010706020507" pitchFamily="18" charset="2"/>
              </a:rPr>
              <a:t>解      </a:t>
            </a:r>
            <a:r>
              <a:rPr lang="en-US" altLang="zh-CN" sz="2800" b="1" i="1" smtClean="0">
                <a:latin typeface="Times New Roman" panose="02020603050405020304" pitchFamily="18" charset="0"/>
              </a:rPr>
              <a:t>xF</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rPr>
              <a:t>)</a:t>
            </a:r>
            <a:r>
              <a:rPr lang="en-US" altLang="zh-CN"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y</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G</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y</a:t>
            </a:r>
            <a:r>
              <a:rPr lang="en-US" altLang="zh-CN" sz="2800" b="1" smtClean="0">
                <a:latin typeface="Times New Roman" panose="02020603050405020304" pitchFamily="18" charset="0"/>
              </a:rPr>
              <a:t>)</a:t>
            </a:r>
            <a:r>
              <a:rPr lang="en-US" altLang="zh-CN"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H</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y</a:t>
            </a:r>
            <a:r>
              <a:rPr lang="en-US" altLang="zh-CN" sz="2800" b="1" smtClean="0">
                <a:latin typeface="Times New Roman" panose="02020603050405020304" pitchFamily="18" charset="0"/>
              </a:rPr>
              <a:t>))   </a:t>
            </a:r>
          </a:p>
          <a:p>
            <a:pPr algn="just" eaLnBrk="1" hangingPunct="1">
              <a:buFont typeface="Wingdings" panose="05000000000000000000" pitchFamily="2" charset="2"/>
              <a:buNone/>
            </a:pPr>
            <a:r>
              <a:rPr lang="en-US" altLang="zh-CN" sz="2800" b="1" smtClean="0">
                <a:latin typeface="Times New Roman" panose="02020603050405020304" pitchFamily="18" charset="0"/>
              </a:rPr>
              <a:t>      </a:t>
            </a:r>
            <a:r>
              <a:rPr lang="en-US" altLang="zh-CN"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zF</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z</a:t>
            </a:r>
            <a:r>
              <a:rPr lang="en-US" altLang="zh-CN" sz="2800" b="1" smtClean="0">
                <a:latin typeface="Times New Roman" panose="02020603050405020304" pitchFamily="18" charset="0"/>
              </a:rPr>
              <a:t>)</a:t>
            </a:r>
            <a:r>
              <a:rPr lang="en-US" altLang="zh-CN"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y</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G</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y</a:t>
            </a:r>
            <a:r>
              <a:rPr lang="en-US" altLang="zh-CN" sz="2800" b="1" smtClean="0">
                <a:latin typeface="Times New Roman" panose="02020603050405020304" pitchFamily="18" charset="0"/>
              </a:rPr>
              <a:t>)</a:t>
            </a:r>
            <a:r>
              <a:rPr lang="en-US" altLang="zh-CN"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H</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y</a:t>
            </a:r>
            <a:r>
              <a:rPr lang="en-US" altLang="zh-CN" sz="2800" b="1" smtClean="0">
                <a:latin typeface="Times New Roman" panose="02020603050405020304" pitchFamily="18" charset="0"/>
              </a:rPr>
              <a:t>))      (</a:t>
            </a:r>
            <a:r>
              <a:rPr lang="zh-CN" altLang="en-US" sz="2800" b="1" smtClean="0">
                <a:latin typeface="Times New Roman" panose="02020603050405020304" pitchFamily="18" charset="0"/>
              </a:rPr>
              <a:t>换名规则</a:t>
            </a:r>
            <a:r>
              <a:rPr lang="en-US" altLang="zh-CN" sz="2800" b="1" smtClean="0">
                <a:latin typeface="Times New Roman" panose="02020603050405020304" pitchFamily="18" charset="0"/>
              </a:rPr>
              <a:t>)</a:t>
            </a:r>
          </a:p>
          <a:p>
            <a:pPr algn="just" eaLnBrk="1" hangingPunct="1">
              <a:buFont typeface="Wingdings" panose="05000000000000000000" pitchFamily="2" charset="2"/>
              <a:buNone/>
            </a:pPr>
            <a:r>
              <a:rPr lang="en-US" altLang="zh-CN" sz="2800" b="1" smtClean="0">
                <a:latin typeface="Times New Roman" panose="02020603050405020304" pitchFamily="18" charset="0"/>
              </a:rPr>
              <a:t>      </a:t>
            </a:r>
            <a:r>
              <a:rPr lang="en-US" altLang="zh-CN"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z</a:t>
            </a:r>
            <a:r>
              <a:rPr lang="en-US" altLang="zh-CN"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y</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F</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z</a:t>
            </a:r>
            <a:r>
              <a:rPr lang="en-US" altLang="zh-CN" sz="2800" b="1" smtClean="0">
                <a:latin typeface="Times New Roman" panose="02020603050405020304" pitchFamily="18" charset="0"/>
              </a:rPr>
              <a:t>)</a:t>
            </a:r>
            <a:r>
              <a:rPr lang="en-US" altLang="zh-CN" sz="2800" b="1" smtClean="0">
                <a:latin typeface="Times New Roman" panose="02020603050405020304" pitchFamily="18" charset="0"/>
                <a:sym typeface="Symbol" panose="05050102010706020507" pitchFamily="18" charset="2"/>
              </a:rPr>
              <a:t></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G</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y</a:t>
            </a:r>
            <a:r>
              <a:rPr lang="en-US" altLang="zh-CN" sz="2800" b="1" smtClean="0">
                <a:latin typeface="Times New Roman" panose="02020603050405020304" pitchFamily="18" charset="0"/>
              </a:rPr>
              <a:t>)</a:t>
            </a:r>
            <a:r>
              <a:rPr lang="en-US" altLang="zh-CN"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H</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y</a:t>
            </a:r>
            <a:r>
              <a:rPr lang="en-US" altLang="zh-CN" sz="2800" b="1" smtClean="0">
                <a:latin typeface="Times New Roman" panose="02020603050405020304" pitchFamily="18" charset="0"/>
              </a:rPr>
              <a:t>)))    (</a:t>
            </a:r>
            <a:r>
              <a:rPr lang="zh-CN" altLang="en-US" sz="2800" b="1" smtClean="0">
                <a:latin typeface="Times New Roman" panose="02020603050405020304" pitchFamily="18" charset="0"/>
              </a:rPr>
              <a:t>为什么？</a:t>
            </a:r>
            <a:r>
              <a:rPr lang="en-US" altLang="zh-CN" sz="2800" b="1" smtClean="0">
                <a:latin typeface="Times New Roman" panose="02020603050405020304" pitchFamily="18" charset="0"/>
              </a:rPr>
              <a:t>)</a:t>
            </a:r>
          </a:p>
          <a:p>
            <a:pPr algn="just" eaLnBrk="1" hangingPunct="1">
              <a:buFont typeface="Wingdings" panose="05000000000000000000" pitchFamily="2" charset="2"/>
              <a:buNone/>
            </a:pPr>
            <a:r>
              <a:rPr lang="zh-CN" altLang="en-US" sz="2800" b="1" smtClean="0">
                <a:latin typeface="Times New Roman" panose="02020603050405020304" pitchFamily="18" charset="0"/>
              </a:rPr>
              <a:t>或</a:t>
            </a:r>
          </a:p>
          <a:p>
            <a:pPr algn="just" eaLnBrk="1" hangingPunct="1">
              <a:buFont typeface="Wingdings" panose="05000000000000000000" pitchFamily="2" charset="2"/>
              <a:buNone/>
            </a:pPr>
            <a:r>
              <a:rPr lang="zh-CN" altLang="en-US" sz="2800" b="1" smtClean="0">
                <a:latin typeface="Times New Roman" panose="02020603050405020304" pitchFamily="18" charset="0"/>
              </a:rPr>
              <a:t>    </a:t>
            </a:r>
            <a:r>
              <a:rPr lang="zh-CN" altLang="en-US"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xF</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rPr>
              <a:t>)</a:t>
            </a:r>
            <a:r>
              <a:rPr lang="en-US" altLang="zh-CN"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y</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G</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z</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y</a:t>
            </a:r>
            <a:r>
              <a:rPr lang="en-US" altLang="zh-CN" sz="2800" b="1" smtClean="0">
                <a:latin typeface="Times New Roman" panose="02020603050405020304" pitchFamily="18" charset="0"/>
              </a:rPr>
              <a:t>)</a:t>
            </a:r>
            <a:r>
              <a:rPr lang="en-US" altLang="zh-CN"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H</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y</a:t>
            </a:r>
            <a:r>
              <a:rPr lang="en-US" altLang="zh-CN" sz="2800" b="1" smtClean="0">
                <a:latin typeface="Times New Roman" panose="02020603050405020304" pitchFamily="18" charset="0"/>
              </a:rPr>
              <a:t>))       (</a:t>
            </a:r>
            <a:r>
              <a:rPr lang="zh-CN" altLang="en-US" sz="2800" b="1" smtClean="0">
                <a:latin typeface="Times New Roman" panose="02020603050405020304" pitchFamily="18" charset="0"/>
              </a:rPr>
              <a:t>代替规则</a:t>
            </a:r>
            <a:r>
              <a:rPr lang="en-US" altLang="zh-CN" sz="2800" b="1" smtClean="0">
                <a:latin typeface="Times New Roman" panose="02020603050405020304" pitchFamily="18" charset="0"/>
              </a:rPr>
              <a:t>)</a:t>
            </a:r>
          </a:p>
          <a:p>
            <a:pPr eaLnBrk="1" hangingPunct="1">
              <a:buFont typeface="Wingdings" panose="05000000000000000000" pitchFamily="2" charset="2"/>
              <a:buNone/>
            </a:pPr>
            <a:r>
              <a:rPr lang="en-US" altLang="zh-CN" sz="2800" b="1" smtClean="0">
                <a:latin typeface="Times New Roman" panose="02020603050405020304" pitchFamily="18" charset="0"/>
                <a:sym typeface="Symbol" panose="05050102010706020507" pitchFamily="18" charset="2"/>
              </a:rPr>
              <a:t>    </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y</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F</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rPr>
              <a:t>)</a:t>
            </a:r>
            <a:r>
              <a:rPr lang="en-US" altLang="zh-CN" sz="2800" b="1" smtClean="0">
                <a:latin typeface="Times New Roman" panose="02020603050405020304" pitchFamily="18" charset="0"/>
                <a:sym typeface="Symbol" panose="05050102010706020507" pitchFamily="18" charset="2"/>
              </a:rPr>
              <a:t></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G</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z</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y</a:t>
            </a:r>
            <a:r>
              <a:rPr lang="en-US" altLang="zh-CN" sz="2800" b="1" smtClean="0">
                <a:latin typeface="Times New Roman" panose="02020603050405020304" pitchFamily="18" charset="0"/>
              </a:rPr>
              <a:t>)</a:t>
            </a:r>
            <a:r>
              <a:rPr lang="en-US" altLang="zh-CN"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H</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y</a:t>
            </a:r>
            <a:r>
              <a:rPr lang="en-US" altLang="zh-CN" sz="2800" b="1" smtClean="0">
                <a:latin typeface="Times New Roman" panose="02020603050405020304" pitchFamily="18" charset="0"/>
              </a:rPr>
              <a:t>))) </a:t>
            </a:r>
          </a:p>
          <a:p>
            <a:pPr algn="just" eaLnBrk="1" hangingPunct="1">
              <a:buFont typeface="Wingdings" panose="05000000000000000000" pitchFamily="2" charset="2"/>
              <a:buNone/>
            </a:pPr>
            <a:endParaRPr lang="en-US" altLang="zh-CN" sz="2800" b="1" smtClean="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87395">
                                            <p:txEl>
                                              <p:pRg st="1" end="1"/>
                                            </p:txEl>
                                          </p:spTgt>
                                        </p:tgtEl>
                                        <p:attrNameLst>
                                          <p:attrName>style.visibility</p:attrName>
                                        </p:attrNameLst>
                                      </p:cBhvr>
                                      <p:to>
                                        <p:strVal val="visible"/>
                                      </p:to>
                                    </p:set>
                                    <p:animEffect transition="in" filter="box(in)">
                                      <p:cBhvr>
                                        <p:cTn id="7" dur="500"/>
                                        <p:tgtEl>
                                          <p:spTgt spid="187395">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87395">
                                            <p:txEl>
                                              <p:pRg st="2" end="2"/>
                                            </p:txEl>
                                          </p:spTgt>
                                        </p:tgtEl>
                                        <p:attrNameLst>
                                          <p:attrName>style.visibility</p:attrName>
                                        </p:attrNameLst>
                                      </p:cBhvr>
                                      <p:to>
                                        <p:strVal val="visible"/>
                                      </p:to>
                                    </p:set>
                                    <p:animEffect transition="in" filter="box(in)">
                                      <p:cBhvr>
                                        <p:cTn id="10" dur="500"/>
                                        <p:tgtEl>
                                          <p:spTgt spid="187395">
                                            <p:txEl>
                                              <p:pRg st="2" end="2"/>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87395">
                                            <p:txEl>
                                              <p:pRg st="3" end="3"/>
                                            </p:txEl>
                                          </p:spTgt>
                                        </p:tgtEl>
                                        <p:attrNameLst>
                                          <p:attrName>style.visibility</p:attrName>
                                        </p:attrNameLst>
                                      </p:cBhvr>
                                      <p:to>
                                        <p:strVal val="visible"/>
                                      </p:to>
                                    </p:set>
                                    <p:animEffect transition="in" filter="box(in)">
                                      <p:cBhvr>
                                        <p:cTn id="13" dur="500"/>
                                        <p:tgtEl>
                                          <p:spTgt spid="187395">
                                            <p:txEl>
                                              <p:pRg st="3" end="3"/>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187395">
                                            <p:txEl>
                                              <p:pRg st="4" end="4"/>
                                            </p:txEl>
                                          </p:spTgt>
                                        </p:tgtEl>
                                        <p:attrNameLst>
                                          <p:attrName>style.visibility</p:attrName>
                                        </p:attrNameLst>
                                      </p:cBhvr>
                                      <p:to>
                                        <p:strVal val="visible"/>
                                      </p:to>
                                    </p:set>
                                    <p:animEffect transition="in" filter="box(in)">
                                      <p:cBhvr>
                                        <p:cTn id="16" dur="500"/>
                                        <p:tgtEl>
                                          <p:spTgt spid="187395">
                                            <p:txEl>
                                              <p:pRg st="4" end="4"/>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187395">
                                            <p:txEl>
                                              <p:pRg st="5" end="5"/>
                                            </p:txEl>
                                          </p:spTgt>
                                        </p:tgtEl>
                                        <p:attrNameLst>
                                          <p:attrName>style.visibility</p:attrName>
                                        </p:attrNameLst>
                                      </p:cBhvr>
                                      <p:to>
                                        <p:strVal val="visible"/>
                                      </p:to>
                                    </p:set>
                                    <p:animEffect transition="in" filter="box(in)">
                                      <p:cBhvr>
                                        <p:cTn id="19" dur="500"/>
                                        <p:tgtEl>
                                          <p:spTgt spid="187395">
                                            <p:txEl>
                                              <p:pRg st="5" end="5"/>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187395">
                                            <p:txEl>
                                              <p:pRg st="6" end="6"/>
                                            </p:txEl>
                                          </p:spTgt>
                                        </p:tgtEl>
                                        <p:attrNameLst>
                                          <p:attrName>style.visibility</p:attrName>
                                        </p:attrNameLst>
                                      </p:cBhvr>
                                      <p:to>
                                        <p:strVal val="visible"/>
                                      </p:to>
                                    </p:set>
                                    <p:animEffect transition="in" filter="box(in)">
                                      <p:cBhvr>
                                        <p:cTn id="22" dur="500"/>
                                        <p:tgtEl>
                                          <p:spTgt spid="1873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173B5D9-8F98-44E6-8615-30603CA51029}" type="slidenum">
              <a:rPr lang="en-US" altLang="zh-CN" sz="1200">
                <a:latin typeface="Arial Black" panose="020B0A04020102020204" pitchFamily="34" charset="0"/>
              </a:rPr>
              <a:pPr>
                <a:spcBef>
                  <a:spcPct val="0"/>
                </a:spcBef>
                <a:buClrTx/>
                <a:buSzTx/>
                <a:buFontTx/>
                <a:buNone/>
              </a:pPr>
              <a:t>23</a:t>
            </a:fld>
            <a:endParaRPr lang="en-US" altLang="zh-CN" sz="1200">
              <a:latin typeface="Arial Black" panose="020B0A04020102020204" pitchFamily="34" charset="0"/>
            </a:endParaRPr>
          </a:p>
        </p:txBody>
      </p:sp>
      <p:sp>
        <p:nvSpPr>
          <p:cNvPr id="152579" name="Rectangle 3"/>
          <p:cNvSpPr>
            <a:spLocks noGrp="1" noChangeArrowheads="1"/>
          </p:cNvSpPr>
          <p:nvPr>
            <p:ph type="body" idx="1"/>
          </p:nvPr>
        </p:nvSpPr>
        <p:spPr>
          <a:xfrm>
            <a:off x="395288" y="765175"/>
            <a:ext cx="7993062" cy="4724400"/>
          </a:xfrm>
          <a:extLst>
            <a:ext uri="{909E8E84-426E-40DD-AFC4-6F175D3DCCD1}">
              <a14:hiddenFill xmlns:a14="http://schemas.microsoft.com/office/drawing/2010/main">
                <a:solidFill>
                  <a:srgbClr val="D9F1FF"/>
                </a:solidFill>
              </a14:hiddenFill>
            </a:ext>
            <a:ext uri="{91240B29-F687-4F45-9708-019B960494DF}">
              <a14:hiddenLine xmlns:a14="http://schemas.microsoft.com/office/drawing/2010/main" w="28575">
                <a:solidFill>
                  <a:srgbClr val="003399"/>
                </a:solidFill>
                <a:miter lim="800000"/>
                <a:headEnd/>
                <a:tailEnd/>
              </a14:hiddenLine>
            </a:ext>
          </a:extLst>
        </p:spPr>
        <p:txBody>
          <a:bodyPr/>
          <a:lstStyle/>
          <a:p>
            <a:pPr algn="just" eaLnBrk="1" hangingPunct="1">
              <a:buFont typeface="Wingdings" panose="05000000000000000000" pitchFamily="2" charset="2"/>
              <a:buNone/>
            </a:pPr>
            <a:r>
              <a:rPr lang="en-US" altLang="zh-CN" b="1" smtClean="0">
                <a:latin typeface="Times New Roman" panose="02020603050405020304" pitchFamily="18" charset="0"/>
              </a:rPr>
              <a:t>(5) </a:t>
            </a:r>
            <a:r>
              <a:rPr lang="en-US" altLang="zh-CN" b="1" smtClean="0">
                <a:latin typeface="Times New Roman" panose="02020603050405020304" pitchFamily="18" charset="0"/>
                <a:sym typeface="Symbol" panose="05050102010706020507" pitchFamily="18" charset="2"/>
              </a:rPr>
              <a:t></a:t>
            </a:r>
            <a:r>
              <a:rPr lang="en-US" altLang="zh-CN" b="1" i="1" smtClean="0">
                <a:latin typeface="Times New Roman" panose="02020603050405020304" pitchFamily="18" charset="0"/>
              </a:rPr>
              <a:t>x</a:t>
            </a:r>
            <a:r>
              <a:rPr lang="en-US" altLang="zh-CN" b="1" smtClean="0">
                <a:latin typeface="Times New Roman" panose="02020603050405020304" pitchFamily="18" charset="0"/>
              </a:rPr>
              <a:t>(</a:t>
            </a:r>
            <a:r>
              <a:rPr lang="en-US" altLang="zh-CN" b="1" i="1" smtClean="0">
                <a:latin typeface="Times New Roman" panose="02020603050405020304" pitchFamily="18" charset="0"/>
              </a:rPr>
              <a:t>F</a:t>
            </a:r>
            <a:r>
              <a:rPr lang="en-US" altLang="zh-CN" b="1" smtClean="0">
                <a:latin typeface="Times New Roman" panose="02020603050405020304" pitchFamily="18" charset="0"/>
              </a:rPr>
              <a:t>(</a:t>
            </a:r>
            <a:r>
              <a:rPr lang="en-US" altLang="zh-CN" b="1" i="1" smtClean="0">
                <a:latin typeface="Times New Roman" panose="02020603050405020304" pitchFamily="18" charset="0"/>
              </a:rPr>
              <a:t>x</a:t>
            </a:r>
            <a:r>
              <a:rPr lang="en-US" altLang="zh-CN" b="1" smtClean="0">
                <a:latin typeface="Times New Roman" panose="02020603050405020304" pitchFamily="18" charset="0"/>
              </a:rPr>
              <a:t>,</a:t>
            </a:r>
            <a:r>
              <a:rPr lang="en-US" altLang="zh-CN" b="1" i="1" smtClean="0">
                <a:latin typeface="Times New Roman" panose="02020603050405020304" pitchFamily="18" charset="0"/>
              </a:rPr>
              <a:t>y</a:t>
            </a:r>
            <a:r>
              <a:rPr lang="en-US" altLang="zh-CN" b="1" smtClean="0">
                <a:latin typeface="Times New Roman" panose="02020603050405020304" pitchFamily="18" charset="0"/>
              </a:rPr>
              <a:t>)</a:t>
            </a:r>
            <a:r>
              <a:rPr lang="en-US" altLang="zh-CN" b="1" smtClean="0">
                <a:latin typeface="Times New Roman" panose="02020603050405020304" pitchFamily="18" charset="0"/>
                <a:sym typeface="Symbol" panose="05050102010706020507" pitchFamily="18" charset="2"/>
              </a:rPr>
              <a:t></a:t>
            </a:r>
            <a:r>
              <a:rPr lang="en-US" altLang="zh-CN" b="1" i="1" smtClean="0">
                <a:latin typeface="Times New Roman" panose="02020603050405020304" pitchFamily="18" charset="0"/>
              </a:rPr>
              <a:t>y</a:t>
            </a:r>
            <a:r>
              <a:rPr lang="en-US" altLang="zh-CN" b="1" smtClean="0">
                <a:latin typeface="Times New Roman" panose="02020603050405020304" pitchFamily="18" charset="0"/>
              </a:rPr>
              <a:t>(</a:t>
            </a:r>
            <a:r>
              <a:rPr lang="en-US" altLang="zh-CN" b="1" i="1" smtClean="0">
                <a:latin typeface="Times New Roman" panose="02020603050405020304" pitchFamily="18" charset="0"/>
              </a:rPr>
              <a:t>G</a:t>
            </a:r>
            <a:r>
              <a:rPr lang="en-US" altLang="zh-CN" b="1" smtClean="0">
                <a:latin typeface="Times New Roman" panose="02020603050405020304" pitchFamily="18" charset="0"/>
              </a:rPr>
              <a:t>(</a:t>
            </a:r>
            <a:r>
              <a:rPr lang="en-US" altLang="zh-CN" b="1" i="1" smtClean="0">
                <a:latin typeface="Times New Roman" panose="02020603050405020304" pitchFamily="18" charset="0"/>
              </a:rPr>
              <a:t>x</a:t>
            </a:r>
            <a:r>
              <a:rPr lang="en-US" altLang="zh-CN" b="1" smtClean="0">
                <a:latin typeface="Times New Roman" panose="02020603050405020304" pitchFamily="18" charset="0"/>
              </a:rPr>
              <a:t>,</a:t>
            </a:r>
            <a:r>
              <a:rPr lang="en-US" altLang="zh-CN" b="1" i="1" smtClean="0">
                <a:latin typeface="Times New Roman" panose="02020603050405020304" pitchFamily="18" charset="0"/>
              </a:rPr>
              <a:t>y</a:t>
            </a:r>
            <a:r>
              <a:rPr lang="en-US" altLang="zh-CN" b="1" smtClean="0">
                <a:latin typeface="Times New Roman" panose="02020603050405020304" pitchFamily="18" charset="0"/>
              </a:rPr>
              <a:t>)</a:t>
            </a:r>
            <a:r>
              <a:rPr lang="en-US" altLang="zh-CN" b="1" smtClean="0">
                <a:latin typeface="Times New Roman" panose="02020603050405020304" pitchFamily="18" charset="0"/>
                <a:sym typeface="Symbol" panose="05050102010706020507" pitchFamily="18" charset="2"/>
              </a:rPr>
              <a:t></a:t>
            </a:r>
            <a:r>
              <a:rPr lang="en-US" altLang="zh-CN" b="1" i="1" smtClean="0">
                <a:latin typeface="Times New Roman" panose="02020603050405020304" pitchFamily="18" charset="0"/>
              </a:rPr>
              <a:t>H</a:t>
            </a:r>
            <a:r>
              <a:rPr lang="en-US" altLang="zh-CN" b="1" smtClean="0">
                <a:latin typeface="Times New Roman" panose="02020603050405020304" pitchFamily="18" charset="0"/>
              </a:rPr>
              <a:t>(</a:t>
            </a:r>
            <a:r>
              <a:rPr lang="en-US" altLang="zh-CN" b="1" i="1" smtClean="0">
                <a:latin typeface="Times New Roman" panose="02020603050405020304" pitchFamily="18" charset="0"/>
              </a:rPr>
              <a:t>x</a:t>
            </a:r>
            <a:r>
              <a:rPr lang="en-US" altLang="zh-CN" b="1" smtClean="0">
                <a:latin typeface="Times New Roman" panose="02020603050405020304" pitchFamily="18" charset="0"/>
              </a:rPr>
              <a:t>,</a:t>
            </a:r>
            <a:r>
              <a:rPr lang="en-US" altLang="zh-CN" b="1" i="1" smtClean="0">
                <a:latin typeface="Times New Roman" panose="02020603050405020304" pitchFamily="18" charset="0"/>
              </a:rPr>
              <a:t>z</a:t>
            </a:r>
            <a:r>
              <a:rPr lang="en-US" altLang="zh-CN" b="1" smtClean="0">
                <a:latin typeface="Times New Roman" panose="02020603050405020304" pitchFamily="18" charset="0"/>
              </a:rPr>
              <a:t>)))</a:t>
            </a:r>
          </a:p>
          <a:p>
            <a:pPr algn="just" eaLnBrk="1" hangingPunct="1">
              <a:buFont typeface="Wingdings" panose="05000000000000000000" pitchFamily="2" charset="2"/>
              <a:buNone/>
            </a:pPr>
            <a:r>
              <a:rPr lang="zh-CN" altLang="en-US" b="1" smtClean="0">
                <a:solidFill>
                  <a:srgbClr val="FF3300"/>
                </a:solidFill>
                <a:latin typeface="Times New Roman" panose="02020603050405020304" pitchFamily="18" charset="0"/>
              </a:rPr>
              <a:t>解</a:t>
            </a:r>
            <a:r>
              <a:rPr lang="zh-CN" altLang="en-US" b="1" smtClean="0">
                <a:latin typeface="Times New Roman" panose="02020603050405020304" pitchFamily="18" charset="0"/>
              </a:rPr>
              <a:t> 用换名规则</a:t>
            </a:r>
            <a:r>
              <a:rPr lang="en-US" altLang="zh-CN" b="1" smtClean="0">
                <a:latin typeface="Times New Roman" panose="02020603050405020304" pitchFamily="18" charset="0"/>
              </a:rPr>
              <a:t>, </a:t>
            </a:r>
            <a:r>
              <a:rPr lang="zh-CN" altLang="en-US" b="1" smtClean="0">
                <a:latin typeface="Times New Roman" panose="02020603050405020304" pitchFamily="18" charset="0"/>
              </a:rPr>
              <a:t>也可用代替规则</a:t>
            </a:r>
            <a:r>
              <a:rPr lang="en-US" altLang="zh-CN" b="1" smtClean="0">
                <a:latin typeface="Times New Roman" panose="02020603050405020304" pitchFamily="18" charset="0"/>
              </a:rPr>
              <a:t>, </a:t>
            </a:r>
            <a:r>
              <a:rPr lang="zh-CN" altLang="en-US" b="1" smtClean="0">
                <a:latin typeface="Times New Roman" panose="02020603050405020304" pitchFamily="18" charset="0"/>
              </a:rPr>
              <a:t>这里用代替规则</a:t>
            </a:r>
          </a:p>
          <a:p>
            <a:pPr algn="just" eaLnBrk="1" hangingPunct="1">
              <a:buFont typeface="Wingdings" panose="05000000000000000000" pitchFamily="2" charset="2"/>
              <a:buNone/>
            </a:pPr>
            <a:r>
              <a:rPr lang="zh-CN" altLang="en-US" b="1" smtClean="0">
                <a:latin typeface="Times New Roman" panose="02020603050405020304" pitchFamily="18" charset="0"/>
              </a:rPr>
              <a:t>       </a:t>
            </a:r>
            <a:r>
              <a:rPr lang="zh-CN" altLang="en-US" b="1" smtClean="0">
                <a:latin typeface="Times New Roman" panose="02020603050405020304" pitchFamily="18" charset="0"/>
                <a:sym typeface="Symbol" panose="05050102010706020507" pitchFamily="18" charset="2"/>
              </a:rPr>
              <a:t></a:t>
            </a:r>
            <a:r>
              <a:rPr lang="en-US" altLang="zh-CN" b="1" i="1" smtClean="0">
                <a:latin typeface="Times New Roman" panose="02020603050405020304" pitchFamily="18" charset="0"/>
              </a:rPr>
              <a:t>x</a:t>
            </a:r>
            <a:r>
              <a:rPr lang="en-US" altLang="zh-CN" b="1" smtClean="0">
                <a:latin typeface="Times New Roman" panose="02020603050405020304" pitchFamily="18" charset="0"/>
              </a:rPr>
              <a:t>(</a:t>
            </a:r>
            <a:r>
              <a:rPr lang="en-US" altLang="zh-CN" b="1" i="1" smtClean="0">
                <a:latin typeface="Times New Roman" panose="02020603050405020304" pitchFamily="18" charset="0"/>
              </a:rPr>
              <a:t>F</a:t>
            </a:r>
            <a:r>
              <a:rPr lang="en-US" altLang="zh-CN" b="1" smtClean="0">
                <a:latin typeface="Times New Roman" panose="02020603050405020304" pitchFamily="18" charset="0"/>
              </a:rPr>
              <a:t>(</a:t>
            </a:r>
            <a:r>
              <a:rPr lang="en-US" altLang="zh-CN" b="1" i="1" smtClean="0">
                <a:latin typeface="Times New Roman" panose="02020603050405020304" pitchFamily="18" charset="0"/>
              </a:rPr>
              <a:t>x</a:t>
            </a:r>
            <a:r>
              <a:rPr lang="en-US" altLang="zh-CN" b="1" smtClean="0">
                <a:latin typeface="Times New Roman" panose="02020603050405020304" pitchFamily="18" charset="0"/>
              </a:rPr>
              <a:t>,</a:t>
            </a:r>
            <a:r>
              <a:rPr lang="en-US" altLang="zh-CN" b="1" i="1" smtClean="0">
                <a:latin typeface="Times New Roman" panose="02020603050405020304" pitchFamily="18" charset="0"/>
              </a:rPr>
              <a:t>y</a:t>
            </a:r>
            <a:r>
              <a:rPr lang="en-US" altLang="zh-CN" b="1" smtClean="0">
                <a:latin typeface="Times New Roman" panose="02020603050405020304" pitchFamily="18" charset="0"/>
              </a:rPr>
              <a:t>)</a:t>
            </a:r>
            <a:r>
              <a:rPr lang="en-US" altLang="zh-CN" b="1" smtClean="0">
                <a:latin typeface="Times New Roman" panose="02020603050405020304" pitchFamily="18" charset="0"/>
                <a:sym typeface="Symbol" panose="05050102010706020507" pitchFamily="18" charset="2"/>
              </a:rPr>
              <a:t></a:t>
            </a:r>
            <a:r>
              <a:rPr lang="en-US" altLang="zh-CN" b="1" i="1" smtClean="0">
                <a:latin typeface="Times New Roman" panose="02020603050405020304" pitchFamily="18" charset="0"/>
              </a:rPr>
              <a:t>y</a:t>
            </a:r>
            <a:r>
              <a:rPr lang="en-US" altLang="zh-CN" b="1" smtClean="0">
                <a:latin typeface="Times New Roman" panose="02020603050405020304" pitchFamily="18" charset="0"/>
              </a:rPr>
              <a:t>(</a:t>
            </a:r>
            <a:r>
              <a:rPr lang="en-US" altLang="zh-CN" b="1" i="1" smtClean="0">
                <a:latin typeface="Times New Roman" panose="02020603050405020304" pitchFamily="18" charset="0"/>
              </a:rPr>
              <a:t>G</a:t>
            </a:r>
            <a:r>
              <a:rPr lang="en-US" altLang="zh-CN" b="1" smtClean="0">
                <a:latin typeface="Times New Roman" panose="02020603050405020304" pitchFamily="18" charset="0"/>
              </a:rPr>
              <a:t>(</a:t>
            </a:r>
            <a:r>
              <a:rPr lang="en-US" altLang="zh-CN" b="1" i="1" smtClean="0">
                <a:latin typeface="Times New Roman" panose="02020603050405020304" pitchFamily="18" charset="0"/>
              </a:rPr>
              <a:t>x</a:t>
            </a:r>
            <a:r>
              <a:rPr lang="en-US" altLang="zh-CN" b="1" smtClean="0">
                <a:latin typeface="Times New Roman" panose="02020603050405020304" pitchFamily="18" charset="0"/>
              </a:rPr>
              <a:t>,</a:t>
            </a:r>
            <a:r>
              <a:rPr lang="en-US" altLang="zh-CN" b="1" i="1" smtClean="0">
                <a:latin typeface="Times New Roman" panose="02020603050405020304" pitchFamily="18" charset="0"/>
              </a:rPr>
              <a:t>y</a:t>
            </a:r>
            <a:r>
              <a:rPr lang="en-US" altLang="zh-CN" b="1" smtClean="0">
                <a:latin typeface="Times New Roman" panose="02020603050405020304" pitchFamily="18" charset="0"/>
              </a:rPr>
              <a:t>)</a:t>
            </a:r>
            <a:r>
              <a:rPr lang="en-US" altLang="zh-CN" b="1" smtClean="0">
                <a:latin typeface="Times New Roman" panose="02020603050405020304" pitchFamily="18" charset="0"/>
                <a:sym typeface="Symbol" panose="05050102010706020507" pitchFamily="18" charset="2"/>
              </a:rPr>
              <a:t></a:t>
            </a:r>
            <a:r>
              <a:rPr lang="en-US" altLang="zh-CN" b="1" i="1" smtClean="0">
                <a:latin typeface="Times New Roman" panose="02020603050405020304" pitchFamily="18" charset="0"/>
              </a:rPr>
              <a:t>H</a:t>
            </a:r>
            <a:r>
              <a:rPr lang="en-US" altLang="zh-CN" b="1" smtClean="0">
                <a:latin typeface="Times New Roman" panose="02020603050405020304" pitchFamily="18" charset="0"/>
              </a:rPr>
              <a:t>(</a:t>
            </a:r>
            <a:r>
              <a:rPr lang="en-US" altLang="zh-CN" b="1" i="1" smtClean="0">
                <a:latin typeface="Times New Roman" panose="02020603050405020304" pitchFamily="18" charset="0"/>
              </a:rPr>
              <a:t>x</a:t>
            </a:r>
            <a:r>
              <a:rPr lang="en-US" altLang="zh-CN" b="1" smtClean="0">
                <a:latin typeface="Times New Roman" panose="02020603050405020304" pitchFamily="18" charset="0"/>
              </a:rPr>
              <a:t>,</a:t>
            </a:r>
            <a:r>
              <a:rPr lang="en-US" altLang="zh-CN" b="1" i="1" smtClean="0">
                <a:latin typeface="Times New Roman" panose="02020603050405020304" pitchFamily="18" charset="0"/>
              </a:rPr>
              <a:t>z</a:t>
            </a:r>
            <a:r>
              <a:rPr lang="en-US" altLang="zh-CN" b="1" smtClean="0">
                <a:latin typeface="Times New Roman" panose="02020603050405020304" pitchFamily="18" charset="0"/>
              </a:rPr>
              <a:t>)))</a:t>
            </a:r>
          </a:p>
          <a:p>
            <a:pPr algn="just" eaLnBrk="1" hangingPunct="1">
              <a:buFont typeface="Wingdings" panose="05000000000000000000" pitchFamily="2" charset="2"/>
              <a:buNone/>
            </a:pPr>
            <a:r>
              <a:rPr lang="en-US" altLang="zh-CN" b="1" smtClean="0">
                <a:latin typeface="Times New Roman" panose="02020603050405020304" pitchFamily="18" charset="0"/>
              </a:rPr>
              <a:t>   </a:t>
            </a:r>
            <a:r>
              <a:rPr lang="en-US" altLang="zh-CN" b="1" smtClean="0">
                <a:latin typeface="Times New Roman" panose="02020603050405020304" pitchFamily="18" charset="0"/>
                <a:sym typeface="Symbol" panose="05050102010706020507" pitchFamily="18" charset="2"/>
              </a:rPr>
              <a:t></a:t>
            </a:r>
            <a:r>
              <a:rPr lang="en-US" altLang="zh-CN" b="1" i="1" smtClean="0">
                <a:latin typeface="Times New Roman" panose="02020603050405020304" pitchFamily="18" charset="0"/>
              </a:rPr>
              <a:t>x</a:t>
            </a:r>
            <a:r>
              <a:rPr lang="en-US" altLang="zh-CN" b="1" smtClean="0">
                <a:latin typeface="Times New Roman" panose="02020603050405020304" pitchFamily="18" charset="0"/>
              </a:rPr>
              <a:t>(</a:t>
            </a:r>
            <a:r>
              <a:rPr lang="en-US" altLang="zh-CN" b="1" i="1" smtClean="0">
                <a:latin typeface="Times New Roman" panose="02020603050405020304" pitchFamily="18" charset="0"/>
              </a:rPr>
              <a:t>F</a:t>
            </a:r>
            <a:r>
              <a:rPr lang="en-US" altLang="zh-CN" b="1" smtClean="0">
                <a:latin typeface="Times New Roman" panose="02020603050405020304" pitchFamily="18" charset="0"/>
              </a:rPr>
              <a:t>(</a:t>
            </a:r>
            <a:r>
              <a:rPr lang="en-US" altLang="zh-CN" b="1" i="1" smtClean="0">
                <a:latin typeface="Times New Roman" panose="02020603050405020304" pitchFamily="18" charset="0"/>
              </a:rPr>
              <a:t>x</a:t>
            </a:r>
            <a:r>
              <a:rPr lang="en-US" altLang="zh-CN" b="1" smtClean="0">
                <a:latin typeface="Times New Roman" panose="02020603050405020304" pitchFamily="18" charset="0"/>
              </a:rPr>
              <a:t>,</a:t>
            </a:r>
            <a:r>
              <a:rPr lang="en-US" altLang="zh-CN" b="1" i="1" smtClean="0">
                <a:latin typeface="Times New Roman" panose="02020603050405020304" pitchFamily="18" charset="0"/>
              </a:rPr>
              <a:t>u</a:t>
            </a:r>
            <a:r>
              <a:rPr lang="en-US" altLang="zh-CN" b="1" smtClean="0">
                <a:latin typeface="Times New Roman" panose="02020603050405020304" pitchFamily="18" charset="0"/>
              </a:rPr>
              <a:t>)</a:t>
            </a:r>
            <a:r>
              <a:rPr lang="en-US" altLang="zh-CN" b="1" smtClean="0">
                <a:latin typeface="Times New Roman" panose="02020603050405020304" pitchFamily="18" charset="0"/>
                <a:sym typeface="Symbol" panose="05050102010706020507" pitchFamily="18" charset="2"/>
              </a:rPr>
              <a:t></a:t>
            </a:r>
            <a:r>
              <a:rPr lang="en-US" altLang="zh-CN" b="1" i="1" smtClean="0">
                <a:latin typeface="Times New Roman" panose="02020603050405020304" pitchFamily="18" charset="0"/>
              </a:rPr>
              <a:t>y</a:t>
            </a:r>
            <a:r>
              <a:rPr lang="en-US" altLang="zh-CN" b="1" smtClean="0">
                <a:latin typeface="Times New Roman" panose="02020603050405020304" pitchFamily="18" charset="0"/>
              </a:rPr>
              <a:t>(</a:t>
            </a:r>
            <a:r>
              <a:rPr lang="en-US" altLang="zh-CN" b="1" i="1" smtClean="0">
                <a:latin typeface="Times New Roman" panose="02020603050405020304" pitchFamily="18" charset="0"/>
              </a:rPr>
              <a:t>G</a:t>
            </a:r>
            <a:r>
              <a:rPr lang="en-US" altLang="zh-CN" b="1" smtClean="0">
                <a:latin typeface="Times New Roman" panose="02020603050405020304" pitchFamily="18" charset="0"/>
              </a:rPr>
              <a:t>(</a:t>
            </a:r>
            <a:r>
              <a:rPr lang="en-US" altLang="zh-CN" b="1" i="1" smtClean="0">
                <a:latin typeface="Times New Roman" panose="02020603050405020304" pitchFamily="18" charset="0"/>
              </a:rPr>
              <a:t>x</a:t>
            </a:r>
            <a:r>
              <a:rPr lang="en-US" altLang="zh-CN" b="1" smtClean="0">
                <a:latin typeface="Times New Roman" panose="02020603050405020304" pitchFamily="18" charset="0"/>
              </a:rPr>
              <a:t>,</a:t>
            </a:r>
            <a:r>
              <a:rPr lang="en-US" altLang="zh-CN" b="1" i="1" smtClean="0">
                <a:latin typeface="Times New Roman" panose="02020603050405020304" pitchFamily="18" charset="0"/>
              </a:rPr>
              <a:t>y</a:t>
            </a:r>
            <a:r>
              <a:rPr lang="en-US" altLang="zh-CN" b="1" smtClean="0">
                <a:latin typeface="Times New Roman" panose="02020603050405020304" pitchFamily="18" charset="0"/>
              </a:rPr>
              <a:t>)</a:t>
            </a:r>
            <a:r>
              <a:rPr lang="en-US" altLang="zh-CN" b="1" smtClean="0">
                <a:latin typeface="Times New Roman" panose="02020603050405020304" pitchFamily="18" charset="0"/>
                <a:sym typeface="Symbol" panose="05050102010706020507" pitchFamily="18" charset="2"/>
              </a:rPr>
              <a:t></a:t>
            </a:r>
            <a:r>
              <a:rPr lang="en-US" altLang="zh-CN" b="1" i="1" smtClean="0">
                <a:latin typeface="Times New Roman" panose="02020603050405020304" pitchFamily="18" charset="0"/>
              </a:rPr>
              <a:t>H</a:t>
            </a:r>
            <a:r>
              <a:rPr lang="en-US" altLang="zh-CN" b="1" smtClean="0">
                <a:latin typeface="Times New Roman" panose="02020603050405020304" pitchFamily="18" charset="0"/>
              </a:rPr>
              <a:t>(</a:t>
            </a:r>
            <a:r>
              <a:rPr lang="en-US" altLang="zh-CN" b="1" i="1" smtClean="0">
                <a:latin typeface="Times New Roman" panose="02020603050405020304" pitchFamily="18" charset="0"/>
              </a:rPr>
              <a:t>x</a:t>
            </a:r>
            <a:r>
              <a:rPr lang="en-US" altLang="zh-CN" b="1" smtClean="0">
                <a:latin typeface="Times New Roman" panose="02020603050405020304" pitchFamily="18" charset="0"/>
              </a:rPr>
              <a:t>,</a:t>
            </a:r>
            <a:r>
              <a:rPr lang="en-US" altLang="zh-CN" b="1" i="1" smtClean="0">
                <a:latin typeface="Times New Roman" panose="02020603050405020304" pitchFamily="18" charset="0"/>
              </a:rPr>
              <a:t>z</a:t>
            </a:r>
            <a:r>
              <a:rPr lang="en-US" altLang="zh-CN" b="1" smtClean="0">
                <a:latin typeface="Times New Roman" panose="02020603050405020304" pitchFamily="18" charset="0"/>
              </a:rPr>
              <a:t>)))</a:t>
            </a:r>
          </a:p>
          <a:p>
            <a:pPr algn="just" eaLnBrk="1" hangingPunct="1">
              <a:buFont typeface="Wingdings" panose="05000000000000000000" pitchFamily="2" charset="2"/>
              <a:buNone/>
            </a:pPr>
            <a:r>
              <a:rPr lang="en-US" altLang="zh-CN" b="1" smtClean="0">
                <a:latin typeface="Times New Roman" panose="02020603050405020304" pitchFamily="18" charset="0"/>
              </a:rPr>
              <a:t>   </a:t>
            </a:r>
            <a:r>
              <a:rPr lang="en-US" altLang="zh-CN" b="1" smtClean="0">
                <a:latin typeface="Times New Roman" panose="02020603050405020304" pitchFamily="18" charset="0"/>
                <a:sym typeface="Symbol" panose="05050102010706020507" pitchFamily="18" charset="2"/>
              </a:rPr>
              <a:t></a:t>
            </a:r>
            <a:r>
              <a:rPr lang="en-US" altLang="zh-CN" b="1" i="1" smtClean="0">
                <a:latin typeface="Times New Roman" panose="02020603050405020304" pitchFamily="18" charset="0"/>
              </a:rPr>
              <a:t>x</a:t>
            </a:r>
            <a:r>
              <a:rPr lang="en-US" altLang="zh-CN" b="1" smtClean="0">
                <a:latin typeface="Times New Roman" panose="02020603050405020304" pitchFamily="18" charset="0"/>
                <a:sym typeface="Symbol" panose="05050102010706020507" pitchFamily="18" charset="2"/>
              </a:rPr>
              <a:t></a:t>
            </a:r>
            <a:r>
              <a:rPr lang="en-US" altLang="zh-CN" b="1" i="1" smtClean="0">
                <a:latin typeface="Times New Roman" panose="02020603050405020304" pitchFamily="18" charset="0"/>
              </a:rPr>
              <a:t>y</a:t>
            </a:r>
            <a:r>
              <a:rPr lang="en-US" altLang="zh-CN" b="1" smtClean="0">
                <a:latin typeface="Times New Roman" panose="02020603050405020304" pitchFamily="18" charset="0"/>
              </a:rPr>
              <a:t>(</a:t>
            </a:r>
            <a:r>
              <a:rPr lang="en-US" altLang="zh-CN" b="1" i="1" smtClean="0">
                <a:latin typeface="Times New Roman" panose="02020603050405020304" pitchFamily="18" charset="0"/>
              </a:rPr>
              <a:t>F</a:t>
            </a:r>
            <a:r>
              <a:rPr lang="en-US" altLang="zh-CN" b="1" smtClean="0">
                <a:latin typeface="Times New Roman" panose="02020603050405020304" pitchFamily="18" charset="0"/>
              </a:rPr>
              <a:t>(</a:t>
            </a:r>
            <a:r>
              <a:rPr lang="en-US" altLang="zh-CN" b="1" i="1" smtClean="0">
                <a:latin typeface="Times New Roman" panose="02020603050405020304" pitchFamily="18" charset="0"/>
              </a:rPr>
              <a:t>x</a:t>
            </a:r>
            <a:r>
              <a:rPr lang="en-US" altLang="zh-CN" b="1" smtClean="0">
                <a:latin typeface="Times New Roman" panose="02020603050405020304" pitchFamily="18" charset="0"/>
              </a:rPr>
              <a:t>,</a:t>
            </a:r>
            <a:r>
              <a:rPr lang="en-US" altLang="zh-CN" b="1" i="1" smtClean="0">
                <a:latin typeface="Times New Roman" panose="02020603050405020304" pitchFamily="18" charset="0"/>
              </a:rPr>
              <a:t>u</a:t>
            </a:r>
            <a:r>
              <a:rPr lang="en-US" altLang="zh-CN" b="1" smtClean="0">
                <a:latin typeface="Times New Roman" panose="02020603050405020304" pitchFamily="18" charset="0"/>
              </a:rPr>
              <a:t>)</a:t>
            </a:r>
            <a:r>
              <a:rPr lang="en-US" altLang="zh-CN" b="1" smtClean="0">
                <a:latin typeface="Times New Roman" panose="02020603050405020304" pitchFamily="18" charset="0"/>
                <a:sym typeface="Symbol" panose="05050102010706020507" pitchFamily="18" charset="2"/>
              </a:rPr>
              <a:t>(</a:t>
            </a:r>
            <a:r>
              <a:rPr lang="en-US" altLang="zh-CN" b="1" i="1" smtClean="0">
                <a:latin typeface="Times New Roman" panose="02020603050405020304" pitchFamily="18" charset="0"/>
              </a:rPr>
              <a:t>G</a:t>
            </a:r>
            <a:r>
              <a:rPr lang="en-US" altLang="zh-CN" b="1" smtClean="0">
                <a:latin typeface="Times New Roman" panose="02020603050405020304" pitchFamily="18" charset="0"/>
              </a:rPr>
              <a:t>(</a:t>
            </a:r>
            <a:r>
              <a:rPr lang="en-US" altLang="zh-CN" b="1" i="1" smtClean="0">
                <a:latin typeface="Times New Roman" panose="02020603050405020304" pitchFamily="18" charset="0"/>
              </a:rPr>
              <a:t>x</a:t>
            </a:r>
            <a:r>
              <a:rPr lang="en-US" altLang="zh-CN" b="1" smtClean="0">
                <a:latin typeface="Times New Roman" panose="02020603050405020304" pitchFamily="18" charset="0"/>
              </a:rPr>
              <a:t>,</a:t>
            </a:r>
            <a:r>
              <a:rPr lang="en-US" altLang="zh-CN" b="1" i="1" smtClean="0">
                <a:latin typeface="Times New Roman" panose="02020603050405020304" pitchFamily="18" charset="0"/>
              </a:rPr>
              <a:t>y</a:t>
            </a:r>
            <a:r>
              <a:rPr lang="en-US" altLang="zh-CN" b="1" smtClean="0">
                <a:latin typeface="Times New Roman" panose="02020603050405020304" pitchFamily="18" charset="0"/>
              </a:rPr>
              <a:t>)</a:t>
            </a:r>
            <a:r>
              <a:rPr lang="en-US" altLang="zh-CN" b="1" smtClean="0">
                <a:latin typeface="Times New Roman" panose="02020603050405020304" pitchFamily="18" charset="0"/>
                <a:sym typeface="Symbol" panose="05050102010706020507" pitchFamily="18" charset="2"/>
              </a:rPr>
              <a:t></a:t>
            </a:r>
            <a:r>
              <a:rPr lang="en-US" altLang="zh-CN" b="1" i="1" smtClean="0">
                <a:latin typeface="Times New Roman" panose="02020603050405020304" pitchFamily="18" charset="0"/>
              </a:rPr>
              <a:t>H</a:t>
            </a:r>
            <a:r>
              <a:rPr lang="en-US" altLang="zh-CN" b="1" smtClean="0">
                <a:latin typeface="Times New Roman" panose="02020603050405020304" pitchFamily="18" charset="0"/>
              </a:rPr>
              <a:t>(</a:t>
            </a:r>
            <a:r>
              <a:rPr lang="en-US" altLang="zh-CN" b="1" i="1" smtClean="0">
                <a:latin typeface="Times New Roman" panose="02020603050405020304" pitchFamily="18" charset="0"/>
              </a:rPr>
              <a:t>x</a:t>
            </a:r>
            <a:r>
              <a:rPr lang="en-US" altLang="zh-CN" b="1" smtClean="0">
                <a:latin typeface="Times New Roman" panose="02020603050405020304" pitchFamily="18" charset="0"/>
              </a:rPr>
              <a:t>,</a:t>
            </a:r>
            <a:r>
              <a:rPr lang="en-US" altLang="zh-CN" b="1" i="1" smtClean="0">
                <a:latin typeface="Times New Roman" panose="02020603050405020304" pitchFamily="18" charset="0"/>
              </a:rPr>
              <a:t>z</a:t>
            </a:r>
            <a:r>
              <a:rPr lang="en-US" altLang="zh-CN" b="1" smtClean="0">
                <a:latin typeface="Times New Roman" panose="02020603050405020304" pitchFamily="18" charset="0"/>
              </a:rPr>
              <a:t>)))</a:t>
            </a:r>
          </a:p>
          <a:p>
            <a:pPr eaLnBrk="1" hangingPunct="1">
              <a:buFont typeface="Wingdings" panose="05000000000000000000" pitchFamily="2" charset="2"/>
              <a:buNone/>
            </a:pPr>
            <a:r>
              <a:rPr lang="zh-CN" altLang="en-US" b="1" smtClean="0">
                <a:latin typeface="Times New Roman" panose="02020603050405020304" pitchFamily="18" charset="0"/>
              </a:rPr>
              <a:t>注意：</a:t>
            </a:r>
            <a:r>
              <a:rPr lang="zh-CN" altLang="en-US" b="1" smtClean="0">
                <a:latin typeface="Times New Roman" panose="02020603050405020304" pitchFamily="18" charset="0"/>
                <a:sym typeface="Symbol" panose="05050102010706020507" pitchFamily="18" charset="2"/>
              </a:rPr>
              <a:t></a:t>
            </a:r>
            <a:r>
              <a:rPr lang="en-US" altLang="zh-CN" b="1" i="1" smtClean="0">
                <a:latin typeface="Times New Roman" panose="02020603050405020304" pitchFamily="18" charset="0"/>
              </a:rPr>
              <a:t>x</a:t>
            </a:r>
            <a:r>
              <a:rPr lang="zh-CN" altLang="en-US" b="1" smtClean="0">
                <a:latin typeface="Times New Roman" panose="02020603050405020304" pitchFamily="18" charset="0"/>
              </a:rPr>
              <a:t>与</a:t>
            </a:r>
            <a:r>
              <a:rPr lang="zh-CN" altLang="en-US" b="1" smtClean="0">
                <a:latin typeface="Times New Roman" panose="02020603050405020304" pitchFamily="18" charset="0"/>
                <a:sym typeface="Symbol" panose="05050102010706020507" pitchFamily="18" charset="2"/>
              </a:rPr>
              <a:t></a:t>
            </a:r>
            <a:r>
              <a:rPr lang="en-US" altLang="zh-CN" b="1" i="1" smtClean="0">
                <a:latin typeface="Times New Roman" panose="02020603050405020304" pitchFamily="18" charset="0"/>
              </a:rPr>
              <a:t>y</a:t>
            </a:r>
            <a:r>
              <a:rPr lang="zh-CN" altLang="en-US" b="1" smtClean="0">
                <a:latin typeface="Times New Roman" panose="02020603050405020304" pitchFamily="18" charset="0"/>
              </a:rPr>
              <a:t>不能颠倒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52579">
                                            <p:txEl>
                                              <p:pRg st="1" end="1"/>
                                            </p:txEl>
                                          </p:spTgt>
                                        </p:tgtEl>
                                        <p:attrNameLst>
                                          <p:attrName>style.visibility</p:attrName>
                                        </p:attrNameLst>
                                      </p:cBhvr>
                                      <p:to>
                                        <p:strVal val="visible"/>
                                      </p:to>
                                    </p:set>
                                    <p:animEffect transition="in" filter="box(in)">
                                      <p:cBhvr>
                                        <p:cTn id="7" dur="500"/>
                                        <p:tgtEl>
                                          <p:spTgt spid="152579">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52579">
                                            <p:txEl>
                                              <p:pRg st="2" end="2"/>
                                            </p:txEl>
                                          </p:spTgt>
                                        </p:tgtEl>
                                        <p:attrNameLst>
                                          <p:attrName>style.visibility</p:attrName>
                                        </p:attrNameLst>
                                      </p:cBhvr>
                                      <p:to>
                                        <p:strVal val="visible"/>
                                      </p:to>
                                    </p:set>
                                    <p:animEffect transition="in" filter="box(in)">
                                      <p:cBhvr>
                                        <p:cTn id="10" dur="500"/>
                                        <p:tgtEl>
                                          <p:spTgt spid="152579">
                                            <p:txEl>
                                              <p:pRg st="2" end="2"/>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52579">
                                            <p:txEl>
                                              <p:pRg st="3" end="3"/>
                                            </p:txEl>
                                          </p:spTgt>
                                        </p:tgtEl>
                                        <p:attrNameLst>
                                          <p:attrName>style.visibility</p:attrName>
                                        </p:attrNameLst>
                                      </p:cBhvr>
                                      <p:to>
                                        <p:strVal val="visible"/>
                                      </p:to>
                                    </p:set>
                                    <p:animEffect transition="in" filter="box(in)">
                                      <p:cBhvr>
                                        <p:cTn id="13" dur="500"/>
                                        <p:tgtEl>
                                          <p:spTgt spid="152579">
                                            <p:txEl>
                                              <p:pRg st="3" end="3"/>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152579">
                                            <p:txEl>
                                              <p:pRg st="4" end="4"/>
                                            </p:txEl>
                                          </p:spTgt>
                                        </p:tgtEl>
                                        <p:attrNameLst>
                                          <p:attrName>style.visibility</p:attrName>
                                        </p:attrNameLst>
                                      </p:cBhvr>
                                      <p:to>
                                        <p:strVal val="visible"/>
                                      </p:to>
                                    </p:set>
                                    <p:animEffect transition="in" filter="box(in)">
                                      <p:cBhvr>
                                        <p:cTn id="16" dur="500"/>
                                        <p:tgtEl>
                                          <p:spTgt spid="152579">
                                            <p:txEl>
                                              <p:pRg st="4" end="4"/>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152579">
                                            <p:txEl>
                                              <p:pRg st="5" end="5"/>
                                            </p:txEl>
                                          </p:spTgt>
                                        </p:tgtEl>
                                        <p:attrNameLst>
                                          <p:attrName>style.visibility</p:attrName>
                                        </p:attrNameLst>
                                      </p:cBhvr>
                                      <p:to>
                                        <p:strVal val="visible"/>
                                      </p:to>
                                    </p:set>
                                    <p:animEffect transition="in" filter="box(in)">
                                      <p:cBhvr>
                                        <p:cTn id="19" dur="500"/>
                                        <p:tgtEl>
                                          <p:spTgt spid="15257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1122D9B-881E-4817-9C79-5C72A5C34BCE}" type="slidenum">
              <a:rPr lang="en-US" altLang="zh-CN" sz="1200">
                <a:latin typeface="Arial Black" panose="020B0A04020102020204" pitchFamily="34" charset="0"/>
              </a:rPr>
              <a:pPr>
                <a:spcBef>
                  <a:spcPct val="0"/>
                </a:spcBef>
                <a:buClrTx/>
                <a:buSzTx/>
                <a:buFontTx/>
                <a:buNone/>
              </a:pPr>
              <a:t>24</a:t>
            </a:fld>
            <a:endParaRPr lang="en-US" altLang="zh-CN" sz="1200">
              <a:latin typeface="Arial Black" panose="020B0A04020102020204" pitchFamily="34" charset="0"/>
            </a:endParaRPr>
          </a:p>
        </p:txBody>
      </p:sp>
      <p:sp>
        <p:nvSpPr>
          <p:cNvPr id="22531" name="Text Box 2"/>
          <p:cNvSpPr txBox="1">
            <a:spLocks noChangeArrowheads="1"/>
          </p:cNvSpPr>
          <p:nvPr/>
        </p:nvSpPr>
        <p:spPr bwMode="auto">
          <a:xfrm>
            <a:off x="468313" y="692150"/>
            <a:ext cx="8351837" cy="352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90000"/>
              </a:lnSpc>
              <a:spcBef>
                <a:spcPct val="50000"/>
              </a:spcBef>
              <a:buClrTx/>
              <a:buSzTx/>
              <a:buFontTx/>
              <a:buNone/>
            </a:pPr>
            <a:r>
              <a:rPr kumimoji="1" lang="zh-CN" altLang="en-US" b="1" dirty="0">
                <a:solidFill>
                  <a:srgbClr val="FF3300"/>
                </a:solidFill>
                <a:latin typeface="Times New Roman" panose="02020603050405020304" pitchFamily="18" charset="0"/>
              </a:rPr>
              <a:t>练习：</a:t>
            </a:r>
            <a:r>
              <a:rPr kumimoji="1" lang="zh-CN" altLang="en-US" b="1" dirty="0">
                <a:solidFill>
                  <a:srgbClr val="000000"/>
                </a:solidFill>
                <a:latin typeface="Times New Roman" panose="02020603050405020304" pitchFamily="18" charset="0"/>
              </a:rPr>
              <a:t> 求下列谓词公式的前束范式。</a:t>
            </a:r>
          </a:p>
          <a:p>
            <a:pPr algn="just" eaLnBrk="1" hangingPunct="1">
              <a:lnSpc>
                <a:spcPct val="90000"/>
              </a:lnSpc>
              <a:spcBef>
                <a:spcPct val="50000"/>
              </a:spcBef>
              <a:buClrTx/>
              <a:buSzTx/>
              <a:buFontTx/>
              <a:buNone/>
            </a:pPr>
            <a:r>
              <a:rPr kumimoji="1" lang="en-US" altLang="zh-CN" sz="2800" b="1" dirty="0">
                <a:solidFill>
                  <a:srgbClr val="000000"/>
                </a:solidFill>
                <a:latin typeface="Times New Roman" panose="02020603050405020304" pitchFamily="18" charset="0"/>
              </a:rPr>
              <a:t>(1)</a:t>
            </a:r>
            <a:r>
              <a:rPr kumimoji="1" lang="en-US" altLang="zh-CN" sz="2800" b="1" dirty="0">
                <a:solidFill>
                  <a:srgbClr val="000000"/>
                </a:solidFill>
                <a:latin typeface="Times New Roman" panose="02020603050405020304" pitchFamily="18" charset="0"/>
                <a:sym typeface="Symbol" panose="05050102010706020507" pitchFamily="18" charset="2"/>
              </a:rPr>
              <a:t></a:t>
            </a:r>
            <a:r>
              <a:rPr kumimoji="1" lang="en-US" altLang="zh-CN" sz="2800" b="1" dirty="0">
                <a:solidFill>
                  <a:srgbClr val="000000"/>
                </a:solidFill>
                <a:latin typeface="Times New Roman" panose="02020603050405020304" pitchFamily="18" charset="0"/>
              </a:rPr>
              <a:t>x </a:t>
            </a:r>
            <a:r>
              <a:rPr kumimoji="1" lang="en-US" altLang="zh-CN" sz="2800" b="1" dirty="0">
                <a:solidFill>
                  <a:srgbClr val="000000"/>
                </a:solidFill>
                <a:latin typeface="Times New Roman" panose="02020603050405020304" pitchFamily="18" charset="0"/>
                <a:sym typeface="Symbol" panose="05050102010706020507" pitchFamily="18" charset="2"/>
              </a:rPr>
              <a:t></a:t>
            </a:r>
            <a:r>
              <a:rPr kumimoji="1" lang="en-US" altLang="zh-CN" sz="2800" b="1" dirty="0">
                <a:solidFill>
                  <a:srgbClr val="000000"/>
                </a:solidFill>
                <a:latin typeface="Times New Roman" panose="02020603050405020304" pitchFamily="18" charset="0"/>
              </a:rPr>
              <a:t>y(</a:t>
            </a:r>
            <a:r>
              <a:rPr kumimoji="1" lang="en-US" altLang="zh-CN" sz="2800" b="1" dirty="0">
                <a:solidFill>
                  <a:srgbClr val="000000"/>
                </a:solidFill>
                <a:latin typeface="Times New Roman" panose="02020603050405020304" pitchFamily="18" charset="0"/>
                <a:sym typeface="Symbol" panose="05050102010706020507" pitchFamily="18" charset="2"/>
              </a:rPr>
              <a:t></a:t>
            </a:r>
            <a:r>
              <a:rPr kumimoji="1" lang="en-US" altLang="zh-CN" sz="2800" b="1" dirty="0">
                <a:solidFill>
                  <a:srgbClr val="000000"/>
                </a:solidFill>
                <a:latin typeface="Times New Roman" panose="02020603050405020304" pitchFamily="18" charset="0"/>
              </a:rPr>
              <a:t>z A(x</a:t>
            </a:r>
            <a:r>
              <a:rPr kumimoji="1" lang="zh-CN" altLang="en-US" sz="2800" b="1" dirty="0">
                <a:solidFill>
                  <a:srgbClr val="000000"/>
                </a:solidFill>
                <a:latin typeface="Times New Roman" panose="02020603050405020304" pitchFamily="18" charset="0"/>
              </a:rPr>
              <a:t>，</a:t>
            </a:r>
            <a:r>
              <a:rPr kumimoji="1" lang="en-US" altLang="zh-CN" sz="2800" b="1" dirty="0">
                <a:solidFill>
                  <a:srgbClr val="000000"/>
                </a:solidFill>
                <a:latin typeface="Times New Roman" panose="02020603050405020304" pitchFamily="18" charset="0"/>
              </a:rPr>
              <a:t>z)</a:t>
            </a:r>
            <a:r>
              <a:rPr kumimoji="1" lang="en-US" altLang="zh-CN" sz="2800" b="1">
                <a:solidFill>
                  <a:srgbClr val="000000"/>
                </a:solidFill>
                <a:latin typeface="Times New Roman" panose="02020603050405020304" pitchFamily="18" charset="0"/>
              </a:rPr>
              <a:t>∧</a:t>
            </a:r>
            <a:r>
              <a:rPr kumimoji="1" lang="en-US" altLang="zh-CN" sz="2800" b="1" smtClean="0">
                <a:solidFill>
                  <a:srgbClr val="000000"/>
                </a:solidFill>
                <a:latin typeface="Times New Roman" panose="02020603050405020304" pitchFamily="18" charset="0"/>
              </a:rPr>
              <a:t>A(y</a:t>
            </a:r>
            <a:r>
              <a:rPr kumimoji="1" lang="zh-CN" altLang="en-US" sz="2800" b="1" smtClean="0">
                <a:solidFill>
                  <a:srgbClr val="000000"/>
                </a:solidFill>
                <a:latin typeface="Times New Roman" panose="02020603050405020304" pitchFamily="18" charset="0"/>
              </a:rPr>
              <a:t>，</a:t>
            </a:r>
            <a:r>
              <a:rPr kumimoji="1" lang="en-US" altLang="zh-CN" sz="2800" b="1" dirty="0">
                <a:solidFill>
                  <a:srgbClr val="000000"/>
                </a:solidFill>
                <a:latin typeface="Times New Roman" panose="02020603050405020304" pitchFamily="18" charset="0"/>
              </a:rPr>
              <a:t>z))→</a:t>
            </a:r>
            <a:r>
              <a:rPr kumimoji="1" lang="en-US" altLang="zh-CN" sz="2800" b="1" dirty="0">
                <a:solidFill>
                  <a:srgbClr val="000000"/>
                </a:solidFill>
                <a:latin typeface="Times New Roman" panose="02020603050405020304" pitchFamily="18" charset="0"/>
                <a:sym typeface="Symbol" panose="05050102010706020507" pitchFamily="18" charset="2"/>
              </a:rPr>
              <a:t></a:t>
            </a:r>
            <a:r>
              <a:rPr kumimoji="1" lang="en-US" altLang="zh-CN" sz="2800" b="1" dirty="0">
                <a:solidFill>
                  <a:srgbClr val="000000"/>
                </a:solidFill>
                <a:latin typeface="Times New Roman" panose="02020603050405020304" pitchFamily="18" charset="0"/>
              </a:rPr>
              <a:t>t B(x</a:t>
            </a:r>
            <a:r>
              <a:rPr kumimoji="1" lang="zh-CN" altLang="en-US" sz="2800" b="1" dirty="0">
                <a:solidFill>
                  <a:srgbClr val="000000"/>
                </a:solidFill>
                <a:latin typeface="Times New Roman" panose="02020603050405020304" pitchFamily="18" charset="0"/>
              </a:rPr>
              <a:t>，</a:t>
            </a:r>
            <a:r>
              <a:rPr kumimoji="1" lang="en-US" altLang="zh-CN" sz="2800" b="1" dirty="0">
                <a:solidFill>
                  <a:srgbClr val="000000"/>
                </a:solidFill>
                <a:latin typeface="Times New Roman" panose="02020603050405020304" pitchFamily="18" charset="0"/>
              </a:rPr>
              <a:t>y</a:t>
            </a:r>
            <a:r>
              <a:rPr kumimoji="1" lang="zh-CN" altLang="en-US" sz="2800" b="1" dirty="0">
                <a:solidFill>
                  <a:srgbClr val="000000"/>
                </a:solidFill>
                <a:latin typeface="Times New Roman" panose="02020603050405020304" pitchFamily="18" charset="0"/>
              </a:rPr>
              <a:t>，</a:t>
            </a:r>
            <a:r>
              <a:rPr kumimoji="1" lang="en-US" altLang="zh-CN" sz="2800" b="1" dirty="0">
                <a:solidFill>
                  <a:srgbClr val="000000"/>
                </a:solidFill>
                <a:latin typeface="Times New Roman" panose="02020603050405020304" pitchFamily="18" charset="0"/>
              </a:rPr>
              <a:t>t)</a:t>
            </a:r>
          </a:p>
          <a:p>
            <a:pPr algn="just" eaLnBrk="1" hangingPunct="1">
              <a:lnSpc>
                <a:spcPct val="90000"/>
              </a:lnSpc>
              <a:spcBef>
                <a:spcPct val="50000"/>
              </a:spcBef>
              <a:buClrTx/>
              <a:buFont typeface="Wingdings" panose="05000000000000000000" pitchFamily="2" charset="2"/>
              <a:buNone/>
            </a:pPr>
            <a:r>
              <a:rPr lang="en-US" altLang="zh-CN" sz="2800" b="1" dirty="0">
                <a:solidFill>
                  <a:srgbClr val="000000"/>
                </a:solidFill>
              </a:rPr>
              <a:t>(2)﹁</a:t>
            </a:r>
            <a:r>
              <a:rPr lang="en-US" altLang="zh-CN" sz="2800" b="1" dirty="0">
                <a:solidFill>
                  <a:srgbClr val="000000"/>
                </a:solidFill>
                <a:sym typeface="Symbol" panose="05050102010706020507" pitchFamily="18" charset="2"/>
              </a:rPr>
              <a:t></a:t>
            </a:r>
            <a:r>
              <a:rPr lang="en-US" altLang="zh-CN" sz="2800" b="1" dirty="0">
                <a:solidFill>
                  <a:srgbClr val="000000"/>
                </a:solidFill>
              </a:rPr>
              <a:t>x(</a:t>
            </a:r>
            <a:r>
              <a:rPr lang="en-US" altLang="zh-CN" sz="2800" b="1" dirty="0">
                <a:solidFill>
                  <a:srgbClr val="000000"/>
                </a:solidFill>
                <a:sym typeface="Symbol" panose="05050102010706020507" pitchFamily="18" charset="2"/>
              </a:rPr>
              <a:t></a:t>
            </a:r>
            <a:r>
              <a:rPr lang="en-US" altLang="zh-CN" sz="2800" b="1" dirty="0" err="1">
                <a:solidFill>
                  <a:srgbClr val="000000"/>
                </a:solidFill>
              </a:rPr>
              <a:t>yP</a:t>
            </a:r>
            <a:r>
              <a:rPr lang="en-US" altLang="zh-CN" sz="2800" b="1" dirty="0">
                <a:solidFill>
                  <a:srgbClr val="000000"/>
                </a:solidFill>
              </a:rPr>
              <a:t>(</a:t>
            </a:r>
            <a:r>
              <a:rPr lang="en-US" altLang="zh-CN" sz="2800" b="1" dirty="0" err="1">
                <a:solidFill>
                  <a:srgbClr val="000000"/>
                </a:solidFill>
              </a:rPr>
              <a:t>x,y</a:t>
            </a:r>
            <a:r>
              <a:rPr lang="en-US" altLang="zh-CN" sz="2800" b="1" dirty="0">
                <a:solidFill>
                  <a:srgbClr val="000000"/>
                </a:solidFill>
              </a:rPr>
              <a:t>)→ </a:t>
            </a:r>
          </a:p>
          <a:p>
            <a:pPr algn="just" eaLnBrk="1" hangingPunct="1">
              <a:lnSpc>
                <a:spcPct val="90000"/>
              </a:lnSpc>
              <a:spcBef>
                <a:spcPct val="50000"/>
              </a:spcBef>
              <a:buClrTx/>
              <a:buFont typeface="Wingdings" panose="05000000000000000000" pitchFamily="2" charset="2"/>
              <a:buNone/>
            </a:pPr>
            <a:r>
              <a:rPr lang="en-US" altLang="zh-CN" sz="2800" b="1" dirty="0">
                <a:solidFill>
                  <a:srgbClr val="000000"/>
                </a:solidFill>
              </a:rPr>
              <a:t>                  </a:t>
            </a:r>
            <a:r>
              <a:rPr lang="en-US" altLang="zh-CN" sz="2800" b="1" dirty="0">
                <a:solidFill>
                  <a:srgbClr val="000000"/>
                </a:solidFill>
                <a:sym typeface="Symbol" panose="05050102010706020507" pitchFamily="18" charset="2"/>
              </a:rPr>
              <a:t></a:t>
            </a:r>
            <a:r>
              <a:rPr lang="en-US" altLang="zh-CN" sz="2800" b="1" dirty="0" err="1">
                <a:solidFill>
                  <a:srgbClr val="000000"/>
                </a:solidFill>
              </a:rPr>
              <a:t>x</a:t>
            </a:r>
            <a:r>
              <a:rPr lang="en-US" altLang="zh-CN" sz="2800" b="1" dirty="0" err="1">
                <a:solidFill>
                  <a:srgbClr val="000000"/>
                </a:solidFill>
                <a:sym typeface="Symbol" panose="05050102010706020507" pitchFamily="18" charset="2"/>
              </a:rPr>
              <a:t></a:t>
            </a:r>
            <a:r>
              <a:rPr lang="en-US" altLang="zh-CN" sz="2800" b="1" dirty="0" err="1">
                <a:solidFill>
                  <a:srgbClr val="000000"/>
                </a:solidFill>
              </a:rPr>
              <a:t>y</a:t>
            </a:r>
            <a:r>
              <a:rPr lang="en-US" altLang="zh-CN" sz="2800" b="1" dirty="0">
                <a:solidFill>
                  <a:srgbClr val="000000"/>
                </a:solidFill>
              </a:rPr>
              <a:t>(Q(</a:t>
            </a:r>
            <a:r>
              <a:rPr lang="en-US" altLang="zh-CN" sz="2800" b="1" dirty="0" err="1">
                <a:solidFill>
                  <a:srgbClr val="000000"/>
                </a:solidFill>
              </a:rPr>
              <a:t>x,y</a:t>
            </a:r>
            <a:r>
              <a:rPr lang="en-US" altLang="zh-CN" sz="2800" b="1" dirty="0">
                <a:solidFill>
                  <a:srgbClr val="000000"/>
                </a:solidFill>
              </a:rPr>
              <a:t>)∧</a:t>
            </a:r>
            <a:r>
              <a:rPr lang="en-US" altLang="zh-CN" sz="2800" b="1" dirty="0">
                <a:solidFill>
                  <a:srgbClr val="000000"/>
                </a:solidFill>
                <a:sym typeface="Symbol" panose="05050102010706020507" pitchFamily="18" charset="2"/>
              </a:rPr>
              <a:t></a:t>
            </a:r>
            <a:r>
              <a:rPr lang="en-US" altLang="zh-CN" sz="2800" b="1" dirty="0">
                <a:solidFill>
                  <a:srgbClr val="000000"/>
                </a:solidFill>
              </a:rPr>
              <a:t>y(P(</a:t>
            </a:r>
            <a:r>
              <a:rPr lang="en-US" altLang="zh-CN" sz="2800" b="1" dirty="0" err="1">
                <a:solidFill>
                  <a:srgbClr val="000000"/>
                </a:solidFill>
              </a:rPr>
              <a:t>y,x</a:t>
            </a:r>
            <a:r>
              <a:rPr lang="en-US" altLang="zh-CN" sz="2800" b="1" dirty="0">
                <a:solidFill>
                  <a:srgbClr val="000000"/>
                </a:solidFill>
              </a:rPr>
              <a:t>)→Q(</a:t>
            </a:r>
            <a:r>
              <a:rPr lang="en-US" altLang="zh-CN" sz="2800" b="1" dirty="0" err="1">
                <a:solidFill>
                  <a:srgbClr val="000000"/>
                </a:solidFill>
              </a:rPr>
              <a:t>x,y</a:t>
            </a:r>
            <a:r>
              <a:rPr lang="en-US" altLang="zh-CN" sz="2800" b="1" dirty="0">
                <a:solidFill>
                  <a:srgbClr val="000000"/>
                </a:solidFill>
              </a:rPr>
              <a:t>)))) </a:t>
            </a:r>
          </a:p>
          <a:p>
            <a:pPr algn="just" eaLnBrk="1" hangingPunct="1">
              <a:lnSpc>
                <a:spcPct val="90000"/>
              </a:lnSpc>
              <a:spcBef>
                <a:spcPct val="50000"/>
              </a:spcBef>
              <a:buClrTx/>
              <a:buSzTx/>
              <a:buFontTx/>
              <a:buNone/>
            </a:pPr>
            <a:endParaRPr kumimoji="1" lang="en-US" altLang="zh-CN" sz="2800" b="1" dirty="0">
              <a:solidFill>
                <a:srgbClr val="000000"/>
              </a:solidFill>
              <a:latin typeface="Times New Roman" panose="02020603050405020304" pitchFamily="18" charset="0"/>
            </a:endParaRPr>
          </a:p>
          <a:p>
            <a:pPr algn="just" eaLnBrk="1" hangingPunct="1">
              <a:lnSpc>
                <a:spcPct val="90000"/>
              </a:lnSpc>
              <a:spcBef>
                <a:spcPct val="50000"/>
              </a:spcBef>
              <a:buClrTx/>
              <a:buSzTx/>
              <a:buFontTx/>
              <a:buNone/>
            </a:pPr>
            <a:endParaRPr kumimoji="1" lang="en-US" altLang="zh-CN" sz="2800" b="1" dirty="0">
              <a:solidFill>
                <a:srgbClr val="000000"/>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6E5BE65-DD50-49B5-A4D7-5E04095FD917}" type="slidenum">
              <a:rPr lang="en-US" altLang="zh-CN" sz="1200">
                <a:latin typeface="Arial Black" panose="020B0A04020102020204" pitchFamily="34" charset="0"/>
              </a:rPr>
              <a:pPr>
                <a:spcBef>
                  <a:spcPct val="0"/>
                </a:spcBef>
                <a:buClrTx/>
                <a:buSzTx/>
                <a:buFontTx/>
                <a:buNone/>
              </a:pPr>
              <a:t>25</a:t>
            </a:fld>
            <a:endParaRPr lang="en-US" altLang="zh-CN" sz="1200">
              <a:latin typeface="Arial Black" panose="020B0A04020102020204" pitchFamily="34" charset="0"/>
            </a:endParaRPr>
          </a:p>
        </p:txBody>
      </p:sp>
      <p:sp>
        <p:nvSpPr>
          <p:cNvPr id="173059" name="Text Box 3"/>
          <p:cNvSpPr txBox="1">
            <a:spLocks noChangeArrowheads="1"/>
          </p:cNvSpPr>
          <p:nvPr/>
        </p:nvSpPr>
        <p:spPr bwMode="auto">
          <a:xfrm>
            <a:off x="468313" y="692150"/>
            <a:ext cx="8351837" cy="526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90000"/>
              </a:lnSpc>
              <a:spcBef>
                <a:spcPct val="50000"/>
              </a:spcBef>
              <a:buClrTx/>
              <a:buSzTx/>
              <a:buFontTx/>
              <a:buNone/>
            </a:pPr>
            <a:r>
              <a:rPr kumimoji="1" lang="en-US" altLang="zh-CN" sz="2800" b="1" dirty="0">
                <a:solidFill>
                  <a:srgbClr val="000000"/>
                </a:solidFill>
                <a:latin typeface="Times New Roman" panose="02020603050405020304" pitchFamily="18" charset="0"/>
              </a:rPr>
              <a:t>(1)</a:t>
            </a:r>
            <a:r>
              <a:rPr kumimoji="1" lang="en-US" altLang="zh-CN" sz="2800" b="1" dirty="0">
                <a:solidFill>
                  <a:srgbClr val="000000"/>
                </a:solidFill>
                <a:latin typeface="Times New Roman" panose="02020603050405020304" pitchFamily="18" charset="0"/>
                <a:sym typeface="Symbol" panose="05050102010706020507" pitchFamily="18" charset="2"/>
              </a:rPr>
              <a:t></a:t>
            </a:r>
            <a:r>
              <a:rPr kumimoji="1" lang="en-US" altLang="zh-CN" sz="2800" b="1" dirty="0">
                <a:solidFill>
                  <a:srgbClr val="000000"/>
                </a:solidFill>
                <a:latin typeface="Times New Roman" panose="02020603050405020304" pitchFamily="18" charset="0"/>
              </a:rPr>
              <a:t>x </a:t>
            </a:r>
            <a:r>
              <a:rPr kumimoji="1" lang="en-US" altLang="zh-CN" sz="2800" b="1" dirty="0">
                <a:solidFill>
                  <a:srgbClr val="000000"/>
                </a:solidFill>
                <a:latin typeface="Times New Roman" panose="02020603050405020304" pitchFamily="18" charset="0"/>
                <a:sym typeface="Symbol" panose="05050102010706020507" pitchFamily="18" charset="2"/>
              </a:rPr>
              <a:t></a:t>
            </a:r>
            <a:r>
              <a:rPr kumimoji="1" lang="en-US" altLang="zh-CN" sz="2800" b="1" dirty="0">
                <a:solidFill>
                  <a:srgbClr val="000000"/>
                </a:solidFill>
                <a:latin typeface="Times New Roman" panose="02020603050405020304" pitchFamily="18" charset="0"/>
              </a:rPr>
              <a:t>y(</a:t>
            </a:r>
            <a:r>
              <a:rPr kumimoji="1" lang="en-US" altLang="zh-CN" sz="2800" b="1" dirty="0">
                <a:solidFill>
                  <a:srgbClr val="000000"/>
                </a:solidFill>
                <a:latin typeface="Times New Roman" panose="02020603050405020304" pitchFamily="18" charset="0"/>
                <a:sym typeface="Symbol" panose="05050102010706020507" pitchFamily="18" charset="2"/>
              </a:rPr>
              <a:t></a:t>
            </a:r>
            <a:r>
              <a:rPr kumimoji="1" lang="en-US" altLang="zh-CN" sz="2800" b="1" dirty="0">
                <a:solidFill>
                  <a:srgbClr val="000000"/>
                </a:solidFill>
                <a:latin typeface="Times New Roman" panose="02020603050405020304" pitchFamily="18" charset="0"/>
              </a:rPr>
              <a:t>z A(x</a:t>
            </a:r>
            <a:r>
              <a:rPr kumimoji="1" lang="zh-CN" altLang="en-US" sz="2800" b="1" dirty="0">
                <a:solidFill>
                  <a:srgbClr val="000000"/>
                </a:solidFill>
                <a:latin typeface="Times New Roman" panose="02020603050405020304" pitchFamily="18" charset="0"/>
              </a:rPr>
              <a:t>，</a:t>
            </a:r>
            <a:r>
              <a:rPr kumimoji="1" lang="en-US" altLang="zh-CN" sz="2800" b="1" dirty="0">
                <a:solidFill>
                  <a:srgbClr val="000000"/>
                </a:solidFill>
                <a:latin typeface="Times New Roman" panose="02020603050405020304" pitchFamily="18" charset="0"/>
              </a:rPr>
              <a:t>z)∧A(x</a:t>
            </a:r>
            <a:r>
              <a:rPr kumimoji="1" lang="zh-CN" altLang="en-US" sz="2800" b="1" dirty="0">
                <a:solidFill>
                  <a:srgbClr val="000000"/>
                </a:solidFill>
                <a:latin typeface="Times New Roman" panose="02020603050405020304" pitchFamily="18" charset="0"/>
              </a:rPr>
              <a:t>，</a:t>
            </a:r>
            <a:r>
              <a:rPr kumimoji="1" lang="en-US" altLang="zh-CN" sz="2800" b="1" dirty="0">
                <a:solidFill>
                  <a:srgbClr val="000000"/>
                </a:solidFill>
                <a:latin typeface="Times New Roman" panose="02020603050405020304" pitchFamily="18" charset="0"/>
              </a:rPr>
              <a:t>z))→</a:t>
            </a:r>
            <a:r>
              <a:rPr kumimoji="1" lang="en-US" altLang="zh-CN" sz="2800" b="1" dirty="0">
                <a:solidFill>
                  <a:srgbClr val="000000"/>
                </a:solidFill>
                <a:latin typeface="Times New Roman" panose="02020603050405020304" pitchFamily="18" charset="0"/>
                <a:sym typeface="Symbol" panose="05050102010706020507" pitchFamily="18" charset="2"/>
              </a:rPr>
              <a:t></a:t>
            </a:r>
            <a:r>
              <a:rPr kumimoji="1" lang="en-US" altLang="zh-CN" sz="2800" b="1" dirty="0">
                <a:solidFill>
                  <a:srgbClr val="000000"/>
                </a:solidFill>
                <a:latin typeface="Times New Roman" panose="02020603050405020304" pitchFamily="18" charset="0"/>
              </a:rPr>
              <a:t>t B(x</a:t>
            </a:r>
            <a:r>
              <a:rPr kumimoji="1" lang="zh-CN" altLang="en-US" sz="2800" b="1" dirty="0">
                <a:solidFill>
                  <a:srgbClr val="000000"/>
                </a:solidFill>
                <a:latin typeface="Times New Roman" panose="02020603050405020304" pitchFamily="18" charset="0"/>
              </a:rPr>
              <a:t>，</a:t>
            </a:r>
            <a:r>
              <a:rPr kumimoji="1" lang="en-US" altLang="zh-CN" sz="2800" b="1" dirty="0">
                <a:solidFill>
                  <a:srgbClr val="000000"/>
                </a:solidFill>
                <a:latin typeface="Times New Roman" panose="02020603050405020304" pitchFamily="18" charset="0"/>
              </a:rPr>
              <a:t>y</a:t>
            </a:r>
            <a:r>
              <a:rPr kumimoji="1" lang="zh-CN" altLang="en-US" sz="2800" b="1" dirty="0">
                <a:solidFill>
                  <a:srgbClr val="000000"/>
                </a:solidFill>
                <a:latin typeface="Times New Roman" panose="02020603050405020304" pitchFamily="18" charset="0"/>
              </a:rPr>
              <a:t>，</a:t>
            </a:r>
            <a:r>
              <a:rPr kumimoji="1" lang="en-US" altLang="zh-CN" sz="2800" b="1" dirty="0">
                <a:solidFill>
                  <a:srgbClr val="000000"/>
                </a:solidFill>
                <a:latin typeface="Times New Roman" panose="02020603050405020304" pitchFamily="18" charset="0"/>
              </a:rPr>
              <a:t>t)</a:t>
            </a:r>
          </a:p>
          <a:p>
            <a:pPr algn="just" eaLnBrk="1" hangingPunct="1">
              <a:lnSpc>
                <a:spcPct val="90000"/>
              </a:lnSpc>
              <a:spcBef>
                <a:spcPct val="50000"/>
              </a:spcBef>
              <a:buClrTx/>
              <a:buSzTx/>
              <a:buFontTx/>
              <a:buNone/>
            </a:pPr>
            <a:r>
              <a:rPr kumimoji="1" lang="zh-CN" altLang="en-US" sz="2800" b="1" dirty="0">
                <a:solidFill>
                  <a:srgbClr val="FF3300"/>
                </a:solidFill>
                <a:latin typeface="Times New Roman" panose="02020603050405020304" pitchFamily="18" charset="0"/>
              </a:rPr>
              <a:t>解  </a:t>
            </a:r>
            <a:r>
              <a:rPr kumimoji="1" lang="en-US" altLang="zh-CN" sz="2800" b="1" dirty="0">
                <a:latin typeface="Times New Roman" panose="02020603050405020304" pitchFamily="18" charset="0"/>
              </a:rPr>
              <a:t>(1</a:t>
            </a:r>
            <a:r>
              <a:rPr kumimoji="1" lang="en-US" altLang="zh-CN" sz="2800" b="1" dirty="0">
                <a:solidFill>
                  <a:srgbClr val="000000"/>
                </a:solidFill>
                <a:latin typeface="Times New Roman" panose="02020603050405020304" pitchFamily="18" charset="0"/>
              </a:rPr>
              <a:t>)</a:t>
            </a:r>
            <a:r>
              <a:rPr kumimoji="1" lang="en-US" altLang="zh-CN" sz="2800" b="1" dirty="0">
                <a:solidFill>
                  <a:srgbClr val="000000"/>
                </a:solidFill>
                <a:latin typeface="Times New Roman" panose="02020603050405020304" pitchFamily="18" charset="0"/>
                <a:sym typeface="Symbol" panose="05050102010706020507" pitchFamily="18" charset="2"/>
              </a:rPr>
              <a:t></a:t>
            </a:r>
            <a:r>
              <a:rPr kumimoji="1" lang="en-US" altLang="zh-CN" sz="2800" b="1" dirty="0">
                <a:solidFill>
                  <a:srgbClr val="000000"/>
                </a:solidFill>
                <a:latin typeface="Times New Roman" panose="02020603050405020304" pitchFamily="18" charset="0"/>
              </a:rPr>
              <a:t>x </a:t>
            </a:r>
            <a:r>
              <a:rPr kumimoji="1" lang="en-US" altLang="zh-CN" sz="2800" b="1" dirty="0">
                <a:solidFill>
                  <a:srgbClr val="000000"/>
                </a:solidFill>
                <a:latin typeface="Times New Roman" panose="02020603050405020304" pitchFamily="18" charset="0"/>
                <a:sym typeface="Symbol" panose="05050102010706020507" pitchFamily="18" charset="2"/>
              </a:rPr>
              <a:t></a:t>
            </a:r>
            <a:r>
              <a:rPr kumimoji="1" lang="en-US" altLang="zh-CN" sz="2800" b="1" dirty="0">
                <a:solidFill>
                  <a:srgbClr val="000000"/>
                </a:solidFill>
                <a:latin typeface="Times New Roman" panose="02020603050405020304" pitchFamily="18" charset="0"/>
              </a:rPr>
              <a:t>y(</a:t>
            </a:r>
            <a:r>
              <a:rPr kumimoji="1" lang="en-US" altLang="zh-CN" sz="2800" b="1" dirty="0">
                <a:solidFill>
                  <a:srgbClr val="000000"/>
                </a:solidFill>
                <a:latin typeface="Times New Roman" panose="02020603050405020304" pitchFamily="18" charset="0"/>
                <a:sym typeface="Symbol" panose="05050102010706020507" pitchFamily="18" charset="2"/>
              </a:rPr>
              <a:t></a:t>
            </a:r>
            <a:r>
              <a:rPr kumimoji="1" lang="en-US" altLang="zh-CN" sz="2800" b="1" dirty="0">
                <a:solidFill>
                  <a:srgbClr val="000000"/>
                </a:solidFill>
                <a:latin typeface="Times New Roman" panose="02020603050405020304" pitchFamily="18" charset="0"/>
              </a:rPr>
              <a:t>z A(x</a:t>
            </a:r>
            <a:r>
              <a:rPr kumimoji="1" lang="zh-CN" altLang="en-US" sz="2800" b="1" dirty="0">
                <a:solidFill>
                  <a:srgbClr val="000000"/>
                </a:solidFill>
                <a:latin typeface="Times New Roman" panose="02020603050405020304" pitchFamily="18" charset="0"/>
              </a:rPr>
              <a:t>，</a:t>
            </a:r>
            <a:r>
              <a:rPr kumimoji="1" lang="en-US" altLang="zh-CN" sz="2800" b="1" dirty="0">
                <a:solidFill>
                  <a:srgbClr val="000000"/>
                </a:solidFill>
                <a:latin typeface="Times New Roman" panose="02020603050405020304" pitchFamily="18" charset="0"/>
              </a:rPr>
              <a:t>z)∧A(x</a:t>
            </a:r>
            <a:r>
              <a:rPr kumimoji="1" lang="zh-CN" altLang="en-US" sz="2800" b="1" dirty="0">
                <a:solidFill>
                  <a:srgbClr val="000000"/>
                </a:solidFill>
                <a:latin typeface="Times New Roman" panose="02020603050405020304" pitchFamily="18" charset="0"/>
              </a:rPr>
              <a:t>，</a:t>
            </a:r>
            <a:r>
              <a:rPr kumimoji="1" lang="en-US" altLang="zh-CN" sz="2800" b="1" dirty="0">
                <a:solidFill>
                  <a:srgbClr val="000000"/>
                </a:solidFill>
                <a:latin typeface="Times New Roman" panose="02020603050405020304" pitchFamily="18" charset="0"/>
              </a:rPr>
              <a:t>z))→ </a:t>
            </a:r>
            <a:r>
              <a:rPr kumimoji="1" lang="en-US" altLang="zh-CN" sz="2800" b="1" dirty="0">
                <a:solidFill>
                  <a:srgbClr val="000000"/>
                </a:solidFill>
                <a:latin typeface="Times New Roman" panose="02020603050405020304" pitchFamily="18" charset="0"/>
                <a:sym typeface="Symbol" panose="05050102010706020507" pitchFamily="18" charset="2"/>
              </a:rPr>
              <a:t></a:t>
            </a:r>
            <a:r>
              <a:rPr kumimoji="1" lang="en-US" altLang="zh-CN" sz="2800" b="1" dirty="0">
                <a:solidFill>
                  <a:srgbClr val="000000"/>
                </a:solidFill>
                <a:latin typeface="Times New Roman" panose="02020603050405020304" pitchFamily="18" charset="0"/>
              </a:rPr>
              <a:t>t B(x</a:t>
            </a:r>
            <a:r>
              <a:rPr kumimoji="1" lang="zh-CN" altLang="en-US" sz="2800" b="1" dirty="0">
                <a:solidFill>
                  <a:srgbClr val="000000"/>
                </a:solidFill>
                <a:latin typeface="Times New Roman" panose="02020603050405020304" pitchFamily="18" charset="0"/>
              </a:rPr>
              <a:t>，</a:t>
            </a:r>
            <a:r>
              <a:rPr kumimoji="1" lang="en-US" altLang="zh-CN" sz="2800" b="1" dirty="0">
                <a:solidFill>
                  <a:srgbClr val="000000"/>
                </a:solidFill>
                <a:latin typeface="Times New Roman" panose="02020603050405020304" pitchFamily="18" charset="0"/>
              </a:rPr>
              <a:t>y</a:t>
            </a:r>
            <a:r>
              <a:rPr kumimoji="1" lang="zh-CN" altLang="en-US" sz="2800" b="1" dirty="0">
                <a:solidFill>
                  <a:srgbClr val="000000"/>
                </a:solidFill>
                <a:latin typeface="Times New Roman" panose="02020603050405020304" pitchFamily="18" charset="0"/>
              </a:rPr>
              <a:t>，</a:t>
            </a:r>
            <a:r>
              <a:rPr kumimoji="1" lang="en-US" altLang="zh-CN" sz="2800" b="1" dirty="0">
                <a:solidFill>
                  <a:srgbClr val="000000"/>
                </a:solidFill>
                <a:latin typeface="Times New Roman" panose="02020603050405020304" pitchFamily="18" charset="0"/>
              </a:rPr>
              <a:t>t)</a:t>
            </a:r>
          </a:p>
          <a:p>
            <a:pPr algn="just" eaLnBrk="1" hangingPunct="1">
              <a:lnSpc>
                <a:spcPct val="90000"/>
              </a:lnSpc>
              <a:spcBef>
                <a:spcPct val="50000"/>
              </a:spcBef>
              <a:buClrTx/>
              <a:buSzTx/>
              <a:buFontTx/>
              <a:buNone/>
            </a:pPr>
            <a:r>
              <a:rPr kumimoji="1" lang="en-US" altLang="zh-CN" sz="2800" b="1" dirty="0">
                <a:solidFill>
                  <a:srgbClr val="000000"/>
                </a:solidFill>
                <a:latin typeface="Times New Roman" panose="02020603050405020304" pitchFamily="18" charset="0"/>
              </a:rPr>
              <a:t>     </a:t>
            </a:r>
            <a:r>
              <a:rPr kumimoji="1" lang="en-US" altLang="zh-CN" sz="2800" b="1" dirty="0">
                <a:solidFill>
                  <a:srgbClr val="000000"/>
                </a:solidFill>
                <a:latin typeface="Times New Roman" panose="02020603050405020304" pitchFamily="18" charset="0"/>
                <a:sym typeface="Symbol" panose="05050102010706020507" pitchFamily="18" charset="2"/>
              </a:rPr>
              <a:t></a:t>
            </a:r>
            <a:r>
              <a:rPr kumimoji="1" lang="en-US" altLang="zh-CN" sz="2800" b="1" dirty="0">
                <a:solidFill>
                  <a:srgbClr val="000000"/>
                </a:solidFill>
                <a:latin typeface="Times New Roman" panose="02020603050405020304" pitchFamily="18" charset="0"/>
              </a:rPr>
              <a:t>﹁</a:t>
            </a:r>
            <a:r>
              <a:rPr kumimoji="1" lang="en-US" altLang="zh-CN" sz="2800" b="1" dirty="0">
                <a:solidFill>
                  <a:srgbClr val="000000"/>
                </a:solidFill>
                <a:latin typeface="Times New Roman" panose="02020603050405020304" pitchFamily="18" charset="0"/>
                <a:sym typeface="Symbol" panose="05050102010706020507" pitchFamily="18" charset="2"/>
              </a:rPr>
              <a:t></a:t>
            </a:r>
            <a:r>
              <a:rPr kumimoji="1" lang="en-US" altLang="zh-CN" sz="2800" b="1" dirty="0">
                <a:solidFill>
                  <a:srgbClr val="000000"/>
                </a:solidFill>
                <a:latin typeface="Times New Roman" panose="02020603050405020304" pitchFamily="18" charset="0"/>
              </a:rPr>
              <a:t>x </a:t>
            </a:r>
            <a:r>
              <a:rPr kumimoji="1" lang="en-US" altLang="zh-CN" sz="2800" b="1" dirty="0">
                <a:solidFill>
                  <a:srgbClr val="000000"/>
                </a:solidFill>
                <a:latin typeface="Times New Roman" panose="02020603050405020304" pitchFamily="18" charset="0"/>
                <a:sym typeface="Symbol" panose="05050102010706020507" pitchFamily="18" charset="2"/>
              </a:rPr>
              <a:t></a:t>
            </a:r>
            <a:r>
              <a:rPr kumimoji="1" lang="en-US" altLang="zh-CN" sz="2800" b="1" dirty="0">
                <a:solidFill>
                  <a:srgbClr val="000000"/>
                </a:solidFill>
                <a:latin typeface="Times New Roman" panose="02020603050405020304" pitchFamily="18" charset="0"/>
              </a:rPr>
              <a:t>y(</a:t>
            </a:r>
            <a:r>
              <a:rPr kumimoji="1" lang="en-US" altLang="zh-CN" sz="2800" b="1" dirty="0">
                <a:solidFill>
                  <a:srgbClr val="000000"/>
                </a:solidFill>
                <a:latin typeface="Times New Roman" panose="02020603050405020304" pitchFamily="18" charset="0"/>
                <a:sym typeface="Symbol" panose="05050102010706020507" pitchFamily="18" charset="2"/>
              </a:rPr>
              <a:t></a:t>
            </a:r>
            <a:r>
              <a:rPr kumimoji="1" lang="en-US" altLang="zh-CN" sz="2800" b="1" dirty="0">
                <a:solidFill>
                  <a:srgbClr val="000000"/>
                </a:solidFill>
                <a:latin typeface="Times New Roman" panose="02020603050405020304" pitchFamily="18" charset="0"/>
              </a:rPr>
              <a:t>z A(x</a:t>
            </a:r>
            <a:r>
              <a:rPr kumimoji="1" lang="zh-CN" altLang="en-US" sz="2800" b="1" dirty="0">
                <a:solidFill>
                  <a:srgbClr val="000000"/>
                </a:solidFill>
                <a:latin typeface="Times New Roman" panose="02020603050405020304" pitchFamily="18" charset="0"/>
              </a:rPr>
              <a:t>，</a:t>
            </a:r>
            <a:r>
              <a:rPr kumimoji="1" lang="en-US" altLang="zh-CN" sz="2800" b="1" dirty="0">
                <a:solidFill>
                  <a:srgbClr val="000000"/>
                </a:solidFill>
                <a:latin typeface="Times New Roman" panose="02020603050405020304" pitchFamily="18" charset="0"/>
              </a:rPr>
              <a:t>z)∧A(x</a:t>
            </a:r>
            <a:r>
              <a:rPr kumimoji="1" lang="zh-CN" altLang="en-US" sz="2800" b="1" dirty="0">
                <a:solidFill>
                  <a:srgbClr val="000000"/>
                </a:solidFill>
                <a:latin typeface="Times New Roman" panose="02020603050405020304" pitchFamily="18" charset="0"/>
              </a:rPr>
              <a:t>，</a:t>
            </a:r>
            <a:r>
              <a:rPr kumimoji="1" lang="en-US" altLang="zh-CN" sz="2800" b="1" dirty="0">
                <a:solidFill>
                  <a:srgbClr val="000000"/>
                </a:solidFill>
                <a:latin typeface="Times New Roman" panose="02020603050405020304" pitchFamily="18" charset="0"/>
              </a:rPr>
              <a:t>z))∨</a:t>
            </a:r>
            <a:r>
              <a:rPr kumimoji="1" lang="en-US" altLang="zh-CN" sz="2800" b="1" dirty="0">
                <a:solidFill>
                  <a:srgbClr val="000000"/>
                </a:solidFill>
                <a:latin typeface="Times New Roman" panose="02020603050405020304" pitchFamily="18" charset="0"/>
                <a:sym typeface="Symbol" panose="05050102010706020507" pitchFamily="18" charset="2"/>
              </a:rPr>
              <a:t></a:t>
            </a:r>
            <a:r>
              <a:rPr kumimoji="1" lang="en-US" altLang="zh-CN" sz="2800" b="1" dirty="0">
                <a:solidFill>
                  <a:srgbClr val="000000"/>
                </a:solidFill>
                <a:latin typeface="Times New Roman" panose="02020603050405020304" pitchFamily="18" charset="0"/>
              </a:rPr>
              <a:t>t B(x</a:t>
            </a:r>
            <a:r>
              <a:rPr kumimoji="1" lang="zh-CN" altLang="en-US" sz="2800" b="1" dirty="0">
                <a:solidFill>
                  <a:srgbClr val="000000"/>
                </a:solidFill>
                <a:latin typeface="Times New Roman" panose="02020603050405020304" pitchFamily="18" charset="0"/>
              </a:rPr>
              <a:t>，</a:t>
            </a:r>
            <a:r>
              <a:rPr kumimoji="1" lang="en-US" altLang="zh-CN" sz="2800" b="1" dirty="0">
                <a:solidFill>
                  <a:srgbClr val="000000"/>
                </a:solidFill>
                <a:latin typeface="Times New Roman" panose="02020603050405020304" pitchFamily="18" charset="0"/>
              </a:rPr>
              <a:t>y</a:t>
            </a:r>
            <a:r>
              <a:rPr kumimoji="1" lang="zh-CN" altLang="en-US" sz="2800" b="1" dirty="0">
                <a:solidFill>
                  <a:srgbClr val="000000"/>
                </a:solidFill>
                <a:latin typeface="Times New Roman" panose="02020603050405020304" pitchFamily="18" charset="0"/>
              </a:rPr>
              <a:t>，</a:t>
            </a:r>
            <a:r>
              <a:rPr kumimoji="1" lang="en-US" altLang="zh-CN" sz="2800" b="1" dirty="0">
                <a:solidFill>
                  <a:srgbClr val="000000"/>
                </a:solidFill>
                <a:latin typeface="Times New Roman" panose="02020603050405020304" pitchFamily="18" charset="0"/>
              </a:rPr>
              <a:t>t)</a:t>
            </a:r>
          </a:p>
          <a:p>
            <a:pPr algn="just" eaLnBrk="1" hangingPunct="1">
              <a:lnSpc>
                <a:spcPct val="90000"/>
              </a:lnSpc>
              <a:spcBef>
                <a:spcPct val="50000"/>
              </a:spcBef>
              <a:buClrTx/>
              <a:buSzTx/>
              <a:buFontTx/>
              <a:buNone/>
            </a:pPr>
            <a:r>
              <a:rPr kumimoji="1" lang="en-US" altLang="zh-CN" sz="2800" b="1" dirty="0">
                <a:solidFill>
                  <a:srgbClr val="000000"/>
                </a:solidFill>
                <a:latin typeface="Times New Roman" panose="02020603050405020304" pitchFamily="18" charset="0"/>
              </a:rPr>
              <a:t>     </a:t>
            </a:r>
            <a:r>
              <a:rPr kumimoji="1" lang="en-US" altLang="zh-CN" sz="2800" b="1" dirty="0">
                <a:solidFill>
                  <a:srgbClr val="000000"/>
                </a:solidFill>
                <a:latin typeface="Times New Roman" panose="02020603050405020304" pitchFamily="18" charset="0"/>
                <a:sym typeface="Symbol" panose="05050102010706020507" pitchFamily="18" charset="2"/>
              </a:rPr>
              <a:t></a:t>
            </a:r>
            <a:r>
              <a:rPr kumimoji="1" lang="en-US" altLang="zh-CN" sz="2800" b="1" dirty="0">
                <a:solidFill>
                  <a:srgbClr val="000000"/>
                </a:solidFill>
                <a:latin typeface="Times New Roman" panose="02020603050405020304" pitchFamily="18" charset="0"/>
              </a:rPr>
              <a:t>x </a:t>
            </a:r>
            <a:r>
              <a:rPr kumimoji="1" lang="en-US" altLang="zh-CN" sz="2800" b="1" dirty="0">
                <a:solidFill>
                  <a:srgbClr val="000000"/>
                </a:solidFill>
                <a:latin typeface="Times New Roman" panose="02020603050405020304" pitchFamily="18" charset="0"/>
                <a:sym typeface="Symbol" panose="05050102010706020507" pitchFamily="18" charset="2"/>
              </a:rPr>
              <a:t></a:t>
            </a:r>
            <a:r>
              <a:rPr kumimoji="1" lang="en-US" altLang="zh-CN" sz="2800" b="1" dirty="0">
                <a:solidFill>
                  <a:srgbClr val="000000"/>
                </a:solidFill>
                <a:latin typeface="Times New Roman" panose="02020603050405020304" pitchFamily="18" charset="0"/>
              </a:rPr>
              <a:t>y(</a:t>
            </a:r>
            <a:r>
              <a:rPr kumimoji="1" lang="en-US" altLang="zh-CN" sz="2800" b="1" dirty="0">
                <a:solidFill>
                  <a:srgbClr val="000000"/>
                </a:solidFill>
                <a:latin typeface="Times New Roman" panose="02020603050405020304" pitchFamily="18" charset="0"/>
                <a:sym typeface="Symbol" panose="05050102010706020507" pitchFamily="18" charset="2"/>
              </a:rPr>
              <a:t></a:t>
            </a:r>
            <a:r>
              <a:rPr kumimoji="1" lang="en-US" altLang="zh-CN" sz="2800" b="1" dirty="0" err="1">
                <a:solidFill>
                  <a:srgbClr val="000000"/>
                </a:solidFill>
                <a:latin typeface="Times New Roman" panose="02020603050405020304" pitchFamily="18" charset="0"/>
              </a:rPr>
              <a:t>z﹁A</a:t>
            </a:r>
            <a:r>
              <a:rPr kumimoji="1" lang="en-US" altLang="zh-CN" sz="2800" b="1" dirty="0">
                <a:solidFill>
                  <a:srgbClr val="000000"/>
                </a:solidFill>
                <a:latin typeface="Times New Roman" panose="02020603050405020304" pitchFamily="18" charset="0"/>
              </a:rPr>
              <a:t>(x</a:t>
            </a:r>
            <a:r>
              <a:rPr kumimoji="1" lang="zh-CN" altLang="en-US" sz="2800" b="1" dirty="0">
                <a:solidFill>
                  <a:srgbClr val="000000"/>
                </a:solidFill>
                <a:latin typeface="Times New Roman" panose="02020603050405020304" pitchFamily="18" charset="0"/>
              </a:rPr>
              <a:t>，</a:t>
            </a:r>
            <a:r>
              <a:rPr kumimoji="1" lang="en-US" altLang="zh-CN" sz="2800" b="1" dirty="0">
                <a:solidFill>
                  <a:srgbClr val="000000"/>
                </a:solidFill>
                <a:latin typeface="Times New Roman" panose="02020603050405020304" pitchFamily="18" charset="0"/>
              </a:rPr>
              <a:t>z)∨﹁A(x</a:t>
            </a:r>
            <a:r>
              <a:rPr kumimoji="1" lang="zh-CN" altLang="en-US" sz="2800" b="1" dirty="0">
                <a:solidFill>
                  <a:srgbClr val="000000"/>
                </a:solidFill>
                <a:latin typeface="Times New Roman" panose="02020603050405020304" pitchFamily="18" charset="0"/>
              </a:rPr>
              <a:t>，</a:t>
            </a:r>
            <a:r>
              <a:rPr kumimoji="1" lang="en-US" altLang="zh-CN" sz="2800" b="1" dirty="0">
                <a:solidFill>
                  <a:srgbClr val="000000"/>
                </a:solidFill>
                <a:latin typeface="Times New Roman" panose="02020603050405020304" pitchFamily="18" charset="0"/>
              </a:rPr>
              <a:t>z))∨</a:t>
            </a:r>
            <a:r>
              <a:rPr kumimoji="1" lang="en-US" altLang="zh-CN" sz="2800" b="1" dirty="0">
                <a:solidFill>
                  <a:srgbClr val="000000"/>
                </a:solidFill>
                <a:latin typeface="Times New Roman" panose="02020603050405020304" pitchFamily="18" charset="0"/>
                <a:sym typeface="Symbol" panose="05050102010706020507" pitchFamily="18" charset="2"/>
              </a:rPr>
              <a:t></a:t>
            </a:r>
            <a:r>
              <a:rPr kumimoji="1" lang="en-US" altLang="zh-CN" sz="2800" b="1" dirty="0">
                <a:solidFill>
                  <a:srgbClr val="000000"/>
                </a:solidFill>
                <a:latin typeface="Times New Roman" panose="02020603050405020304" pitchFamily="18" charset="0"/>
              </a:rPr>
              <a:t>t B(x</a:t>
            </a:r>
            <a:r>
              <a:rPr kumimoji="1" lang="zh-CN" altLang="en-US" sz="2800" b="1" dirty="0">
                <a:solidFill>
                  <a:srgbClr val="000000"/>
                </a:solidFill>
                <a:latin typeface="Times New Roman" panose="02020603050405020304" pitchFamily="18" charset="0"/>
              </a:rPr>
              <a:t>，</a:t>
            </a:r>
            <a:r>
              <a:rPr kumimoji="1" lang="en-US" altLang="zh-CN" sz="2800" b="1" dirty="0">
                <a:solidFill>
                  <a:srgbClr val="000000"/>
                </a:solidFill>
                <a:latin typeface="Times New Roman" panose="02020603050405020304" pitchFamily="18" charset="0"/>
              </a:rPr>
              <a:t>y</a:t>
            </a:r>
            <a:r>
              <a:rPr kumimoji="1" lang="zh-CN" altLang="en-US" sz="2800" b="1" dirty="0">
                <a:solidFill>
                  <a:srgbClr val="000000"/>
                </a:solidFill>
                <a:latin typeface="Times New Roman" panose="02020603050405020304" pitchFamily="18" charset="0"/>
              </a:rPr>
              <a:t>，</a:t>
            </a:r>
            <a:r>
              <a:rPr kumimoji="1" lang="en-US" altLang="zh-CN" sz="2800" b="1" dirty="0">
                <a:solidFill>
                  <a:srgbClr val="000000"/>
                </a:solidFill>
                <a:latin typeface="Times New Roman" panose="02020603050405020304" pitchFamily="18" charset="0"/>
              </a:rPr>
              <a:t>t)</a:t>
            </a:r>
          </a:p>
          <a:p>
            <a:pPr algn="just" eaLnBrk="1" hangingPunct="1">
              <a:lnSpc>
                <a:spcPct val="90000"/>
              </a:lnSpc>
              <a:spcBef>
                <a:spcPct val="50000"/>
              </a:spcBef>
              <a:buClrTx/>
              <a:buSzTx/>
              <a:buFontTx/>
              <a:buNone/>
            </a:pPr>
            <a:r>
              <a:rPr kumimoji="1" lang="en-US" altLang="zh-CN" sz="2800" b="1" dirty="0">
                <a:solidFill>
                  <a:srgbClr val="000000"/>
                </a:solidFill>
                <a:latin typeface="Times New Roman" panose="02020603050405020304" pitchFamily="18" charset="0"/>
              </a:rPr>
              <a:t>                                                                         (</a:t>
            </a:r>
            <a:r>
              <a:rPr kumimoji="1" lang="zh-CN" altLang="en-US" sz="2800" b="1" dirty="0">
                <a:solidFill>
                  <a:srgbClr val="000000"/>
                </a:solidFill>
                <a:latin typeface="Times New Roman" panose="02020603050405020304" pitchFamily="18" charset="0"/>
              </a:rPr>
              <a:t>量词转化</a:t>
            </a:r>
            <a:r>
              <a:rPr kumimoji="1" lang="en-US" altLang="zh-CN" sz="2800" b="1" dirty="0">
                <a:solidFill>
                  <a:srgbClr val="000000"/>
                </a:solidFill>
                <a:latin typeface="Times New Roman" panose="02020603050405020304" pitchFamily="18" charset="0"/>
              </a:rPr>
              <a:t>)</a:t>
            </a:r>
          </a:p>
          <a:p>
            <a:pPr algn="just" eaLnBrk="1" hangingPunct="1">
              <a:lnSpc>
                <a:spcPct val="90000"/>
              </a:lnSpc>
              <a:spcBef>
                <a:spcPct val="50000"/>
              </a:spcBef>
              <a:buClrTx/>
              <a:buSzTx/>
              <a:buFontTx/>
              <a:buNone/>
            </a:pPr>
            <a:r>
              <a:rPr kumimoji="1" lang="en-US" altLang="zh-CN" sz="2800" b="1" dirty="0">
                <a:solidFill>
                  <a:srgbClr val="000000"/>
                </a:solidFill>
                <a:latin typeface="Times New Roman" panose="02020603050405020304" pitchFamily="18" charset="0"/>
              </a:rPr>
              <a:t>   </a:t>
            </a:r>
            <a:r>
              <a:rPr kumimoji="1" lang="en-US" altLang="zh-CN" sz="2800" b="1" dirty="0">
                <a:solidFill>
                  <a:srgbClr val="000000"/>
                </a:solidFill>
                <a:latin typeface="Times New Roman" panose="02020603050405020304" pitchFamily="18" charset="0"/>
                <a:sym typeface="Symbol" panose="05050102010706020507" pitchFamily="18" charset="2"/>
              </a:rPr>
              <a:t></a:t>
            </a:r>
            <a:r>
              <a:rPr kumimoji="1" lang="en-US" altLang="zh-CN" sz="2800" b="1" dirty="0">
                <a:solidFill>
                  <a:srgbClr val="000000"/>
                </a:solidFill>
                <a:latin typeface="Times New Roman" panose="02020603050405020304" pitchFamily="18" charset="0"/>
              </a:rPr>
              <a:t>x </a:t>
            </a:r>
            <a:r>
              <a:rPr kumimoji="1" lang="en-US" altLang="zh-CN" sz="2800" b="1" dirty="0">
                <a:solidFill>
                  <a:srgbClr val="000000"/>
                </a:solidFill>
                <a:latin typeface="Times New Roman" panose="02020603050405020304" pitchFamily="18" charset="0"/>
                <a:sym typeface="Symbol" panose="05050102010706020507" pitchFamily="18" charset="2"/>
              </a:rPr>
              <a:t></a:t>
            </a:r>
            <a:r>
              <a:rPr kumimoji="1" lang="en-US" altLang="zh-CN" sz="2800" b="1" dirty="0">
                <a:solidFill>
                  <a:srgbClr val="000000"/>
                </a:solidFill>
                <a:latin typeface="Times New Roman" panose="02020603050405020304" pitchFamily="18" charset="0"/>
              </a:rPr>
              <a:t>y(</a:t>
            </a:r>
            <a:r>
              <a:rPr kumimoji="1" lang="en-US" altLang="zh-CN" sz="2800" b="1" dirty="0">
                <a:solidFill>
                  <a:srgbClr val="000000"/>
                </a:solidFill>
                <a:latin typeface="Times New Roman" panose="02020603050405020304" pitchFamily="18" charset="0"/>
                <a:sym typeface="Symbol" panose="05050102010706020507" pitchFamily="18" charset="2"/>
              </a:rPr>
              <a:t></a:t>
            </a:r>
            <a:r>
              <a:rPr kumimoji="1" lang="en-US" altLang="zh-CN" sz="2800" b="1" dirty="0" err="1">
                <a:solidFill>
                  <a:srgbClr val="000000"/>
                </a:solidFill>
                <a:latin typeface="Times New Roman" panose="02020603050405020304" pitchFamily="18" charset="0"/>
              </a:rPr>
              <a:t>w﹁A</a:t>
            </a:r>
            <a:r>
              <a:rPr kumimoji="1" lang="en-US" altLang="zh-CN" sz="2800" b="1" dirty="0">
                <a:solidFill>
                  <a:srgbClr val="000000"/>
                </a:solidFill>
                <a:latin typeface="Times New Roman" panose="02020603050405020304" pitchFamily="18" charset="0"/>
              </a:rPr>
              <a:t>(x</a:t>
            </a:r>
            <a:r>
              <a:rPr kumimoji="1" lang="zh-CN" altLang="en-US" sz="2800" b="1" dirty="0">
                <a:solidFill>
                  <a:srgbClr val="000000"/>
                </a:solidFill>
                <a:latin typeface="Times New Roman" panose="02020603050405020304" pitchFamily="18" charset="0"/>
              </a:rPr>
              <a:t>，</a:t>
            </a:r>
            <a:r>
              <a:rPr kumimoji="1" lang="en-US" altLang="zh-CN" sz="2800" b="1" dirty="0">
                <a:solidFill>
                  <a:srgbClr val="000000"/>
                </a:solidFill>
                <a:latin typeface="Times New Roman" panose="02020603050405020304" pitchFamily="18" charset="0"/>
              </a:rPr>
              <a:t>w)∨﹁A(x</a:t>
            </a:r>
            <a:r>
              <a:rPr kumimoji="1" lang="zh-CN" altLang="en-US" sz="2800" b="1" dirty="0">
                <a:solidFill>
                  <a:srgbClr val="000000"/>
                </a:solidFill>
                <a:latin typeface="Times New Roman" panose="02020603050405020304" pitchFamily="18" charset="0"/>
              </a:rPr>
              <a:t>，</a:t>
            </a:r>
            <a:r>
              <a:rPr kumimoji="1" lang="en-US" altLang="zh-CN" sz="2800" b="1" dirty="0">
                <a:solidFill>
                  <a:srgbClr val="000000"/>
                </a:solidFill>
                <a:latin typeface="Times New Roman" panose="02020603050405020304" pitchFamily="18" charset="0"/>
              </a:rPr>
              <a:t>z))∨</a:t>
            </a:r>
            <a:r>
              <a:rPr kumimoji="1" lang="en-US" altLang="zh-CN" sz="2800" b="1" dirty="0">
                <a:solidFill>
                  <a:srgbClr val="000000"/>
                </a:solidFill>
                <a:latin typeface="Times New Roman" panose="02020603050405020304" pitchFamily="18" charset="0"/>
                <a:sym typeface="Symbol" panose="05050102010706020507" pitchFamily="18" charset="2"/>
              </a:rPr>
              <a:t></a:t>
            </a:r>
            <a:r>
              <a:rPr kumimoji="1" lang="en-US" altLang="zh-CN" sz="2800" b="1" dirty="0">
                <a:solidFill>
                  <a:srgbClr val="000000"/>
                </a:solidFill>
                <a:latin typeface="Times New Roman" panose="02020603050405020304" pitchFamily="18" charset="0"/>
              </a:rPr>
              <a:t>t B(u</a:t>
            </a:r>
            <a:r>
              <a:rPr kumimoji="1" lang="zh-CN" altLang="en-US" sz="2800" b="1" dirty="0">
                <a:solidFill>
                  <a:srgbClr val="000000"/>
                </a:solidFill>
                <a:latin typeface="Times New Roman" panose="02020603050405020304" pitchFamily="18" charset="0"/>
              </a:rPr>
              <a:t>，</a:t>
            </a:r>
            <a:r>
              <a:rPr kumimoji="1" lang="en-US" altLang="zh-CN" sz="2800" b="1" dirty="0">
                <a:solidFill>
                  <a:srgbClr val="000000"/>
                </a:solidFill>
                <a:latin typeface="Times New Roman" panose="02020603050405020304" pitchFamily="18" charset="0"/>
              </a:rPr>
              <a:t>v</a:t>
            </a:r>
            <a:r>
              <a:rPr kumimoji="1" lang="zh-CN" altLang="en-US" sz="2800" b="1" dirty="0">
                <a:solidFill>
                  <a:srgbClr val="000000"/>
                </a:solidFill>
                <a:latin typeface="Times New Roman" panose="02020603050405020304" pitchFamily="18" charset="0"/>
              </a:rPr>
              <a:t>，</a:t>
            </a:r>
            <a:r>
              <a:rPr kumimoji="1" lang="en-US" altLang="zh-CN" sz="2800" b="1" dirty="0">
                <a:solidFill>
                  <a:srgbClr val="000000"/>
                </a:solidFill>
                <a:latin typeface="Times New Roman" panose="02020603050405020304" pitchFamily="18" charset="0"/>
              </a:rPr>
              <a:t>t)</a:t>
            </a:r>
          </a:p>
          <a:p>
            <a:pPr algn="just" eaLnBrk="1" hangingPunct="1">
              <a:lnSpc>
                <a:spcPct val="90000"/>
              </a:lnSpc>
              <a:spcBef>
                <a:spcPct val="50000"/>
              </a:spcBef>
              <a:buClrTx/>
              <a:buSzTx/>
              <a:buFontTx/>
              <a:buNone/>
            </a:pPr>
            <a:r>
              <a:rPr kumimoji="1" lang="en-US" altLang="zh-CN" sz="2800" b="1" dirty="0">
                <a:solidFill>
                  <a:srgbClr val="000000"/>
                </a:solidFill>
                <a:latin typeface="Times New Roman" panose="02020603050405020304" pitchFamily="18" charset="0"/>
              </a:rPr>
              <a:t>                                                             (</a:t>
            </a:r>
            <a:r>
              <a:rPr kumimoji="1" lang="zh-CN" altLang="en-US" sz="2800" b="1" dirty="0">
                <a:solidFill>
                  <a:srgbClr val="000000"/>
                </a:solidFill>
                <a:latin typeface="Times New Roman" panose="02020603050405020304" pitchFamily="18" charset="0"/>
              </a:rPr>
              <a:t>改名及代入规则</a:t>
            </a:r>
            <a:r>
              <a:rPr kumimoji="1" lang="en-US" altLang="zh-CN" sz="2800" b="1" dirty="0">
                <a:solidFill>
                  <a:srgbClr val="000000"/>
                </a:solidFill>
                <a:latin typeface="Times New Roman" panose="02020603050405020304" pitchFamily="18" charset="0"/>
              </a:rPr>
              <a:t>)</a:t>
            </a:r>
          </a:p>
          <a:p>
            <a:pPr algn="just" eaLnBrk="1" hangingPunct="1">
              <a:lnSpc>
                <a:spcPct val="90000"/>
              </a:lnSpc>
              <a:spcBef>
                <a:spcPct val="50000"/>
              </a:spcBef>
              <a:buClrTx/>
              <a:buSzTx/>
              <a:buFontTx/>
              <a:buNone/>
            </a:pPr>
            <a:r>
              <a:rPr kumimoji="1" lang="en-US" altLang="zh-CN" sz="2800" b="1" dirty="0">
                <a:solidFill>
                  <a:srgbClr val="000000"/>
                </a:solidFill>
                <a:latin typeface="Times New Roman" panose="02020603050405020304" pitchFamily="18" charset="0"/>
                <a:sym typeface="Symbol" panose="05050102010706020507" pitchFamily="18" charset="2"/>
              </a:rPr>
              <a:t></a:t>
            </a:r>
            <a:r>
              <a:rPr kumimoji="1" lang="en-US" altLang="zh-CN" sz="2800" b="1" dirty="0" err="1">
                <a:solidFill>
                  <a:srgbClr val="000000"/>
                </a:solidFill>
                <a:latin typeface="Times New Roman" panose="02020603050405020304" pitchFamily="18" charset="0"/>
              </a:rPr>
              <a:t>x</a:t>
            </a:r>
            <a:r>
              <a:rPr kumimoji="1" lang="en-US" altLang="zh-CN" sz="2800" b="1" dirty="0" err="1">
                <a:solidFill>
                  <a:srgbClr val="000000"/>
                </a:solidFill>
                <a:latin typeface="Times New Roman" panose="02020603050405020304" pitchFamily="18" charset="0"/>
                <a:sym typeface="Symbol" panose="05050102010706020507" pitchFamily="18" charset="2"/>
              </a:rPr>
              <a:t></a:t>
            </a:r>
            <a:r>
              <a:rPr kumimoji="1" lang="en-US" altLang="zh-CN" sz="2800" b="1" dirty="0" err="1">
                <a:solidFill>
                  <a:srgbClr val="000000"/>
                </a:solidFill>
                <a:latin typeface="Times New Roman" panose="02020603050405020304" pitchFamily="18" charset="0"/>
              </a:rPr>
              <a:t>y</a:t>
            </a:r>
            <a:r>
              <a:rPr kumimoji="1" lang="en-US" altLang="zh-CN" sz="2800" b="1" dirty="0" err="1">
                <a:solidFill>
                  <a:srgbClr val="000000"/>
                </a:solidFill>
                <a:latin typeface="Times New Roman" panose="02020603050405020304" pitchFamily="18" charset="0"/>
                <a:sym typeface="Symbol" panose="05050102010706020507" pitchFamily="18" charset="2"/>
              </a:rPr>
              <a:t></a:t>
            </a:r>
            <a:r>
              <a:rPr kumimoji="1" lang="en-US" altLang="zh-CN" sz="2800" b="1" dirty="0" err="1">
                <a:solidFill>
                  <a:srgbClr val="000000"/>
                </a:solidFill>
                <a:latin typeface="Times New Roman" panose="02020603050405020304" pitchFamily="18" charset="0"/>
              </a:rPr>
              <a:t>w</a:t>
            </a:r>
            <a:r>
              <a:rPr kumimoji="1" lang="en-US" altLang="zh-CN" sz="2800" b="1" dirty="0" err="1">
                <a:solidFill>
                  <a:srgbClr val="000000"/>
                </a:solidFill>
                <a:latin typeface="Times New Roman" panose="02020603050405020304" pitchFamily="18" charset="0"/>
                <a:sym typeface="Symbol" panose="05050102010706020507" pitchFamily="18" charset="2"/>
              </a:rPr>
              <a:t></a:t>
            </a:r>
            <a:r>
              <a:rPr kumimoji="1" lang="en-US" altLang="zh-CN" sz="2800" b="1" dirty="0" err="1">
                <a:solidFill>
                  <a:srgbClr val="000000"/>
                </a:solidFill>
                <a:latin typeface="Times New Roman" panose="02020603050405020304" pitchFamily="18" charset="0"/>
              </a:rPr>
              <a:t>t</a:t>
            </a:r>
            <a:r>
              <a:rPr kumimoji="1" lang="en-US" altLang="zh-CN" sz="2800" b="1" dirty="0">
                <a:solidFill>
                  <a:srgbClr val="000000"/>
                </a:solidFill>
                <a:latin typeface="宋体" panose="02010600030101010101" pitchFamily="2" charset="-122"/>
              </a:rPr>
              <a:t>(﹁</a:t>
            </a:r>
            <a:r>
              <a:rPr kumimoji="1" lang="en-US" altLang="zh-CN" sz="2800" b="1" dirty="0">
                <a:solidFill>
                  <a:srgbClr val="000000"/>
                </a:solidFill>
                <a:latin typeface="Times New Roman" panose="02020603050405020304" pitchFamily="18" charset="0"/>
              </a:rPr>
              <a:t>A</a:t>
            </a:r>
            <a:r>
              <a:rPr kumimoji="1" lang="en-US" altLang="zh-CN" sz="2800" b="1" dirty="0">
                <a:solidFill>
                  <a:srgbClr val="000000"/>
                </a:solidFill>
                <a:latin typeface="宋体" panose="02010600030101010101" pitchFamily="2" charset="-122"/>
              </a:rPr>
              <a:t>(</a:t>
            </a:r>
            <a:r>
              <a:rPr kumimoji="1" lang="en-US" altLang="zh-CN" sz="2800" b="1" dirty="0">
                <a:solidFill>
                  <a:srgbClr val="000000"/>
                </a:solidFill>
                <a:latin typeface="Times New Roman" panose="02020603050405020304" pitchFamily="18" charset="0"/>
              </a:rPr>
              <a:t>x</a:t>
            </a:r>
            <a:r>
              <a:rPr kumimoji="1" lang="zh-CN" altLang="en-US" sz="2800" b="1" dirty="0">
                <a:solidFill>
                  <a:srgbClr val="000000"/>
                </a:solidFill>
                <a:latin typeface="宋体" panose="02010600030101010101" pitchFamily="2" charset="-122"/>
              </a:rPr>
              <a:t>，</a:t>
            </a:r>
            <a:r>
              <a:rPr kumimoji="1" lang="en-US" altLang="zh-CN" sz="2800" b="1" dirty="0">
                <a:solidFill>
                  <a:srgbClr val="000000"/>
                </a:solidFill>
                <a:latin typeface="Times New Roman" panose="02020603050405020304" pitchFamily="18" charset="0"/>
              </a:rPr>
              <a:t>w</a:t>
            </a:r>
            <a:r>
              <a:rPr kumimoji="1" lang="en-US" altLang="zh-CN" sz="2800" b="1" dirty="0">
                <a:solidFill>
                  <a:srgbClr val="000000"/>
                </a:solidFill>
                <a:latin typeface="宋体" panose="02010600030101010101" pitchFamily="2" charset="-122"/>
              </a:rPr>
              <a:t>)∨﹁</a:t>
            </a:r>
            <a:r>
              <a:rPr kumimoji="1" lang="en-US" altLang="zh-CN" sz="2800" b="1" dirty="0">
                <a:solidFill>
                  <a:srgbClr val="000000"/>
                </a:solidFill>
                <a:latin typeface="Times New Roman" panose="02020603050405020304" pitchFamily="18" charset="0"/>
              </a:rPr>
              <a:t>A</a:t>
            </a:r>
            <a:r>
              <a:rPr kumimoji="1" lang="en-US" altLang="zh-CN" sz="2800" b="1" dirty="0">
                <a:solidFill>
                  <a:srgbClr val="000000"/>
                </a:solidFill>
                <a:latin typeface="宋体" panose="02010600030101010101" pitchFamily="2" charset="-122"/>
              </a:rPr>
              <a:t>(</a:t>
            </a:r>
            <a:r>
              <a:rPr kumimoji="1" lang="en-US" altLang="zh-CN" sz="2800" b="1" dirty="0">
                <a:solidFill>
                  <a:srgbClr val="000000"/>
                </a:solidFill>
                <a:latin typeface="Times New Roman" panose="02020603050405020304" pitchFamily="18" charset="0"/>
              </a:rPr>
              <a:t>x</a:t>
            </a:r>
            <a:r>
              <a:rPr kumimoji="1" lang="zh-CN" altLang="en-US" sz="2800" b="1" dirty="0">
                <a:solidFill>
                  <a:srgbClr val="000000"/>
                </a:solidFill>
                <a:latin typeface="宋体" panose="02010600030101010101" pitchFamily="2" charset="-122"/>
              </a:rPr>
              <a:t>，</a:t>
            </a:r>
            <a:r>
              <a:rPr kumimoji="1" lang="en-US" altLang="zh-CN" sz="2800" b="1" dirty="0">
                <a:solidFill>
                  <a:srgbClr val="000000"/>
                </a:solidFill>
                <a:latin typeface="Times New Roman" panose="02020603050405020304" pitchFamily="18" charset="0"/>
              </a:rPr>
              <a:t>z</a:t>
            </a:r>
            <a:r>
              <a:rPr kumimoji="1" lang="en-US" altLang="zh-CN" sz="2800" b="1" dirty="0">
                <a:solidFill>
                  <a:srgbClr val="000000"/>
                </a:solidFill>
                <a:latin typeface="宋体" panose="02010600030101010101" pitchFamily="2" charset="-122"/>
              </a:rPr>
              <a:t>)∨</a:t>
            </a:r>
            <a:r>
              <a:rPr kumimoji="1" lang="en-US" altLang="zh-CN" sz="2800" b="1" dirty="0">
                <a:solidFill>
                  <a:srgbClr val="000000"/>
                </a:solidFill>
                <a:latin typeface="Times New Roman" panose="02020603050405020304" pitchFamily="18" charset="0"/>
              </a:rPr>
              <a:t>B</a:t>
            </a:r>
            <a:r>
              <a:rPr kumimoji="1" lang="en-US" altLang="zh-CN" sz="2800" b="1" dirty="0">
                <a:solidFill>
                  <a:srgbClr val="000000"/>
                </a:solidFill>
                <a:latin typeface="宋体" panose="02010600030101010101" pitchFamily="2" charset="-122"/>
              </a:rPr>
              <a:t>(</a:t>
            </a:r>
            <a:r>
              <a:rPr kumimoji="1" lang="en-US" altLang="zh-CN" sz="2800" b="1" dirty="0">
                <a:solidFill>
                  <a:srgbClr val="000000"/>
                </a:solidFill>
                <a:latin typeface="Times New Roman" panose="02020603050405020304" pitchFamily="18" charset="0"/>
              </a:rPr>
              <a:t>u</a:t>
            </a:r>
            <a:r>
              <a:rPr kumimoji="1" lang="zh-CN" altLang="en-US" sz="2800" b="1" dirty="0">
                <a:solidFill>
                  <a:srgbClr val="000000"/>
                </a:solidFill>
                <a:latin typeface="宋体" panose="02010600030101010101" pitchFamily="2" charset="-122"/>
              </a:rPr>
              <a:t>，</a:t>
            </a:r>
            <a:r>
              <a:rPr kumimoji="1" lang="en-US" altLang="zh-CN" sz="2800" b="1" dirty="0">
                <a:solidFill>
                  <a:srgbClr val="000000"/>
                </a:solidFill>
                <a:latin typeface="Times New Roman" panose="02020603050405020304" pitchFamily="18" charset="0"/>
              </a:rPr>
              <a:t>v</a:t>
            </a:r>
            <a:r>
              <a:rPr kumimoji="1" lang="zh-CN" altLang="en-US" sz="2800" b="1" dirty="0">
                <a:solidFill>
                  <a:srgbClr val="000000"/>
                </a:solidFill>
                <a:latin typeface="宋体" panose="02010600030101010101" pitchFamily="2" charset="-122"/>
              </a:rPr>
              <a:t>，</a:t>
            </a:r>
            <a:r>
              <a:rPr kumimoji="1" lang="en-US" altLang="zh-CN" sz="2800" b="1" dirty="0">
                <a:solidFill>
                  <a:srgbClr val="000000"/>
                </a:solidFill>
                <a:latin typeface="Times New Roman" panose="02020603050405020304" pitchFamily="18" charset="0"/>
              </a:rPr>
              <a:t>t</a:t>
            </a:r>
            <a:r>
              <a:rPr kumimoji="1" lang="en-US" altLang="zh-CN" sz="2800" b="1" dirty="0">
                <a:solidFill>
                  <a:srgbClr val="000000"/>
                </a:solidFill>
                <a:latin typeface="宋体" panose="02010600030101010101" pitchFamily="2" charset="-122"/>
              </a:rPr>
              <a:t>))</a:t>
            </a:r>
          </a:p>
          <a:p>
            <a:pPr algn="just" eaLnBrk="1" hangingPunct="1">
              <a:lnSpc>
                <a:spcPct val="90000"/>
              </a:lnSpc>
              <a:spcBef>
                <a:spcPct val="50000"/>
              </a:spcBef>
              <a:buClrTx/>
              <a:buSzTx/>
              <a:buFontTx/>
              <a:buNone/>
            </a:pPr>
            <a:r>
              <a:rPr kumimoji="1" lang="en-US" altLang="zh-CN" sz="2800" b="1" dirty="0">
                <a:solidFill>
                  <a:srgbClr val="000000"/>
                </a:solidFill>
                <a:latin typeface="宋体" panose="02010600030101010101" pitchFamily="2" charset="-122"/>
              </a:rPr>
              <a:t>                               (</a:t>
            </a:r>
            <a:r>
              <a:rPr kumimoji="1" lang="zh-CN" altLang="en-US" sz="2800" b="1" dirty="0">
                <a:solidFill>
                  <a:srgbClr val="000000"/>
                </a:solidFill>
                <a:latin typeface="宋体" panose="02010600030101010101" pitchFamily="2" charset="-122"/>
              </a:rPr>
              <a:t>量词辖域扩张</a:t>
            </a:r>
            <a:r>
              <a:rPr kumimoji="1" lang="en-US" altLang="zh-CN" sz="2800" b="1" dirty="0">
                <a:solidFill>
                  <a:srgbClr val="000000"/>
                </a:solidFill>
                <a:latin typeface="宋体" panose="02010600030101010101" pitchFamily="2" charset="-122"/>
              </a:rPr>
              <a:t>)</a:t>
            </a:r>
            <a:r>
              <a:rPr kumimoji="1" lang="en-US" altLang="zh-CN" sz="2800" b="1" dirty="0">
                <a:solidFill>
                  <a:srgbClr val="000000"/>
                </a:solidFill>
                <a:latin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173059">
                                            <p:txEl>
                                              <p:pRg st="1" end="1"/>
                                            </p:txEl>
                                          </p:spTgt>
                                        </p:tgtEl>
                                        <p:attrNameLst>
                                          <p:attrName>style.visibility</p:attrName>
                                        </p:attrNameLst>
                                      </p:cBhvr>
                                      <p:to>
                                        <p:strVal val="visible"/>
                                      </p:to>
                                    </p:set>
                                    <p:animEffect transition="in" filter="diamond(in)">
                                      <p:cBhvr>
                                        <p:cTn id="7" dur="2000"/>
                                        <p:tgtEl>
                                          <p:spTgt spid="173059">
                                            <p:txEl>
                                              <p:pRg st="1" end="1"/>
                                            </p:txEl>
                                          </p:spTgt>
                                        </p:tgtEl>
                                      </p:cBhvr>
                                    </p:animEffect>
                                  </p:childTnLst>
                                </p:cTn>
                              </p:par>
                            </p:childTnLst>
                          </p:cTn>
                        </p:par>
                        <p:par>
                          <p:cTn id="8" fill="hold" nodeType="afterGroup">
                            <p:stCondLst>
                              <p:cond delay="2000"/>
                            </p:stCondLst>
                            <p:childTnLst>
                              <p:par>
                                <p:cTn id="9" presetID="8" presetClass="entr" presetSubtype="16" fill="hold" nodeType="afterEffect">
                                  <p:stCondLst>
                                    <p:cond delay="0"/>
                                  </p:stCondLst>
                                  <p:childTnLst>
                                    <p:set>
                                      <p:cBhvr>
                                        <p:cTn id="10" dur="1" fill="hold">
                                          <p:stCondLst>
                                            <p:cond delay="0"/>
                                          </p:stCondLst>
                                        </p:cTn>
                                        <p:tgtEl>
                                          <p:spTgt spid="173059">
                                            <p:txEl>
                                              <p:pRg st="2" end="2"/>
                                            </p:txEl>
                                          </p:spTgt>
                                        </p:tgtEl>
                                        <p:attrNameLst>
                                          <p:attrName>style.visibility</p:attrName>
                                        </p:attrNameLst>
                                      </p:cBhvr>
                                      <p:to>
                                        <p:strVal val="visible"/>
                                      </p:to>
                                    </p:set>
                                    <p:animEffect transition="in" filter="diamond(in)">
                                      <p:cBhvr>
                                        <p:cTn id="11" dur="2000"/>
                                        <p:tgtEl>
                                          <p:spTgt spid="173059">
                                            <p:txEl>
                                              <p:pRg st="2" end="2"/>
                                            </p:txEl>
                                          </p:spTgt>
                                        </p:tgtEl>
                                      </p:cBhvr>
                                    </p:animEffect>
                                  </p:childTnLst>
                                </p:cTn>
                              </p:par>
                            </p:childTnLst>
                          </p:cTn>
                        </p:par>
                        <p:par>
                          <p:cTn id="12" fill="hold" nodeType="afterGroup">
                            <p:stCondLst>
                              <p:cond delay="4000"/>
                            </p:stCondLst>
                            <p:childTnLst>
                              <p:par>
                                <p:cTn id="13" presetID="8" presetClass="entr" presetSubtype="16" fill="hold" nodeType="afterEffect">
                                  <p:stCondLst>
                                    <p:cond delay="0"/>
                                  </p:stCondLst>
                                  <p:childTnLst>
                                    <p:set>
                                      <p:cBhvr>
                                        <p:cTn id="14" dur="1" fill="hold">
                                          <p:stCondLst>
                                            <p:cond delay="0"/>
                                          </p:stCondLst>
                                        </p:cTn>
                                        <p:tgtEl>
                                          <p:spTgt spid="173059">
                                            <p:txEl>
                                              <p:pRg st="3" end="3"/>
                                            </p:txEl>
                                          </p:spTgt>
                                        </p:tgtEl>
                                        <p:attrNameLst>
                                          <p:attrName>style.visibility</p:attrName>
                                        </p:attrNameLst>
                                      </p:cBhvr>
                                      <p:to>
                                        <p:strVal val="visible"/>
                                      </p:to>
                                    </p:set>
                                    <p:animEffect transition="in" filter="diamond(in)">
                                      <p:cBhvr>
                                        <p:cTn id="15" dur="2000"/>
                                        <p:tgtEl>
                                          <p:spTgt spid="173059">
                                            <p:txEl>
                                              <p:pRg st="3" end="3"/>
                                            </p:txEl>
                                          </p:spTgt>
                                        </p:tgtEl>
                                      </p:cBhvr>
                                    </p:animEffect>
                                  </p:childTnLst>
                                </p:cTn>
                              </p:par>
                            </p:childTnLst>
                          </p:cTn>
                        </p:par>
                        <p:par>
                          <p:cTn id="16" fill="hold" nodeType="afterGroup">
                            <p:stCondLst>
                              <p:cond delay="6000"/>
                            </p:stCondLst>
                            <p:childTnLst>
                              <p:par>
                                <p:cTn id="17" presetID="8" presetClass="entr" presetSubtype="16" fill="hold" nodeType="afterEffect">
                                  <p:stCondLst>
                                    <p:cond delay="0"/>
                                  </p:stCondLst>
                                  <p:childTnLst>
                                    <p:set>
                                      <p:cBhvr>
                                        <p:cTn id="18" dur="1" fill="hold">
                                          <p:stCondLst>
                                            <p:cond delay="0"/>
                                          </p:stCondLst>
                                        </p:cTn>
                                        <p:tgtEl>
                                          <p:spTgt spid="173059">
                                            <p:txEl>
                                              <p:pRg st="4" end="4"/>
                                            </p:txEl>
                                          </p:spTgt>
                                        </p:tgtEl>
                                        <p:attrNameLst>
                                          <p:attrName>style.visibility</p:attrName>
                                        </p:attrNameLst>
                                      </p:cBhvr>
                                      <p:to>
                                        <p:strVal val="visible"/>
                                      </p:to>
                                    </p:set>
                                    <p:animEffect transition="in" filter="diamond(in)">
                                      <p:cBhvr>
                                        <p:cTn id="19" dur="2000"/>
                                        <p:tgtEl>
                                          <p:spTgt spid="173059">
                                            <p:txEl>
                                              <p:pRg st="4" end="4"/>
                                            </p:txEl>
                                          </p:spTgt>
                                        </p:tgtEl>
                                      </p:cBhvr>
                                    </p:animEffect>
                                  </p:childTnLst>
                                </p:cTn>
                              </p:par>
                            </p:childTnLst>
                          </p:cTn>
                        </p:par>
                        <p:par>
                          <p:cTn id="20" fill="hold" nodeType="afterGroup">
                            <p:stCondLst>
                              <p:cond delay="8000"/>
                            </p:stCondLst>
                            <p:childTnLst>
                              <p:par>
                                <p:cTn id="21" presetID="8" presetClass="entr" presetSubtype="16" fill="hold" nodeType="afterEffect">
                                  <p:stCondLst>
                                    <p:cond delay="0"/>
                                  </p:stCondLst>
                                  <p:childTnLst>
                                    <p:set>
                                      <p:cBhvr>
                                        <p:cTn id="22" dur="1" fill="hold">
                                          <p:stCondLst>
                                            <p:cond delay="0"/>
                                          </p:stCondLst>
                                        </p:cTn>
                                        <p:tgtEl>
                                          <p:spTgt spid="173059">
                                            <p:txEl>
                                              <p:pRg st="5" end="5"/>
                                            </p:txEl>
                                          </p:spTgt>
                                        </p:tgtEl>
                                        <p:attrNameLst>
                                          <p:attrName>style.visibility</p:attrName>
                                        </p:attrNameLst>
                                      </p:cBhvr>
                                      <p:to>
                                        <p:strVal val="visible"/>
                                      </p:to>
                                    </p:set>
                                    <p:animEffect transition="in" filter="diamond(in)">
                                      <p:cBhvr>
                                        <p:cTn id="23" dur="2000"/>
                                        <p:tgtEl>
                                          <p:spTgt spid="173059">
                                            <p:txEl>
                                              <p:pRg st="5" end="5"/>
                                            </p:txEl>
                                          </p:spTgt>
                                        </p:tgtEl>
                                      </p:cBhvr>
                                    </p:animEffect>
                                  </p:childTnLst>
                                </p:cTn>
                              </p:par>
                            </p:childTnLst>
                          </p:cTn>
                        </p:par>
                        <p:par>
                          <p:cTn id="24" fill="hold" nodeType="afterGroup">
                            <p:stCondLst>
                              <p:cond delay="10000"/>
                            </p:stCondLst>
                            <p:childTnLst>
                              <p:par>
                                <p:cTn id="25" presetID="8" presetClass="entr" presetSubtype="16" fill="hold" nodeType="afterEffect">
                                  <p:stCondLst>
                                    <p:cond delay="0"/>
                                  </p:stCondLst>
                                  <p:childTnLst>
                                    <p:set>
                                      <p:cBhvr>
                                        <p:cTn id="26" dur="1" fill="hold">
                                          <p:stCondLst>
                                            <p:cond delay="0"/>
                                          </p:stCondLst>
                                        </p:cTn>
                                        <p:tgtEl>
                                          <p:spTgt spid="173059">
                                            <p:txEl>
                                              <p:pRg st="6" end="6"/>
                                            </p:txEl>
                                          </p:spTgt>
                                        </p:tgtEl>
                                        <p:attrNameLst>
                                          <p:attrName>style.visibility</p:attrName>
                                        </p:attrNameLst>
                                      </p:cBhvr>
                                      <p:to>
                                        <p:strVal val="visible"/>
                                      </p:to>
                                    </p:set>
                                    <p:animEffect transition="in" filter="diamond(in)">
                                      <p:cBhvr>
                                        <p:cTn id="27" dur="2000"/>
                                        <p:tgtEl>
                                          <p:spTgt spid="173059">
                                            <p:txEl>
                                              <p:pRg st="6" end="6"/>
                                            </p:txEl>
                                          </p:spTgt>
                                        </p:tgtEl>
                                      </p:cBhvr>
                                    </p:animEffect>
                                  </p:childTnLst>
                                </p:cTn>
                              </p:par>
                            </p:childTnLst>
                          </p:cTn>
                        </p:par>
                        <p:par>
                          <p:cTn id="28" fill="hold" nodeType="afterGroup">
                            <p:stCondLst>
                              <p:cond delay="12000"/>
                            </p:stCondLst>
                            <p:childTnLst>
                              <p:par>
                                <p:cTn id="29" presetID="8" presetClass="entr" presetSubtype="16" fill="hold" nodeType="afterEffect">
                                  <p:stCondLst>
                                    <p:cond delay="0"/>
                                  </p:stCondLst>
                                  <p:childTnLst>
                                    <p:set>
                                      <p:cBhvr>
                                        <p:cTn id="30" dur="1" fill="hold">
                                          <p:stCondLst>
                                            <p:cond delay="0"/>
                                          </p:stCondLst>
                                        </p:cTn>
                                        <p:tgtEl>
                                          <p:spTgt spid="173059">
                                            <p:txEl>
                                              <p:pRg st="7" end="7"/>
                                            </p:txEl>
                                          </p:spTgt>
                                        </p:tgtEl>
                                        <p:attrNameLst>
                                          <p:attrName>style.visibility</p:attrName>
                                        </p:attrNameLst>
                                      </p:cBhvr>
                                      <p:to>
                                        <p:strVal val="visible"/>
                                      </p:to>
                                    </p:set>
                                    <p:animEffect transition="in" filter="diamond(in)">
                                      <p:cBhvr>
                                        <p:cTn id="31" dur="2000"/>
                                        <p:tgtEl>
                                          <p:spTgt spid="173059">
                                            <p:txEl>
                                              <p:pRg st="7" end="7"/>
                                            </p:txEl>
                                          </p:spTgt>
                                        </p:tgtEl>
                                      </p:cBhvr>
                                    </p:animEffect>
                                  </p:childTnLst>
                                </p:cTn>
                              </p:par>
                            </p:childTnLst>
                          </p:cTn>
                        </p:par>
                        <p:par>
                          <p:cTn id="32" fill="hold" nodeType="afterGroup">
                            <p:stCondLst>
                              <p:cond delay="14000"/>
                            </p:stCondLst>
                            <p:childTnLst>
                              <p:par>
                                <p:cTn id="33" presetID="8" presetClass="entr" presetSubtype="16" fill="hold" nodeType="afterEffect">
                                  <p:stCondLst>
                                    <p:cond delay="0"/>
                                  </p:stCondLst>
                                  <p:childTnLst>
                                    <p:set>
                                      <p:cBhvr>
                                        <p:cTn id="34" dur="1" fill="hold">
                                          <p:stCondLst>
                                            <p:cond delay="0"/>
                                          </p:stCondLst>
                                        </p:cTn>
                                        <p:tgtEl>
                                          <p:spTgt spid="173059">
                                            <p:txEl>
                                              <p:pRg st="8" end="8"/>
                                            </p:txEl>
                                          </p:spTgt>
                                        </p:tgtEl>
                                        <p:attrNameLst>
                                          <p:attrName>style.visibility</p:attrName>
                                        </p:attrNameLst>
                                      </p:cBhvr>
                                      <p:to>
                                        <p:strVal val="visible"/>
                                      </p:to>
                                    </p:set>
                                    <p:animEffect transition="in" filter="diamond(in)">
                                      <p:cBhvr>
                                        <p:cTn id="35" dur="2000"/>
                                        <p:tgtEl>
                                          <p:spTgt spid="17305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4492307-24ED-45E2-AC1F-52A8861D2B9D}" type="slidenum">
              <a:rPr lang="en-US" altLang="zh-CN" sz="1200">
                <a:latin typeface="Arial Black" panose="020B0A04020102020204" pitchFamily="34" charset="0"/>
              </a:rPr>
              <a:pPr>
                <a:spcBef>
                  <a:spcPct val="0"/>
                </a:spcBef>
                <a:buClrTx/>
                <a:buSzTx/>
                <a:buFontTx/>
                <a:buNone/>
              </a:pPr>
              <a:t>26</a:t>
            </a:fld>
            <a:endParaRPr lang="en-US" altLang="zh-CN" sz="1200">
              <a:latin typeface="Arial Black" panose="020B0A04020102020204" pitchFamily="34" charset="0"/>
            </a:endParaRPr>
          </a:p>
        </p:txBody>
      </p:sp>
      <p:sp>
        <p:nvSpPr>
          <p:cNvPr id="193539" name="Rectangle 3"/>
          <p:cNvSpPr>
            <a:spLocks noGrp="1" noChangeArrowheads="1"/>
          </p:cNvSpPr>
          <p:nvPr>
            <p:ph type="body" idx="4294967295"/>
          </p:nvPr>
        </p:nvSpPr>
        <p:spPr>
          <a:xfrm>
            <a:off x="468313" y="620713"/>
            <a:ext cx="8351837" cy="5761037"/>
          </a:xfrm>
        </p:spPr>
        <p:txBody>
          <a:bodyPr/>
          <a:lstStyle/>
          <a:p>
            <a:pPr algn="just" eaLnBrk="1" hangingPunct="1">
              <a:lnSpc>
                <a:spcPct val="90000"/>
              </a:lnSpc>
              <a:spcBef>
                <a:spcPct val="50000"/>
              </a:spcBef>
              <a:buClrTx/>
              <a:buFont typeface="Wingdings" panose="05000000000000000000" pitchFamily="2" charset="2"/>
              <a:buNone/>
            </a:pPr>
            <a:r>
              <a:rPr lang="en-US" altLang="zh-CN" sz="2800" b="1" smtClean="0">
                <a:solidFill>
                  <a:srgbClr val="000000"/>
                </a:solidFill>
                <a:latin typeface="宋体" panose="02010600030101010101" pitchFamily="2" charset="-122"/>
              </a:rPr>
              <a:t>(</a:t>
            </a:r>
            <a:r>
              <a:rPr lang="en-US" altLang="zh-CN" sz="2800" b="1" smtClean="0">
                <a:solidFill>
                  <a:srgbClr val="000000"/>
                </a:solidFill>
                <a:latin typeface="Times New Roman" panose="02020603050405020304" pitchFamily="18" charset="0"/>
              </a:rPr>
              <a:t>2</a:t>
            </a:r>
            <a:r>
              <a:rPr lang="en-US" altLang="zh-CN" sz="2800" b="1" smtClean="0">
                <a:solidFill>
                  <a:srgbClr val="000000"/>
                </a:solidFill>
                <a:latin typeface="宋体" panose="02010600030101010101" pitchFamily="2" charset="-122"/>
              </a:rPr>
              <a:t>)﹁</a:t>
            </a:r>
            <a:r>
              <a:rPr lang="en-US" altLang="zh-CN" sz="2800" b="1" smtClean="0">
                <a:solidFill>
                  <a:srgbClr val="000000"/>
                </a:solidFill>
                <a:latin typeface="Times New Roman" panose="02020603050405020304" pitchFamily="18" charset="0"/>
                <a:sym typeface="Symbol" panose="05050102010706020507" pitchFamily="18" charset="2"/>
              </a:rPr>
              <a:t></a:t>
            </a:r>
            <a:r>
              <a:rPr lang="en-US" altLang="zh-CN" sz="2800" b="1" smtClean="0">
                <a:solidFill>
                  <a:srgbClr val="000000"/>
                </a:solidFill>
                <a:latin typeface="Times New Roman" panose="02020603050405020304" pitchFamily="18" charset="0"/>
              </a:rPr>
              <a:t>x</a:t>
            </a:r>
            <a:r>
              <a:rPr lang="en-US" altLang="zh-CN" sz="2800" b="1" smtClean="0">
                <a:solidFill>
                  <a:srgbClr val="000000"/>
                </a:solidFill>
                <a:latin typeface="宋体" panose="02010600030101010101" pitchFamily="2" charset="-122"/>
              </a:rPr>
              <a:t>(</a:t>
            </a:r>
            <a:r>
              <a:rPr lang="en-US" altLang="zh-CN" sz="2800" b="1" smtClean="0">
                <a:solidFill>
                  <a:srgbClr val="000000"/>
                </a:solidFill>
                <a:latin typeface="Times New Roman" panose="02020603050405020304" pitchFamily="18" charset="0"/>
                <a:sym typeface="Symbol" panose="05050102010706020507" pitchFamily="18" charset="2"/>
              </a:rPr>
              <a:t></a:t>
            </a:r>
            <a:r>
              <a:rPr lang="en-US" altLang="zh-CN" sz="2800" b="1" smtClean="0">
                <a:solidFill>
                  <a:srgbClr val="000000"/>
                </a:solidFill>
                <a:latin typeface="Times New Roman" panose="02020603050405020304" pitchFamily="18" charset="0"/>
              </a:rPr>
              <a:t>yP</a:t>
            </a:r>
            <a:r>
              <a:rPr lang="en-US" altLang="zh-CN" sz="2800" b="1" smtClean="0">
                <a:solidFill>
                  <a:srgbClr val="000000"/>
                </a:solidFill>
                <a:latin typeface="宋体" panose="02010600030101010101" pitchFamily="2" charset="-122"/>
              </a:rPr>
              <a:t>(</a:t>
            </a:r>
            <a:r>
              <a:rPr lang="en-US" altLang="zh-CN" sz="2800" b="1" smtClean="0">
                <a:solidFill>
                  <a:srgbClr val="000000"/>
                </a:solidFill>
                <a:latin typeface="Times New Roman" panose="02020603050405020304" pitchFamily="18" charset="0"/>
              </a:rPr>
              <a:t>x</a:t>
            </a:r>
            <a:r>
              <a:rPr lang="en-US" altLang="zh-CN" sz="2800" b="1" smtClean="0">
                <a:solidFill>
                  <a:srgbClr val="000000"/>
                </a:solidFill>
                <a:latin typeface="宋体" panose="02010600030101010101" pitchFamily="2" charset="-122"/>
              </a:rPr>
              <a:t>,</a:t>
            </a:r>
            <a:r>
              <a:rPr lang="en-US" altLang="zh-CN" sz="2800" b="1" smtClean="0">
                <a:solidFill>
                  <a:srgbClr val="000000"/>
                </a:solidFill>
                <a:latin typeface="Times New Roman" panose="02020603050405020304" pitchFamily="18" charset="0"/>
              </a:rPr>
              <a:t>y</a:t>
            </a:r>
            <a:r>
              <a:rPr lang="en-US" altLang="zh-CN" sz="2800" b="1" smtClean="0">
                <a:solidFill>
                  <a:srgbClr val="000000"/>
                </a:solidFill>
                <a:latin typeface="宋体" panose="02010600030101010101" pitchFamily="2" charset="-122"/>
              </a:rPr>
              <a:t>)</a:t>
            </a:r>
            <a:r>
              <a:rPr lang="en-US" altLang="zh-CN" sz="2800" b="1" smtClean="0">
                <a:solidFill>
                  <a:srgbClr val="000000"/>
                </a:solidFill>
                <a:latin typeface="Times New Roman" panose="02020603050405020304" pitchFamily="18" charset="0"/>
              </a:rPr>
              <a:t>→ </a:t>
            </a:r>
            <a:r>
              <a:rPr lang="en-US" altLang="zh-CN" sz="2800" b="1" smtClean="0">
                <a:solidFill>
                  <a:srgbClr val="000000"/>
                </a:solidFill>
                <a:latin typeface="Times New Roman" panose="02020603050405020304" pitchFamily="18" charset="0"/>
                <a:sym typeface="Symbol" panose="05050102010706020507" pitchFamily="18" charset="2"/>
              </a:rPr>
              <a:t></a:t>
            </a:r>
            <a:r>
              <a:rPr lang="en-US" altLang="zh-CN" sz="2800" b="1" smtClean="0">
                <a:solidFill>
                  <a:srgbClr val="000000"/>
                </a:solidFill>
                <a:latin typeface="Times New Roman" panose="02020603050405020304" pitchFamily="18" charset="0"/>
              </a:rPr>
              <a:t>x</a:t>
            </a:r>
            <a:r>
              <a:rPr lang="en-US" altLang="zh-CN" sz="2800" b="1" smtClean="0">
                <a:solidFill>
                  <a:srgbClr val="000000"/>
                </a:solidFill>
                <a:latin typeface="Times New Roman" panose="02020603050405020304" pitchFamily="18" charset="0"/>
                <a:sym typeface="Symbol" panose="05050102010706020507" pitchFamily="18" charset="2"/>
              </a:rPr>
              <a:t></a:t>
            </a:r>
            <a:r>
              <a:rPr lang="en-US" altLang="zh-CN" sz="2800" b="1" smtClean="0">
                <a:solidFill>
                  <a:srgbClr val="000000"/>
                </a:solidFill>
                <a:latin typeface="Times New Roman" panose="02020603050405020304" pitchFamily="18" charset="0"/>
              </a:rPr>
              <a:t>y</a:t>
            </a:r>
            <a:r>
              <a:rPr lang="en-US" altLang="zh-CN" sz="2800" b="1" smtClean="0">
                <a:solidFill>
                  <a:srgbClr val="000000"/>
                </a:solidFill>
                <a:latin typeface="宋体" panose="02010600030101010101" pitchFamily="2" charset="-122"/>
              </a:rPr>
              <a:t>(</a:t>
            </a:r>
            <a:r>
              <a:rPr lang="en-US" altLang="zh-CN" sz="2800" b="1" smtClean="0">
                <a:solidFill>
                  <a:srgbClr val="000000"/>
                </a:solidFill>
                <a:latin typeface="Times New Roman" panose="02020603050405020304" pitchFamily="18" charset="0"/>
              </a:rPr>
              <a:t>Q</a:t>
            </a:r>
            <a:r>
              <a:rPr lang="en-US" altLang="zh-CN" sz="2800" b="1" smtClean="0">
                <a:solidFill>
                  <a:srgbClr val="000000"/>
                </a:solidFill>
                <a:latin typeface="宋体" panose="02010600030101010101" pitchFamily="2" charset="-122"/>
              </a:rPr>
              <a:t>(</a:t>
            </a:r>
            <a:r>
              <a:rPr lang="en-US" altLang="zh-CN" sz="2800" b="1" smtClean="0">
                <a:solidFill>
                  <a:srgbClr val="000000"/>
                </a:solidFill>
                <a:latin typeface="Times New Roman" panose="02020603050405020304" pitchFamily="18" charset="0"/>
              </a:rPr>
              <a:t>x</a:t>
            </a:r>
            <a:r>
              <a:rPr lang="en-US" altLang="zh-CN" sz="2800" b="1" smtClean="0">
                <a:solidFill>
                  <a:srgbClr val="000000"/>
                </a:solidFill>
                <a:latin typeface="宋体" panose="02010600030101010101" pitchFamily="2" charset="-122"/>
              </a:rPr>
              <a:t>,</a:t>
            </a:r>
            <a:r>
              <a:rPr lang="en-US" altLang="zh-CN" sz="2800" b="1" smtClean="0">
                <a:solidFill>
                  <a:srgbClr val="000000"/>
                </a:solidFill>
                <a:latin typeface="Times New Roman" panose="02020603050405020304" pitchFamily="18" charset="0"/>
              </a:rPr>
              <a:t>y</a:t>
            </a:r>
            <a:r>
              <a:rPr lang="en-US" altLang="zh-CN" sz="2800" b="1" smtClean="0">
                <a:solidFill>
                  <a:srgbClr val="000000"/>
                </a:solidFill>
                <a:latin typeface="宋体" panose="02010600030101010101" pitchFamily="2" charset="-122"/>
              </a:rPr>
              <a:t>)∧</a:t>
            </a:r>
            <a:r>
              <a:rPr lang="en-US" altLang="zh-CN" sz="2800" b="1" smtClean="0">
                <a:solidFill>
                  <a:srgbClr val="000000"/>
                </a:solidFill>
                <a:latin typeface="Times New Roman" panose="02020603050405020304" pitchFamily="18" charset="0"/>
                <a:sym typeface="Symbol" panose="05050102010706020507" pitchFamily="18" charset="2"/>
              </a:rPr>
              <a:t></a:t>
            </a:r>
            <a:r>
              <a:rPr lang="en-US" altLang="zh-CN" sz="2800" b="1" smtClean="0">
                <a:solidFill>
                  <a:srgbClr val="000000"/>
                </a:solidFill>
                <a:latin typeface="Times New Roman" panose="02020603050405020304" pitchFamily="18" charset="0"/>
              </a:rPr>
              <a:t>y</a:t>
            </a:r>
            <a:r>
              <a:rPr lang="en-US" altLang="zh-CN" sz="2800" b="1" smtClean="0">
                <a:solidFill>
                  <a:srgbClr val="000000"/>
                </a:solidFill>
                <a:latin typeface="宋体" panose="02010600030101010101" pitchFamily="2" charset="-122"/>
              </a:rPr>
              <a:t>(</a:t>
            </a:r>
            <a:r>
              <a:rPr lang="en-US" altLang="zh-CN" sz="2800" b="1" smtClean="0">
                <a:solidFill>
                  <a:srgbClr val="000000"/>
                </a:solidFill>
                <a:latin typeface="Times New Roman" panose="02020603050405020304" pitchFamily="18" charset="0"/>
              </a:rPr>
              <a:t>P</a:t>
            </a:r>
            <a:r>
              <a:rPr lang="en-US" altLang="zh-CN" sz="2800" b="1" smtClean="0">
                <a:solidFill>
                  <a:srgbClr val="000000"/>
                </a:solidFill>
                <a:latin typeface="宋体" panose="02010600030101010101" pitchFamily="2" charset="-122"/>
              </a:rPr>
              <a:t>(</a:t>
            </a:r>
            <a:r>
              <a:rPr lang="en-US" altLang="zh-CN" sz="2800" b="1" smtClean="0">
                <a:solidFill>
                  <a:srgbClr val="000000"/>
                </a:solidFill>
                <a:latin typeface="Times New Roman" panose="02020603050405020304" pitchFamily="18" charset="0"/>
              </a:rPr>
              <a:t>y</a:t>
            </a:r>
            <a:r>
              <a:rPr lang="en-US" altLang="zh-CN" sz="2800" b="1" smtClean="0">
                <a:solidFill>
                  <a:srgbClr val="000000"/>
                </a:solidFill>
                <a:latin typeface="宋体" panose="02010600030101010101" pitchFamily="2" charset="-122"/>
              </a:rPr>
              <a:t>,</a:t>
            </a:r>
            <a:r>
              <a:rPr lang="en-US" altLang="zh-CN" sz="2800" b="1" smtClean="0">
                <a:solidFill>
                  <a:srgbClr val="000000"/>
                </a:solidFill>
                <a:latin typeface="Times New Roman" panose="02020603050405020304" pitchFamily="18" charset="0"/>
              </a:rPr>
              <a:t>x</a:t>
            </a:r>
            <a:r>
              <a:rPr lang="en-US" altLang="zh-CN" sz="2800" b="1" smtClean="0">
                <a:solidFill>
                  <a:srgbClr val="000000"/>
                </a:solidFill>
                <a:latin typeface="宋体" panose="02010600030101010101" pitchFamily="2" charset="-122"/>
              </a:rPr>
              <a:t>)</a:t>
            </a:r>
            <a:r>
              <a:rPr lang="en-US" altLang="zh-CN" sz="2800" b="1" smtClean="0">
                <a:solidFill>
                  <a:srgbClr val="000000"/>
                </a:solidFill>
                <a:latin typeface="Times New Roman" panose="02020603050405020304" pitchFamily="18" charset="0"/>
              </a:rPr>
              <a:t>→Q</a:t>
            </a:r>
            <a:r>
              <a:rPr lang="en-US" altLang="zh-CN" sz="2800" b="1" smtClean="0">
                <a:solidFill>
                  <a:srgbClr val="000000"/>
                </a:solidFill>
                <a:latin typeface="宋体" panose="02010600030101010101" pitchFamily="2" charset="-122"/>
              </a:rPr>
              <a:t>(</a:t>
            </a:r>
            <a:r>
              <a:rPr lang="en-US" altLang="zh-CN" sz="2800" b="1" smtClean="0">
                <a:solidFill>
                  <a:srgbClr val="000000"/>
                </a:solidFill>
                <a:latin typeface="Times New Roman" panose="02020603050405020304" pitchFamily="18" charset="0"/>
              </a:rPr>
              <a:t>x</a:t>
            </a:r>
            <a:r>
              <a:rPr lang="en-US" altLang="zh-CN" sz="2800" b="1" smtClean="0">
                <a:solidFill>
                  <a:srgbClr val="000000"/>
                </a:solidFill>
                <a:latin typeface="宋体" panose="02010600030101010101" pitchFamily="2" charset="-122"/>
              </a:rPr>
              <a:t>,</a:t>
            </a:r>
            <a:r>
              <a:rPr lang="en-US" altLang="zh-CN" sz="2800" b="1" smtClean="0">
                <a:solidFill>
                  <a:srgbClr val="000000"/>
                </a:solidFill>
                <a:latin typeface="Times New Roman" panose="02020603050405020304" pitchFamily="18" charset="0"/>
              </a:rPr>
              <a:t>y</a:t>
            </a:r>
            <a:r>
              <a:rPr lang="en-US" altLang="zh-CN" sz="2800" b="1" smtClean="0">
                <a:solidFill>
                  <a:srgbClr val="000000"/>
                </a:solidFill>
                <a:latin typeface="宋体" panose="02010600030101010101" pitchFamily="2" charset="-122"/>
              </a:rPr>
              <a:t>))))</a:t>
            </a:r>
            <a:r>
              <a:rPr lang="en-US" altLang="zh-CN" b="1" smtClean="0">
                <a:solidFill>
                  <a:srgbClr val="000000"/>
                </a:solidFill>
                <a:latin typeface="Times New Roman" panose="02020603050405020304" pitchFamily="18" charset="0"/>
              </a:rPr>
              <a:t> </a:t>
            </a:r>
          </a:p>
          <a:p>
            <a:pPr algn="just" eaLnBrk="1" hangingPunct="1">
              <a:lnSpc>
                <a:spcPct val="90000"/>
              </a:lnSpc>
              <a:spcBef>
                <a:spcPct val="50000"/>
              </a:spcBef>
              <a:buClrTx/>
              <a:buFont typeface="Wingdings" panose="05000000000000000000" pitchFamily="2" charset="2"/>
              <a:buNone/>
            </a:pPr>
            <a:r>
              <a:rPr lang="en-US" altLang="zh-CN" sz="2800" b="1" smtClean="0">
                <a:solidFill>
                  <a:srgbClr val="000000"/>
                </a:solidFill>
                <a:latin typeface="Times New Roman" panose="02020603050405020304" pitchFamily="18" charset="0"/>
              </a:rPr>
              <a:t>  </a:t>
            </a:r>
            <a:r>
              <a:rPr lang="zh-CN" altLang="en-US" sz="2500" b="1" smtClean="0">
                <a:solidFill>
                  <a:srgbClr val="FF3300"/>
                </a:solidFill>
                <a:latin typeface="Times New Roman" panose="02020603050405020304" pitchFamily="18" charset="0"/>
              </a:rPr>
              <a:t>解</a:t>
            </a:r>
          </a:p>
          <a:p>
            <a:pPr algn="just" eaLnBrk="1" hangingPunct="1">
              <a:lnSpc>
                <a:spcPct val="90000"/>
              </a:lnSpc>
              <a:spcBef>
                <a:spcPct val="50000"/>
              </a:spcBef>
              <a:buClrTx/>
              <a:buFont typeface="Wingdings" panose="05000000000000000000" pitchFamily="2" charset="2"/>
              <a:buNone/>
            </a:pPr>
            <a:r>
              <a:rPr lang="zh-CN" altLang="en-US" sz="2500" b="1" smtClean="0">
                <a:solidFill>
                  <a:srgbClr val="000000"/>
                </a:solidFill>
                <a:latin typeface="Times New Roman" panose="02020603050405020304" pitchFamily="18" charset="0"/>
              </a:rPr>
              <a:t> </a:t>
            </a:r>
            <a:r>
              <a:rPr lang="en-US" altLang="zh-CN" sz="2500" b="1" smtClean="0">
                <a:solidFill>
                  <a:srgbClr val="000000"/>
                </a:solidFill>
                <a:latin typeface="Times New Roman" panose="02020603050405020304" pitchFamily="18" charset="0"/>
              </a:rPr>
              <a:t>﹁</a:t>
            </a:r>
            <a:r>
              <a:rPr lang="en-US" altLang="zh-CN" sz="2500" b="1" smtClean="0">
                <a:solidFill>
                  <a:srgbClr val="000000"/>
                </a:solidFill>
                <a:latin typeface="Times New Roman" panose="02020603050405020304" pitchFamily="18" charset="0"/>
                <a:sym typeface="Symbol" panose="05050102010706020507" pitchFamily="18" charset="2"/>
              </a:rPr>
              <a:t></a:t>
            </a:r>
            <a:r>
              <a:rPr lang="en-US" altLang="zh-CN" sz="2500" b="1" smtClean="0">
                <a:solidFill>
                  <a:srgbClr val="000000"/>
                </a:solidFill>
                <a:latin typeface="Times New Roman" panose="02020603050405020304" pitchFamily="18" charset="0"/>
              </a:rPr>
              <a:t>x(</a:t>
            </a:r>
            <a:r>
              <a:rPr lang="en-US" altLang="zh-CN" sz="2500" b="1" smtClean="0">
                <a:solidFill>
                  <a:srgbClr val="000000"/>
                </a:solidFill>
                <a:latin typeface="Times New Roman" panose="02020603050405020304" pitchFamily="18" charset="0"/>
                <a:sym typeface="Symbol" panose="05050102010706020507" pitchFamily="18" charset="2"/>
              </a:rPr>
              <a:t></a:t>
            </a:r>
            <a:r>
              <a:rPr lang="en-US" altLang="zh-CN" sz="2500" b="1" smtClean="0">
                <a:solidFill>
                  <a:srgbClr val="000000"/>
                </a:solidFill>
                <a:latin typeface="Times New Roman" panose="02020603050405020304" pitchFamily="18" charset="0"/>
              </a:rPr>
              <a:t>yP(x,y)→</a:t>
            </a:r>
            <a:r>
              <a:rPr lang="en-US" altLang="zh-CN" sz="2500" b="1" smtClean="0">
                <a:solidFill>
                  <a:srgbClr val="000000"/>
                </a:solidFill>
                <a:latin typeface="Times New Roman" panose="02020603050405020304" pitchFamily="18" charset="0"/>
                <a:sym typeface="Symbol" panose="05050102010706020507" pitchFamily="18" charset="2"/>
              </a:rPr>
              <a:t></a:t>
            </a:r>
            <a:r>
              <a:rPr lang="en-US" altLang="zh-CN" sz="2500" b="1" smtClean="0">
                <a:solidFill>
                  <a:srgbClr val="000000"/>
                </a:solidFill>
                <a:latin typeface="Times New Roman" panose="02020603050405020304" pitchFamily="18" charset="0"/>
              </a:rPr>
              <a:t>x</a:t>
            </a:r>
            <a:r>
              <a:rPr lang="en-US" altLang="zh-CN" sz="2500" b="1" smtClean="0">
                <a:solidFill>
                  <a:srgbClr val="000000"/>
                </a:solidFill>
                <a:latin typeface="Times New Roman" panose="02020603050405020304" pitchFamily="18" charset="0"/>
                <a:sym typeface="Symbol" panose="05050102010706020507" pitchFamily="18" charset="2"/>
              </a:rPr>
              <a:t></a:t>
            </a:r>
            <a:r>
              <a:rPr lang="en-US" altLang="zh-CN" sz="2500" b="1" smtClean="0">
                <a:solidFill>
                  <a:srgbClr val="000000"/>
                </a:solidFill>
                <a:latin typeface="Times New Roman" panose="02020603050405020304" pitchFamily="18" charset="0"/>
              </a:rPr>
              <a:t>y(Q(x,y)∧</a:t>
            </a:r>
            <a:r>
              <a:rPr lang="en-US" altLang="zh-CN" sz="2500" b="1" smtClean="0">
                <a:solidFill>
                  <a:srgbClr val="000000"/>
                </a:solidFill>
                <a:latin typeface="Times New Roman" panose="02020603050405020304" pitchFamily="18" charset="0"/>
                <a:sym typeface="Symbol" panose="05050102010706020507" pitchFamily="18" charset="2"/>
              </a:rPr>
              <a:t></a:t>
            </a:r>
            <a:r>
              <a:rPr lang="en-US" altLang="zh-CN" sz="2500" b="1" smtClean="0">
                <a:solidFill>
                  <a:srgbClr val="000000"/>
                </a:solidFill>
                <a:latin typeface="Times New Roman" panose="02020603050405020304" pitchFamily="18" charset="0"/>
              </a:rPr>
              <a:t>y(P(y,x)→Q(x,y))))</a:t>
            </a:r>
          </a:p>
          <a:p>
            <a:pPr algn="just" eaLnBrk="1" hangingPunct="1">
              <a:lnSpc>
                <a:spcPct val="90000"/>
              </a:lnSpc>
              <a:spcBef>
                <a:spcPct val="50000"/>
              </a:spcBef>
              <a:buClrTx/>
              <a:buFont typeface="Wingdings" panose="05000000000000000000" pitchFamily="2" charset="2"/>
              <a:buNone/>
            </a:pPr>
            <a:r>
              <a:rPr lang="en-US" altLang="zh-CN" sz="2500" b="1" smtClean="0">
                <a:solidFill>
                  <a:srgbClr val="000000"/>
                </a:solidFill>
                <a:latin typeface="Times New Roman" panose="02020603050405020304" pitchFamily="18" charset="0"/>
              </a:rPr>
              <a:t>  </a:t>
            </a:r>
            <a:r>
              <a:rPr lang="en-US" altLang="zh-CN" sz="2500" b="1" smtClean="0">
                <a:solidFill>
                  <a:srgbClr val="000000"/>
                </a:solidFill>
                <a:latin typeface="Times New Roman" panose="02020603050405020304" pitchFamily="18" charset="0"/>
                <a:sym typeface="Symbol" panose="05050102010706020507" pitchFamily="18" charset="2"/>
              </a:rPr>
              <a:t></a:t>
            </a:r>
            <a:r>
              <a:rPr lang="en-US" altLang="zh-CN" sz="2500" b="1" smtClean="0">
                <a:solidFill>
                  <a:srgbClr val="000000"/>
                </a:solidFill>
                <a:latin typeface="Times New Roman" panose="02020603050405020304" pitchFamily="18" charset="0"/>
              </a:rPr>
              <a:t>﹁</a:t>
            </a:r>
            <a:r>
              <a:rPr lang="en-US" altLang="zh-CN" sz="2500" b="1" smtClean="0">
                <a:solidFill>
                  <a:srgbClr val="000000"/>
                </a:solidFill>
                <a:latin typeface="Times New Roman" panose="02020603050405020304" pitchFamily="18" charset="0"/>
                <a:sym typeface="Symbol" panose="05050102010706020507" pitchFamily="18" charset="2"/>
              </a:rPr>
              <a:t></a:t>
            </a:r>
            <a:r>
              <a:rPr lang="en-US" altLang="zh-CN" sz="2500" b="1" smtClean="0">
                <a:solidFill>
                  <a:srgbClr val="000000"/>
                </a:solidFill>
                <a:latin typeface="Times New Roman" panose="02020603050405020304" pitchFamily="18" charset="0"/>
              </a:rPr>
              <a:t>x(﹁</a:t>
            </a:r>
            <a:r>
              <a:rPr lang="en-US" altLang="zh-CN" sz="2500" b="1" smtClean="0">
                <a:solidFill>
                  <a:srgbClr val="000000"/>
                </a:solidFill>
                <a:latin typeface="Times New Roman" panose="02020603050405020304" pitchFamily="18" charset="0"/>
                <a:sym typeface="Symbol" panose="05050102010706020507" pitchFamily="18" charset="2"/>
              </a:rPr>
              <a:t></a:t>
            </a:r>
            <a:r>
              <a:rPr lang="en-US" altLang="zh-CN" sz="2500" b="1" smtClean="0">
                <a:solidFill>
                  <a:srgbClr val="000000"/>
                </a:solidFill>
                <a:latin typeface="Times New Roman" panose="02020603050405020304" pitchFamily="18" charset="0"/>
              </a:rPr>
              <a:t>yP(x,y)∨</a:t>
            </a:r>
            <a:r>
              <a:rPr lang="en-US" altLang="zh-CN" sz="2500" b="1" smtClean="0">
                <a:solidFill>
                  <a:srgbClr val="000000"/>
                </a:solidFill>
                <a:latin typeface="Times New Roman" panose="02020603050405020304" pitchFamily="18" charset="0"/>
                <a:sym typeface="Symbol" panose="05050102010706020507" pitchFamily="18" charset="2"/>
              </a:rPr>
              <a:t></a:t>
            </a:r>
            <a:r>
              <a:rPr lang="en-US" altLang="zh-CN" sz="2500" b="1" smtClean="0">
                <a:solidFill>
                  <a:srgbClr val="000000"/>
                </a:solidFill>
                <a:latin typeface="Times New Roman" panose="02020603050405020304" pitchFamily="18" charset="0"/>
              </a:rPr>
              <a:t>x </a:t>
            </a:r>
            <a:r>
              <a:rPr lang="en-US" altLang="zh-CN" sz="2500" b="1" smtClean="0">
                <a:solidFill>
                  <a:srgbClr val="000000"/>
                </a:solidFill>
                <a:latin typeface="Times New Roman" panose="02020603050405020304" pitchFamily="18" charset="0"/>
                <a:sym typeface="Symbol" panose="05050102010706020507" pitchFamily="18" charset="2"/>
              </a:rPr>
              <a:t></a:t>
            </a:r>
            <a:r>
              <a:rPr lang="en-US" altLang="zh-CN" sz="2500" b="1" smtClean="0">
                <a:solidFill>
                  <a:srgbClr val="000000"/>
                </a:solidFill>
                <a:latin typeface="Times New Roman" panose="02020603050405020304" pitchFamily="18" charset="0"/>
              </a:rPr>
              <a:t>y(Q(x,y)∧</a:t>
            </a:r>
            <a:r>
              <a:rPr lang="en-US" altLang="zh-CN" sz="2500" b="1" smtClean="0">
                <a:solidFill>
                  <a:srgbClr val="000000"/>
                </a:solidFill>
                <a:latin typeface="Times New Roman" panose="02020603050405020304" pitchFamily="18" charset="0"/>
                <a:sym typeface="Symbol" panose="05050102010706020507" pitchFamily="18" charset="2"/>
              </a:rPr>
              <a:t></a:t>
            </a:r>
            <a:r>
              <a:rPr lang="en-US" altLang="zh-CN" sz="2500" b="1" smtClean="0">
                <a:solidFill>
                  <a:srgbClr val="000000"/>
                </a:solidFill>
                <a:latin typeface="Times New Roman" panose="02020603050405020304" pitchFamily="18" charset="0"/>
              </a:rPr>
              <a:t>y(P(y,x) →Q(x,y))))</a:t>
            </a:r>
          </a:p>
          <a:p>
            <a:pPr algn="just" eaLnBrk="1" hangingPunct="1">
              <a:lnSpc>
                <a:spcPct val="90000"/>
              </a:lnSpc>
              <a:spcBef>
                <a:spcPct val="50000"/>
              </a:spcBef>
              <a:buClrTx/>
              <a:buFont typeface="Wingdings" panose="05000000000000000000" pitchFamily="2" charset="2"/>
              <a:buNone/>
            </a:pPr>
            <a:r>
              <a:rPr lang="en-US" altLang="zh-CN" sz="2500" b="1" smtClean="0">
                <a:solidFill>
                  <a:srgbClr val="000000"/>
                </a:solidFill>
                <a:latin typeface="Times New Roman" panose="02020603050405020304" pitchFamily="18" charset="0"/>
              </a:rPr>
              <a:t>  </a:t>
            </a:r>
            <a:r>
              <a:rPr lang="en-US" altLang="zh-CN" sz="2500" b="1" smtClean="0">
                <a:solidFill>
                  <a:srgbClr val="000000"/>
                </a:solidFill>
                <a:latin typeface="Times New Roman" panose="02020603050405020304" pitchFamily="18" charset="0"/>
                <a:sym typeface="Symbol" panose="05050102010706020507" pitchFamily="18" charset="2"/>
              </a:rPr>
              <a:t></a:t>
            </a:r>
            <a:r>
              <a:rPr lang="en-US" altLang="zh-CN" sz="2500" b="1" smtClean="0">
                <a:solidFill>
                  <a:srgbClr val="000000"/>
                </a:solidFill>
                <a:latin typeface="Times New Roman" panose="02020603050405020304" pitchFamily="18" charset="0"/>
              </a:rPr>
              <a:t>x(</a:t>
            </a:r>
            <a:r>
              <a:rPr lang="en-US" altLang="zh-CN" sz="2500" b="1" smtClean="0">
                <a:solidFill>
                  <a:srgbClr val="000000"/>
                </a:solidFill>
                <a:latin typeface="Times New Roman" panose="02020603050405020304" pitchFamily="18" charset="0"/>
                <a:sym typeface="Symbol" panose="05050102010706020507" pitchFamily="18" charset="2"/>
              </a:rPr>
              <a:t></a:t>
            </a:r>
            <a:r>
              <a:rPr lang="en-US" altLang="zh-CN" sz="2500" b="1" smtClean="0">
                <a:solidFill>
                  <a:srgbClr val="000000"/>
                </a:solidFill>
                <a:latin typeface="Times New Roman" panose="02020603050405020304" pitchFamily="18" charset="0"/>
              </a:rPr>
              <a:t>y P(x,y)∧</a:t>
            </a:r>
            <a:r>
              <a:rPr lang="en-US" altLang="zh-CN" sz="2500" b="1" smtClean="0">
                <a:solidFill>
                  <a:srgbClr val="000000"/>
                </a:solidFill>
                <a:latin typeface="Times New Roman" panose="02020603050405020304" pitchFamily="18" charset="0"/>
                <a:sym typeface="Symbol" panose="05050102010706020507" pitchFamily="18" charset="2"/>
              </a:rPr>
              <a:t></a:t>
            </a:r>
            <a:r>
              <a:rPr lang="en-US" altLang="zh-CN" sz="2500" b="1" smtClean="0">
                <a:solidFill>
                  <a:srgbClr val="000000"/>
                </a:solidFill>
                <a:latin typeface="Times New Roman" panose="02020603050405020304" pitchFamily="18" charset="0"/>
              </a:rPr>
              <a:t>x</a:t>
            </a:r>
            <a:r>
              <a:rPr lang="en-US" altLang="zh-CN" sz="2500" b="1" smtClean="0">
                <a:solidFill>
                  <a:srgbClr val="000000"/>
                </a:solidFill>
                <a:latin typeface="Times New Roman" panose="02020603050405020304" pitchFamily="18" charset="0"/>
                <a:sym typeface="Symbol" panose="05050102010706020507" pitchFamily="18" charset="2"/>
              </a:rPr>
              <a:t></a:t>
            </a:r>
            <a:r>
              <a:rPr lang="en-US" altLang="zh-CN" sz="2500" b="1" smtClean="0">
                <a:solidFill>
                  <a:srgbClr val="000000"/>
                </a:solidFill>
                <a:latin typeface="Times New Roman" panose="02020603050405020304" pitchFamily="18" charset="0"/>
              </a:rPr>
              <a:t>y(﹁Q(x,y)∨</a:t>
            </a:r>
            <a:r>
              <a:rPr lang="en-US" altLang="zh-CN" sz="2500" b="1" smtClean="0">
                <a:solidFill>
                  <a:srgbClr val="000000"/>
                </a:solidFill>
                <a:latin typeface="Times New Roman" panose="02020603050405020304" pitchFamily="18" charset="0"/>
                <a:sym typeface="Symbol" panose="05050102010706020507" pitchFamily="18" charset="2"/>
              </a:rPr>
              <a:t></a:t>
            </a:r>
            <a:r>
              <a:rPr lang="en-US" altLang="zh-CN" sz="2500" b="1" smtClean="0">
                <a:solidFill>
                  <a:srgbClr val="000000"/>
                </a:solidFill>
                <a:latin typeface="Times New Roman" panose="02020603050405020304" pitchFamily="18" charset="0"/>
              </a:rPr>
              <a:t>y(P(y,x)∧﹁ Q(x,y))))</a:t>
            </a:r>
          </a:p>
          <a:p>
            <a:pPr algn="just" eaLnBrk="1" hangingPunct="1">
              <a:lnSpc>
                <a:spcPct val="90000"/>
              </a:lnSpc>
              <a:spcBef>
                <a:spcPct val="50000"/>
              </a:spcBef>
              <a:buClrTx/>
              <a:buFont typeface="Wingdings" panose="05000000000000000000" pitchFamily="2" charset="2"/>
              <a:buNone/>
            </a:pPr>
            <a:r>
              <a:rPr lang="en-US" altLang="zh-CN" sz="2500" b="1" smtClean="0">
                <a:solidFill>
                  <a:srgbClr val="000000"/>
                </a:solidFill>
                <a:latin typeface="Times New Roman" panose="02020603050405020304" pitchFamily="18" charset="0"/>
                <a:sym typeface="Symbol" panose="05050102010706020507" pitchFamily="18" charset="2"/>
              </a:rPr>
              <a:t>  </a:t>
            </a:r>
            <a:r>
              <a:rPr lang="en-US" altLang="zh-CN" sz="2500" b="1" smtClean="0">
                <a:solidFill>
                  <a:srgbClr val="000000"/>
                </a:solidFill>
                <a:latin typeface="Times New Roman" panose="02020603050405020304" pitchFamily="18" charset="0"/>
              </a:rPr>
              <a:t>x(</a:t>
            </a:r>
            <a:r>
              <a:rPr lang="en-US" altLang="zh-CN" sz="2500" b="1" smtClean="0">
                <a:solidFill>
                  <a:srgbClr val="000000"/>
                </a:solidFill>
                <a:latin typeface="Times New Roman" panose="02020603050405020304" pitchFamily="18" charset="0"/>
                <a:sym typeface="Symbol" panose="05050102010706020507" pitchFamily="18" charset="2"/>
              </a:rPr>
              <a:t></a:t>
            </a:r>
            <a:r>
              <a:rPr lang="en-US" altLang="zh-CN" sz="2500" b="1" smtClean="0">
                <a:solidFill>
                  <a:srgbClr val="000000"/>
                </a:solidFill>
                <a:latin typeface="Times New Roman" panose="02020603050405020304" pitchFamily="18" charset="0"/>
              </a:rPr>
              <a:t>y P(x,y)∧</a:t>
            </a:r>
            <a:r>
              <a:rPr lang="en-US" altLang="zh-CN" sz="2500" b="1" smtClean="0">
                <a:solidFill>
                  <a:srgbClr val="000000"/>
                </a:solidFill>
                <a:latin typeface="Times New Roman" panose="02020603050405020304" pitchFamily="18" charset="0"/>
                <a:sym typeface="Symbol" panose="05050102010706020507" pitchFamily="18" charset="2"/>
              </a:rPr>
              <a:t></a:t>
            </a:r>
            <a:r>
              <a:rPr lang="en-US" altLang="zh-CN" sz="2500" b="1" smtClean="0">
                <a:solidFill>
                  <a:srgbClr val="000000"/>
                </a:solidFill>
                <a:latin typeface="Times New Roman" panose="02020603050405020304" pitchFamily="18" charset="0"/>
              </a:rPr>
              <a:t>x</a:t>
            </a:r>
            <a:r>
              <a:rPr lang="en-US" altLang="zh-CN" sz="2500" b="1" smtClean="0">
                <a:solidFill>
                  <a:srgbClr val="000000"/>
                </a:solidFill>
                <a:latin typeface="Times New Roman" panose="02020603050405020304" pitchFamily="18" charset="0"/>
                <a:sym typeface="Symbol" panose="05050102010706020507" pitchFamily="18" charset="2"/>
              </a:rPr>
              <a:t></a:t>
            </a:r>
            <a:r>
              <a:rPr lang="en-US" altLang="zh-CN" sz="2500" b="1" smtClean="0">
                <a:solidFill>
                  <a:srgbClr val="000000"/>
                </a:solidFill>
                <a:latin typeface="Times New Roman" panose="02020603050405020304" pitchFamily="18" charset="0"/>
              </a:rPr>
              <a:t>y(﹁Q(x,y)∨</a:t>
            </a:r>
            <a:r>
              <a:rPr lang="en-US" altLang="zh-CN" sz="2500" b="1" smtClean="0">
                <a:solidFill>
                  <a:srgbClr val="000000"/>
                </a:solidFill>
                <a:latin typeface="Times New Roman" panose="02020603050405020304" pitchFamily="18" charset="0"/>
                <a:sym typeface="Symbol" panose="05050102010706020507" pitchFamily="18" charset="2"/>
              </a:rPr>
              <a:t></a:t>
            </a:r>
            <a:r>
              <a:rPr lang="en-US" altLang="zh-CN" sz="2500" b="1" smtClean="0">
                <a:solidFill>
                  <a:srgbClr val="000000"/>
                </a:solidFill>
                <a:latin typeface="Times New Roman" panose="02020603050405020304" pitchFamily="18" charset="0"/>
              </a:rPr>
              <a:t>z(P(z,x)∧﹁Q(x,z)))) </a:t>
            </a:r>
          </a:p>
          <a:p>
            <a:pPr algn="just" eaLnBrk="1" hangingPunct="1">
              <a:lnSpc>
                <a:spcPct val="90000"/>
              </a:lnSpc>
              <a:spcBef>
                <a:spcPct val="50000"/>
              </a:spcBef>
              <a:buClrTx/>
              <a:buFont typeface="Wingdings" panose="05000000000000000000" pitchFamily="2" charset="2"/>
              <a:buNone/>
            </a:pPr>
            <a:r>
              <a:rPr lang="en-US" altLang="zh-CN" sz="2500" b="1" smtClean="0">
                <a:solidFill>
                  <a:srgbClr val="000000"/>
                </a:solidFill>
                <a:latin typeface="Times New Roman" panose="02020603050405020304" pitchFamily="18" charset="0"/>
                <a:sym typeface="Symbol" panose="05050102010706020507" pitchFamily="18" charset="2"/>
              </a:rPr>
              <a:t>  </a:t>
            </a:r>
            <a:r>
              <a:rPr lang="en-US" altLang="zh-CN" sz="2500" b="1" smtClean="0">
                <a:solidFill>
                  <a:srgbClr val="000000"/>
                </a:solidFill>
                <a:latin typeface="Times New Roman" panose="02020603050405020304" pitchFamily="18" charset="0"/>
              </a:rPr>
              <a:t>x(</a:t>
            </a:r>
            <a:r>
              <a:rPr lang="en-US" altLang="zh-CN" sz="2500" b="1" smtClean="0">
                <a:solidFill>
                  <a:srgbClr val="000000"/>
                </a:solidFill>
                <a:latin typeface="Times New Roman" panose="02020603050405020304" pitchFamily="18" charset="0"/>
                <a:sym typeface="Symbol" panose="05050102010706020507" pitchFamily="18" charset="2"/>
              </a:rPr>
              <a:t></a:t>
            </a:r>
            <a:r>
              <a:rPr lang="en-US" altLang="zh-CN" sz="2500" b="1" smtClean="0">
                <a:solidFill>
                  <a:srgbClr val="000000"/>
                </a:solidFill>
                <a:latin typeface="Times New Roman" panose="02020603050405020304" pitchFamily="18" charset="0"/>
              </a:rPr>
              <a:t>y P(x,y)∧</a:t>
            </a:r>
            <a:r>
              <a:rPr lang="en-US" altLang="zh-CN" sz="2500" b="1" smtClean="0">
                <a:solidFill>
                  <a:srgbClr val="000000"/>
                </a:solidFill>
                <a:latin typeface="Times New Roman" panose="02020603050405020304" pitchFamily="18" charset="0"/>
                <a:sym typeface="Symbol" panose="05050102010706020507" pitchFamily="18" charset="2"/>
              </a:rPr>
              <a:t></a:t>
            </a:r>
            <a:r>
              <a:rPr lang="en-US" altLang="zh-CN" sz="2500" b="1" smtClean="0">
                <a:solidFill>
                  <a:srgbClr val="000000"/>
                </a:solidFill>
                <a:latin typeface="Times New Roman" panose="02020603050405020304" pitchFamily="18" charset="0"/>
              </a:rPr>
              <a:t>x</a:t>
            </a:r>
            <a:r>
              <a:rPr lang="en-US" altLang="zh-CN" sz="2500" b="1" smtClean="0">
                <a:solidFill>
                  <a:srgbClr val="000000"/>
                </a:solidFill>
                <a:latin typeface="Times New Roman" panose="02020603050405020304" pitchFamily="18" charset="0"/>
                <a:sym typeface="Symbol" panose="05050102010706020507" pitchFamily="18" charset="2"/>
              </a:rPr>
              <a:t></a:t>
            </a:r>
            <a:r>
              <a:rPr lang="en-US" altLang="zh-CN" sz="2500" b="1" smtClean="0">
                <a:solidFill>
                  <a:srgbClr val="000000"/>
                </a:solidFill>
                <a:latin typeface="Times New Roman" panose="02020603050405020304" pitchFamily="18" charset="0"/>
              </a:rPr>
              <a:t>y</a:t>
            </a:r>
            <a:r>
              <a:rPr lang="en-US" altLang="zh-CN" sz="2500" b="1" smtClean="0">
                <a:solidFill>
                  <a:srgbClr val="000000"/>
                </a:solidFill>
                <a:latin typeface="Times New Roman" panose="02020603050405020304" pitchFamily="18" charset="0"/>
                <a:sym typeface="Symbol" panose="05050102010706020507" pitchFamily="18" charset="2"/>
              </a:rPr>
              <a:t></a:t>
            </a:r>
            <a:r>
              <a:rPr lang="en-US" altLang="zh-CN" sz="2500" b="1" smtClean="0">
                <a:solidFill>
                  <a:srgbClr val="000000"/>
                </a:solidFill>
                <a:latin typeface="Times New Roman" panose="02020603050405020304" pitchFamily="18" charset="0"/>
              </a:rPr>
              <a:t>z(﹁Q(x,y)∨(P(z,x)∧﹁Q(x,z))))</a:t>
            </a:r>
          </a:p>
          <a:p>
            <a:pPr algn="just" eaLnBrk="1" hangingPunct="1">
              <a:lnSpc>
                <a:spcPct val="90000"/>
              </a:lnSpc>
              <a:spcBef>
                <a:spcPct val="50000"/>
              </a:spcBef>
              <a:buClrTx/>
              <a:buFont typeface="Wingdings" panose="05000000000000000000" pitchFamily="2" charset="2"/>
              <a:buNone/>
            </a:pPr>
            <a:r>
              <a:rPr lang="en-US" altLang="zh-CN" sz="2500" b="1" smtClean="0">
                <a:solidFill>
                  <a:srgbClr val="000000"/>
                </a:solidFill>
                <a:latin typeface="Times New Roman" panose="02020603050405020304" pitchFamily="18" charset="0"/>
              </a:rPr>
              <a:t>  </a:t>
            </a:r>
            <a:r>
              <a:rPr lang="en-US" altLang="zh-CN" sz="2500" b="1" smtClean="0">
                <a:solidFill>
                  <a:srgbClr val="000000"/>
                </a:solidFill>
                <a:latin typeface="Times New Roman" panose="02020603050405020304" pitchFamily="18" charset="0"/>
                <a:sym typeface="Symbol" panose="05050102010706020507" pitchFamily="18" charset="2"/>
              </a:rPr>
              <a:t></a:t>
            </a:r>
            <a:r>
              <a:rPr lang="en-US" altLang="zh-CN" sz="2500" b="1" smtClean="0">
                <a:solidFill>
                  <a:srgbClr val="000000"/>
                </a:solidFill>
                <a:latin typeface="Times New Roman" panose="02020603050405020304" pitchFamily="18" charset="0"/>
              </a:rPr>
              <a:t>x(</a:t>
            </a:r>
            <a:r>
              <a:rPr lang="en-US" altLang="zh-CN" sz="2500" b="1" smtClean="0">
                <a:solidFill>
                  <a:srgbClr val="000000"/>
                </a:solidFill>
                <a:latin typeface="Times New Roman" panose="02020603050405020304" pitchFamily="18" charset="0"/>
                <a:sym typeface="Symbol" panose="05050102010706020507" pitchFamily="18" charset="2"/>
              </a:rPr>
              <a:t></a:t>
            </a:r>
            <a:r>
              <a:rPr lang="en-US" altLang="zh-CN" sz="2500" b="1" smtClean="0">
                <a:solidFill>
                  <a:srgbClr val="000000"/>
                </a:solidFill>
                <a:latin typeface="Times New Roman" panose="02020603050405020304" pitchFamily="18" charset="0"/>
              </a:rPr>
              <a:t>y P(x,y)∧</a:t>
            </a:r>
            <a:r>
              <a:rPr lang="en-US" altLang="zh-CN" sz="2500" b="1" smtClean="0">
                <a:solidFill>
                  <a:srgbClr val="000000"/>
                </a:solidFill>
                <a:latin typeface="Times New Roman" panose="02020603050405020304" pitchFamily="18" charset="0"/>
                <a:sym typeface="Symbol" panose="05050102010706020507" pitchFamily="18" charset="2"/>
              </a:rPr>
              <a:t></a:t>
            </a:r>
            <a:r>
              <a:rPr lang="en-US" altLang="zh-CN" sz="2500" b="1" smtClean="0">
                <a:solidFill>
                  <a:srgbClr val="000000"/>
                </a:solidFill>
                <a:latin typeface="Times New Roman" panose="02020603050405020304" pitchFamily="18" charset="0"/>
              </a:rPr>
              <a:t>u</a:t>
            </a:r>
            <a:r>
              <a:rPr lang="en-US" altLang="zh-CN" sz="2500" b="1" smtClean="0">
                <a:solidFill>
                  <a:srgbClr val="000000"/>
                </a:solidFill>
                <a:latin typeface="Times New Roman" panose="02020603050405020304" pitchFamily="18" charset="0"/>
                <a:sym typeface="Symbol" panose="05050102010706020507" pitchFamily="18" charset="2"/>
              </a:rPr>
              <a:t></a:t>
            </a:r>
            <a:r>
              <a:rPr lang="en-US" altLang="zh-CN" sz="2500" b="1" smtClean="0">
                <a:solidFill>
                  <a:srgbClr val="000000"/>
                </a:solidFill>
                <a:latin typeface="Times New Roman" panose="02020603050405020304" pitchFamily="18" charset="0"/>
              </a:rPr>
              <a:t>v</a:t>
            </a:r>
            <a:r>
              <a:rPr lang="en-US" altLang="zh-CN" sz="2500" b="1" smtClean="0">
                <a:solidFill>
                  <a:srgbClr val="000000"/>
                </a:solidFill>
                <a:latin typeface="Times New Roman" panose="02020603050405020304" pitchFamily="18" charset="0"/>
                <a:sym typeface="Symbol" panose="05050102010706020507" pitchFamily="18" charset="2"/>
              </a:rPr>
              <a:t></a:t>
            </a:r>
            <a:r>
              <a:rPr lang="en-US" altLang="zh-CN" sz="2500" b="1" smtClean="0">
                <a:solidFill>
                  <a:srgbClr val="000000"/>
                </a:solidFill>
                <a:latin typeface="Times New Roman" panose="02020603050405020304" pitchFamily="18" charset="0"/>
              </a:rPr>
              <a:t>z(﹁Q(u,v)∨(P(z,u) ∧﹁Q(u,z)))) </a:t>
            </a:r>
          </a:p>
          <a:p>
            <a:pPr algn="just" eaLnBrk="1" hangingPunct="1">
              <a:lnSpc>
                <a:spcPct val="90000"/>
              </a:lnSpc>
              <a:spcBef>
                <a:spcPct val="50000"/>
              </a:spcBef>
              <a:buClrTx/>
              <a:buFont typeface="Wingdings" panose="05000000000000000000" pitchFamily="2" charset="2"/>
              <a:buNone/>
            </a:pPr>
            <a:r>
              <a:rPr lang="en-US" altLang="zh-CN" sz="2500" b="1" smtClean="0">
                <a:solidFill>
                  <a:srgbClr val="000000"/>
                </a:solidFill>
                <a:latin typeface="Times New Roman" panose="02020603050405020304" pitchFamily="18" charset="0"/>
                <a:sym typeface="Symbol" panose="05050102010706020507" pitchFamily="18" charset="2"/>
              </a:rPr>
              <a:t>  </a:t>
            </a:r>
            <a:r>
              <a:rPr lang="en-US" altLang="zh-CN" sz="2500" b="1" smtClean="0">
                <a:solidFill>
                  <a:srgbClr val="000000"/>
                </a:solidFill>
                <a:latin typeface="Times New Roman" panose="02020603050405020304" pitchFamily="18" charset="0"/>
              </a:rPr>
              <a:t>x </a:t>
            </a:r>
            <a:r>
              <a:rPr lang="en-US" altLang="zh-CN" sz="2500" b="1" smtClean="0">
                <a:solidFill>
                  <a:srgbClr val="000000"/>
                </a:solidFill>
                <a:latin typeface="Times New Roman" panose="02020603050405020304" pitchFamily="18" charset="0"/>
                <a:sym typeface="Symbol" panose="05050102010706020507" pitchFamily="18" charset="2"/>
              </a:rPr>
              <a:t></a:t>
            </a:r>
            <a:r>
              <a:rPr lang="en-US" altLang="zh-CN" sz="2500" b="1" smtClean="0">
                <a:solidFill>
                  <a:srgbClr val="000000"/>
                </a:solidFill>
                <a:latin typeface="Times New Roman" panose="02020603050405020304" pitchFamily="18" charset="0"/>
              </a:rPr>
              <a:t>y</a:t>
            </a:r>
            <a:r>
              <a:rPr lang="en-US" altLang="zh-CN" sz="2500" b="1" smtClean="0">
                <a:solidFill>
                  <a:srgbClr val="000000"/>
                </a:solidFill>
                <a:latin typeface="Times New Roman" panose="02020603050405020304" pitchFamily="18" charset="0"/>
                <a:sym typeface="Symbol" panose="05050102010706020507" pitchFamily="18" charset="2"/>
              </a:rPr>
              <a:t></a:t>
            </a:r>
            <a:r>
              <a:rPr lang="en-US" altLang="zh-CN" sz="2500" b="1" smtClean="0">
                <a:solidFill>
                  <a:srgbClr val="000000"/>
                </a:solidFill>
                <a:latin typeface="Times New Roman" panose="02020603050405020304" pitchFamily="18" charset="0"/>
              </a:rPr>
              <a:t>u</a:t>
            </a:r>
            <a:r>
              <a:rPr lang="en-US" altLang="zh-CN" sz="2500" b="1" smtClean="0">
                <a:solidFill>
                  <a:srgbClr val="000000"/>
                </a:solidFill>
                <a:latin typeface="Times New Roman" panose="02020603050405020304" pitchFamily="18" charset="0"/>
                <a:sym typeface="Symbol" panose="05050102010706020507" pitchFamily="18" charset="2"/>
              </a:rPr>
              <a:t></a:t>
            </a:r>
            <a:r>
              <a:rPr lang="en-US" altLang="zh-CN" sz="2500" b="1" smtClean="0">
                <a:solidFill>
                  <a:srgbClr val="000000"/>
                </a:solidFill>
                <a:latin typeface="Times New Roman" panose="02020603050405020304" pitchFamily="18" charset="0"/>
              </a:rPr>
              <a:t>v</a:t>
            </a:r>
            <a:r>
              <a:rPr lang="en-US" altLang="zh-CN" sz="2500" b="1" smtClean="0">
                <a:solidFill>
                  <a:srgbClr val="000000"/>
                </a:solidFill>
                <a:latin typeface="Times New Roman" panose="02020603050405020304" pitchFamily="18" charset="0"/>
                <a:sym typeface="Symbol" panose="05050102010706020507" pitchFamily="18" charset="2"/>
              </a:rPr>
              <a:t></a:t>
            </a:r>
            <a:r>
              <a:rPr lang="en-US" altLang="zh-CN" sz="2500" b="1" smtClean="0">
                <a:solidFill>
                  <a:srgbClr val="000000"/>
                </a:solidFill>
                <a:latin typeface="Times New Roman" panose="02020603050405020304" pitchFamily="18" charset="0"/>
              </a:rPr>
              <a:t>z (P(x</a:t>
            </a:r>
            <a:r>
              <a:rPr lang="zh-CN" altLang="en-US" sz="2500" b="1" smtClean="0">
                <a:solidFill>
                  <a:srgbClr val="000000"/>
                </a:solidFill>
                <a:latin typeface="Times New Roman" panose="02020603050405020304" pitchFamily="18" charset="0"/>
              </a:rPr>
              <a:t>，</a:t>
            </a:r>
            <a:r>
              <a:rPr lang="en-US" altLang="zh-CN" sz="2500" b="1" smtClean="0">
                <a:solidFill>
                  <a:srgbClr val="000000"/>
                </a:solidFill>
                <a:latin typeface="Times New Roman" panose="02020603050405020304" pitchFamily="18" charset="0"/>
              </a:rPr>
              <a:t>y)∧(</a:t>
            </a:r>
            <a:r>
              <a:rPr lang="en-US" altLang="zh-CN" sz="2500" b="1" smtClean="0">
                <a:solidFill>
                  <a:srgbClr val="000000"/>
                </a:solidFill>
                <a:latin typeface="Times New Roman" panose="02020603050405020304" pitchFamily="18" charset="0"/>
                <a:sym typeface="Symbol" panose="05050102010706020507" pitchFamily="18" charset="2"/>
              </a:rPr>
              <a:t></a:t>
            </a:r>
            <a:r>
              <a:rPr lang="en-US" altLang="zh-CN" sz="2500" b="1" smtClean="0">
                <a:solidFill>
                  <a:srgbClr val="000000"/>
                </a:solidFill>
                <a:latin typeface="Times New Roman" panose="02020603050405020304" pitchFamily="18" charset="0"/>
              </a:rPr>
              <a:t> Q(u,v)∨(P(z,u) ∧﹁Q(u,z))))</a:t>
            </a:r>
            <a:endParaRPr lang="en-US" altLang="zh-CN" sz="2500" b="1" smtClean="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93539">
                                            <p:txEl>
                                              <p:pRg st="1" end="1"/>
                                            </p:txEl>
                                          </p:spTgt>
                                        </p:tgtEl>
                                        <p:attrNameLst>
                                          <p:attrName>style.visibility</p:attrName>
                                        </p:attrNameLst>
                                      </p:cBhvr>
                                      <p:to>
                                        <p:strVal val="visible"/>
                                      </p:to>
                                    </p:set>
                                    <p:animEffect transition="in" filter="checkerboard(across)">
                                      <p:cBhvr>
                                        <p:cTn id="7" dur="500"/>
                                        <p:tgtEl>
                                          <p:spTgt spid="193539">
                                            <p:txEl>
                                              <p:pRg st="1" end="1"/>
                                            </p:txEl>
                                          </p:spTgt>
                                        </p:tgtEl>
                                      </p:cBhvr>
                                    </p:animEffect>
                                  </p:childTnLst>
                                </p:cTn>
                              </p:par>
                            </p:childTnLst>
                          </p:cTn>
                        </p:par>
                        <p:par>
                          <p:cTn id="8" fill="hold" nodeType="afterGroup">
                            <p:stCondLst>
                              <p:cond delay="500"/>
                            </p:stCondLst>
                            <p:childTnLst>
                              <p:par>
                                <p:cTn id="9" presetID="5" presetClass="entr" presetSubtype="10" fill="hold" nodeType="afterEffect">
                                  <p:stCondLst>
                                    <p:cond delay="0"/>
                                  </p:stCondLst>
                                  <p:childTnLst>
                                    <p:set>
                                      <p:cBhvr>
                                        <p:cTn id="10" dur="1" fill="hold">
                                          <p:stCondLst>
                                            <p:cond delay="0"/>
                                          </p:stCondLst>
                                        </p:cTn>
                                        <p:tgtEl>
                                          <p:spTgt spid="193539">
                                            <p:txEl>
                                              <p:pRg st="2" end="2"/>
                                            </p:txEl>
                                          </p:spTgt>
                                        </p:tgtEl>
                                        <p:attrNameLst>
                                          <p:attrName>style.visibility</p:attrName>
                                        </p:attrNameLst>
                                      </p:cBhvr>
                                      <p:to>
                                        <p:strVal val="visible"/>
                                      </p:to>
                                    </p:set>
                                    <p:animEffect transition="in" filter="checkerboard(across)">
                                      <p:cBhvr>
                                        <p:cTn id="11" dur="500"/>
                                        <p:tgtEl>
                                          <p:spTgt spid="193539">
                                            <p:txEl>
                                              <p:pRg st="2" end="2"/>
                                            </p:txEl>
                                          </p:spTgt>
                                        </p:tgtEl>
                                      </p:cBhvr>
                                    </p:animEffect>
                                  </p:childTnLst>
                                </p:cTn>
                              </p:par>
                            </p:childTnLst>
                          </p:cTn>
                        </p:par>
                        <p:par>
                          <p:cTn id="12" fill="hold" nodeType="afterGroup">
                            <p:stCondLst>
                              <p:cond delay="1000"/>
                            </p:stCondLst>
                            <p:childTnLst>
                              <p:par>
                                <p:cTn id="13" presetID="5" presetClass="entr" presetSubtype="10" fill="hold" nodeType="afterEffect">
                                  <p:stCondLst>
                                    <p:cond delay="0"/>
                                  </p:stCondLst>
                                  <p:childTnLst>
                                    <p:set>
                                      <p:cBhvr>
                                        <p:cTn id="14" dur="1" fill="hold">
                                          <p:stCondLst>
                                            <p:cond delay="0"/>
                                          </p:stCondLst>
                                        </p:cTn>
                                        <p:tgtEl>
                                          <p:spTgt spid="193539">
                                            <p:txEl>
                                              <p:pRg st="3" end="3"/>
                                            </p:txEl>
                                          </p:spTgt>
                                        </p:tgtEl>
                                        <p:attrNameLst>
                                          <p:attrName>style.visibility</p:attrName>
                                        </p:attrNameLst>
                                      </p:cBhvr>
                                      <p:to>
                                        <p:strVal val="visible"/>
                                      </p:to>
                                    </p:set>
                                    <p:animEffect transition="in" filter="checkerboard(across)">
                                      <p:cBhvr>
                                        <p:cTn id="15" dur="500"/>
                                        <p:tgtEl>
                                          <p:spTgt spid="193539">
                                            <p:txEl>
                                              <p:pRg st="3" end="3"/>
                                            </p:txEl>
                                          </p:spTgt>
                                        </p:tgtEl>
                                      </p:cBhvr>
                                    </p:animEffect>
                                  </p:childTnLst>
                                </p:cTn>
                              </p:par>
                            </p:childTnLst>
                          </p:cTn>
                        </p:par>
                        <p:par>
                          <p:cTn id="16" fill="hold" nodeType="afterGroup">
                            <p:stCondLst>
                              <p:cond delay="1500"/>
                            </p:stCondLst>
                            <p:childTnLst>
                              <p:par>
                                <p:cTn id="17" presetID="5" presetClass="entr" presetSubtype="10" fill="hold" nodeType="afterEffect">
                                  <p:stCondLst>
                                    <p:cond delay="0"/>
                                  </p:stCondLst>
                                  <p:childTnLst>
                                    <p:set>
                                      <p:cBhvr>
                                        <p:cTn id="18" dur="1" fill="hold">
                                          <p:stCondLst>
                                            <p:cond delay="0"/>
                                          </p:stCondLst>
                                        </p:cTn>
                                        <p:tgtEl>
                                          <p:spTgt spid="193539">
                                            <p:txEl>
                                              <p:pRg st="4" end="4"/>
                                            </p:txEl>
                                          </p:spTgt>
                                        </p:tgtEl>
                                        <p:attrNameLst>
                                          <p:attrName>style.visibility</p:attrName>
                                        </p:attrNameLst>
                                      </p:cBhvr>
                                      <p:to>
                                        <p:strVal val="visible"/>
                                      </p:to>
                                    </p:set>
                                    <p:animEffect transition="in" filter="checkerboard(across)">
                                      <p:cBhvr>
                                        <p:cTn id="19" dur="500"/>
                                        <p:tgtEl>
                                          <p:spTgt spid="193539">
                                            <p:txEl>
                                              <p:pRg st="4" end="4"/>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193539">
                                            <p:txEl>
                                              <p:pRg st="5" end="5"/>
                                            </p:txEl>
                                          </p:spTgt>
                                        </p:tgtEl>
                                        <p:attrNameLst>
                                          <p:attrName>style.visibility</p:attrName>
                                        </p:attrNameLst>
                                      </p:cBhvr>
                                      <p:to>
                                        <p:strVal val="visible"/>
                                      </p:to>
                                    </p:set>
                                    <p:animEffect transition="in" filter="box(in)">
                                      <p:cBhvr>
                                        <p:cTn id="22" dur="500"/>
                                        <p:tgtEl>
                                          <p:spTgt spid="193539">
                                            <p:txEl>
                                              <p:pRg st="5" end="5"/>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193539">
                                            <p:txEl>
                                              <p:pRg st="6" end="6"/>
                                            </p:txEl>
                                          </p:spTgt>
                                        </p:tgtEl>
                                        <p:attrNameLst>
                                          <p:attrName>style.visibility</p:attrName>
                                        </p:attrNameLst>
                                      </p:cBhvr>
                                      <p:to>
                                        <p:strVal val="visible"/>
                                      </p:to>
                                    </p:set>
                                    <p:animEffect transition="in" filter="box(in)">
                                      <p:cBhvr>
                                        <p:cTn id="25" dur="500"/>
                                        <p:tgtEl>
                                          <p:spTgt spid="193539">
                                            <p:txEl>
                                              <p:pRg st="6" end="6"/>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193539">
                                            <p:txEl>
                                              <p:pRg st="7" end="7"/>
                                            </p:txEl>
                                          </p:spTgt>
                                        </p:tgtEl>
                                        <p:attrNameLst>
                                          <p:attrName>style.visibility</p:attrName>
                                        </p:attrNameLst>
                                      </p:cBhvr>
                                      <p:to>
                                        <p:strVal val="visible"/>
                                      </p:to>
                                    </p:set>
                                    <p:animEffect transition="in" filter="box(in)">
                                      <p:cBhvr>
                                        <p:cTn id="28" dur="500"/>
                                        <p:tgtEl>
                                          <p:spTgt spid="193539">
                                            <p:txEl>
                                              <p:pRg st="7" end="7"/>
                                            </p:txEl>
                                          </p:spTgt>
                                        </p:tgtEl>
                                      </p:cBhvr>
                                    </p:animEffect>
                                  </p:childTnLst>
                                </p:cTn>
                              </p:par>
                              <p:par>
                                <p:cTn id="29" presetID="4" presetClass="entr" presetSubtype="16" fill="hold" nodeType="withEffect">
                                  <p:stCondLst>
                                    <p:cond delay="0"/>
                                  </p:stCondLst>
                                  <p:childTnLst>
                                    <p:set>
                                      <p:cBhvr>
                                        <p:cTn id="30" dur="1" fill="hold">
                                          <p:stCondLst>
                                            <p:cond delay="0"/>
                                          </p:stCondLst>
                                        </p:cTn>
                                        <p:tgtEl>
                                          <p:spTgt spid="193539">
                                            <p:txEl>
                                              <p:pRg st="8" end="8"/>
                                            </p:txEl>
                                          </p:spTgt>
                                        </p:tgtEl>
                                        <p:attrNameLst>
                                          <p:attrName>style.visibility</p:attrName>
                                        </p:attrNameLst>
                                      </p:cBhvr>
                                      <p:to>
                                        <p:strVal val="visible"/>
                                      </p:to>
                                    </p:set>
                                    <p:animEffect transition="in" filter="box(in)">
                                      <p:cBhvr>
                                        <p:cTn id="31" dur="500"/>
                                        <p:tgtEl>
                                          <p:spTgt spid="19353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60D2A0D-E5C8-40A6-806E-F91748000FC2}" type="slidenum">
              <a:rPr lang="en-US" altLang="zh-CN" sz="1200">
                <a:latin typeface="Arial Black" panose="020B0A04020102020204" pitchFamily="34" charset="0"/>
              </a:rPr>
              <a:pPr>
                <a:spcBef>
                  <a:spcPct val="0"/>
                </a:spcBef>
                <a:buClrTx/>
                <a:buSzTx/>
                <a:buFontTx/>
                <a:buNone/>
              </a:pPr>
              <a:t>3</a:t>
            </a:fld>
            <a:endParaRPr lang="en-US" altLang="zh-CN" sz="1200">
              <a:latin typeface="Arial Black" panose="020B0A04020102020204" pitchFamily="34" charset="0"/>
            </a:endParaRPr>
          </a:p>
        </p:txBody>
      </p:sp>
      <p:sp>
        <p:nvSpPr>
          <p:cNvPr id="6147" name="Rectangle 2"/>
          <p:cNvSpPr>
            <a:spLocks noGrp="1" noChangeArrowheads="1"/>
          </p:cNvSpPr>
          <p:nvPr>
            <p:ph type="title"/>
          </p:nvPr>
        </p:nvSpPr>
        <p:spPr>
          <a:xfrm>
            <a:off x="457200" y="457200"/>
            <a:ext cx="8229600" cy="990600"/>
          </a:xfrm>
        </p:spPr>
        <p:txBody>
          <a:bodyPr/>
          <a:lstStyle/>
          <a:p>
            <a:pPr eaLnBrk="1" hangingPunct="1"/>
            <a:r>
              <a:rPr lang="zh-CN" altLang="en-US" b="1" smtClean="0">
                <a:latin typeface="宋体" panose="02010600030101010101" pitchFamily="2" charset="-122"/>
              </a:rPr>
              <a:t>等值式与基本等值式</a:t>
            </a:r>
            <a:r>
              <a:rPr lang="zh-CN" altLang="en-US" sz="4000" b="1" smtClean="0">
                <a:latin typeface="宋体" panose="02010600030101010101" pitchFamily="2" charset="-122"/>
              </a:rPr>
              <a:t> </a:t>
            </a:r>
          </a:p>
        </p:txBody>
      </p:sp>
      <p:sp>
        <p:nvSpPr>
          <p:cNvPr id="6148" name="Rectangle 3"/>
          <p:cNvSpPr>
            <a:spLocks noGrp="1" noChangeArrowheads="1"/>
          </p:cNvSpPr>
          <p:nvPr>
            <p:ph type="body" idx="1"/>
          </p:nvPr>
        </p:nvSpPr>
        <p:spPr>
          <a:xfrm>
            <a:off x="684213" y="2924175"/>
            <a:ext cx="7704137" cy="3352800"/>
          </a:xfrm>
          <a:solidFill>
            <a:srgbClr val="FFFFCC"/>
          </a:solidFill>
          <a:ln w="28575">
            <a:solidFill>
              <a:srgbClr val="FF6600"/>
            </a:solidFill>
            <a:miter lim="800000"/>
            <a:headEnd/>
            <a:tailEnd/>
          </a:ln>
        </p:spPr>
        <p:txBody>
          <a:bodyPr/>
          <a:lstStyle/>
          <a:p>
            <a:pPr eaLnBrk="1" hangingPunct="1">
              <a:buFont typeface="Wingdings" panose="05000000000000000000" pitchFamily="2" charset="2"/>
              <a:buNone/>
            </a:pPr>
            <a:r>
              <a:rPr lang="zh-CN" altLang="en-US" sz="2800" b="1" smtClean="0">
                <a:solidFill>
                  <a:srgbClr val="003399"/>
                </a:solidFill>
                <a:latin typeface="黑体" panose="02010609060101010101" pitchFamily="49" charset="-122"/>
                <a:ea typeface="黑体" panose="02010609060101010101" pitchFamily="49" charset="-122"/>
              </a:rPr>
              <a:t>基本等值式</a:t>
            </a:r>
            <a:r>
              <a:rPr lang="en-US" altLang="zh-CN" sz="2800" b="1" smtClean="0">
                <a:solidFill>
                  <a:srgbClr val="003399"/>
                </a:solidFill>
                <a:latin typeface="Times New Roman" panose="02020603050405020304" pitchFamily="18" charset="0"/>
                <a:ea typeface="黑体" panose="02010609060101010101" pitchFamily="49" charset="-122"/>
              </a:rPr>
              <a:t>:</a:t>
            </a:r>
          </a:p>
          <a:p>
            <a:pPr eaLnBrk="1" hangingPunct="1">
              <a:buFont typeface="Wingdings" panose="05000000000000000000" pitchFamily="2" charset="2"/>
              <a:buNone/>
            </a:pPr>
            <a:r>
              <a:rPr lang="zh-CN" altLang="en-US" sz="2400" b="1" smtClean="0">
                <a:solidFill>
                  <a:srgbClr val="003399"/>
                </a:solidFill>
                <a:latin typeface="黑体" panose="02010609060101010101" pitchFamily="49" charset="-122"/>
                <a:ea typeface="黑体" panose="02010609060101010101" pitchFamily="49" charset="-122"/>
              </a:rPr>
              <a:t>命题逻辑中</a:t>
            </a:r>
            <a:r>
              <a:rPr lang="en-US" altLang="zh-CN" sz="2400" b="1" smtClean="0">
                <a:solidFill>
                  <a:srgbClr val="003399"/>
                </a:solidFill>
                <a:latin typeface="黑体" panose="02010609060101010101" pitchFamily="49" charset="-122"/>
                <a:ea typeface="黑体" panose="02010609060101010101" pitchFamily="49" charset="-122"/>
              </a:rPr>
              <a:t>16</a:t>
            </a:r>
            <a:r>
              <a:rPr lang="zh-CN" altLang="en-US" sz="2400" b="1" smtClean="0">
                <a:solidFill>
                  <a:srgbClr val="003399"/>
                </a:solidFill>
                <a:latin typeface="黑体" panose="02010609060101010101" pitchFamily="49" charset="-122"/>
                <a:ea typeface="黑体" panose="02010609060101010101" pitchFamily="49" charset="-122"/>
              </a:rPr>
              <a:t>组基本等值式的代换实例</a:t>
            </a:r>
          </a:p>
          <a:p>
            <a:pPr eaLnBrk="1" hangingPunct="1">
              <a:buFont typeface="Wingdings" panose="05000000000000000000" pitchFamily="2" charset="2"/>
              <a:buNone/>
            </a:pPr>
            <a:r>
              <a:rPr lang="zh-CN" altLang="en-US" sz="2400" b="1" smtClean="0">
                <a:latin typeface="Times New Roman" panose="02020603050405020304" pitchFamily="18" charset="0"/>
              </a:rPr>
              <a:t>如，</a:t>
            </a:r>
            <a:r>
              <a:rPr lang="zh-CN" altLang="en-US" sz="2400" b="1" smtClean="0">
                <a:latin typeface="Times New Roman" panose="02020603050405020304" pitchFamily="18" charset="0"/>
                <a:sym typeface="Symbol" panose="05050102010706020507" pitchFamily="18" charset="2"/>
              </a:rPr>
              <a:t></a:t>
            </a:r>
            <a:r>
              <a:rPr lang="en-US" altLang="zh-CN" sz="2400" b="1" i="1" smtClean="0">
                <a:latin typeface="Times New Roman" panose="02020603050405020304" pitchFamily="18" charset="0"/>
              </a:rPr>
              <a:t>xF</a:t>
            </a:r>
            <a:r>
              <a:rPr lang="en-US" altLang="zh-CN" sz="2400" b="1" smtClean="0">
                <a:latin typeface="Times New Roman" panose="02020603050405020304" pitchFamily="18" charset="0"/>
              </a:rPr>
              <a:t>(</a:t>
            </a:r>
            <a:r>
              <a:rPr lang="en-US" altLang="zh-CN" sz="2400" b="1" i="1" smtClean="0">
                <a:latin typeface="Times New Roman" panose="02020603050405020304" pitchFamily="18" charset="0"/>
              </a:rPr>
              <a:t>x</a:t>
            </a:r>
            <a:r>
              <a:rPr lang="en-US" altLang="zh-CN" sz="2400" b="1" smtClean="0">
                <a:latin typeface="Times New Roman" panose="02020603050405020304" pitchFamily="18" charset="0"/>
              </a:rPr>
              <a:t>)</a:t>
            </a:r>
            <a:r>
              <a:rPr lang="en-US" altLang="zh-CN" sz="2400" b="1" smtClean="0">
                <a:latin typeface="Times New Roman" panose="02020603050405020304" pitchFamily="18" charset="0"/>
                <a:sym typeface="Symbol" panose="05050102010706020507" pitchFamily="18" charset="2"/>
              </a:rPr>
              <a:t></a:t>
            </a:r>
            <a:r>
              <a:rPr lang="en-US" altLang="zh-CN" sz="2400" b="1" i="1" smtClean="0">
                <a:latin typeface="Times New Roman" panose="02020603050405020304" pitchFamily="18" charset="0"/>
              </a:rPr>
              <a:t>yG</a:t>
            </a:r>
            <a:r>
              <a:rPr lang="en-US" altLang="zh-CN" sz="2400" b="1" smtClean="0">
                <a:latin typeface="Times New Roman" panose="02020603050405020304" pitchFamily="18" charset="0"/>
              </a:rPr>
              <a:t>(</a:t>
            </a:r>
            <a:r>
              <a:rPr lang="en-US" altLang="zh-CN" sz="2400" b="1" i="1" smtClean="0">
                <a:latin typeface="Times New Roman" panose="02020603050405020304" pitchFamily="18" charset="0"/>
              </a:rPr>
              <a:t>y</a:t>
            </a:r>
            <a:r>
              <a:rPr lang="en-US" altLang="zh-CN" sz="2400" b="1" smtClean="0">
                <a:latin typeface="Times New Roman" panose="02020603050405020304" pitchFamily="18" charset="0"/>
              </a:rPr>
              <a:t>) </a:t>
            </a:r>
            <a:r>
              <a:rPr lang="en-US" altLang="zh-CN" sz="2400" b="1" smtClean="0">
                <a:latin typeface="Times New Roman" panose="02020603050405020304" pitchFamily="18" charset="0"/>
                <a:sym typeface="Symbol" panose="05050102010706020507" pitchFamily="18" charset="2"/>
              </a:rPr>
              <a:t> </a:t>
            </a:r>
            <a:r>
              <a:rPr lang="en-US" altLang="zh-CN" sz="2400" b="1" i="1" smtClean="0">
                <a:latin typeface="Times New Roman" panose="02020603050405020304" pitchFamily="18" charset="0"/>
              </a:rPr>
              <a:t>xF</a:t>
            </a:r>
            <a:r>
              <a:rPr lang="en-US" altLang="zh-CN" sz="2400" b="1" smtClean="0">
                <a:latin typeface="Times New Roman" panose="02020603050405020304" pitchFamily="18" charset="0"/>
              </a:rPr>
              <a:t>(</a:t>
            </a:r>
            <a:r>
              <a:rPr lang="en-US" altLang="zh-CN" sz="2400" b="1" i="1" smtClean="0">
                <a:latin typeface="Times New Roman" panose="02020603050405020304" pitchFamily="18" charset="0"/>
              </a:rPr>
              <a:t>x</a:t>
            </a:r>
            <a:r>
              <a:rPr lang="en-US" altLang="zh-CN" sz="2400" b="1" smtClean="0">
                <a:latin typeface="Times New Roman" panose="02020603050405020304" pitchFamily="18" charset="0"/>
              </a:rPr>
              <a:t>)</a:t>
            </a:r>
            <a:r>
              <a:rPr lang="en-US" altLang="zh-CN" sz="2400" b="1" smtClean="0">
                <a:latin typeface="Times New Roman" panose="02020603050405020304" pitchFamily="18" charset="0"/>
                <a:sym typeface="Symbol" panose="05050102010706020507" pitchFamily="18" charset="2"/>
              </a:rPr>
              <a:t></a:t>
            </a:r>
            <a:r>
              <a:rPr lang="en-US" altLang="zh-CN" sz="2400" b="1" i="1" smtClean="0">
                <a:latin typeface="Times New Roman" panose="02020603050405020304" pitchFamily="18" charset="0"/>
              </a:rPr>
              <a:t>yG</a:t>
            </a:r>
            <a:r>
              <a:rPr lang="en-US" altLang="zh-CN" sz="2400" b="1" smtClean="0">
                <a:latin typeface="Times New Roman" panose="02020603050405020304" pitchFamily="18" charset="0"/>
              </a:rPr>
              <a:t>(</a:t>
            </a:r>
            <a:r>
              <a:rPr lang="en-US" altLang="zh-CN" sz="2400" b="1" i="1" smtClean="0">
                <a:latin typeface="Times New Roman" panose="02020603050405020304" pitchFamily="18" charset="0"/>
              </a:rPr>
              <a:t>y</a:t>
            </a:r>
            <a:r>
              <a:rPr lang="en-US" altLang="zh-CN" sz="2400" b="1" smtClean="0">
                <a:latin typeface="Times New Roman" panose="02020603050405020304" pitchFamily="18" charset="0"/>
              </a:rPr>
              <a:t>)</a:t>
            </a:r>
          </a:p>
          <a:p>
            <a:pPr eaLnBrk="1" hangingPunct="1">
              <a:buFont typeface="Wingdings" panose="05000000000000000000" pitchFamily="2" charset="2"/>
              <a:buNone/>
            </a:pPr>
            <a:r>
              <a:rPr lang="en-US" altLang="zh-CN" sz="2400" b="1" smtClean="0">
                <a:latin typeface="Times New Roman" panose="02020603050405020304" pitchFamily="18" charset="0"/>
              </a:rPr>
              <a:t>        </a:t>
            </a:r>
            <a:r>
              <a:rPr lang="en-US" altLang="zh-CN" sz="2400" b="1" smtClean="0">
                <a:latin typeface="Times New Roman" panose="02020603050405020304" pitchFamily="18" charset="0"/>
                <a:sym typeface="Symbol" panose="05050102010706020507" pitchFamily="18" charset="2"/>
              </a:rPr>
              <a:t></a:t>
            </a:r>
            <a:r>
              <a:rPr lang="en-US" altLang="zh-CN" sz="2400" b="1" smtClean="0">
                <a:latin typeface="Times New Roman" panose="02020603050405020304" pitchFamily="18" charset="0"/>
              </a:rPr>
              <a:t>(</a:t>
            </a:r>
            <a:r>
              <a:rPr lang="en-US" altLang="zh-CN" sz="2400" b="1" smtClean="0">
                <a:latin typeface="Times New Roman" panose="02020603050405020304" pitchFamily="18" charset="0"/>
                <a:sym typeface="Symbol" panose="05050102010706020507" pitchFamily="18" charset="2"/>
              </a:rPr>
              <a:t></a:t>
            </a:r>
            <a:r>
              <a:rPr lang="en-US" altLang="zh-CN" sz="2400" b="1" i="1" smtClean="0">
                <a:latin typeface="Times New Roman" panose="02020603050405020304" pitchFamily="18" charset="0"/>
              </a:rPr>
              <a:t>xF</a:t>
            </a:r>
            <a:r>
              <a:rPr lang="en-US" altLang="zh-CN" sz="2400" b="1" smtClean="0">
                <a:latin typeface="Times New Roman" panose="02020603050405020304" pitchFamily="18" charset="0"/>
              </a:rPr>
              <a:t>(</a:t>
            </a:r>
            <a:r>
              <a:rPr lang="en-US" altLang="zh-CN" sz="2400" b="1" i="1" smtClean="0">
                <a:latin typeface="Times New Roman" panose="02020603050405020304" pitchFamily="18" charset="0"/>
              </a:rPr>
              <a:t>x</a:t>
            </a:r>
            <a:r>
              <a:rPr lang="en-US" altLang="zh-CN" sz="2400" b="1" smtClean="0">
                <a:latin typeface="Times New Roman" panose="02020603050405020304" pitchFamily="18" charset="0"/>
              </a:rPr>
              <a:t>)</a:t>
            </a:r>
            <a:r>
              <a:rPr lang="en-US" altLang="zh-CN" sz="2400" b="1" smtClean="0">
                <a:latin typeface="Times New Roman" panose="02020603050405020304" pitchFamily="18" charset="0"/>
                <a:sym typeface="Symbol" panose="05050102010706020507" pitchFamily="18" charset="2"/>
              </a:rPr>
              <a:t></a:t>
            </a:r>
            <a:r>
              <a:rPr lang="en-US" altLang="zh-CN" sz="2400" b="1" i="1" smtClean="0">
                <a:latin typeface="Times New Roman" panose="02020603050405020304" pitchFamily="18" charset="0"/>
              </a:rPr>
              <a:t>yG</a:t>
            </a:r>
            <a:r>
              <a:rPr lang="en-US" altLang="zh-CN" sz="2400" b="1" smtClean="0">
                <a:latin typeface="Times New Roman" panose="02020603050405020304" pitchFamily="18" charset="0"/>
              </a:rPr>
              <a:t>(</a:t>
            </a:r>
            <a:r>
              <a:rPr lang="en-US" altLang="zh-CN" sz="2400" b="1" i="1" smtClean="0">
                <a:latin typeface="Times New Roman" panose="02020603050405020304" pitchFamily="18" charset="0"/>
              </a:rPr>
              <a:t>y</a:t>
            </a:r>
            <a:r>
              <a:rPr lang="en-US" altLang="zh-CN" sz="2400" b="1" smtClean="0">
                <a:latin typeface="Times New Roman" panose="02020603050405020304" pitchFamily="18" charset="0"/>
              </a:rPr>
              <a:t>)) </a:t>
            </a:r>
            <a:r>
              <a:rPr lang="en-US" altLang="zh-CN" sz="2400" b="1" smtClean="0">
                <a:latin typeface="Times New Roman" panose="02020603050405020304" pitchFamily="18" charset="0"/>
                <a:sym typeface="Symbol" panose="05050102010706020507" pitchFamily="18" charset="2"/>
              </a:rPr>
              <a:t> </a:t>
            </a:r>
            <a:r>
              <a:rPr lang="en-US" altLang="zh-CN" sz="2400" b="1" i="1" smtClean="0">
                <a:latin typeface="Times New Roman" panose="02020603050405020304" pitchFamily="18" charset="0"/>
              </a:rPr>
              <a:t>xF</a:t>
            </a:r>
            <a:r>
              <a:rPr lang="en-US" altLang="zh-CN" sz="2400" b="1" smtClean="0">
                <a:latin typeface="Times New Roman" panose="02020603050405020304" pitchFamily="18" charset="0"/>
              </a:rPr>
              <a:t>(</a:t>
            </a:r>
            <a:r>
              <a:rPr lang="en-US" altLang="zh-CN" sz="2400" b="1" i="1" smtClean="0">
                <a:latin typeface="Times New Roman" panose="02020603050405020304" pitchFamily="18" charset="0"/>
              </a:rPr>
              <a:t>x</a:t>
            </a:r>
            <a:r>
              <a:rPr lang="en-US" altLang="zh-CN" sz="2400" b="1" smtClean="0">
                <a:latin typeface="Times New Roman" panose="02020603050405020304" pitchFamily="18" charset="0"/>
              </a:rPr>
              <a:t>)</a:t>
            </a:r>
            <a:r>
              <a:rPr lang="en-US" altLang="zh-CN" sz="2400" b="1" smtClean="0">
                <a:latin typeface="Times New Roman" panose="02020603050405020304" pitchFamily="18" charset="0"/>
                <a:sym typeface="Symbol" panose="05050102010706020507" pitchFamily="18" charset="2"/>
              </a:rPr>
              <a:t></a:t>
            </a:r>
            <a:r>
              <a:rPr lang="en-US" altLang="zh-CN" sz="2400" b="1" i="1" smtClean="0">
                <a:latin typeface="Times New Roman" panose="02020603050405020304" pitchFamily="18" charset="0"/>
              </a:rPr>
              <a:t>yG</a:t>
            </a:r>
            <a:r>
              <a:rPr lang="en-US" altLang="zh-CN" sz="2400" b="1" smtClean="0">
                <a:latin typeface="Times New Roman" panose="02020603050405020304" pitchFamily="18" charset="0"/>
              </a:rPr>
              <a:t>(</a:t>
            </a:r>
            <a:r>
              <a:rPr lang="en-US" altLang="zh-CN" sz="2400" b="1" i="1" smtClean="0">
                <a:latin typeface="Times New Roman" panose="02020603050405020304" pitchFamily="18" charset="0"/>
              </a:rPr>
              <a:t>y</a:t>
            </a:r>
            <a:r>
              <a:rPr lang="en-US" altLang="zh-CN" sz="2400" b="1" smtClean="0">
                <a:latin typeface="Times New Roman" panose="02020603050405020304" pitchFamily="18" charset="0"/>
              </a:rPr>
              <a:t>)   </a:t>
            </a:r>
            <a:r>
              <a:rPr lang="zh-CN" altLang="en-US" sz="2400" b="1" smtClean="0">
                <a:latin typeface="Times New Roman" panose="02020603050405020304" pitchFamily="18" charset="0"/>
              </a:rPr>
              <a:t>等 </a:t>
            </a:r>
          </a:p>
          <a:p>
            <a:pPr eaLnBrk="1" hangingPunct="1">
              <a:buFont typeface="Wingdings" panose="05000000000000000000" pitchFamily="2" charset="2"/>
              <a:buNone/>
            </a:pPr>
            <a:r>
              <a:rPr lang="zh-CN" altLang="en-US" sz="2400" b="1" smtClean="0">
                <a:solidFill>
                  <a:schemeClr val="bg2"/>
                </a:solidFill>
                <a:latin typeface="Times New Roman" panose="02020603050405020304" pitchFamily="18" charset="0"/>
                <a:ea typeface="黑体" panose="02010609060101010101" pitchFamily="49" charset="-122"/>
              </a:rPr>
              <a:t>消去量词等值式</a:t>
            </a:r>
            <a:r>
              <a:rPr lang="zh-CN" altLang="en-US" sz="2400" b="1" smtClean="0">
                <a:latin typeface="Times New Roman" panose="02020603050405020304" pitchFamily="18" charset="0"/>
              </a:rPr>
              <a:t>        设</a:t>
            </a:r>
            <a:r>
              <a:rPr lang="en-US" altLang="zh-CN" sz="2400" b="1" i="1" smtClean="0">
                <a:latin typeface="Times New Roman" panose="02020603050405020304" pitchFamily="18" charset="0"/>
              </a:rPr>
              <a:t>D</a:t>
            </a:r>
            <a:r>
              <a:rPr lang="en-US" altLang="zh-CN" sz="2400" b="1" smtClean="0">
                <a:latin typeface="Times New Roman" panose="02020603050405020304" pitchFamily="18" charset="0"/>
              </a:rPr>
              <a:t>={</a:t>
            </a:r>
            <a:r>
              <a:rPr lang="en-US" altLang="zh-CN" sz="2400" b="1" i="1" smtClean="0">
                <a:latin typeface="Times New Roman" panose="02020603050405020304" pitchFamily="18" charset="0"/>
              </a:rPr>
              <a:t>a</a:t>
            </a:r>
            <a:r>
              <a:rPr lang="en-US" altLang="zh-CN" sz="2400" b="1" baseline="-30000" smtClean="0">
                <a:latin typeface="Times New Roman" panose="02020603050405020304" pitchFamily="18" charset="0"/>
              </a:rPr>
              <a:t>1</a:t>
            </a:r>
            <a:r>
              <a:rPr lang="en-US" altLang="zh-CN" sz="2400" b="1" smtClean="0">
                <a:latin typeface="Times New Roman" panose="02020603050405020304" pitchFamily="18" charset="0"/>
              </a:rPr>
              <a:t>,</a:t>
            </a:r>
            <a:r>
              <a:rPr lang="en-US" altLang="zh-CN" sz="2400" b="1" i="1" smtClean="0">
                <a:latin typeface="Times New Roman" panose="02020603050405020304" pitchFamily="18" charset="0"/>
              </a:rPr>
              <a:t>a</a:t>
            </a:r>
            <a:r>
              <a:rPr lang="en-US" altLang="zh-CN" sz="2400" b="1" baseline="-30000" smtClean="0">
                <a:latin typeface="Times New Roman" panose="02020603050405020304" pitchFamily="18" charset="0"/>
              </a:rPr>
              <a:t>2</a:t>
            </a:r>
            <a:r>
              <a:rPr lang="en-US" altLang="zh-CN" sz="2400" b="1" smtClean="0">
                <a:latin typeface="Times New Roman" panose="02020603050405020304" pitchFamily="18" charset="0"/>
              </a:rPr>
              <a:t>,…,</a:t>
            </a:r>
            <a:r>
              <a:rPr lang="en-US" altLang="zh-CN" sz="2400" b="1" i="1" smtClean="0">
                <a:latin typeface="Times New Roman" panose="02020603050405020304" pitchFamily="18" charset="0"/>
              </a:rPr>
              <a:t>a</a:t>
            </a:r>
            <a:r>
              <a:rPr lang="en-US" altLang="zh-CN" sz="2400" b="1" i="1" baseline="-30000" smtClean="0">
                <a:latin typeface="Times New Roman" panose="02020603050405020304" pitchFamily="18" charset="0"/>
              </a:rPr>
              <a:t>n</a:t>
            </a:r>
            <a:r>
              <a:rPr lang="en-US" altLang="zh-CN" sz="2400" b="1" smtClean="0">
                <a:latin typeface="Times New Roman" panose="02020603050405020304" pitchFamily="18" charset="0"/>
              </a:rPr>
              <a:t>} </a:t>
            </a:r>
          </a:p>
          <a:p>
            <a:pPr eaLnBrk="1" hangingPunct="1">
              <a:buFont typeface="Wingdings" panose="05000000000000000000" pitchFamily="2" charset="2"/>
              <a:buNone/>
            </a:pPr>
            <a:r>
              <a:rPr lang="en-US" altLang="zh-CN" sz="2400" b="1" smtClean="0">
                <a:latin typeface="Times New Roman" panose="02020603050405020304" pitchFamily="18" charset="0"/>
                <a:sym typeface="Symbol" panose="05050102010706020507" pitchFamily="18" charset="2"/>
              </a:rPr>
              <a:t>     </a:t>
            </a:r>
            <a:r>
              <a:rPr lang="en-US" altLang="zh-CN" sz="2400" b="1" i="1" smtClean="0">
                <a:latin typeface="Times New Roman" panose="02020603050405020304" pitchFamily="18" charset="0"/>
              </a:rPr>
              <a:t>xA</a:t>
            </a:r>
            <a:r>
              <a:rPr lang="en-US" altLang="zh-CN" sz="2400" b="1" smtClean="0">
                <a:latin typeface="Times New Roman" panose="02020603050405020304" pitchFamily="18" charset="0"/>
              </a:rPr>
              <a:t>(</a:t>
            </a:r>
            <a:r>
              <a:rPr lang="en-US" altLang="zh-CN" sz="2400" b="1" i="1" smtClean="0">
                <a:latin typeface="Times New Roman" panose="02020603050405020304" pitchFamily="18" charset="0"/>
              </a:rPr>
              <a:t>x</a:t>
            </a:r>
            <a:r>
              <a:rPr lang="en-US" altLang="zh-CN" sz="2400" b="1" smtClean="0">
                <a:latin typeface="Times New Roman" panose="02020603050405020304" pitchFamily="18" charset="0"/>
              </a:rPr>
              <a:t>)</a:t>
            </a:r>
            <a:r>
              <a:rPr lang="en-US" altLang="zh-CN" sz="2400" b="1" smtClean="0">
                <a:latin typeface="Times New Roman" panose="02020603050405020304" pitchFamily="18" charset="0"/>
                <a:sym typeface="Symbol" panose="05050102010706020507" pitchFamily="18" charset="2"/>
              </a:rPr>
              <a:t></a:t>
            </a:r>
            <a:r>
              <a:rPr lang="en-US" altLang="zh-CN" sz="2400" b="1" i="1" smtClean="0">
                <a:latin typeface="Times New Roman" panose="02020603050405020304" pitchFamily="18" charset="0"/>
              </a:rPr>
              <a:t>A</a:t>
            </a:r>
            <a:r>
              <a:rPr lang="en-US" altLang="zh-CN" sz="2400" b="1" smtClean="0">
                <a:latin typeface="Times New Roman" panose="02020603050405020304" pitchFamily="18" charset="0"/>
              </a:rPr>
              <a:t>(</a:t>
            </a:r>
            <a:r>
              <a:rPr lang="en-US" altLang="zh-CN" sz="2400" b="1" i="1" smtClean="0">
                <a:latin typeface="Times New Roman" panose="02020603050405020304" pitchFamily="18" charset="0"/>
              </a:rPr>
              <a:t>a</a:t>
            </a:r>
            <a:r>
              <a:rPr lang="en-US" altLang="zh-CN" sz="2400" b="1" baseline="-30000" smtClean="0">
                <a:latin typeface="Times New Roman" panose="02020603050405020304" pitchFamily="18" charset="0"/>
              </a:rPr>
              <a:t>1</a:t>
            </a:r>
            <a:r>
              <a:rPr lang="en-US" altLang="zh-CN" sz="2400" b="1" smtClean="0">
                <a:latin typeface="Times New Roman" panose="02020603050405020304" pitchFamily="18" charset="0"/>
              </a:rPr>
              <a:t>)</a:t>
            </a:r>
            <a:r>
              <a:rPr lang="en-US" altLang="zh-CN" sz="2400" b="1" smtClean="0">
                <a:latin typeface="Times New Roman" panose="02020603050405020304" pitchFamily="18" charset="0"/>
                <a:sym typeface="Symbol" panose="05050102010706020507" pitchFamily="18" charset="2"/>
              </a:rPr>
              <a:t></a:t>
            </a:r>
            <a:r>
              <a:rPr lang="en-US" altLang="zh-CN" sz="2400" b="1" i="1" smtClean="0">
                <a:latin typeface="Times New Roman" panose="02020603050405020304" pitchFamily="18" charset="0"/>
              </a:rPr>
              <a:t>A</a:t>
            </a:r>
            <a:r>
              <a:rPr lang="en-US" altLang="zh-CN" sz="2400" b="1" smtClean="0">
                <a:latin typeface="Times New Roman" panose="02020603050405020304" pitchFamily="18" charset="0"/>
              </a:rPr>
              <a:t>(</a:t>
            </a:r>
            <a:r>
              <a:rPr lang="en-US" altLang="zh-CN" sz="2400" b="1" i="1" smtClean="0">
                <a:latin typeface="Times New Roman" panose="02020603050405020304" pitchFamily="18" charset="0"/>
              </a:rPr>
              <a:t>a</a:t>
            </a:r>
            <a:r>
              <a:rPr lang="en-US" altLang="zh-CN" sz="2400" b="1" baseline="-30000" smtClean="0">
                <a:latin typeface="Times New Roman" panose="02020603050405020304" pitchFamily="18" charset="0"/>
              </a:rPr>
              <a:t>2</a:t>
            </a:r>
            <a:r>
              <a:rPr lang="en-US" altLang="zh-CN" sz="2400" b="1" smtClean="0">
                <a:latin typeface="Times New Roman" panose="02020603050405020304" pitchFamily="18" charset="0"/>
              </a:rPr>
              <a:t>)</a:t>
            </a:r>
            <a:r>
              <a:rPr lang="en-US" altLang="zh-CN" sz="2400" b="1" smtClean="0">
                <a:latin typeface="Times New Roman" panose="02020603050405020304" pitchFamily="18" charset="0"/>
                <a:sym typeface="Symbol" panose="05050102010706020507" pitchFamily="18" charset="2"/>
              </a:rPr>
              <a:t></a:t>
            </a:r>
            <a:r>
              <a:rPr lang="en-US" altLang="zh-CN" sz="2400" b="1" smtClean="0">
                <a:latin typeface="Times New Roman" panose="02020603050405020304" pitchFamily="18" charset="0"/>
              </a:rPr>
              <a:t>…</a:t>
            </a:r>
            <a:r>
              <a:rPr lang="en-US" altLang="zh-CN" sz="2400" b="1" smtClean="0">
                <a:latin typeface="Times New Roman" panose="02020603050405020304" pitchFamily="18" charset="0"/>
                <a:sym typeface="Symbol" panose="05050102010706020507" pitchFamily="18" charset="2"/>
              </a:rPr>
              <a:t></a:t>
            </a:r>
            <a:r>
              <a:rPr lang="en-US" altLang="zh-CN" sz="2400" b="1" i="1" smtClean="0">
                <a:latin typeface="Times New Roman" panose="02020603050405020304" pitchFamily="18" charset="0"/>
              </a:rPr>
              <a:t>A</a:t>
            </a:r>
            <a:r>
              <a:rPr lang="en-US" altLang="zh-CN" sz="2400" b="1" smtClean="0">
                <a:latin typeface="Times New Roman" panose="02020603050405020304" pitchFamily="18" charset="0"/>
              </a:rPr>
              <a:t>(</a:t>
            </a:r>
            <a:r>
              <a:rPr lang="en-US" altLang="zh-CN" sz="2400" b="1" i="1" smtClean="0">
                <a:latin typeface="Times New Roman" panose="02020603050405020304" pitchFamily="18" charset="0"/>
              </a:rPr>
              <a:t>a</a:t>
            </a:r>
            <a:r>
              <a:rPr lang="en-US" altLang="zh-CN" sz="2400" b="1" i="1" baseline="-30000" smtClean="0">
                <a:latin typeface="Times New Roman" panose="02020603050405020304" pitchFamily="18" charset="0"/>
              </a:rPr>
              <a:t>n</a:t>
            </a:r>
            <a:r>
              <a:rPr lang="en-US" altLang="zh-CN" sz="2400" b="1" smtClean="0">
                <a:latin typeface="Times New Roman" panose="02020603050405020304" pitchFamily="18" charset="0"/>
              </a:rPr>
              <a:t>) </a:t>
            </a:r>
          </a:p>
          <a:p>
            <a:pPr eaLnBrk="1" hangingPunct="1">
              <a:buFont typeface="Wingdings" panose="05000000000000000000" pitchFamily="2" charset="2"/>
              <a:buNone/>
            </a:pPr>
            <a:r>
              <a:rPr lang="en-US" altLang="zh-CN" sz="2400" b="1" smtClean="0">
                <a:latin typeface="Times New Roman" panose="02020603050405020304" pitchFamily="18" charset="0"/>
                <a:sym typeface="Symbol" panose="05050102010706020507" pitchFamily="18" charset="2"/>
              </a:rPr>
              <a:t>     </a:t>
            </a:r>
            <a:r>
              <a:rPr lang="en-US" altLang="zh-CN" sz="2400" b="1" i="1" smtClean="0">
                <a:latin typeface="Times New Roman" panose="02020603050405020304" pitchFamily="18" charset="0"/>
              </a:rPr>
              <a:t>xA</a:t>
            </a:r>
            <a:r>
              <a:rPr lang="en-US" altLang="zh-CN" sz="2400" b="1" smtClean="0">
                <a:latin typeface="Times New Roman" panose="02020603050405020304" pitchFamily="18" charset="0"/>
              </a:rPr>
              <a:t>(</a:t>
            </a:r>
            <a:r>
              <a:rPr lang="en-US" altLang="zh-CN" sz="2400" b="1" i="1" smtClean="0">
                <a:latin typeface="Times New Roman" panose="02020603050405020304" pitchFamily="18" charset="0"/>
              </a:rPr>
              <a:t>x</a:t>
            </a:r>
            <a:r>
              <a:rPr lang="en-US" altLang="zh-CN" sz="2400" b="1" smtClean="0">
                <a:latin typeface="Times New Roman" panose="02020603050405020304" pitchFamily="18" charset="0"/>
              </a:rPr>
              <a:t>)</a:t>
            </a:r>
            <a:r>
              <a:rPr lang="en-US" altLang="zh-CN" sz="2400" b="1" smtClean="0">
                <a:latin typeface="Times New Roman" panose="02020603050405020304" pitchFamily="18" charset="0"/>
                <a:sym typeface="Symbol" panose="05050102010706020507" pitchFamily="18" charset="2"/>
              </a:rPr>
              <a:t></a:t>
            </a:r>
            <a:r>
              <a:rPr lang="en-US" altLang="zh-CN" sz="2400" b="1" i="1" smtClean="0">
                <a:latin typeface="Times New Roman" panose="02020603050405020304" pitchFamily="18" charset="0"/>
              </a:rPr>
              <a:t>A</a:t>
            </a:r>
            <a:r>
              <a:rPr lang="en-US" altLang="zh-CN" sz="2400" b="1" smtClean="0">
                <a:latin typeface="Times New Roman" panose="02020603050405020304" pitchFamily="18" charset="0"/>
              </a:rPr>
              <a:t>(</a:t>
            </a:r>
            <a:r>
              <a:rPr lang="en-US" altLang="zh-CN" sz="2400" b="1" i="1" smtClean="0">
                <a:latin typeface="Times New Roman" panose="02020603050405020304" pitchFamily="18" charset="0"/>
              </a:rPr>
              <a:t>a</a:t>
            </a:r>
            <a:r>
              <a:rPr lang="en-US" altLang="zh-CN" sz="2400" b="1" baseline="-30000" smtClean="0">
                <a:latin typeface="Times New Roman" panose="02020603050405020304" pitchFamily="18" charset="0"/>
              </a:rPr>
              <a:t>1</a:t>
            </a:r>
            <a:r>
              <a:rPr lang="en-US" altLang="zh-CN" sz="2400" b="1" smtClean="0">
                <a:latin typeface="Times New Roman" panose="02020603050405020304" pitchFamily="18" charset="0"/>
              </a:rPr>
              <a:t>)</a:t>
            </a:r>
            <a:r>
              <a:rPr lang="en-US" altLang="zh-CN" sz="2400" b="1" smtClean="0">
                <a:latin typeface="Times New Roman" panose="02020603050405020304" pitchFamily="18" charset="0"/>
                <a:sym typeface="Symbol" panose="05050102010706020507" pitchFamily="18" charset="2"/>
              </a:rPr>
              <a:t></a:t>
            </a:r>
            <a:r>
              <a:rPr lang="en-US" altLang="zh-CN" sz="2400" b="1" i="1" smtClean="0">
                <a:latin typeface="Times New Roman" panose="02020603050405020304" pitchFamily="18" charset="0"/>
              </a:rPr>
              <a:t>A</a:t>
            </a:r>
            <a:r>
              <a:rPr lang="en-US" altLang="zh-CN" sz="2400" b="1" smtClean="0">
                <a:latin typeface="Times New Roman" panose="02020603050405020304" pitchFamily="18" charset="0"/>
              </a:rPr>
              <a:t>(</a:t>
            </a:r>
            <a:r>
              <a:rPr lang="en-US" altLang="zh-CN" sz="2400" b="1" i="1" smtClean="0">
                <a:latin typeface="Times New Roman" panose="02020603050405020304" pitchFamily="18" charset="0"/>
              </a:rPr>
              <a:t>a</a:t>
            </a:r>
            <a:r>
              <a:rPr lang="en-US" altLang="zh-CN" sz="2400" b="1" baseline="-30000" smtClean="0">
                <a:latin typeface="Times New Roman" panose="02020603050405020304" pitchFamily="18" charset="0"/>
              </a:rPr>
              <a:t>2</a:t>
            </a:r>
            <a:r>
              <a:rPr lang="en-US" altLang="zh-CN" sz="2400" b="1" smtClean="0">
                <a:latin typeface="Times New Roman" panose="02020603050405020304" pitchFamily="18" charset="0"/>
              </a:rPr>
              <a:t>)</a:t>
            </a:r>
            <a:r>
              <a:rPr lang="en-US" altLang="zh-CN" sz="2400" b="1" smtClean="0">
                <a:latin typeface="Times New Roman" panose="02020603050405020304" pitchFamily="18" charset="0"/>
                <a:sym typeface="Symbol" panose="05050102010706020507" pitchFamily="18" charset="2"/>
              </a:rPr>
              <a:t></a:t>
            </a:r>
            <a:r>
              <a:rPr lang="en-US" altLang="zh-CN" sz="2400" b="1" smtClean="0">
                <a:latin typeface="Times New Roman" panose="02020603050405020304" pitchFamily="18" charset="0"/>
              </a:rPr>
              <a:t>…</a:t>
            </a:r>
            <a:r>
              <a:rPr lang="en-US" altLang="zh-CN" sz="2400" b="1" smtClean="0">
                <a:latin typeface="Times New Roman" panose="02020603050405020304" pitchFamily="18" charset="0"/>
                <a:sym typeface="Symbol" panose="05050102010706020507" pitchFamily="18" charset="2"/>
              </a:rPr>
              <a:t></a:t>
            </a:r>
            <a:r>
              <a:rPr lang="en-US" altLang="zh-CN" sz="2400" b="1" i="1" smtClean="0">
                <a:latin typeface="Times New Roman" panose="02020603050405020304" pitchFamily="18" charset="0"/>
              </a:rPr>
              <a:t>A</a:t>
            </a:r>
            <a:r>
              <a:rPr lang="en-US" altLang="zh-CN" sz="2400" b="1" smtClean="0">
                <a:latin typeface="Times New Roman" panose="02020603050405020304" pitchFamily="18" charset="0"/>
              </a:rPr>
              <a:t>(</a:t>
            </a:r>
            <a:r>
              <a:rPr lang="en-US" altLang="zh-CN" sz="2400" b="1" i="1" smtClean="0">
                <a:latin typeface="Times New Roman" panose="02020603050405020304" pitchFamily="18" charset="0"/>
              </a:rPr>
              <a:t>a</a:t>
            </a:r>
            <a:r>
              <a:rPr lang="en-US" altLang="zh-CN" sz="2400" b="1" i="1" baseline="-30000" smtClean="0">
                <a:latin typeface="Times New Roman" panose="02020603050405020304" pitchFamily="18" charset="0"/>
              </a:rPr>
              <a:t>n</a:t>
            </a:r>
            <a:r>
              <a:rPr lang="en-US" altLang="zh-CN" sz="2400" b="1" smtClean="0">
                <a:latin typeface="Times New Roman" panose="02020603050405020304" pitchFamily="18" charset="0"/>
              </a:rPr>
              <a:t>)</a:t>
            </a:r>
          </a:p>
        </p:txBody>
      </p:sp>
      <p:sp>
        <p:nvSpPr>
          <p:cNvPr id="6149" name="Text Box 4"/>
          <p:cNvSpPr txBox="1">
            <a:spLocks noChangeArrowheads="1"/>
          </p:cNvSpPr>
          <p:nvPr/>
        </p:nvSpPr>
        <p:spPr bwMode="auto">
          <a:xfrm>
            <a:off x="539750" y="1628775"/>
            <a:ext cx="8382000"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sz="2800" b="1">
                <a:solidFill>
                  <a:srgbClr val="FF3300"/>
                </a:solidFill>
                <a:latin typeface="Times New Roman" panose="02020603050405020304" pitchFamily="18" charset="0"/>
              </a:rPr>
              <a:t>定义</a:t>
            </a:r>
            <a:r>
              <a:rPr lang="zh-CN" altLang="en-US" sz="2800" b="1">
                <a:latin typeface="Times New Roman" panose="02020603050405020304" pitchFamily="18" charset="0"/>
              </a:rPr>
              <a:t> 若</a:t>
            </a:r>
            <a:r>
              <a:rPr lang="en-US" altLang="zh-CN" sz="2800" b="1" i="1">
                <a:latin typeface="Times New Roman" panose="02020603050405020304" pitchFamily="18" charset="0"/>
              </a:rPr>
              <a:t>A</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rPr>
              <a:t>B</a:t>
            </a:r>
            <a:r>
              <a:rPr lang="zh-CN" altLang="en-US" sz="2800" b="1">
                <a:latin typeface="Times New Roman" panose="02020603050405020304" pitchFamily="18" charset="0"/>
              </a:rPr>
              <a:t>为逻辑有效式，则称</a:t>
            </a:r>
            <a:r>
              <a:rPr lang="en-US" altLang="zh-CN" sz="2800" b="1" i="1">
                <a:latin typeface="Times New Roman" panose="02020603050405020304" pitchFamily="18" charset="0"/>
              </a:rPr>
              <a:t>A</a:t>
            </a:r>
            <a:r>
              <a:rPr lang="zh-CN" altLang="en-US" sz="2800" b="1">
                <a:latin typeface="Times New Roman" panose="02020603050405020304" pitchFamily="18" charset="0"/>
              </a:rPr>
              <a:t>与</a:t>
            </a:r>
            <a:r>
              <a:rPr lang="en-US" altLang="zh-CN" sz="2800" b="1" i="1">
                <a:latin typeface="Times New Roman" panose="02020603050405020304" pitchFamily="18" charset="0"/>
              </a:rPr>
              <a:t>B</a:t>
            </a:r>
            <a:r>
              <a:rPr lang="zh-CN" altLang="en-US" sz="2800" b="1">
                <a:latin typeface="Times New Roman" panose="02020603050405020304" pitchFamily="18" charset="0"/>
              </a:rPr>
              <a:t>是</a:t>
            </a:r>
            <a:r>
              <a:rPr lang="zh-CN" altLang="en-US" sz="2800" b="1">
                <a:solidFill>
                  <a:srgbClr val="FF3300"/>
                </a:solidFill>
                <a:latin typeface="Times New Roman" panose="02020603050405020304" pitchFamily="18" charset="0"/>
              </a:rPr>
              <a:t>等值</a:t>
            </a:r>
            <a:r>
              <a:rPr lang="zh-CN" altLang="en-US" sz="2800" b="1">
                <a:latin typeface="Times New Roman" panose="02020603050405020304" pitchFamily="18" charset="0"/>
              </a:rPr>
              <a:t>的，</a:t>
            </a:r>
          </a:p>
          <a:p>
            <a:pPr eaLnBrk="1" hangingPunct="1">
              <a:buFont typeface="Wingdings" panose="05000000000000000000" pitchFamily="2" charset="2"/>
              <a:buNone/>
            </a:pPr>
            <a:r>
              <a:rPr lang="zh-CN" altLang="en-US" sz="2800" b="1">
                <a:latin typeface="Times New Roman" panose="02020603050405020304" pitchFamily="18" charset="0"/>
              </a:rPr>
              <a:t>记作 </a:t>
            </a:r>
            <a:r>
              <a:rPr lang="en-US" altLang="zh-CN" sz="2800" b="1" i="1">
                <a:latin typeface="Times New Roman" panose="02020603050405020304" pitchFamily="18" charset="0"/>
              </a:rPr>
              <a:t>A</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rPr>
              <a:t>B</a:t>
            </a:r>
            <a:r>
              <a:rPr lang="zh-CN" altLang="en-US" sz="2800" b="1" i="1">
                <a:latin typeface="Times New Roman" panose="02020603050405020304" pitchFamily="18" charset="0"/>
              </a:rPr>
              <a:t>，</a:t>
            </a:r>
            <a:r>
              <a:rPr lang="zh-CN" altLang="en-US" sz="2800" b="1">
                <a:latin typeface="Times New Roman" panose="02020603050405020304" pitchFamily="18" charset="0"/>
              </a:rPr>
              <a:t>并称</a:t>
            </a:r>
            <a:r>
              <a:rPr lang="en-US" altLang="zh-CN" sz="2800" b="1" i="1">
                <a:latin typeface="Times New Roman" panose="02020603050405020304" pitchFamily="18" charset="0"/>
              </a:rPr>
              <a:t>A</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rPr>
              <a:t>B</a:t>
            </a:r>
            <a:r>
              <a:rPr lang="zh-CN" altLang="en-US" sz="2800" b="1">
                <a:latin typeface="Times New Roman" panose="02020603050405020304" pitchFamily="18" charset="0"/>
              </a:rPr>
              <a:t>为</a:t>
            </a:r>
            <a:r>
              <a:rPr lang="zh-CN" altLang="en-US" sz="2800" b="1">
                <a:solidFill>
                  <a:srgbClr val="FF3300"/>
                </a:solidFill>
                <a:latin typeface="Times New Roman" panose="02020603050405020304" pitchFamily="18" charset="0"/>
              </a:rPr>
              <a:t>等值式</a:t>
            </a:r>
            <a:r>
              <a:rPr lang="en-US" altLang="zh-CN" sz="2800" b="1">
                <a:latin typeface="Times New Roman" panose="02020603050405020304" pitchFamily="18" charset="0"/>
              </a:rPr>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18A0A65-22CA-4877-BF2F-BFB692DAC271}" type="slidenum">
              <a:rPr lang="en-US" altLang="zh-CN" sz="1200">
                <a:latin typeface="Arial Black" panose="020B0A04020102020204" pitchFamily="34" charset="0"/>
              </a:rPr>
              <a:pPr>
                <a:spcBef>
                  <a:spcPct val="0"/>
                </a:spcBef>
                <a:buClrTx/>
                <a:buSzTx/>
                <a:buFontTx/>
                <a:buNone/>
              </a:pPr>
              <a:t>4</a:t>
            </a:fld>
            <a:endParaRPr lang="en-US" altLang="zh-CN" sz="1200">
              <a:latin typeface="Arial Black" panose="020B0A04020102020204" pitchFamily="34" charset="0"/>
            </a:endParaRPr>
          </a:p>
        </p:txBody>
      </p:sp>
      <p:sp>
        <p:nvSpPr>
          <p:cNvPr id="7171" name="Rectangle 2"/>
          <p:cNvSpPr>
            <a:spLocks noGrp="1" noChangeArrowheads="1"/>
          </p:cNvSpPr>
          <p:nvPr>
            <p:ph type="title"/>
          </p:nvPr>
        </p:nvSpPr>
        <p:spPr>
          <a:xfrm>
            <a:off x="457200" y="457200"/>
            <a:ext cx="8229600" cy="1447800"/>
          </a:xfrm>
        </p:spPr>
        <p:txBody>
          <a:bodyPr/>
          <a:lstStyle/>
          <a:p>
            <a:pPr eaLnBrk="1" hangingPunct="1"/>
            <a:r>
              <a:rPr lang="zh-CN" altLang="en-US" sz="4000" b="1" smtClean="0">
                <a:latin typeface="宋体" panose="02010600030101010101" pitchFamily="2" charset="-122"/>
              </a:rPr>
              <a:t>基本的等值式</a:t>
            </a:r>
            <a:r>
              <a:rPr lang="en-US" altLang="zh-CN" sz="4000" b="1" smtClean="0">
                <a:latin typeface="宋体" panose="02010600030101010101" pitchFamily="2" charset="-122"/>
              </a:rPr>
              <a:t>(</a:t>
            </a:r>
            <a:r>
              <a:rPr lang="zh-CN" altLang="en-US" sz="4000" b="1" smtClean="0">
                <a:latin typeface="宋体" panose="02010600030101010101" pitchFamily="2" charset="-122"/>
              </a:rPr>
              <a:t>续</a:t>
            </a:r>
            <a:r>
              <a:rPr lang="en-US" altLang="zh-CN" sz="4000" b="1" smtClean="0">
                <a:latin typeface="宋体" panose="02010600030101010101" pitchFamily="2" charset="-122"/>
              </a:rPr>
              <a:t>)</a:t>
            </a:r>
          </a:p>
        </p:txBody>
      </p:sp>
      <p:sp>
        <p:nvSpPr>
          <p:cNvPr id="7172" name="Rectangle 3"/>
          <p:cNvSpPr>
            <a:spLocks noGrp="1" noChangeArrowheads="1"/>
          </p:cNvSpPr>
          <p:nvPr>
            <p:ph type="body" idx="1"/>
          </p:nvPr>
        </p:nvSpPr>
        <p:spPr>
          <a:xfrm>
            <a:off x="684213" y="2133600"/>
            <a:ext cx="7777162" cy="2286000"/>
          </a:xfrm>
          <a:solidFill>
            <a:srgbClr val="FFFFCC"/>
          </a:solidFill>
          <a:ln w="28575">
            <a:solidFill>
              <a:srgbClr val="FF6600"/>
            </a:solidFill>
            <a:miter lim="800000"/>
            <a:headEnd/>
            <a:tailEnd/>
          </a:ln>
        </p:spPr>
        <p:txBody>
          <a:bodyPr/>
          <a:lstStyle/>
          <a:p>
            <a:pPr algn="just" eaLnBrk="1" hangingPunct="1">
              <a:lnSpc>
                <a:spcPct val="80000"/>
              </a:lnSpc>
              <a:buFont typeface="Wingdings" panose="05000000000000000000" pitchFamily="2" charset="2"/>
              <a:buNone/>
            </a:pPr>
            <a:r>
              <a:rPr lang="zh-CN" altLang="en-US" sz="2800" b="1" smtClean="0">
                <a:solidFill>
                  <a:srgbClr val="003399"/>
                </a:solidFill>
                <a:latin typeface="Times New Roman" panose="02020603050405020304" pitchFamily="18" charset="0"/>
                <a:ea typeface="黑体" panose="02010609060101010101" pitchFamily="49" charset="-122"/>
              </a:rPr>
              <a:t>定理</a:t>
            </a:r>
            <a:r>
              <a:rPr lang="en-US" altLang="zh-CN" sz="2800" b="1" smtClean="0">
                <a:solidFill>
                  <a:srgbClr val="003399"/>
                </a:solidFill>
                <a:latin typeface="Times New Roman" panose="02020603050405020304" pitchFamily="18" charset="0"/>
                <a:ea typeface="黑体" panose="02010609060101010101" pitchFamily="49" charset="-122"/>
              </a:rPr>
              <a:t>2.1 </a:t>
            </a:r>
            <a:r>
              <a:rPr lang="zh-CN" altLang="en-US" sz="2800" b="1" smtClean="0">
                <a:solidFill>
                  <a:srgbClr val="003399"/>
                </a:solidFill>
                <a:latin typeface="Times New Roman" panose="02020603050405020304" pitchFamily="18" charset="0"/>
                <a:ea typeface="黑体" panose="02010609060101010101" pitchFamily="49" charset="-122"/>
              </a:rPr>
              <a:t>量词否定等值式</a:t>
            </a:r>
            <a:r>
              <a:rPr lang="zh-CN" altLang="en-US" sz="2800" b="1" smtClean="0">
                <a:latin typeface="Times New Roman" panose="02020603050405020304" pitchFamily="18" charset="0"/>
              </a:rPr>
              <a:t>  </a:t>
            </a:r>
          </a:p>
          <a:p>
            <a:pPr algn="just" eaLnBrk="1" hangingPunct="1">
              <a:lnSpc>
                <a:spcPct val="90000"/>
              </a:lnSpc>
              <a:spcBef>
                <a:spcPct val="50000"/>
              </a:spcBef>
              <a:buClrTx/>
              <a:buFont typeface="Wingdings" panose="05000000000000000000" pitchFamily="2" charset="2"/>
              <a:buNone/>
            </a:pPr>
            <a:r>
              <a:rPr lang="en-US" altLang="zh-CN" sz="2800" b="1" smtClean="0">
                <a:solidFill>
                  <a:srgbClr val="000000"/>
                </a:solidFill>
                <a:latin typeface="宋体" panose="02010600030101010101" pitchFamily="2" charset="-122"/>
              </a:rPr>
              <a:t>(1)﹁</a:t>
            </a:r>
            <a:r>
              <a:rPr lang="en-US" altLang="zh-CN" sz="2800" b="1" smtClean="0">
                <a:solidFill>
                  <a:srgbClr val="000000"/>
                </a:solidFill>
                <a:latin typeface="宋体" panose="02010600030101010101" pitchFamily="2" charset="-122"/>
                <a:sym typeface="Symbol" panose="05050102010706020507" pitchFamily="18" charset="2"/>
              </a:rPr>
              <a:t></a:t>
            </a:r>
            <a:r>
              <a:rPr lang="en-US" altLang="zh-CN" sz="2800" b="1" smtClean="0">
                <a:solidFill>
                  <a:srgbClr val="000000"/>
                </a:solidFill>
                <a:latin typeface="宋体" panose="02010600030101010101" pitchFamily="2" charset="-122"/>
              </a:rPr>
              <a:t>x A(x)</a:t>
            </a:r>
            <a:r>
              <a:rPr lang="en-US" altLang="zh-CN" sz="2800" b="1" smtClean="0">
                <a:solidFill>
                  <a:srgbClr val="000000"/>
                </a:solidFill>
                <a:latin typeface="宋体" panose="02010600030101010101" pitchFamily="2" charset="-122"/>
                <a:sym typeface="Symbol" panose="05050102010706020507" pitchFamily="18" charset="2"/>
              </a:rPr>
              <a:t></a:t>
            </a:r>
            <a:r>
              <a:rPr lang="en-US" altLang="zh-CN" sz="2800" b="1" smtClean="0">
                <a:solidFill>
                  <a:srgbClr val="000000"/>
                </a:solidFill>
                <a:latin typeface="宋体" panose="02010600030101010101" pitchFamily="2" charset="-122"/>
              </a:rPr>
              <a:t> </a:t>
            </a:r>
            <a:r>
              <a:rPr lang="en-US" altLang="zh-CN" sz="2800" b="1" smtClean="0">
                <a:solidFill>
                  <a:srgbClr val="000000"/>
                </a:solidFill>
                <a:latin typeface="宋体" panose="02010600030101010101" pitchFamily="2" charset="-122"/>
                <a:sym typeface="Symbol" panose="05050102010706020507" pitchFamily="18" charset="2"/>
              </a:rPr>
              <a:t></a:t>
            </a:r>
            <a:r>
              <a:rPr lang="en-US" altLang="zh-CN" sz="2800" b="1" smtClean="0">
                <a:solidFill>
                  <a:srgbClr val="000000"/>
                </a:solidFill>
                <a:latin typeface="宋体" panose="02010600030101010101" pitchFamily="2" charset="-122"/>
              </a:rPr>
              <a:t>x﹁A(x)</a:t>
            </a:r>
          </a:p>
          <a:p>
            <a:pPr algn="just" eaLnBrk="1" hangingPunct="1">
              <a:lnSpc>
                <a:spcPct val="90000"/>
              </a:lnSpc>
              <a:spcBef>
                <a:spcPct val="50000"/>
              </a:spcBef>
              <a:buClrTx/>
              <a:buFont typeface="Wingdings" panose="05000000000000000000" pitchFamily="2" charset="2"/>
              <a:buNone/>
            </a:pPr>
            <a:r>
              <a:rPr lang="en-US" altLang="zh-CN" sz="2800" b="1" smtClean="0">
                <a:solidFill>
                  <a:srgbClr val="000000"/>
                </a:solidFill>
                <a:latin typeface="宋体" panose="02010600030101010101" pitchFamily="2" charset="-122"/>
              </a:rPr>
              <a:t>(2)﹁</a:t>
            </a:r>
            <a:r>
              <a:rPr lang="en-US" altLang="zh-CN" sz="2800" b="1" smtClean="0">
                <a:solidFill>
                  <a:srgbClr val="000000"/>
                </a:solidFill>
                <a:latin typeface="宋体" panose="02010600030101010101" pitchFamily="2" charset="-122"/>
                <a:sym typeface="Symbol" panose="05050102010706020507" pitchFamily="18" charset="2"/>
              </a:rPr>
              <a:t></a:t>
            </a:r>
            <a:r>
              <a:rPr lang="en-US" altLang="zh-CN" sz="2800" b="1" smtClean="0">
                <a:solidFill>
                  <a:srgbClr val="000000"/>
                </a:solidFill>
                <a:latin typeface="宋体" panose="02010600030101010101" pitchFamily="2" charset="-122"/>
              </a:rPr>
              <a:t>x A(x)</a:t>
            </a:r>
            <a:r>
              <a:rPr lang="en-US" altLang="zh-CN" sz="2800" b="1" smtClean="0">
                <a:solidFill>
                  <a:srgbClr val="000000"/>
                </a:solidFill>
                <a:latin typeface="宋体" panose="02010600030101010101" pitchFamily="2" charset="-122"/>
                <a:sym typeface="Symbol" panose="05050102010706020507" pitchFamily="18" charset="2"/>
              </a:rPr>
              <a:t></a:t>
            </a:r>
            <a:r>
              <a:rPr lang="en-US" altLang="zh-CN" sz="2800" b="1" smtClean="0">
                <a:solidFill>
                  <a:srgbClr val="000000"/>
                </a:solidFill>
                <a:latin typeface="宋体" panose="02010600030101010101" pitchFamily="2" charset="-122"/>
              </a:rPr>
              <a:t> </a:t>
            </a:r>
            <a:r>
              <a:rPr lang="en-US" altLang="zh-CN" sz="2800" b="1" smtClean="0">
                <a:solidFill>
                  <a:srgbClr val="000000"/>
                </a:solidFill>
                <a:latin typeface="宋体" panose="02010600030101010101" pitchFamily="2" charset="-122"/>
                <a:sym typeface="Symbol" panose="05050102010706020507" pitchFamily="18" charset="2"/>
              </a:rPr>
              <a:t></a:t>
            </a:r>
            <a:r>
              <a:rPr lang="en-US" altLang="zh-CN" sz="2800" b="1" smtClean="0">
                <a:solidFill>
                  <a:srgbClr val="000000"/>
                </a:solidFill>
                <a:latin typeface="宋体" panose="02010600030101010101" pitchFamily="2" charset="-122"/>
              </a:rPr>
              <a:t>x﹁A(x)</a:t>
            </a:r>
          </a:p>
          <a:p>
            <a:pPr algn="just" eaLnBrk="1" hangingPunct="1">
              <a:lnSpc>
                <a:spcPct val="90000"/>
              </a:lnSpc>
              <a:spcBef>
                <a:spcPct val="50000"/>
              </a:spcBef>
              <a:buClrTx/>
              <a:buFont typeface="Wingdings" panose="05000000000000000000" pitchFamily="2" charset="2"/>
              <a:buNone/>
            </a:pPr>
            <a:r>
              <a:rPr lang="zh-CN" altLang="en-US" sz="2800" b="1" smtClean="0">
                <a:latin typeface="Times New Roman" panose="02020603050405020304" pitchFamily="18" charset="0"/>
              </a:rPr>
              <a:t>其中，</a:t>
            </a:r>
            <a:r>
              <a:rPr lang="en-US" altLang="zh-CN" sz="2800" b="1" smtClean="0">
                <a:latin typeface="Times New Roman" panose="02020603050405020304" pitchFamily="18" charset="0"/>
              </a:rPr>
              <a:t>A(</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rPr>
              <a:t>)</a:t>
            </a:r>
            <a:r>
              <a:rPr lang="zh-CN" altLang="en-US" sz="2800" b="1" smtClean="0">
                <a:latin typeface="Times New Roman" panose="02020603050405020304" pitchFamily="18" charset="0"/>
              </a:rPr>
              <a:t>是任意公式</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CA9AAA6-BF1D-4FF2-A8F1-6CC5929856AD}" type="slidenum">
              <a:rPr lang="en-US" altLang="zh-CN" sz="1200">
                <a:latin typeface="Arial Black" panose="020B0A04020102020204" pitchFamily="34" charset="0"/>
              </a:rPr>
              <a:pPr>
                <a:spcBef>
                  <a:spcPct val="0"/>
                </a:spcBef>
                <a:buClrTx/>
                <a:buSzTx/>
                <a:buFontTx/>
                <a:buNone/>
              </a:pPr>
              <a:t>5</a:t>
            </a:fld>
            <a:endParaRPr lang="en-US" altLang="zh-CN" sz="1200">
              <a:latin typeface="Arial Black" panose="020B0A04020102020204" pitchFamily="34" charset="0"/>
            </a:endParaRPr>
          </a:p>
        </p:txBody>
      </p:sp>
      <p:sp>
        <p:nvSpPr>
          <p:cNvPr id="8195" name="Rectangle 2"/>
          <p:cNvSpPr>
            <a:spLocks noGrp="1" noChangeArrowheads="1"/>
          </p:cNvSpPr>
          <p:nvPr>
            <p:ph type="title"/>
          </p:nvPr>
        </p:nvSpPr>
        <p:spPr>
          <a:xfrm>
            <a:off x="457200" y="457200"/>
            <a:ext cx="8229600" cy="1143000"/>
          </a:xfrm>
        </p:spPr>
        <p:txBody>
          <a:bodyPr/>
          <a:lstStyle/>
          <a:p>
            <a:pPr eaLnBrk="1" hangingPunct="1"/>
            <a:r>
              <a:rPr lang="zh-CN" altLang="en-US" b="1" smtClean="0">
                <a:latin typeface="宋体" panose="02010600030101010101" pitchFamily="2" charset="-122"/>
              </a:rPr>
              <a:t>基本等值式</a:t>
            </a:r>
            <a:r>
              <a:rPr lang="en-US" altLang="zh-CN" b="1" smtClean="0">
                <a:latin typeface="宋体" panose="02010600030101010101" pitchFamily="2" charset="-122"/>
              </a:rPr>
              <a:t>(</a:t>
            </a:r>
            <a:r>
              <a:rPr lang="zh-CN" altLang="en-US" b="1" smtClean="0">
                <a:latin typeface="宋体" panose="02010600030101010101" pitchFamily="2" charset="-122"/>
              </a:rPr>
              <a:t>续</a:t>
            </a:r>
            <a:r>
              <a:rPr lang="en-US" altLang="zh-CN" b="1" smtClean="0">
                <a:latin typeface="宋体" panose="02010600030101010101" pitchFamily="2" charset="-122"/>
              </a:rPr>
              <a:t>)</a:t>
            </a:r>
          </a:p>
        </p:txBody>
      </p:sp>
      <p:sp>
        <p:nvSpPr>
          <p:cNvPr id="8196" name="Rectangle 3"/>
          <p:cNvSpPr>
            <a:spLocks noGrp="1" noChangeArrowheads="1"/>
          </p:cNvSpPr>
          <p:nvPr>
            <p:ph type="body" idx="1"/>
          </p:nvPr>
        </p:nvSpPr>
        <p:spPr>
          <a:xfrm>
            <a:off x="684213" y="1989138"/>
            <a:ext cx="7991475" cy="3200400"/>
          </a:xfrm>
          <a:solidFill>
            <a:srgbClr val="FFFFCC"/>
          </a:solidFill>
          <a:ln w="28575">
            <a:solidFill>
              <a:srgbClr val="FF6600"/>
            </a:solidFill>
            <a:miter lim="800000"/>
            <a:headEnd/>
            <a:tailEnd/>
          </a:ln>
        </p:spPr>
        <p:txBody>
          <a:bodyPr/>
          <a:lstStyle/>
          <a:p>
            <a:pPr algn="just" eaLnBrk="1" hangingPunct="1">
              <a:buFont typeface="Wingdings" panose="05000000000000000000" pitchFamily="2" charset="2"/>
              <a:buNone/>
            </a:pPr>
            <a:r>
              <a:rPr lang="zh-CN" altLang="en-US" sz="2800" b="1" smtClean="0">
                <a:solidFill>
                  <a:srgbClr val="003399"/>
                </a:solidFill>
                <a:latin typeface="Times New Roman" panose="02020603050405020304" pitchFamily="18" charset="0"/>
                <a:ea typeface="黑体" panose="02010609060101010101" pitchFamily="49" charset="-122"/>
              </a:rPr>
              <a:t>定理</a:t>
            </a:r>
            <a:r>
              <a:rPr lang="en-US" altLang="zh-CN" sz="2800" b="1" smtClean="0">
                <a:solidFill>
                  <a:srgbClr val="003399"/>
                </a:solidFill>
                <a:latin typeface="Times New Roman" panose="02020603050405020304" pitchFamily="18" charset="0"/>
                <a:ea typeface="黑体" panose="02010609060101010101" pitchFamily="49" charset="-122"/>
              </a:rPr>
              <a:t>2.2 </a:t>
            </a:r>
            <a:r>
              <a:rPr lang="zh-CN" altLang="en-US" sz="2800" b="1" smtClean="0">
                <a:solidFill>
                  <a:srgbClr val="003399"/>
                </a:solidFill>
                <a:latin typeface="Times New Roman" panose="02020603050405020304" pitchFamily="18" charset="0"/>
                <a:ea typeface="黑体" panose="02010609060101010101" pitchFamily="49" charset="-122"/>
              </a:rPr>
              <a:t>量词辖域收缩与扩张等值式</a:t>
            </a:r>
            <a:r>
              <a:rPr lang="zh-CN" altLang="en-US" sz="2400" b="1" smtClean="0">
                <a:solidFill>
                  <a:srgbClr val="003399"/>
                </a:solidFill>
                <a:latin typeface="Times New Roman" panose="02020603050405020304" pitchFamily="18" charset="0"/>
              </a:rPr>
              <a:t> </a:t>
            </a:r>
          </a:p>
          <a:p>
            <a:pPr algn="just" eaLnBrk="1" hangingPunct="1">
              <a:buFont typeface="Wingdings" panose="05000000000000000000" pitchFamily="2" charset="2"/>
              <a:buNone/>
            </a:pPr>
            <a:r>
              <a:rPr lang="zh-CN" altLang="en-US" sz="2400" b="1" smtClean="0">
                <a:latin typeface="Times New Roman" panose="02020603050405020304" pitchFamily="18" charset="0"/>
              </a:rPr>
              <a:t>设</a:t>
            </a:r>
            <a:r>
              <a:rPr lang="en-US" altLang="zh-CN" sz="2400" b="1" i="1" smtClean="0">
                <a:latin typeface="Times New Roman" panose="02020603050405020304" pitchFamily="18" charset="0"/>
              </a:rPr>
              <a:t>A</a:t>
            </a:r>
            <a:r>
              <a:rPr lang="en-US" altLang="zh-CN" sz="2400" b="1" smtClean="0">
                <a:latin typeface="Times New Roman" panose="02020603050405020304" pitchFamily="18" charset="0"/>
              </a:rPr>
              <a:t>(</a:t>
            </a:r>
            <a:r>
              <a:rPr lang="en-US" altLang="zh-CN" sz="2400" b="1" i="1" smtClean="0">
                <a:latin typeface="Times New Roman" panose="02020603050405020304" pitchFamily="18" charset="0"/>
              </a:rPr>
              <a:t>x</a:t>
            </a:r>
            <a:r>
              <a:rPr lang="en-US" altLang="zh-CN" sz="2400" b="1" smtClean="0">
                <a:latin typeface="Times New Roman" panose="02020603050405020304" pitchFamily="18" charset="0"/>
              </a:rPr>
              <a:t>)</a:t>
            </a:r>
            <a:r>
              <a:rPr lang="zh-CN" altLang="en-US" sz="2400" b="1" smtClean="0">
                <a:latin typeface="Times New Roman" panose="02020603050405020304" pitchFamily="18" charset="0"/>
              </a:rPr>
              <a:t>是含</a:t>
            </a:r>
            <a:r>
              <a:rPr lang="en-US" altLang="zh-CN" sz="2400" b="1" i="1" smtClean="0">
                <a:latin typeface="Times New Roman" panose="02020603050405020304" pitchFamily="18" charset="0"/>
              </a:rPr>
              <a:t>x</a:t>
            </a:r>
            <a:r>
              <a:rPr lang="zh-CN" altLang="en-US" sz="2400" b="1" smtClean="0">
                <a:latin typeface="Times New Roman" panose="02020603050405020304" pitchFamily="18" charset="0"/>
              </a:rPr>
              <a:t>自由出现的公式，</a:t>
            </a:r>
            <a:r>
              <a:rPr lang="en-US" altLang="zh-CN" sz="2400" b="1" i="1" smtClean="0">
                <a:latin typeface="Times New Roman" panose="02020603050405020304" pitchFamily="18" charset="0"/>
              </a:rPr>
              <a:t>B</a:t>
            </a:r>
            <a:r>
              <a:rPr lang="zh-CN" altLang="en-US" sz="2400" b="1" smtClean="0">
                <a:latin typeface="Times New Roman" panose="02020603050405020304" pitchFamily="18" charset="0"/>
              </a:rPr>
              <a:t>中不含</a:t>
            </a:r>
            <a:r>
              <a:rPr lang="en-US" altLang="zh-CN" sz="2400" b="1" i="1" smtClean="0">
                <a:latin typeface="Times New Roman" panose="02020603050405020304" pitchFamily="18" charset="0"/>
              </a:rPr>
              <a:t>x</a:t>
            </a:r>
            <a:r>
              <a:rPr lang="zh-CN" altLang="en-US" sz="2400" b="1" smtClean="0">
                <a:latin typeface="Times New Roman" panose="02020603050405020304" pitchFamily="18" charset="0"/>
              </a:rPr>
              <a:t>的出现</a:t>
            </a:r>
          </a:p>
          <a:p>
            <a:pPr algn="just" eaLnBrk="1" hangingPunct="1">
              <a:buFont typeface="Wingdings" panose="05000000000000000000" pitchFamily="2" charset="2"/>
              <a:buNone/>
            </a:pPr>
            <a:r>
              <a:rPr lang="zh-CN" altLang="en-US" sz="2400" b="1" smtClean="0">
                <a:latin typeface="Times New Roman" panose="02020603050405020304" pitchFamily="18" charset="0"/>
              </a:rPr>
              <a:t>关于全称量词的：</a:t>
            </a:r>
          </a:p>
          <a:p>
            <a:pPr algn="just" eaLnBrk="1" hangingPunct="1">
              <a:buFont typeface="Wingdings" panose="05000000000000000000" pitchFamily="2" charset="2"/>
              <a:buNone/>
            </a:pPr>
            <a:r>
              <a:rPr lang="zh-CN" altLang="en-US" sz="2400" b="1" smtClean="0">
                <a:latin typeface="Times New Roman" panose="02020603050405020304" pitchFamily="18" charset="0"/>
                <a:sym typeface="Symbol" panose="05050102010706020507" pitchFamily="18" charset="2"/>
              </a:rPr>
              <a:t>    </a:t>
            </a:r>
            <a:r>
              <a:rPr lang="en-US" altLang="zh-CN" sz="2400" b="1" i="1" smtClean="0">
                <a:latin typeface="Times New Roman" panose="02020603050405020304" pitchFamily="18" charset="0"/>
              </a:rPr>
              <a:t>x</a:t>
            </a:r>
            <a:r>
              <a:rPr lang="en-US" altLang="zh-CN" sz="2400" b="1" smtClean="0">
                <a:latin typeface="Times New Roman" panose="02020603050405020304" pitchFamily="18" charset="0"/>
              </a:rPr>
              <a:t>(</a:t>
            </a:r>
            <a:r>
              <a:rPr lang="en-US" altLang="zh-CN" sz="2400" b="1" i="1" smtClean="0">
                <a:latin typeface="Times New Roman" panose="02020603050405020304" pitchFamily="18" charset="0"/>
              </a:rPr>
              <a:t>A</a:t>
            </a:r>
            <a:r>
              <a:rPr lang="en-US" altLang="zh-CN" sz="2400" b="1" smtClean="0">
                <a:latin typeface="Times New Roman" panose="02020603050405020304" pitchFamily="18" charset="0"/>
              </a:rPr>
              <a:t>(</a:t>
            </a:r>
            <a:r>
              <a:rPr lang="en-US" altLang="zh-CN" sz="2400" b="1" i="1" smtClean="0">
                <a:latin typeface="Times New Roman" panose="02020603050405020304" pitchFamily="18" charset="0"/>
              </a:rPr>
              <a:t>x</a:t>
            </a:r>
            <a:r>
              <a:rPr lang="en-US" altLang="zh-CN" sz="2400" b="1" smtClean="0">
                <a:latin typeface="Times New Roman" panose="02020603050405020304" pitchFamily="18" charset="0"/>
              </a:rPr>
              <a:t>)</a:t>
            </a:r>
            <a:r>
              <a:rPr lang="en-US" altLang="zh-CN" sz="2400" b="1" smtClean="0">
                <a:latin typeface="Times New Roman" panose="02020603050405020304" pitchFamily="18" charset="0"/>
                <a:sym typeface="Symbol" panose="05050102010706020507" pitchFamily="18" charset="2"/>
              </a:rPr>
              <a:t></a:t>
            </a:r>
            <a:r>
              <a:rPr lang="en-US" altLang="zh-CN" sz="2400" b="1" i="1" smtClean="0">
                <a:latin typeface="Times New Roman" panose="02020603050405020304" pitchFamily="18" charset="0"/>
              </a:rPr>
              <a:t>B</a:t>
            </a:r>
            <a:r>
              <a:rPr lang="en-US" altLang="zh-CN" sz="2400" b="1" smtClean="0">
                <a:latin typeface="Times New Roman" panose="02020603050405020304" pitchFamily="18" charset="0"/>
              </a:rPr>
              <a:t>)</a:t>
            </a:r>
            <a:r>
              <a:rPr lang="en-US" altLang="zh-CN" sz="2400" b="1" smtClean="0">
                <a:latin typeface="Times New Roman" panose="02020603050405020304" pitchFamily="18" charset="0"/>
                <a:sym typeface="Symbol" panose="05050102010706020507" pitchFamily="18" charset="2"/>
              </a:rPr>
              <a:t></a:t>
            </a:r>
            <a:r>
              <a:rPr lang="en-US" altLang="zh-CN" sz="2400" b="1" i="1" smtClean="0">
                <a:latin typeface="Times New Roman" panose="02020603050405020304" pitchFamily="18" charset="0"/>
              </a:rPr>
              <a:t>xA</a:t>
            </a:r>
            <a:r>
              <a:rPr lang="en-US" altLang="zh-CN" sz="2400" b="1" smtClean="0">
                <a:latin typeface="Times New Roman" panose="02020603050405020304" pitchFamily="18" charset="0"/>
              </a:rPr>
              <a:t>(</a:t>
            </a:r>
            <a:r>
              <a:rPr lang="en-US" altLang="zh-CN" sz="2400" b="1" i="1" smtClean="0">
                <a:latin typeface="Times New Roman" panose="02020603050405020304" pitchFamily="18" charset="0"/>
              </a:rPr>
              <a:t>x</a:t>
            </a:r>
            <a:r>
              <a:rPr lang="en-US" altLang="zh-CN" sz="2400" b="1" smtClean="0">
                <a:latin typeface="Times New Roman" panose="02020603050405020304" pitchFamily="18" charset="0"/>
              </a:rPr>
              <a:t>)</a:t>
            </a:r>
            <a:r>
              <a:rPr lang="en-US" altLang="zh-CN" sz="2400" b="1" smtClean="0">
                <a:latin typeface="Times New Roman" panose="02020603050405020304" pitchFamily="18" charset="0"/>
                <a:sym typeface="Symbol" panose="05050102010706020507" pitchFamily="18" charset="2"/>
              </a:rPr>
              <a:t></a:t>
            </a:r>
            <a:r>
              <a:rPr lang="en-US" altLang="zh-CN" sz="2400" b="1" i="1" smtClean="0">
                <a:latin typeface="Times New Roman" panose="02020603050405020304" pitchFamily="18" charset="0"/>
              </a:rPr>
              <a:t>B</a:t>
            </a:r>
            <a:endParaRPr lang="en-US" altLang="zh-CN" sz="2400" b="1" smtClean="0">
              <a:latin typeface="Times New Roman" panose="02020603050405020304" pitchFamily="18" charset="0"/>
            </a:endParaRPr>
          </a:p>
          <a:p>
            <a:pPr algn="just" eaLnBrk="1" hangingPunct="1">
              <a:buFont typeface="Wingdings" panose="05000000000000000000" pitchFamily="2" charset="2"/>
              <a:buNone/>
            </a:pPr>
            <a:r>
              <a:rPr lang="en-US" altLang="zh-CN" sz="2400" b="1" smtClean="0">
                <a:latin typeface="Times New Roman" panose="02020603050405020304" pitchFamily="18" charset="0"/>
                <a:sym typeface="Symbol" panose="05050102010706020507" pitchFamily="18" charset="2"/>
              </a:rPr>
              <a:t>    </a:t>
            </a:r>
            <a:r>
              <a:rPr lang="en-US" altLang="zh-CN" sz="2400" b="1" i="1" smtClean="0">
                <a:latin typeface="Times New Roman" panose="02020603050405020304" pitchFamily="18" charset="0"/>
              </a:rPr>
              <a:t>x</a:t>
            </a:r>
            <a:r>
              <a:rPr lang="en-US" altLang="zh-CN" sz="2400" b="1" smtClean="0">
                <a:latin typeface="Times New Roman" panose="02020603050405020304" pitchFamily="18" charset="0"/>
              </a:rPr>
              <a:t>(</a:t>
            </a:r>
            <a:r>
              <a:rPr lang="en-US" altLang="zh-CN" sz="2400" b="1" i="1" smtClean="0">
                <a:latin typeface="Times New Roman" panose="02020603050405020304" pitchFamily="18" charset="0"/>
              </a:rPr>
              <a:t>A</a:t>
            </a:r>
            <a:r>
              <a:rPr lang="en-US" altLang="zh-CN" sz="2400" b="1" smtClean="0">
                <a:latin typeface="Times New Roman" panose="02020603050405020304" pitchFamily="18" charset="0"/>
              </a:rPr>
              <a:t>(</a:t>
            </a:r>
            <a:r>
              <a:rPr lang="en-US" altLang="zh-CN" sz="2400" b="1" i="1" smtClean="0">
                <a:latin typeface="Times New Roman" panose="02020603050405020304" pitchFamily="18" charset="0"/>
              </a:rPr>
              <a:t>x</a:t>
            </a:r>
            <a:r>
              <a:rPr lang="en-US" altLang="zh-CN" sz="2400" b="1" smtClean="0">
                <a:latin typeface="Times New Roman" panose="02020603050405020304" pitchFamily="18" charset="0"/>
              </a:rPr>
              <a:t>)</a:t>
            </a:r>
            <a:r>
              <a:rPr lang="en-US" altLang="zh-CN" sz="2400" b="1" smtClean="0">
                <a:latin typeface="Times New Roman" panose="02020603050405020304" pitchFamily="18" charset="0"/>
                <a:sym typeface="Symbol" panose="05050102010706020507" pitchFamily="18" charset="2"/>
              </a:rPr>
              <a:t></a:t>
            </a:r>
            <a:r>
              <a:rPr lang="en-US" altLang="zh-CN" sz="2400" b="1" i="1" smtClean="0">
                <a:latin typeface="Times New Roman" panose="02020603050405020304" pitchFamily="18" charset="0"/>
              </a:rPr>
              <a:t>B</a:t>
            </a:r>
            <a:r>
              <a:rPr lang="en-US" altLang="zh-CN" sz="2400" b="1" smtClean="0">
                <a:latin typeface="Times New Roman" panose="02020603050405020304" pitchFamily="18" charset="0"/>
              </a:rPr>
              <a:t>)</a:t>
            </a:r>
            <a:r>
              <a:rPr lang="en-US" altLang="zh-CN" sz="2400" b="1" smtClean="0">
                <a:latin typeface="Times New Roman" panose="02020603050405020304" pitchFamily="18" charset="0"/>
                <a:sym typeface="Symbol" panose="05050102010706020507" pitchFamily="18" charset="2"/>
              </a:rPr>
              <a:t></a:t>
            </a:r>
            <a:r>
              <a:rPr lang="en-US" altLang="zh-CN" sz="2400" b="1" i="1" smtClean="0">
                <a:latin typeface="Times New Roman" panose="02020603050405020304" pitchFamily="18" charset="0"/>
              </a:rPr>
              <a:t>xA</a:t>
            </a:r>
            <a:r>
              <a:rPr lang="en-US" altLang="zh-CN" sz="2400" b="1" smtClean="0">
                <a:latin typeface="Times New Roman" panose="02020603050405020304" pitchFamily="18" charset="0"/>
              </a:rPr>
              <a:t>(</a:t>
            </a:r>
            <a:r>
              <a:rPr lang="en-US" altLang="zh-CN" sz="2400" b="1" i="1" smtClean="0">
                <a:latin typeface="Times New Roman" panose="02020603050405020304" pitchFamily="18" charset="0"/>
              </a:rPr>
              <a:t>x</a:t>
            </a:r>
            <a:r>
              <a:rPr lang="en-US" altLang="zh-CN" sz="2400" b="1" smtClean="0">
                <a:latin typeface="Times New Roman" panose="02020603050405020304" pitchFamily="18" charset="0"/>
              </a:rPr>
              <a:t>)</a:t>
            </a:r>
            <a:r>
              <a:rPr lang="en-US" altLang="zh-CN" sz="2400" b="1" smtClean="0">
                <a:latin typeface="Times New Roman" panose="02020603050405020304" pitchFamily="18" charset="0"/>
                <a:sym typeface="Symbol" panose="05050102010706020507" pitchFamily="18" charset="2"/>
              </a:rPr>
              <a:t></a:t>
            </a:r>
            <a:r>
              <a:rPr lang="en-US" altLang="zh-CN" sz="2400" b="1" i="1" smtClean="0">
                <a:latin typeface="Times New Roman" panose="02020603050405020304" pitchFamily="18" charset="0"/>
              </a:rPr>
              <a:t>B</a:t>
            </a:r>
            <a:endParaRPr lang="en-US" altLang="zh-CN" sz="2400" b="1" smtClean="0">
              <a:latin typeface="Times New Roman" panose="02020603050405020304" pitchFamily="18" charset="0"/>
            </a:endParaRPr>
          </a:p>
          <a:p>
            <a:pPr algn="just" eaLnBrk="1" hangingPunct="1">
              <a:buFont typeface="Wingdings" panose="05000000000000000000" pitchFamily="2" charset="2"/>
              <a:buNone/>
            </a:pPr>
            <a:r>
              <a:rPr lang="en-US" altLang="zh-CN" sz="2400" b="1" smtClean="0">
                <a:latin typeface="Times New Roman" panose="02020603050405020304" pitchFamily="18" charset="0"/>
                <a:sym typeface="Symbol" panose="05050102010706020507" pitchFamily="18" charset="2"/>
              </a:rPr>
              <a:t>    </a:t>
            </a:r>
            <a:r>
              <a:rPr lang="en-US" altLang="zh-CN" sz="2400" b="1" i="1" smtClean="0">
                <a:latin typeface="Times New Roman" panose="02020603050405020304" pitchFamily="18" charset="0"/>
              </a:rPr>
              <a:t>x</a:t>
            </a:r>
            <a:r>
              <a:rPr lang="en-US" altLang="zh-CN" sz="2400" b="1" smtClean="0">
                <a:latin typeface="Times New Roman" panose="02020603050405020304" pitchFamily="18" charset="0"/>
              </a:rPr>
              <a:t>(</a:t>
            </a:r>
            <a:r>
              <a:rPr lang="en-US" altLang="zh-CN" sz="2400" b="1" i="1" smtClean="0">
                <a:latin typeface="Times New Roman" panose="02020603050405020304" pitchFamily="18" charset="0"/>
              </a:rPr>
              <a:t>A</a:t>
            </a:r>
            <a:r>
              <a:rPr lang="en-US" altLang="zh-CN" sz="2400" b="1" smtClean="0">
                <a:latin typeface="Times New Roman" panose="02020603050405020304" pitchFamily="18" charset="0"/>
              </a:rPr>
              <a:t>(</a:t>
            </a:r>
            <a:r>
              <a:rPr lang="en-US" altLang="zh-CN" sz="2400" b="1" i="1" smtClean="0">
                <a:latin typeface="Times New Roman" panose="02020603050405020304" pitchFamily="18" charset="0"/>
              </a:rPr>
              <a:t>x</a:t>
            </a:r>
            <a:r>
              <a:rPr lang="en-US" altLang="zh-CN" sz="2400" b="1" smtClean="0">
                <a:latin typeface="Times New Roman" panose="02020603050405020304" pitchFamily="18" charset="0"/>
              </a:rPr>
              <a:t>)</a:t>
            </a:r>
            <a:r>
              <a:rPr lang="en-US" altLang="zh-CN" sz="2400" b="1" smtClean="0">
                <a:latin typeface="Times New Roman" panose="02020603050405020304" pitchFamily="18" charset="0"/>
                <a:sym typeface="Symbol" panose="05050102010706020507" pitchFamily="18" charset="2"/>
              </a:rPr>
              <a:t></a:t>
            </a:r>
            <a:r>
              <a:rPr lang="en-US" altLang="zh-CN" sz="2400" b="1" i="1" smtClean="0">
                <a:latin typeface="Times New Roman" panose="02020603050405020304" pitchFamily="18" charset="0"/>
              </a:rPr>
              <a:t>B</a:t>
            </a:r>
            <a:r>
              <a:rPr lang="en-US" altLang="zh-CN" sz="2400" b="1" smtClean="0">
                <a:latin typeface="Times New Roman" panose="02020603050405020304" pitchFamily="18" charset="0"/>
              </a:rPr>
              <a:t>)</a:t>
            </a:r>
            <a:r>
              <a:rPr lang="en-US" altLang="zh-CN" sz="2400" b="1" smtClean="0">
                <a:latin typeface="Times New Roman" panose="02020603050405020304" pitchFamily="18" charset="0"/>
                <a:sym typeface="Symbol" panose="05050102010706020507" pitchFamily="18" charset="2"/>
              </a:rPr>
              <a:t></a:t>
            </a:r>
            <a:r>
              <a:rPr lang="en-US" altLang="zh-CN" sz="2400" b="1" i="1" smtClean="0">
                <a:latin typeface="Times New Roman" panose="02020603050405020304" pitchFamily="18" charset="0"/>
              </a:rPr>
              <a:t>xA</a:t>
            </a:r>
            <a:r>
              <a:rPr lang="en-US" altLang="zh-CN" sz="2400" b="1" smtClean="0">
                <a:latin typeface="Times New Roman" panose="02020603050405020304" pitchFamily="18" charset="0"/>
              </a:rPr>
              <a:t>(</a:t>
            </a:r>
            <a:r>
              <a:rPr lang="en-US" altLang="zh-CN" sz="2400" b="1" i="1" smtClean="0">
                <a:latin typeface="Times New Roman" panose="02020603050405020304" pitchFamily="18" charset="0"/>
              </a:rPr>
              <a:t>x</a:t>
            </a:r>
            <a:r>
              <a:rPr lang="en-US" altLang="zh-CN" sz="2400" b="1" smtClean="0">
                <a:latin typeface="Times New Roman" panose="02020603050405020304" pitchFamily="18" charset="0"/>
              </a:rPr>
              <a:t>)</a:t>
            </a:r>
            <a:r>
              <a:rPr lang="en-US" altLang="zh-CN" sz="2400" b="1" smtClean="0">
                <a:latin typeface="Times New Roman" panose="02020603050405020304" pitchFamily="18" charset="0"/>
                <a:sym typeface="Symbol" panose="05050102010706020507" pitchFamily="18" charset="2"/>
              </a:rPr>
              <a:t></a:t>
            </a:r>
            <a:r>
              <a:rPr lang="en-US" altLang="zh-CN" sz="2400" b="1" i="1" smtClean="0">
                <a:latin typeface="Times New Roman" panose="02020603050405020304" pitchFamily="18" charset="0"/>
              </a:rPr>
              <a:t>B</a:t>
            </a:r>
            <a:endParaRPr lang="en-US" altLang="zh-CN" sz="2400" b="1" smtClean="0">
              <a:latin typeface="Times New Roman" panose="02020603050405020304" pitchFamily="18" charset="0"/>
            </a:endParaRPr>
          </a:p>
          <a:p>
            <a:pPr eaLnBrk="1" hangingPunct="1">
              <a:buFont typeface="Wingdings" panose="05000000000000000000" pitchFamily="2" charset="2"/>
              <a:buNone/>
            </a:pPr>
            <a:r>
              <a:rPr lang="en-US" altLang="zh-CN" sz="2400" b="1" smtClean="0">
                <a:latin typeface="Times New Roman" panose="02020603050405020304" pitchFamily="18" charset="0"/>
                <a:sym typeface="Symbol" panose="05050102010706020507" pitchFamily="18" charset="2"/>
              </a:rPr>
              <a:t>    </a:t>
            </a:r>
            <a:r>
              <a:rPr lang="en-US" altLang="zh-CN" sz="2400" b="1" i="1" smtClean="0">
                <a:latin typeface="Times New Roman" panose="02020603050405020304" pitchFamily="18" charset="0"/>
              </a:rPr>
              <a:t>x</a:t>
            </a:r>
            <a:r>
              <a:rPr lang="en-US" altLang="zh-CN" sz="2400" b="1" smtClean="0">
                <a:latin typeface="Times New Roman" panose="02020603050405020304" pitchFamily="18" charset="0"/>
              </a:rPr>
              <a:t>(</a:t>
            </a:r>
            <a:r>
              <a:rPr lang="en-US" altLang="zh-CN" sz="2400" b="1" i="1" smtClean="0">
                <a:latin typeface="Times New Roman" panose="02020603050405020304" pitchFamily="18" charset="0"/>
              </a:rPr>
              <a:t>B</a:t>
            </a:r>
            <a:r>
              <a:rPr lang="en-US" altLang="zh-CN" sz="2400" b="1" smtClean="0">
                <a:latin typeface="Times New Roman" panose="02020603050405020304" pitchFamily="18" charset="0"/>
                <a:sym typeface="Symbol" panose="05050102010706020507" pitchFamily="18" charset="2"/>
              </a:rPr>
              <a:t></a:t>
            </a:r>
            <a:r>
              <a:rPr lang="en-US" altLang="zh-CN" sz="2400" b="1" i="1" smtClean="0">
                <a:latin typeface="Times New Roman" panose="02020603050405020304" pitchFamily="18" charset="0"/>
              </a:rPr>
              <a:t>A</a:t>
            </a:r>
            <a:r>
              <a:rPr lang="en-US" altLang="zh-CN" sz="2400" b="1" smtClean="0">
                <a:latin typeface="Times New Roman" panose="02020603050405020304" pitchFamily="18" charset="0"/>
              </a:rPr>
              <a:t>(</a:t>
            </a:r>
            <a:r>
              <a:rPr lang="en-US" altLang="zh-CN" sz="2400" b="1" i="1" smtClean="0">
                <a:latin typeface="Times New Roman" panose="02020603050405020304" pitchFamily="18" charset="0"/>
              </a:rPr>
              <a:t>x</a:t>
            </a:r>
            <a:r>
              <a:rPr lang="en-US" altLang="zh-CN" sz="2400" b="1" smtClean="0">
                <a:latin typeface="Times New Roman" panose="02020603050405020304" pitchFamily="18" charset="0"/>
              </a:rPr>
              <a:t>))</a:t>
            </a:r>
            <a:r>
              <a:rPr lang="en-US" altLang="zh-CN" sz="2400" b="1" smtClean="0">
                <a:latin typeface="Times New Roman" panose="02020603050405020304" pitchFamily="18" charset="0"/>
                <a:sym typeface="Symbol" panose="05050102010706020507" pitchFamily="18" charset="2"/>
              </a:rPr>
              <a:t></a:t>
            </a:r>
            <a:r>
              <a:rPr lang="en-US" altLang="zh-CN" sz="2400" b="1" i="1" smtClean="0">
                <a:latin typeface="Times New Roman" panose="02020603050405020304" pitchFamily="18" charset="0"/>
              </a:rPr>
              <a:t>B</a:t>
            </a:r>
            <a:r>
              <a:rPr lang="en-US" altLang="zh-CN" sz="2400" b="1" smtClean="0">
                <a:latin typeface="Times New Roman" panose="02020603050405020304" pitchFamily="18" charset="0"/>
                <a:sym typeface="Symbol" panose="05050102010706020507" pitchFamily="18" charset="2"/>
              </a:rPr>
              <a:t></a:t>
            </a:r>
            <a:r>
              <a:rPr lang="en-US" altLang="zh-CN" sz="2400" b="1" i="1" smtClean="0">
                <a:latin typeface="Times New Roman" panose="02020603050405020304" pitchFamily="18" charset="0"/>
              </a:rPr>
              <a:t>xA</a:t>
            </a:r>
            <a:r>
              <a:rPr lang="en-US" altLang="zh-CN" sz="2400" b="1" smtClean="0">
                <a:latin typeface="Times New Roman" panose="02020603050405020304" pitchFamily="18" charset="0"/>
              </a:rPr>
              <a:t>(</a:t>
            </a:r>
            <a:r>
              <a:rPr lang="en-US" altLang="zh-CN" sz="2400" b="1" i="1" smtClean="0">
                <a:latin typeface="Times New Roman" panose="02020603050405020304" pitchFamily="18" charset="0"/>
              </a:rPr>
              <a:t>x</a:t>
            </a:r>
            <a:r>
              <a:rPr lang="en-US" altLang="zh-CN" sz="2400" b="1" smtClean="0">
                <a:latin typeface="Times New Roman" panose="02020603050405020304" pitchFamily="18" charset="0"/>
              </a:rPr>
              <a:t>) </a:t>
            </a:r>
          </a:p>
        </p:txBody>
      </p:sp>
      <p:sp>
        <p:nvSpPr>
          <p:cNvPr id="8197" name="Text Box 4"/>
          <p:cNvSpPr txBox="1">
            <a:spLocks noChangeArrowheads="1"/>
          </p:cNvSpPr>
          <p:nvPr/>
        </p:nvSpPr>
        <p:spPr bwMode="auto">
          <a:xfrm>
            <a:off x="4716463" y="2947988"/>
            <a:ext cx="3887787"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2400" b="1">
                <a:latin typeface="Times New Roman" panose="02020603050405020304" pitchFamily="18" charset="0"/>
              </a:rPr>
              <a:t>关于存在量词的</a:t>
            </a:r>
            <a:r>
              <a:rPr lang="en-US" altLang="zh-CN" sz="2400" b="1">
                <a:latin typeface="Times New Roman" panose="02020603050405020304" pitchFamily="18" charset="0"/>
              </a:rPr>
              <a:t>:</a:t>
            </a:r>
          </a:p>
          <a:p>
            <a:pPr algn="just" eaLnBrk="1" hangingPunct="1">
              <a:buFont typeface="Wingdings" panose="05000000000000000000" pitchFamily="2" charset="2"/>
              <a:buNone/>
            </a:pPr>
            <a:r>
              <a:rPr lang="en-US" altLang="zh-CN" sz="2400" b="1">
                <a:latin typeface="Times New Roman" panose="02020603050405020304" pitchFamily="18" charset="0"/>
                <a:sym typeface="Symbol" panose="05050102010706020507" pitchFamily="18" charset="2"/>
              </a:rPr>
              <a:t>    </a:t>
            </a:r>
            <a:r>
              <a:rPr lang="en-US" altLang="zh-CN" sz="2400" b="1" i="1">
                <a:latin typeface="Times New Roman" panose="02020603050405020304" pitchFamily="18" charset="0"/>
              </a:rPr>
              <a:t>x</a:t>
            </a:r>
            <a:r>
              <a:rPr lang="en-US" altLang="zh-CN" sz="2400" b="1">
                <a:latin typeface="Times New Roman" panose="02020603050405020304" pitchFamily="18" charset="0"/>
              </a:rPr>
              <a:t>(</a:t>
            </a:r>
            <a:r>
              <a:rPr lang="en-US" altLang="zh-CN" sz="2400" b="1" i="1">
                <a:latin typeface="Times New Roman" panose="02020603050405020304" pitchFamily="18" charset="0"/>
              </a:rPr>
              <a:t>A</a:t>
            </a:r>
            <a:r>
              <a:rPr lang="en-US" altLang="zh-CN" sz="2400" b="1">
                <a:latin typeface="Times New Roman" panose="02020603050405020304" pitchFamily="18" charset="0"/>
              </a:rPr>
              <a:t>(</a:t>
            </a:r>
            <a:r>
              <a:rPr lang="en-US" altLang="zh-CN" sz="2400" b="1" i="1">
                <a:latin typeface="Times New Roman" panose="02020603050405020304" pitchFamily="18" charset="0"/>
              </a:rPr>
              <a:t>x</a:t>
            </a:r>
            <a:r>
              <a:rPr lang="en-US" altLang="zh-CN" sz="2400" b="1">
                <a:latin typeface="Times New Roman" panose="02020603050405020304" pitchFamily="18" charset="0"/>
              </a:rPr>
              <a:t>)</a:t>
            </a:r>
            <a:r>
              <a:rPr lang="en-US" altLang="zh-CN" sz="2400" b="1">
                <a:latin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rPr>
              <a:t>B</a:t>
            </a:r>
            <a:r>
              <a:rPr lang="en-US" altLang="zh-CN" sz="2400" b="1">
                <a:latin typeface="Times New Roman" panose="02020603050405020304" pitchFamily="18" charset="0"/>
              </a:rPr>
              <a:t>)</a:t>
            </a:r>
            <a:r>
              <a:rPr lang="en-US" altLang="zh-CN" sz="2400" b="1">
                <a:latin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rPr>
              <a:t>xA</a:t>
            </a:r>
            <a:r>
              <a:rPr lang="en-US" altLang="zh-CN" sz="2400" b="1">
                <a:latin typeface="Times New Roman" panose="02020603050405020304" pitchFamily="18" charset="0"/>
              </a:rPr>
              <a:t>(</a:t>
            </a:r>
            <a:r>
              <a:rPr lang="en-US" altLang="zh-CN" sz="2400" b="1" i="1">
                <a:latin typeface="Times New Roman" panose="02020603050405020304" pitchFamily="18" charset="0"/>
              </a:rPr>
              <a:t>x</a:t>
            </a:r>
            <a:r>
              <a:rPr lang="en-US" altLang="zh-CN" sz="2400" b="1">
                <a:latin typeface="Times New Roman" panose="02020603050405020304" pitchFamily="18" charset="0"/>
              </a:rPr>
              <a:t>)</a:t>
            </a:r>
            <a:r>
              <a:rPr lang="en-US" altLang="zh-CN" sz="2400" b="1">
                <a:latin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rPr>
              <a:t>B</a:t>
            </a:r>
            <a:endParaRPr lang="en-US" altLang="zh-CN" sz="2400" b="1">
              <a:latin typeface="Times New Roman" panose="02020603050405020304" pitchFamily="18" charset="0"/>
            </a:endParaRPr>
          </a:p>
          <a:p>
            <a:pPr algn="just" eaLnBrk="1" hangingPunct="1">
              <a:buFont typeface="Wingdings" panose="05000000000000000000" pitchFamily="2" charset="2"/>
              <a:buNone/>
            </a:pPr>
            <a:r>
              <a:rPr lang="en-US" altLang="zh-CN" sz="2400" b="1">
                <a:latin typeface="Times New Roman" panose="02020603050405020304" pitchFamily="18" charset="0"/>
                <a:sym typeface="Symbol" panose="05050102010706020507" pitchFamily="18" charset="2"/>
              </a:rPr>
              <a:t>    </a:t>
            </a:r>
            <a:r>
              <a:rPr lang="en-US" altLang="zh-CN" sz="2400" b="1" i="1">
                <a:latin typeface="Times New Roman" panose="02020603050405020304" pitchFamily="18" charset="0"/>
              </a:rPr>
              <a:t>x</a:t>
            </a:r>
            <a:r>
              <a:rPr lang="en-US" altLang="zh-CN" sz="2400" b="1">
                <a:latin typeface="Times New Roman" panose="02020603050405020304" pitchFamily="18" charset="0"/>
              </a:rPr>
              <a:t>(</a:t>
            </a:r>
            <a:r>
              <a:rPr lang="en-US" altLang="zh-CN" sz="2400" b="1" i="1">
                <a:latin typeface="Times New Roman" panose="02020603050405020304" pitchFamily="18" charset="0"/>
              </a:rPr>
              <a:t>A</a:t>
            </a:r>
            <a:r>
              <a:rPr lang="en-US" altLang="zh-CN" sz="2400" b="1">
                <a:latin typeface="Times New Roman" panose="02020603050405020304" pitchFamily="18" charset="0"/>
              </a:rPr>
              <a:t>(</a:t>
            </a:r>
            <a:r>
              <a:rPr lang="en-US" altLang="zh-CN" sz="2400" b="1" i="1">
                <a:latin typeface="Times New Roman" panose="02020603050405020304" pitchFamily="18" charset="0"/>
              </a:rPr>
              <a:t>x</a:t>
            </a:r>
            <a:r>
              <a:rPr lang="en-US" altLang="zh-CN" sz="2400" b="1">
                <a:latin typeface="Times New Roman" panose="02020603050405020304" pitchFamily="18" charset="0"/>
              </a:rPr>
              <a:t>)</a:t>
            </a:r>
            <a:r>
              <a:rPr lang="en-US" altLang="zh-CN" sz="2400" b="1">
                <a:latin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rPr>
              <a:t>B</a:t>
            </a:r>
            <a:r>
              <a:rPr lang="en-US" altLang="zh-CN" sz="2400" b="1">
                <a:latin typeface="Times New Roman" panose="02020603050405020304" pitchFamily="18" charset="0"/>
              </a:rPr>
              <a:t>)</a:t>
            </a:r>
            <a:r>
              <a:rPr lang="en-US" altLang="zh-CN" sz="2400" b="1">
                <a:latin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rPr>
              <a:t>xA</a:t>
            </a:r>
            <a:r>
              <a:rPr lang="en-US" altLang="zh-CN" sz="2400" b="1">
                <a:latin typeface="Times New Roman" panose="02020603050405020304" pitchFamily="18" charset="0"/>
              </a:rPr>
              <a:t>(</a:t>
            </a:r>
            <a:r>
              <a:rPr lang="en-US" altLang="zh-CN" sz="2400" b="1" i="1">
                <a:latin typeface="Times New Roman" panose="02020603050405020304" pitchFamily="18" charset="0"/>
              </a:rPr>
              <a:t>x</a:t>
            </a:r>
            <a:r>
              <a:rPr lang="en-US" altLang="zh-CN" sz="2400" b="1">
                <a:latin typeface="Times New Roman" panose="02020603050405020304" pitchFamily="18" charset="0"/>
              </a:rPr>
              <a:t>)</a:t>
            </a:r>
            <a:r>
              <a:rPr lang="en-US" altLang="zh-CN" sz="2400" b="1">
                <a:latin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rPr>
              <a:t>B</a:t>
            </a:r>
            <a:endParaRPr lang="en-US" altLang="zh-CN" sz="2400" b="1">
              <a:latin typeface="Times New Roman" panose="02020603050405020304" pitchFamily="18" charset="0"/>
            </a:endParaRPr>
          </a:p>
          <a:p>
            <a:pPr algn="just" eaLnBrk="1" hangingPunct="1">
              <a:buFont typeface="Wingdings" panose="05000000000000000000" pitchFamily="2" charset="2"/>
              <a:buNone/>
            </a:pPr>
            <a:r>
              <a:rPr lang="en-US" altLang="zh-CN" sz="2400" b="1">
                <a:latin typeface="Times New Roman" panose="02020603050405020304" pitchFamily="18" charset="0"/>
                <a:sym typeface="Symbol" panose="05050102010706020507" pitchFamily="18" charset="2"/>
              </a:rPr>
              <a:t>    </a:t>
            </a:r>
            <a:r>
              <a:rPr lang="en-US" altLang="zh-CN" sz="2400" b="1" i="1">
                <a:latin typeface="Times New Roman" panose="02020603050405020304" pitchFamily="18" charset="0"/>
              </a:rPr>
              <a:t>x</a:t>
            </a:r>
            <a:r>
              <a:rPr lang="en-US" altLang="zh-CN" sz="2400" b="1">
                <a:latin typeface="Times New Roman" panose="02020603050405020304" pitchFamily="18" charset="0"/>
              </a:rPr>
              <a:t>(</a:t>
            </a:r>
            <a:r>
              <a:rPr lang="en-US" altLang="zh-CN" sz="2400" b="1" i="1">
                <a:latin typeface="Times New Roman" panose="02020603050405020304" pitchFamily="18" charset="0"/>
              </a:rPr>
              <a:t>A</a:t>
            </a:r>
            <a:r>
              <a:rPr lang="en-US" altLang="zh-CN" sz="2400" b="1">
                <a:latin typeface="Times New Roman" panose="02020603050405020304" pitchFamily="18" charset="0"/>
              </a:rPr>
              <a:t>(</a:t>
            </a:r>
            <a:r>
              <a:rPr lang="en-US" altLang="zh-CN" sz="2400" b="1" i="1">
                <a:latin typeface="Times New Roman" panose="02020603050405020304" pitchFamily="18" charset="0"/>
              </a:rPr>
              <a:t>x</a:t>
            </a:r>
            <a:r>
              <a:rPr lang="en-US" altLang="zh-CN" sz="2400" b="1">
                <a:latin typeface="Times New Roman" panose="02020603050405020304" pitchFamily="18" charset="0"/>
              </a:rPr>
              <a:t>)</a:t>
            </a:r>
            <a:r>
              <a:rPr lang="en-US" altLang="zh-CN" sz="2400" b="1">
                <a:latin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rPr>
              <a:t>B</a:t>
            </a:r>
            <a:r>
              <a:rPr lang="en-US" altLang="zh-CN" sz="2400" b="1">
                <a:latin typeface="Times New Roman" panose="02020603050405020304" pitchFamily="18" charset="0"/>
              </a:rPr>
              <a:t>)</a:t>
            </a:r>
            <a:r>
              <a:rPr lang="en-US" altLang="zh-CN" sz="2400" b="1">
                <a:latin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rPr>
              <a:t>xA</a:t>
            </a:r>
            <a:r>
              <a:rPr lang="en-US" altLang="zh-CN" sz="2400" b="1">
                <a:latin typeface="Times New Roman" panose="02020603050405020304" pitchFamily="18" charset="0"/>
              </a:rPr>
              <a:t>(</a:t>
            </a:r>
            <a:r>
              <a:rPr lang="en-US" altLang="zh-CN" sz="2400" b="1" i="1">
                <a:latin typeface="Times New Roman" panose="02020603050405020304" pitchFamily="18" charset="0"/>
              </a:rPr>
              <a:t>x</a:t>
            </a:r>
            <a:r>
              <a:rPr lang="en-US" altLang="zh-CN" sz="2400" b="1">
                <a:latin typeface="Times New Roman" panose="02020603050405020304" pitchFamily="18" charset="0"/>
              </a:rPr>
              <a:t>)</a:t>
            </a:r>
            <a:r>
              <a:rPr lang="en-US" altLang="zh-CN" sz="2400" b="1">
                <a:latin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rPr>
              <a:t>B</a:t>
            </a:r>
            <a:endParaRPr lang="en-US" altLang="zh-CN" sz="2400" b="1">
              <a:latin typeface="Times New Roman" panose="02020603050405020304" pitchFamily="18" charset="0"/>
            </a:endParaRPr>
          </a:p>
          <a:p>
            <a:pPr eaLnBrk="1" hangingPunct="1">
              <a:buFont typeface="Wingdings" panose="05000000000000000000" pitchFamily="2" charset="2"/>
              <a:buNone/>
            </a:pPr>
            <a:r>
              <a:rPr lang="en-US" altLang="zh-CN" sz="2400" b="1">
                <a:latin typeface="Times New Roman" panose="02020603050405020304" pitchFamily="18" charset="0"/>
                <a:sym typeface="Symbol" panose="05050102010706020507" pitchFamily="18" charset="2"/>
              </a:rPr>
              <a:t>    </a:t>
            </a:r>
            <a:r>
              <a:rPr lang="en-US" altLang="zh-CN" sz="2400" b="1" i="1">
                <a:latin typeface="Times New Roman" panose="02020603050405020304" pitchFamily="18" charset="0"/>
              </a:rPr>
              <a:t>x</a:t>
            </a:r>
            <a:r>
              <a:rPr lang="en-US" altLang="zh-CN" sz="2400" b="1">
                <a:latin typeface="Times New Roman" panose="02020603050405020304" pitchFamily="18" charset="0"/>
              </a:rPr>
              <a:t>(</a:t>
            </a:r>
            <a:r>
              <a:rPr lang="en-US" altLang="zh-CN" sz="2400" b="1" i="1">
                <a:latin typeface="Times New Roman" panose="02020603050405020304" pitchFamily="18" charset="0"/>
              </a:rPr>
              <a:t>B</a:t>
            </a:r>
            <a:r>
              <a:rPr lang="en-US" altLang="zh-CN" sz="2400" b="1">
                <a:latin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rPr>
              <a:t>A</a:t>
            </a:r>
            <a:r>
              <a:rPr lang="en-US" altLang="zh-CN" sz="2400" b="1">
                <a:latin typeface="Times New Roman" panose="02020603050405020304" pitchFamily="18" charset="0"/>
              </a:rPr>
              <a:t>(</a:t>
            </a:r>
            <a:r>
              <a:rPr lang="en-US" altLang="zh-CN" sz="2400" b="1" i="1">
                <a:latin typeface="Times New Roman" panose="02020603050405020304" pitchFamily="18" charset="0"/>
              </a:rPr>
              <a:t>x</a:t>
            </a:r>
            <a:r>
              <a:rPr lang="en-US" altLang="zh-CN" sz="2400" b="1">
                <a:latin typeface="Times New Roman" panose="02020603050405020304" pitchFamily="18" charset="0"/>
              </a:rPr>
              <a:t>))</a:t>
            </a:r>
            <a:r>
              <a:rPr lang="en-US" altLang="zh-CN" sz="2400" b="1">
                <a:latin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rPr>
              <a:t>B</a:t>
            </a:r>
            <a:r>
              <a:rPr lang="en-US" altLang="zh-CN" sz="2400" b="1">
                <a:latin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rPr>
              <a:t>xA</a:t>
            </a:r>
            <a:r>
              <a:rPr lang="en-US" altLang="zh-CN" sz="2400" b="1">
                <a:latin typeface="Times New Roman" panose="02020603050405020304" pitchFamily="18" charset="0"/>
              </a:rPr>
              <a:t>(</a:t>
            </a:r>
            <a:r>
              <a:rPr lang="en-US" altLang="zh-CN" sz="2400" b="1" i="1">
                <a:latin typeface="Times New Roman" panose="02020603050405020304" pitchFamily="18" charset="0"/>
              </a:rPr>
              <a:t>x</a:t>
            </a:r>
            <a:r>
              <a:rPr lang="en-US" altLang="zh-CN" sz="2400" b="1">
                <a:latin typeface="Times New Roman" panose="02020603050405020304" pitchFamily="18" charset="0"/>
              </a:rPr>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EAA265F-B742-4D33-9464-8CA247508A17}" type="slidenum">
              <a:rPr lang="en-US" altLang="zh-CN" sz="1200">
                <a:latin typeface="Arial Black" panose="020B0A04020102020204" pitchFamily="34" charset="0"/>
              </a:rPr>
              <a:pPr>
                <a:spcBef>
                  <a:spcPct val="0"/>
                </a:spcBef>
                <a:buClrTx/>
                <a:buSzTx/>
                <a:buFontTx/>
                <a:buNone/>
              </a:pPr>
              <a:t>6</a:t>
            </a:fld>
            <a:endParaRPr lang="en-US" altLang="zh-CN" sz="1200">
              <a:latin typeface="Arial Black" panose="020B0A04020102020204" pitchFamily="34" charset="0"/>
            </a:endParaRPr>
          </a:p>
        </p:txBody>
      </p:sp>
      <p:sp>
        <p:nvSpPr>
          <p:cNvPr id="9219" name="Rectangle 2"/>
          <p:cNvSpPr>
            <a:spLocks noGrp="1" noChangeArrowheads="1"/>
          </p:cNvSpPr>
          <p:nvPr>
            <p:ph type="title"/>
          </p:nvPr>
        </p:nvSpPr>
        <p:spPr>
          <a:xfrm>
            <a:off x="457200" y="457200"/>
            <a:ext cx="8229600" cy="1447800"/>
          </a:xfrm>
        </p:spPr>
        <p:txBody>
          <a:bodyPr/>
          <a:lstStyle/>
          <a:p>
            <a:pPr eaLnBrk="1" hangingPunct="1"/>
            <a:r>
              <a:rPr lang="zh-CN" altLang="en-US" sz="4000" b="1" smtClean="0">
                <a:latin typeface="宋体" panose="02010600030101010101" pitchFamily="2" charset="-122"/>
              </a:rPr>
              <a:t>基本的等值式</a:t>
            </a:r>
            <a:r>
              <a:rPr lang="en-US" altLang="zh-CN" sz="4000" b="1" smtClean="0">
                <a:latin typeface="宋体" panose="02010600030101010101" pitchFamily="2" charset="-122"/>
              </a:rPr>
              <a:t>(</a:t>
            </a:r>
            <a:r>
              <a:rPr lang="zh-CN" altLang="en-US" sz="4000" b="1" smtClean="0">
                <a:latin typeface="宋体" panose="02010600030101010101" pitchFamily="2" charset="-122"/>
              </a:rPr>
              <a:t>续</a:t>
            </a:r>
            <a:r>
              <a:rPr lang="en-US" altLang="zh-CN" sz="4000" b="1" smtClean="0">
                <a:latin typeface="宋体" panose="02010600030101010101" pitchFamily="2" charset="-122"/>
              </a:rPr>
              <a:t>)</a:t>
            </a:r>
          </a:p>
        </p:txBody>
      </p:sp>
      <p:sp>
        <p:nvSpPr>
          <p:cNvPr id="9220" name="Rectangle 3"/>
          <p:cNvSpPr>
            <a:spLocks noGrp="1" noChangeArrowheads="1"/>
          </p:cNvSpPr>
          <p:nvPr>
            <p:ph type="body" idx="1"/>
          </p:nvPr>
        </p:nvSpPr>
        <p:spPr>
          <a:xfrm>
            <a:off x="684213" y="2133600"/>
            <a:ext cx="7777162" cy="2286000"/>
          </a:xfrm>
          <a:solidFill>
            <a:srgbClr val="FFFFCC"/>
          </a:solidFill>
          <a:ln w="28575">
            <a:solidFill>
              <a:srgbClr val="FF6600"/>
            </a:solidFill>
            <a:miter lim="800000"/>
            <a:headEnd/>
            <a:tailEnd/>
          </a:ln>
        </p:spPr>
        <p:txBody>
          <a:bodyPr/>
          <a:lstStyle/>
          <a:p>
            <a:pPr algn="just" eaLnBrk="1" hangingPunct="1">
              <a:buFont typeface="Wingdings" panose="05000000000000000000" pitchFamily="2" charset="2"/>
              <a:buNone/>
            </a:pPr>
            <a:r>
              <a:rPr lang="zh-CN" altLang="en-US" sz="2800" b="1" smtClean="0">
                <a:solidFill>
                  <a:srgbClr val="003399"/>
                </a:solidFill>
                <a:latin typeface="Times New Roman" panose="02020603050405020304" pitchFamily="18" charset="0"/>
                <a:ea typeface="黑体" panose="02010609060101010101" pitchFamily="49" charset="-122"/>
              </a:rPr>
              <a:t>定理</a:t>
            </a:r>
            <a:r>
              <a:rPr lang="en-US" altLang="zh-CN" sz="2800" b="1" smtClean="0">
                <a:solidFill>
                  <a:srgbClr val="003399"/>
                </a:solidFill>
                <a:latin typeface="Times New Roman" panose="02020603050405020304" pitchFamily="18" charset="0"/>
                <a:ea typeface="黑体" panose="02010609060101010101" pitchFamily="49" charset="-122"/>
              </a:rPr>
              <a:t>2.3 </a:t>
            </a:r>
            <a:r>
              <a:rPr lang="zh-CN" altLang="en-US" sz="2800" b="1" smtClean="0">
                <a:solidFill>
                  <a:srgbClr val="003399"/>
                </a:solidFill>
                <a:latin typeface="Times New Roman" panose="02020603050405020304" pitchFamily="18" charset="0"/>
                <a:ea typeface="黑体" panose="02010609060101010101" pitchFamily="49" charset="-122"/>
              </a:rPr>
              <a:t>量词分配等值式</a:t>
            </a:r>
            <a:r>
              <a:rPr lang="zh-CN" altLang="en-US" sz="2800" b="1" smtClean="0">
                <a:latin typeface="Times New Roman" panose="02020603050405020304" pitchFamily="18" charset="0"/>
              </a:rPr>
              <a:t>  </a:t>
            </a:r>
          </a:p>
          <a:p>
            <a:pPr algn="just" eaLnBrk="1" hangingPunct="1">
              <a:buFont typeface="Wingdings" panose="05000000000000000000" pitchFamily="2" charset="2"/>
              <a:buNone/>
            </a:pPr>
            <a:r>
              <a:rPr lang="zh-CN" altLang="en-US" sz="2800" b="1" smtClean="0">
                <a:latin typeface="Times New Roman" panose="02020603050405020304" pitchFamily="18" charset="0"/>
                <a:sym typeface="Symbol" panose="05050102010706020507" pitchFamily="18" charset="2"/>
              </a:rPr>
              <a:t>    </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A</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rPr>
              <a:t>)</a:t>
            </a:r>
            <a:r>
              <a:rPr lang="en-US" altLang="zh-CN"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B</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rPr>
              <a:t>))</a:t>
            </a:r>
            <a:r>
              <a:rPr lang="en-US" altLang="zh-CN"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xA</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rPr>
              <a:t>)</a:t>
            </a:r>
            <a:r>
              <a:rPr lang="en-US" altLang="zh-CN"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xB</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rPr>
              <a:t>)</a:t>
            </a:r>
          </a:p>
          <a:p>
            <a:pPr algn="just" eaLnBrk="1" hangingPunct="1">
              <a:buFont typeface="Wingdings" panose="05000000000000000000" pitchFamily="2" charset="2"/>
              <a:buNone/>
            </a:pPr>
            <a:r>
              <a:rPr lang="en-US" altLang="zh-CN" sz="2800" b="1" smtClean="0">
                <a:latin typeface="Times New Roman" panose="02020603050405020304" pitchFamily="18" charset="0"/>
                <a:sym typeface="Symbol" panose="05050102010706020507" pitchFamily="18" charset="2"/>
              </a:rPr>
              <a:t>    </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A</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rPr>
              <a:t>)</a:t>
            </a:r>
            <a:r>
              <a:rPr lang="en-US" altLang="zh-CN"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B</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rPr>
              <a:t>))</a:t>
            </a:r>
            <a:r>
              <a:rPr lang="en-US" altLang="zh-CN"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xA</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rPr>
              <a:t>)</a:t>
            </a:r>
            <a:r>
              <a:rPr lang="en-US" altLang="zh-CN"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xB</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rPr>
              <a:t>)</a:t>
            </a:r>
          </a:p>
          <a:p>
            <a:pPr eaLnBrk="1" hangingPunct="1">
              <a:buFont typeface="Wingdings" panose="05000000000000000000" pitchFamily="2" charset="2"/>
              <a:buNone/>
            </a:pPr>
            <a:r>
              <a:rPr lang="zh-CN" altLang="en-US" sz="2800" b="1" smtClean="0">
                <a:latin typeface="Times New Roman" panose="02020603050405020304" pitchFamily="18" charset="0"/>
              </a:rPr>
              <a:t>注意：</a:t>
            </a:r>
            <a:r>
              <a:rPr lang="zh-CN" altLang="en-US" sz="2800" b="1" smtClean="0">
                <a:latin typeface="Times New Roman" panose="02020603050405020304" pitchFamily="18" charset="0"/>
                <a:sym typeface="Symbol" panose="05050102010706020507" pitchFamily="18" charset="2"/>
              </a:rPr>
              <a:t></a:t>
            </a:r>
            <a:r>
              <a:rPr lang="zh-CN" altLang="en-US" sz="2800" b="1" smtClean="0">
                <a:latin typeface="Times New Roman" panose="02020603050405020304" pitchFamily="18" charset="0"/>
              </a:rPr>
              <a:t>对</a:t>
            </a:r>
            <a:r>
              <a:rPr lang="zh-CN" altLang="en-US" sz="2800" b="1" smtClean="0">
                <a:latin typeface="Times New Roman" panose="02020603050405020304" pitchFamily="18" charset="0"/>
                <a:sym typeface="Symbol" panose="05050102010706020507" pitchFamily="18" charset="2"/>
              </a:rPr>
              <a:t></a:t>
            </a:r>
            <a:r>
              <a:rPr lang="zh-CN" altLang="en-US" sz="2800" b="1" smtClean="0">
                <a:latin typeface="Times New Roman" panose="02020603050405020304" pitchFamily="18" charset="0"/>
              </a:rPr>
              <a:t>无分配律，</a:t>
            </a:r>
            <a:r>
              <a:rPr lang="zh-CN" altLang="en-US" sz="2800" b="1" smtClean="0">
                <a:latin typeface="Times New Roman" panose="02020603050405020304" pitchFamily="18" charset="0"/>
                <a:sym typeface="Symbol" panose="05050102010706020507" pitchFamily="18" charset="2"/>
              </a:rPr>
              <a:t></a:t>
            </a:r>
            <a:r>
              <a:rPr lang="zh-CN" altLang="en-US" sz="2800" b="1" smtClean="0">
                <a:latin typeface="Times New Roman" panose="02020603050405020304" pitchFamily="18" charset="0"/>
              </a:rPr>
              <a:t>对</a:t>
            </a:r>
            <a:r>
              <a:rPr lang="zh-CN" altLang="en-US" sz="2800" b="1" smtClean="0">
                <a:latin typeface="Times New Roman" panose="02020603050405020304" pitchFamily="18" charset="0"/>
                <a:sym typeface="Symbol" panose="05050102010706020507" pitchFamily="18" charset="2"/>
              </a:rPr>
              <a:t></a:t>
            </a:r>
            <a:r>
              <a:rPr lang="zh-CN" altLang="en-US" sz="2800" b="1" smtClean="0">
                <a:latin typeface="Times New Roman" panose="02020603050405020304" pitchFamily="18" charset="0"/>
              </a:rPr>
              <a:t>无分配律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4C31774-7A3D-44B7-A225-65FA7D1D1B8A}" type="slidenum">
              <a:rPr lang="en-US" altLang="zh-CN" sz="1200">
                <a:latin typeface="Arial Black" panose="020B0A04020102020204" pitchFamily="34" charset="0"/>
              </a:rPr>
              <a:pPr>
                <a:spcBef>
                  <a:spcPct val="0"/>
                </a:spcBef>
                <a:buClrTx/>
                <a:buSzTx/>
                <a:buFontTx/>
                <a:buNone/>
              </a:pPr>
              <a:t>7</a:t>
            </a:fld>
            <a:endParaRPr lang="en-US" altLang="zh-CN" sz="1200">
              <a:latin typeface="Arial Black" panose="020B0A04020102020204" pitchFamily="34" charset="0"/>
            </a:endParaRPr>
          </a:p>
        </p:txBody>
      </p:sp>
      <p:sp>
        <p:nvSpPr>
          <p:cNvPr id="10243" name="Rectangle 2"/>
          <p:cNvSpPr>
            <a:spLocks noGrp="1" noChangeArrowheads="1"/>
          </p:cNvSpPr>
          <p:nvPr>
            <p:ph type="title"/>
          </p:nvPr>
        </p:nvSpPr>
        <p:spPr>
          <a:xfrm>
            <a:off x="457200" y="457200"/>
            <a:ext cx="8229600" cy="1447800"/>
          </a:xfrm>
        </p:spPr>
        <p:txBody>
          <a:bodyPr/>
          <a:lstStyle/>
          <a:p>
            <a:pPr eaLnBrk="1" hangingPunct="1"/>
            <a:r>
              <a:rPr lang="zh-CN" altLang="en-US" sz="4000" b="1" smtClean="0">
                <a:latin typeface="宋体" panose="02010600030101010101" pitchFamily="2" charset="-122"/>
              </a:rPr>
              <a:t>基本的等值式</a:t>
            </a:r>
            <a:r>
              <a:rPr lang="en-US" altLang="zh-CN" sz="4000" b="1" smtClean="0">
                <a:latin typeface="宋体" panose="02010600030101010101" pitchFamily="2" charset="-122"/>
              </a:rPr>
              <a:t>(</a:t>
            </a:r>
            <a:r>
              <a:rPr lang="zh-CN" altLang="en-US" sz="4000" b="1" smtClean="0">
                <a:latin typeface="宋体" panose="02010600030101010101" pitchFamily="2" charset="-122"/>
              </a:rPr>
              <a:t>续</a:t>
            </a:r>
            <a:r>
              <a:rPr lang="en-US" altLang="zh-CN" sz="4000" b="1" smtClean="0">
                <a:latin typeface="宋体" panose="02010600030101010101" pitchFamily="2" charset="-122"/>
              </a:rPr>
              <a:t>)</a:t>
            </a:r>
          </a:p>
        </p:txBody>
      </p:sp>
      <p:sp>
        <p:nvSpPr>
          <p:cNvPr id="10244" name="Rectangle 3"/>
          <p:cNvSpPr>
            <a:spLocks noGrp="1" noChangeArrowheads="1"/>
          </p:cNvSpPr>
          <p:nvPr>
            <p:ph type="body" idx="1"/>
          </p:nvPr>
        </p:nvSpPr>
        <p:spPr>
          <a:xfrm>
            <a:off x="684213" y="2133600"/>
            <a:ext cx="7777162" cy="2447925"/>
          </a:xfrm>
          <a:solidFill>
            <a:srgbClr val="FFFFCC"/>
          </a:solidFill>
          <a:ln w="28575">
            <a:solidFill>
              <a:srgbClr val="FF6600"/>
            </a:solidFill>
            <a:miter lim="800000"/>
            <a:headEnd/>
            <a:tailEnd/>
          </a:ln>
        </p:spPr>
        <p:txBody>
          <a:bodyPr/>
          <a:lstStyle/>
          <a:p>
            <a:pPr algn="just" eaLnBrk="1" hangingPunct="1">
              <a:lnSpc>
                <a:spcPct val="110000"/>
              </a:lnSpc>
              <a:buFont typeface="Wingdings" panose="05000000000000000000" pitchFamily="2" charset="2"/>
              <a:buNone/>
            </a:pPr>
            <a:r>
              <a:rPr lang="zh-CN" altLang="en-US" sz="2800" b="1" smtClean="0">
                <a:solidFill>
                  <a:srgbClr val="003399"/>
                </a:solidFill>
                <a:latin typeface="Times New Roman" panose="02020603050405020304" pitchFamily="18" charset="0"/>
                <a:ea typeface="黑体" panose="02010609060101010101" pitchFamily="49" charset="-122"/>
              </a:rPr>
              <a:t>定理</a:t>
            </a:r>
            <a:r>
              <a:rPr lang="en-US" altLang="zh-CN" sz="2800" b="1" smtClean="0">
                <a:solidFill>
                  <a:srgbClr val="003399"/>
                </a:solidFill>
                <a:latin typeface="Times New Roman" panose="02020603050405020304" pitchFamily="18" charset="0"/>
                <a:ea typeface="黑体" panose="02010609060101010101" pitchFamily="49" charset="-122"/>
              </a:rPr>
              <a:t>2.4</a:t>
            </a:r>
            <a:endParaRPr lang="en-US" altLang="zh-CN" sz="2800" b="1" smtClean="0">
              <a:latin typeface="Times New Roman" panose="02020603050405020304" pitchFamily="18" charset="0"/>
            </a:endParaRPr>
          </a:p>
          <a:p>
            <a:pPr algn="just" eaLnBrk="1" hangingPunct="1">
              <a:lnSpc>
                <a:spcPct val="110000"/>
              </a:lnSpc>
              <a:buFont typeface="Wingdings" panose="05000000000000000000" pitchFamily="2" charset="2"/>
              <a:buNone/>
            </a:pPr>
            <a:r>
              <a:rPr lang="en-US" altLang="zh-CN" sz="2800" b="1" smtClean="0">
                <a:latin typeface="Times New Roman" panose="02020603050405020304" pitchFamily="18" charset="0"/>
                <a:sym typeface="Symbol" panose="05050102010706020507" pitchFamily="18" charset="2"/>
              </a:rPr>
              <a:t>    </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y A</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x, y</a:t>
            </a:r>
            <a:r>
              <a:rPr lang="en-US" altLang="zh-CN" sz="2800" b="1" smtClean="0">
                <a:latin typeface="Times New Roman" panose="02020603050405020304" pitchFamily="18" charset="0"/>
              </a:rPr>
              <a:t>)</a:t>
            </a:r>
            <a:r>
              <a:rPr lang="en-US" altLang="zh-CN" sz="2800" b="1" smtClean="0">
                <a:latin typeface="Times New Roman" panose="02020603050405020304" pitchFamily="18" charset="0"/>
                <a:sym typeface="Symbol" panose="05050102010706020507" pitchFamily="18" charset="2"/>
              </a:rPr>
              <a:t>  </a:t>
            </a:r>
            <a:r>
              <a:rPr lang="en-US" altLang="zh-CN" sz="2800" b="1" i="1" smtClean="0">
                <a:latin typeface="Times New Roman" panose="02020603050405020304" pitchFamily="18" charset="0"/>
              </a:rPr>
              <a:t>y</a:t>
            </a:r>
            <a:r>
              <a:rPr lang="en-US" altLang="zh-CN"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x A</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x, y</a:t>
            </a:r>
            <a:r>
              <a:rPr lang="en-US" altLang="zh-CN" sz="2800" b="1" smtClean="0">
                <a:latin typeface="Times New Roman" panose="02020603050405020304" pitchFamily="18" charset="0"/>
              </a:rPr>
              <a:t>)</a:t>
            </a:r>
            <a:r>
              <a:rPr lang="en-US" altLang="zh-CN" sz="2800" b="1" smtClean="0">
                <a:latin typeface="Times New Roman" panose="02020603050405020304" pitchFamily="18" charset="0"/>
                <a:sym typeface="Symbol" panose="05050102010706020507" pitchFamily="18" charset="2"/>
              </a:rPr>
              <a:t> </a:t>
            </a:r>
            <a:endParaRPr lang="en-US" altLang="zh-CN" sz="2800" b="1" smtClean="0">
              <a:latin typeface="Times New Roman" panose="02020603050405020304" pitchFamily="18" charset="0"/>
            </a:endParaRPr>
          </a:p>
          <a:p>
            <a:pPr algn="just" eaLnBrk="1" hangingPunct="1">
              <a:lnSpc>
                <a:spcPct val="110000"/>
              </a:lnSpc>
              <a:buFont typeface="Wingdings" panose="05000000000000000000" pitchFamily="2" charset="2"/>
              <a:buNone/>
            </a:pPr>
            <a:r>
              <a:rPr lang="en-US" altLang="zh-CN" sz="2800" b="1" smtClean="0">
                <a:latin typeface="Times New Roman" panose="02020603050405020304" pitchFamily="18" charset="0"/>
                <a:sym typeface="Symbol" panose="05050102010706020507" pitchFamily="18" charset="2"/>
              </a:rPr>
              <a:t>     </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y</a:t>
            </a:r>
            <a:r>
              <a:rPr lang="en-US" altLang="zh-CN" sz="2800" b="1" smtClean="0">
                <a:latin typeface="Times New Roman" panose="02020603050405020304" pitchFamily="18" charset="0"/>
                <a:sym typeface="Symbol" panose="05050102010706020507" pitchFamily="18" charset="2"/>
              </a:rPr>
              <a:t> </a:t>
            </a:r>
            <a:r>
              <a:rPr lang="en-US" altLang="zh-CN" sz="2800" b="1" i="1" smtClean="0">
                <a:latin typeface="Times New Roman" panose="02020603050405020304" pitchFamily="18" charset="0"/>
              </a:rPr>
              <a:t>A</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x, y</a:t>
            </a:r>
            <a:r>
              <a:rPr lang="en-US" altLang="zh-CN" sz="2800" b="1" smtClean="0">
                <a:latin typeface="Times New Roman" panose="02020603050405020304" pitchFamily="18" charset="0"/>
              </a:rPr>
              <a:t>)</a:t>
            </a:r>
            <a:r>
              <a:rPr lang="en-US" altLang="zh-CN" sz="2800" b="1" smtClean="0">
                <a:latin typeface="Times New Roman" panose="02020603050405020304" pitchFamily="18" charset="0"/>
                <a:sym typeface="Symbol" panose="05050102010706020507" pitchFamily="18" charset="2"/>
              </a:rPr>
              <a:t>  </a:t>
            </a:r>
            <a:r>
              <a:rPr lang="en-US" altLang="zh-CN" sz="2800" b="1" i="1" smtClean="0">
                <a:latin typeface="Times New Roman" panose="02020603050405020304" pitchFamily="18" charset="0"/>
              </a:rPr>
              <a:t>y</a:t>
            </a:r>
            <a:r>
              <a:rPr lang="en-US" altLang="zh-CN" sz="2800" b="1" smtClean="0">
                <a:latin typeface="Times New Roman" panose="02020603050405020304" pitchFamily="18" charset="0"/>
                <a:sym typeface="Symbol" panose="05050102010706020507" pitchFamily="18" charset="2"/>
              </a:rPr>
              <a:t></a:t>
            </a:r>
            <a:r>
              <a:rPr lang="en-US" altLang="zh-CN" sz="2800" b="1" i="1" smtClean="0">
                <a:latin typeface="Times New Roman" panose="02020603050405020304" pitchFamily="18" charset="0"/>
              </a:rPr>
              <a:t>x</a:t>
            </a:r>
            <a:r>
              <a:rPr lang="en-US" altLang="zh-CN" sz="2800" b="1" smtClean="0">
                <a:latin typeface="Times New Roman" panose="02020603050405020304" pitchFamily="18" charset="0"/>
                <a:sym typeface="Symbol" panose="05050102010706020507" pitchFamily="18" charset="2"/>
              </a:rPr>
              <a:t> </a:t>
            </a:r>
            <a:r>
              <a:rPr lang="en-US" altLang="zh-CN" sz="2800" b="1" i="1" smtClean="0">
                <a:latin typeface="Times New Roman" panose="02020603050405020304" pitchFamily="18" charset="0"/>
              </a:rPr>
              <a:t>A</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x, y</a:t>
            </a:r>
            <a:r>
              <a:rPr lang="en-US" altLang="zh-CN" sz="2800" b="1" smtClean="0">
                <a:latin typeface="Times New Roman" panose="02020603050405020304" pitchFamily="18" charset="0"/>
              </a:rPr>
              <a:t>)</a:t>
            </a:r>
            <a:r>
              <a:rPr lang="en-US" altLang="zh-CN" sz="2800" b="1" smtClean="0">
                <a:latin typeface="Times New Roman" panose="02020603050405020304" pitchFamily="18" charset="0"/>
                <a:sym typeface="Symbol" panose="05050102010706020507" pitchFamily="18" charset="2"/>
              </a:rPr>
              <a:t> </a:t>
            </a:r>
            <a:endParaRPr lang="en-US" altLang="zh-CN" sz="2800" b="1" smtClean="0">
              <a:latin typeface="Times New Roman" panose="02020603050405020304" pitchFamily="18" charset="0"/>
            </a:endParaRPr>
          </a:p>
          <a:p>
            <a:pPr eaLnBrk="1" hangingPunct="1">
              <a:lnSpc>
                <a:spcPct val="110000"/>
              </a:lnSpc>
              <a:buFont typeface="Wingdings" panose="05000000000000000000" pitchFamily="2" charset="2"/>
              <a:buNone/>
            </a:pPr>
            <a:r>
              <a:rPr lang="zh-CN" altLang="en-US" sz="2800" b="1" smtClean="0">
                <a:latin typeface="Times New Roman" panose="02020603050405020304" pitchFamily="18" charset="0"/>
              </a:rPr>
              <a:t>其中</a:t>
            </a:r>
            <a:r>
              <a:rPr lang="en-US" altLang="zh-CN" sz="2800" b="1" i="1" smtClean="0">
                <a:latin typeface="Times New Roman" panose="02020603050405020304" pitchFamily="18" charset="0"/>
              </a:rPr>
              <a:t>A</a:t>
            </a:r>
            <a:r>
              <a:rPr lang="en-US" altLang="zh-CN" sz="2800" b="1" smtClean="0">
                <a:latin typeface="Times New Roman" panose="02020603050405020304" pitchFamily="18" charset="0"/>
              </a:rPr>
              <a:t>(</a:t>
            </a:r>
            <a:r>
              <a:rPr lang="en-US" altLang="zh-CN" sz="2800" b="1" i="1" smtClean="0">
                <a:latin typeface="Times New Roman" panose="02020603050405020304" pitchFamily="18" charset="0"/>
              </a:rPr>
              <a:t>x, y</a:t>
            </a:r>
            <a:r>
              <a:rPr lang="en-US" altLang="zh-CN" sz="2800" b="1" smtClean="0">
                <a:latin typeface="Times New Roman" panose="02020603050405020304" pitchFamily="18" charset="0"/>
              </a:rPr>
              <a:t>)</a:t>
            </a:r>
            <a:r>
              <a:rPr lang="en-US" altLang="zh-CN" sz="2800" b="1" smtClean="0">
                <a:latin typeface="Times New Roman" panose="02020603050405020304" pitchFamily="18" charset="0"/>
                <a:sym typeface="Symbol" panose="05050102010706020507" pitchFamily="18" charset="2"/>
              </a:rPr>
              <a:t> </a:t>
            </a:r>
            <a:r>
              <a:rPr lang="zh-CN" altLang="en-US" sz="2800" b="1" smtClean="0">
                <a:latin typeface="Times New Roman" panose="02020603050405020304" pitchFamily="18" charset="0"/>
                <a:sym typeface="Symbol" panose="05050102010706020507" pitchFamily="18" charset="2"/>
              </a:rPr>
              <a:t>是任意的含</a:t>
            </a:r>
            <a:r>
              <a:rPr lang="en-US" altLang="zh-CN" sz="2800" b="1" i="1" smtClean="0">
                <a:latin typeface="Times New Roman" panose="02020603050405020304" pitchFamily="18" charset="0"/>
                <a:sym typeface="Symbol" panose="05050102010706020507" pitchFamily="18" charset="2"/>
              </a:rPr>
              <a:t>x</a:t>
            </a:r>
            <a:r>
              <a:rPr lang="en-US" altLang="zh-CN" sz="2800" b="1" smtClean="0">
                <a:latin typeface="Times New Roman" panose="02020603050405020304" pitchFamily="18" charset="0"/>
                <a:sym typeface="Symbol" panose="05050102010706020507" pitchFamily="18" charset="2"/>
              </a:rPr>
              <a:t>, </a:t>
            </a:r>
            <a:r>
              <a:rPr lang="en-US" altLang="zh-CN" sz="2800" b="1" i="1" smtClean="0">
                <a:latin typeface="Times New Roman" panose="02020603050405020304" pitchFamily="18" charset="0"/>
                <a:sym typeface="Symbol" panose="05050102010706020507" pitchFamily="18" charset="2"/>
              </a:rPr>
              <a:t>y</a:t>
            </a:r>
            <a:r>
              <a:rPr lang="zh-CN" altLang="en-US" sz="2800" b="1" smtClean="0">
                <a:latin typeface="Times New Roman" panose="02020603050405020304" pitchFamily="18" charset="0"/>
                <a:sym typeface="Symbol" panose="05050102010706020507" pitchFamily="18" charset="2"/>
              </a:rPr>
              <a:t>自由出现的谓词公式</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591A482-DBF8-45EB-8507-E7164EB2FA86}" type="slidenum">
              <a:rPr lang="en-US" altLang="zh-CN" sz="1200">
                <a:latin typeface="Arial Black" panose="020B0A04020102020204" pitchFamily="34" charset="0"/>
              </a:rPr>
              <a:pPr>
                <a:spcBef>
                  <a:spcPct val="0"/>
                </a:spcBef>
                <a:buClrTx/>
                <a:buSzTx/>
                <a:buFontTx/>
                <a:buNone/>
              </a:pPr>
              <a:t>8</a:t>
            </a:fld>
            <a:endParaRPr lang="en-US" altLang="zh-CN" sz="1200">
              <a:latin typeface="Arial Black" panose="020B0A04020102020204" pitchFamily="34" charset="0"/>
            </a:endParaRPr>
          </a:p>
        </p:txBody>
      </p:sp>
      <p:sp>
        <p:nvSpPr>
          <p:cNvPr id="11267" name="Rectangle 3"/>
          <p:cNvSpPr>
            <a:spLocks noGrp="1" noChangeArrowheads="1"/>
          </p:cNvSpPr>
          <p:nvPr>
            <p:ph type="body" idx="1"/>
          </p:nvPr>
        </p:nvSpPr>
        <p:spPr>
          <a:xfrm>
            <a:off x="179388" y="692150"/>
            <a:ext cx="7783512" cy="4953000"/>
          </a:xfrm>
          <a:extLst>
            <a:ext uri="{909E8E84-426E-40DD-AFC4-6F175D3DCCD1}">
              <a14:hiddenFill xmlns:a14="http://schemas.microsoft.com/office/drawing/2010/main">
                <a:solidFill>
                  <a:srgbClr val="D9F1FF"/>
                </a:solidFill>
              </a14:hiddenFill>
            </a:ext>
            <a:ext uri="{91240B29-F687-4F45-9708-019B960494DF}">
              <a14:hiddenLine xmlns:a14="http://schemas.microsoft.com/office/drawing/2010/main" w="28575">
                <a:solidFill>
                  <a:srgbClr val="003399"/>
                </a:solidFill>
                <a:miter lim="800000"/>
                <a:headEnd/>
                <a:tailEnd/>
              </a14:hiddenLine>
            </a:ext>
          </a:extLst>
        </p:spPr>
        <p:txBody>
          <a:bodyPr/>
          <a:lstStyle/>
          <a:p>
            <a:pPr algn="just" eaLnBrk="1" hangingPunct="1">
              <a:buFont typeface="Wingdings" panose="05000000000000000000" pitchFamily="2" charset="2"/>
              <a:buNone/>
            </a:pPr>
            <a:r>
              <a:rPr lang="zh-CN" altLang="en-US" b="1" dirty="0" smtClean="0">
                <a:solidFill>
                  <a:srgbClr val="FF3300"/>
                </a:solidFill>
                <a:latin typeface="Times New Roman" panose="02020603050405020304" pitchFamily="18" charset="0"/>
              </a:rPr>
              <a:t>例</a:t>
            </a:r>
            <a:r>
              <a:rPr lang="en-US" altLang="zh-CN" b="1" dirty="0" smtClean="0">
                <a:solidFill>
                  <a:srgbClr val="FF3300"/>
                </a:solidFill>
                <a:latin typeface="Times New Roman" panose="02020603050405020304" pitchFamily="18" charset="0"/>
              </a:rPr>
              <a:t>14</a:t>
            </a:r>
            <a:r>
              <a:rPr lang="zh-CN" altLang="en-US" b="1" dirty="0" smtClean="0">
                <a:solidFill>
                  <a:srgbClr val="FF3300"/>
                </a:solidFill>
                <a:latin typeface="Times New Roman" panose="02020603050405020304" pitchFamily="18" charset="0"/>
              </a:rPr>
              <a:t>：</a:t>
            </a:r>
            <a:r>
              <a:rPr lang="zh-CN" altLang="en-US" b="1" dirty="0" smtClean="0">
                <a:latin typeface="Times New Roman" panose="02020603050405020304" pitchFamily="18" charset="0"/>
              </a:rPr>
              <a:t>将下面命题用两种形式符号化。  </a:t>
            </a:r>
          </a:p>
          <a:p>
            <a:pPr algn="just" eaLnBrk="1" hangingPunct="1">
              <a:buFont typeface="Wingdings" panose="05000000000000000000" pitchFamily="2" charset="2"/>
              <a:buNone/>
            </a:pPr>
            <a:r>
              <a:rPr lang="zh-CN" altLang="en-US" b="1" dirty="0" smtClean="0">
                <a:latin typeface="Times New Roman" panose="02020603050405020304" pitchFamily="18" charset="0"/>
              </a:rPr>
              <a:t>   </a:t>
            </a:r>
            <a:r>
              <a:rPr lang="en-US" altLang="zh-CN" b="1" dirty="0" smtClean="0">
                <a:latin typeface="Times New Roman" panose="02020603050405020304" pitchFamily="18" charset="0"/>
              </a:rPr>
              <a:t>(1) </a:t>
            </a:r>
            <a:r>
              <a:rPr lang="zh-CN" altLang="en-US" b="1" dirty="0" smtClean="0">
                <a:latin typeface="Times New Roman" panose="02020603050405020304" pitchFamily="18" charset="0"/>
              </a:rPr>
              <a:t>没有不犯错误的人</a:t>
            </a:r>
          </a:p>
          <a:p>
            <a:pPr algn="just" eaLnBrk="1" hangingPunct="1">
              <a:buFont typeface="Wingdings" panose="05000000000000000000" pitchFamily="2" charset="2"/>
              <a:buNone/>
            </a:pPr>
            <a:r>
              <a:rPr lang="zh-CN" altLang="en-US" b="1" dirty="0" smtClean="0">
                <a:latin typeface="Times New Roman" panose="02020603050405020304" pitchFamily="18" charset="0"/>
              </a:rPr>
              <a:t>   </a:t>
            </a:r>
            <a:r>
              <a:rPr lang="en-US" altLang="zh-CN" b="1" dirty="0" smtClean="0">
                <a:latin typeface="Times New Roman" panose="02020603050405020304" pitchFamily="18" charset="0"/>
              </a:rPr>
              <a:t>(2) </a:t>
            </a:r>
            <a:r>
              <a:rPr lang="zh-CN" altLang="en-US" b="1" dirty="0" smtClean="0">
                <a:latin typeface="Times New Roman" panose="02020603050405020304" pitchFamily="18" charset="0"/>
              </a:rPr>
              <a:t>不是所有的人都爱看电影</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4"/>
          <p:cNvSpPr>
            <a:spLocks noGrp="1"/>
          </p:cNvSpPr>
          <p:nvPr>
            <p:ph type="sldNum" sz="quarter" idx="11"/>
          </p:nvPr>
        </p:nvSpPr>
        <p:spPr>
          <a:noFill/>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846BC8B-AB76-4C5D-A47C-6B0F23F2A73A}" type="slidenum">
              <a:rPr lang="en-US" altLang="zh-CN" sz="1200">
                <a:latin typeface="Arial Black" panose="020B0A04020102020204" pitchFamily="34" charset="0"/>
              </a:rPr>
              <a:pPr>
                <a:spcBef>
                  <a:spcPct val="0"/>
                </a:spcBef>
                <a:buClrTx/>
                <a:buSzTx/>
                <a:buFontTx/>
                <a:buNone/>
              </a:pPr>
              <a:t>9</a:t>
            </a:fld>
            <a:endParaRPr lang="en-US" altLang="zh-CN" sz="1200">
              <a:latin typeface="Arial Black" panose="020B0A04020102020204" pitchFamily="34" charset="0"/>
            </a:endParaRPr>
          </a:p>
        </p:txBody>
      </p:sp>
      <mc:AlternateContent xmlns:mc="http://schemas.openxmlformats.org/markup-compatibility/2006" xmlns:a14="http://schemas.microsoft.com/office/drawing/2010/main">
        <mc:Choice Requires="a14">
          <p:sp>
            <p:nvSpPr>
              <p:cNvPr id="12291" name="Rectangle 3"/>
              <p:cNvSpPr>
                <a:spLocks noGrp="1" noChangeArrowheads="1"/>
              </p:cNvSpPr>
              <p:nvPr>
                <p:ph type="body" idx="1"/>
              </p:nvPr>
            </p:nvSpPr>
            <p:spPr>
              <a:xfrm>
                <a:off x="460375" y="692150"/>
                <a:ext cx="8432105" cy="1728738"/>
              </a:xfrm>
              <a:extLst>
                <a:ext uri="{909E8E84-426E-40DD-AFC4-6F175D3DCCD1}">
                  <a14:hiddenFill>
                    <a:solidFill>
                      <a:srgbClr val="D9F1FF"/>
                    </a:solidFill>
                  </a14:hiddenFill>
                </a:ext>
                <a:ext uri="{91240B29-F687-4F45-9708-019B960494DF}">
                  <a14:hiddenLine w="28575">
                    <a:solidFill>
                      <a:srgbClr val="003399"/>
                    </a:solidFill>
                    <a:miter lim="800000"/>
                    <a:headEnd/>
                    <a:tailEnd/>
                  </a14:hiddenLine>
                </a:ext>
              </a:extLst>
            </p:spPr>
            <p:txBody>
              <a:bodyPr/>
              <a:lstStyle/>
              <a:p>
                <a:pPr algn="just" eaLnBrk="1" hangingPunct="1">
                  <a:lnSpc>
                    <a:spcPct val="90000"/>
                  </a:lnSpc>
                  <a:buFont typeface="Wingdings" panose="05000000000000000000" pitchFamily="2" charset="2"/>
                  <a:buNone/>
                </a:pPr>
                <a:r>
                  <a:rPr lang="zh-CN" altLang="en-US" b="1" dirty="0" smtClean="0">
                    <a:solidFill>
                      <a:srgbClr val="FF3300"/>
                    </a:solidFill>
                    <a:latin typeface="Times New Roman" panose="02020603050405020304" pitchFamily="18" charset="0"/>
                  </a:rPr>
                  <a:t>解 ：</a:t>
                </a:r>
                <a:r>
                  <a:rPr lang="zh-CN" altLang="en-US" b="1" dirty="0" smtClean="0">
                    <a:latin typeface="Times New Roman" panose="02020603050405020304" pitchFamily="18" charset="0"/>
                  </a:rPr>
                  <a:t> </a:t>
                </a:r>
                <a:r>
                  <a:rPr lang="en-US" altLang="zh-CN" b="1" dirty="0" smtClean="0">
                    <a:latin typeface="Times New Roman" panose="02020603050405020304" pitchFamily="18" charset="0"/>
                  </a:rPr>
                  <a:t>(1)</a:t>
                </a:r>
                <a:r>
                  <a:rPr lang="zh-CN" altLang="en-US" b="1" dirty="0" smtClean="0">
                    <a:latin typeface="Times New Roman" panose="02020603050405020304" pitchFamily="18" charset="0"/>
                  </a:rPr>
                  <a:t>没有不犯错误的人</a:t>
                </a:r>
              </a:p>
              <a:p>
                <a:pPr algn="just" eaLnBrk="1" hangingPunct="1">
                  <a:lnSpc>
                    <a:spcPct val="90000"/>
                  </a:lnSpc>
                  <a:buFont typeface="Wingdings" panose="05000000000000000000" pitchFamily="2" charset="2"/>
                  <a:buNone/>
                </a:pPr>
                <a:r>
                  <a:rPr lang="zh-CN" altLang="en-US" b="1" dirty="0" smtClean="0">
                    <a:latin typeface="Times New Roman" panose="02020603050405020304" pitchFamily="18" charset="0"/>
                  </a:rPr>
                  <a:t>       令</a:t>
                </a:r>
                <a:r>
                  <a:rPr lang="en-US" altLang="zh-CN" b="1" i="1" dirty="0" smtClean="0">
                    <a:latin typeface="Times New Roman" panose="02020603050405020304" pitchFamily="18" charset="0"/>
                  </a:rPr>
                  <a:t>F</a:t>
                </a:r>
                <a:r>
                  <a:rPr lang="en-US" altLang="zh-CN" b="1" dirty="0" smtClean="0">
                    <a:latin typeface="Times New Roman" panose="02020603050405020304" pitchFamily="18" charset="0"/>
                  </a:rPr>
                  <a:t>(</a:t>
                </a:r>
                <a:r>
                  <a:rPr lang="en-US" altLang="zh-CN" b="1" i="1" dirty="0" smtClean="0">
                    <a:latin typeface="Times New Roman" panose="02020603050405020304" pitchFamily="18" charset="0"/>
                  </a:rPr>
                  <a:t>x</a:t>
                </a:r>
                <a:r>
                  <a:rPr lang="en-US" altLang="zh-CN" b="1" dirty="0" smtClean="0">
                    <a:latin typeface="Times New Roman" panose="02020603050405020304" pitchFamily="18" charset="0"/>
                  </a:rPr>
                  <a:t>)</a:t>
                </a:r>
                <a:r>
                  <a:rPr lang="zh-CN" altLang="en-US" b="1" dirty="0" smtClean="0">
                    <a:latin typeface="Times New Roman" panose="02020603050405020304" pitchFamily="18" charset="0"/>
                  </a:rPr>
                  <a:t>：</a:t>
                </a:r>
                <a:r>
                  <a:rPr lang="en-US" altLang="zh-CN" b="1" i="1" dirty="0" smtClean="0">
                    <a:latin typeface="Times New Roman" panose="02020603050405020304" pitchFamily="18" charset="0"/>
                  </a:rPr>
                  <a:t>x</a:t>
                </a:r>
                <a:r>
                  <a:rPr lang="zh-CN" altLang="en-US" b="1" dirty="0" smtClean="0">
                    <a:latin typeface="Times New Roman" panose="02020603050405020304" pitchFamily="18" charset="0"/>
                  </a:rPr>
                  <a:t>是人，</a:t>
                </a:r>
                <a:r>
                  <a:rPr lang="en-US" altLang="zh-CN" b="1" i="1" dirty="0" smtClean="0">
                    <a:latin typeface="Times New Roman" panose="02020603050405020304" pitchFamily="18" charset="0"/>
                  </a:rPr>
                  <a:t>G</a:t>
                </a:r>
                <a:r>
                  <a:rPr lang="en-US" altLang="zh-CN" b="1" dirty="0" smtClean="0">
                    <a:latin typeface="Times New Roman" panose="02020603050405020304" pitchFamily="18" charset="0"/>
                  </a:rPr>
                  <a:t>(</a:t>
                </a:r>
                <a:r>
                  <a:rPr lang="en-US" altLang="zh-CN" b="1" i="1" dirty="0" smtClean="0">
                    <a:latin typeface="Times New Roman" panose="02020603050405020304" pitchFamily="18" charset="0"/>
                  </a:rPr>
                  <a:t>x</a:t>
                </a:r>
                <a:r>
                  <a:rPr lang="en-US" altLang="zh-CN" b="1" dirty="0" smtClean="0">
                    <a:latin typeface="Times New Roman" panose="02020603050405020304" pitchFamily="18" charset="0"/>
                  </a:rPr>
                  <a:t>)</a:t>
                </a:r>
                <a:r>
                  <a:rPr lang="zh-CN" altLang="en-US" b="1" dirty="0" smtClean="0">
                    <a:latin typeface="Times New Roman" panose="02020603050405020304" pitchFamily="18" charset="0"/>
                  </a:rPr>
                  <a:t>：</a:t>
                </a:r>
                <a:r>
                  <a:rPr lang="en-US" altLang="zh-CN" b="1" i="1" dirty="0" smtClean="0">
                    <a:latin typeface="Times New Roman" panose="02020603050405020304" pitchFamily="18" charset="0"/>
                  </a:rPr>
                  <a:t>x</a:t>
                </a:r>
                <a:r>
                  <a:rPr lang="zh-CN" altLang="en-US" b="1" dirty="0" smtClean="0">
                    <a:latin typeface="Times New Roman" panose="02020603050405020304" pitchFamily="18" charset="0"/>
                  </a:rPr>
                  <a:t>犯错误</a:t>
                </a:r>
                <a:r>
                  <a:rPr lang="en-US" altLang="zh-CN" b="1" dirty="0" smtClean="0">
                    <a:latin typeface="Times New Roman" panose="02020603050405020304" pitchFamily="18" charset="0"/>
                  </a:rPr>
                  <a:t>.</a:t>
                </a:r>
              </a:p>
              <a:p>
                <a:pPr algn="just" eaLnBrk="1" hangingPunct="1">
                  <a:lnSpc>
                    <a:spcPct val="90000"/>
                  </a:lnSpc>
                  <a:buNone/>
                </a:pPr>
                <a:r>
                  <a:rPr lang="en-US" altLang="zh-CN" b="1" dirty="0" smtClean="0">
                    <a:latin typeface="Times New Roman" panose="02020603050405020304" pitchFamily="18" charset="0"/>
                    <a:sym typeface="Symbol" panose="05050102010706020507" pitchFamily="18" charset="2"/>
                  </a:rPr>
                  <a:t>           </a:t>
                </a:r>
                <a:r>
                  <a:rPr lang="en-US" altLang="zh-CN" b="1" i="1" dirty="0" smtClean="0">
                    <a:latin typeface="Times New Roman" panose="02020603050405020304" pitchFamily="18" charset="0"/>
                  </a:rPr>
                  <a:t>x</a:t>
                </a:r>
                <a:r>
                  <a:rPr lang="en-US" altLang="zh-CN" b="1" dirty="0" smtClean="0">
                    <a:latin typeface="Times New Roman" panose="02020603050405020304" pitchFamily="18" charset="0"/>
                  </a:rPr>
                  <a:t>(</a:t>
                </a:r>
                <a:r>
                  <a:rPr lang="en-US" altLang="zh-CN" b="1" i="1" dirty="0" smtClean="0">
                    <a:latin typeface="Times New Roman" panose="02020603050405020304" pitchFamily="18" charset="0"/>
                  </a:rPr>
                  <a:t>F</a:t>
                </a:r>
                <a:r>
                  <a:rPr lang="en-US" altLang="zh-CN" b="1" dirty="0" smtClean="0">
                    <a:latin typeface="Times New Roman" panose="02020603050405020304" pitchFamily="18" charset="0"/>
                  </a:rPr>
                  <a:t>(</a:t>
                </a:r>
                <a:r>
                  <a:rPr lang="en-US" altLang="zh-CN" b="1" i="1" dirty="0" smtClean="0">
                    <a:latin typeface="Times New Roman" panose="02020603050405020304" pitchFamily="18" charset="0"/>
                  </a:rPr>
                  <a:t>x</a:t>
                </a:r>
                <a:r>
                  <a:rPr lang="en-US" altLang="zh-CN" b="1" dirty="0" smtClean="0">
                    <a:latin typeface="Times New Roman" panose="02020603050405020304" pitchFamily="18" charset="0"/>
                  </a:rPr>
                  <a:t>)</a:t>
                </a:r>
                <a:r>
                  <a:rPr lang="en-US" altLang="zh-CN" b="1" dirty="0" smtClean="0">
                    <a:latin typeface="Times New Roman" panose="02020603050405020304" pitchFamily="18" charset="0"/>
                    <a:sym typeface="Symbol" panose="05050102010706020507" pitchFamily="18" charset="2"/>
                  </a:rPr>
                  <a:t></a:t>
                </a:r>
                <a:r>
                  <a:rPr lang="en-US" altLang="zh-CN" b="1" i="1" dirty="0" smtClean="0">
                    <a:latin typeface="Times New Roman" panose="02020603050405020304" pitchFamily="18" charset="0"/>
                  </a:rPr>
                  <a:t>G</a:t>
                </a:r>
                <a:r>
                  <a:rPr lang="en-US" altLang="zh-CN" b="1" dirty="0" smtClean="0">
                    <a:latin typeface="Times New Roman" panose="02020603050405020304" pitchFamily="18" charset="0"/>
                  </a:rPr>
                  <a:t>(</a:t>
                </a:r>
                <a:r>
                  <a:rPr lang="en-US" altLang="zh-CN" b="1" i="1" dirty="0" smtClean="0">
                    <a:latin typeface="Times New Roman" panose="02020603050405020304" pitchFamily="18" charset="0"/>
                  </a:rPr>
                  <a:t>x</a:t>
                </a:r>
                <a:r>
                  <a:rPr lang="en-US" altLang="zh-CN" b="1" dirty="0" smtClean="0">
                    <a:latin typeface="Times New Roman" panose="02020603050405020304" pitchFamily="18" charset="0"/>
                  </a:rPr>
                  <a:t>))    //</a:t>
                </a:r>
                <a:r>
                  <a:rPr lang="zh-CN" altLang="en-US" b="1" dirty="0" smtClean="0">
                    <a:latin typeface="Times New Roman" panose="02020603050405020304" pitchFamily="18" charset="0"/>
                  </a:rPr>
                  <a:t>所有的人都犯错误</a:t>
                </a:r>
                <a:endParaRPr lang="en-US" altLang="zh-CN" b="1" dirty="0" smtClean="0">
                  <a:latin typeface="Times New Roman" panose="02020603050405020304" pitchFamily="18" charset="0"/>
                </a:endParaRPr>
              </a:p>
              <a:p>
                <a:pPr algn="just" eaLnBrk="1" hangingPunct="1">
                  <a:lnSpc>
                    <a:spcPct val="90000"/>
                  </a:lnSpc>
                  <a:buNone/>
                </a:pPr>
                <a:r>
                  <a:rPr lang="en-US" altLang="zh-CN" b="1" dirty="0" smtClean="0">
                    <a:latin typeface="Times New Roman" panose="02020603050405020304" pitchFamily="18" charset="0"/>
                    <a:sym typeface="Symbol" panose="05050102010706020507" pitchFamily="18" charset="2"/>
                  </a:rPr>
                  <a:t>        </a:t>
                </a:r>
                <a14:m>
                  <m:oMath xmlns:m="http://schemas.openxmlformats.org/officeDocument/2006/math">
                    <m:r>
                      <a:rPr lang="en-US" altLang="zh-CN" b="1" i="1" smtClean="0">
                        <a:latin typeface="Cambria Math" panose="02040503050406030204" pitchFamily="18" charset="0"/>
                        <a:ea typeface="Cambria Math" panose="02040503050406030204" pitchFamily="18" charset="0"/>
                        <a:sym typeface="Symbol" panose="05050102010706020507" pitchFamily="18" charset="2"/>
                      </a:rPr>
                      <m:t>∀</m:t>
                    </m:r>
                    <m:r>
                      <a:rPr lang="en-US" altLang="zh-CN" b="1" i="1" smtClean="0">
                        <a:latin typeface="Cambria Math" panose="02040503050406030204" pitchFamily="18" charset="0"/>
                        <a:ea typeface="Cambria Math" panose="02040503050406030204" pitchFamily="18" charset="0"/>
                        <a:sym typeface="Symbol" panose="05050102010706020507" pitchFamily="18" charset="2"/>
                      </a:rPr>
                      <m:t>𝒙</m:t>
                    </m:r>
                    <m:d>
                      <m:dPr>
                        <m:ctrlPr>
                          <a:rPr lang="en-US" altLang="zh-CN" b="1" i="1" smtClean="0">
                            <a:latin typeface="Cambria Math"/>
                            <a:ea typeface="Cambria Math" panose="02040503050406030204" pitchFamily="18" charset="0"/>
                            <a:sym typeface="Symbol" panose="05050102010706020507" pitchFamily="18" charset="2"/>
                          </a:rPr>
                        </m:ctrlPr>
                      </m:dPr>
                      <m:e>
                        <m:r>
                          <a:rPr lang="en-US" altLang="zh-CN" b="1" i="1" smtClean="0">
                            <a:latin typeface="Cambria Math" panose="02040503050406030204" pitchFamily="18" charset="0"/>
                            <a:ea typeface="Cambria Math" panose="02040503050406030204" pitchFamily="18" charset="0"/>
                            <a:sym typeface="Symbol" panose="05050102010706020507" pitchFamily="18" charset="2"/>
                          </a:rPr>
                          <m:t>¬</m:t>
                        </m:r>
                        <m:r>
                          <a:rPr lang="en-US" altLang="zh-CN" b="1" i="1" smtClean="0">
                            <a:latin typeface="Cambria Math" panose="02040503050406030204" pitchFamily="18" charset="0"/>
                            <a:ea typeface="Cambria Math" panose="02040503050406030204" pitchFamily="18" charset="0"/>
                            <a:sym typeface="Symbol" panose="05050102010706020507" pitchFamily="18" charset="2"/>
                          </a:rPr>
                          <m:t>𝑭</m:t>
                        </m:r>
                        <m:d>
                          <m:dPr>
                            <m:ctrlPr>
                              <a:rPr lang="en-US" altLang="zh-CN" b="1" i="1" smtClean="0">
                                <a:latin typeface="Cambria Math"/>
                                <a:ea typeface="Cambria Math" panose="02040503050406030204" pitchFamily="18" charset="0"/>
                                <a:sym typeface="Symbol" panose="05050102010706020507" pitchFamily="18" charset="2"/>
                              </a:rPr>
                            </m:ctrlPr>
                          </m:dPr>
                          <m:e>
                            <m:r>
                              <a:rPr lang="en-US" altLang="zh-CN" b="1" i="1" smtClean="0">
                                <a:latin typeface="Cambria Math" panose="02040503050406030204" pitchFamily="18" charset="0"/>
                                <a:ea typeface="Cambria Math" panose="02040503050406030204" pitchFamily="18" charset="0"/>
                                <a:sym typeface="Symbol" panose="05050102010706020507" pitchFamily="18" charset="2"/>
                              </a:rPr>
                              <m:t>𝒙</m:t>
                            </m:r>
                          </m:e>
                        </m:d>
                        <m:r>
                          <a:rPr lang="en-US" altLang="zh-CN" b="1" i="1" smtClean="0">
                            <a:latin typeface="Cambria Math" panose="02040503050406030204" pitchFamily="18" charset="0"/>
                            <a:ea typeface="Cambria Math" panose="02040503050406030204" pitchFamily="18" charset="0"/>
                            <a:sym typeface="Symbol" panose="05050102010706020507" pitchFamily="18" charset="2"/>
                          </a:rPr>
                          <m:t>∨</m:t>
                        </m:r>
                        <m:r>
                          <a:rPr lang="en-US" altLang="zh-CN" b="1" i="1" smtClean="0">
                            <a:latin typeface="Cambria Math" panose="02040503050406030204" pitchFamily="18" charset="0"/>
                            <a:ea typeface="Cambria Math" panose="02040503050406030204" pitchFamily="18" charset="0"/>
                            <a:sym typeface="Symbol" panose="05050102010706020507" pitchFamily="18" charset="2"/>
                          </a:rPr>
                          <m:t>𝑮</m:t>
                        </m:r>
                        <m:d>
                          <m:dPr>
                            <m:ctrlPr>
                              <a:rPr lang="en-US" altLang="zh-CN" b="1" i="1" smtClean="0">
                                <a:latin typeface="Cambria Math"/>
                                <a:ea typeface="Cambria Math" panose="02040503050406030204" pitchFamily="18" charset="0"/>
                                <a:sym typeface="Symbol" panose="05050102010706020507" pitchFamily="18" charset="2"/>
                              </a:rPr>
                            </m:ctrlPr>
                          </m:dPr>
                          <m:e>
                            <m:r>
                              <a:rPr lang="en-US" altLang="zh-CN" b="1" i="1" smtClean="0">
                                <a:latin typeface="Cambria Math" panose="02040503050406030204" pitchFamily="18" charset="0"/>
                                <a:ea typeface="Cambria Math" panose="02040503050406030204" pitchFamily="18" charset="0"/>
                                <a:sym typeface="Symbol" panose="05050102010706020507" pitchFamily="18" charset="2"/>
                              </a:rPr>
                              <m:t>𝒙</m:t>
                            </m:r>
                          </m:e>
                        </m:d>
                      </m:e>
                    </m:d>
                  </m:oMath>
                </a14:m>
                <a:endParaRPr lang="en-US" altLang="zh-CN" b="1" dirty="0" smtClean="0">
                  <a:latin typeface="Times New Roman" panose="02020603050405020304" pitchFamily="18" charset="0"/>
                  <a:ea typeface="Cambria Math" panose="02040503050406030204" pitchFamily="18" charset="0"/>
                  <a:sym typeface="Symbol" panose="05050102010706020507" pitchFamily="18" charset="2"/>
                </a:endParaRPr>
              </a:p>
              <a:p>
                <a:pPr algn="just" eaLnBrk="1" hangingPunct="1">
                  <a:lnSpc>
                    <a:spcPct val="90000"/>
                  </a:lnSpc>
                  <a:buNone/>
                </a:pPr>
                <a:r>
                  <a:rPr lang="en-US" altLang="zh-CN" b="1" dirty="0" smtClean="0">
                    <a:latin typeface="Times New Roman" panose="02020603050405020304" pitchFamily="18" charset="0"/>
                  </a:rPr>
                  <a:t>       </a:t>
                </a:r>
                <a:r>
                  <a:rPr lang="en-US" altLang="zh-CN" b="1" dirty="0" smtClean="0">
                    <a:latin typeface="Times New Roman" panose="02020603050405020304" pitchFamily="18" charset="0"/>
                    <a:sym typeface="Symbol" panose="05050102010706020507" pitchFamily="18" charset="2"/>
                  </a:rPr>
                  <a:t> </a:t>
                </a:r>
                <a14:m>
                  <m:oMath xmlns:m="http://schemas.openxmlformats.org/officeDocument/2006/math">
                    <m:r>
                      <a:rPr lang="en-US" altLang="zh-CN" b="1" i="1" smtClean="0">
                        <a:latin typeface="Cambria Math" panose="02040503050406030204" pitchFamily="18" charset="0"/>
                        <a:ea typeface="Cambria Math" panose="02040503050406030204" pitchFamily="18" charset="0"/>
                        <a:sym typeface="Symbol" panose="05050102010706020507" pitchFamily="18" charset="2"/>
                      </a:rPr>
                      <m:t>¬∃</m:t>
                    </m:r>
                    <m:r>
                      <a:rPr lang="en-US" altLang="zh-CN" b="1" i="1" smtClean="0">
                        <a:latin typeface="Cambria Math" panose="02040503050406030204" pitchFamily="18" charset="0"/>
                        <a:ea typeface="Cambria Math" panose="02040503050406030204" pitchFamily="18" charset="0"/>
                        <a:sym typeface="Symbol" panose="05050102010706020507" pitchFamily="18" charset="2"/>
                      </a:rPr>
                      <m:t>𝒙</m:t>
                    </m:r>
                    <m:r>
                      <a:rPr lang="en-US" altLang="zh-CN" b="1" i="1" smtClean="0">
                        <a:latin typeface="Cambria Math" panose="02040503050406030204" pitchFamily="18" charset="0"/>
                        <a:ea typeface="Cambria Math" panose="02040503050406030204" pitchFamily="18" charset="0"/>
                        <a:sym typeface="Symbol" panose="05050102010706020507" pitchFamily="18" charset="2"/>
                      </a:rPr>
                      <m:t>¬</m:t>
                    </m:r>
                    <m:d>
                      <m:dPr>
                        <m:ctrlPr>
                          <a:rPr lang="en-US" altLang="zh-CN" b="1" i="1" smtClean="0">
                            <a:latin typeface="Cambria Math"/>
                            <a:ea typeface="Cambria Math" panose="02040503050406030204" pitchFamily="18" charset="0"/>
                            <a:sym typeface="Symbol" panose="05050102010706020507" pitchFamily="18" charset="2"/>
                          </a:rPr>
                        </m:ctrlPr>
                      </m:dPr>
                      <m:e>
                        <m:r>
                          <a:rPr lang="en-US" altLang="zh-CN" b="1" i="1" smtClean="0">
                            <a:latin typeface="Cambria Math" panose="02040503050406030204" pitchFamily="18" charset="0"/>
                            <a:ea typeface="Cambria Math" panose="02040503050406030204" pitchFamily="18" charset="0"/>
                            <a:sym typeface="Symbol" panose="05050102010706020507" pitchFamily="18" charset="2"/>
                          </a:rPr>
                          <m:t>¬</m:t>
                        </m:r>
                        <m:r>
                          <a:rPr lang="en-US" altLang="zh-CN" b="1" i="1" smtClean="0">
                            <a:latin typeface="Cambria Math" panose="02040503050406030204" pitchFamily="18" charset="0"/>
                            <a:ea typeface="Cambria Math" panose="02040503050406030204" pitchFamily="18" charset="0"/>
                            <a:sym typeface="Symbol" panose="05050102010706020507" pitchFamily="18" charset="2"/>
                          </a:rPr>
                          <m:t>𝑭</m:t>
                        </m:r>
                        <m:d>
                          <m:dPr>
                            <m:ctrlPr>
                              <a:rPr lang="en-US" altLang="zh-CN" b="1" i="1" smtClean="0">
                                <a:latin typeface="Cambria Math"/>
                                <a:ea typeface="Cambria Math" panose="02040503050406030204" pitchFamily="18" charset="0"/>
                                <a:sym typeface="Symbol" panose="05050102010706020507" pitchFamily="18" charset="2"/>
                              </a:rPr>
                            </m:ctrlPr>
                          </m:dPr>
                          <m:e>
                            <m:r>
                              <a:rPr lang="en-US" altLang="zh-CN" b="1" i="1" smtClean="0">
                                <a:latin typeface="Cambria Math" panose="02040503050406030204" pitchFamily="18" charset="0"/>
                                <a:ea typeface="Cambria Math" panose="02040503050406030204" pitchFamily="18" charset="0"/>
                                <a:sym typeface="Symbol" panose="05050102010706020507" pitchFamily="18" charset="2"/>
                              </a:rPr>
                              <m:t>𝒙</m:t>
                            </m:r>
                          </m:e>
                        </m:d>
                        <m:r>
                          <a:rPr lang="en-US" altLang="zh-CN" b="1" i="1" smtClean="0">
                            <a:latin typeface="Cambria Math" panose="02040503050406030204" pitchFamily="18" charset="0"/>
                            <a:ea typeface="Cambria Math" panose="02040503050406030204" pitchFamily="18" charset="0"/>
                            <a:sym typeface="Symbol" panose="05050102010706020507" pitchFamily="18" charset="2"/>
                          </a:rPr>
                          <m:t>∨</m:t>
                        </m:r>
                        <m:r>
                          <a:rPr lang="en-US" altLang="zh-CN" b="1" i="1" smtClean="0">
                            <a:latin typeface="Cambria Math" panose="02040503050406030204" pitchFamily="18" charset="0"/>
                            <a:ea typeface="Cambria Math" panose="02040503050406030204" pitchFamily="18" charset="0"/>
                            <a:sym typeface="Symbol" panose="05050102010706020507" pitchFamily="18" charset="2"/>
                          </a:rPr>
                          <m:t>𝑮</m:t>
                        </m:r>
                        <m:d>
                          <m:dPr>
                            <m:ctrlPr>
                              <a:rPr lang="en-US" altLang="zh-CN" b="1" i="1" smtClean="0">
                                <a:latin typeface="Cambria Math"/>
                                <a:ea typeface="Cambria Math" panose="02040503050406030204" pitchFamily="18" charset="0"/>
                                <a:sym typeface="Symbol" panose="05050102010706020507" pitchFamily="18" charset="2"/>
                              </a:rPr>
                            </m:ctrlPr>
                          </m:dPr>
                          <m:e>
                            <m:r>
                              <a:rPr lang="en-US" altLang="zh-CN" b="1" i="1" smtClean="0">
                                <a:latin typeface="Cambria Math" panose="02040503050406030204" pitchFamily="18" charset="0"/>
                                <a:ea typeface="Cambria Math" panose="02040503050406030204" pitchFamily="18" charset="0"/>
                                <a:sym typeface="Symbol" panose="05050102010706020507" pitchFamily="18" charset="2"/>
                              </a:rPr>
                              <m:t>𝒙</m:t>
                            </m:r>
                          </m:e>
                        </m:d>
                      </m:e>
                    </m:d>
                  </m:oMath>
                </a14:m>
                <a:endParaRPr lang="en-US" altLang="zh-CN" b="1" dirty="0" smtClean="0">
                  <a:latin typeface="Times New Roman" panose="02020603050405020304" pitchFamily="18" charset="0"/>
                </a:endParaRPr>
              </a:p>
              <a:p>
                <a:pPr algn="just" eaLnBrk="1" hangingPunct="1">
                  <a:lnSpc>
                    <a:spcPct val="90000"/>
                  </a:lnSpc>
                  <a:buNone/>
                </a:pPr>
                <a:r>
                  <a:rPr lang="en-US" altLang="zh-CN" b="1" dirty="0">
                    <a:latin typeface="Times New Roman" panose="02020603050405020304" pitchFamily="18" charset="0"/>
                  </a:rPr>
                  <a:t> </a:t>
                </a:r>
                <a:r>
                  <a:rPr lang="en-US" altLang="zh-CN" b="1" dirty="0" smtClean="0">
                    <a:latin typeface="Times New Roman" panose="02020603050405020304" pitchFamily="18" charset="0"/>
                  </a:rPr>
                  <a:t>      </a:t>
                </a:r>
                <a:r>
                  <a:rPr lang="en-US" altLang="zh-CN" b="1" dirty="0" smtClean="0">
                    <a:latin typeface="Times New Roman" panose="02020603050405020304" pitchFamily="18" charset="0"/>
                    <a:sym typeface="Symbol" panose="05050102010706020507" pitchFamily="18" charset="2"/>
                  </a:rPr>
                  <a:t> </a:t>
                </a:r>
                <a14:m>
                  <m:oMath xmlns:m="http://schemas.openxmlformats.org/officeDocument/2006/math">
                    <m:r>
                      <a:rPr lang="en-US" altLang="zh-CN" b="1" i="1" smtClean="0">
                        <a:latin typeface="Cambria Math" panose="02040503050406030204" pitchFamily="18" charset="0"/>
                        <a:ea typeface="Cambria Math" panose="02040503050406030204" pitchFamily="18" charset="0"/>
                        <a:sym typeface="Symbol" panose="05050102010706020507" pitchFamily="18" charset="2"/>
                      </a:rPr>
                      <m:t>¬∃</m:t>
                    </m:r>
                    <m:r>
                      <a:rPr lang="en-US" altLang="zh-CN" b="1" i="1" smtClean="0">
                        <a:latin typeface="Cambria Math" panose="02040503050406030204" pitchFamily="18" charset="0"/>
                        <a:ea typeface="Cambria Math" panose="02040503050406030204" pitchFamily="18" charset="0"/>
                        <a:sym typeface="Symbol" panose="05050102010706020507" pitchFamily="18" charset="2"/>
                      </a:rPr>
                      <m:t>𝒙</m:t>
                    </m:r>
                    <m:d>
                      <m:dPr>
                        <m:ctrlPr>
                          <a:rPr lang="en-US" altLang="zh-CN" b="1" i="1" smtClean="0">
                            <a:latin typeface="Cambria Math"/>
                            <a:ea typeface="Cambria Math" panose="02040503050406030204" pitchFamily="18" charset="0"/>
                            <a:sym typeface="Symbol" panose="05050102010706020507" pitchFamily="18" charset="2"/>
                          </a:rPr>
                        </m:ctrlPr>
                      </m:dPr>
                      <m:e>
                        <m:r>
                          <a:rPr lang="en-US" altLang="zh-CN" b="1" i="1" smtClean="0">
                            <a:latin typeface="Cambria Math" panose="02040503050406030204" pitchFamily="18" charset="0"/>
                            <a:ea typeface="Cambria Math" panose="02040503050406030204" pitchFamily="18" charset="0"/>
                            <a:sym typeface="Symbol" panose="05050102010706020507" pitchFamily="18" charset="2"/>
                          </a:rPr>
                          <m:t>𝑭</m:t>
                        </m:r>
                        <m:d>
                          <m:dPr>
                            <m:ctrlPr>
                              <a:rPr lang="en-US" altLang="zh-CN" b="1" i="1" smtClean="0">
                                <a:latin typeface="Cambria Math"/>
                                <a:ea typeface="Cambria Math" panose="02040503050406030204" pitchFamily="18" charset="0"/>
                                <a:sym typeface="Symbol" panose="05050102010706020507" pitchFamily="18" charset="2"/>
                              </a:rPr>
                            </m:ctrlPr>
                          </m:dPr>
                          <m:e>
                            <m:r>
                              <a:rPr lang="en-US" altLang="zh-CN" b="1" i="1" smtClean="0">
                                <a:latin typeface="Cambria Math" panose="02040503050406030204" pitchFamily="18" charset="0"/>
                                <a:ea typeface="Cambria Math" panose="02040503050406030204" pitchFamily="18" charset="0"/>
                                <a:sym typeface="Symbol" panose="05050102010706020507" pitchFamily="18" charset="2"/>
                              </a:rPr>
                              <m:t>𝒙</m:t>
                            </m:r>
                          </m:e>
                        </m:d>
                        <m:r>
                          <a:rPr lang="en-US" altLang="zh-CN" b="1" i="1" smtClean="0">
                            <a:latin typeface="Cambria Math" panose="02040503050406030204" pitchFamily="18" charset="0"/>
                            <a:ea typeface="Cambria Math" panose="02040503050406030204" pitchFamily="18" charset="0"/>
                            <a:sym typeface="Symbol" panose="05050102010706020507" pitchFamily="18" charset="2"/>
                          </a:rPr>
                          <m:t>∧¬</m:t>
                        </m:r>
                        <m:r>
                          <a:rPr lang="en-US" altLang="zh-CN" b="1" i="1" smtClean="0">
                            <a:latin typeface="Cambria Math" panose="02040503050406030204" pitchFamily="18" charset="0"/>
                            <a:ea typeface="Cambria Math" panose="02040503050406030204" pitchFamily="18" charset="0"/>
                            <a:sym typeface="Symbol" panose="05050102010706020507" pitchFamily="18" charset="2"/>
                          </a:rPr>
                          <m:t>𝑮</m:t>
                        </m:r>
                        <m:d>
                          <m:dPr>
                            <m:ctrlPr>
                              <a:rPr lang="en-US" altLang="zh-CN" b="1" i="1" smtClean="0">
                                <a:latin typeface="Cambria Math"/>
                                <a:ea typeface="Cambria Math" panose="02040503050406030204" pitchFamily="18" charset="0"/>
                                <a:sym typeface="Symbol" panose="05050102010706020507" pitchFamily="18" charset="2"/>
                              </a:rPr>
                            </m:ctrlPr>
                          </m:dPr>
                          <m:e>
                            <m:r>
                              <a:rPr lang="en-US" altLang="zh-CN" b="1" i="1" smtClean="0">
                                <a:latin typeface="Cambria Math" panose="02040503050406030204" pitchFamily="18" charset="0"/>
                                <a:ea typeface="Cambria Math" panose="02040503050406030204" pitchFamily="18" charset="0"/>
                                <a:sym typeface="Symbol" panose="05050102010706020507" pitchFamily="18" charset="2"/>
                              </a:rPr>
                              <m:t>𝒙</m:t>
                            </m:r>
                          </m:e>
                        </m:d>
                      </m:e>
                    </m:d>
                  </m:oMath>
                </a14:m>
                <a:endParaRPr lang="en-US" altLang="zh-CN" b="1" dirty="0" smtClean="0">
                  <a:latin typeface="Times New Roman" panose="02020603050405020304" pitchFamily="18" charset="0"/>
                </a:endParaRPr>
              </a:p>
              <a:p>
                <a:pPr algn="just" eaLnBrk="1" hangingPunct="1">
                  <a:lnSpc>
                    <a:spcPct val="90000"/>
                  </a:lnSpc>
                  <a:buNone/>
                </a:pPr>
                <a:r>
                  <a:rPr lang="en-US" altLang="zh-CN" b="1" dirty="0">
                    <a:latin typeface="Times New Roman" panose="02020603050405020304" pitchFamily="18" charset="0"/>
                  </a:rPr>
                  <a:t> </a:t>
                </a:r>
                <a:r>
                  <a:rPr lang="en-US" altLang="zh-CN" b="1" dirty="0" smtClean="0">
                    <a:latin typeface="Times New Roman" panose="02020603050405020304" pitchFamily="18" charset="0"/>
                  </a:rPr>
                  <a:t>          //</a:t>
                </a:r>
                <a:r>
                  <a:rPr lang="zh-CN" altLang="en-US" b="1" dirty="0" smtClean="0">
                    <a:latin typeface="Times New Roman" panose="02020603050405020304" pitchFamily="18" charset="0"/>
                  </a:rPr>
                  <a:t>不存在不犯错误的人</a:t>
                </a:r>
                <a:endParaRPr lang="en-US" altLang="zh-CN" b="1" dirty="0" smtClean="0">
                  <a:latin typeface="Times New Roman" panose="02020603050405020304" pitchFamily="18" charset="0"/>
                </a:endParaRPr>
              </a:p>
            </p:txBody>
          </p:sp>
        </mc:Choice>
        <mc:Fallback xmlns="">
          <p:sp>
            <p:nvSpPr>
              <p:cNvPr id="12291" name="Rectangle 3"/>
              <p:cNvSpPr>
                <a:spLocks noGrp="1" noRot="1" noChangeAspect="1" noMove="1" noResize="1" noEditPoints="1" noAdjustHandles="1" noChangeArrowheads="1" noChangeShapeType="1" noTextEdit="1"/>
              </p:cNvSpPr>
              <p:nvPr>
                <p:ph type="body" idx="1"/>
              </p:nvPr>
            </p:nvSpPr>
            <p:spPr>
              <a:xfrm>
                <a:off x="460375" y="692150"/>
                <a:ext cx="8432105" cy="1728738"/>
              </a:xfrm>
              <a:blipFill rotWithShape="0">
                <a:blip r:embed="rId2"/>
                <a:stretch>
                  <a:fillRect l="-1880" t="-8834" b="-140989"/>
                </a:stretch>
              </a:blipFill>
              <a:extLst>
                <a:ext uri="{909E8E84-426E-40DD-AFC4-6F175D3DCCD1}">
                  <a14:hiddenFill xmlns:a14="http://schemas.microsoft.com/office/drawing/2010/main">
                    <a:solidFill>
                      <a:srgbClr val="D9F1FF"/>
                    </a:solidFill>
                  </a14:hiddenFill>
                </a:ext>
                <a:ext uri="{91240B29-F687-4F45-9708-019B960494DF}">
                  <a14:hiddenLine xmlns:a14="http://schemas.microsoft.com/office/drawing/2010/main" w="28575">
                    <a:solidFill>
                      <a:srgbClr val="003399"/>
                    </a:solidFill>
                    <a:miter lim="800000"/>
                    <a:headEnd/>
                    <a:tailEnd/>
                  </a14:hiddenLine>
                </a:ext>
              </a:extLst>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91">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291">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2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7026</TotalTime>
  <Words>2037</Words>
  <Application>Microsoft Office PowerPoint</Application>
  <PresentationFormat>全屏显示(4:3)</PresentationFormat>
  <Paragraphs>202</Paragraphs>
  <Slides>26</Slides>
  <Notes>2</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26</vt:i4>
      </vt:variant>
    </vt:vector>
  </HeadingPairs>
  <TitlesOfParts>
    <vt:vector size="28" baseType="lpstr">
      <vt:lpstr>Pixel</vt:lpstr>
      <vt:lpstr>公式</vt:lpstr>
      <vt:lpstr>2.3 一阶逻辑等值式</vt:lpstr>
      <vt:lpstr>命题符号化</vt:lpstr>
      <vt:lpstr>等值式与基本等值式 </vt:lpstr>
      <vt:lpstr>基本的等值式(续)</vt:lpstr>
      <vt:lpstr>基本等值式(续)</vt:lpstr>
      <vt:lpstr>基本的等值式(续)</vt:lpstr>
      <vt:lpstr>基本的等值式(续)</vt:lpstr>
      <vt:lpstr>PowerPoint 演示文稿</vt:lpstr>
      <vt:lpstr>PowerPoint 演示文稿</vt:lpstr>
      <vt:lpstr>PowerPoint 演示文稿</vt:lpstr>
      <vt:lpstr>PowerPoint 演示文稿</vt:lpstr>
      <vt:lpstr>PowerPoint 演示文稿</vt:lpstr>
      <vt:lpstr>PowerPoint 演示文稿</vt:lpstr>
      <vt:lpstr>前束范式 </vt:lpstr>
      <vt:lpstr>公式的前束范式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集合论</dc:title>
  <dc:creator>Qu Wan Ling</dc:creator>
  <cp:lastModifiedBy>Windows 用户</cp:lastModifiedBy>
  <cp:revision>63</cp:revision>
  <cp:lastPrinted>1601-01-01T00:00:00Z</cp:lastPrinted>
  <dcterms:created xsi:type="dcterms:W3CDTF">2004-11-29T12:10:45Z</dcterms:created>
  <dcterms:modified xsi:type="dcterms:W3CDTF">2020-10-20T11:59:46Z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5</vt:i4>
  </property>
</Properties>
</file>