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9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17E29-D2F3-1C01-A2DE-674516F6D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2E2B3DD-097A-B4EE-35E7-4B71A231F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01CEFD-088D-E933-CC29-CB30AAC9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AF1C9-B0CD-CCBB-EDB5-B81CD1EB4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6E725F-4A7D-0D5B-DAD4-31785EFB0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9007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BA5DA-9361-AA37-066C-4192AEE5C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2F0A19-3DC4-26EB-43FC-59C005A0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A635ED-5D04-BCF3-2827-25E7EEEF4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B90652-4F3E-6280-C723-96CE0AD5B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811569-9558-47FD-3A73-3ED0A00FD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7079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87BE4BA-53BC-E021-6AEB-ACB13D1B32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C8513D-AC1B-9A0D-1880-9D61C36DD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9AC088-AC98-00CC-3A18-B7693AC31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DAA87-0BF5-F5A4-ACAE-A9C97905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C52BAD-FD54-3E54-BBEF-9301C2F6F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835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D9E90-52A1-ADF0-3BE8-83995965F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CF6C54-EDBD-BF03-2520-15759FB92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0A2A45-A8AF-B73F-8E96-4F201191D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3561F2-A028-115A-9286-02BBC326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25225A-9A94-E574-FCF9-E37728BA2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813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454479-15CF-F828-6582-3C9423CD4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AA75492-8125-E4ED-DF9B-FCBD84281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683FCB-3365-05BF-3A71-CDFA51FAF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6232B4-C428-4D0C-54F2-5AF2BD25E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ABCDCB-8CEC-B6D5-3E4D-73D8E74A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1521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8EFE-09F7-B40B-0A70-887C4CBF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60D91-363E-6471-0540-9519286317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6A201FE-55C0-454A-DADF-5934DEC72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2C485A-B92C-C7B6-E0BB-A95291AE3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7D7804-CA9A-B7E5-E431-CB7E7919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88DA97-CD1E-1D86-E6F4-352451492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7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1F7C9D-8B7C-36EC-65D4-A71863540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01F5FF-BA37-61BC-122C-B5BEC30E3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7888E3-8C5A-BEDA-0F00-9ED243E33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EEC2253-1F35-15F0-405B-9AB754372A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2218CDA-87A3-4E8A-8A02-93F59BFE9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AA53BDF-97DC-1622-5246-E971A59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992C3C9-C64B-9487-453D-0F88AE72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C83886A-7968-BD54-49D2-BCAACA631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234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3593E-F201-F231-D631-636466F2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58ACC6-7C98-EDAB-4CA1-6851AA2D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09759F4-55A4-7D01-599F-C4F7F0C13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103BAA-7F75-5A2E-F422-CD978EC0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353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75402F1-A739-642E-F87E-AC239F96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7FCE5B-6064-49F9-CF84-164BEC914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A4437B2-87E0-DD31-A1B5-27420D2B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43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A5B7C-A8DB-3FAB-C9FD-58C53EA22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DF7963-0E0D-411B-87E4-4A23A5BFC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E95B44-40A1-09C5-FD71-E60446D394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ED250B-97CF-DBBE-AFD9-8D411998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EDBC29F-058A-FA9F-8EF6-AC1601280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26BC71-9A0D-48B1-F4B5-108242F1A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52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46131-56B1-7072-EF7E-F40DE5513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B47F2C-0782-64E1-C7A4-8A210154F4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9CE76-8F13-9B1D-AFF3-9B724FAE4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F83EF-F38E-54EC-92EC-2D8440235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45AAF4-26A3-6F2A-9E42-49A60D307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09579CA-98FC-F005-C81D-6B25A7CD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830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39CB01E-14CD-A464-6DC7-9FADC7EB7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C714CA-FB65-D0F3-C2D9-83BB63950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94A02-14F8-72AE-B2B7-D1221A8F5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77DE14-BBB2-42F1-B718-0C93FF73E83E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F8EEAA-8CCC-76A0-B42B-724726EDF5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584E9-4287-DD63-3189-A166DE966C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BBE6C-847D-4E1F-AD8D-D5DE5AB7ED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390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55D42-472D-1F17-BCCC-BA55A40D6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8902" y="1530925"/>
            <a:ext cx="9144000" cy="2387600"/>
          </a:xfrm>
        </p:spPr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48311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9CA4F-C8EE-7F3E-CD03-4939DA1F6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D4407A-1CEF-9D4A-173F-DE0EC666E1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A4BB6F-A550-4966-2F03-A269AF630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5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E7182-DEEC-4FC3-4DFD-74336089F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65146-CEB4-4C5A-8051-96EEDC3F9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8AF57C-5F7F-E67F-9A6B-545F546C92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81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4BCBF-9EF5-28B8-A4A1-28D7FF381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7B6B6-BEDA-2F72-63FF-7A4C68FDE2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2C155F-93F7-1818-BCF9-954FEA576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140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A97F-E85E-DB12-B106-850161874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CA405-15E8-3388-06A1-D0F38943E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D00E5C-F2A2-C7C6-E001-D13CD44000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806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89BF3C-32E5-1EB2-4A11-494634910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754DA7-9DBA-92AF-6848-7D9BE08A4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E2F0157-72DE-4E2A-6F39-0C5B84AA5C9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052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B9337-6448-BEF3-83D3-8EE7FBE7E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57DD3-D5FE-66F0-05F2-4B9385FAC4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4DC60B-C3D5-CEA9-4C82-1D5E0C9829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69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CC771-D9CF-1D56-9DA4-47AC43A9E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CF985-BCCF-C208-9718-A6725A14E9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B8AFCEC-E2BE-2925-5E04-DA90E13F1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969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98F63-2043-BFE9-4812-EA49EFCEE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FE33AE-75B6-D989-5989-7FD46D6A1A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14B36B-DCD8-C135-71A8-EA940BC7BE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0944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F2E85-EBAD-3C87-A903-59463034C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C0A7B-A3EC-C91E-D441-5CA72A162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Hello World!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B0F786E-6EC7-F292-952E-C1265BC64D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88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Hello World!</vt:lpstr>
      <vt:lpstr>Hello World!</vt:lpstr>
      <vt:lpstr>Hello World!</vt:lpstr>
      <vt:lpstr>Hello World!</vt:lpstr>
      <vt:lpstr>Hello World!</vt:lpstr>
      <vt:lpstr>Hello World!</vt:lpstr>
      <vt:lpstr>Hello World!</vt:lpstr>
      <vt:lpstr>Hello World!</vt:lpstr>
      <vt:lpstr>Hello World!</vt:lpstr>
      <vt:lpstr>Hello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Wenjun Lee</dc:creator>
  <cp:lastModifiedBy>Wenjun Lee</cp:lastModifiedBy>
  <cp:revision>1</cp:revision>
  <dcterms:created xsi:type="dcterms:W3CDTF">2025-04-20T13:42:01Z</dcterms:created>
  <dcterms:modified xsi:type="dcterms:W3CDTF">2025-04-20T13:42:32Z</dcterms:modified>
</cp:coreProperties>
</file>