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2F5E6-93F4-09AF-4F63-7C46B24A3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2CDB8C-141E-C0A4-0B35-0DD402275F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9BEAF-042E-2BE8-C069-8A673AE8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A104-6FD8-4F93-A8EE-AAD781F0E0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EFD871-F62F-8EEC-B5A3-594E52BD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B5E34-31A9-C177-E6C6-F80D9059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BA2-5F87-4E60-AEFA-66CE16E9F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14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1B6CB-6C24-3972-6F76-2E9EC3C8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036F99-A449-A9A0-7FE1-13D20E973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1EEDC-18F8-C6FD-D6FE-57E61F45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A104-6FD8-4F93-A8EE-AAD781F0E0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771DD-80C2-6018-9542-5152CD9B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A355A-AAA5-B91D-125C-6D4BAF1D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BA2-5F87-4E60-AEFA-66CE16E9F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90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F69BD1-B158-C39C-3B72-2145B7FBC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13D24E-763D-C619-BEC8-48AAF03BB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EE351B-F3C7-4F14-08DB-93CB9E7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A104-6FD8-4F93-A8EE-AAD781F0E0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63E616-840A-3C04-E783-77351DA8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040ED8-2C26-6DBF-0F47-14C19E04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BA2-5F87-4E60-AEFA-66CE16E9F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43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E696F-73B5-C456-D43B-C9A58D52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1616D1-33F2-A194-0F29-B007AA266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8553A4-574A-43BE-A046-D683B411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A104-6FD8-4F93-A8EE-AAD781F0E0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DEA276-0672-6BC6-7131-AF312061E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A6044D-4251-1602-08E0-54BF2AF9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BA2-5F87-4E60-AEFA-66CE16E9F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923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61AC4F-57D0-CE9F-85A7-E101E4EFA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8F785-F371-04B9-7693-B5B0E7126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893C9-9090-67AA-ED89-2C0BBF35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A104-6FD8-4F93-A8EE-AAD781F0E0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A1940-5586-5D0E-DA89-9C3E3E07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A191A-C7ED-769E-CEA0-003B54CB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BA2-5F87-4E60-AEFA-66CE16E9F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1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0011E-D27C-B4CE-B5F4-FFDA9076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A530A-1351-EE40-D966-44A31D9D4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961F36-E30F-4D36-AAF4-D85E2E2EE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7C0DC-8514-6467-5035-67504DE65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A104-6FD8-4F93-A8EE-AAD781F0E0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034DEB-34C4-C539-9B22-724088F5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A51FC5-A960-A41E-CFCC-76E4B672B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BA2-5F87-4E60-AEFA-66CE16E9F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69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A43BA-0574-2C07-EF24-163CAFA7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432F04-705D-E3F5-9E9F-364FC755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59F7A3-2FE8-F50A-056F-285997AB8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0D0B6A-BAEB-D3ED-FC8F-B3748C63F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E2E122-86CA-E74D-126E-7BB703E0D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BF8659-90D2-C472-D5A6-8A3C0F57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A104-6FD8-4F93-A8EE-AAD781F0E0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CAF74D-D691-0601-9265-67F89B22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61A07F-D575-5E06-2C7B-5D9C07E6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BA2-5F87-4E60-AEFA-66CE16E9F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1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1A702-2749-6075-604C-A80A89BF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381E2C-7785-8D90-95B8-BA70439C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A104-6FD8-4F93-A8EE-AAD781F0E0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F5B280B-A9E3-724F-52CD-3180216CD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3B941E-B76D-4718-F335-0AC47966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BA2-5F87-4E60-AEFA-66CE16E9F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7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3BB747-A3C7-073F-0176-AAEEEE81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A104-6FD8-4F93-A8EE-AAD781F0E0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09D974-3487-D35C-911E-3108C1FE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6E105B-77CB-EDB7-551F-3A351A52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BA2-5F87-4E60-AEFA-66CE16E9F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95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B2470-F5E8-3081-C73A-DF7E6884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49328-5B18-4086-2AF4-2D744EF4B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B48B5A-5EC3-69A0-C665-B0CFE02AF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2B85B-6935-B92C-F483-273D5BF4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A104-6FD8-4F93-A8EE-AAD781F0E0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BCA3CF-D934-FB6D-3EB0-7B250DB42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860F10-04BB-C08B-5AF6-F15334B0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BA2-5F87-4E60-AEFA-66CE16E9F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77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B494B-6FDD-9522-174A-9C2245C3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A02B4C-5159-DA13-291C-6891BFC7D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BF2093-5D58-325C-10C7-C21990B5E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2AC74D-E19C-1B38-E115-CC77C9F6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EA104-6FD8-4F93-A8EE-AAD781F0E0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EE789F-201F-9384-337F-CF2124AF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C875A0-6696-8DEB-550C-C184E453F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5BA2-5F87-4E60-AEFA-66CE16E9F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74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EA014B-50F4-8120-F321-D5F9565B6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6E9A89-FCFF-69D2-E060-BDCBC0B31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836456-D0F5-6617-3516-A634B4038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7EA104-6FD8-4F93-A8EE-AAD781F0E00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EC6DE4-80DE-079B-1E1B-6B9E647A8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627947-55C9-400D-A4ED-913750157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145BA2-5F87-4E60-AEFA-66CE16E9F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29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55D42-472D-1F17-BCCC-BA55A40D6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902" y="1530925"/>
            <a:ext cx="9144000" cy="2387600"/>
          </a:xfrm>
        </p:spPr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31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9CA4F-C8EE-7F3E-CD03-4939DA1F6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4407A-1CEF-9D4A-173F-DE0EC666E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A4BB6F-A550-4966-2F03-A269AF630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E7182-DEEC-4FC3-4DFD-74336089F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65146-CEB4-4C5A-8051-96EEDC3F9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8AF57C-5F7F-E67F-9A6B-545F546C9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8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4BCBF-9EF5-28B8-A4A1-28D7FF381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7B6B6-BEDA-2F72-63FF-7A4C68FDE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2C155F-93F7-1818-BCF9-954FEA576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14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CA97F-E85E-DB12-B106-850161874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CA405-15E8-3388-06A1-D0F38943E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D00E5C-F2A2-C7C6-E001-D13CD4400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0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9BF3C-32E5-1EB2-4A11-494634910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54DA7-9DBA-92AF-6848-7D9BE08A4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2F0157-72DE-4E2A-6F39-0C5B84AA5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5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B9337-6448-BEF3-83D3-8EE7FBE7E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57DD3-D5FE-66F0-05F2-4B9385FAC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4DC60B-C3D5-CEA9-4C82-1D5E0C982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6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CC771-D9CF-1D56-9DA4-47AC43A9E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CF985-BCCF-C208-9718-A6725A14E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8AFCEC-E2BE-2925-5E04-DA90E13F1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96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98F63-2043-BFE9-4812-EA49EFCEE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E33AE-75B6-D989-5989-7FD46D6A1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14B36B-DCD8-C135-71A8-EA940BC7B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4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F2E85-EBAD-3C87-A903-59463034C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C0A7B-A3EC-C91E-D441-5CA72A162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0F786E-6EC7-F292-952E-C1265BC64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8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宽屏</PresentationFormat>
  <Paragraphs>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Hello World!</vt:lpstr>
      <vt:lpstr>Hello World!</vt:lpstr>
      <vt:lpstr>Hello World!</vt:lpstr>
      <vt:lpstr>Hello World!</vt:lpstr>
      <vt:lpstr>Hello World!</vt:lpstr>
      <vt:lpstr>Hello World!</vt:lpstr>
      <vt:lpstr>Hello World!</vt:lpstr>
      <vt:lpstr>Hello World!</vt:lpstr>
      <vt:lpstr>Hello World!</vt:lpstr>
      <vt:lpstr>Hello World!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Wenjun Lee</dc:creator>
  <cp:lastModifiedBy>Wenjun Lee</cp:lastModifiedBy>
  <cp:revision>1</cp:revision>
  <dcterms:created xsi:type="dcterms:W3CDTF">2025-04-20T13:42:46Z</dcterms:created>
  <dcterms:modified xsi:type="dcterms:W3CDTF">2025-04-20T13:42:48Z</dcterms:modified>
</cp:coreProperties>
</file>