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3"/>
  </p:notesMasterIdLst>
  <p:handoutMasterIdLst>
    <p:handoutMasterId r:id="rId14"/>
  </p:handoutMasterIdLst>
  <p:sldIdLst>
    <p:sldId id="307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731" autoAdjust="0"/>
  </p:normalViewPr>
  <p:slideViewPr>
    <p:cSldViewPr>
      <p:cViewPr varScale="1">
        <p:scale>
          <a:sx n="113" d="100"/>
          <a:sy n="113" d="100"/>
        </p:scale>
        <p:origin x="147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3351096385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3351096385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36326954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36326954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93374814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93374814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604278438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604278438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604278438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694215882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1640192397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1640192397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2758510646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2758510646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46671721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1436651723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1436651723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1436651723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330838251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30257649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30257649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30257649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30257649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30257649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153555291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153555291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1866943199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1866943199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1807419451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1807419451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2913580111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2913580111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1412228928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1412228928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0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0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0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0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0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0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0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0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0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0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0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2019/1/18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080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47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016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856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1411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02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12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696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0149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188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284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2.5.1 </a:t>
            </a:r>
            <a:r>
              <a:rPr lang="zh-CN" altLang="en-US" sz="2200" dirty="0"/>
              <a:t>文件传输的基本概念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FTP</a:t>
            </a:r>
            <a:r>
              <a:rPr lang="zh-CN" altLang="en-US" sz="2000" dirty="0"/>
              <a:t>文件服务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FTP</a:t>
            </a:r>
            <a:r>
              <a:rPr lang="zh-CN" altLang="en-US" sz="2000" b="0" dirty="0"/>
              <a:t>允许用户将文件从一台计算机保证可靠传输到另一台计算机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使用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服务，用户可以方便地访问网络文件资源。不需要对文件进行转换，服务效率高</a:t>
            </a: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CD2635C1-2A4A-450C-99E1-0EFABDE0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7" y="4153371"/>
            <a:ext cx="694372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7848872" cy="423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2.5.4 FTP</a:t>
            </a:r>
            <a:r>
              <a:rPr lang="zh-CN" altLang="en-US" sz="2200" dirty="0"/>
              <a:t>交互命令、协议执行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FTP</a:t>
            </a:r>
            <a:r>
              <a:rPr lang="zh-CN" altLang="en-US" sz="2200" dirty="0"/>
              <a:t>响应命令</a:t>
            </a:r>
            <a:endParaRPr lang="en-US" altLang="zh-CN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125</a:t>
            </a:r>
            <a:r>
              <a:rPr lang="zh-CN" altLang="en-US" sz="2000" b="0" dirty="0"/>
              <a:t>：数据连接正确，准备传输文件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150</a:t>
            </a:r>
            <a:r>
              <a:rPr lang="zh-CN" altLang="en-US" sz="2000" b="0" dirty="0"/>
              <a:t>：数据连接即将打开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220</a:t>
            </a:r>
            <a:r>
              <a:rPr lang="zh-CN" altLang="en-US" sz="2000" b="0" dirty="0"/>
              <a:t>：服务就绪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221</a:t>
            </a:r>
            <a:r>
              <a:rPr lang="zh-CN" altLang="en-US" sz="2000" b="0" dirty="0"/>
              <a:t>：服务关闭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226</a:t>
            </a:r>
            <a:r>
              <a:rPr lang="zh-CN" altLang="en-US" sz="2000" b="0" dirty="0"/>
              <a:t>：数据连接关闭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230</a:t>
            </a:r>
            <a:r>
              <a:rPr lang="zh-CN" altLang="en-US" sz="2000" b="0" dirty="0"/>
              <a:t>：用户注册完成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331</a:t>
            </a:r>
            <a:r>
              <a:rPr lang="zh-CN" altLang="en-US" sz="2000" b="0" dirty="0"/>
              <a:t>：用户名正确，需要传输用户口令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962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7848872" cy="104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2.5.4 FTP</a:t>
            </a:r>
            <a:r>
              <a:rPr lang="zh-CN" altLang="en-US" sz="2200" dirty="0"/>
              <a:t>交互命令、协议执行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FTP</a:t>
            </a:r>
            <a:r>
              <a:rPr lang="zh-CN" altLang="en-US" sz="2200" dirty="0"/>
              <a:t>协议执行过程</a:t>
            </a:r>
            <a:endParaRPr lang="en-US" altLang="zh-CN" sz="2200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435CC848-8950-491A-8F45-EF09F27B4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38305"/>
              </p:ext>
            </p:extLst>
          </p:nvPr>
        </p:nvGraphicFramePr>
        <p:xfrm>
          <a:off x="3813140" y="1776817"/>
          <a:ext cx="4766736" cy="455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2" name="Visio" r:id="rId4" imgW="5704777" imgH="5446841" progId="Visio.Drawing.11">
                  <p:embed/>
                </p:oleObj>
              </mc:Choice>
              <mc:Fallback>
                <p:oleObj name="Visio" r:id="rId4" imgW="5704777" imgH="5446841" progId="Visio.Drawing.11">
                  <p:embed/>
                  <p:pic>
                    <p:nvPicPr>
                      <p:cNvPr id="108562" name="Object 1">
                        <a:extLst>
                          <a:ext uri="{FF2B5EF4-FFF2-40B4-BE49-F238E27FC236}">
                            <a16:creationId xmlns:a16="http://schemas.microsoft.com/office/drawing/2014/main" id="{9B51D92B-D8FC-432E-AF39-073842BC13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40" y="1776817"/>
                        <a:ext cx="4766736" cy="4550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3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335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2.5.1 FTP</a:t>
            </a:r>
            <a:r>
              <a:rPr lang="zh-CN" altLang="en-US" sz="2200" dirty="0"/>
              <a:t>基本概念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FTP</a:t>
            </a:r>
            <a:r>
              <a:rPr lang="zh-CN" altLang="en-US" sz="2200" dirty="0"/>
              <a:t>的工作过程</a:t>
            </a:r>
            <a:endParaRPr lang="en-US" altLang="zh-CN" sz="22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采用典型的</a:t>
            </a:r>
            <a:r>
              <a:rPr lang="en-US" altLang="zh-CN" sz="2000" b="0" dirty="0"/>
              <a:t>C/S</a:t>
            </a:r>
            <a:r>
              <a:rPr lang="zh-CN" altLang="en-US" sz="2000" b="0" dirty="0"/>
              <a:t>模式，传输层选择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协议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0" dirty="0"/>
              <a:t>FTP</a:t>
            </a:r>
            <a:r>
              <a:rPr lang="zh-CN" altLang="en-US" sz="2000" b="0" dirty="0"/>
              <a:t>服务器：提供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服务的计算机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下载：本地计算机用户（客户）将文件从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服务器传输到客户的过程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上传：客户端将文件从本地计算机传输到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服务器的过程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45CD959E-F62F-4B35-BF2B-98AC359A3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06898"/>
              </p:ext>
            </p:extLst>
          </p:nvPr>
        </p:nvGraphicFramePr>
        <p:xfrm>
          <a:off x="2235407" y="4509120"/>
          <a:ext cx="4967288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Visio" r:id="rId4" imgW="2966001" imgH="1053614" progId="Visio.Drawing.11">
                  <p:embed/>
                </p:oleObj>
              </mc:Choice>
              <mc:Fallback>
                <p:oleObj name="Visio" r:id="rId4" imgW="2966001" imgH="1053614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8C5CFED-8B85-4D3A-982B-58F8CD322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407" y="4509120"/>
                        <a:ext cx="4967288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6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335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2.5.1 FTP</a:t>
            </a:r>
            <a:r>
              <a:rPr lang="zh-CN" altLang="en-US" sz="2200" dirty="0"/>
              <a:t>基本概念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匿名</a:t>
            </a:r>
            <a:r>
              <a:rPr lang="en-US" altLang="zh-CN" sz="2200" dirty="0"/>
              <a:t>FTP</a:t>
            </a:r>
            <a:r>
              <a:rPr lang="zh-CN" altLang="en-US" sz="2200" dirty="0"/>
              <a:t>服务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在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服务器上建立一个公开账户（通常为</a:t>
            </a:r>
            <a:r>
              <a:rPr lang="en-US" altLang="zh-CN" sz="2000" b="0" dirty="0"/>
              <a:t>Anonymous</a:t>
            </a:r>
            <a:r>
              <a:rPr lang="zh-CN" altLang="en-US" sz="2000" b="0" dirty="0"/>
              <a:t>），并赋予该账户访问公共目录的权限，以便提供免费的服务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要访问匿名服务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，不需要输入用户名与用户密码（也可以用“</a:t>
            </a:r>
            <a:r>
              <a:rPr lang="en-US" altLang="zh-CN" sz="2000" b="0" dirty="0"/>
              <a:t>Anonymous”</a:t>
            </a:r>
            <a:r>
              <a:rPr lang="zh-CN" altLang="en-US" sz="2000" b="0" dirty="0"/>
              <a:t>作为用户名，用“</a:t>
            </a:r>
            <a:r>
              <a:rPr lang="en-US" altLang="zh-CN" sz="2000" b="0" dirty="0"/>
              <a:t>Guest”</a:t>
            </a:r>
            <a:r>
              <a:rPr lang="zh-CN" altLang="en-US" sz="2000" b="0" dirty="0"/>
              <a:t>作为密码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匿名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服务只允许用户下载文件，不允许用户上传文件</a:t>
            </a:r>
          </a:p>
        </p:txBody>
      </p:sp>
    </p:spTree>
    <p:extLst>
      <p:ext uri="{BB962C8B-B14F-4D97-AF65-F5344CB8AC3E}">
        <p14:creationId xmlns:p14="http://schemas.microsoft.com/office/powerpoint/2010/main" val="3632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4741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2.5.1 FTP</a:t>
            </a:r>
            <a:r>
              <a:rPr lang="zh-CN" altLang="en-US" sz="2200" dirty="0"/>
              <a:t>基本概念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TFTP</a:t>
            </a:r>
            <a:r>
              <a:rPr lang="zh-CN" altLang="en-US" sz="2200" dirty="0"/>
              <a:t>协议，相比于</a:t>
            </a:r>
            <a:r>
              <a:rPr lang="en-US" altLang="zh-CN" sz="2200" dirty="0"/>
              <a:t>FTP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对传输可靠性的要求。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面向连接、可靠；</a:t>
            </a:r>
            <a:r>
              <a:rPr lang="en-US" altLang="zh-CN" sz="2000" b="0" dirty="0"/>
              <a:t>TFTP</a:t>
            </a:r>
            <a:r>
              <a:rPr lang="zh-CN" altLang="en-US" sz="2000" b="0" dirty="0"/>
              <a:t>简洁、采用</a:t>
            </a:r>
            <a:r>
              <a:rPr lang="en-US" altLang="zh-CN" sz="2000" b="0" dirty="0"/>
              <a:t>UDP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协议的命令集。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制定发送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接收文件、列出目录与删除文件等复杂命令；</a:t>
            </a:r>
            <a:r>
              <a:rPr lang="en-US" altLang="zh-CN" sz="2000" b="0" dirty="0"/>
              <a:t>TFTP</a:t>
            </a:r>
            <a:r>
              <a:rPr lang="zh-CN" altLang="en-US" sz="2000" b="0" dirty="0"/>
              <a:t>协议只定义文件发送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接收基本命令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数据表示方式。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指定数据类型，</a:t>
            </a:r>
            <a:r>
              <a:rPr lang="en-US" altLang="zh-CN" sz="2000" b="0" dirty="0"/>
              <a:t>TFTP</a:t>
            </a:r>
            <a:r>
              <a:rPr lang="zh-CN" altLang="en-US" sz="2000" b="0" dirty="0"/>
              <a:t>协议只允许传输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码或二进制文本文件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用户鉴别。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有登录用户鉴别功能，</a:t>
            </a:r>
            <a:r>
              <a:rPr lang="en-US" altLang="zh-CN" sz="2000" b="0" dirty="0"/>
              <a:t>TFTP</a:t>
            </a:r>
            <a:r>
              <a:rPr lang="zh-CN" altLang="en-US" sz="2000" b="0" dirty="0"/>
              <a:t>不提供用户鉴别功能</a:t>
            </a:r>
          </a:p>
        </p:txBody>
      </p:sp>
    </p:spTree>
    <p:extLst>
      <p:ext uri="{BB962C8B-B14F-4D97-AF65-F5344CB8AC3E}">
        <p14:creationId xmlns:p14="http://schemas.microsoft.com/office/powerpoint/2010/main" val="37924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238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2.5.2 FTP</a:t>
            </a:r>
            <a:r>
              <a:rPr lang="zh-CN" altLang="en-US" sz="2200" dirty="0"/>
              <a:t>特点</a:t>
            </a:r>
            <a:endParaRPr lang="en-US" altLang="zh-CN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交互式用户界面</a:t>
            </a:r>
            <a:r>
              <a:rPr lang="zh-CN" altLang="en-US" sz="2000" b="0" dirty="0"/>
              <a:t>：利用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命令方便与服务器对话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对文件格式说明</a:t>
            </a:r>
            <a:r>
              <a:rPr lang="zh-CN" altLang="en-US" sz="2000" b="0" dirty="0"/>
              <a:t>：允许指定数据类型和格式（文本方式、二进制方式）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权限控制</a:t>
            </a:r>
            <a:r>
              <a:rPr lang="zh-CN" altLang="en-US" sz="2000" b="0" dirty="0"/>
              <a:t>：文件传输之前，向服务器提供登录用户名和口令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60183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784887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2.5.3 FTP</a:t>
            </a:r>
            <a:r>
              <a:rPr lang="zh-CN" altLang="en-US" sz="2200" dirty="0"/>
              <a:t>协议工作原理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dirty="0"/>
              <a:t>控制连接、数据连接</a:t>
            </a:r>
            <a:endParaRPr lang="en-US" altLang="zh-CN" sz="2200"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9A2030CF-0AAA-453C-BAF4-C03CC1E1B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94536"/>
              </p:ext>
            </p:extLst>
          </p:nvPr>
        </p:nvGraphicFramePr>
        <p:xfrm>
          <a:off x="602456" y="2343600"/>
          <a:ext cx="79390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6" name="Visio" r:id="rId4" imgW="5627525" imgH="2399057" progId="Visio.Drawing.11">
                  <p:embed/>
                </p:oleObj>
              </mc:Choice>
              <mc:Fallback>
                <p:oleObj name="Visio" r:id="rId4" imgW="5627525" imgH="2399057" progId="Visio.Drawing.11">
                  <p:embed/>
                  <p:pic>
                    <p:nvPicPr>
                      <p:cNvPr id="103441" name="Object 1">
                        <a:extLst>
                          <a:ext uri="{FF2B5EF4-FFF2-40B4-BE49-F238E27FC236}">
                            <a16:creationId xmlns:a16="http://schemas.microsoft.com/office/drawing/2014/main" id="{CE068F98-B0FD-4876-B758-9BFEC6266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" y="2343600"/>
                        <a:ext cx="793908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4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7848872" cy="437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2.5.3 FTP</a:t>
            </a:r>
            <a:r>
              <a:rPr lang="zh-CN" altLang="en-US" sz="2200" dirty="0"/>
              <a:t>协议工作原理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FTP</a:t>
            </a:r>
            <a:r>
              <a:rPr lang="zh-CN" altLang="en-US" sz="2200" dirty="0"/>
              <a:t>会话过程</a:t>
            </a:r>
            <a:endParaRPr lang="en-US" altLang="zh-CN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b="0" dirty="0"/>
              <a:t>FTP</a:t>
            </a:r>
            <a:r>
              <a:rPr lang="zh-CN" altLang="en-US" b="0" dirty="0"/>
              <a:t>会话之前，</a:t>
            </a:r>
            <a:r>
              <a:rPr lang="en-US" altLang="zh-CN" b="0" dirty="0"/>
              <a:t>FTP</a:t>
            </a:r>
            <a:r>
              <a:rPr lang="zh-CN" altLang="en-US" b="0" dirty="0"/>
              <a:t>客户端使用临时端口号（如</a:t>
            </a:r>
            <a:r>
              <a:rPr lang="en-US" altLang="zh-CN" b="0" dirty="0"/>
              <a:t>5100</a:t>
            </a:r>
            <a:r>
              <a:rPr lang="zh-CN" altLang="en-US" b="0" dirty="0"/>
              <a:t>）与服务器端熟知端口号（</a:t>
            </a:r>
            <a:r>
              <a:rPr lang="en-US" altLang="zh-CN" b="0" dirty="0"/>
              <a:t>21</a:t>
            </a:r>
            <a:r>
              <a:rPr lang="zh-CN" altLang="en-US" b="0" dirty="0"/>
              <a:t>）之间连接一个控制连接。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控制连接建立之后，服务器端要求客户端发送用户名和口令。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服务器端接收到客户端文件传输命令后，开始发起与客户端的数据连接。客户端使用临时端口号（如</a:t>
            </a:r>
            <a:r>
              <a:rPr lang="en-US" altLang="zh-CN" b="0" dirty="0"/>
              <a:t>5000</a:t>
            </a:r>
            <a:r>
              <a:rPr lang="zh-CN" altLang="en-US" b="0" dirty="0"/>
              <a:t>）与服务器端熟知端口号</a:t>
            </a:r>
            <a:r>
              <a:rPr lang="en-US" altLang="zh-CN" b="0" dirty="0"/>
              <a:t>20</a:t>
            </a:r>
            <a:r>
              <a:rPr lang="zh-CN" altLang="en-US" b="0" dirty="0"/>
              <a:t>之间建立数据连接。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文件下载（或上传）。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数据连接上文件传输结束，关闭数据连接。</a:t>
            </a:r>
          </a:p>
        </p:txBody>
      </p:sp>
    </p:spTree>
    <p:extLst>
      <p:ext uri="{BB962C8B-B14F-4D97-AF65-F5344CB8AC3E}">
        <p14:creationId xmlns:p14="http://schemas.microsoft.com/office/powerpoint/2010/main" val="329515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7848872" cy="313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2.5.3 FTP</a:t>
            </a:r>
            <a:r>
              <a:rPr lang="zh-CN" altLang="en-US" sz="2200" dirty="0"/>
              <a:t>协议工作原理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FTP</a:t>
            </a:r>
            <a:r>
              <a:rPr lang="zh-CN" altLang="en-US" sz="2200" dirty="0"/>
              <a:t>客户程序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/>
              <a:t>常用</a:t>
            </a:r>
            <a:r>
              <a:rPr lang="en-US" altLang="zh-CN" b="0" dirty="0"/>
              <a:t>FTP</a:t>
            </a:r>
            <a:r>
              <a:rPr lang="zh-CN" altLang="en-US" b="0" dirty="0"/>
              <a:t>客户程序类型：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b="0" dirty="0"/>
              <a:t>传统命令行：在</a:t>
            </a:r>
            <a:r>
              <a:rPr lang="en-US" altLang="zh-CN" b="0" dirty="0"/>
              <a:t>MS-DOS</a:t>
            </a:r>
            <a:r>
              <a:rPr lang="zh-CN" altLang="en-US" b="0" dirty="0"/>
              <a:t>控制台命令行状态下，执行</a:t>
            </a:r>
            <a:r>
              <a:rPr lang="en-US" altLang="zh-CN" b="0" dirty="0"/>
              <a:t>FTP</a:t>
            </a:r>
            <a:r>
              <a:rPr lang="zh-CN" altLang="en-US" b="0" dirty="0"/>
              <a:t>命令行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b="0" dirty="0"/>
              <a:t>Web</a:t>
            </a:r>
            <a:r>
              <a:rPr lang="zh-CN" altLang="en-US" b="0" dirty="0"/>
              <a:t>浏览器（</a:t>
            </a:r>
            <a:r>
              <a:rPr lang="en-US" altLang="zh-CN" b="0" dirty="0"/>
              <a:t>ftp://192.168.153.150</a:t>
            </a:r>
            <a:r>
              <a:rPr lang="zh-CN" altLang="en-US" b="0" dirty="0"/>
              <a:t>）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0" dirty="0"/>
              <a:t>浏览器用于</a:t>
            </a:r>
            <a:r>
              <a:rPr lang="en-US" altLang="zh-CN" b="0" dirty="0"/>
              <a:t>Web</a:t>
            </a:r>
            <a:r>
              <a:rPr lang="zh-CN" altLang="en-US" b="0" dirty="0"/>
              <a:t>访问外，还支持</a:t>
            </a:r>
            <a:r>
              <a:rPr lang="en-US" altLang="zh-CN" b="0" dirty="0"/>
              <a:t>FTP</a:t>
            </a:r>
            <a:r>
              <a:rPr lang="zh-CN" altLang="en-US" b="0" dirty="0"/>
              <a:t>方式登录</a:t>
            </a:r>
            <a:r>
              <a:rPr lang="en-US" altLang="zh-CN" b="0" dirty="0"/>
              <a:t>FTP</a:t>
            </a:r>
            <a:r>
              <a:rPr lang="zh-CN" altLang="en-US" b="0" dirty="0"/>
              <a:t>服务器，下载文件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b="0" dirty="0"/>
              <a:t>FTP</a:t>
            </a:r>
            <a:r>
              <a:rPr lang="zh-CN" altLang="en-US" b="0" dirty="0"/>
              <a:t>下载工具：</a:t>
            </a:r>
            <a:r>
              <a:rPr lang="en-US" altLang="zh-CN" b="0" dirty="0" err="1"/>
              <a:t>FlashFXP</a:t>
            </a:r>
            <a:r>
              <a:rPr lang="zh-CN" altLang="en-US" b="0" dirty="0"/>
              <a:t>、</a:t>
            </a:r>
            <a:r>
              <a:rPr lang="en-US" altLang="zh-CN" b="0" dirty="0" err="1"/>
              <a:t>LeechFTP</a:t>
            </a:r>
            <a:r>
              <a:rPr lang="zh-CN" altLang="en-US" b="0" dirty="0"/>
              <a:t>、</a:t>
            </a:r>
            <a:r>
              <a:rPr lang="en-US" altLang="zh-CN" b="0" dirty="0" err="1"/>
              <a:t>CuteFTP</a:t>
            </a:r>
            <a:r>
              <a:rPr lang="zh-CN" altLang="en-US" b="0" dirty="0"/>
              <a:t>等</a:t>
            </a:r>
          </a:p>
        </p:txBody>
      </p:sp>
      <p:pic>
        <p:nvPicPr>
          <p:cNvPr id="4" name="Picture 18">
            <a:extLst>
              <a:ext uri="{FF2B5EF4-FFF2-40B4-BE49-F238E27FC236}">
                <a16:creationId xmlns:a16="http://schemas.microsoft.com/office/drawing/2014/main" id="{E444704B-9C88-49A6-A22C-7E528CEBD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87404"/>
            <a:ext cx="29892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>
            <a:extLst>
              <a:ext uri="{FF2B5EF4-FFF2-40B4-BE49-F238E27FC236}">
                <a16:creationId xmlns:a16="http://schemas.microsoft.com/office/drawing/2014/main" id="{21510AC0-DAD8-449E-B672-63759226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2" y="4531072"/>
            <a:ext cx="2989262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4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2.5 </a:t>
            </a:r>
            <a:r>
              <a:rPr lang="zh-CN" altLang="en-US" sz="2400" dirty="0"/>
              <a:t>文件传输服务与</a:t>
            </a:r>
            <a:r>
              <a:rPr lang="en-US" altLang="zh-CN" sz="2400" dirty="0"/>
              <a:t>FTP</a:t>
            </a:r>
            <a:r>
              <a:rPr lang="zh-CN" altLang="en-US" sz="2400" dirty="0"/>
              <a:t>、</a:t>
            </a:r>
            <a:r>
              <a:rPr lang="en-US" altLang="zh-CN" sz="2400" dirty="0"/>
              <a:t>TFTP</a:t>
            </a:r>
            <a:r>
              <a:rPr lang="zh-CN" altLang="en-US" sz="2400" dirty="0"/>
              <a:t>协议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7848872" cy="381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2.5.4 FTP</a:t>
            </a:r>
            <a:r>
              <a:rPr lang="zh-CN" altLang="en-US" sz="2200" dirty="0"/>
              <a:t>交互命令、协议执行</a:t>
            </a:r>
            <a:endParaRPr lang="en-US" altLang="zh-CN" sz="2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FTP</a:t>
            </a:r>
            <a:r>
              <a:rPr lang="zh-CN" altLang="en-US" sz="2200" dirty="0"/>
              <a:t>控制命令</a:t>
            </a:r>
            <a:endParaRPr lang="en-US" altLang="zh-CN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USER</a:t>
            </a:r>
            <a:r>
              <a:rPr lang="zh-CN" altLang="en-US" sz="2000" b="0" dirty="0"/>
              <a:t>：向服务器发送用户名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PASS</a:t>
            </a:r>
            <a:r>
              <a:rPr lang="zh-CN" altLang="en-US" sz="2000" b="0" dirty="0"/>
              <a:t>：向服务器发送用户口令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LIST</a:t>
            </a:r>
            <a:r>
              <a:rPr lang="zh-CN" altLang="en-US" sz="2000" b="0" dirty="0"/>
              <a:t>：向服务器请求发送当前目录的文件列表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RETR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filename</a:t>
            </a:r>
            <a:r>
              <a:rPr lang="zh-CN" altLang="en-US" sz="2000" b="0" dirty="0"/>
              <a:t>）：从服务器端检索当前目录指定的文件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STOR</a:t>
            </a:r>
            <a:r>
              <a:rPr lang="zh-CN" altLang="en-US" sz="2000" b="0" dirty="0"/>
              <a:t>（</a:t>
            </a:r>
            <a:r>
              <a:rPr lang="en-US" altLang="zh-CN" sz="2000" b="0" dirty="0"/>
              <a:t>filename</a:t>
            </a:r>
            <a:r>
              <a:rPr lang="zh-CN" altLang="en-US" sz="2000" b="0" dirty="0"/>
              <a:t>）：将客户主机的一个文件存储到</a:t>
            </a:r>
            <a:r>
              <a:rPr lang="en-US" altLang="zh-CN" sz="2000" b="0" dirty="0"/>
              <a:t>FTP</a:t>
            </a:r>
            <a:r>
              <a:rPr lang="zh-CN" altLang="en-US" sz="2000" b="0" dirty="0"/>
              <a:t>服务器中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163198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1279</TotalTime>
  <Words>740</Words>
  <Application>Microsoft Office PowerPoint</Application>
  <PresentationFormat>全屏显示(4:3)</PresentationFormat>
  <Paragraphs>81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隶书</vt:lpstr>
      <vt:lpstr>Arial</vt:lpstr>
      <vt:lpstr>Calibri</vt:lpstr>
      <vt:lpstr>Calibri Light</vt:lpstr>
      <vt:lpstr>Wingdings</vt:lpstr>
      <vt:lpstr>回顾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Wisdom Tsou</cp:lastModifiedBy>
  <cp:revision>1695</cp:revision>
  <dcterms:created xsi:type="dcterms:W3CDTF">2014-05-03T04:50:23Z</dcterms:created>
  <dcterms:modified xsi:type="dcterms:W3CDTF">2019-01-18T05:24:47Z</dcterms:modified>
</cp:coreProperties>
</file>