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8" r:id="rId1"/>
  </p:sldMasterIdLst>
  <p:notesMasterIdLst>
    <p:notesMasterId r:id="rId10"/>
  </p:notesMasterIdLst>
  <p:handoutMasterIdLst>
    <p:handoutMasterId r:id="rId11"/>
  </p:handoutMasterIdLst>
  <p:sldIdLst>
    <p:sldId id="306" r:id="rId2"/>
    <p:sldId id="310" r:id="rId3"/>
    <p:sldId id="311" r:id="rId4"/>
    <p:sldId id="312" r:id="rId5"/>
    <p:sldId id="313" r:id="rId6"/>
    <p:sldId id="315" r:id="rId7"/>
    <p:sldId id="314" r:id="rId8"/>
    <p:sldId id="316" r:id="rId9"/>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charset="0"/>
        <a:ea typeface="宋体" charset="-122"/>
        <a:cs typeface="+mn-cs"/>
      </a:defRPr>
    </a:lvl1pPr>
    <a:lvl2pPr marL="457200" algn="l" rtl="0" eaLnBrk="0" fontAlgn="base" hangingPunct="0">
      <a:spcBef>
        <a:spcPct val="0"/>
      </a:spcBef>
      <a:spcAft>
        <a:spcPct val="0"/>
      </a:spcAft>
      <a:defRPr b="1" kern="1200">
        <a:solidFill>
          <a:schemeClr val="tx1"/>
        </a:solidFill>
        <a:latin typeface="Arial" charset="0"/>
        <a:ea typeface="宋体" charset="-122"/>
        <a:cs typeface="+mn-cs"/>
      </a:defRPr>
    </a:lvl2pPr>
    <a:lvl3pPr marL="914400" algn="l" rtl="0" eaLnBrk="0" fontAlgn="base" hangingPunct="0">
      <a:spcBef>
        <a:spcPct val="0"/>
      </a:spcBef>
      <a:spcAft>
        <a:spcPct val="0"/>
      </a:spcAft>
      <a:defRPr b="1" kern="1200">
        <a:solidFill>
          <a:schemeClr val="tx1"/>
        </a:solidFill>
        <a:latin typeface="Arial" charset="0"/>
        <a:ea typeface="宋体" charset="-122"/>
        <a:cs typeface="+mn-cs"/>
      </a:defRPr>
    </a:lvl3pPr>
    <a:lvl4pPr marL="1371600" algn="l" rtl="0" eaLnBrk="0" fontAlgn="base" hangingPunct="0">
      <a:spcBef>
        <a:spcPct val="0"/>
      </a:spcBef>
      <a:spcAft>
        <a:spcPct val="0"/>
      </a:spcAft>
      <a:defRPr b="1" kern="1200">
        <a:solidFill>
          <a:schemeClr val="tx1"/>
        </a:solidFill>
        <a:latin typeface="Arial" charset="0"/>
        <a:ea typeface="宋体" charset="-122"/>
        <a:cs typeface="+mn-cs"/>
      </a:defRPr>
    </a:lvl4pPr>
    <a:lvl5pPr marL="1828800" algn="l" rtl="0" eaLnBrk="0" fontAlgn="base" hangingPunct="0">
      <a:spcBef>
        <a:spcPct val="0"/>
      </a:spcBef>
      <a:spcAft>
        <a:spcPct val="0"/>
      </a:spcAft>
      <a:defRPr b="1" kern="1200">
        <a:solidFill>
          <a:schemeClr val="tx1"/>
        </a:solidFill>
        <a:latin typeface="Arial" charset="0"/>
        <a:ea typeface="宋体" charset="-122"/>
        <a:cs typeface="+mn-cs"/>
      </a:defRPr>
    </a:lvl5pPr>
    <a:lvl6pPr marL="2286000" algn="l" defTabSz="914400" rtl="0" eaLnBrk="1" latinLnBrk="0" hangingPunct="1">
      <a:defRPr b="1" kern="1200">
        <a:solidFill>
          <a:schemeClr val="tx1"/>
        </a:solidFill>
        <a:latin typeface="Arial" charset="0"/>
        <a:ea typeface="宋体" charset="-122"/>
        <a:cs typeface="+mn-cs"/>
      </a:defRPr>
    </a:lvl6pPr>
    <a:lvl7pPr marL="2743200" algn="l" defTabSz="914400" rtl="0" eaLnBrk="1" latinLnBrk="0" hangingPunct="1">
      <a:defRPr b="1" kern="1200">
        <a:solidFill>
          <a:schemeClr val="tx1"/>
        </a:solidFill>
        <a:latin typeface="Arial" charset="0"/>
        <a:ea typeface="宋体" charset="-122"/>
        <a:cs typeface="+mn-cs"/>
      </a:defRPr>
    </a:lvl7pPr>
    <a:lvl8pPr marL="3200400" algn="l" defTabSz="914400" rtl="0" eaLnBrk="1" latinLnBrk="0" hangingPunct="1">
      <a:defRPr b="1" kern="1200">
        <a:solidFill>
          <a:schemeClr val="tx1"/>
        </a:solidFill>
        <a:latin typeface="Arial" charset="0"/>
        <a:ea typeface="宋体" charset="-122"/>
        <a:cs typeface="+mn-cs"/>
      </a:defRPr>
    </a:lvl8pPr>
    <a:lvl9pPr marL="3657600" algn="l" defTabSz="914400" rtl="0" eaLnBrk="1" latinLnBrk="0" hangingPunct="1">
      <a:defRPr b="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a:srgbClr val="0000CC"/>
    <a:srgbClr val="000000"/>
    <a:srgbClr val="FF3399"/>
    <a:srgbClr val="00CC00"/>
    <a:srgbClr val="2103D5"/>
    <a:srgbClr val="B3FBFF"/>
    <a:srgbClr val="FF5050"/>
    <a:srgbClr val="EAEAEA"/>
    <a:srgbClr val="1B9AD9"/>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63" autoAdjust="0"/>
    <p:restoredTop sz="81315" autoAdjust="0"/>
  </p:normalViewPr>
  <p:slideViewPr>
    <p:cSldViewPr>
      <p:cViewPr varScale="1">
        <p:scale>
          <a:sx n="99" d="100"/>
          <a:sy n="99" d="100"/>
        </p:scale>
        <p:origin x="-2124" y="-2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2964" y="102"/>
      </p:cViewPr>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宋体" pitchFamily="2" charset="-122"/>
              </a:defRPr>
            </a:lvl1pPr>
          </a:lstStyle>
          <a:p>
            <a:pPr>
              <a:defRPr/>
            </a:pPr>
            <a:endParaRPr lang="zh-CN" altLang="en-US"/>
          </a:p>
        </p:txBody>
      </p:sp>
      <p:sp>
        <p:nvSpPr>
          <p:cNvPr id="3" name="日期占位符 2">
            <a:extLst>
              <a:ext uri="{FF2B5EF4-FFF2-40B4-BE49-F238E27FC236}"/>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宋体" pitchFamily="2" charset="-122"/>
              </a:defRPr>
            </a:lvl1pPr>
          </a:lstStyle>
          <a:p>
            <a:pPr>
              <a:defRPr/>
            </a:pPr>
            <a:fld id="{28C6F00C-71CA-451F-BEA5-62FD96F564C7}" type="datetimeFigureOut">
              <a:rPr lang="zh-CN" altLang="en-US"/>
              <a:pPr>
                <a:defRPr/>
              </a:pPr>
              <a:t>2019-3-10</a:t>
            </a:fld>
            <a:endParaRPr lang="zh-CN" altLang="en-US"/>
          </a:p>
        </p:txBody>
      </p:sp>
      <p:sp>
        <p:nvSpPr>
          <p:cNvPr id="4" name="页脚占位符 3">
            <a:extLst>
              <a:ext uri="{FF2B5EF4-FFF2-40B4-BE49-F238E27FC236}"/>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宋体" pitchFamily="2" charset="-122"/>
              </a:defRPr>
            </a:lvl1pPr>
          </a:lstStyle>
          <a:p>
            <a:pPr>
              <a:defRPr/>
            </a:pPr>
            <a:endParaRPr lang="zh-CN" altLang="en-US"/>
          </a:p>
        </p:txBody>
      </p:sp>
      <p:sp>
        <p:nvSpPr>
          <p:cNvPr id="5" name="灯片编号占位符 4">
            <a:extLst>
              <a:ext uri="{FF2B5EF4-FFF2-40B4-BE49-F238E27FC236}"/>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11A191EB-693D-4508-9E80-E0B7435C613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defRPr>
            </a:lvl1pPr>
          </a:lstStyle>
          <a:p>
            <a:pPr>
              <a:defRPr/>
            </a:pPr>
            <a:endParaRPr lang="zh-CN" altLang="en-US"/>
          </a:p>
        </p:txBody>
      </p:sp>
      <p:sp>
        <p:nvSpPr>
          <p:cNvPr id="3" name="日期占位符 2">
            <a:extLst>
              <a:ext uri="{FF2B5EF4-FFF2-40B4-BE49-F238E27FC236}"/>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mn-ea"/>
              </a:defRPr>
            </a:lvl1pPr>
          </a:lstStyle>
          <a:p>
            <a:pPr>
              <a:defRPr/>
            </a:pPr>
            <a:fld id="{37AC450C-6B74-4DC7-B44A-21FB0DBD8B2C}" type="datetimeFigureOut">
              <a:rPr lang="zh-CN" altLang="en-US"/>
              <a:pPr>
                <a:defRPr/>
              </a:pPr>
              <a:t>2019-3-10</a:t>
            </a:fld>
            <a:endParaRPr lang="zh-CN" altLang="en-US"/>
          </a:p>
        </p:txBody>
      </p:sp>
      <p:sp>
        <p:nvSpPr>
          <p:cNvPr id="4" name="幻灯片图像占位符 3">
            <a:extLst>
              <a:ext uri="{FF2B5EF4-FFF2-40B4-BE49-F238E27FC236}"/>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defRPr>
            </a:lvl1pPr>
          </a:lstStyle>
          <a:p>
            <a:pPr>
              <a:defRPr/>
            </a:pPr>
            <a:endParaRPr lang="zh-CN" altLang="en-US"/>
          </a:p>
        </p:txBody>
      </p:sp>
      <p:sp>
        <p:nvSpPr>
          <p:cNvPr id="7" name="灯片编号占位符 6">
            <a:extLst>
              <a:ext uri="{FF2B5EF4-FFF2-40B4-BE49-F238E27FC236}"/>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pPr>
              <a:defRPr/>
            </a:pPr>
            <a:fld id="{8CEE000C-3660-4A82-9C25-2A2B1F59D5B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ln>
            <a:miter lim="800000"/>
            <a:headEnd/>
            <a:tailEnd/>
          </a:ln>
        </p:spPr>
        <p:txBody>
          <a:bodyPr/>
          <a:lstStyle/>
          <a:p>
            <a:fld id="{2D5F50B7-F17B-4F63-B0BC-030849436C8D}" type="slidenum">
              <a:rPr lang="zh-TW" altLang="en-US" smtClean="0">
                <a:ea typeface="PMingLiU" pitchFamily="18" charset="-120"/>
              </a:rPr>
              <a:pPr/>
              <a:t>1</a:t>
            </a:fld>
            <a:endParaRPr lang="en-US" altLang="zh-TW" smtClean="0">
              <a:ea typeface="PMingLiU" pitchFamily="18" charset="-120"/>
            </a:endParaRPr>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a:lstStyle/>
          <a:p>
            <a:pPr eaLnBrk="1" hangingPunct="1">
              <a:spcBef>
                <a:spcPct val="0"/>
              </a:spcBef>
            </a:pPr>
            <a:endParaRPr lang="en-US" altLang="zh-CN" smtClean="0"/>
          </a:p>
          <a:p>
            <a:pPr eaLnBrk="1" hangingPunct="1">
              <a:spcBef>
                <a:spcPct val="0"/>
              </a:spcBef>
            </a:pPr>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FE35666F-367A-4B70-B3DA-75B96A6762E0}" type="slidenum">
              <a:rPr lang="zh-TW" altLang="en-US" smtClean="0">
                <a:ea typeface="PMingLiU" pitchFamily="18" charset="-120"/>
              </a:rPr>
              <a:pPr/>
              <a:t>2</a:t>
            </a:fld>
            <a:endParaRPr lang="en-US" altLang="zh-TW" smtClean="0">
              <a:ea typeface="PMingLiU" pitchFamily="18" charset="-12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a:lstStyle/>
          <a:p>
            <a:pPr eaLnBrk="1" hangingPunct="1">
              <a:spcBef>
                <a:spcPct val="0"/>
              </a:spcBef>
            </a:pPr>
            <a:endParaRPr lang="en-US" altLang="zh-CN" smtClean="0"/>
          </a:p>
          <a:p>
            <a:pPr eaLnBrk="1" hangingPunct="1">
              <a:spcBef>
                <a:spcPct val="0"/>
              </a:spcBef>
            </a:pPr>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FE35666F-367A-4B70-B3DA-75B96A6762E0}" type="slidenum">
              <a:rPr lang="zh-TW" altLang="en-US" smtClean="0">
                <a:ea typeface="PMingLiU" pitchFamily="18" charset="-120"/>
              </a:rPr>
              <a:pPr/>
              <a:t>3</a:t>
            </a:fld>
            <a:endParaRPr lang="en-US" altLang="zh-TW" smtClean="0">
              <a:ea typeface="PMingLiU" pitchFamily="18" charset="-12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a:lstStyle/>
          <a:p>
            <a:pPr eaLnBrk="1" hangingPunct="1">
              <a:spcBef>
                <a:spcPct val="0"/>
              </a:spcBef>
            </a:pPr>
            <a:endParaRPr lang="en-US" altLang="zh-CN" smtClean="0"/>
          </a:p>
          <a:p>
            <a:pPr eaLnBrk="1" hangingPunct="1">
              <a:spcBef>
                <a:spcPct val="0"/>
              </a:spcBef>
            </a:pPr>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FE35666F-367A-4B70-B3DA-75B96A6762E0}" type="slidenum">
              <a:rPr lang="zh-TW" altLang="en-US" smtClean="0">
                <a:ea typeface="PMingLiU" pitchFamily="18" charset="-120"/>
              </a:rPr>
              <a:pPr/>
              <a:t>4</a:t>
            </a:fld>
            <a:endParaRPr lang="en-US" altLang="zh-TW" smtClean="0">
              <a:ea typeface="PMingLiU" pitchFamily="18" charset="-12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a:lstStyle/>
          <a:p>
            <a:pPr eaLnBrk="1" hangingPunct="1">
              <a:spcBef>
                <a:spcPct val="0"/>
              </a:spcBef>
            </a:pPr>
            <a:endParaRPr lang="en-US" altLang="zh-CN" smtClean="0"/>
          </a:p>
          <a:p>
            <a:pPr eaLnBrk="1" hangingPunct="1">
              <a:spcBef>
                <a:spcPct val="0"/>
              </a:spcBef>
            </a:pPr>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FE35666F-367A-4B70-B3DA-75B96A6762E0}" type="slidenum">
              <a:rPr lang="zh-TW" altLang="en-US" smtClean="0">
                <a:ea typeface="PMingLiU" pitchFamily="18" charset="-120"/>
              </a:rPr>
              <a:pPr/>
              <a:t>5</a:t>
            </a:fld>
            <a:endParaRPr lang="en-US" altLang="zh-TW" smtClean="0">
              <a:ea typeface="PMingLiU" pitchFamily="18" charset="-12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a:lstStyle/>
          <a:p>
            <a:pPr eaLnBrk="1" hangingPunct="1">
              <a:spcBef>
                <a:spcPct val="0"/>
              </a:spcBef>
            </a:pPr>
            <a:endParaRPr lang="en-US" altLang="zh-CN" smtClean="0"/>
          </a:p>
          <a:p>
            <a:pPr eaLnBrk="1" hangingPunct="1">
              <a:spcBef>
                <a:spcPct val="0"/>
              </a:spcBef>
            </a:pPr>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FE35666F-367A-4B70-B3DA-75B96A6762E0}" type="slidenum">
              <a:rPr lang="zh-TW" altLang="en-US" smtClean="0">
                <a:ea typeface="PMingLiU" pitchFamily="18" charset="-120"/>
              </a:rPr>
              <a:pPr/>
              <a:t>6</a:t>
            </a:fld>
            <a:endParaRPr lang="en-US" altLang="zh-TW" smtClean="0">
              <a:ea typeface="PMingLiU" pitchFamily="18" charset="-12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a:lstStyle/>
          <a:p>
            <a:pPr eaLnBrk="1" hangingPunct="1">
              <a:spcBef>
                <a:spcPct val="0"/>
              </a:spcBef>
            </a:pPr>
            <a:endParaRPr lang="en-US" altLang="zh-CN" smtClean="0"/>
          </a:p>
          <a:p>
            <a:pPr eaLnBrk="1" hangingPunct="1">
              <a:spcBef>
                <a:spcPct val="0"/>
              </a:spcBef>
            </a:pPr>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FE35666F-367A-4B70-B3DA-75B96A6762E0}" type="slidenum">
              <a:rPr lang="zh-TW" altLang="en-US" smtClean="0">
                <a:ea typeface="PMingLiU" pitchFamily="18" charset="-120"/>
              </a:rPr>
              <a:pPr/>
              <a:t>7</a:t>
            </a:fld>
            <a:endParaRPr lang="en-US" altLang="zh-TW" smtClean="0">
              <a:ea typeface="PMingLiU" pitchFamily="18" charset="-12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a:lstStyle/>
          <a:p>
            <a:pPr eaLnBrk="1" hangingPunct="1">
              <a:spcBef>
                <a:spcPct val="0"/>
              </a:spcBef>
            </a:pPr>
            <a:endParaRPr lang="en-US" altLang="zh-CN" smtClean="0"/>
          </a:p>
          <a:p>
            <a:pPr eaLnBrk="1" hangingPunct="1">
              <a:spcBef>
                <a:spcPct val="0"/>
              </a:spcBef>
            </a:pPr>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FE35666F-367A-4B70-B3DA-75B96A6762E0}" type="slidenum">
              <a:rPr lang="zh-TW" altLang="en-US" smtClean="0">
                <a:ea typeface="PMingLiU" pitchFamily="18" charset="-120"/>
              </a:rPr>
              <a:pPr/>
              <a:t>8</a:t>
            </a:fld>
            <a:endParaRPr lang="en-US" altLang="zh-TW" smtClean="0">
              <a:ea typeface="PMingLiU" pitchFamily="18" charset="-120"/>
            </a:endParaRPr>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a:lstStyle/>
          <a:p>
            <a:pPr eaLnBrk="1" hangingPunct="1">
              <a:spcBef>
                <a:spcPct val="0"/>
              </a:spcBef>
            </a:pPr>
            <a:endParaRPr lang="en-US" altLang="zh-CN" smtClean="0"/>
          </a:p>
          <a:p>
            <a:pPr eaLnBrk="1" hangingPunct="1">
              <a:spcBef>
                <a:spcPct val="0"/>
              </a:spcBef>
            </a:pPr>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a:extLst>
              <a:ext uri="{FF2B5EF4-FFF2-40B4-BE49-F238E27FC236}"/>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a:extLst>
              <a:ext uri="{FF2B5EF4-FFF2-40B4-BE49-F238E27FC236}"/>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Date Placeholder 3">
            <a:extLst>
              <a:ext uri="{FF2B5EF4-FFF2-40B4-BE49-F238E27FC236}"/>
            </a:extLst>
          </p:cNvPr>
          <p:cNvSpPr>
            <a:spLocks noGrp="1"/>
          </p:cNvSpPr>
          <p:nvPr>
            <p:ph type="dt" sz="half" idx="10"/>
          </p:nvPr>
        </p:nvSpPr>
        <p:spPr/>
        <p:txBody>
          <a:bodyPr/>
          <a:lstStyle>
            <a:lvl1pPr>
              <a:defRPr/>
            </a:lvl1pPr>
          </a:lstStyle>
          <a:p>
            <a:pPr>
              <a:defRPr/>
            </a:pPr>
            <a:fld id="{A29D9F6F-5118-42E8-86C2-ADAD56FFE8F4}" type="datetime1">
              <a:rPr lang="zh-CN" altLang="en-US"/>
              <a:pPr>
                <a:defRPr/>
              </a:pPr>
              <a:t>2019-3-10</a:t>
            </a:fld>
            <a:endParaRPr lang="en-US" dirty="0"/>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pPr>
              <a:defRPr/>
            </a:pPr>
            <a:fld id="{8C222CCA-3656-4ECB-94A6-4A7C169906D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F32F260B-D298-4C5E-9788-C694A3716565}" type="datetime1">
              <a:rPr lang="zh-CN" altLang="en-US"/>
              <a:pPr>
                <a:defRPr/>
              </a:pPr>
              <a:t>2019-3-10</a:t>
            </a:fld>
            <a:endParaRPr lang="en-US" altLang="zh-C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7B218FAC-CE66-4C6E-8517-3F9F1CD29D97}" type="slidenum">
              <a:rPr lang="en-US" altLang="zh-CN"/>
              <a:pPr>
                <a:defRPr/>
              </a:pPr>
              <a:t>‹#›</a:t>
            </a:fld>
            <a:r>
              <a:rPr lang="en-US" altLang="zh-CN"/>
              <a:t>/23</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4" name="Rectangle 6">
            <a:extLst>
              <a:ext uri="{FF2B5EF4-FFF2-40B4-BE49-F238E27FC236}"/>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a:extLst>
              <a:ext uri="{FF2B5EF4-FFF2-40B4-BE49-F238E27FC236}"/>
            </a:extLst>
          </p:cNvPr>
          <p:cNvSpPr>
            <a:spLocks noGrp="1"/>
          </p:cNvSpPr>
          <p:nvPr>
            <p:ph type="dt" sz="half" idx="10"/>
          </p:nvPr>
        </p:nvSpPr>
        <p:spPr/>
        <p:txBody>
          <a:bodyPr/>
          <a:lstStyle>
            <a:lvl1pPr>
              <a:defRPr/>
            </a:lvl1pPr>
          </a:lstStyle>
          <a:p>
            <a:pPr>
              <a:defRPr/>
            </a:pPr>
            <a:fld id="{F4D43DEF-4EA2-4BC3-B8AE-97BE2CD14CDC}" type="datetime1">
              <a:rPr lang="zh-CN" altLang="en-US"/>
              <a:pPr>
                <a:defRPr/>
              </a:pPr>
              <a:t>2019-3-10</a:t>
            </a:fld>
            <a:endParaRPr lang="en-US" altLang="zh-CN"/>
          </a:p>
        </p:txBody>
      </p:sp>
      <p:sp>
        <p:nvSpPr>
          <p:cNvPr id="7"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extLst>
          </p:cNvPr>
          <p:cNvSpPr>
            <a:spLocks noGrp="1"/>
          </p:cNvSpPr>
          <p:nvPr>
            <p:ph type="sldNum" sz="quarter" idx="12"/>
          </p:nvPr>
        </p:nvSpPr>
        <p:spPr/>
        <p:txBody>
          <a:bodyPr/>
          <a:lstStyle>
            <a:lvl1pPr>
              <a:defRPr/>
            </a:lvl1pPr>
          </a:lstStyle>
          <a:p>
            <a:pPr>
              <a:defRPr/>
            </a:pPr>
            <a:fld id="{700DA6FE-A22B-44A1-9C70-B526C2438393}" type="slidenum">
              <a:rPr lang="en-US" altLang="zh-CN"/>
              <a:pPr>
                <a:defRPr/>
              </a:pPr>
              <a:t>‹#›</a:t>
            </a:fld>
            <a:r>
              <a:rPr lang="en-US" altLang="zh-CN"/>
              <a:t>/18</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10"/>
          <p:cNvGrpSpPr>
            <a:grpSpLocks/>
          </p:cNvGrpSpPr>
          <p:nvPr userDrawn="1"/>
        </p:nvGrpSpPr>
        <p:grpSpPr bwMode="auto">
          <a:xfrm>
            <a:off x="0" y="0"/>
            <a:ext cx="9144000" cy="857250"/>
            <a:chOff x="0" y="0"/>
            <a:chExt cx="9144000" cy="857232"/>
          </a:xfrm>
        </p:grpSpPr>
        <p:pic>
          <p:nvPicPr>
            <p:cNvPr id="5" name="图片 11" descr="log3.jpg"/>
            <p:cNvPicPr>
              <a:picLocks noChangeAspect="1"/>
            </p:cNvPicPr>
            <p:nvPr userDrawn="1"/>
          </p:nvPicPr>
          <p:blipFill>
            <a:blip r:embed="rId2" cstate="print"/>
            <a:srcRect/>
            <a:stretch>
              <a:fillRect/>
            </a:stretch>
          </p:blipFill>
          <p:spPr bwMode="auto">
            <a:xfrm>
              <a:off x="0" y="0"/>
              <a:ext cx="3357554" cy="857208"/>
            </a:xfrm>
            <a:prstGeom prst="rect">
              <a:avLst/>
            </a:prstGeom>
            <a:noFill/>
            <a:ln w="9525">
              <a:noFill/>
              <a:miter lim="800000"/>
              <a:headEnd/>
              <a:tailEnd/>
            </a:ln>
          </p:spPr>
        </p:pic>
        <p:pic>
          <p:nvPicPr>
            <p:cNvPr id="6" name="图片 12" descr="log5.gif"/>
            <p:cNvPicPr>
              <a:picLocks noChangeAspect="1"/>
            </p:cNvPicPr>
            <p:nvPr userDrawn="1"/>
          </p:nvPicPr>
          <p:blipFill>
            <a:blip r:embed="rId3" cstate="print"/>
            <a:srcRect/>
            <a:stretch>
              <a:fillRect/>
            </a:stretch>
          </p:blipFill>
          <p:spPr bwMode="auto">
            <a:xfrm>
              <a:off x="3357554" y="0"/>
              <a:ext cx="5786446" cy="857232"/>
            </a:xfrm>
            <a:prstGeom prst="rect">
              <a:avLst/>
            </a:prstGeom>
            <a:noFill/>
            <a:ln w="9525">
              <a:noFill/>
              <a:miter lim="800000"/>
              <a:headEnd/>
              <a:tailEnd/>
            </a:ln>
          </p:spPr>
        </p:pic>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extLst>
          </p:cNvPr>
          <p:cNvSpPr>
            <a:spLocks noGrp="1"/>
          </p:cNvSpPr>
          <p:nvPr>
            <p:ph type="dt" sz="half" idx="10"/>
          </p:nvPr>
        </p:nvSpPr>
        <p:spPr/>
        <p:txBody>
          <a:bodyPr/>
          <a:lstStyle>
            <a:lvl1pPr>
              <a:defRPr/>
            </a:lvl1pPr>
          </a:lstStyle>
          <a:p>
            <a:pPr>
              <a:defRPr/>
            </a:pPr>
            <a:fld id="{F0F234A3-8134-4C91-A4B0-50C051C861E8}" type="datetime1">
              <a:rPr lang="zh-CN" altLang="en-US"/>
              <a:pPr>
                <a:defRPr/>
              </a:pPr>
              <a:t>2019-3-10</a:t>
            </a:fld>
            <a:endParaRPr lang="en-US" altLang="zh-CN"/>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pPr>
              <a:defRPr/>
            </a:pPr>
            <a:fld id="{2763534D-2A93-4162-8147-3B9189D57B31}" type="slidenum">
              <a:rPr lang="en-US" altLang="zh-CN"/>
              <a:pPr>
                <a:defRPr/>
              </a:pPr>
              <a:t>‹#›</a:t>
            </a:fld>
            <a:r>
              <a:rPr lang="en-US" altLang="zh-CN"/>
              <a:t>/17</a:t>
            </a:r>
          </a:p>
          <a:p>
            <a:pPr>
              <a:defRPr/>
            </a:pPr>
            <a:endParaRPr lang="en-US" altLang="zh-CN"/>
          </a:p>
          <a:p>
            <a:pPr>
              <a:defRPr/>
            </a:pPr>
            <a:r>
              <a:rPr lang="en-US" altLang="zh-CN"/>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6">
            <a:extLst>
              <a:ext uri="{FF2B5EF4-FFF2-40B4-BE49-F238E27FC236}"/>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a:extLst>
              <a:ext uri="{FF2B5EF4-FFF2-40B4-BE49-F238E27FC236}"/>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7" name="Date Placeholder 3">
            <a:extLst>
              <a:ext uri="{FF2B5EF4-FFF2-40B4-BE49-F238E27FC236}"/>
            </a:extLst>
          </p:cNvPr>
          <p:cNvSpPr>
            <a:spLocks noGrp="1"/>
          </p:cNvSpPr>
          <p:nvPr>
            <p:ph type="dt" sz="half" idx="10"/>
          </p:nvPr>
        </p:nvSpPr>
        <p:spPr/>
        <p:txBody>
          <a:bodyPr/>
          <a:lstStyle>
            <a:lvl1pPr>
              <a:defRPr/>
            </a:lvl1pPr>
          </a:lstStyle>
          <a:p>
            <a:pPr>
              <a:defRPr/>
            </a:pPr>
            <a:fld id="{C31F1865-145B-4BAB-82B7-B19D3F113D0D}" type="datetime1">
              <a:rPr lang="zh-CN" altLang="en-US"/>
              <a:pPr>
                <a:defRPr/>
              </a:pPr>
              <a:t>2019-3-10</a:t>
            </a:fld>
            <a:endParaRPr lang="en-US" altLang="zh-CN"/>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pPr>
              <a:defRPr/>
            </a:pPr>
            <a:fld id="{19A80AD3-C12E-493D-A370-B9222DF28141}" type="slidenum">
              <a:rPr lang="en-US" altLang="zh-CN"/>
              <a:pPr>
                <a:defRPr/>
              </a:pPr>
              <a:t>‹#›</a:t>
            </a:fld>
            <a:r>
              <a:rPr lang="en-US" altLang="zh-CN"/>
              <a:t>/18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10"/>
          <p:cNvPicPr>
            <a:picLocks noChangeAspect="1" noChangeArrowheads="1"/>
          </p:cNvPicPr>
          <p:nvPr userDrawn="1"/>
        </p:nvPicPr>
        <p:blipFill>
          <a:blip r:embed="rId2" cstate="print"/>
          <a:srcRect/>
          <a:stretch>
            <a:fillRect/>
          </a:stretch>
        </p:blipFill>
        <p:spPr bwMode="auto">
          <a:xfrm>
            <a:off x="981075" y="3175"/>
            <a:ext cx="6034088" cy="668338"/>
          </a:xfrm>
          <a:prstGeom prst="rect">
            <a:avLst/>
          </a:prstGeom>
          <a:noFill/>
          <a:ln w="9525">
            <a:noFill/>
            <a:miter lim="800000"/>
            <a:headEnd/>
            <a:tailEnd/>
          </a:ln>
        </p:spPr>
      </p:pic>
      <p:pic>
        <p:nvPicPr>
          <p:cNvPr id="6" name="图片 10"/>
          <p:cNvPicPr>
            <a:picLocks noChangeAspect="1" noChangeArrowheads="1"/>
          </p:cNvPicPr>
          <p:nvPr userDrawn="1"/>
        </p:nvPicPr>
        <p:blipFill>
          <a:blip r:embed="rId3" cstate="print"/>
          <a:srcRect/>
          <a:stretch>
            <a:fillRect/>
          </a:stretch>
        </p:blipFill>
        <p:spPr bwMode="auto">
          <a:xfrm>
            <a:off x="7015163" y="125413"/>
            <a:ext cx="1733550" cy="506412"/>
          </a:xfrm>
          <a:prstGeom prst="rect">
            <a:avLst/>
          </a:prstGeom>
          <a:noFill/>
          <a:ln w="9525">
            <a:noFill/>
            <a:miter lim="800000"/>
            <a:headEnd/>
            <a:tailEnd/>
          </a:ln>
        </p:spPr>
      </p:pic>
      <p:sp>
        <p:nvSpPr>
          <p:cNvPr id="7" name="矩形 6">
            <a:extLst>
              <a:ext uri="{FF2B5EF4-FFF2-40B4-BE49-F238E27FC236}"/>
            </a:extLst>
          </p:cNvPr>
          <p:cNvSpPr/>
          <p:nvPr userDrawn="1"/>
        </p:nvSpPr>
        <p:spPr>
          <a:xfrm>
            <a:off x="2568923" y="-98116"/>
            <a:ext cx="3013967" cy="769441"/>
          </a:xfrm>
          <a:prstGeom prst="rect">
            <a:avLst/>
          </a:prstGeom>
          <a:noFill/>
        </p:spPr>
        <p:txBody>
          <a:bodyPr wrap="none">
            <a:spAutoFit/>
          </a:bodyPr>
          <a:lstStyle/>
          <a:p>
            <a:pPr algn="ctr">
              <a:defRPr/>
            </a:pPr>
            <a:r>
              <a:rPr lang="zh-CN" altLang="en-US" sz="4400" dirty="0">
                <a:ln w="9525">
                  <a:solidFill>
                    <a:schemeClr val="bg1"/>
                  </a:solidFill>
                  <a:prstDash val="solid"/>
                </a:ln>
                <a:effectLst>
                  <a:outerShdw blurRad="12700" dist="38100" dir="2700000" algn="tl" rotWithShape="0">
                    <a:schemeClr val="bg1">
                      <a:lumMod val="50000"/>
                    </a:schemeClr>
                  </a:outerShdw>
                </a:effectLst>
                <a:latin typeface="隶书" panose="02010509060101010101" pitchFamily="49" charset="-122"/>
                <a:ea typeface="隶书" panose="02010509060101010101" pitchFamily="49" charset="-122"/>
              </a:rPr>
              <a:t>计算机网络</a:t>
            </a:r>
          </a:p>
        </p:txBody>
      </p:sp>
      <p:pic>
        <p:nvPicPr>
          <p:cNvPr id="9" name="图片 13"/>
          <p:cNvPicPr>
            <a:picLocks noChangeAspect="1" noChangeArrowheads="1"/>
          </p:cNvPicPr>
          <p:nvPr userDrawn="1"/>
        </p:nvPicPr>
        <p:blipFill>
          <a:blip r:embed="rId4" cstate="print"/>
          <a:srcRect/>
          <a:stretch>
            <a:fillRect/>
          </a:stretch>
        </p:blipFill>
        <p:spPr bwMode="auto">
          <a:xfrm>
            <a:off x="323850" y="0"/>
            <a:ext cx="657225" cy="671513"/>
          </a:xfrm>
          <a:prstGeom prst="rect">
            <a:avLst/>
          </a:prstGeom>
          <a:noFill/>
          <a:ln w="9525">
            <a:noFill/>
            <a:miter lim="800000"/>
            <a:headEnd/>
            <a:tailEnd/>
          </a:ln>
        </p:spPr>
      </p:pic>
      <p:sp>
        <p:nvSpPr>
          <p:cNvPr id="8" name="Title 7"/>
          <p:cNvSpPr>
            <a:spLocks noGrp="1"/>
          </p:cNvSpPr>
          <p:nvPr>
            <p:ph type="title"/>
          </p:nvPr>
        </p:nvSpPr>
        <p:spPr>
          <a:xfrm>
            <a:off x="822960" y="286605"/>
            <a:ext cx="7543800" cy="127018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0" name="Footer Placeholder 5">
            <a:extLst>
              <a:ext uri="{FF2B5EF4-FFF2-40B4-BE49-F238E27FC236}"/>
            </a:extLst>
          </p:cNvPr>
          <p:cNvSpPr>
            <a:spLocks noGrp="1"/>
          </p:cNvSpPr>
          <p:nvPr>
            <p:ph type="ftr" sz="quarter" idx="10"/>
          </p:nvPr>
        </p:nvSpPr>
        <p:spPr>
          <a:xfrm>
            <a:off x="969963" y="6467475"/>
            <a:ext cx="3616325" cy="365125"/>
          </a:xfrm>
        </p:spPr>
        <p:txBody>
          <a:bodyPr/>
          <a:lstStyle>
            <a:lvl1pPr>
              <a:defRPr sz="1800" b="0" i="0" baseline="0" dirty="0">
                <a:solidFill>
                  <a:schemeClr val="tx1"/>
                </a:solidFill>
                <a:latin typeface="楷体" panose="02010609060101010101" pitchFamily="49" charset="-122"/>
                <a:ea typeface="楷体" panose="02010609060101010101" pitchFamily="49" charset="-122"/>
              </a:defRPr>
            </a:lvl1pPr>
          </a:lstStyle>
          <a:p>
            <a:pPr>
              <a:defRPr/>
            </a:pPr>
            <a:endParaRPr lang="en-US"/>
          </a:p>
        </p:txBody>
      </p:sp>
      <p:sp>
        <p:nvSpPr>
          <p:cNvPr id="11" name="Slide Number Placeholder 6">
            <a:extLst>
              <a:ext uri="{FF2B5EF4-FFF2-40B4-BE49-F238E27FC236}"/>
            </a:extLst>
          </p:cNvPr>
          <p:cNvSpPr>
            <a:spLocks noGrp="1"/>
          </p:cNvSpPr>
          <p:nvPr>
            <p:ph type="sldNum" sz="quarter" idx="11"/>
          </p:nvPr>
        </p:nvSpPr>
        <p:spPr>
          <a:xfrm>
            <a:off x="6523038" y="6467475"/>
            <a:ext cx="984250" cy="365125"/>
          </a:xfrm>
        </p:spPr>
        <p:txBody>
          <a:bodyPr/>
          <a:lstStyle>
            <a:lvl1pPr>
              <a:defRPr sz="1800">
                <a:solidFill>
                  <a:schemeClr val="tx1"/>
                </a:solidFill>
                <a:latin typeface="华文仿宋" pitchFamily="2" charset="-122"/>
              </a:defRPr>
            </a:lvl1pPr>
          </a:lstStyle>
          <a:p>
            <a:pPr>
              <a:defRPr/>
            </a:pPr>
            <a:fld id="{C6BDEB64-027E-4B75-9B21-BA9F6A719FE0}" type="slidenum">
              <a:rPr lang="en-US" altLang="zh-CN"/>
              <a:pPr>
                <a:defRPr/>
              </a:pPr>
              <a:t>‹#›</a:t>
            </a:fld>
            <a:r>
              <a:rPr lang="en-US" altLang="zh-CN"/>
              <a:t>/19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a:extLst>
              <a:ext uri="{FF2B5EF4-FFF2-40B4-BE49-F238E27FC236}"/>
            </a:extLst>
          </p:cNvPr>
          <p:cNvSpPr>
            <a:spLocks noGrp="1"/>
          </p:cNvSpPr>
          <p:nvPr>
            <p:ph type="dt" sz="half" idx="10"/>
          </p:nvPr>
        </p:nvSpPr>
        <p:spPr/>
        <p:txBody>
          <a:bodyPr/>
          <a:lstStyle>
            <a:lvl1pPr>
              <a:defRPr/>
            </a:lvl1pPr>
          </a:lstStyle>
          <a:p>
            <a:pPr>
              <a:defRPr/>
            </a:pPr>
            <a:fld id="{09A0D0C1-B389-4199-80A4-54ABF5CA0178}" type="datetime1">
              <a:rPr lang="zh-CN" altLang="en-US"/>
              <a:pPr>
                <a:defRPr/>
              </a:pPr>
              <a:t>2019-3-10</a:t>
            </a:fld>
            <a:endParaRPr lang="en-US" altLang="zh-CN"/>
          </a:p>
        </p:txBody>
      </p:sp>
      <p:sp>
        <p:nvSpPr>
          <p:cNvPr id="8" name="Footer Placeholder 7">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extLst>
          </p:cNvPr>
          <p:cNvSpPr>
            <a:spLocks noGrp="1"/>
          </p:cNvSpPr>
          <p:nvPr>
            <p:ph type="sldNum" sz="quarter" idx="12"/>
          </p:nvPr>
        </p:nvSpPr>
        <p:spPr/>
        <p:txBody>
          <a:bodyPr/>
          <a:lstStyle>
            <a:lvl1pPr>
              <a:defRPr/>
            </a:lvl1pPr>
          </a:lstStyle>
          <a:p>
            <a:pPr>
              <a:defRPr/>
            </a:pPr>
            <a:fld id="{64C463BA-BF0D-4DE1-89E0-5114A51B1E5F}" type="slidenum">
              <a:rPr lang="en-US" altLang="zh-CN"/>
              <a:pPr>
                <a:defRPr/>
              </a:pPr>
              <a:t>‹#›</a:t>
            </a:fld>
            <a:r>
              <a:rPr lang="en-US" altLang="zh-CN"/>
              <a:t>/23</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a:extLst>
              <a:ext uri="{FF2B5EF4-FFF2-40B4-BE49-F238E27FC236}"/>
            </a:extLst>
          </p:cNvPr>
          <p:cNvSpPr>
            <a:spLocks noGrp="1"/>
          </p:cNvSpPr>
          <p:nvPr>
            <p:ph type="dt" sz="half" idx="10"/>
          </p:nvPr>
        </p:nvSpPr>
        <p:spPr/>
        <p:txBody>
          <a:bodyPr/>
          <a:lstStyle>
            <a:lvl1pPr>
              <a:defRPr/>
            </a:lvl1pPr>
          </a:lstStyle>
          <a:p>
            <a:pPr>
              <a:defRPr/>
            </a:pPr>
            <a:fld id="{316584BE-71EB-465E-B2BD-EFC5DD428BF3}" type="datetime1">
              <a:rPr lang="zh-CN" altLang="en-US"/>
              <a:pPr>
                <a:defRPr/>
              </a:pPr>
              <a:t>2019-3-10</a:t>
            </a:fld>
            <a:endParaRPr lang="en-US" altLang="zh-CN"/>
          </a:p>
        </p:txBody>
      </p:sp>
      <p:sp>
        <p:nvSpPr>
          <p:cNvPr id="4" name="Footer Placeholder 3">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extLst>
          </p:cNvPr>
          <p:cNvSpPr>
            <a:spLocks noGrp="1"/>
          </p:cNvSpPr>
          <p:nvPr>
            <p:ph type="sldNum" sz="quarter" idx="12"/>
          </p:nvPr>
        </p:nvSpPr>
        <p:spPr/>
        <p:txBody>
          <a:bodyPr/>
          <a:lstStyle>
            <a:lvl1pPr>
              <a:defRPr/>
            </a:lvl1pPr>
          </a:lstStyle>
          <a:p>
            <a:pPr>
              <a:defRPr/>
            </a:pPr>
            <a:fld id="{C5CA7EBA-80A4-4DE1-B9C5-C44433286B93}" type="slidenum">
              <a:rPr lang="en-US" altLang="zh-CN"/>
              <a:pPr>
                <a:defRPr/>
              </a:pPr>
              <a:t>‹#›</a:t>
            </a:fld>
            <a:r>
              <a:rPr lang="en-US" altLang="zh-CN"/>
              <a:t>/23</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a:extLst>
              <a:ext uri="{FF2B5EF4-FFF2-40B4-BE49-F238E27FC236}"/>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a:extLst>
              <a:ext uri="{FF2B5EF4-FFF2-40B4-BE49-F238E27FC236}"/>
            </a:extLst>
          </p:cNvPr>
          <p:cNvSpPr>
            <a:spLocks noGrp="1"/>
          </p:cNvSpPr>
          <p:nvPr>
            <p:ph type="dt" sz="half" idx="10"/>
          </p:nvPr>
        </p:nvSpPr>
        <p:spPr/>
        <p:txBody>
          <a:bodyPr/>
          <a:lstStyle>
            <a:lvl1pPr>
              <a:defRPr/>
            </a:lvl1pPr>
          </a:lstStyle>
          <a:p>
            <a:pPr>
              <a:defRPr/>
            </a:pPr>
            <a:fld id="{D9CAA51D-0174-4E25-A855-72FBA3AC08B1}" type="datetime1">
              <a:rPr lang="zh-CN" altLang="en-US"/>
              <a:pPr>
                <a:defRPr/>
              </a:pPr>
              <a:t>2019-3-10</a:t>
            </a:fld>
            <a:endParaRPr lang="en-US" altLang="zh-CN"/>
          </a:p>
        </p:txBody>
      </p:sp>
      <p:sp>
        <p:nvSpPr>
          <p:cNvPr id="5" name="Footer Placeholder 7">
            <a:extLst>
              <a:ext uri="{FF2B5EF4-FFF2-40B4-BE49-F238E27FC236}"/>
            </a:extLst>
          </p:cNvPr>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a:extLst>
              <a:ext uri="{FF2B5EF4-FFF2-40B4-BE49-F238E27FC236}"/>
            </a:extLst>
          </p:cNvPr>
          <p:cNvSpPr>
            <a:spLocks noGrp="1"/>
          </p:cNvSpPr>
          <p:nvPr>
            <p:ph type="sldNum" sz="quarter" idx="12"/>
          </p:nvPr>
        </p:nvSpPr>
        <p:spPr/>
        <p:txBody>
          <a:bodyPr/>
          <a:lstStyle>
            <a:lvl1pPr>
              <a:defRPr/>
            </a:lvl1pPr>
          </a:lstStyle>
          <a:p>
            <a:pPr>
              <a:defRPr/>
            </a:pPr>
            <a:fld id="{88310520-F61E-4679-8C3C-ECAF5E3709FE}" type="slidenum">
              <a:rPr lang="en-US" altLang="zh-CN"/>
              <a:pPr>
                <a:defRPr/>
              </a:pPr>
              <a:t>‹#›</a:t>
            </a:fld>
            <a:r>
              <a:rPr lang="en-US" altLang="zh-CN"/>
              <a:t>/23</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7">
            <a:extLst>
              <a:ext uri="{FF2B5EF4-FFF2-40B4-BE49-F238E27FC236}"/>
            </a:extLst>
          </p:cNvPr>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a:extLst>
              <a:ext uri="{FF2B5EF4-FFF2-40B4-BE49-F238E27FC236}"/>
            </a:extLst>
          </p:cNvPr>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a:extLst>
              <a:ext uri="{FF2B5EF4-FFF2-40B4-BE49-F238E27FC236}"/>
            </a:extLst>
          </p:cNvPr>
          <p:cNvSpPr>
            <a:spLocks noGrp="1"/>
          </p:cNvSpPr>
          <p:nvPr>
            <p:ph type="dt" sz="half" idx="10"/>
          </p:nvPr>
        </p:nvSpPr>
        <p:spPr>
          <a:xfrm>
            <a:off x="349250" y="6459538"/>
            <a:ext cx="1963738" cy="365125"/>
          </a:xfrm>
        </p:spPr>
        <p:txBody>
          <a:bodyPr/>
          <a:lstStyle>
            <a:lvl1pPr algn="l">
              <a:defRPr/>
            </a:lvl1pPr>
          </a:lstStyle>
          <a:p>
            <a:pPr>
              <a:defRPr/>
            </a:pPr>
            <a:fld id="{077FAD64-C5AB-4D57-B6BD-6FA416FA603F}" type="datetime1">
              <a:rPr lang="zh-CN" altLang="en-US"/>
              <a:pPr>
                <a:defRPr/>
              </a:pPr>
              <a:t>2019-3-10</a:t>
            </a:fld>
            <a:endParaRPr lang="en-US" altLang="zh-CN"/>
          </a:p>
        </p:txBody>
      </p:sp>
      <p:sp>
        <p:nvSpPr>
          <p:cNvPr id="8" name="Footer Placeholder 5">
            <a:extLst>
              <a:ext uri="{FF2B5EF4-FFF2-40B4-BE49-F238E27FC236}"/>
            </a:extLst>
          </p:cNvPr>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p>
        </p:txBody>
      </p:sp>
      <p:sp>
        <p:nvSpPr>
          <p:cNvPr id="9" name="Slide Number Placeholder 6">
            <a:extLst>
              <a:ext uri="{FF2B5EF4-FFF2-40B4-BE49-F238E27FC236}"/>
            </a:extLst>
          </p:cNvPr>
          <p:cNvSpPr>
            <a:spLocks noGrp="1"/>
          </p:cNvSpPr>
          <p:nvPr>
            <p:ph type="sldNum" sz="quarter" idx="12"/>
          </p:nvPr>
        </p:nvSpPr>
        <p:spPr/>
        <p:txBody>
          <a:bodyPr/>
          <a:lstStyle>
            <a:lvl1pPr>
              <a:defRPr>
                <a:solidFill>
                  <a:schemeClr val="tx2"/>
                </a:solidFill>
              </a:defRPr>
            </a:lvl1pPr>
          </a:lstStyle>
          <a:p>
            <a:pPr>
              <a:defRPr/>
            </a:pPr>
            <a:fld id="{3217D6DF-EB12-45FE-B984-A50DBE979C84}" type="slidenum">
              <a:rPr lang="en-US" altLang="zh-CN"/>
              <a:pPr>
                <a:defRPr/>
              </a:pPr>
              <a:t>‹#›</a:t>
            </a:fld>
            <a:r>
              <a:rPr lang="en-US" altLang="zh-CN"/>
              <a:t>/23</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Rectangle 7">
            <a:extLst>
              <a:ext uri="{FF2B5EF4-FFF2-40B4-BE49-F238E27FC236}"/>
            </a:extLst>
          </p:cNvPr>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a:extLst>
              <a:ext uri="{FF2B5EF4-FFF2-40B4-BE49-F238E27FC236}"/>
            </a:extLst>
          </p:cNvPr>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cstate="print"/>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a:extLst>
              <a:ext uri="{FF2B5EF4-FFF2-40B4-BE49-F238E27FC236}"/>
            </a:extLst>
          </p:cNvPr>
          <p:cNvSpPr>
            <a:spLocks noGrp="1"/>
          </p:cNvSpPr>
          <p:nvPr>
            <p:ph type="dt" sz="half" idx="10"/>
          </p:nvPr>
        </p:nvSpPr>
        <p:spPr/>
        <p:txBody>
          <a:bodyPr/>
          <a:lstStyle>
            <a:lvl1pPr>
              <a:defRPr/>
            </a:lvl1pPr>
          </a:lstStyle>
          <a:p>
            <a:pPr>
              <a:defRPr/>
            </a:pPr>
            <a:fld id="{90189D09-8C9D-4409-9044-A67301781F78}" type="datetime1">
              <a:rPr lang="zh-CN" altLang="en-US"/>
              <a:pPr>
                <a:defRPr/>
              </a:pPr>
              <a:t>2019-3-10</a:t>
            </a:fld>
            <a:endParaRPr lang="en-US" altLang="zh-CN"/>
          </a:p>
        </p:txBody>
      </p:sp>
      <p:sp>
        <p:nvSpPr>
          <p:cNvPr id="8" name="Footer Placeholder 5">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extLst>
          </p:cNvPr>
          <p:cNvSpPr>
            <a:spLocks noGrp="1"/>
          </p:cNvSpPr>
          <p:nvPr>
            <p:ph type="sldNum" sz="quarter" idx="12"/>
          </p:nvPr>
        </p:nvSpPr>
        <p:spPr/>
        <p:txBody>
          <a:bodyPr/>
          <a:lstStyle>
            <a:lvl1pPr>
              <a:defRPr/>
            </a:lvl1pPr>
          </a:lstStyle>
          <a:p>
            <a:pPr>
              <a:defRPr/>
            </a:pPr>
            <a:fld id="{5E434F24-8754-459F-A914-718069072D53}" type="slidenum">
              <a:rPr lang="en-US" altLang="zh-CN"/>
              <a:pPr>
                <a:defRPr/>
              </a:pPr>
              <a:t>‹#›</a:t>
            </a:fld>
            <a:r>
              <a:rPr lang="en-US" altLang="zh-CN"/>
              <a:t>/17</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EEAF9"/>
            </a:gs>
          </a:gsLst>
          <a:lin ang="5400000"/>
        </a:gradFill>
        <a:effectLst/>
      </p:bgPr>
    </p:bg>
    <p:spTree>
      <p:nvGrpSpPr>
        <p:cNvPr id="1" name=""/>
        <p:cNvGrpSpPr/>
        <p:nvPr/>
      </p:nvGrpSpPr>
      <p:grpSpPr>
        <a:xfrm>
          <a:off x="0" y="0"/>
          <a:ext cx="0" cy="0"/>
          <a:chOff x="0" y="0"/>
          <a:chExt cx="0" cy="0"/>
        </a:xfrm>
      </p:grpSpPr>
      <p:sp>
        <p:nvSpPr>
          <p:cNvPr id="7" name="Rectangle 6">
            <a:extLst>
              <a:ext uri="{FF2B5EF4-FFF2-40B4-BE49-F238E27FC236}"/>
            </a:extLst>
          </p:cNvPr>
          <p:cNvSpPr/>
          <p:nvPr/>
        </p:nvSpPr>
        <p:spPr>
          <a:xfrm>
            <a:off x="22225" y="6408738"/>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extLst>
          </p:cNvPr>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extLst>
          </p:cNvPr>
          <p:cNvSpPr>
            <a:spLocks noGrp="1"/>
          </p:cNvSpPr>
          <p:nvPr>
            <p:ph type="title"/>
          </p:nvPr>
        </p:nvSpPr>
        <p:spPr>
          <a:xfrm>
            <a:off x="822325" y="287338"/>
            <a:ext cx="7543800" cy="1449387"/>
          </a:xfrm>
          <a:prstGeom prst="rect">
            <a:avLst/>
          </a:prstGeom>
        </p:spPr>
        <p:txBody>
          <a:bodyPr vert="horz" wrap="square" lIns="91440" tIns="45720" rIns="91440" bIns="45720" numCol="1" anchor="b" anchorCtr="0" compatLnSpc="1">
            <a:prstTxWarp prst="textNoShape">
              <a:avLst/>
            </a:prstTxWarp>
            <a:normAutofit/>
          </a:bodyPr>
          <a:lstStyle/>
          <a:p>
            <a:pPr lvl="0"/>
            <a:r>
              <a:rPr lang="zh-CN" altLang="en-US"/>
              <a:t>单击此处编辑母版标题样式</a:t>
            </a:r>
          </a:p>
        </p:txBody>
      </p:sp>
      <p:sp>
        <p:nvSpPr>
          <p:cNvPr id="6149" name="Text Placeholder 2"/>
          <p:cNvSpPr>
            <a:spLocks noGrp="1"/>
          </p:cNvSpPr>
          <p:nvPr>
            <p:ph type="body" idx="1"/>
          </p:nvPr>
        </p:nvSpPr>
        <p:spPr bwMode="auto">
          <a:xfrm>
            <a:off x="822325" y="1846263"/>
            <a:ext cx="7543800" cy="40227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a:extLst>
              <a:ext uri="{FF2B5EF4-FFF2-40B4-BE49-F238E27FC236}"/>
            </a:extLst>
          </p:cNvPr>
          <p:cNvSpPr>
            <a:spLocks noGrp="1"/>
          </p:cNvSpPr>
          <p:nvPr>
            <p:ph type="dt" sz="half" idx="2"/>
          </p:nvPr>
        </p:nvSpPr>
        <p:spPr>
          <a:xfrm>
            <a:off x="1951038" y="6448425"/>
            <a:ext cx="1854200" cy="365125"/>
          </a:xfrm>
          <a:prstGeom prst="rect">
            <a:avLst/>
          </a:prstGeom>
        </p:spPr>
        <p:txBody>
          <a:bodyPr vert="horz" lIns="91440" tIns="45720" rIns="91440" bIns="45720" rtlCol="0" anchor="ctr"/>
          <a:lstStyle>
            <a:lvl1pPr algn="l">
              <a:defRPr sz="1800" b="0" i="0" baseline="0">
                <a:solidFill>
                  <a:schemeClr val="tx1"/>
                </a:solidFill>
                <a:latin typeface="Arial" panose="020B0604020202020204" pitchFamily="34" charset="0"/>
                <a:ea typeface="华文仿宋" panose="02010600040101010101" pitchFamily="2" charset="-122"/>
              </a:defRPr>
            </a:lvl1pPr>
          </a:lstStyle>
          <a:p>
            <a:pPr>
              <a:defRPr/>
            </a:pPr>
            <a:fld id="{938A84FB-18B0-4AD2-9093-EA50269B7030}" type="datetime1">
              <a:rPr lang="zh-CN" altLang="en-US"/>
              <a:pPr>
                <a:defRPr/>
              </a:pPr>
              <a:t>2019-3-10</a:t>
            </a:fld>
            <a:endParaRPr lang="en-US" altLang="zh-CN" dirty="0"/>
          </a:p>
        </p:txBody>
      </p:sp>
      <p:sp>
        <p:nvSpPr>
          <p:cNvPr id="5" name="Footer Placeholder 4">
            <a:extLst>
              <a:ext uri="{FF2B5EF4-FFF2-40B4-BE49-F238E27FC236}"/>
            </a:extLst>
          </p:cNvPr>
          <p:cNvSpPr>
            <a:spLocks noGrp="1"/>
          </p:cNvSpPr>
          <p:nvPr>
            <p:ph type="ftr" sz="quarter" idx="3"/>
          </p:nvPr>
        </p:nvSpPr>
        <p:spPr>
          <a:xfrm>
            <a:off x="3635375" y="6446838"/>
            <a:ext cx="3481388" cy="365125"/>
          </a:xfrm>
          <a:prstGeom prst="rect">
            <a:avLst/>
          </a:prstGeom>
        </p:spPr>
        <p:txBody>
          <a:bodyPr vert="horz" lIns="91440" tIns="45720" rIns="91440" bIns="45720" rtlCol="0" anchor="ctr"/>
          <a:lstStyle>
            <a:lvl1pPr algn="ctr">
              <a:defRPr sz="900" cap="all" baseline="0">
                <a:solidFill>
                  <a:srgbClr val="FFFFFF"/>
                </a:solidFill>
                <a:latin typeface="Arial" panose="020B0604020202020204" pitchFamily="34" charset="0"/>
                <a:ea typeface="宋体" pitchFamily="2" charset="-122"/>
              </a:defRPr>
            </a:lvl1pPr>
          </a:lstStyle>
          <a:p>
            <a:pPr>
              <a:defRPr/>
            </a:pPr>
            <a:endParaRPr lang="en-US"/>
          </a:p>
        </p:txBody>
      </p:sp>
      <p:sp>
        <p:nvSpPr>
          <p:cNvPr id="6" name="Slide Number Placeholder 5">
            <a:extLst>
              <a:ext uri="{FF2B5EF4-FFF2-40B4-BE49-F238E27FC236}"/>
            </a:extLst>
          </p:cNvPr>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FFFFFF"/>
                </a:solidFill>
                <a:ea typeface="宋体" pitchFamily="2" charset="-122"/>
              </a:defRPr>
            </a:lvl1pPr>
          </a:lstStyle>
          <a:p>
            <a:pPr>
              <a:defRPr/>
            </a:pPr>
            <a:fld id="{4020D2B5-1045-4D35-8451-24383EC739A2}" type="slidenum">
              <a:rPr lang="en-US" altLang="zh-CN"/>
              <a:pPr>
                <a:defRPr/>
              </a:pPr>
              <a:t>‹#›</a:t>
            </a:fld>
            <a:r>
              <a:rPr lang="en-US" altLang="zh-CN"/>
              <a:t>/18</a:t>
            </a:r>
          </a:p>
        </p:txBody>
      </p:sp>
      <p:cxnSp>
        <p:nvCxnSpPr>
          <p:cNvPr id="10" name="Straight Connector 9">
            <a:extLst>
              <a:ext uri="{FF2B5EF4-FFF2-40B4-BE49-F238E27FC236}"/>
            </a:extLst>
          </p:cNvPr>
          <p:cNvCxnSpPr>
            <a:cxnSpLocks/>
          </p:cNvCxnSpPr>
          <p:nvPr/>
        </p:nvCxnSpPr>
        <p:spPr>
          <a:xfrm>
            <a:off x="250825" y="692150"/>
            <a:ext cx="8497888"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821" r:id="rId1"/>
    <p:sldLayoutId id="2147484822" r:id="rId2"/>
    <p:sldLayoutId id="2147484823" r:id="rId3"/>
    <p:sldLayoutId id="2147484824" r:id="rId4"/>
    <p:sldLayoutId id="2147484825" r:id="rId5"/>
    <p:sldLayoutId id="2147484826" r:id="rId6"/>
    <p:sldLayoutId id="2147484827" r:id="rId7"/>
    <p:sldLayoutId id="2147484828" r:id="rId8"/>
    <p:sldLayoutId id="2147484829" r:id="rId9"/>
    <p:sldLayoutId id="2147484830" r:id="rId10"/>
    <p:sldLayoutId id="2147484831" r:id="rId11"/>
  </p:sldLayoutIdLst>
  <p:timing>
    <p:tnLst>
      <p:par>
        <p:cTn id="1" dur="indefinite" restart="never" nodeType="tmRoot"/>
      </p:par>
    </p:tnLst>
  </p:timing>
  <p:hf hdr="0" ftr="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5"/>
          <p:cNvSpPr txBox="1">
            <a:spLocks noChangeArrowheads="1"/>
          </p:cNvSpPr>
          <p:nvPr/>
        </p:nvSpPr>
        <p:spPr bwMode="auto">
          <a:xfrm>
            <a:off x="611188" y="1125538"/>
            <a:ext cx="8064500" cy="368300"/>
          </a:xfrm>
          <a:prstGeom prst="rect">
            <a:avLst/>
          </a:prstGeom>
          <a:noFill/>
          <a:ln w="9525">
            <a:noFill/>
            <a:miter lim="800000"/>
            <a:headEnd/>
            <a:tailEnd/>
          </a:ln>
        </p:spPr>
        <p:txBody>
          <a:bodyPr>
            <a:spAutoFit/>
          </a:bodyPr>
          <a:lstStyle/>
          <a:p>
            <a:endParaRPr lang="zh-CN" altLang="en-US"/>
          </a:p>
        </p:txBody>
      </p:sp>
      <p:sp>
        <p:nvSpPr>
          <p:cNvPr id="18435" name="TextBox 6"/>
          <p:cNvSpPr txBox="1">
            <a:spLocks noChangeArrowheads="1"/>
          </p:cNvSpPr>
          <p:nvPr/>
        </p:nvSpPr>
        <p:spPr bwMode="auto">
          <a:xfrm>
            <a:off x="684213" y="1268413"/>
            <a:ext cx="7775575" cy="1508105"/>
          </a:xfrm>
          <a:prstGeom prst="rect">
            <a:avLst/>
          </a:prstGeom>
          <a:noFill/>
          <a:ln w="9525">
            <a:noFill/>
            <a:miter lim="800000"/>
            <a:headEnd/>
            <a:tailEnd/>
          </a:ln>
        </p:spPr>
        <p:txBody>
          <a:bodyPr>
            <a:spAutoFit/>
          </a:bodyPr>
          <a:lstStyle/>
          <a:p>
            <a:pPr algn="ctr"/>
            <a:r>
              <a:rPr lang="zh-CN" altLang="en-US" sz="3600" dirty="0" smtClean="0"/>
              <a:t>第</a:t>
            </a:r>
            <a:r>
              <a:rPr lang="en-US" altLang="zh-CN" sz="3600" dirty="0" smtClean="0"/>
              <a:t>4 </a:t>
            </a:r>
            <a:r>
              <a:rPr lang="zh-CN" altLang="en-US" sz="3600" dirty="0"/>
              <a:t>章 </a:t>
            </a:r>
            <a:r>
              <a:rPr lang="zh-CN" altLang="en-US" sz="3600" dirty="0" smtClean="0"/>
              <a:t>网络层</a:t>
            </a:r>
            <a:endParaRPr lang="en-US" altLang="zh-CN" sz="3600" dirty="0"/>
          </a:p>
          <a:p>
            <a:pPr algn="ctr"/>
            <a:endParaRPr lang="en-US" altLang="zh-CN" sz="2800" dirty="0"/>
          </a:p>
          <a:p>
            <a:pPr algn="ctr"/>
            <a:r>
              <a:rPr lang="en-US" altLang="zh-CN" sz="2800" dirty="0" smtClean="0">
                <a:solidFill>
                  <a:srgbClr val="0000FF"/>
                </a:solidFill>
              </a:rPr>
              <a:t>4.2 </a:t>
            </a:r>
            <a:r>
              <a:rPr lang="zh-CN" altLang="en-US" sz="2800" dirty="0" smtClean="0">
                <a:solidFill>
                  <a:srgbClr val="0000FF"/>
                </a:solidFill>
              </a:rPr>
              <a:t>网络层</a:t>
            </a:r>
            <a:r>
              <a:rPr lang="en-US" altLang="zh-CN" sz="2800" dirty="0" smtClean="0">
                <a:solidFill>
                  <a:srgbClr val="0000FF"/>
                </a:solidFill>
              </a:rPr>
              <a:t>~</a:t>
            </a:r>
            <a:r>
              <a:rPr lang="zh-CN" altLang="en-US" sz="2800" dirty="0" smtClean="0">
                <a:solidFill>
                  <a:srgbClr val="0000FF"/>
                </a:solidFill>
              </a:rPr>
              <a:t>划分子网</a:t>
            </a:r>
            <a:endParaRPr lang="zh-CN" altLang="en-US" sz="2800" dirty="0" smtClean="0">
              <a:solidFill>
                <a:srgbClr val="0000FF"/>
              </a:solidFill>
            </a:endParaRPr>
          </a:p>
        </p:txBody>
      </p:sp>
      <p:sp>
        <p:nvSpPr>
          <p:cNvPr id="9" name="TextBox 8"/>
          <p:cNvSpPr txBox="1"/>
          <p:nvPr/>
        </p:nvSpPr>
        <p:spPr>
          <a:xfrm>
            <a:off x="1115616" y="2924944"/>
            <a:ext cx="6264275" cy="1938992"/>
          </a:xfrm>
          <a:prstGeom prst="rect">
            <a:avLst/>
          </a:prstGeom>
          <a:noFill/>
        </p:spPr>
        <p:txBody>
          <a:bodyPr>
            <a:spAutoFit/>
          </a:bodyPr>
          <a:lstStyle/>
          <a:p>
            <a:pPr marL="342900" indent="-342900">
              <a:buFontTx/>
              <a:buAutoNum type="arabicPeriod"/>
              <a:defRPr/>
            </a:pPr>
            <a:r>
              <a:rPr lang="zh-CN" altLang="en-US" sz="2000" b="0" dirty="0" smtClean="0"/>
              <a:t>划分子网的三级地址结构</a:t>
            </a:r>
          </a:p>
          <a:p>
            <a:pPr marL="342900" indent="-342900">
              <a:buFontTx/>
              <a:buAutoNum type="arabicPeriod"/>
              <a:defRPr/>
            </a:pPr>
            <a:r>
              <a:rPr lang="zh-CN" altLang="en-US" sz="2000" b="0" dirty="0" smtClean="0"/>
              <a:t>三级 </a:t>
            </a:r>
            <a:r>
              <a:rPr lang="en-US" altLang="zh-CN" sz="2000" b="0" dirty="0" smtClean="0"/>
              <a:t>IP </a:t>
            </a:r>
            <a:r>
              <a:rPr lang="zh-CN" altLang="en-US" sz="2000" b="0" dirty="0" smtClean="0"/>
              <a:t>地址</a:t>
            </a:r>
            <a:endParaRPr lang="en-US" altLang="zh-CN" sz="2000" b="0" dirty="0" smtClean="0"/>
          </a:p>
          <a:p>
            <a:pPr marL="342900" indent="-342900">
              <a:buFontTx/>
              <a:buAutoNum type="arabicPeriod"/>
              <a:defRPr/>
            </a:pPr>
            <a:r>
              <a:rPr lang="zh-CN" altLang="en-US" sz="2000" b="0" dirty="0" smtClean="0"/>
              <a:t>子网</a:t>
            </a:r>
            <a:r>
              <a:rPr lang="zh-CN" altLang="en-US" sz="2000" b="0" dirty="0" smtClean="0"/>
              <a:t>掩码</a:t>
            </a:r>
            <a:endParaRPr lang="en-US" altLang="zh-CN" sz="2000" b="0" dirty="0" smtClean="0"/>
          </a:p>
          <a:p>
            <a:pPr marL="342900" indent="-342900">
              <a:buFontTx/>
              <a:buAutoNum type="arabicPeriod"/>
              <a:defRPr/>
            </a:pPr>
            <a:r>
              <a:rPr lang="zh-CN" altLang="en-US" sz="2000" b="0" dirty="0" smtClean="0"/>
              <a:t>子网规划示例</a:t>
            </a:r>
          </a:p>
          <a:p>
            <a:pPr marL="342900" indent="-342900">
              <a:buFontTx/>
              <a:buAutoNum type="arabicPeriod"/>
              <a:defRPr/>
            </a:pPr>
            <a:r>
              <a:rPr lang="zh-CN" altLang="en-US" sz="2000" b="0" dirty="0" smtClean="0"/>
              <a:t>全</a:t>
            </a:r>
            <a:r>
              <a:rPr lang="en-US" altLang="zh-CN" sz="2000" b="0" dirty="0" smtClean="0"/>
              <a:t>0</a:t>
            </a:r>
            <a:r>
              <a:rPr lang="zh-CN" altLang="en-US" sz="2000" b="0" dirty="0" smtClean="0"/>
              <a:t>全</a:t>
            </a:r>
            <a:r>
              <a:rPr lang="en-US" altLang="zh-CN" sz="2000" b="0" dirty="0" smtClean="0"/>
              <a:t>1</a:t>
            </a:r>
            <a:r>
              <a:rPr lang="zh-CN" altLang="en-US" sz="2000" b="0" dirty="0" smtClean="0"/>
              <a:t>的子网</a:t>
            </a:r>
            <a:r>
              <a:rPr lang="zh-CN" altLang="en-US" sz="2000" b="0" dirty="0" smtClean="0"/>
              <a:t>号</a:t>
            </a:r>
            <a:endParaRPr lang="zh-CN" altLang="en-US" sz="2000" b="0" dirty="0" smtClean="0"/>
          </a:p>
          <a:p>
            <a:pPr marL="342900" indent="-342900">
              <a:buFontTx/>
              <a:buAutoNum type="arabicPeriod"/>
              <a:defRPr/>
            </a:pPr>
            <a:r>
              <a:rPr lang="zh-CN" altLang="en-US" sz="2000" b="0" dirty="0" smtClean="0"/>
              <a:t>问题</a:t>
            </a:r>
            <a:endParaRPr lang="zh-CN" altLang="en-US" sz="2000" b="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250825" y="765175"/>
            <a:ext cx="8497639" cy="4148828"/>
          </a:xfrm>
          <a:prstGeom prst="rect">
            <a:avLst/>
          </a:prstGeom>
          <a:noFill/>
          <a:ln w="9525">
            <a:noFill/>
            <a:miter lim="800000"/>
            <a:headEnd/>
            <a:tailEnd/>
          </a:ln>
        </p:spPr>
        <p:txBody>
          <a:bodyPr wrap="square">
            <a:spAutoFit/>
          </a:bodyPr>
          <a:lstStyle/>
          <a:p>
            <a:pPr marL="457200" indent="-457200">
              <a:spcAft>
                <a:spcPts val="600"/>
              </a:spcAft>
              <a:buAutoNum type="arabicPeriod"/>
            </a:pPr>
            <a:r>
              <a:rPr lang="zh-CN" altLang="en-US" sz="2400" dirty="0" smtClean="0"/>
              <a:t>划分子网的三级地址</a:t>
            </a:r>
            <a:r>
              <a:rPr lang="zh-CN" altLang="en-US" sz="2400" dirty="0" smtClean="0"/>
              <a:t>结构</a:t>
            </a:r>
            <a:endParaRPr lang="en-US" altLang="zh-CN" sz="2400" dirty="0" smtClean="0"/>
          </a:p>
          <a:p>
            <a:pPr marL="180000" lvl="1">
              <a:lnSpc>
                <a:spcPct val="120000"/>
              </a:lnSpc>
              <a:spcBef>
                <a:spcPts val="600"/>
              </a:spcBef>
              <a:spcAft>
                <a:spcPts val="600"/>
              </a:spcAft>
              <a:buClr>
                <a:srgbClr val="0000FF"/>
              </a:buClr>
              <a:buFont typeface="Wingdings" pitchFamily="2" charset="2"/>
              <a:buChar char="l"/>
            </a:pPr>
            <a:r>
              <a:rPr lang="zh-CN" altLang="en-US" sz="2400" b="0" dirty="0" smtClean="0">
                <a:latin typeface="Times New Roman" pitchFamily="18" charset="0"/>
                <a:cs typeface="Times New Roman" pitchFamily="18" charset="0"/>
              </a:rPr>
              <a:t>从两级 </a:t>
            </a:r>
            <a:r>
              <a:rPr lang="en-US" altLang="zh-CN" sz="2400" b="0" dirty="0" smtClean="0">
                <a:latin typeface="Times New Roman" pitchFamily="18" charset="0"/>
                <a:cs typeface="Times New Roman" pitchFamily="18" charset="0"/>
              </a:rPr>
              <a:t>IP </a:t>
            </a:r>
            <a:r>
              <a:rPr lang="zh-CN" altLang="en-US" sz="2400" b="0" dirty="0" smtClean="0">
                <a:latin typeface="Times New Roman" pitchFamily="18" charset="0"/>
                <a:cs typeface="Times New Roman" pitchFamily="18" charset="0"/>
              </a:rPr>
              <a:t>地址到三级 </a:t>
            </a:r>
            <a:r>
              <a:rPr lang="en-US" altLang="zh-CN" sz="2400" b="0" dirty="0" smtClean="0">
                <a:latin typeface="Times New Roman" pitchFamily="18" charset="0"/>
                <a:cs typeface="Times New Roman" pitchFamily="18" charset="0"/>
              </a:rPr>
              <a:t>IP </a:t>
            </a:r>
            <a:r>
              <a:rPr lang="zh-CN" altLang="en-US" sz="2400" b="0" dirty="0" smtClean="0">
                <a:latin typeface="Times New Roman" pitchFamily="18" charset="0"/>
                <a:cs typeface="Times New Roman" pitchFamily="18" charset="0"/>
              </a:rPr>
              <a:t>地址</a:t>
            </a:r>
            <a:endParaRPr lang="en-US" altLang="zh-CN" sz="2400" b="0" dirty="0" smtClean="0">
              <a:latin typeface="Times New Roman" pitchFamily="18" charset="0"/>
              <a:cs typeface="Times New Roman" pitchFamily="18" charset="0"/>
            </a:endParaRPr>
          </a:p>
          <a:p>
            <a:pPr marL="180000" lvl="1">
              <a:lnSpc>
                <a:spcPct val="120000"/>
              </a:lnSpc>
              <a:spcBef>
                <a:spcPts val="600"/>
              </a:spcBef>
              <a:spcAft>
                <a:spcPts val="600"/>
              </a:spcAft>
              <a:buClr>
                <a:srgbClr val="0000FF"/>
              </a:buClr>
              <a:buFont typeface="Wingdings" pitchFamily="2" charset="2"/>
              <a:buChar char="l"/>
            </a:pPr>
            <a:r>
              <a:rPr lang="zh-CN" altLang="en-US" sz="2400" b="0" dirty="0" smtClean="0">
                <a:latin typeface="Times New Roman" pitchFamily="18" charset="0"/>
                <a:cs typeface="Times New Roman" pitchFamily="18" charset="0"/>
              </a:rPr>
              <a:t>在 </a:t>
            </a:r>
            <a:r>
              <a:rPr lang="en-US" altLang="zh-CN" sz="2400" b="0" dirty="0" smtClean="0">
                <a:latin typeface="Times New Roman" pitchFamily="18" charset="0"/>
                <a:cs typeface="Times New Roman" pitchFamily="18" charset="0"/>
              </a:rPr>
              <a:t>ARPANET </a:t>
            </a:r>
            <a:r>
              <a:rPr lang="zh-CN" altLang="en-US" sz="2400" b="0" dirty="0" smtClean="0">
                <a:latin typeface="Times New Roman" pitchFamily="18" charset="0"/>
                <a:cs typeface="Times New Roman" pitchFamily="18" charset="0"/>
              </a:rPr>
              <a:t>的早期，</a:t>
            </a:r>
            <a:r>
              <a:rPr lang="en-US" altLang="zh-CN" sz="2400" b="0" dirty="0" smtClean="0">
                <a:latin typeface="Times New Roman" pitchFamily="18" charset="0"/>
                <a:cs typeface="Times New Roman" pitchFamily="18" charset="0"/>
              </a:rPr>
              <a:t>IP </a:t>
            </a:r>
            <a:r>
              <a:rPr lang="zh-CN" altLang="en-US" sz="2400" b="0" dirty="0" smtClean="0">
                <a:latin typeface="Times New Roman" pitchFamily="18" charset="0"/>
                <a:cs typeface="Times New Roman" pitchFamily="18" charset="0"/>
              </a:rPr>
              <a:t>地址的设计确实不够</a:t>
            </a:r>
            <a:r>
              <a:rPr lang="zh-CN" altLang="en-US" sz="2400" b="0" dirty="0" smtClean="0">
                <a:latin typeface="Times New Roman" pitchFamily="18" charset="0"/>
                <a:cs typeface="Times New Roman" pitchFamily="18" charset="0"/>
              </a:rPr>
              <a:t>合理：</a:t>
            </a:r>
            <a:endParaRPr lang="en-US" altLang="zh-CN" sz="2400" b="0" dirty="0" smtClean="0">
              <a:latin typeface="Times New Roman" pitchFamily="18" charset="0"/>
              <a:cs typeface="Times New Roman" pitchFamily="18" charset="0"/>
            </a:endParaRPr>
          </a:p>
          <a:p>
            <a:pPr marL="637200" lvl="2">
              <a:lnSpc>
                <a:spcPct val="120000"/>
              </a:lnSpc>
              <a:spcBef>
                <a:spcPts val="600"/>
              </a:spcBef>
              <a:spcAft>
                <a:spcPts val="600"/>
              </a:spcAft>
              <a:buClr>
                <a:srgbClr val="0000FF"/>
              </a:buClr>
              <a:buFont typeface="Wingdings" pitchFamily="2" charset="2"/>
              <a:buChar char="l"/>
            </a:pPr>
            <a:r>
              <a:rPr lang="en-US" altLang="zh-CN" sz="2200" b="0" dirty="0" smtClean="0">
                <a:latin typeface="Times New Roman" pitchFamily="18" charset="0"/>
                <a:cs typeface="Times New Roman" pitchFamily="18" charset="0"/>
              </a:rPr>
              <a:t>IP </a:t>
            </a:r>
            <a:r>
              <a:rPr lang="zh-CN" altLang="en-US" sz="2200" b="0" dirty="0" smtClean="0">
                <a:latin typeface="Times New Roman" pitchFamily="18" charset="0"/>
                <a:cs typeface="Times New Roman" pitchFamily="18" charset="0"/>
              </a:rPr>
              <a:t>地址空间的利用率有时很</a:t>
            </a:r>
            <a:r>
              <a:rPr lang="zh-CN" altLang="en-US" sz="2200" b="0" dirty="0" smtClean="0">
                <a:latin typeface="Times New Roman" pitchFamily="18" charset="0"/>
                <a:cs typeface="Times New Roman" pitchFamily="18" charset="0"/>
              </a:rPr>
              <a:t>低：少数大型网络</a:t>
            </a:r>
            <a:r>
              <a:rPr lang="en-US" altLang="zh-CN" sz="2200" b="0" dirty="0" smtClean="0">
                <a:latin typeface="Times New Roman" pitchFamily="18" charset="0"/>
                <a:cs typeface="Times New Roman" pitchFamily="18" charset="0"/>
              </a:rPr>
              <a:t>(</a:t>
            </a:r>
            <a:r>
              <a:rPr lang="zh-CN" altLang="en-US" sz="2200" b="0" dirty="0" smtClean="0">
                <a:latin typeface="Times New Roman" pitchFamily="18" charset="0"/>
                <a:cs typeface="Times New Roman" pitchFamily="18" charset="0"/>
              </a:rPr>
              <a:t>如</a:t>
            </a:r>
            <a:r>
              <a:rPr lang="en-US" altLang="zh-CN" sz="2200" b="0" dirty="0" smtClean="0">
                <a:latin typeface="Times New Roman" pitchFamily="18" charset="0"/>
                <a:cs typeface="Times New Roman" pitchFamily="18" charset="0"/>
              </a:rPr>
              <a:t>A</a:t>
            </a:r>
            <a:r>
              <a:rPr lang="zh-CN" altLang="en-US" sz="2200" b="0" dirty="0" smtClean="0">
                <a:latin typeface="Times New Roman" pitchFamily="18" charset="0"/>
                <a:cs typeface="Times New Roman" pitchFamily="18" charset="0"/>
              </a:rPr>
              <a:t>类网络</a:t>
            </a:r>
            <a:r>
              <a:rPr lang="en-US" altLang="zh-CN" sz="2200" b="0" dirty="0" smtClean="0">
                <a:latin typeface="Times New Roman" pitchFamily="18" charset="0"/>
                <a:cs typeface="Times New Roman" pitchFamily="18" charset="0"/>
              </a:rPr>
              <a:t>)</a:t>
            </a:r>
            <a:r>
              <a:rPr lang="zh-CN" altLang="en-US" sz="2200" b="0" dirty="0" smtClean="0">
                <a:latin typeface="Times New Roman" pitchFamily="18" charset="0"/>
                <a:cs typeface="Times New Roman" pitchFamily="18" charset="0"/>
              </a:rPr>
              <a:t>用不了那么多主机号</a:t>
            </a:r>
            <a:endParaRPr lang="en-US" altLang="zh-CN" sz="2200" b="0" dirty="0" smtClean="0">
              <a:latin typeface="Times New Roman" pitchFamily="18" charset="0"/>
              <a:cs typeface="Times New Roman" pitchFamily="18" charset="0"/>
            </a:endParaRPr>
          </a:p>
          <a:p>
            <a:pPr marL="637200" lvl="2">
              <a:lnSpc>
                <a:spcPct val="120000"/>
              </a:lnSpc>
              <a:spcBef>
                <a:spcPts val="600"/>
              </a:spcBef>
              <a:spcAft>
                <a:spcPts val="600"/>
              </a:spcAft>
              <a:buClr>
                <a:srgbClr val="0000FF"/>
              </a:buClr>
              <a:buFont typeface="Wingdings" pitchFamily="2" charset="2"/>
              <a:buChar char="l"/>
            </a:pPr>
            <a:r>
              <a:rPr lang="zh-CN" altLang="en-US" sz="2200" b="0" dirty="0" smtClean="0">
                <a:latin typeface="Times New Roman" pitchFamily="18" charset="0"/>
                <a:cs typeface="Times New Roman" pitchFamily="18" charset="0"/>
              </a:rPr>
              <a:t>给每一个物理网络分配一个网络号会使路由表变得太大因而使网络性能变坏</a:t>
            </a:r>
            <a:endParaRPr lang="en-US" altLang="zh-CN" sz="2200" b="0" dirty="0" smtClean="0">
              <a:latin typeface="Times New Roman" pitchFamily="18" charset="0"/>
              <a:cs typeface="Times New Roman" pitchFamily="18" charset="0"/>
            </a:endParaRPr>
          </a:p>
          <a:p>
            <a:pPr marL="637200" lvl="2">
              <a:lnSpc>
                <a:spcPct val="120000"/>
              </a:lnSpc>
              <a:spcBef>
                <a:spcPts val="600"/>
              </a:spcBef>
              <a:spcAft>
                <a:spcPts val="600"/>
              </a:spcAft>
              <a:buClr>
                <a:srgbClr val="0000FF"/>
              </a:buClr>
              <a:buFont typeface="Wingdings" pitchFamily="2" charset="2"/>
              <a:buChar char="l"/>
            </a:pPr>
            <a:r>
              <a:rPr lang="zh-CN" altLang="en-US" sz="2200" b="0" dirty="0" smtClean="0">
                <a:latin typeface="Times New Roman" pitchFamily="18" charset="0"/>
                <a:cs typeface="Times New Roman" pitchFamily="18" charset="0"/>
              </a:rPr>
              <a:t>两级的 </a:t>
            </a:r>
            <a:r>
              <a:rPr lang="en-US" altLang="zh-CN" sz="2200" b="0" dirty="0" smtClean="0">
                <a:latin typeface="Times New Roman" pitchFamily="18" charset="0"/>
                <a:cs typeface="Times New Roman" pitchFamily="18" charset="0"/>
              </a:rPr>
              <a:t>IP </a:t>
            </a:r>
            <a:r>
              <a:rPr lang="zh-CN" altLang="en-US" sz="2200" b="0" dirty="0" smtClean="0">
                <a:latin typeface="Times New Roman" pitchFamily="18" charset="0"/>
                <a:cs typeface="Times New Roman" pitchFamily="18" charset="0"/>
              </a:rPr>
              <a:t>地址不够</a:t>
            </a:r>
            <a:r>
              <a:rPr lang="zh-CN" altLang="en-US" sz="2200" b="0" dirty="0" smtClean="0">
                <a:latin typeface="Times New Roman" pitchFamily="18" charset="0"/>
                <a:cs typeface="Times New Roman" pitchFamily="18" charset="0"/>
              </a:rPr>
              <a:t>灵活</a:t>
            </a:r>
            <a:endParaRPr lang="en-US" altLang="zh-CN" sz="2200" b="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251520" y="764704"/>
            <a:ext cx="8497639" cy="1277273"/>
          </a:xfrm>
          <a:prstGeom prst="rect">
            <a:avLst/>
          </a:prstGeom>
          <a:noFill/>
          <a:ln w="9525">
            <a:noFill/>
            <a:miter lim="800000"/>
            <a:headEnd/>
            <a:tailEnd/>
          </a:ln>
        </p:spPr>
        <p:txBody>
          <a:bodyPr wrap="square">
            <a:spAutoFit/>
          </a:bodyPr>
          <a:lstStyle/>
          <a:p>
            <a:pPr marL="457200" indent="-457200">
              <a:spcAft>
                <a:spcPts val="600"/>
              </a:spcAft>
            </a:pPr>
            <a:r>
              <a:rPr lang="en-US" altLang="zh-CN" sz="2400" dirty="0" smtClean="0"/>
              <a:t>2. </a:t>
            </a:r>
            <a:r>
              <a:rPr lang="zh-CN" altLang="en-US" sz="2400" dirty="0" smtClean="0"/>
              <a:t>三级 </a:t>
            </a:r>
            <a:r>
              <a:rPr lang="en-US" altLang="zh-CN" sz="2400" dirty="0" smtClean="0"/>
              <a:t>IP </a:t>
            </a:r>
            <a:r>
              <a:rPr lang="zh-CN" altLang="en-US" sz="2400" dirty="0" smtClean="0"/>
              <a:t>地址</a:t>
            </a:r>
            <a:endParaRPr lang="en-US" altLang="zh-CN" sz="2400" dirty="0" smtClean="0"/>
          </a:p>
          <a:p>
            <a:pPr marL="180000" lvl="1">
              <a:lnSpc>
                <a:spcPct val="120000"/>
              </a:lnSpc>
              <a:spcBef>
                <a:spcPts val="0"/>
              </a:spcBef>
              <a:spcAft>
                <a:spcPts val="0"/>
              </a:spcAft>
              <a:buClr>
                <a:srgbClr val="0000FF"/>
              </a:buClr>
              <a:buFont typeface="Wingdings" pitchFamily="2" charset="2"/>
              <a:buChar char="l"/>
            </a:pPr>
            <a:r>
              <a:rPr lang="zh-CN" altLang="en-US" sz="2000" b="0" dirty="0" smtClean="0">
                <a:latin typeface="Times New Roman" pitchFamily="18" charset="0"/>
                <a:cs typeface="Times New Roman" pitchFamily="18" charset="0"/>
              </a:rPr>
              <a:t>从 </a:t>
            </a:r>
            <a:r>
              <a:rPr lang="en-US" altLang="zh-CN" sz="2000" b="0" dirty="0" smtClean="0">
                <a:latin typeface="Times New Roman" pitchFamily="18" charset="0"/>
                <a:cs typeface="Times New Roman" pitchFamily="18" charset="0"/>
              </a:rPr>
              <a:t>1985 </a:t>
            </a:r>
            <a:r>
              <a:rPr lang="zh-CN" altLang="en-US" sz="2000" b="0" dirty="0" smtClean="0">
                <a:latin typeface="Times New Roman" pitchFamily="18" charset="0"/>
                <a:cs typeface="Times New Roman" pitchFamily="18" charset="0"/>
              </a:rPr>
              <a:t>年起在 </a:t>
            </a:r>
            <a:r>
              <a:rPr lang="en-US" altLang="zh-CN" sz="2000" b="0" dirty="0" smtClean="0">
                <a:latin typeface="Times New Roman" pitchFamily="18" charset="0"/>
                <a:cs typeface="Times New Roman" pitchFamily="18" charset="0"/>
              </a:rPr>
              <a:t>IP </a:t>
            </a:r>
            <a:r>
              <a:rPr lang="zh-CN" altLang="en-US" sz="2000" b="0" dirty="0" smtClean="0">
                <a:latin typeface="Times New Roman" pitchFamily="18" charset="0"/>
                <a:cs typeface="Times New Roman" pitchFamily="18" charset="0"/>
              </a:rPr>
              <a:t>地址中又增加了一个“子网号字段”，使两级的 </a:t>
            </a:r>
            <a:r>
              <a:rPr lang="en-US" altLang="zh-CN" sz="2000" b="0" dirty="0" smtClean="0">
                <a:latin typeface="Times New Roman" pitchFamily="18" charset="0"/>
                <a:cs typeface="Times New Roman" pitchFamily="18" charset="0"/>
              </a:rPr>
              <a:t>IP </a:t>
            </a:r>
            <a:r>
              <a:rPr lang="zh-CN" altLang="en-US" sz="2000" b="0" dirty="0" smtClean="0">
                <a:latin typeface="Times New Roman" pitchFamily="18" charset="0"/>
                <a:cs typeface="Times New Roman" pitchFamily="18" charset="0"/>
              </a:rPr>
              <a:t>地址变成为三级的 </a:t>
            </a:r>
            <a:r>
              <a:rPr lang="en-US" altLang="zh-CN" sz="2000" b="0" dirty="0" smtClean="0">
                <a:latin typeface="Times New Roman" pitchFamily="18" charset="0"/>
                <a:cs typeface="Times New Roman" pitchFamily="18" charset="0"/>
              </a:rPr>
              <a:t>IP </a:t>
            </a:r>
            <a:r>
              <a:rPr lang="zh-CN" altLang="en-US" sz="2000" b="0" dirty="0" smtClean="0">
                <a:latin typeface="Times New Roman" pitchFamily="18" charset="0"/>
                <a:cs typeface="Times New Roman" pitchFamily="18" charset="0"/>
              </a:rPr>
              <a:t>地址：</a:t>
            </a:r>
            <a:r>
              <a:rPr lang="zh-CN" altLang="en-US" sz="2000" b="0" dirty="0" smtClean="0"/>
              <a:t>这种</a:t>
            </a:r>
            <a:r>
              <a:rPr lang="zh-CN" altLang="en-US" sz="2000" b="0" dirty="0" smtClean="0"/>
              <a:t>做法叫做</a:t>
            </a:r>
            <a:r>
              <a:rPr lang="zh-CN" altLang="en-US" sz="2000" b="0" dirty="0" smtClean="0">
                <a:solidFill>
                  <a:srgbClr val="FF0000"/>
                </a:solidFill>
              </a:rPr>
              <a:t>划分子网 </a:t>
            </a:r>
            <a:r>
              <a:rPr lang="en-US" altLang="zh-CN" sz="2000" b="0" dirty="0" smtClean="0"/>
              <a:t>(</a:t>
            </a:r>
            <a:r>
              <a:rPr lang="en-US" altLang="zh-CN" sz="2000" b="0" dirty="0" err="1" smtClean="0"/>
              <a:t>subnetting</a:t>
            </a:r>
            <a:r>
              <a:rPr lang="en-US" altLang="zh-CN" sz="2000" b="0" dirty="0" smtClean="0"/>
              <a:t>) </a:t>
            </a:r>
          </a:p>
        </p:txBody>
      </p:sp>
      <p:pic>
        <p:nvPicPr>
          <p:cNvPr id="8" name="Picture 2"/>
          <p:cNvPicPr>
            <a:picLocks noChangeAspect="1" noChangeArrowheads="1"/>
          </p:cNvPicPr>
          <p:nvPr/>
        </p:nvPicPr>
        <p:blipFill>
          <a:blip r:embed="rId3" cstate="print"/>
          <a:srcRect/>
          <a:stretch>
            <a:fillRect/>
          </a:stretch>
        </p:blipFill>
        <p:spPr bwMode="auto">
          <a:xfrm>
            <a:off x="395536" y="2348880"/>
            <a:ext cx="5186363" cy="1584325"/>
          </a:xfrm>
          <a:prstGeom prst="rect">
            <a:avLst/>
          </a:prstGeom>
          <a:noFill/>
          <a:ln w="9525">
            <a:noFill/>
            <a:miter lim="800000"/>
            <a:headEnd/>
            <a:tailEnd/>
          </a:ln>
        </p:spPr>
      </p:pic>
      <p:sp>
        <p:nvSpPr>
          <p:cNvPr id="10" name="圆角矩形标注 9"/>
          <p:cNvSpPr/>
          <p:nvPr/>
        </p:nvSpPr>
        <p:spPr>
          <a:xfrm>
            <a:off x="5760132" y="2636912"/>
            <a:ext cx="3383868" cy="2700300"/>
          </a:xfrm>
          <a:prstGeom prst="wedgeRoundRectCallout">
            <a:avLst>
              <a:gd name="adj1" fmla="val -54398"/>
              <a:gd name="adj2" fmla="val 382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r>
              <a:rPr lang="en-US"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1) </a:t>
            </a:r>
            <a:r>
              <a:rPr lang="zh-CN"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子网</a:t>
            </a:r>
            <a:r>
              <a:rPr lang="zh-CN"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划分纯属</a:t>
            </a:r>
            <a:r>
              <a:rPr lang="zh-CN" altLang="zh-CN" sz="1600" dirty="0" smtClean="0">
                <a:solidFill>
                  <a:srgbClr val="FF0000"/>
                </a:solidFill>
                <a:latin typeface="Times New Roman" panose="02020603050405020304" pitchFamily="18" charset="0"/>
                <a:ea typeface="宋体" pitchFamily="2" charset="-122"/>
                <a:cs typeface="Times New Roman" panose="02020603050405020304" pitchFamily="18" charset="0"/>
              </a:rPr>
              <a:t>本单位内部事</a:t>
            </a:r>
            <a:r>
              <a:rPr lang="zh-CN"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，单位以外看不</a:t>
            </a:r>
            <a:r>
              <a:rPr lang="zh-CN" altLang="en-US" sz="1600" dirty="0" smtClean="0">
                <a:solidFill>
                  <a:schemeClr val="tx1"/>
                </a:solidFill>
                <a:latin typeface="Times New Roman" panose="02020603050405020304" pitchFamily="18" charset="0"/>
                <a:ea typeface="宋体" pitchFamily="2" charset="-122"/>
                <a:cs typeface="Times New Roman" panose="02020603050405020304" pitchFamily="18" charset="0"/>
              </a:rPr>
              <a:t>到这种</a:t>
            </a:r>
            <a:r>
              <a:rPr lang="zh-CN"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划分</a:t>
            </a:r>
            <a:endParaRPr lang="en-US"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endParaRPr>
          </a:p>
          <a:p>
            <a:pPr>
              <a:lnSpc>
                <a:spcPct val="150000"/>
              </a:lnSpc>
              <a:defRPr/>
            </a:pPr>
            <a:r>
              <a:rPr lang="en-US"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2) </a:t>
            </a:r>
            <a:r>
              <a:rPr lang="zh-CN"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从</a:t>
            </a:r>
            <a:r>
              <a:rPr lang="zh-CN"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外部看，</a:t>
            </a:r>
            <a:r>
              <a:rPr lang="zh-CN" altLang="en-US" sz="1600" dirty="0" smtClean="0">
                <a:solidFill>
                  <a:schemeClr val="tx1"/>
                </a:solidFill>
                <a:latin typeface="Times New Roman" panose="02020603050405020304" pitchFamily="18" charset="0"/>
                <a:ea typeface="宋体" pitchFamily="2" charset="-122"/>
                <a:cs typeface="Times New Roman" panose="02020603050405020304" pitchFamily="18" charset="0"/>
              </a:rPr>
              <a:t>该</a:t>
            </a:r>
            <a:r>
              <a:rPr lang="zh-CN"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单位仍只有一个网络号</a:t>
            </a:r>
            <a:endParaRPr lang="en-US"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endParaRPr>
          </a:p>
          <a:p>
            <a:pPr>
              <a:lnSpc>
                <a:spcPct val="150000"/>
              </a:lnSpc>
              <a:defRPr/>
            </a:pPr>
            <a:r>
              <a:rPr lang="en-US"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3) </a:t>
            </a:r>
            <a:r>
              <a:rPr lang="zh-CN"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外面</a:t>
            </a:r>
            <a:r>
              <a:rPr lang="zh-CN"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分组进入本单位</a:t>
            </a:r>
            <a:r>
              <a:rPr lang="zh-CN" altLang="en-US" sz="1600" dirty="0" smtClean="0">
                <a:solidFill>
                  <a:schemeClr val="tx1"/>
                </a:solidFill>
                <a:latin typeface="Times New Roman" panose="02020603050405020304" pitchFamily="18" charset="0"/>
                <a:ea typeface="宋体" pitchFamily="2" charset="-122"/>
                <a:cs typeface="Times New Roman" panose="02020603050405020304" pitchFamily="18" charset="0"/>
              </a:rPr>
              <a:t>内</a:t>
            </a:r>
            <a:r>
              <a:rPr lang="zh-CN"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网，</a:t>
            </a:r>
            <a:r>
              <a:rPr lang="zh-CN" altLang="en-US" sz="1600" dirty="0" smtClean="0">
                <a:solidFill>
                  <a:schemeClr val="tx1"/>
                </a:solidFill>
                <a:latin typeface="Times New Roman" panose="02020603050405020304" pitchFamily="18" charset="0"/>
                <a:ea typeface="宋体" pitchFamily="2" charset="-122"/>
                <a:cs typeface="Times New Roman" panose="02020603050405020304" pitchFamily="18" charset="0"/>
              </a:rPr>
              <a:t>由</a:t>
            </a:r>
            <a:r>
              <a:rPr lang="zh-CN" altLang="zh-CN" sz="1600" dirty="0" smtClean="0">
                <a:solidFill>
                  <a:srgbClr val="FF0000"/>
                </a:solidFill>
                <a:latin typeface="Times New Roman" panose="02020603050405020304" pitchFamily="18" charset="0"/>
                <a:ea typeface="宋体" pitchFamily="2" charset="-122"/>
                <a:cs typeface="Times New Roman" panose="02020603050405020304" pitchFamily="18" charset="0"/>
              </a:rPr>
              <a:t>路由器根据子网号</a:t>
            </a:r>
            <a:r>
              <a:rPr lang="zh-CN"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进行选路，最后找到</a:t>
            </a:r>
            <a:r>
              <a:rPr lang="zh-CN" altLang="en-US" sz="1600" dirty="0" smtClean="0">
                <a:solidFill>
                  <a:schemeClr val="tx1"/>
                </a:solidFill>
                <a:latin typeface="Times New Roman" panose="02020603050405020304" pitchFamily="18" charset="0"/>
                <a:ea typeface="宋体" pitchFamily="2" charset="-122"/>
                <a:cs typeface="Times New Roman" panose="02020603050405020304" pitchFamily="18" charset="0"/>
              </a:rPr>
              <a:t>内部</a:t>
            </a:r>
            <a:r>
              <a:rPr lang="zh-CN" altLang="zh-CN" sz="1600" dirty="0" smtClean="0">
                <a:solidFill>
                  <a:schemeClr val="tx1"/>
                </a:solidFill>
                <a:latin typeface="Times New Roman" panose="02020603050405020304" pitchFamily="18" charset="0"/>
                <a:ea typeface="宋体" pitchFamily="2" charset="-122"/>
                <a:cs typeface="Times New Roman" panose="02020603050405020304" pitchFamily="18" charset="0"/>
              </a:rPr>
              <a:t>主机。</a:t>
            </a:r>
          </a:p>
          <a:p>
            <a:pPr algn="ctr"/>
            <a:endParaRPr lang="zh-CN" altLang="en-US" dirty="0"/>
          </a:p>
        </p:txBody>
      </p:sp>
      <p:sp>
        <p:nvSpPr>
          <p:cNvPr id="11" name="TextBox 10"/>
          <p:cNvSpPr txBox="1"/>
          <p:nvPr/>
        </p:nvSpPr>
        <p:spPr>
          <a:xfrm>
            <a:off x="503548" y="5625244"/>
            <a:ext cx="5004556" cy="646331"/>
          </a:xfrm>
          <a:prstGeom prst="rect">
            <a:avLst/>
          </a:prstGeom>
          <a:noFill/>
        </p:spPr>
        <p:txBody>
          <a:bodyPr wrap="square" rtlCol="0">
            <a:spAutoFit/>
          </a:bodyPr>
          <a:lstStyle/>
          <a:p>
            <a:r>
              <a:rPr lang="en-US" altLang="zh-CN" dirty="0" smtClean="0"/>
              <a:t>240=1111 0000</a:t>
            </a:r>
          </a:p>
          <a:p>
            <a:r>
              <a:rPr lang="en-US" altLang="zh-CN" dirty="0" smtClean="0"/>
              <a:t>21  =0001 0101</a:t>
            </a:r>
            <a:endParaRPr lang="zh-CN" altLang="en-US" dirty="0"/>
          </a:p>
        </p:txBody>
      </p:sp>
      <p:pic>
        <p:nvPicPr>
          <p:cNvPr id="5122" name="Picture 2"/>
          <p:cNvPicPr>
            <a:picLocks noChangeAspect="1" noChangeArrowheads="1"/>
          </p:cNvPicPr>
          <p:nvPr/>
        </p:nvPicPr>
        <p:blipFill>
          <a:blip r:embed="rId4" cstate="print"/>
          <a:srcRect/>
          <a:stretch>
            <a:fillRect/>
          </a:stretch>
        </p:blipFill>
        <p:spPr bwMode="auto">
          <a:xfrm>
            <a:off x="395536" y="4149080"/>
            <a:ext cx="5191125" cy="1314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250825" y="765175"/>
            <a:ext cx="8497639" cy="1021818"/>
          </a:xfrm>
          <a:prstGeom prst="rect">
            <a:avLst/>
          </a:prstGeom>
          <a:noFill/>
          <a:ln w="9525">
            <a:noFill/>
            <a:miter lim="800000"/>
            <a:headEnd/>
            <a:tailEnd/>
          </a:ln>
        </p:spPr>
        <p:txBody>
          <a:bodyPr wrap="square">
            <a:spAutoFit/>
          </a:bodyPr>
          <a:lstStyle/>
          <a:p>
            <a:pPr marL="457200" indent="-457200">
              <a:spcAft>
                <a:spcPts val="600"/>
              </a:spcAft>
            </a:pPr>
            <a:r>
              <a:rPr lang="en-US" altLang="zh-CN" sz="2400" dirty="0" smtClean="0"/>
              <a:t>3.</a:t>
            </a:r>
            <a:r>
              <a:rPr lang="zh-CN" altLang="en-US" sz="2400" dirty="0" smtClean="0"/>
              <a:t>子网掩码</a:t>
            </a:r>
            <a:endParaRPr lang="en-US" altLang="zh-CN" sz="2400" dirty="0" smtClean="0"/>
          </a:p>
          <a:p>
            <a:pPr marL="180000" lvl="1">
              <a:lnSpc>
                <a:spcPct val="120000"/>
              </a:lnSpc>
              <a:spcBef>
                <a:spcPts val="600"/>
              </a:spcBef>
              <a:spcAft>
                <a:spcPts val="600"/>
              </a:spcAft>
              <a:buClr>
                <a:srgbClr val="0000FF"/>
              </a:buClr>
              <a:buFont typeface="Wingdings" pitchFamily="2" charset="2"/>
              <a:buChar char="l"/>
            </a:pPr>
            <a:r>
              <a:rPr lang="zh-CN" altLang="en-US" sz="2200" b="0" dirty="0" smtClean="0">
                <a:latin typeface="Times New Roman" pitchFamily="18" charset="0"/>
                <a:cs typeface="Times New Roman" pitchFamily="18" charset="0"/>
              </a:rPr>
              <a:t>通过子网掩码提取主机号</a:t>
            </a:r>
            <a:endParaRPr lang="en-US" altLang="zh-CN" sz="2200" b="0" dirty="0" smtClean="0">
              <a:latin typeface="Times New Roman" pitchFamily="18" charset="0"/>
              <a:cs typeface="Times New Roman" pitchFamily="18" charset="0"/>
            </a:endParaRPr>
          </a:p>
        </p:txBody>
      </p:sp>
      <p:graphicFrame>
        <p:nvGraphicFramePr>
          <p:cNvPr id="45058" name="Object 1"/>
          <p:cNvGraphicFramePr>
            <a:graphicFrameLocks noChangeAspect="1"/>
          </p:cNvGraphicFramePr>
          <p:nvPr/>
        </p:nvGraphicFramePr>
        <p:xfrm>
          <a:off x="395536" y="1844824"/>
          <a:ext cx="8389937" cy="2520950"/>
        </p:xfrm>
        <a:graphic>
          <a:graphicData uri="http://schemas.openxmlformats.org/presentationml/2006/ole">
            <p:oleObj spid="_x0000_s45058" name="Visio" r:id="rId4" imgW="7550840" imgH="2271300" progId="Visio.Drawing.11">
              <p:embed/>
            </p:oleObj>
          </a:graphicData>
        </a:graphic>
      </p:graphicFrame>
      <p:pic>
        <p:nvPicPr>
          <p:cNvPr id="4" name="Picture 2"/>
          <p:cNvPicPr>
            <a:picLocks noChangeAspect="1" noChangeArrowheads="1"/>
          </p:cNvPicPr>
          <p:nvPr/>
        </p:nvPicPr>
        <p:blipFill>
          <a:blip r:embed="rId5" cstate="print"/>
          <a:srcRect/>
          <a:stretch>
            <a:fillRect/>
          </a:stretch>
        </p:blipFill>
        <p:spPr bwMode="auto">
          <a:xfrm>
            <a:off x="467544" y="4473116"/>
            <a:ext cx="5191125" cy="1314450"/>
          </a:xfrm>
          <a:prstGeom prst="rect">
            <a:avLst/>
          </a:prstGeom>
          <a:noFill/>
          <a:ln w="9525">
            <a:noFill/>
            <a:miter lim="800000"/>
            <a:headEnd/>
            <a:tailEnd/>
          </a:ln>
        </p:spPr>
      </p:pic>
      <p:sp>
        <p:nvSpPr>
          <p:cNvPr id="5" name="TextBox 4"/>
          <p:cNvSpPr txBox="1"/>
          <p:nvPr/>
        </p:nvSpPr>
        <p:spPr>
          <a:xfrm>
            <a:off x="395536" y="5805264"/>
            <a:ext cx="5256584" cy="584775"/>
          </a:xfrm>
          <a:prstGeom prst="rect">
            <a:avLst/>
          </a:prstGeom>
          <a:noFill/>
        </p:spPr>
        <p:txBody>
          <a:bodyPr wrap="square" rtlCol="0">
            <a:spAutoFit/>
          </a:bodyPr>
          <a:lstStyle/>
          <a:p>
            <a:r>
              <a:rPr lang="en-US" altLang="zh-CN" sz="1600" dirty="0" smtClean="0"/>
              <a:t>240=1111 0000</a:t>
            </a:r>
          </a:p>
          <a:p>
            <a:r>
              <a:rPr lang="en-US" altLang="zh-CN" sz="1600" dirty="0" smtClean="0"/>
              <a:t>21  =0001 0101</a:t>
            </a:r>
            <a:endParaRPr lang="zh-CN" altLang="en-US" sz="16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250825" y="765175"/>
            <a:ext cx="8497639" cy="5986254"/>
          </a:xfrm>
          <a:prstGeom prst="rect">
            <a:avLst/>
          </a:prstGeom>
          <a:noFill/>
          <a:ln w="9525">
            <a:noFill/>
            <a:miter lim="800000"/>
            <a:headEnd/>
            <a:tailEnd/>
          </a:ln>
        </p:spPr>
        <p:txBody>
          <a:bodyPr wrap="square">
            <a:spAutoFit/>
          </a:bodyPr>
          <a:lstStyle/>
          <a:p>
            <a:pPr marL="457200" indent="-457200">
              <a:spcAft>
                <a:spcPts val="600"/>
              </a:spcAft>
            </a:pPr>
            <a:r>
              <a:rPr lang="en-US" altLang="zh-CN" sz="2400" dirty="0" smtClean="0"/>
              <a:t>4.</a:t>
            </a:r>
            <a:r>
              <a:rPr lang="zh-CN" altLang="en-US" sz="2400" dirty="0" smtClean="0"/>
              <a:t>子网</a:t>
            </a:r>
            <a:r>
              <a:rPr lang="zh-CN" altLang="en-US" sz="2400" dirty="0" smtClean="0"/>
              <a:t>规划示例</a:t>
            </a:r>
            <a:endParaRPr lang="en-US" altLang="zh-CN" sz="2400" dirty="0" smtClean="0"/>
          </a:p>
          <a:p>
            <a:pPr indent="279400">
              <a:lnSpc>
                <a:spcPct val="150000"/>
              </a:lnSpc>
              <a:defRPr/>
            </a:pP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一个</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B</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类</a:t>
            </a:r>
            <a:r>
              <a:rPr lang="zh-CN" altLang="en-US" sz="2000" b="0" dirty="0" smtClean="0">
                <a:solidFill>
                  <a:srgbClr val="000000"/>
                </a:solidFill>
                <a:latin typeface="Times New Roman" panose="02020603050405020304" pitchFamily="18" charset="0"/>
                <a:ea typeface="宋体" pitchFamily="2" charset="-122"/>
                <a:cs typeface="Times New Roman" panose="02020603050405020304" pitchFamily="18" charset="0"/>
              </a:rPr>
              <a:t>网络</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156.26.0.0</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）进行子网划分</a:t>
            </a:r>
            <a:r>
              <a:rPr lang="zh-CN" altLang="en-US" sz="2000" b="0" dirty="0" smtClean="0">
                <a:solidFill>
                  <a:srgbClr val="000000"/>
                </a:solidFill>
                <a:latin typeface="Times New Roman" panose="02020603050405020304" pitchFamily="18" charset="0"/>
                <a:ea typeface="宋体" pitchFamily="2" charset="-122"/>
                <a:cs typeface="Times New Roman" panose="02020603050405020304" pitchFamily="18" charset="0"/>
              </a:rPr>
              <a:t>，</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有</a:t>
            </a:r>
            <a:r>
              <a:rPr lang="zh-CN" altLang="en-US" sz="2000" b="0" dirty="0" smtClean="0">
                <a:solidFill>
                  <a:srgbClr val="000000"/>
                </a:solidFill>
                <a:latin typeface="Times New Roman" panose="02020603050405020304" pitchFamily="18" charset="0"/>
                <a:ea typeface="宋体" pitchFamily="2" charset="-122"/>
                <a:cs typeface="Times New Roman" panose="02020603050405020304" pitchFamily="18" charset="0"/>
              </a:rPr>
              <a:t>大约</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210</a:t>
            </a:r>
            <a:r>
              <a:rPr lang="zh-CN" altLang="en-US" sz="2000" b="0" dirty="0" smtClean="0">
                <a:solidFill>
                  <a:srgbClr val="000000"/>
                </a:solidFill>
                <a:latin typeface="Times New Roman" panose="02020603050405020304" pitchFamily="18" charset="0"/>
                <a:ea typeface="宋体" pitchFamily="2" charset="-122"/>
                <a:cs typeface="Times New Roman" panose="02020603050405020304" pitchFamily="18" charset="0"/>
              </a:rPr>
              <a:t>子网需求</a:t>
            </a:r>
            <a:endPar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endParaRPr>
          </a:p>
          <a:p>
            <a:pPr indent="279400">
              <a:lnSpc>
                <a:spcPct val="150000"/>
              </a:lnSpc>
              <a:defRPr/>
            </a:pP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1</a:t>
            </a:r>
            <a:r>
              <a:rPr lang="zh-CN" altLang="en-US" sz="2000" b="0" dirty="0" smtClean="0">
                <a:solidFill>
                  <a:srgbClr val="000000"/>
                </a:solidFill>
                <a:latin typeface="Times New Roman" panose="02020603050405020304" pitchFamily="18" charset="0"/>
                <a:ea typeface="宋体" pitchFamily="2" charset="-122"/>
                <a:cs typeface="Times New Roman" panose="02020603050405020304" pitchFamily="18" charset="0"/>
              </a:rPr>
              <a:t>）规划</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方案：取子网号长度</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000" b="0" dirty="0" err="1" smtClean="0">
                <a:solidFill>
                  <a:srgbClr val="000000"/>
                </a:solidFill>
                <a:latin typeface="Times New Roman" panose="02020603050405020304" pitchFamily="18" charset="0"/>
                <a:ea typeface="宋体" pitchFamily="2" charset="-122"/>
                <a:cs typeface="Times New Roman" panose="02020603050405020304" pitchFamily="18" charset="0"/>
              </a:rPr>
              <a:t>8bit</a:t>
            </a:r>
            <a:r>
              <a:rPr lang="zh-CN" altLang="en-US" sz="2000" b="0" dirty="0" smtClean="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2</a:t>
            </a:r>
            <a:r>
              <a:rPr lang="en-US" altLang="zh-CN" sz="2000" b="0" baseline="30000" dirty="0" smtClean="0">
                <a:solidFill>
                  <a:srgbClr val="000000"/>
                </a:solidFill>
                <a:latin typeface="Times New Roman" panose="02020603050405020304" pitchFamily="18" charset="0"/>
                <a:ea typeface="宋体" pitchFamily="2" charset="-122"/>
                <a:cs typeface="Times New Roman" panose="02020603050405020304" pitchFamily="18" charset="0"/>
              </a:rPr>
              <a:t>8</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-2=254</a:t>
            </a:r>
            <a:r>
              <a:rPr lang="zh-CN" altLang="en-US" sz="2000" b="0" dirty="0" smtClean="0">
                <a:solidFill>
                  <a:srgbClr val="000000"/>
                </a:solidFill>
                <a:latin typeface="Times New Roman" panose="02020603050405020304" pitchFamily="18" charset="0"/>
                <a:ea typeface="宋体" pitchFamily="2" charset="-122"/>
                <a:cs typeface="Times New Roman" panose="02020603050405020304" pitchFamily="18" charset="0"/>
              </a:rPr>
              <a:t>），满足要求</a:t>
            </a:r>
            <a:endPar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endParaRPr>
          </a:p>
          <a:p>
            <a:pPr indent="279400">
              <a:lnSpc>
                <a:spcPct val="150000"/>
              </a:lnSpc>
              <a:defRPr/>
            </a:pP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子网掩码为</a:t>
            </a:r>
            <a:r>
              <a:rPr lang="zh-CN" altLang="en-US" sz="2000" b="0" dirty="0" smtClean="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255.255.255.0</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a:t>
            </a:r>
            <a:endPar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endParaRPr>
          </a:p>
          <a:p>
            <a:pPr indent="279400">
              <a:lnSpc>
                <a:spcPct val="150000"/>
              </a:lnSpc>
              <a:defRPr/>
            </a:pP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2</a:t>
            </a:r>
            <a:r>
              <a:rPr lang="zh-CN" altLang="en-US" sz="2000" b="0" dirty="0" smtClean="0">
                <a:solidFill>
                  <a:srgbClr val="000000"/>
                </a:solidFill>
                <a:latin typeface="Times New Roman" panose="02020603050405020304" pitchFamily="18" charset="0"/>
                <a:ea typeface="宋体" pitchFamily="2" charset="-122"/>
                <a:cs typeface="Times New Roman" panose="02020603050405020304" pitchFamily="18" charset="0"/>
              </a:rPr>
              <a:t>）</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根据</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以上划分方案，</a:t>
            </a:r>
            <a:r>
              <a:rPr lang="zh-CN" altLang="en-US" sz="2000" b="0" dirty="0" smtClean="0">
                <a:solidFill>
                  <a:srgbClr val="000000"/>
                </a:solidFill>
                <a:latin typeface="Times New Roman" panose="02020603050405020304" pitchFamily="18" charset="0"/>
                <a:ea typeface="宋体" pitchFamily="2" charset="-122"/>
                <a:cs typeface="Times New Roman" panose="02020603050405020304" pitchFamily="18" charset="0"/>
              </a:rPr>
              <a:t>网络</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可用的</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IP</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地址为</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a:t>
            </a:r>
            <a:endPar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endParaRPr>
          </a:p>
          <a:p>
            <a:pPr lvl="1" indent="279400">
              <a:lnSpc>
                <a:spcPct val="150000"/>
              </a:lnSpc>
              <a:defRPr/>
            </a:pP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子网</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1</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 156.26.1.1 ~ 156.26.1.254</a:t>
            </a:r>
          </a:p>
          <a:p>
            <a:pPr lvl="1" indent="279400">
              <a:lnSpc>
                <a:spcPct val="150000"/>
              </a:lnSpc>
              <a:defRPr/>
            </a:pP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子网</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2</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 156.26.2.1 ~ 156.26.2.254</a:t>
            </a:r>
          </a:p>
          <a:p>
            <a:pPr lvl="1" indent="279400">
              <a:lnSpc>
                <a:spcPct val="150000"/>
              </a:lnSpc>
              <a:defRPr/>
            </a:pP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子网</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3</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 156.26.3.1 ~ 156.26.3.254</a:t>
            </a:r>
          </a:p>
          <a:p>
            <a:pPr lvl="1">
              <a:lnSpc>
                <a:spcPct val="150000"/>
              </a:lnSpc>
              <a:buFont typeface="Wingdings" pitchFamily="2" charset="2"/>
              <a:buNone/>
              <a:defRPr/>
            </a:pP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    ……</a:t>
            </a:r>
          </a:p>
          <a:p>
            <a:pPr lvl="1" indent="279400">
              <a:lnSpc>
                <a:spcPct val="150000"/>
              </a:lnSpc>
              <a:defRPr/>
            </a:pP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子网</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254</a:t>
            </a:r>
            <a:r>
              <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rPr>
              <a:t> 156.26.254.1 ~ 156.26.254.254</a:t>
            </a:r>
            <a:endParaRPr lang="zh-CN"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endParaRPr>
          </a:p>
          <a:p>
            <a:pPr indent="279400">
              <a:lnSpc>
                <a:spcPct val="150000"/>
              </a:lnSpc>
              <a:defRPr/>
            </a:pPr>
            <a:endParaRPr lang="en-US" altLang="zh-CN" sz="2000" dirty="0" smtClean="0">
              <a:solidFill>
                <a:schemeClr val="tx2"/>
              </a:solidFill>
              <a:latin typeface="Times New Roman" panose="02020603050405020304" pitchFamily="18" charset="0"/>
              <a:ea typeface="宋体" pitchFamily="2" charset="-122"/>
              <a:cs typeface="Times New Roman" panose="02020603050405020304" pitchFamily="18" charset="0"/>
            </a:endParaRPr>
          </a:p>
          <a:p>
            <a:pPr indent="279400">
              <a:lnSpc>
                <a:spcPct val="150000"/>
              </a:lnSpc>
              <a:defRPr/>
            </a:pPr>
            <a:endPar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endParaRPr>
          </a:p>
          <a:p>
            <a:pPr marL="457200" indent="-457200">
              <a:spcAft>
                <a:spcPts val="600"/>
              </a:spcAft>
            </a:pPr>
            <a:endParaRPr lang="en-US" altLang="zh-CN" sz="2400"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179512" y="800708"/>
            <a:ext cx="8497639" cy="1923604"/>
          </a:xfrm>
          <a:prstGeom prst="rect">
            <a:avLst/>
          </a:prstGeom>
          <a:noFill/>
          <a:ln w="9525">
            <a:noFill/>
            <a:miter lim="800000"/>
            <a:headEnd/>
            <a:tailEnd/>
          </a:ln>
        </p:spPr>
        <p:txBody>
          <a:bodyPr wrap="square">
            <a:spAutoFit/>
          </a:bodyPr>
          <a:lstStyle/>
          <a:p>
            <a:pPr marL="457200" indent="-457200">
              <a:spcAft>
                <a:spcPts val="600"/>
              </a:spcAft>
            </a:pPr>
            <a:r>
              <a:rPr lang="en-US" altLang="zh-CN" sz="2400" dirty="0" smtClean="0"/>
              <a:t>4.</a:t>
            </a:r>
            <a:r>
              <a:rPr lang="zh-CN" altLang="en-US" sz="2400" dirty="0" smtClean="0"/>
              <a:t>子网规划示例</a:t>
            </a:r>
            <a:endParaRPr lang="en-US" altLang="zh-CN" sz="2400" dirty="0" smtClean="0"/>
          </a:p>
          <a:p>
            <a:pPr indent="279400">
              <a:lnSpc>
                <a:spcPct val="150000"/>
              </a:lnSpc>
              <a:defRPr/>
            </a:pPr>
            <a:r>
              <a:rPr lang="zh-CN" altLang="zh-CN" sz="2000" b="0" dirty="0" smtClean="0">
                <a:solidFill>
                  <a:srgbClr val="0000FF"/>
                </a:solidFill>
              </a:rPr>
              <a:t>可变</a:t>
            </a:r>
            <a:r>
              <a:rPr lang="zh-CN" altLang="zh-CN" sz="2000" b="0" dirty="0" smtClean="0">
                <a:solidFill>
                  <a:srgbClr val="0000FF"/>
                </a:solidFill>
              </a:rPr>
              <a:t>长度子网掩码</a:t>
            </a:r>
            <a:r>
              <a:rPr lang="zh-CN" altLang="en-US" sz="2000" b="0" dirty="0" smtClean="0">
                <a:solidFill>
                  <a:srgbClr val="0000FF"/>
                </a:solidFill>
              </a:rPr>
              <a:t>，即</a:t>
            </a:r>
            <a:r>
              <a:rPr lang="zh-CN" altLang="zh-CN" sz="2000" b="0" dirty="0" smtClean="0">
                <a:solidFill>
                  <a:srgbClr val="0000FF"/>
                </a:solidFill>
              </a:rPr>
              <a:t>不等分的子网</a:t>
            </a:r>
            <a:r>
              <a:rPr lang="zh-CN" altLang="zh-CN" sz="2000" b="0" dirty="0" smtClean="0">
                <a:solidFill>
                  <a:srgbClr val="0000FF"/>
                </a:solidFill>
              </a:rPr>
              <a:t>划分</a:t>
            </a:r>
            <a:endParaRPr lang="en-US" altLang="zh-CN" sz="2000" b="0" dirty="0" smtClean="0">
              <a:solidFill>
                <a:srgbClr val="0000FF"/>
              </a:solidFill>
            </a:endParaRPr>
          </a:p>
          <a:p>
            <a:r>
              <a:rPr lang="zh-CN" altLang="en-US" sz="2000" b="0" dirty="0" smtClean="0"/>
              <a:t>例：</a:t>
            </a:r>
            <a:r>
              <a:rPr lang="zh-CN" altLang="zh-CN" sz="2000" b="0" dirty="0" smtClean="0"/>
              <a:t>如果</a:t>
            </a:r>
            <a:r>
              <a:rPr lang="zh-CN" altLang="zh-CN" sz="2000" b="0" dirty="0" smtClean="0"/>
              <a:t>将</a:t>
            </a:r>
            <a:r>
              <a:rPr lang="en-US" altLang="zh-CN" sz="2000" b="0" dirty="0" smtClean="0"/>
              <a:t>192.12.66.128/25 </a:t>
            </a:r>
            <a:r>
              <a:rPr lang="zh-CN" altLang="zh-CN" sz="2000" b="0" dirty="0" smtClean="0"/>
              <a:t>划分为三个子网，其中子网</a:t>
            </a:r>
            <a:r>
              <a:rPr lang="en-US" altLang="zh-CN" sz="2000" b="0" dirty="0" smtClean="0"/>
              <a:t>1</a:t>
            </a:r>
            <a:r>
              <a:rPr lang="zh-CN" altLang="zh-CN" sz="2000" b="0" dirty="0" smtClean="0"/>
              <a:t>可以容纳</a:t>
            </a:r>
            <a:r>
              <a:rPr lang="en-US" altLang="zh-CN" sz="2000" b="0" dirty="0" smtClean="0"/>
              <a:t>50</a:t>
            </a:r>
            <a:r>
              <a:rPr lang="zh-CN" altLang="zh-CN" sz="2000" b="0" dirty="0" smtClean="0"/>
              <a:t>台计算机，子网</a:t>
            </a:r>
            <a:r>
              <a:rPr lang="en-US" altLang="zh-CN" sz="2000" b="0" dirty="0" smtClean="0"/>
              <a:t>2</a:t>
            </a:r>
            <a:r>
              <a:rPr lang="zh-CN" altLang="zh-CN" sz="2000" b="0" dirty="0" smtClean="0"/>
              <a:t>和子网</a:t>
            </a:r>
            <a:r>
              <a:rPr lang="en-US" altLang="zh-CN" sz="2000" b="0" dirty="0" smtClean="0"/>
              <a:t>3</a:t>
            </a:r>
            <a:r>
              <a:rPr lang="zh-CN" altLang="zh-CN" sz="2000" b="0" dirty="0" smtClean="0"/>
              <a:t>分别容纳</a:t>
            </a:r>
            <a:r>
              <a:rPr lang="en-US" altLang="zh-CN" sz="2000" b="0" dirty="0" smtClean="0"/>
              <a:t>20</a:t>
            </a:r>
            <a:r>
              <a:rPr lang="zh-CN" altLang="zh-CN" sz="2000" b="0" dirty="0" smtClean="0"/>
              <a:t>台计算机，要求网络地址从小到大依次分配给三个子网，请写出三个子网的的可用</a:t>
            </a:r>
            <a:r>
              <a:rPr lang="en-US" altLang="zh-CN" sz="2000" b="0" dirty="0" smtClean="0"/>
              <a:t>IP</a:t>
            </a:r>
            <a:r>
              <a:rPr lang="zh-CN" altLang="zh-CN" sz="2000" b="0" dirty="0" smtClean="0"/>
              <a:t>地址段和子网掩码</a:t>
            </a:r>
            <a:r>
              <a:rPr lang="zh-CN" altLang="zh-CN" sz="2000" b="0" dirty="0" smtClean="0"/>
              <a:t>。</a:t>
            </a:r>
            <a:endParaRPr lang="en-US" altLang="zh-CN" sz="2000" b="0" dirty="0" smtClean="0">
              <a:solidFill>
                <a:srgbClr val="000000"/>
              </a:solidFill>
              <a:latin typeface="Times New Roman" panose="02020603050405020304" pitchFamily="18" charset="0"/>
              <a:ea typeface="宋体" pitchFamily="2" charset="-122"/>
              <a:cs typeface="Times New Roman" panose="02020603050405020304" pitchFamily="18" charset="0"/>
            </a:endParaRPr>
          </a:p>
        </p:txBody>
      </p:sp>
      <p:graphicFrame>
        <p:nvGraphicFramePr>
          <p:cNvPr id="3" name="表格 2"/>
          <p:cNvGraphicFramePr>
            <a:graphicFrameLocks noGrp="1"/>
          </p:cNvGraphicFramePr>
          <p:nvPr/>
        </p:nvGraphicFramePr>
        <p:xfrm>
          <a:off x="935596" y="2816932"/>
          <a:ext cx="7308811" cy="3322320"/>
        </p:xfrm>
        <a:graphic>
          <a:graphicData uri="http://schemas.openxmlformats.org/drawingml/2006/table">
            <a:tbl>
              <a:tblPr firstRow="1" bandRow="1">
                <a:tableStyleId>{5C22544A-7EE6-4342-B048-85BDC9FD1C3A}</a:tableStyleId>
              </a:tblPr>
              <a:tblGrid>
                <a:gridCol w="968530"/>
                <a:gridCol w="867674"/>
                <a:gridCol w="2890224"/>
                <a:gridCol w="2582383"/>
              </a:tblGrid>
              <a:tr h="370840">
                <a:tc>
                  <a:txBody>
                    <a:bodyPr/>
                    <a:lstStyle/>
                    <a:p>
                      <a:pPr algn="ctr"/>
                      <a:r>
                        <a:rPr lang="zh-CN" altLang="en-US" sz="1600" dirty="0" smtClean="0">
                          <a:solidFill>
                            <a:schemeClr val="tx1"/>
                          </a:solidFill>
                        </a:rPr>
                        <a:t>子网</a:t>
                      </a:r>
                      <a:endParaRPr lang="zh-CN" altLang="en-US" sz="1600" dirty="0">
                        <a:solidFill>
                          <a:schemeClr val="tx1"/>
                        </a:solidFill>
                      </a:endParaRPr>
                    </a:p>
                  </a:txBody>
                  <a:tcPr anchor="ctr">
                    <a:solidFill>
                      <a:schemeClr val="accent3">
                        <a:lumMod val="40000"/>
                        <a:lumOff val="60000"/>
                      </a:schemeClr>
                    </a:solidFill>
                  </a:tcPr>
                </a:tc>
                <a:tc>
                  <a:txBody>
                    <a:bodyPr/>
                    <a:lstStyle/>
                    <a:p>
                      <a:pPr algn="ctr"/>
                      <a:r>
                        <a:rPr lang="zh-CN" altLang="en-US" sz="1600" dirty="0" smtClean="0">
                          <a:solidFill>
                            <a:schemeClr val="tx1"/>
                          </a:solidFill>
                        </a:rPr>
                        <a:t>主机号长度</a:t>
                      </a:r>
                      <a:endParaRPr lang="zh-CN" altLang="en-US" sz="1600" dirty="0">
                        <a:solidFill>
                          <a:schemeClr val="tx1"/>
                        </a:solidFill>
                      </a:endParaRPr>
                    </a:p>
                  </a:txBody>
                  <a:tcPr anchor="ctr">
                    <a:solidFill>
                      <a:schemeClr val="accent3">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solidFill>
                        </a:rPr>
                        <a:t>网络地址</a:t>
                      </a:r>
                    </a:p>
                  </a:txBody>
                  <a:tcPr anchor="ctr">
                    <a:solidFill>
                      <a:schemeClr val="accent3">
                        <a:lumMod val="40000"/>
                        <a:lumOff val="60000"/>
                      </a:schemeClr>
                    </a:solidFill>
                  </a:tcPr>
                </a:tc>
                <a:tc>
                  <a:txBody>
                    <a:bodyPr/>
                    <a:lstStyle/>
                    <a:p>
                      <a:pPr algn="ctr"/>
                      <a:r>
                        <a:rPr lang="zh-CN" altLang="en-US" sz="1600" dirty="0" smtClean="0">
                          <a:solidFill>
                            <a:schemeClr val="tx1"/>
                          </a:solidFill>
                        </a:rPr>
                        <a:t>主机地址范围</a:t>
                      </a:r>
                      <a:endParaRPr lang="zh-CN" altLang="en-US" sz="1600" dirty="0">
                        <a:solidFill>
                          <a:schemeClr val="tx1"/>
                        </a:solidFill>
                      </a:endParaRPr>
                    </a:p>
                  </a:txBody>
                  <a:tcPr anchor="ctr">
                    <a:solidFill>
                      <a:schemeClr val="accent3">
                        <a:lumMod val="40000"/>
                        <a:lumOff val="60000"/>
                      </a:schemeClr>
                    </a:solidFill>
                  </a:tcPr>
                </a:tc>
              </a:tr>
              <a:tr h="370840">
                <a:tc>
                  <a:txBody>
                    <a:bodyPr/>
                    <a:lstStyle/>
                    <a:p>
                      <a:r>
                        <a:rPr lang="zh-CN" altLang="en-US" sz="1800" dirty="0" smtClean="0"/>
                        <a:t>子网</a:t>
                      </a:r>
                      <a:r>
                        <a:rPr lang="en-US" altLang="zh-CN" sz="1800" dirty="0" smtClean="0"/>
                        <a:t>1</a:t>
                      </a:r>
                      <a:endParaRPr lang="zh-CN" altLang="en-US" sz="1800" dirty="0"/>
                    </a:p>
                  </a:txBody>
                  <a:tcPr anchor="ctr"/>
                </a:tc>
                <a:tc>
                  <a:txBody>
                    <a:bodyPr/>
                    <a:lstStyle/>
                    <a:p>
                      <a:r>
                        <a:rPr lang="en-US" altLang="zh-CN" sz="1800" dirty="0" smtClean="0"/>
                        <a:t>6</a:t>
                      </a:r>
                      <a:endParaRPr lang="zh-CN" altLang="en-US" sz="1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192.12.66.</a:t>
                      </a:r>
                      <a:r>
                        <a:rPr lang="en-US" altLang="zh-CN" sz="1800" b="1" dirty="0" smtClean="0">
                          <a:solidFill>
                            <a:srgbClr val="FF0000"/>
                          </a:solidFill>
                        </a:rPr>
                        <a:t>10</a:t>
                      </a:r>
                      <a:r>
                        <a:rPr lang="en-US" altLang="zh-CN" sz="1800" b="0" dirty="0" smtClean="0"/>
                        <a:t>00 0000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=192.12.66.128</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192.12.66.</a:t>
                      </a:r>
                      <a:r>
                        <a:rPr lang="en-US" altLang="zh-CN" sz="1800" b="1" dirty="0" smtClean="0">
                          <a:solidFill>
                            <a:srgbClr val="FF0000"/>
                          </a:solidFill>
                        </a:rPr>
                        <a:t>10</a:t>
                      </a:r>
                      <a:r>
                        <a:rPr lang="en-US" altLang="zh-CN" sz="1800"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t>即</a:t>
                      </a:r>
                      <a:r>
                        <a:rPr lang="en-US" altLang="zh-CN" sz="1800" b="0" dirty="0" smtClean="0"/>
                        <a:t>192.12.66.129~</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192.12.66.190</a:t>
                      </a:r>
                      <a:endParaRPr lang="zh-CN" altLang="en-US" sz="1800" dirty="0" smtClean="0"/>
                    </a:p>
                  </a:txBody>
                  <a:tcPr anchor="ctr"/>
                </a:tc>
              </a:tr>
              <a:tr h="370840">
                <a:tc>
                  <a:txBody>
                    <a:bodyPr/>
                    <a:lstStyle/>
                    <a:p>
                      <a:r>
                        <a:rPr lang="zh-CN" altLang="en-US" sz="1800" dirty="0" smtClean="0"/>
                        <a:t>子网</a:t>
                      </a:r>
                      <a:r>
                        <a:rPr lang="en-US" altLang="zh-CN" sz="1800" dirty="0" smtClean="0"/>
                        <a:t>2</a:t>
                      </a:r>
                      <a:endParaRPr lang="zh-CN" altLang="en-US" sz="1800" dirty="0"/>
                    </a:p>
                  </a:txBody>
                  <a:tcPr anchor="ctr"/>
                </a:tc>
                <a:tc>
                  <a:txBody>
                    <a:bodyPr/>
                    <a:lstStyle/>
                    <a:p>
                      <a:r>
                        <a:rPr lang="en-US" altLang="zh-CN" sz="1800" dirty="0" smtClean="0"/>
                        <a:t>5</a:t>
                      </a:r>
                      <a:endParaRPr lang="zh-CN" altLang="en-US" sz="1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192.12.66.</a:t>
                      </a:r>
                      <a:r>
                        <a:rPr lang="en-US" altLang="zh-CN" sz="1800" b="1" dirty="0" smtClean="0">
                          <a:solidFill>
                            <a:srgbClr val="FF0000"/>
                          </a:solidFill>
                        </a:rPr>
                        <a:t>1</a:t>
                      </a:r>
                      <a:r>
                        <a:rPr lang="en-US" altLang="zh-CN" sz="1800" b="1" dirty="0" smtClean="0">
                          <a:solidFill>
                            <a:srgbClr val="0000FF"/>
                          </a:solidFill>
                        </a:rPr>
                        <a:t>1</a:t>
                      </a:r>
                      <a:r>
                        <a:rPr lang="en-US" altLang="zh-CN" sz="1800" b="1" dirty="0" smtClean="0">
                          <a:solidFill>
                            <a:srgbClr val="FF0000"/>
                          </a:solidFill>
                        </a:rPr>
                        <a:t>0</a:t>
                      </a:r>
                      <a:r>
                        <a:rPr lang="en-US" altLang="zh-CN" sz="1800" b="0" dirty="0" smtClean="0"/>
                        <a:t>0 0000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=192.12.66.192</a:t>
                      </a:r>
                      <a:endParaRPr lang="zh-CN" altLang="en-US" sz="180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192.12.66.</a:t>
                      </a:r>
                      <a:r>
                        <a:rPr lang="en-US" altLang="zh-CN" sz="1800" b="1" dirty="0" smtClean="0">
                          <a:solidFill>
                            <a:srgbClr val="FF0000"/>
                          </a:solidFill>
                        </a:rPr>
                        <a:t>1</a:t>
                      </a:r>
                      <a:r>
                        <a:rPr lang="en-US" altLang="zh-CN" sz="1800" b="1" dirty="0" smtClean="0">
                          <a:solidFill>
                            <a:srgbClr val="0000FF"/>
                          </a:solidFill>
                        </a:rPr>
                        <a:t>1</a:t>
                      </a:r>
                      <a:r>
                        <a:rPr lang="en-US" altLang="zh-CN" sz="1800" b="1" dirty="0" smtClean="0">
                          <a:solidFill>
                            <a:srgbClr val="FF0000"/>
                          </a:solidFill>
                        </a:rPr>
                        <a:t>0</a:t>
                      </a:r>
                      <a:r>
                        <a:rPr lang="zh-CN" altLang="en-US" sz="1800" b="1" dirty="0" smtClean="0">
                          <a:solidFill>
                            <a:schemeClr val="tx1"/>
                          </a:solidFill>
                        </a:rPr>
                        <a:t>*</a:t>
                      </a:r>
                      <a:r>
                        <a:rPr lang="en-US" altLang="zh-CN" sz="1800" b="0" dirty="0" smtClean="0">
                          <a:solidFill>
                            <a:schemeClr val="tx1"/>
                          </a:solidFill>
                        </a:rPr>
                        <a:t> </a:t>
                      </a:r>
                      <a:r>
                        <a:rPr lang="zh-CN" altLang="en-US" sz="1800" b="0" dirty="0" smtClean="0">
                          <a:solidFill>
                            <a:schemeClr val="tx1"/>
                          </a:solidFill>
                        </a:rPr>
                        <a:t>****</a:t>
                      </a:r>
                      <a:endParaRPr lang="en-US" altLang="zh-CN" sz="18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solidFill>
                            <a:schemeClr val="tx1"/>
                          </a:solidFill>
                        </a:rPr>
                        <a:t>即</a:t>
                      </a:r>
                      <a:r>
                        <a:rPr lang="en-US" altLang="zh-CN" sz="1800" b="0" dirty="0" smtClean="0"/>
                        <a:t>192.12.66.193~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192.12.66.222</a:t>
                      </a:r>
                      <a:endParaRPr lang="zh-CN" altLang="en-US" sz="1800" dirty="0" smtClean="0">
                        <a:solidFill>
                          <a:schemeClr val="tx1"/>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子网</a:t>
                      </a:r>
                      <a:r>
                        <a:rPr lang="en-US" altLang="zh-CN" sz="1800" dirty="0" smtClean="0"/>
                        <a:t>3</a:t>
                      </a:r>
                      <a:endParaRPr lang="zh-CN" altLang="en-US" sz="1800" dirty="0" smtClean="0"/>
                    </a:p>
                  </a:txBody>
                  <a:tcPr anchor="ctr"/>
                </a:tc>
                <a:tc>
                  <a:txBody>
                    <a:bodyPr/>
                    <a:lstStyle/>
                    <a:p>
                      <a:r>
                        <a:rPr lang="en-US" altLang="zh-CN" sz="1800" dirty="0" smtClean="0"/>
                        <a:t>5</a:t>
                      </a:r>
                      <a:endParaRPr lang="zh-CN" altLang="en-US" sz="1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192.12.66.</a:t>
                      </a:r>
                      <a:r>
                        <a:rPr lang="en-US" altLang="zh-CN" sz="1800" b="1" dirty="0" smtClean="0">
                          <a:solidFill>
                            <a:srgbClr val="FF0000"/>
                          </a:solidFill>
                        </a:rPr>
                        <a:t>11</a:t>
                      </a:r>
                      <a:r>
                        <a:rPr lang="en-US" altLang="zh-CN" sz="1800" b="1" dirty="0" smtClean="0">
                          <a:solidFill>
                            <a:srgbClr val="0000CC"/>
                          </a:solidFill>
                        </a:rPr>
                        <a:t>1</a:t>
                      </a:r>
                      <a:r>
                        <a:rPr lang="en-US" altLang="zh-CN" sz="1800" b="0" dirty="0" smtClean="0"/>
                        <a:t>0 0000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=192.12.66.224</a:t>
                      </a:r>
                      <a:endParaRPr lang="zh-CN" altLang="en-US" sz="180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192.12.66.</a:t>
                      </a:r>
                      <a:r>
                        <a:rPr lang="en-US" altLang="zh-CN" sz="1800" b="1" dirty="0" smtClean="0">
                          <a:solidFill>
                            <a:srgbClr val="FF0000"/>
                          </a:solidFill>
                        </a:rPr>
                        <a:t>11</a:t>
                      </a:r>
                      <a:r>
                        <a:rPr lang="en-US" altLang="zh-CN" sz="1800" b="1" dirty="0" smtClean="0">
                          <a:solidFill>
                            <a:srgbClr val="0000FF"/>
                          </a:solidFill>
                        </a:rPr>
                        <a:t>1</a:t>
                      </a:r>
                      <a:r>
                        <a:rPr lang="en-US" altLang="zh-CN" sz="1800"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dirty="0" smtClean="0"/>
                        <a:t>即</a:t>
                      </a:r>
                      <a:r>
                        <a:rPr lang="en-US" altLang="zh-CN" sz="1800" kern="1200" dirty="0" smtClean="0">
                          <a:solidFill>
                            <a:schemeClr val="dk1"/>
                          </a:solidFill>
                          <a:latin typeface="+mn-lt"/>
                          <a:ea typeface="+mn-ea"/>
                          <a:cs typeface="+mn-cs"/>
                        </a:rPr>
                        <a:t>192.12.66.225~</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latin typeface="+mn-lt"/>
                          <a:ea typeface="+mn-ea"/>
                          <a:cs typeface="+mn-cs"/>
                        </a:rPr>
                        <a:t>192.12.66.254</a:t>
                      </a:r>
                      <a:endParaRPr lang="en-US" altLang="zh-CN" sz="1800" b="0" dirty="0" smtClean="0"/>
                    </a:p>
                  </a:txBody>
                  <a:tcPr anchor="ct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87524" y="908720"/>
            <a:ext cx="8497639" cy="3351687"/>
          </a:xfrm>
          <a:prstGeom prst="rect">
            <a:avLst/>
          </a:prstGeom>
          <a:noFill/>
          <a:ln w="9525">
            <a:noFill/>
            <a:miter lim="800000"/>
            <a:headEnd/>
            <a:tailEnd/>
          </a:ln>
        </p:spPr>
        <p:txBody>
          <a:bodyPr wrap="square">
            <a:spAutoFit/>
          </a:bodyPr>
          <a:lstStyle/>
          <a:p>
            <a:r>
              <a:rPr lang="en-US" altLang="zh-CN" sz="2400" dirty="0" smtClean="0"/>
              <a:t>5. </a:t>
            </a:r>
            <a:r>
              <a:rPr lang="zh-CN" altLang="en-US" sz="2400" dirty="0" smtClean="0"/>
              <a:t>全</a:t>
            </a:r>
            <a:r>
              <a:rPr lang="en-US" altLang="zh-CN" sz="2400" dirty="0" smtClean="0"/>
              <a:t>0</a:t>
            </a:r>
            <a:r>
              <a:rPr lang="zh-CN" altLang="en-US" sz="2400" dirty="0" smtClean="0"/>
              <a:t>全</a:t>
            </a:r>
            <a:r>
              <a:rPr lang="en-US" altLang="zh-CN" sz="2400" dirty="0" smtClean="0"/>
              <a:t>1</a:t>
            </a:r>
            <a:r>
              <a:rPr lang="zh-CN" altLang="en-US" sz="2400" dirty="0" smtClean="0"/>
              <a:t>的子网号</a:t>
            </a:r>
            <a:endParaRPr lang="en-US" altLang="zh-CN" sz="2400" dirty="0" smtClean="0"/>
          </a:p>
          <a:p>
            <a:pPr marL="180000" lvl="1">
              <a:lnSpc>
                <a:spcPct val="120000"/>
              </a:lnSpc>
              <a:spcBef>
                <a:spcPts val="600"/>
              </a:spcBef>
              <a:spcAft>
                <a:spcPts val="600"/>
              </a:spcAft>
              <a:buClr>
                <a:srgbClr val="0000FF"/>
              </a:buClr>
              <a:buFont typeface="Wingdings" pitchFamily="2" charset="2"/>
              <a:buChar char="l"/>
            </a:pPr>
            <a:r>
              <a:rPr lang="zh-CN" altLang="en-US" sz="2400" b="0" dirty="0" smtClean="0">
                <a:latin typeface="Times New Roman" pitchFamily="18" charset="0"/>
                <a:cs typeface="Times New Roman" pitchFamily="18" charset="0"/>
              </a:rPr>
              <a:t>虽然根据已成为互联网标准协议的 </a:t>
            </a:r>
            <a:r>
              <a:rPr lang="en-US" altLang="zh-CN" sz="2400" b="0" dirty="0" err="1" smtClean="0">
                <a:latin typeface="Times New Roman" pitchFamily="18" charset="0"/>
                <a:cs typeface="Times New Roman" pitchFamily="18" charset="0"/>
              </a:rPr>
              <a:t>RFC</a:t>
            </a:r>
            <a:r>
              <a:rPr lang="en-US" altLang="zh-CN" sz="2400" b="0" dirty="0" smtClean="0">
                <a:latin typeface="Times New Roman" pitchFamily="18" charset="0"/>
                <a:cs typeface="Times New Roman" pitchFamily="18" charset="0"/>
              </a:rPr>
              <a:t> 950 </a:t>
            </a:r>
            <a:r>
              <a:rPr lang="zh-CN" altLang="en-US" sz="2400" b="0" dirty="0" smtClean="0">
                <a:latin typeface="Times New Roman" pitchFamily="18" charset="0"/>
                <a:cs typeface="Times New Roman" pitchFamily="18" charset="0"/>
              </a:rPr>
              <a:t>文档，子网号不能为全 </a:t>
            </a:r>
            <a:r>
              <a:rPr lang="en-US" altLang="zh-CN" sz="2400" b="0" dirty="0" smtClean="0">
                <a:latin typeface="Times New Roman" pitchFamily="18" charset="0"/>
                <a:cs typeface="Times New Roman" pitchFamily="18" charset="0"/>
              </a:rPr>
              <a:t>1 </a:t>
            </a:r>
            <a:r>
              <a:rPr lang="zh-CN" altLang="en-US" sz="2400" b="0" dirty="0" smtClean="0">
                <a:latin typeface="Times New Roman" pitchFamily="18" charset="0"/>
                <a:cs typeface="Times New Roman" pitchFamily="18" charset="0"/>
              </a:rPr>
              <a:t>或全 </a:t>
            </a:r>
            <a:r>
              <a:rPr lang="en-US" altLang="zh-CN" sz="2400" b="0" dirty="0" smtClean="0">
                <a:latin typeface="Times New Roman" pitchFamily="18" charset="0"/>
                <a:cs typeface="Times New Roman" pitchFamily="18" charset="0"/>
              </a:rPr>
              <a:t>0</a:t>
            </a:r>
          </a:p>
          <a:p>
            <a:pPr marL="180000" lvl="1">
              <a:lnSpc>
                <a:spcPct val="120000"/>
              </a:lnSpc>
              <a:spcBef>
                <a:spcPts val="600"/>
              </a:spcBef>
              <a:spcAft>
                <a:spcPts val="600"/>
              </a:spcAft>
              <a:buClr>
                <a:srgbClr val="0000FF"/>
              </a:buClr>
              <a:buFont typeface="Wingdings" pitchFamily="2" charset="2"/>
              <a:buChar char="l"/>
            </a:pPr>
            <a:r>
              <a:rPr lang="zh-CN" altLang="en-US" sz="2400" b="0" dirty="0" smtClean="0">
                <a:latin typeface="Times New Roman" pitchFamily="18" charset="0"/>
                <a:cs typeface="Times New Roman" pitchFamily="18" charset="0"/>
              </a:rPr>
              <a:t>但随着无分类域间路由选择 </a:t>
            </a:r>
            <a:r>
              <a:rPr lang="en-US" altLang="zh-CN" sz="2400" b="0" dirty="0" err="1" smtClean="0">
                <a:latin typeface="Times New Roman" pitchFamily="18" charset="0"/>
                <a:cs typeface="Times New Roman" pitchFamily="18" charset="0"/>
              </a:rPr>
              <a:t>CIDR</a:t>
            </a:r>
            <a:r>
              <a:rPr lang="en-US" altLang="zh-CN" sz="2400" b="0" dirty="0" smtClean="0">
                <a:latin typeface="Times New Roman" pitchFamily="18" charset="0"/>
                <a:cs typeface="Times New Roman" pitchFamily="18" charset="0"/>
              </a:rPr>
              <a:t> </a:t>
            </a:r>
            <a:r>
              <a:rPr lang="zh-CN" altLang="en-US" sz="2400" b="0" dirty="0" smtClean="0">
                <a:latin typeface="Times New Roman" pitchFamily="18" charset="0"/>
                <a:cs typeface="Times New Roman" pitchFamily="18" charset="0"/>
              </a:rPr>
              <a:t>的广泛使用，现在全 </a:t>
            </a:r>
            <a:r>
              <a:rPr lang="en-US" altLang="zh-CN" sz="2400" b="0" dirty="0" smtClean="0">
                <a:latin typeface="Times New Roman" pitchFamily="18" charset="0"/>
                <a:cs typeface="Times New Roman" pitchFamily="18" charset="0"/>
              </a:rPr>
              <a:t>1 </a:t>
            </a:r>
            <a:r>
              <a:rPr lang="zh-CN" altLang="en-US" sz="2400" b="0" dirty="0" smtClean="0">
                <a:latin typeface="Times New Roman" pitchFamily="18" charset="0"/>
                <a:cs typeface="Times New Roman" pitchFamily="18" charset="0"/>
              </a:rPr>
              <a:t>和全 </a:t>
            </a:r>
            <a:r>
              <a:rPr lang="en-US" altLang="zh-CN" sz="2400" b="0" dirty="0" smtClean="0">
                <a:latin typeface="Times New Roman" pitchFamily="18" charset="0"/>
                <a:cs typeface="Times New Roman" pitchFamily="18" charset="0"/>
              </a:rPr>
              <a:t>0 </a:t>
            </a:r>
            <a:r>
              <a:rPr lang="zh-CN" altLang="en-US" sz="2400" b="0" dirty="0" smtClean="0">
                <a:latin typeface="Times New Roman" pitchFamily="18" charset="0"/>
                <a:cs typeface="Times New Roman" pitchFamily="18" charset="0"/>
              </a:rPr>
              <a:t>的子网号也可以使用了，但一定要谨慎使用，确认你的路由器所用的路由选择软件是否支持全 </a:t>
            </a:r>
            <a:r>
              <a:rPr lang="en-US" altLang="zh-CN" sz="2400" b="0" dirty="0" smtClean="0">
                <a:latin typeface="Times New Roman" pitchFamily="18" charset="0"/>
                <a:cs typeface="Times New Roman" pitchFamily="18" charset="0"/>
              </a:rPr>
              <a:t>0 </a:t>
            </a:r>
            <a:r>
              <a:rPr lang="zh-CN" altLang="en-US" sz="2400" b="0" dirty="0" smtClean="0">
                <a:latin typeface="Times New Roman" pitchFamily="18" charset="0"/>
                <a:cs typeface="Times New Roman" pitchFamily="18" charset="0"/>
              </a:rPr>
              <a:t>或全 </a:t>
            </a:r>
            <a:r>
              <a:rPr lang="en-US" altLang="zh-CN" sz="2400" b="0" dirty="0" smtClean="0">
                <a:latin typeface="Times New Roman" pitchFamily="18" charset="0"/>
                <a:cs typeface="Times New Roman" pitchFamily="18" charset="0"/>
              </a:rPr>
              <a:t>1 </a:t>
            </a:r>
            <a:r>
              <a:rPr lang="zh-CN" altLang="en-US" sz="2400" b="0" dirty="0" smtClean="0">
                <a:latin typeface="Times New Roman" pitchFamily="18" charset="0"/>
                <a:cs typeface="Times New Roman" pitchFamily="18" charset="0"/>
              </a:rPr>
              <a:t>的子网号这种较新的</a:t>
            </a:r>
            <a:r>
              <a:rPr lang="zh-CN" altLang="en-US" sz="2400" b="0" dirty="0" smtClean="0">
                <a:latin typeface="Times New Roman" pitchFamily="18" charset="0"/>
                <a:cs typeface="Times New Roman" pitchFamily="18" charset="0"/>
              </a:rPr>
              <a:t>用法</a:t>
            </a:r>
            <a:endParaRPr lang="en-US" altLang="zh-CN" sz="2200" b="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87524" y="908720"/>
            <a:ext cx="8497639" cy="1938992"/>
          </a:xfrm>
          <a:prstGeom prst="rect">
            <a:avLst/>
          </a:prstGeom>
          <a:noFill/>
          <a:ln w="9525">
            <a:noFill/>
            <a:miter lim="800000"/>
            <a:headEnd/>
            <a:tailEnd/>
          </a:ln>
        </p:spPr>
        <p:txBody>
          <a:bodyPr wrap="square">
            <a:spAutoFit/>
          </a:bodyPr>
          <a:lstStyle/>
          <a:p>
            <a:r>
              <a:rPr lang="en-US" altLang="zh-CN" sz="2400" dirty="0" smtClean="0"/>
              <a:t>6. </a:t>
            </a:r>
            <a:r>
              <a:rPr lang="zh-CN" altLang="en-US" sz="2400" dirty="0" smtClean="0"/>
              <a:t>问题</a:t>
            </a:r>
            <a:endParaRPr lang="en-US" altLang="zh-CN" sz="2400" dirty="0" smtClean="0"/>
          </a:p>
          <a:p>
            <a:r>
              <a:rPr lang="zh-CN" altLang="zh-CN" sz="2400" b="0" dirty="0" smtClean="0"/>
              <a:t>一个自治系统有</a:t>
            </a:r>
            <a:r>
              <a:rPr lang="en-US" altLang="zh-CN" sz="2400" b="0" dirty="0" smtClean="0"/>
              <a:t>5</a:t>
            </a:r>
            <a:r>
              <a:rPr lang="zh-CN" altLang="zh-CN" sz="2400" b="0" dirty="0" smtClean="0"/>
              <a:t>个局域网，如下图所示。</a:t>
            </a:r>
            <a:r>
              <a:rPr lang="en-US" altLang="zh-CN" sz="2400" b="0" dirty="0" err="1" smtClean="0"/>
              <a:t>LAN2</a:t>
            </a:r>
            <a:r>
              <a:rPr lang="zh-CN" altLang="zh-CN" sz="2400" b="0" dirty="0" smtClean="0"/>
              <a:t>至</a:t>
            </a:r>
            <a:r>
              <a:rPr lang="en-US" altLang="zh-CN" sz="2400" b="0" dirty="0" err="1" smtClean="0"/>
              <a:t>LAN5</a:t>
            </a:r>
            <a:r>
              <a:rPr lang="zh-CN" altLang="zh-CN" sz="2400" b="0" dirty="0" smtClean="0"/>
              <a:t>上的主机数分别为：</a:t>
            </a:r>
            <a:r>
              <a:rPr lang="en-US" altLang="zh-CN" sz="2400" b="0" dirty="0" smtClean="0"/>
              <a:t>91</a:t>
            </a:r>
            <a:r>
              <a:rPr lang="zh-CN" altLang="zh-CN" sz="2400" b="0" dirty="0" smtClean="0"/>
              <a:t>、</a:t>
            </a:r>
            <a:r>
              <a:rPr lang="en-US" altLang="zh-CN" sz="2400" b="0" dirty="0" smtClean="0"/>
              <a:t>180</a:t>
            </a:r>
            <a:r>
              <a:rPr lang="zh-CN" altLang="zh-CN" sz="2400" b="0" dirty="0" smtClean="0"/>
              <a:t>、</a:t>
            </a:r>
            <a:r>
              <a:rPr lang="en-US" altLang="zh-CN" sz="2400" b="0" dirty="0" smtClean="0"/>
              <a:t>5</a:t>
            </a:r>
            <a:r>
              <a:rPr lang="zh-CN" altLang="zh-CN" sz="2400" b="0" dirty="0" smtClean="0"/>
              <a:t>和</a:t>
            </a:r>
            <a:r>
              <a:rPr lang="en-US" altLang="zh-CN" sz="2400" b="0" dirty="0" smtClean="0"/>
              <a:t>17</a:t>
            </a:r>
            <a:r>
              <a:rPr lang="zh-CN" altLang="zh-CN" sz="2400" b="0" dirty="0" smtClean="0"/>
              <a:t>，而</a:t>
            </a:r>
            <a:r>
              <a:rPr lang="en-US" altLang="zh-CN" sz="2400" b="0" dirty="0" err="1" smtClean="0"/>
              <a:t>e1</a:t>
            </a:r>
            <a:r>
              <a:rPr lang="zh-CN" altLang="zh-CN" sz="2400" b="0" dirty="0" smtClean="0"/>
              <a:t>至</a:t>
            </a:r>
            <a:r>
              <a:rPr lang="en-US" altLang="zh-CN" sz="2400" b="0" dirty="0" err="1" smtClean="0"/>
              <a:t>e8</a:t>
            </a:r>
            <a:r>
              <a:rPr lang="zh-CN" altLang="zh-CN" sz="2400" b="0" dirty="0" smtClean="0"/>
              <a:t>为待分配的路由器地址。该自治系统分配到的</a:t>
            </a:r>
            <a:r>
              <a:rPr lang="en-US" altLang="zh-CN" sz="2400" b="0" dirty="0" smtClean="0"/>
              <a:t>IP</a:t>
            </a:r>
            <a:r>
              <a:rPr lang="zh-CN" altLang="zh-CN" sz="2400" b="0" dirty="0" smtClean="0"/>
              <a:t>地址块为</a:t>
            </a:r>
            <a:r>
              <a:rPr lang="en-US" altLang="zh-CN" sz="2400" b="0" dirty="0" smtClean="0"/>
              <a:t>30.138.118.0/23</a:t>
            </a:r>
            <a:r>
              <a:rPr lang="zh-CN" altLang="zh-CN" sz="2400" b="0" dirty="0" smtClean="0"/>
              <a:t>，试给出</a:t>
            </a:r>
            <a:r>
              <a:rPr lang="en-US" altLang="zh-CN" sz="2400" b="0" dirty="0" err="1" smtClean="0"/>
              <a:t>LAN1</a:t>
            </a:r>
            <a:r>
              <a:rPr lang="zh-CN" altLang="zh-CN" sz="2400" b="0" dirty="0" smtClean="0"/>
              <a:t>至</a:t>
            </a:r>
            <a:r>
              <a:rPr lang="en-US" altLang="zh-CN" sz="2400" b="0" dirty="0" err="1" smtClean="0"/>
              <a:t>LAN5</a:t>
            </a:r>
            <a:r>
              <a:rPr lang="zh-CN" altLang="zh-CN" sz="2400" b="0" dirty="0" smtClean="0"/>
              <a:t>各个局域网的地址块。</a:t>
            </a:r>
            <a:endParaRPr lang="en-US" altLang="zh-CN" sz="2400" b="0" dirty="0" smtClean="0"/>
          </a:p>
        </p:txBody>
      </p:sp>
      <p:pic>
        <p:nvPicPr>
          <p:cNvPr id="48130" name="图片 25"/>
          <p:cNvPicPr>
            <a:picLocks noChangeAspect="1" noChangeArrowheads="1"/>
          </p:cNvPicPr>
          <p:nvPr/>
        </p:nvPicPr>
        <p:blipFill>
          <a:blip r:embed="rId3" cstate="print"/>
          <a:srcRect/>
          <a:stretch>
            <a:fillRect/>
          </a:stretch>
        </p:blipFill>
        <p:spPr bwMode="auto">
          <a:xfrm>
            <a:off x="683567" y="3248980"/>
            <a:ext cx="7771325" cy="219624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回顾">
  <a:themeElements>
    <a:clrScheme name="自定义 12">
      <a:dk1>
        <a:sysClr val="windowText" lastClr="000000"/>
      </a:dk1>
      <a:lt1>
        <a:sysClr val="window" lastClr="FFFFFF"/>
      </a:lt1>
      <a:dk2>
        <a:srgbClr val="17406D"/>
      </a:dk2>
      <a:lt2>
        <a:srgbClr val="DBEFF9"/>
      </a:lt2>
      <a:accent1>
        <a:srgbClr val="C0D8F1"/>
      </a:accent1>
      <a:accent2>
        <a:srgbClr val="C0D8F1"/>
      </a:accent2>
      <a:accent3>
        <a:srgbClr val="0BD0D9"/>
      </a:accent3>
      <a:accent4>
        <a:srgbClr val="10CF9B"/>
      </a:accent4>
      <a:accent5>
        <a:srgbClr val="7CCA62"/>
      </a:accent5>
      <a:accent6>
        <a:srgbClr val="A5C249"/>
      </a:accent6>
      <a:hlink>
        <a:srgbClr val="F49100"/>
      </a:hlink>
      <a:folHlink>
        <a:srgbClr val="85DFD0"/>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25990</TotalTime>
  <Words>604</Words>
  <Application>Microsoft Office PowerPoint</Application>
  <PresentationFormat>全屏显示(4:3)</PresentationFormat>
  <Paragraphs>78</Paragraphs>
  <Slides>8</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0" baseType="lpstr">
      <vt:lpstr>回顾</vt:lpstr>
      <vt:lpstr>Microsoft Office Visio 绘图</vt:lpstr>
      <vt:lpstr>幻灯片 1</vt:lpstr>
      <vt:lpstr>幻灯片 2</vt:lpstr>
      <vt:lpstr>幻灯片 3</vt:lpstr>
      <vt:lpstr>幻灯片 4</vt:lpstr>
      <vt:lpstr>幻灯片 5</vt:lpstr>
      <vt:lpstr>幻灯片 6</vt:lpstr>
      <vt:lpstr>幻灯片 7</vt:lpstr>
      <vt:lpstr>幻灯片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Lenovo</dc:creator>
  <cp:lastModifiedBy>Jianfei Yin</cp:lastModifiedBy>
  <cp:revision>1607</cp:revision>
  <dcterms:created xsi:type="dcterms:W3CDTF">2014-05-03T04:50:23Z</dcterms:created>
  <dcterms:modified xsi:type="dcterms:W3CDTF">2019-03-10T15:15:11Z</dcterms:modified>
</cp:coreProperties>
</file>