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15"/>
  </p:notesMasterIdLst>
  <p:handoutMasterIdLst>
    <p:handoutMasterId r:id="rId16"/>
  </p:handoutMasterIdLst>
  <p:sldIdLst>
    <p:sldId id="306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4" autoAdjust="0"/>
    <p:restoredTop sz="95660" autoAdjust="0"/>
  </p:normalViewPr>
  <p:slideViewPr>
    <p:cSldViewPr>
      <p:cViewPr varScale="1">
        <p:scale>
          <a:sx n="119" d="100"/>
          <a:sy n="119" d="100"/>
        </p:scale>
        <p:origin x="129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楠 陆" userId="bd212e9c8df16be3" providerId="LiveId" clId="{F60D1819-E959-4168-B334-213B5F549DE2}"/>
    <pc:docChg chg="undo custSel modSld modMainMaster">
      <pc:chgData name="楠 陆" userId="bd212e9c8df16be3" providerId="LiveId" clId="{F60D1819-E959-4168-B334-213B5F549DE2}" dt="2018-12-18T10:51:59.701" v="141" actId="20577"/>
      <pc:docMkLst>
        <pc:docMk/>
      </pc:docMkLst>
      <pc:sldChg chg="modSp modTransition">
        <pc:chgData name="楠 陆" userId="bd212e9c8df16be3" providerId="LiveId" clId="{F60D1819-E959-4168-B334-213B5F549DE2}" dt="2018-12-16T13:02:36.388" v="93"/>
        <pc:sldMkLst>
          <pc:docMk/>
          <pc:sldMk cId="0" sldId="306"/>
        </pc:sldMkLst>
        <pc:spChg chg="mod">
          <ac:chgData name="楠 陆" userId="bd212e9c8df16be3" providerId="LiveId" clId="{F60D1819-E959-4168-B334-213B5F549DE2}" dt="2018-12-16T13:02:36.388" v="93"/>
          <ac:spMkLst>
            <pc:docMk/>
            <pc:sldMk cId="0" sldId="306"/>
            <ac:spMk id="12" creationId="{EB84BBDD-6DAE-41DF-81F2-B1A70B5B8615}"/>
          </ac:spMkLst>
        </pc:spChg>
      </pc:sldChg>
      <pc:sldChg chg="modSp modTransition">
        <pc:chgData name="楠 陆" userId="bd212e9c8df16be3" providerId="LiveId" clId="{F60D1819-E959-4168-B334-213B5F549DE2}" dt="2018-12-15T00:52:39.258" v="75" actId="113"/>
        <pc:sldMkLst>
          <pc:docMk/>
          <pc:sldMk cId="0" sldId="307"/>
        </pc:sldMkLst>
        <pc:spChg chg="mod">
          <ac:chgData name="楠 陆" userId="bd212e9c8df16be3" providerId="LiveId" clId="{F60D1819-E959-4168-B334-213B5F549DE2}" dt="2018-12-15T00:52:39.258" v="75" actId="113"/>
          <ac:spMkLst>
            <pc:docMk/>
            <pc:sldMk cId="0" sldId="307"/>
            <ac:spMk id="7170" creationId="{38EA1496-10C2-4B7B-A453-246E3E4E79C9}"/>
          </ac:spMkLst>
        </pc:spChg>
      </pc:sldChg>
      <pc:sldChg chg="modSp modTransition">
        <pc:chgData name="楠 陆" userId="bd212e9c8df16be3" providerId="LiveId" clId="{F60D1819-E959-4168-B334-213B5F549DE2}" dt="2018-12-15T00:52:46.899" v="76" actId="113"/>
        <pc:sldMkLst>
          <pc:docMk/>
          <pc:sldMk cId="0" sldId="308"/>
        </pc:sldMkLst>
        <pc:spChg chg="mod">
          <ac:chgData name="楠 陆" userId="bd212e9c8df16be3" providerId="LiveId" clId="{F60D1819-E959-4168-B334-213B5F549DE2}" dt="2018-12-15T00:52:46.899" v="76" actId="113"/>
          <ac:spMkLst>
            <pc:docMk/>
            <pc:sldMk cId="0" sldId="308"/>
            <ac:spMk id="2" creationId="{5B2491E7-24D8-4B68-95A6-7CA3B3AA07D1}"/>
          </ac:spMkLst>
        </pc:spChg>
      </pc:sldChg>
      <pc:sldChg chg="modSp modTransition">
        <pc:chgData name="楠 陆" userId="bd212e9c8df16be3" providerId="LiveId" clId="{F60D1819-E959-4168-B334-213B5F549DE2}" dt="2018-12-15T00:52:57.616" v="77" actId="113"/>
        <pc:sldMkLst>
          <pc:docMk/>
          <pc:sldMk cId="0" sldId="309"/>
        </pc:sldMkLst>
        <pc:spChg chg="mod">
          <ac:chgData name="楠 陆" userId="bd212e9c8df16be3" providerId="LiveId" clId="{F60D1819-E959-4168-B334-213B5F549DE2}" dt="2018-12-15T00:52:57.616" v="77" actId="113"/>
          <ac:spMkLst>
            <pc:docMk/>
            <pc:sldMk cId="0" sldId="309"/>
            <ac:spMk id="11266" creationId="{717B98FA-1E2C-490F-8F36-2AAEE33CFC48}"/>
          </ac:spMkLst>
        </pc:spChg>
      </pc:sldChg>
      <pc:sldChg chg="modSp modTransition">
        <pc:chgData name="楠 陆" userId="bd212e9c8df16be3" providerId="LiveId" clId="{F60D1819-E959-4168-B334-213B5F549DE2}" dt="2018-12-15T00:53:13.692" v="79" actId="113"/>
        <pc:sldMkLst>
          <pc:docMk/>
          <pc:sldMk cId="0" sldId="310"/>
        </pc:sldMkLst>
        <pc:spChg chg="mod">
          <ac:chgData name="楠 陆" userId="bd212e9c8df16be3" providerId="LiveId" clId="{F60D1819-E959-4168-B334-213B5F549DE2}" dt="2018-12-15T00:53:13.692" v="79" actId="113"/>
          <ac:spMkLst>
            <pc:docMk/>
            <pc:sldMk cId="0" sldId="310"/>
            <ac:spMk id="2" creationId="{F27C501C-5EDE-4E81-AB5C-2DF61941F969}"/>
          </ac:spMkLst>
        </pc:spChg>
        <pc:spChg chg="mod">
          <ac:chgData name="楠 陆" userId="bd212e9c8df16be3" providerId="LiveId" clId="{F60D1819-E959-4168-B334-213B5F549DE2}" dt="2018-12-15T00:53:06.941" v="78" actId="113"/>
          <ac:spMkLst>
            <pc:docMk/>
            <pc:sldMk cId="0" sldId="310"/>
            <ac:spMk id="6" creationId="{82E2A12B-BB9A-4334-AA96-2C1A6E958A1B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12"/>
        </pc:sldMkLst>
      </pc:sldChg>
      <pc:sldChg chg="modSp modTransition">
        <pc:chgData name="楠 陆" userId="bd212e9c8df16be3" providerId="LiveId" clId="{F60D1819-E959-4168-B334-213B5F549DE2}" dt="2018-12-15T00:53:29.081" v="80" actId="113"/>
        <pc:sldMkLst>
          <pc:docMk/>
          <pc:sldMk cId="0" sldId="313"/>
        </pc:sldMkLst>
        <pc:spChg chg="mod">
          <ac:chgData name="楠 陆" userId="bd212e9c8df16be3" providerId="LiveId" clId="{F60D1819-E959-4168-B334-213B5F549DE2}" dt="2018-12-15T00:53:29.081" v="80" actId="113"/>
          <ac:spMkLst>
            <pc:docMk/>
            <pc:sldMk cId="0" sldId="313"/>
            <ac:spMk id="2" creationId="{894AB04D-7037-4A3A-B161-27584E64E844}"/>
          </ac:spMkLst>
        </pc:spChg>
      </pc:sldChg>
      <pc:sldChg chg="modSp modTransition">
        <pc:chgData name="楠 陆" userId="bd212e9c8df16be3" providerId="LiveId" clId="{F60D1819-E959-4168-B334-213B5F549DE2}" dt="2018-12-15T00:53:38.194" v="81" actId="113"/>
        <pc:sldMkLst>
          <pc:docMk/>
          <pc:sldMk cId="0" sldId="314"/>
        </pc:sldMkLst>
        <pc:spChg chg="mod">
          <ac:chgData name="楠 陆" userId="bd212e9c8df16be3" providerId="LiveId" clId="{F60D1819-E959-4168-B334-213B5F549DE2}" dt="2018-12-15T00:53:38.194" v="81" actId="113"/>
          <ac:spMkLst>
            <pc:docMk/>
            <pc:sldMk cId="0" sldId="314"/>
            <ac:spMk id="21506" creationId="{D4E1DFD3-22B3-48EA-AB21-95F0D964D222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2806065662" sldId="315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16"/>
        </pc:sldMkLst>
      </pc:sldChg>
      <pc:sldChg chg="modSp modTransition">
        <pc:chgData name="楠 陆" userId="bd212e9c8df16be3" providerId="LiveId" clId="{F60D1819-E959-4168-B334-213B5F549DE2}" dt="2018-12-15T00:48:06.987" v="69" actId="1076"/>
        <pc:sldMkLst>
          <pc:docMk/>
          <pc:sldMk cId="0" sldId="317"/>
        </pc:sldMkLst>
        <pc:spChg chg="mod">
          <ac:chgData name="楠 陆" userId="bd212e9c8df16be3" providerId="LiveId" clId="{F60D1819-E959-4168-B334-213B5F549DE2}" dt="2018-12-15T00:48:03.200" v="68" actId="1076"/>
          <ac:spMkLst>
            <pc:docMk/>
            <pc:sldMk cId="0" sldId="317"/>
            <ac:spMk id="41" creationId="{623A356A-6AB6-44E8-8229-51CD5EC0352E}"/>
          </ac:spMkLst>
        </pc:spChg>
        <pc:grpChg chg="mod">
          <ac:chgData name="楠 陆" userId="bd212e9c8df16be3" providerId="LiveId" clId="{F60D1819-E959-4168-B334-213B5F549DE2}" dt="2018-12-15T00:48:06.987" v="69" actId="1076"/>
          <ac:grpSpMkLst>
            <pc:docMk/>
            <pc:sldMk cId="0" sldId="317"/>
            <ac:grpSpMk id="25607" creationId="{D1665303-71CC-44A6-932F-61F8973921EE}"/>
          </ac:grpSpMkLst>
        </pc:gr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18"/>
        </pc:sldMkLst>
      </pc:sldChg>
      <pc:sldChg chg="addSp delSp modSp modTransition">
        <pc:chgData name="楠 陆" userId="bd212e9c8df16be3" providerId="LiveId" clId="{F60D1819-E959-4168-B334-213B5F549DE2}" dt="2018-12-15T00:53:53.330" v="82" actId="113"/>
        <pc:sldMkLst>
          <pc:docMk/>
          <pc:sldMk cId="0" sldId="319"/>
        </pc:sldMkLst>
        <pc:spChg chg="mod">
          <ac:chgData name="楠 陆" userId="bd212e9c8df16be3" providerId="LiveId" clId="{F60D1819-E959-4168-B334-213B5F549DE2}" dt="2018-12-15T00:53:53.330" v="82" actId="113"/>
          <ac:spMkLst>
            <pc:docMk/>
            <pc:sldMk cId="0" sldId="319"/>
            <ac:spMk id="29698" creationId="{248C7D3A-B754-4289-9C21-781E91F789A9}"/>
          </ac:spMkLst>
        </pc:spChg>
        <pc:grpChg chg="del mod">
          <ac:chgData name="楠 陆" userId="bd212e9c8df16be3" providerId="LiveId" clId="{F60D1819-E959-4168-B334-213B5F549DE2}" dt="2018-12-14T22:21:35.067" v="22" actId="478"/>
          <ac:grpSpMkLst>
            <pc:docMk/>
            <pc:sldMk cId="0" sldId="319"/>
            <ac:grpSpMk id="8" creationId="{68A532FA-C71F-4EFC-BB0F-BB628592BAE5}"/>
          </ac:grpSpMkLst>
        </pc:grpChg>
        <pc:picChg chg="add del mod">
          <ac:chgData name="楠 陆" userId="bd212e9c8df16be3" providerId="LiveId" clId="{F60D1819-E959-4168-B334-213B5F549DE2}" dt="2018-12-14T22:21:56.151" v="27" actId="478"/>
          <ac:picMkLst>
            <pc:docMk/>
            <pc:sldMk cId="0" sldId="319"/>
            <ac:picMk id="2" creationId="{722527E6-0B81-458D-8FD3-4F181FDB4A1D}"/>
          </ac:picMkLst>
        </pc:picChg>
        <pc:picChg chg="add mod">
          <ac:chgData name="楠 陆" userId="bd212e9c8df16be3" providerId="LiveId" clId="{F60D1819-E959-4168-B334-213B5F549DE2}" dt="2018-12-14T22:22:50.254" v="32" actId="14100"/>
          <ac:picMkLst>
            <pc:docMk/>
            <pc:sldMk cId="0" sldId="319"/>
            <ac:picMk id="3" creationId="{9A513E21-AB99-45E1-84C2-5172102D50E9}"/>
          </ac:picMkLst>
        </pc:picChg>
      </pc:sldChg>
      <pc:sldChg chg="modSp modTransition modNotesTx">
        <pc:chgData name="楠 陆" userId="bd212e9c8df16be3" providerId="LiveId" clId="{F60D1819-E959-4168-B334-213B5F549DE2}" dt="2018-12-18T10:50:46.652" v="132" actId="20577"/>
        <pc:sldMkLst>
          <pc:docMk/>
          <pc:sldMk cId="0" sldId="320"/>
        </pc:sldMkLst>
        <pc:spChg chg="mod">
          <ac:chgData name="楠 陆" userId="bd212e9c8df16be3" providerId="LiveId" clId="{F60D1819-E959-4168-B334-213B5F549DE2}" dt="2018-12-15T00:54:07.693" v="84" actId="113"/>
          <ac:spMkLst>
            <pc:docMk/>
            <pc:sldMk cId="0" sldId="320"/>
            <ac:spMk id="31746" creationId="{7844B1D7-5BB0-4C7D-BA60-9973C8CC9F10}"/>
          </ac:spMkLst>
        </pc:spChg>
      </pc:sldChg>
      <pc:sldChg chg="modSp modTransition modNotesTx">
        <pc:chgData name="楠 陆" userId="bd212e9c8df16be3" providerId="LiveId" clId="{F60D1819-E959-4168-B334-213B5F549DE2}" dt="2018-12-18T10:51:01.860" v="133" actId="20577"/>
        <pc:sldMkLst>
          <pc:docMk/>
          <pc:sldMk cId="0" sldId="321"/>
        </pc:sldMkLst>
        <pc:spChg chg="mod">
          <ac:chgData name="楠 陆" userId="bd212e9c8df16be3" providerId="LiveId" clId="{F60D1819-E959-4168-B334-213B5F549DE2}" dt="2018-12-15T00:54:21.493" v="85" actId="113"/>
          <ac:spMkLst>
            <pc:docMk/>
            <pc:sldMk cId="0" sldId="321"/>
            <ac:spMk id="33794" creationId="{382B2FB5-1D3F-429E-903C-24088DCEB6EE}"/>
          </ac:spMkLst>
        </pc:spChg>
      </pc:sldChg>
      <pc:sldChg chg="modSp modTransition">
        <pc:chgData name="楠 陆" userId="bd212e9c8df16be3" providerId="LiveId" clId="{F60D1819-E959-4168-B334-213B5F549DE2}" dt="2018-12-15T00:54:32.642" v="86" actId="113"/>
        <pc:sldMkLst>
          <pc:docMk/>
          <pc:sldMk cId="0" sldId="322"/>
        </pc:sldMkLst>
        <pc:spChg chg="mod">
          <ac:chgData name="楠 陆" userId="bd212e9c8df16be3" providerId="LiveId" clId="{F60D1819-E959-4168-B334-213B5F549DE2}" dt="2018-12-15T00:54:32.642" v="86" actId="113"/>
          <ac:spMkLst>
            <pc:docMk/>
            <pc:sldMk cId="0" sldId="322"/>
            <ac:spMk id="35842" creationId="{F9DD4822-9ADD-4962-811A-2E600F1157B7}"/>
          </ac:spMkLst>
        </pc:spChg>
      </pc:sldChg>
      <pc:sldChg chg="modSp modTransition">
        <pc:chgData name="楠 陆" userId="bd212e9c8df16be3" providerId="LiveId" clId="{F60D1819-E959-4168-B334-213B5F549DE2}" dt="2018-12-15T00:54:40.026" v="87" actId="113"/>
        <pc:sldMkLst>
          <pc:docMk/>
          <pc:sldMk cId="0" sldId="323"/>
        </pc:sldMkLst>
        <pc:spChg chg="mod">
          <ac:chgData name="楠 陆" userId="bd212e9c8df16be3" providerId="LiveId" clId="{F60D1819-E959-4168-B334-213B5F549DE2}" dt="2018-12-15T00:54:40.026" v="87" actId="113"/>
          <ac:spMkLst>
            <pc:docMk/>
            <pc:sldMk cId="0" sldId="323"/>
            <ac:spMk id="37890" creationId="{5A4ADAD8-EE89-44E3-9391-1ADCC1A657D7}"/>
          </ac:spMkLst>
        </pc:spChg>
      </pc:sldChg>
      <pc:sldChg chg="modSp modTransition">
        <pc:chgData name="楠 陆" userId="bd212e9c8df16be3" providerId="LiveId" clId="{F60D1819-E959-4168-B334-213B5F549DE2}" dt="2018-12-15T00:54:47.085" v="88" actId="113"/>
        <pc:sldMkLst>
          <pc:docMk/>
          <pc:sldMk cId="0" sldId="324"/>
        </pc:sldMkLst>
        <pc:spChg chg="mod">
          <ac:chgData name="楠 陆" userId="bd212e9c8df16be3" providerId="LiveId" clId="{F60D1819-E959-4168-B334-213B5F549DE2}" dt="2018-12-15T00:54:47.085" v="88" actId="113"/>
          <ac:spMkLst>
            <pc:docMk/>
            <pc:sldMk cId="0" sldId="324"/>
            <ac:spMk id="39938" creationId="{1EF93A9C-3F3A-4088-8DBF-32DEA97D8461}"/>
          </ac:spMkLst>
        </pc:spChg>
      </pc:sldChg>
      <pc:sldChg chg="modSp modTransition">
        <pc:chgData name="楠 陆" userId="bd212e9c8df16be3" providerId="LiveId" clId="{F60D1819-E959-4168-B334-213B5F549DE2}" dt="2018-12-15T00:54:54.439" v="89" actId="113"/>
        <pc:sldMkLst>
          <pc:docMk/>
          <pc:sldMk cId="0" sldId="325"/>
        </pc:sldMkLst>
        <pc:spChg chg="mod">
          <ac:chgData name="楠 陆" userId="bd212e9c8df16be3" providerId="LiveId" clId="{F60D1819-E959-4168-B334-213B5F549DE2}" dt="2018-12-15T00:54:54.439" v="89" actId="113"/>
          <ac:spMkLst>
            <pc:docMk/>
            <pc:sldMk cId="0" sldId="325"/>
            <ac:spMk id="44034" creationId="{AE9AE61F-22DD-44BB-8A1A-36216046FD89}"/>
          </ac:spMkLst>
        </pc:spChg>
      </pc:sldChg>
      <pc:sldChg chg="modSp modTransition">
        <pc:chgData name="楠 陆" userId="bd212e9c8df16be3" providerId="LiveId" clId="{F60D1819-E959-4168-B334-213B5F549DE2}" dt="2018-12-15T00:55:02.318" v="90" actId="113"/>
        <pc:sldMkLst>
          <pc:docMk/>
          <pc:sldMk cId="0" sldId="326"/>
        </pc:sldMkLst>
        <pc:spChg chg="mod">
          <ac:chgData name="楠 陆" userId="bd212e9c8df16be3" providerId="LiveId" clId="{F60D1819-E959-4168-B334-213B5F549DE2}" dt="2018-12-15T00:55:02.318" v="90" actId="113"/>
          <ac:spMkLst>
            <pc:docMk/>
            <pc:sldMk cId="0" sldId="326"/>
            <ac:spMk id="46082" creationId="{8093D739-CE99-4AB4-B550-4D3B0793CC59}"/>
          </ac:spMkLst>
        </pc:spChg>
      </pc:sldChg>
      <pc:sldChg chg="modSp modTransition">
        <pc:chgData name="楠 陆" userId="bd212e9c8df16be3" providerId="LiveId" clId="{F60D1819-E959-4168-B334-213B5F549DE2}" dt="2018-12-15T00:55:11.415" v="91" actId="113"/>
        <pc:sldMkLst>
          <pc:docMk/>
          <pc:sldMk cId="0" sldId="327"/>
        </pc:sldMkLst>
        <pc:spChg chg="mod">
          <ac:chgData name="楠 陆" userId="bd212e9c8df16be3" providerId="LiveId" clId="{F60D1819-E959-4168-B334-213B5F549DE2}" dt="2018-12-15T00:55:11.415" v="91" actId="113"/>
          <ac:spMkLst>
            <pc:docMk/>
            <pc:sldMk cId="0" sldId="327"/>
            <ac:spMk id="48130" creationId="{81DFE56A-400E-4EFC-BA24-98C40481BB06}"/>
          </ac:spMkLst>
        </pc:spChg>
      </pc:sldChg>
      <pc:sldChg chg="modSp modTransition">
        <pc:chgData name="楠 陆" userId="bd212e9c8df16be3" providerId="LiveId" clId="{F60D1819-E959-4168-B334-213B5F549DE2}" dt="2018-12-15T00:42:02.211" v="53"/>
        <pc:sldMkLst>
          <pc:docMk/>
          <pc:sldMk cId="0" sldId="328"/>
        </pc:sldMkLst>
        <pc:spChg chg="mod">
          <ac:chgData name="楠 陆" userId="bd212e9c8df16be3" providerId="LiveId" clId="{F60D1819-E959-4168-B334-213B5F549DE2}" dt="2018-12-14T22:27:40.270" v="39" actId="207"/>
          <ac:spMkLst>
            <pc:docMk/>
            <pc:sldMk cId="0" sldId="328"/>
            <ac:spMk id="50178" creationId="{402BADE1-2EC5-484B-935B-18E9D5564BF9}"/>
          </ac:spMkLst>
        </pc:spChg>
      </pc:sldChg>
      <pc:sldChg chg="modSp modTransition modNotesTx">
        <pc:chgData name="楠 陆" userId="bd212e9c8df16be3" providerId="LiveId" clId="{F60D1819-E959-4168-B334-213B5F549DE2}" dt="2018-12-18T10:51:59.701" v="141" actId="20577"/>
        <pc:sldMkLst>
          <pc:docMk/>
          <pc:sldMk cId="0" sldId="329"/>
        </pc:sldMkLst>
        <pc:spChg chg="mod">
          <ac:chgData name="楠 陆" userId="bd212e9c8df16be3" providerId="LiveId" clId="{F60D1819-E959-4168-B334-213B5F549DE2}" dt="2018-12-14T22:29:48.412" v="46" actId="20577"/>
          <ac:spMkLst>
            <pc:docMk/>
            <pc:sldMk cId="0" sldId="329"/>
            <ac:spMk id="52236" creationId="{34B3429F-CC24-4CCD-B7D5-B83D2A24738F}"/>
          </ac:spMkLst>
        </pc:spChg>
        <pc:spChg chg="mod">
          <ac:chgData name="楠 陆" userId="bd212e9c8df16be3" providerId="LiveId" clId="{F60D1819-E959-4168-B334-213B5F549DE2}" dt="2018-12-14T22:29:32.966" v="43" actId="20577"/>
          <ac:spMkLst>
            <pc:docMk/>
            <pc:sldMk cId="0" sldId="329"/>
            <ac:spMk id="52238" creationId="{E9D72D78-C48B-47D1-8CE8-6F7E441DCD0E}"/>
          </ac:spMkLst>
        </pc:spChg>
        <pc:graphicFrameChg chg="mod">
          <ac:chgData name="楠 陆" userId="bd212e9c8df16be3" providerId="LiveId" clId="{F60D1819-E959-4168-B334-213B5F549DE2}" dt="2018-12-14T22:29:41.736" v="44" actId="1076"/>
          <ac:graphicFrameMkLst>
            <pc:docMk/>
            <pc:sldMk cId="0" sldId="329"/>
            <ac:graphicFrameMk id="52235" creationId="{36047EEB-8309-49C4-85F4-7E07E18119A0}"/>
          </ac:graphicFrameMkLst>
        </pc:graphicFrame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0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1"/>
        </pc:sldMkLst>
      </pc:sldChg>
      <pc:sldChg chg="modSp modTransition">
        <pc:chgData name="楠 陆" userId="bd212e9c8df16be3" providerId="LiveId" clId="{F60D1819-E959-4168-B334-213B5F549DE2}" dt="2018-12-15T00:52:30.818" v="74" actId="14100"/>
        <pc:sldMkLst>
          <pc:docMk/>
          <pc:sldMk cId="3189232844" sldId="332"/>
        </pc:sldMkLst>
        <pc:spChg chg="mod">
          <ac:chgData name="楠 陆" userId="bd212e9c8df16be3" providerId="LiveId" clId="{F60D1819-E959-4168-B334-213B5F549DE2}" dt="2018-12-15T00:52:30.818" v="74" actId="14100"/>
          <ac:spMkLst>
            <pc:docMk/>
            <pc:sldMk cId="3189232844" sldId="332"/>
            <ac:spMk id="2" creationId="{663B67E8-4D96-4BF0-9300-B1420A51FAE3}"/>
          </ac:spMkLst>
        </pc:spChg>
      </pc:sldChg>
      <pc:sldChg chg="addSp modSp modTransition modAnim">
        <pc:chgData name="楠 陆" userId="bd212e9c8df16be3" providerId="LiveId" clId="{F60D1819-E959-4168-B334-213B5F549DE2}" dt="2018-12-16T13:16:37.958" v="130" actId="1035"/>
        <pc:sldMkLst>
          <pc:docMk/>
          <pc:sldMk cId="3712641867" sldId="333"/>
        </pc:sldMkLst>
        <pc:spChg chg="mod">
          <ac:chgData name="楠 陆" userId="bd212e9c8df16be3" providerId="LiveId" clId="{F60D1819-E959-4168-B334-213B5F549DE2}" dt="2018-12-16T13:06:09.863" v="110" actId="2710"/>
          <ac:spMkLst>
            <pc:docMk/>
            <pc:sldMk cId="3712641867" sldId="333"/>
            <ac:spMk id="4" creationId="{90916DB2-0058-4F24-A4AE-CC6AD68B82E9}"/>
          </ac:spMkLst>
        </pc:spChg>
        <pc:picChg chg="add mod">
          <ac:chgData name="楠 陆" userId="bd212e9c8df16be3" providerId="LiveId" clId="{F60D1819-E959-4168-B334-213B5F549DE2}" dt="2018-12-16T13:16:37.958" v="130" actId="1035"/>
          <ac:picMkLst>
            <pc:docMk/>
            <pc:sldMk cId="3712641867" sldId="333"/>
            <ac:picMk id="2" creationId="{FBB97AFE-CB96-4B76-86AB-6BC2C6359DE5}"/>
          </ac:picMkLst>
        </pc:picChg>
        <pc:picChg chg="add mod">
          <ac:chgData name="楠 陆" userId="bd212e9c8df16be3" providerId="LiveId" clId="{F60D1819-E959-4168-B334-213B5F549DE2}" dt="2018-12-16T13:15:58.881" v="122" actId="1076"/>
          <ac:picMkLst>
            <pc:docMk/>
            <pc:sldMk cId="3712641867" sldId="333"/>
            <ac:picMk id="3" creationId="{FD56ADB8-5663-4059-A4BB-F1AAB137F079}"/>
          </ac:picMkLst>
        </pc:picChg>
        <pc:picChg chg="mod">
          <ac:chgData name="楠 陆" userId="bd212e9c8df16be3" providerId="LiveId" clId="{F60D1819-E959-4168-B334-213B5F549DE2}" dt="2018-12-16T13:16:29.262" v="128" actId="1036"/>
          <ac:picMkLst>
            <pc:docMk/>
            <pc:sldMk cId="3712641867" sldId="333"/>
            <ac:picMk id="5" creationId="{AE92E0D2-836E-4523-BFFC-46672E413C5A}"/>
          </ac:picMkLst>
        </pc:picChg>
        <pc:picChg chg="mod">
          <ac:chgData name="楠 陆" userId="bd212e9c8df16be3" providerId="LiveId" clId="{F60D1819-E959-4168-B334-213B5F549DE2}" dt="2018-12-16T13:16:21.983" v="125" actId="1035"/>
          <ac:picMkLst>
            <pc:docMk/>
            <pc:sldMk cId="3712641867" sldId="333"/>
            <ac:picMk id="6" creationId="{E14A8F43-6E97-4C6D-B57A-1CB5DEE4A1B7}"/>
          </ac:picMkLst>
        </pc:picChg>
      </pc:sldChg>
      <pc:sldMasterChg chg="modTransition modSldLayout">
        <pc:chgData name="楠 陆" userId="bd212e9c8df16be3" providerId="LiveId" clId="{F60D1819-E959-4168-B334-213B5F549DE2}" dt="2018-12-15T00:42:02.211" v="53"/>
        <pc:sldMasterMkLst>
          <pc:docMk/>
          <pc:sldMasterMk cId="0" sldId="2147484358"/>
        </pc:sldMasterMkLst>
        <pc:sldLayoutChg chg="modTransition">
          <pc:chgData name="楠 陆" userId="bd212e9c8df16be3" providerId="LiveId" clId="{F60D1819-E959-4168-B334-213B5F549DE2}" dt="2018-12-15T00:42:02.211" v="53"/>
          <pc:sldLayoutMkLst>
            <pc:docMk/>
            <pc:sldMasterMk cId="0" sldId="2147484358"/>
            <pc:sldLayoutMk cId="4024184028" sldId="214748478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70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504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779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54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5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48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8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36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352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86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03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412776"/>
            <a:ext cx="792695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4.6.1 ICMP</a:t>
            </a:r>
            <a:r>
              <a:rPr lang="zh-CN" altLang="en-US" sz="2200" dirty="0"/>
              <a:t>的作用与特点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不能独立于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单独存在（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辅助协议），解决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不可靠问题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要封装成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分组（长度≤</a:t>
            </a:r>
            <a:r>
              <a:rPr lang="en-US" altLang="zh-CN" sz="2000" b="0" dirty="0"/>
              <a:t>576B</a:t>
            </a:r>
            <a:r>
              <a:rPr lang="zh-CN" altLang="en-US" sz="2000" b="0" dirty="0"/>
              <a:t>），再传送给数据链路层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用于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分组转发过程中检测错误，由路由器向源主机报告差错原因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不能纠正差错（只报告差错）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传输层（高层）要得到可靠传输，需要采用其他机制来保证。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4.6.4 ICMP</a:t>
            </a:r>
            <a:r>
              <a:rPr lang="zh-CN" altLang="en-US" sz="2200" dirty="0"/>
              <a:t>查询报文</a:t>
            </a:r>
            <a:endParaRPr lang="en-US" altLang="zh-CN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2. </a:t>
            </a:r>
            <a:r>
              <a:rPr lang="zh-CN" altLang="en-US" sz="2000" dirty="0"/>
              <a:t>回应请求与应答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测试能否到达目的主机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路由器（网络连通性）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由主机发出请求，检查另一个主机能否可达（</a:t>
            </a:r>
            <a:r>
              <a:rPr lang="en-US" altLang="zh-CN" sz="2000" b="0" dirty="0"/>
              <a:t>ping</a:t>
            </a:r>
            <a:r>
              <a:rPr lang="zh-CN" altLang="en-US" sz="2000" b="0" dirty="0"/>
              <a:t>命令）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3584342"/>
            <a:ext cx="56261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4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4.6.4 ICMP</a:t>
            </a:r>
            <a:r>
              <a:rPr lang="zh-CN" altLang="en-US" sz="2200" dirty="0"/>
              <a:t>查询报文</a:t>
            </a:r>
            <a:endParaRPr lang="en-US" altLang="zh-CN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3. </a:t>
            </a:r>
            <a:r>
              <a:rPr lang="zh-CN" altLang="en-US" sz="2000" dirty="0"/>
              <a:t>地址掩码请求与应答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要得到网络子网掩码，主机向目标路由器发送地址掩码请求报文。路由器回送应答报文，向主机提供所需的掩码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81" y="3584342"/>
            <a:ext cx="44656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4.6.4 ICMP</a:t>
            </a:r>
            <a:r>
              <a:rPr lang="zh-CN" altLang="en-US" sz="2200" dirty="0"/>
              <a:t>查询报文</a:t>
            </a:r>
            <a:endParaRPr lang="en-US" altLang="zh-CN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4. </a:t>
            </a:r>
            <a:r>
              <a:rPr lang="zh-CN" altLang="en-US" sz="2000" dirty="0"/>
              <a:t>路由查询与通告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主机要获取目标路由器是否正常工作，向目标路由器发送“询问与通告报文”。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主机广播</a:t>
            </a:r>
            <a:r>
              <a:rPr lang="en-US" altLang="zh-CN" b="0" dirty="0"/>
              <a:t>/</a:t>
            </a:r>
            <a:r>
              <a:rPr lang="zh-CN" altLang="en-US" b="0" dirty="0"/>
              <a:t>多播“路由器询问报文”，收到询问报文的路由器回送“通告报文”，广播其路由信息。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在没有主机询问时，路由器也可以周期性地发送路由器通告报文，不仅通告自己的存在，而且通告它所知道的网络中所有路由器。</a:t>
            </a:r>
          </a:p>
        </p:txBody>
      </p:sp>
    </p:spTree>
    <p:extLst>
      <p:ext uri="{BB962C8B-B14F-4D97-AF65-F5344CB8AC3E}">
        <p14:creationId xmlns:p14="http://schemas.microsoft.com/office/powerpoint/2010/main" val="263922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4.6.4 ICMP</a:t>
            </a:r>
            <a:r>
              <a:rPr lang="zh-CN" altLang="en-US" sz="2200" dirty="0"/>
              <a:t>报文的封装</a:t>
            </a:r>
            <a:endParaRPr lang="en-US" altLang="zh-CN" sz="2200" dirty="0"/>
          </a:p>
        </p:txBody>
      </p:sp>
      <p:sp>
        <p:nvSpPr>
          <p:cNvPr id="2" name="文本框 1"/>
          <p:cNvSpPr txBox="1"/>
          <p:nvPr/>
        </p:nvSpPr>
        <p:spPr>
          <a:xfrm>
            <a:off x="827584" y="2133560"/>
            <a:ext cx="7632848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ICMP</a:t>
            </a:r>
            <a:r>
              <a:rPr lang="zh-CN" altLang="en-US" sz="2000" b="0" dirty="0"/>
              <a:t>报文作为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分组数据转发（被封装在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分组的数据段中）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包含</a:t>
            </a:r>
            <a:r>
              <a:rPr lang="en-US" altLang="zh-CN" sz="2000" b="0" dirty="0"/>
              <a:t>ICMP</a:t>
            </a:r>
            <a:r>
              <a:rPr lang="zh-CN" altLang="en-US" sz="2000" b="0" dirty="0"/>
              <a:t>报文的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分组头的协议类型字段值设为：</a:t>
            </a:r>
            <a:r>
              <a:rPr lang="en-US" altLang="zh-CN" sz="2000" b="0" dirty="0"/>
              <a:t>1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604330"/>
              </p:ext>
            </p:extLst>
          </p:nvPr>
        </p:nvGraphicFramePr>
        <p:xfrm>
          <a:off x="1444038" y="3089463"/>
          <a:ext cx="655002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4" imgW="3845017" imgH="1946253" progId="Visio.Drawing.11">
                  <p:embed/>
                </p:oleObj>
              </mc:Choice>
              <mc:Fallback>
                <p:oleObj name="Visio" r:id="rId4" imgW="3845017" imgH="19462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038" y="3089463"/>
                        <a:ext cx="6550025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4.6.2 ICMP</a:t>
            </a:r>
            <a:r>
              <a:rPr lang="zh-CN" altLang="en-US" sz="2200" dirty="0"/>
              <a:t>报文类型与格式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4436"/>
              </p:ext>
            </p:extLst>
          </p:nvPr>
        </p:nvGraphicFramePr>
        <p:xfrm>
          <a:off x="1187624" y="2132856"/>
          <a:ext cx="6842126" cy="4032250"/>
        </p:xfrm>
        <a:graphic>
          <a:graphicData uri="http://schemas.openxmlformats.org/drawingml/2006/table">
            <a:tbl>
              <a:tblPr/>
              <a:tblGrid>
                <a:gridCol w="342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报文类型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种类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差错报告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4701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目的站不可达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4701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数据报超时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4701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数据报参数错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4701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源站抑制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4701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路由重定向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查询报文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4701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时间戳请求与应答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4701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回应请求与应答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4701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地址掩码请求与应答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4701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路由器查询与通告</a:t>
                      </a:r>
                    </a:p>
                  </a:txBody>
                  <a:tcPr marL="68594" marR="6859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6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4.6.2 ICMP</a:t>
            </a:r>
            <a:r>
              <a:rPr lang="zh-CN" altLang="en-US" sz="2200" dirty="0"/>
              <a:t>报文类型与格式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547813" y="2420938"/>
          <a:ext cx="7358062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Visio" r:id="rId4" imgW="3567245" imgH="1405496" progId="Visio.Drawing.11">
                  <p:embed/>
                </p:oleObj>
              </mc:Choice>
              <mc:Fallback>
                <p:oleObj name="Visio" r:id="rId4" imgW="3567245" imgH="14054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7358062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1692275" y="2565400"/>
            <a:ext cx="1295400" cy="5032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cxnSp>
        <p:nvCxnSpPr>
          <p:cNvPr id="10" name="直接箭头连接符 3"/>
          <p:cNvCxnSpPr>
            <a:cxnSpLocks noChangeShapeType="1"/>
          </p:cNvCxnSpPr>
          <p:nvPr/>
        </p:nvCxnSpPr>
        <p:spPr bwMode="auto">
          <a:xfrm flipH="1">
            <a:off x="1258888" y="2781300"/>
            <a:ext cx="433387" cy="28733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242888" y="2852738"/>
            <a:ext cx="1150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报文类型</a:t>
            </a:r>
          </a:p>
        </p:txBody>
      </p:sp>
      <p:sp>
        <p:nvSpPr>
          <p:cNvPr id="12" name="椭圆 36"/>
          <p:cNvSpPr>
            <a:spLocks noChangeArrowheads="1"/>
          </p:cNvSpPr>
          <p:nvPr/>
        </p:nvSpPr>
        <p:spPr bwMode="auto">
          <a:xfrm>
            <a:off x="3203575" y="2544763"/>
            <a:ext cx="1296988" cy="5048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cxnSp>
        <p:nvCxnSpPr>
          <p:cNvPr id="13" name="直接箭头连接符 37"/>
          <p:cNvCxnSpPr>
            <a:cxnSpLocks noChangeShapeType="1"/>
          </p:cNvCxnSpPr>
          <p:nvPr/>
        </p:nvCxnSpPr>
        <p:spPr bwMode="auto">
          <a:xfrm flipV="1">
            <a:off x="3849688" y="2276475"/>
            <a:ext cx="434975" cy="2682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39"/>
          <p:cNvSpPr txBox="1">
            <a:spLocks noChangeArrowheads="1"/>
          </p:cNvSpPr>
          <p:nvPr/>
        </p:nvSpPr>
        <p:spPr bwMode="auto">
          <a:xfrm>
            <a:off x="4211638" y="2092325"/>
            <a:ext cx="2808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差错代码，标识差错原因</a:t>
            </a:r>
          </a:p>
        </p:txBody>
      </p:sp>
      <p:sp>
        <p:nvSpPr>
          <p:cNvPr id="15" name="椭圆 40"/>
          <p:cNvSpPr>
            <a:spLocks noChangeArrowheads="1"/>
          </p:cNvSpPr>
          <p:nvPr/>
        </p:nvSpPr>
        <p:spPr bwMode="auto">
          <a:xfrm>
            <a:off x="3779838" y="3922713"/>
            <a:ext cx="1512887" cy="5048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cxnSp>
        <p:nvCxnSpPr>
          <p:cNvPr id="16" name="直接箭头连接符 41"/>
          <p:cNvCxnSpPr>
            <a:cxnSpLocks noChangeShapeType="1"/>
          </p:cNvCxnSpPr>
          <p:nvPr/>
        </p:nvCxnSpPr>
        <p:spPr bwMode="auto">
          <a:xfrm flipH="1">
            <a:off x="2484438" y="4224338"/>
            <a:ext cx="1295400" cy="7175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44"/>
          <p:cNvSpPr txBox="1">
            <a:spLocks noChangeArrowheads="1"/>
          </p:cNvSpPr>
          <p:nvPr/>
        </p:nvSpPr>
        <p:spPr bwMode="auto">
          <a:xfrm>
            <a:off x="900113" y="4949825"/>
            <a:ext cx="2376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差错和状态报告信息</a:t>
            </a:r>
          </a:p>
        </p:txBody>
      </p:sp>
    </p:spTree>
    <p:extLst>
      <p:ext uri="{BB962C8B-B14F-4D97-AF65-F5344CB8AC3E}">
        <p14:creationId xmlns:p14="http://schemas.microsoft.com/office/powerpoint/2010/main" val="21238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4.6.2 ICMP</a:t>
            </a:r>
            <a:r>
              <a:rPr lang="zh-CN" altLang="en-US" sz="2200" dirty="0"/>
              <a:t>报文类型与格式</a:t>
            </a: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 rot="5400000">
            <a:off x="2371576" y="5066208"/>
            <a:ext cx="288925" cy="468313"/>
          </a:xfrm>
          <a:prstGeom prst="downArrow">
            <a:avLst>
              <a:gd name="adj1" fmla="val 47222"/>
              <a:gd name="adj2" fmla="val 8374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723207" y="5122565"/>
            <a:ext cx="4248150" cy="3905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882082" y="5146377"/>
            <a:ext cx="3070225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2747020" y="3901777"/>
            <a:ext cx="5613400" cy="468313"/>
          </a:xfrm>
          <a:custGeom>
            <a:avLst/>
            <a:gdLst>
              <a:gd name="T0" fmla="*/ 0 w 2790"/>
              <a:gd name="T1" fmla="*/ 2147483646 h 279"/>
              <a:gd name="T2" fmla="*/ 2147483646 w 2790"/>
              <a:gd name="T3" fmla="*/ 2147483646 h 279"/>
              <a:gd name="T4" fmla="*/ 2147483646 w 2790"/>
              <a:gd name="T5" fmla="*/ 2147483646 h 279"/>
              <a:gd name="T6" fmla="*/ 2147483646 w 2790"/>
              <a:gd name="T7" fmla="*/ 0 h 279"/>
              <a:gd name="T8" fmla="*/ 0 w 2790"/>
              <a:gd name="T9" fmla="*/ 2147483646 h 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90"/>
              <a:gd name="T16" fmla="*/ 0 h 279"/>
              <a:gd name="T17" fmla="*/ 2790 w 2790"/>
              <a:gd name="T18" fmla="*/ 279 h 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90" h="279">
                <a:moveTo>
                  <a:pt x="0" y="6"/>
                </a:moveTo>
                <a:lnTo>
                  <a:pt x="561" y="279"/>
                </a:lnTo>
                <a:lnTo>
                  <a:pt x="2100" y="276"/>
                </a:lnTo>
                <a:lnTo>
                  <a:pt x="2790" y="0"/>
                </a:lnTo>
                <a:lnTo>
                  <a:pt x="0" y="6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723207" y="5746452"/>
            <a:ext cx="42481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821632" y="511939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部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882082" y="4346277"/>
            <a:ext cx="3089275" cy="392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ICMP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报文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634307" y="1988840"/>
            <a:ext cx="3254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3882082" y="512256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512320" y="5119390"/>
            <a:ext cx="1617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据  部  分</a:t>
            </a: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233045" y="4738390"/>
            <a:ext cx="288925" cy="468312"/>
          </a:xfrm>
          <a:prstGeom prst="downArrow">
            <a:avLst>
              <a:gd name="adj1" fmla="val 47222"/>
              <a:gd name="adj2" fmla="val 83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723207" y="2368252"/>
            <a:ext cx="5600700" cy="15636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rot="5400000" flipV="1">
            <a:off x="5523557" y="-71735"/>
            <a:ext cx="0" cy="560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4121795" y="2338090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V="1">
            <a:off x="5521970" y="2338090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V="1">
            <a:off x="5521970" y="2338090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391920" y="2311102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检验和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012132" y="231110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类型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491682" y="231110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代码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956570" y="2707977"/>
            <a:ext cx="479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（这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个字节取决于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ICMP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报文的类型）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4015432" y="1988840"/>
            <a:ext cx="3254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5344170" y="1988840"/>
            <a:ext cx="4667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4153545" y="5590877"/>
            <a:ext cx="1273175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7993707" y="1988840"/>
            <a:ext cx="4667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4120207" y="5552777"/>
            <a:ext cx="125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数据报</a:t>
            </a:r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rot="16200000">
            <a:off x="5523557" y="320377"/>
            <a:ext cx="0" cy="560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842020" y="2131715"/>
            <a:ext cx="1481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前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个字节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都是一样的</a:t>
            </a: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3308995" y="3319165"/>
            <a:ext cx="444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333399"/>
                </a:solidFill>
                <a:ea typeface="黑体" panose="02010609060101010101" pitchFamily="49" charset="-122"/>
              </a:rPr>
              <a:t>ICMP </a:t>
            </a:r>
            <a:r>
              <a:rPr kumimoji="1" lang="zh-CN" altLang="en-US" sz="2000" dirty="0">
                <a:solidFill>
                  <a:srgbClr val="333399"/>
                </a:solidFill>
                <a:ea typeface="黑体" panose="02010609060101010101" pitchFamily="49" charset="-122"/>
              </a:rPr>
              <a:t>的数据部分（长度取决于类型）</a:t>
            </a:r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>
            <a:off x="2239020" y="2493665"/>
            <a:ext cx="48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4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4.6.3 ICMP</a:t>
            </a:r>
            <a:r>
              <a:rPr lang="zh-CN" altLang="en-US" sz="2200" dirty="0"/>
              <a:t>差错报文</a:t>
            </a:r>
            <a:endParaRPr lang="en-US" altLang="zh-CN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1. </a:t>
            </a:r>
            <a:r>
              <a:rPr lang="zh-CN" altLang="en-US" sz="2000" dirty="0"/>
              <a:t>路由重定向报文</a:t>
            </a:r>
          </a:p>
        </p:txBody>
      </p:sp>
      <p:pic>
        <p:nvPicPr>
          <p:cNvPr id="5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13" y="1913810"/>
            <a:ext cx="4254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8"/>
          <p:cNvSpPr>
            <a:spLocks noChangeArrowheads="1"/>
          </p:cNvSpPr>
          <p:nvPr/>
        </p:nvSpPr>
        <p:spPr bwMode="auto">
          <a:xfrm>
            <a:off x="4538935" y="3645024"/>
            <a:ext cx="230425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路由重定向报文格式</a:t>
            </a:r>
            <a:endParaRPr lang="zh-CN" altLang="en-US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23342"/>
              </p:ext>
            </p:extLst>
          </p:nvPr>
        </p:nvGraphicFramePr>
        <p:xfrm>
          <a:off x="2987749" y="4013324"/>
          <a:ext cx="5400675" cy="2205035"/>
        </p:xfrm>
        <a:graphic>
          <a:graphicData uri="http://schemas.openxmlformats.org/drawingml/2006/table">
            <a:tbl>
              <a:tblPr/>
              <a:tblGrid>
                <a:gridCol w="125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代码值</a:t>
                      </a: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描 述</a:t>
                      </a: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对特定网络重定向</a:t>
                      </a: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对特定主机重定向</a:t>
                      </a: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基于指定的服务类型对特定网络重定向</a:t>
                      </a: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基于指定的服务类型对特定主机重定向</a:t>
                      </a:r>
                    </a:p>
                  </a:txBody>
                  <a:tcPr marL="68581" marR="68581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16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4.6.3 ICMP</a:t>
            </a:r>
            <a:r>
              <a:rPr lang="zh-CN" altLang="en-US" sz="2200" dirty="0"/>
              <a:t>差错报文</a:t>
            </a:r>
            <a:endParaRPr lang="en-US" altLang="zh-CN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2. </a:t>
            </a:r>
            <a:r>
              <a:rPr lang="zh-CN" altLang="en-US" sz="2000" dirty="0"/>
              <a:t>超时报文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路由器转发分组时，</a:t>
            </a:r>
            <a:r>
              <a:rPr lang="en-US" altLang="zh-CN" b="0" dirty="0"/>
              <a:t>TTL</a:t>
            </a:r>
            <a:r>
              <a:rPr lang="zh-CN" altLang="en-US" b="0" dirty="0"/>
              <a:t>字段值减</a:t>
            </a:r>
            <a:r>
              <a:rPr lang="en-US" altLang="zh-CN" b="0" dirty="0"/>
              <a:t>1</a:t>
            </a:r>
            <a:r>
              <a:rPr lang="zh-CN" altLang="en-US" b="0" dirty="0"/>
              <a:t>后为</a:t>
            </a:r>
            <a:r>
              <a:rPr lang="en-US" altLang="zh-CN" b="0" dirty="0"/>
              <a:t>0</a:t>
            </a:r>
            <a:r>
              <a:rPr lang="zh-CN" altLang="en-US" b="0" dirty="0"/>
              <a:t>，则丢弃该分组，同时向源主机发送超时报文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分组所有分段在限定时间内（当第</a:t>
            </a:r>
            <a:r>
              <a:rPr lang="en-US" altLang="zh-CN" b="0" dirty="0"/>
              <a:t>1</a:t>
            </a:r>
            <a:r>
              <a:rPr lang="zh-CN" altLang="en-US" b="0" dirty="0"/>
              <a:t>个分段到达，启动定时器）未能到达目的主机时（分组无法组装），若多个分组出现这种情况，导致目的主机不能接收新的分组，从而出现“死锁”，将丢弃接收到的分段，并向源主机发送超时报文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4581128"/>
            <a:ext cx="3884951" cy="164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4.6.3 ICMP</a:t>
            </a:r>
            <a:r>
              <a:rPr lang="zh-CN" altLang="en-US" sz="2200" dirty="0"/>
              <a:t>差错报文</a:t>
            </a:r>
            <a:endParaRPr lang="en-US" altLang="zh-CN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3. </a:t>
            </a:r>
            <a:r>
              <a:rPr lang="zh-CN" altLang="en-US" sz="2000" dirty="0"/>
              <a:t>参数出错报文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路由器发现以上</a:t>
            </a:r>
            <a:r>
              <a:rPr lang="en-US" altLang="zh-CN" sz="2000" b="0" dirty="0"/>
              <a:t>4</a:t>
            </a:r>
            <a:r>
              <a:rPr lang="zh-CN" altLang="en-US" sz="2000" b="0" dirty="0"/>
              <a:t>种差错情况以外的错误字段，丢弃该分组，向源结点发送参数出错报文。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979613" y="3284538"/>
          <a:ext cx="5616575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Visio" r:id="rId4" imgW="3026299" imgH="1586011" progId="Visio.Drawing.11">
                  <p:embed/>
                </p:oleObj>
              </mc:Choice>
              <mc:Fallback>
                <p:oleObj name="Visio" r:id="rId4" imgW="3026299" imgH="15860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84538"/>
                        <a:ext cx="5616575" cy="295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21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4.6.3 ICMP</a:t>
            </a:r>
            <a:r>
              <a:rPr lang="zh-CN" altLang="en-US" sz="2200" dirty="0"/>
              <a:t>查询报文</a:t>
            </a:r>
            <a:endParaRPr lang="en-US" altLang="zh-CN" sz="22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26357"/>
              </p:ext>
            </p:extLst>
          </p:nvPr>
        </p:nvGraphicFramePr>
        <p:xfrm>
          <a:off x="791368" y="2276872"/>
          <a:ext cx="7561263" cy="3527424"/>
        </p:xfrm>
        <a:graphic>
          <a:graphicData uri="http://schemas.openxmlformats.org/drawingml/2006/table">
            <a:tbl>
              <a:tblPr/>
              <a:tblGrid>
                <a:gridCol w="123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8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4" marR="68584" marT="0" marB="0" anchor="ctr" anchorCtr="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类型名称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代码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/>
                          <a:ea typeface="宋体"/>
                          <a:cs typeface="Times New Roman"/>
                        </a:rPr>
                        <a:t>报文名称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3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13/14</a:t>
                      </a:r>
                      <a:endParaRPr lang="zh-CN" sz="1800" kern="1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时间戳请求与应答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时间戳请求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时间戳应答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3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8/0</a:t>
                      </a:r>
                      <a:endParaRPr lang="zh-CN" sz="1800" kern="1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回应请求与应答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回应请求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回应应答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93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17/18</a:t>
                      </a:r>
                      <a:endParaRPr lang="zh-CN" sz="1800" kern="1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地址掩码请求与应答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地址掩码请求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9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地址掩码应答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93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10/9</a:t>
                      </a:r>
                      <a:endParaRPr lang="zh-CN" sz="1800" kern="1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路由器询问与通告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路由器询问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9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0</a:t>
                      </a:r>
                      <a:endParaRPr lang="zh-CN" sz="1800" kern="1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路由器通告</a:t>
                      </a:r>
                    </a:p>
                  </a:txBody>
                  <a:tcPr marL="68584" marR="68584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4.6 </a:t>
            </a:r>
            <a:r>
              <a:rPr lang="zh-CN" altLang="en-US" sz="2400" dirty="0"/>
              <a:t>互联网控制报文协议</a:t>
            </a:r>
            <a:r>
              <a:rPr lang="en-US" altLang="zh-CN" sz="2400" dirty="0"/>
              <a:t>ICMP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4.6.4 ICMP</a:t>
            </a:r>
            <a:r>
              <a:rPr lang="zh-CN" altLang="en-US" sz="2200" dirty="0"/>
              <a:t>查询报文</a:t>
            </a:r>
            <a:endParaRPr lang="en-US" altLang="zh-CN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1.</a:t>
            </a:r>
            <a:r>
              <a:rPr lang="zh-CN" altLang="en-US" sz="2000" dirty="0"/>
              <a:t>时间戳请求与应答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提供基本简单的网络时钟同步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用来确定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分组在两个机器之间往返所需时间（时钟同步）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时间戳：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初始时间戳：源主机发出请求的时间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接收时间戳：目的主机收到请求的时间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发送时间戳：目的主机发送应答时间</a:t>
            </a:r>
          </a:p>
        </p:txBody>
      </p:sp>
      <p:pic>
        <p:nvPicPr>
          <p:cNvPr id="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40768"/>
            <a:ext cx="3638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0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782</Words>
  <Application>Microsoft Office PowerPoint</Application>
  <PresentationFormat>全屏显示(4:3)</PresentationFormat>
  <Paragraphs>138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楷体</vt:lpstr>
      <vt:lpstr>隶书</vt:lpstr>
      <vt:lpstr>Arial</vt:lpstr>
      <vt:lpstr>Calibri</vt:lpstr>
      <vt:lpstr>Calibri Light</vt:lpstr>
      <vt:lpstr>Tahoma</vt:lpstr>
      <vt:lpstr>Wingdings</vt:lpstr>
      <vt:lpstr>回顾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Wisdom Tsou</cp:lastModifiedBy>
  <cp:revision>1146</cp:revision>
  <dcterms:created xsi:type="dcterms:W3CDTF">2014-05-03T04:50:23Z</dcterms:created>
  <dcterms:modified xsi:type="dcterms:W3CDTF">2019-01-17T02:47:01Z</dcterms:modified>
</cp:coreProperties>
</file>