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58" r:id="rId1"/>
  </p:sldMasterIdLst>
  <p:notesMasterIdLst>
    <p:notesMasterId r:id="rId17"/>
  </p:notesMasterIdLst>
  <p:handoutMasterIdLst>
    <p:handoutMasterId r:id="rId18"/>
  </p:handoutMasterIdLst>
  <p:sldIdLst>
    <p:sldId id="306" r:id="rId2"/>
    <p:sldId id="351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1" r:id="rId11"/>
    <p:sldId id="362" r:id="rId12"/>
    <p:sldId id="363" r:id="rId13"/>
    <p:sldId id="364" r:id="rId14"/>
    <p:sldId id="365" r:id="rId15"/>
    <p:sldId id="366" r:id="rId16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75" userDrawn="1">
          <p15:clr>
            <a:srgbClr val="A4A3A4"/>
          </p15:clr>
        </p15:guide>
        <p15:guide id="3" pos="340" userDrawn="1">
          <p15:clr>
            <a:srgbClr val="A4A3A4"/>
          </p15:clr>
        </p15:guide>
        <p15:guide id="4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" lastIdx="2" clrIdx="0"/>
  <p:cmAuthor id="2" name="Wisdom Tsou" initials="" lastIdx="3" clrIdx="1"/>
  <p:cmAuthor id="3" name="Lu WANG" initials="LW" lastIdx="12" clrIdx="2">
    <p:extLst>
      <p:ext uri="{19B8F6BF-5375-455C-9EA6-DF929625EA0E}">
        <p15:presenceInfo xmlns:p15="http://schemas.microsoft.com/office/powerpoint/2012/main" userId="25ea39ace75ee5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97"/>
    <a:srgbClr val="AF0634"/>
    <a:srgbClr val="CCFFFF"/>
    <a:srgbClr val="FF5050"/>
    <a:srgbClr val="FF3399"/>
    <a:srgbClr val="EAEAEA"/>
    <a:srgbClr val="000000"/>
    <a:srgbClr val="1B9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81315" autoAdjust="0"/>
  </p:normalViewPr>
  <p:slideViewPr>
    <p:cSldViewPr>
      <p:cViewPr varScale="1">
        <p:scale>
          <a:sx n="93" d="100"/>
          <a:sy n="93" d="100"/>
        </p:scale>
        <p:origin x="492" y="60"/>
      </p:cViewPr>
      <p:guideLst>
        <p:guide orient="horz" pos="2160"/>
        <p:guide pos="5375"/>
        <p:guide pos="34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楠 陆" userId="bd212e9c8df16be3" providerId="LiveId" clId="{F60D1819-E959-4168-B334-213B5F549DE2}"/>
    <pc:docChg chg="undo custSel modSld modMainMaster">
      <pc:chgData name="楠 陆" userId="bd212e9c8df16be3" providerId="LiveId" clId="{F60D1819-E959-4168-B334-213B5F549DE2}" dt="2018-12-18T10:51:59.701" v="141" actId="20577"/>
      <pc:docMkLst>
        <pc:docMk/>
      </pc:docMkLst>
      <pc:sldChg chg="modSp modTransition">
        <pc:chgData name="楠 陆" userId="bd212e9c8df16be3" providerId="LiveId" clId="{F60D1819-E959-4168-B334-213B5F549DE2}" dt="2018-12-16T13:02:36.388" v="93"/>
        <pc:sldMkLst>
          <pc:docMk/>
          <pc:sldMk cId="0" sldId="306"/>
        </pc:sldMkLst>
        <pc:spChg chg="mod">
          <ac:chgData name="楠 陆" userId="bd212e9c8df16be3" providerId="LiveId" clId="{F60D1819-E959-4168-B334-213B5F549DE2}" dt="2018-12-16T13:02:36.388" v="93"/>
          <ac:spMkLst>
            <pc:docMk/>
            <pc:sldMk cId="0" sldId="306"/>
            <ac:spMk id="12" creationId="{EB84BBDD-6DAE-41DF-81F2-B1A70B5B8615}"/>
          </ac:spMkLst>
        </pc:spChg>
      </pc:sldChg>
      <pc:sldChg chg="modSp modTransition">
        <pc:chgData name="楠 陆" userId="bd212e9c8df16be3" providerId="LiveId" clId="{F60D1819-E959-4168-B334-213B5F549DE2}" dt="2018-12-15T00:52:39.258" v="75" actId="113"/>
        <pc:sldMkLst>
          <pc:docMk/>
          <pc:sldMk cId="0" sldId="307"/>
        </pc:sldMkLst>
        <pc:spChg chg="mod">
          <ac:chgData name="楠 陆" userId="bd212e9c8df16be3" providerId="LiveId" clId="{F60D1819-E959-4168-B334-213B5F549DE2}" dt="2018-12-15T00:52:39.258" v="75" actId="113"/>
          <ac:spMkLst>
            <pc:docMk/>
            <pc:sldMk cId="0" sldId="307"/>
            <ac:spMk id="7170" creationId="{38EA1496-10C2-4B7B-A453-246E3E4E79C9}"/>
          </ac:spMkLst>
        </pc:spChg>
      </pc:sldChg>
      <pc:sldChg chg="modSp modTransition">
        <pc:chgData name="楠 陆" userId="bd212e9c8df16be3" providerId="LiveId" clId="{F60D1819-E959-4168-B334-213B5F549DE2}" dt="2018-12-15T00:52:46.899" v="76" actId="113"/>
        <pc:sldMkLst>
          <pc:docMk/>
          <pc:sldMk cId="0" sldId="308"/>
        </pc:sldMkLst>
        <pc:spChg chg="mod">
          <ac:chgData name="楠 陆" userId="bd212e9c8df16be3" providerId="LiveId" clId="{F60D1819-E959-4168-B334-213B5F549DE2}" dt="2018-12-15T00:52:46.899" v="76" actId="113"/>
          <ac:spMkLst>
            <pc:docMk/>
            <pc:sldMk cId="0" sldId="308"/>
            <ac:spMk id="2" creationId="{5B2491E7-24D8-4B68-95A6-7CA3B3AA07D1}"/>
          </ac:spMkLst>
        </pc:spChg>
      </pc:sldChg>
      <pc:sldChg chg="modSp modTransition">
        <pc:chgData name="楠 陆" userId="bd212e9c8df16be3" providerId="LiveId" clId="{F60D1819-E959-4168-B334-213B5F549DE2}" dt="2018-12-15T00:52:57.616" v="77" actId="113"/>
        <pc:sldMkLst>
          <pc:docMk/>
          <pc:sldMk cId="0" sldId="309"/>
        </pc:sldMkLst>
        <pc:spChg chg="mod">
          <ac:chgData name="楠 陆" userId="bd212e9c8df16be3" providerId="LiveId" clId="{F60D1819-E959-4168-B334-213B5F549DE2}" dt="2018-12-15T00:52:57.616" v="77" actId="113"/>
          <ac:spMkLst>
            <pc:docMk/>
            <pc:sldMk cId="0" sldId="309"/>
            <ac:spMk id="11266" creationId="{717B98FA-1E2C-490F-8F36-2AAEE33CFC48}"/>
          </ac:spMkLst>
        </pc:spChg>
      </pc:sldChg>
      <pc:sldChg chg="modSp modTransition">
        <pc:chgData name="楠 陆" userId="bd212e9c8df16be3" providerId="LiveId" clId="{F60D1819-E959-4168-B334-213B5F549DE2}" dt="2018-12-15T00:53:13.692" v="79" actId="113"/>
        <pc:sldMkLst>
          <pc:docMk/>
          <pc:sldMk cId="0" sldId="310"/>
        </pc:sldMkLst>
        <pc:spChg chg="mod">
          <ac:chgData name="楠 陆" userId="bd212e9c8df16be3" providerId="LiveId" clId="{F60D1819-E959-4168-B334-213B5F549DE2}" dt="2018-12-15T00:53:13.692" v="79" actId="113"/>
          <ac:spMkLst>
            <pc:docMk/>
            <pc:sldMk cId="0" sldId="310"/>
            <ac:spMk id="2" creationId="{F27C501C-5EDE-4E81-AB5C-2DF61941F969}"/>
          </ac:spMkLst>
        </pc:spChg>
        <pc:spChg chg="mod">
          <ac:chgData name="楠 陆" userId="bd212e9c8df16be3" providerId="LiveId" clId="{F60D1819-E959-4168-B334-213B5F549DE2}" dt="2018-12-15T00:53:06.941" v="78" actId="113"/>
          <ac:spMkLst>
            <pc:docMk/>
            <pc:sldMk cId="0" sldId="310"/>
            <ac:spMk id="6" creationId="{82E2A12B-BB9A-4334-AA96-2C1A6E958A1B}"/>
          </ac:spMkLst>
        </pc:sp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0" sldId="312"/>
        </pc:sldMkLst>
      </pc:sldChg>
      <pc:sldChg chg="modSp modTransition">
        <pc:chgData name="楠 陆" userId="bd212e9c8df16be3" providerId="LiveId" clId="{F60D1819-E959-4168-B334-213B5F549DE2}" dt="2018-12-15T00:53:29.081" v="80" actId="113"/>
        <pc:sldMkLst>
          <pc:docMk/>
          <pc:sldMk cId="0" sldId="313"/>
        </pc:sldMkLst>
        <pc:spChg chg="mod">
          <ac:chgData name="楠 陆" userId="bd212e9c8df16be3" providerId="LiveId" clId="{F60D1819-E959-4168-B334-213B5F549DE2}" dt="2018-12-15T00:53:29.081" v="80" actId="113"/>
          <ac:spMkLst>
            <pc:docMk/>
            <pc:sldMk cId="0" sldId="313"/>
            <ac:spMk id="2" creationId="{894AB04D-7037-4A3A-B161-27584E64E844}"/>
          </ac:spMkLst>
        </pc:spChg>
      </pc:sldChg>
      <pc:sldChg chg="modSp modTransition">
        <pc:chgData name="楠 陆" userId="bd212e9c8df16be3" providerId="LiveId" clId="{F60D1819-E959-4168-B334-213B5F549DE2}" dt="2018-12-15T00:53:38.194" v="81" actId="113"/>
        <pc:sldMkLst>
          <pc:docMk/>
          <pc:sldMk cId="0" sldId="314"/>
        </pc:sldMkLst>
        <pc:spChg chg="mod">
          <ac:chgData name="楠 陆" userId="bd212e9c8df16be3" providerId="LiveId" clId="{F60D1819-E959-4168-B334-213B5F549DE2}" dt="2018-12-15T00:53:38.194" v="81" actId="113"/>
          <ac:spMkLst>
            <pc:docMk/>
            <pc:sldMk cId="0" sldId="314"/>
            <ac:spMk id="21506" creationId="{D4E1DFD3-22B3-48EA-AB21-95F0D964D222}"/>
          </ac:spMkLst>
        </pc:sp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2806065662" sldId="315"/>
        </pc:sldMkLst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0" sldId="316"/>
        </pc:sldMkLst>
      </pc:sldChg>
      <pc:sldChg chg="modSp modTransition">
        <pc:chgData name="楠 陆" userId="bd212e9c8df16be3" providerId="LiveId" clId="{F60D1819-E959-4168-B334-213B5F549DE2}" dt="2018-12-15T00:48:06.987" v="69" actId="1076"/>
        <pc:sldMkLst>
          <pc:docMk/>
          <pc:sldMk cId="0" sldId="317"/>
        </pc:sldMkLst>
        <pc:spChg chg="mod">
          <ac:chgData name="楠 陆" userId="bd212e9c8df16be3" providerId="LiveId" clId="{F60D1819-E959-4168-B334-213B5F549DE2}" dt="2018-12-15T00:48:03.200" v="68" actId="1076"/>
          <ac:spMkLst>
            <pc:docMk/>
            <pc:sldMk cId="0" sldId="317"/>
            <ac:spMk id="41" creationId="{623A356A-6AB6-44E8-8229-51CD5EC0352E}"/>
          </ac:spMkLst>
        </pc:spChg>
        <pc:grpChg chg="mod">
          <ac:chgData name="楠 陆" userId="bd212e9c8df16be3" providerId="LiveId" clId="{F60D1819-E959-4168-B334-213B5F549DE2}" dt="2018-12-15T00:48:06.987" v="69" actId="1076"/>
          <ac:grpSpMkLst>
            <pc:docMk/>
            <pc:sldMk cId="0" sldId="317"/>
            <ac:grpSpMk id="25607" creationId="{D1665303-71CC-44A6-932F-61F8973921EE}"/>
          </ac:grpSpMkLst>
        </pc:grp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0" sldId="318"/>
        </pc:sldMkLst>
      </pc:sldChg>
      <pc:sldChg chg="addSp delSp modSp modTransition">
        <pc:chgData name="楠 陆" userId="bd212e9c8df16be3" providerId="LiveId" clId="{F60D1819-E959-4168-B334-213B5F549DE2}" dt="2018-12-15T00:53:53.330" v="82" actId="113"/>
        <pc:sldMkLst>
          <pc:docMk/>
          <pc:sldMk cId="0" sldId="319"/>
        </pc:sldMkLst>
        <pc:spChg chg="mod">
          <ac:chgData name="楠 陆" userId="bd212e9c8df16be3" providerId="LiveId" clId="{F60D1819-E959-4168-B334-213B5F549DE2}" dt="2018-12-15T00:53:53.330" v="82" actId="113"/>
          <ac:spMkLst>
            <pc:docMk/>
            <pc:sldMk cId="0" sldId="319"/>
            <ac:spMk id="29698" creationId="{248C7D3A-B754-4289-9C21-781E91F789A9}"/>
          </ac:spMkLst>
        </pc:spChg>
        <pc:grpChg chg="del mod">
          <ac:chgData name="楠 陆" userId="bd212e9c8df16be3" providerId="LiveId" clId="{F60D1819-E959-4168-B334-213B5F549DE2}" dt="2018-12-14T22:21:35.067" v="22" actId="478"/>
          <ac:grpSpMkLst>
            <pc:docMk/>
            <pc:sldMk cId="0" sldId="319"/>
            <ac:grpSpMk id="8" creationId="{68A532FA-C71F-4EFC-BB0F-BB628592BAE5}"/>
          </ac:grpSpMkLst>
        </pc:grpChg>
        <pc:picChg chg="add del mod">
          <ac:chgData name="楠 陆" userId="bd212e9c8df16be3" providerId="LiveId" clId="{F60D1819-E959-4168-B334-213B5F549DE2}" dt="2018-12-14T22:21:56.151" v="27" actId="478"/>
          <ac:picMkLst>
            <pc:docMk/>
            <pc:sldMk cId="0" sldId="319"/>
            <ac:picMk id="2" creationId="{722527E6-0B81-458D-8FD3-4F181FDB4A1D}"/>
          </ac:picMkLst>
        </pc:picChg>
        <pc:picChg chg="add mod">
          <ac:chgData name="楠 陆" userId="bd212e9c8df16be3" providerId="LiveId" clId="{F60D1819-E959-4168-B334-213B5F549DE2}" dt="2018-12-14T22:22:50.254" v="32" actId="14100"/>
          <ac:picMkLst>
            <pc:docMk/>
            <pc:sldMk cId="0" sldId="319"/>
            <ac:picMk id="3" creationId="{9A513E21-AB99-45E1-84C2-5172102D50E9}"/>
          </ac:picMkLst>
        </pc:picChg>
      </pc:sldChg>
      <pc:sldChg chg="modSp modTransition modNotesTx">
        <pc:chgData name="楠 陆" userId="bd212e9c8df16be3" providerId="LiveId" clId="{F60D1819-E959-4168-B334-213B5F549DE2}" dt="2018-12-18T10:50:46.652" v="132" actId="20577"/>
        <pc:sldMkLst>
          <pc:docMk/>
          <pc:sldMk cId="0" sldId="320"/>
        </pc:sldMkLst>
        <pc:spChg chg="mod">
          <ac:chgData name="楠 陆" userId="bd212e9c8df16be3" providerId="LiveId" clId="{F60D1819-E959-4168-B334-213B5F549DE2}" dt="2018-12-15T00:54:07.693" v="84" actId="113"/>
          <ac:spMkLst>
            <pc:docMk/>
            <pc:sldMk cId="0" sldId="320"/>
            <ac:spMk id="31746" creationId="{7844B1D7-5BB0-4C7D-BA60-9973C8CC9F10}"/>
          </ac:spMkLst>
        </pc:spChg>
      </pc:sldChg>
      <pc:sldChg chg="modSp modTransition modNotesTx">
        <pc:chgData name="楠 陆" userId="bd212e9c8df16be3" providerId="LiveId" clId="{F60D1819-E959-4168-B334-213B5F549DE2}" dt="2018-12-18T10:51:01.860" v="133" actId="20577"/>
        <pc:sldMkLst>
          <pc:docMk/>
          <pc:sldMk cId="0" sldId="321"/>
        </pc:sldMkLst>
        <pc:spChg chg="mod">
          <ac:chgData name="楠 陆" userId="bd212e9c8df16be3" providerId="LiveId" clId="{F60D1819-E959-4168-B334-213B5F549DE2}" dt="2018-12-15T00:54:21.493" v="85" actId="113"/>
          <ac:spMkLst>
            <pc:docMk/>
            <pc:sldMk cId="0" sldId="321"/>
            <ac:spMk id="33794" creationId="{382B2FB5-1D3F-429E-903C-24088DCEB6EE}"/>
          </ac:spMkLst>
        </pc:spChg>
      </pc:sldChg>
      <pc:sldChg chg="modSp modTransition">
        <pc:chgData name="楠 陆" userId="bd212e9c8df16be3" providerId="LiveId" clId="{F60D1819-E959-4168-B334-213B5F549DE2}" dt="2018-12-15T00:54:32.642" v="86" actId="113"/>
        <pc:sldMkLst>
          <pc:docMk/>
          <pc:sldMk cId="0" sldId="322"/>
        </pc:sldMkLst>
        <pc:spChg chg="mod">
          <ac:chgData name="楠 陆" userId="bd212e9c8df16be3" providerId="LiveId" clId="{F60D1819-E959-4168-B334-213B5F549DE2}" dt="2018-12-15T00:54:32.642" v="86" actId="113"/>
          <ac:spMkLst>
            <pc:docMk/>
            <pc:sldMk cId="0" sldId="322"/>
            <ac:spMk id="35842" creationId="{F9DD4822-9ADD-4962-811A-2E600F1157B7}"/>
          </ac:spMkLst>
        </pc:spChg>
      </pc:sldChg>
      <pc:sldChg chg="modSp modTransition">
        <pc:chgData name="楠 陆" userId="bd212e9c8df16be3" providerId="LiveId" clId="{F60D1819-E959-4168-B334-213B5F549DE2}" dt="2018-12-15T00:54:40.026" v="87" actId="113"/>
        <pc:sldMkLst>
          <pc:docMk/>
          <pc:sldMk cId="0" sldId="323"/>
        </pc:sldMkLst>
        <pc:spChg chg="mod">
          <ac:chgData name="楠 陆" userId="bd212e9c8df16be3" providerId="LiveId" clId="{F60D1819-E959-4168-B334-213B5F549DE2}" dt="2018-12-15T00:54:40.026" v="87" actId="113"/>
          <ac:spMkLst>
            <pc:docMk/>
            <pc:sldMk cId="0" sldId="323"/>
            <ac:spMk id="37890" creationId="{5A4ADAD8-EE89-44E3-9391-1ADCC1A657D7}"/>
          </ac:spMkLst>
        </pc:spChg>
      </pc:sldChg>
      <pc:sldChg chg="modSp modTransition">
        <pc:chgData name="楠 陆" userId="bd212e9c8df16be3" providerId="LiveId" clId="{F60D1819-E959-4168-B334-213B5F549DE2}" dt="2018-12-15T00:54:47.085" v="88" actId="113"/>
        <pc:sldMkLst>
          <pc:docMk/>
          <pc:sldMk cId="0" sldId="324"/>
        </pc:sldMkLst>
        <pc:spChg chg="mod">
          <ac:chgData name="楠 陆" userId="bd212e9c8df16be3" providerId="LiveId" clId="{F60D1819-E959-4168-B334-213B5F549DE2}" dt="2018-12-15T00:54:47.085" v="88" actId="113"/>
          <ac:spMkLst>
            <pc:docMk/>
            <pc:sldMk cId="0" sldId="324"/>
            <ac:spMk id="39938" creationId="{1EF93A9C-3F3A-4088-8DBF-32DEA97D8461}"/>
          </ac:spMkLst>
        </pc:spChg>
      </pc:sldChg>
      <pc:sldChg chg="modSp modTransition">
        <pc:chgData name="楠 陆" userId="bd212e9c8df16be3" providerId="LiveId" clId="{F60D1819-E959-4168-B334-213B5F549DE2}" dt="2018-12-15T00:54:54.439" v="89" actId="113"/>
        <pc:sldMkLst>
          <pc:docMk/>
          <pc:sldMk cId="0" sldId="325"/>
        </pc:sldMkLst>
        <pc:spChg chg="mod">
          <ac:chgData name="楠 陆" userId="bd212e9c8df16be3" providerId="LiveId" clId="{F60D1819-E959-4168-B334-213B5F549DE2}" dt="2018-12-15T00:54:54.439" v="89" actId="113"/>
          <ac:spMkLst>
            <pc:docMk/>
            <pc:sldMk cId="0" sldId="325"/>
            <ac:spMk id="44034" creationId="{AE9AE61F-22DD-44BB-8A1A-36216046FD89}"/>
          </ac:spMkLst>
        </pc:spChg>
      </pc:sldChg>
      <pc:sldChg chg="modSp modTransition">
        <pc:chgData name="楠 陆" userId="bd212e9c8df16be3" providerId="LiveId" clId="{F60D1819-E959-4168-B334-213B5F549DE2}" dt="2018-12-15T00:55:02.318" v="90" actId="113"/>
        <pc:sldMkLst>
          <pc:docMk/>
          <pc:sldMk cId="0" sldId="326"/>
        </pc:sldMkLst>
        <pc:spChg chg="mod">
          <ac:chgData name="楠 陆" userId="bd212e9c8df16be3" providerId="LiveId" clId="{F60D1819-E959-4168-B334-213B5F549DE2}" dt="2018-12-15T00:55:02.318" v="90" actId="113"/>
          <ac:spMkLst>
            <pc:docMk/>
            <pc:sldMk cId="0" sldId="326"/>
            <ac:spMk id="46082" creationId="{8093D739-CE99-4AB4-B550-4D3B0793CC59}"/>
          </ac:spMkLst>
        </pc:spChg>
      </pc:sldChg>
      <pc:sldChg chg="modSp modTransition">
        <pc:chgData name="楠 陆" userId="bd212e9c8df16be3" providerId="LiveId" clId="{F60D1819-E959-4168-B334-213B5F549DE2}" dt="2018-12-15T00:55:11.415" v="91" actId="113"/>
        <pc:sldMkLst>
          <pc:docMk/>
          <pc:sldMk cId="0" sldId="327"/>
        </pc:sldMkLst>
        <pc:spChg chg="mod">
          <ac:chgData name="楠 陆" userId="bd212e9c8df16be3" providerId="LiveId" clId="{F60D1819-E959-4168-B334-213B5F549DE2}" dt="2018-12-15T00:55:11.415" v="91" actId="113"/>
          <ac:spMkLst>
            <pc:docMk/>
            <pc:sldMk cId="0" sldId="327"/>
            <ac:spMk id="48130" creationId="{81DFE56A-400E-4EFC-BA24-98C40481BB06}"/>
          </ac:spMkLst>
        </pc:spChg>
      </pc:sldChg>
      <pc:sldChg chg="modSp modTransition">
        <pc:chgData name="楠 陆" userId="bd212e9c8df16be3" providerId="LiveId" clId="{F60D1819-E959-4168-B334-213B5F549DE2}" dt="2018-12-15T00:42:02.211" v="53"/>
        <pc:sldMkLst>
          <pc:docMk/>
          <pc:sldMk cId="0" sldId="328"/>
        </pc:sldMkLst>
        <pc:spChg chg="mod">
          <ac:chgData name="楠 陆" userId="bd212e9c8df16be3" providerId="LiveId" clId="{F60D1819-E959-4168-B334-213B5F549DE2}" dt="2018-12-14T22:27:40.270" v="39" actId="207"/>
          <ac:spMkLst>
            <pc:docMk/>
            <pc:sldMk cId="0" sldId="328"/>
            <ac:spMk id="50178" creationId="{402BADE1-2EC5-484B-935B-18E9D5564BF9}"/>
          </ac:spMkLst>
        </pc:spChg>
      </pc:sldChg>
      <pc:sldChg chg="modSp modTransition modNotesTx">
        <pc:chgData name="楠 陆" userId="bd212e9c8df16be3" providerId="LiveId" clId="{F60D1819-E959-4168-B334-213B5F549DE2}" dt="2018-12-18T10:51:59.701" v="141" actId="20577"/>
        <pc:sldMkLst>
          <pc:docMk/>
          <pc:sldMk cId="0" sldId="329"/>
        </pc:sldMkLst>
        <pc:spChg chg="mod">
          <ac:chgData name="楠 陆" userId="bd212e9c8df16be3" providerId="LiveId" clId="{F60D1819-E959-4168-B334-213B5F549DE2}" dt="2018-12-14T22:29:48.412" v="46" actId="20577"/>
          <ac:spMkLst>
            <pc:docMk/>
            <pc:sldMk cId="0" sldId="329"/>
            <ac:spMk id="52236" creationId="{34B3429F-CC24-4CCD-B7D5-B83D2A24738F}"/>
          </ac:spMkLst>
        </pc:spChg>
        <pc:spChg chg="mod">
          <ac:chgData name="楠 陆" userId="bd212e9c8df16be3" providerId="LiveId" clId="{F60D1819-E959-4168-B334-213B5F549DE2}" dt="2018-12-14T22:29:32.966" v="43" actId="20577"/>
          <ac:spMkLst>
            <pc:docMk/>
            <pc:sldMk cId="0" sldId="329"/>
            <ac:spMk id="52238" creationId="{E9D72D78-C48B-47D1-8CE8-6F7E441DCD0E}"/>
          </ac:spMkLst>
        </pc:spChg>
        <pc:graphicFrameChg chg="mod">
          <ac:chgData name="楠 陆" userId="bd212e9c8df16be3" providerId="LiveId" clId="{F60D1819-E959-4168-B334-213B5F549DE2}" dt="2018-12-14T22:29:41.736" v="44" actId="1076"/>
          <ac:graphicFrameMkLst>
            <pc:docMk/>
            <pc:sldMk cId="0" sldId="329"/>
            <ac:graphicFrameMk id="52235" creationId="{36047EEB-8309-49C4-85F4-7E07E18119A0}"/>
          </ac:graphicFrameMkLst>
        </pc:graphicFrame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0" sldId="330"/>
        </pc:sldMkLst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0" sldId="331"/>
        </pc:sldMkLst>
      </pc:sldChg>
      <pc:sldChg chg="modSp modTransition">
        <pc:chgData name="楠 陆" userId="bd212e9c8df16be3" providerId="LiveId" clId="{F60D1819-E959-4168-B334-213B5F549DE2}" dt="2018-12-15T00:52:30.818" v="74" actId="14100"/>
        <pc:sldMkLst>
          <pc:docMk/>
          <pc:sldMk cId="3189232844" sldId="332"/>
        </pc:sldMkLst>
        <pc:spChg chg="mod">
          <ac:chgData name="楠 陆" userId="bd212e9c8df16be3" providerId="LiveId" clId="{F60D1819-E959-4168-B334-213B5F549DE2}" dt="2018-12-15T00:52:30.818" v="74" actId="14100"/>
          <ac:spMkLst>
            <pc:docMk/>
            <pc:sldMk cId="3189232844" sldId="332"/>
            <ac:spMk id="2" creationId="{663B67E8-4D96-4BF0-9300-B1420A51FAE3}"/>
          </ac:spMkLst>
        </pc:spChg>
      </pc:sldChg>
      <pc:sldChg chg="addSp modSp modTransition modAnim">
        <pc:chgData name="楠 陆" userId="bd212e9c8df16be3" providerId="LiveId" clId="{F60D1819-E959-4168-B334-213B5F549DE2}" dt="2018-12-16T13:16:37.958" v="130" actId="1035"/>
        <pc:sldMkLst>
          <pc:docMk/>
          <pc:sldMk cId="3712641867" sldId="333"/>
        </pc:sldMkLst>
        <pc:spChg chg="mod">
          <ac:chgData name="楠 陆" userId="bd212e9c8df16be3" providerId="LiveId" clId="{F60D1819-E959-4168-B334-213B5F549DE2}" dt="2018-12-16T13:06:09.863" v="110" actId="2710"/>
          <ac:spMkLst>
            <pc:docMk/>
            <pc:sldMk cId="3712641867" sldId="333"/>
            <ac:spMk id="4" creationId="{90916DB2-0058-4F24-A4AE-CC6AD68B82E9}"/>
          </ac:spMkLst>
        </pc:spChg>
        <pc:picChg chg="add mod">
          <ac:chgData name="楠 陆" userId="bd212e9c8df16be3" providerId="LiveId" clId="{F60D1819-E959-4168-B334-213B5F549DE2}" dt="2018-12-16T13:16:37.958" v="130" actId="1035"/>
          <ac:picMkLst>
            <pc:docMk/>
            <pc:sldMk cId="3712641867" sldId="333"/>
            <ac:picMk id="2" creationId="{FBB97AFE-CB96-4B76-86AB-6BC2C6359DE5}"/>
          </ac:picMkLst>
        </pc:picChg>
        <pc:picChg chg="add mod">
          <ac:chgData name="楠 陆" userId="bd212e9c8df16be3" providerId="LiveId" clId="{F60D1819-E959-4168-B334-213B5F549DE2}" dt="2018-12-16T13:15:58.881" v="122" actId="1076"/>
          <ac:picMkLst>
            <pc:docMk/>
            <pc:sldMk cId="3712641867" sldId="333"/>
            <ac:picMk id="3" creationId="{FD56ADB8-5663-4059-A4BB-F1AAB137F079}"/>
          </ac:picMkLst>
        </pc:picChg>
        <pc:picChg chg="mod">
          <ac:chgData name="楠 陆" userId="bd212e9c8df16be3" providerId="LiveId" clId="{F60D1819-E959-4168-B334-213B5F549DE2}" dt="2018-12-16T13:16:29.262" v="128" actId="1036"/>
          <ac:picMkLst>
            <pc:docMk/>
            <pc:sldMk cId="3712641867" sldId="333"/>
            <ac:picMk id="5" creationId="{AE92E0D2-836E-4523-BFFC-46672E413C5A}"/>
          </ac:picMkLst>
        </pc:picChg>
        <pc:picChg chg="mod">
          <ac:chgData name="楠 陆" userId="bd212e9c8df16be3" providerId="LiveId" clId="{F60D1819-E959-4168-B334-213B5F549DE2}" dt="2018-12-16T13:16:21.983" v="125" actId="1035"/>
          <ac:picMkLst>
            <pc:docMk/>
            <pc:sldMk cId="3712641867" sldId="333"/>
            <ac:picMk id="6" creationId="{E14A8F43-6E97-4C6D-B57A-1CB5DEE4A1B7}"/>
          </ac:picMkLst>
        </pc:picChg>
      </pc:sldChg>
      <pc:sldMasterChg chg="modTransition modSldLayout">
        <pc:chgData name="楠 陆" userId="bd212e9c8df16be3" providerId="LiveId" clId="{F60D1819-E959-4168-B334-213B5F549DE2}" dt="2018-12-15T00:42:02.211" v="53"/>
        <pc:sldMasterMkLst>
          <pc:docMk/>
          <pc:sldMasterMk cId="0" sldId="2147484358"/>
        </pc:sldMasterMkLst>
        <pc:sldLayoutChg chg="modTransition">
          <pc:chgData name="楠 陆" userId="bd212e9c8df16be3" providerId="LiveId" clId="{F60D1819-E959-4168-B334-213B5F549DE2}" dt="2018-12-15T00:42:02.211" v="53"/>
          <pc:sldLayoutMkLst>
            <pc:docMk/>
            <pc:sldMasterMk cId="0" sldId="2147484358"/>
            <pc:sldLayoutMk cId="4024184028" sldId="2147484782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CDEC757-ED0C-448B-97BB-225F961822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46E28B-0DC5-426C-8AFD-6D20658FDC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B176DE-E2A0-445A-A07B-98CED7153BCE}" type="datetimeFigureOut">
              <a:rPr lang="zh-CN" altLang="en-US"/>
              <a:pPr>
                <a:defRPr/>
              </a:pPr>
              <a:t>2019/6/22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6E70-5C75-4110-B8F4-FB3A70AEC5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71C67-7EF7-42EC-BD27-1CEE1B20C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A311DE8-E6E0-419C-84B5-D6B316F040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1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06C574A-3F7F-496E-BD5A-487D80980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BB9507-D2C3-4649-9085-8B65913A59A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80750DBC-F318-42B9-8CB5-074ADE19A8A6}" type="datetimeFigureOut">
              <a:rPr lang="zh-CN" altLang="en-US"/>
              <a:pPr>
                <a:defRPr/>
              </a:pPr>
              <a:t>2019/6/22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D961FCE-E9EB-4E71-9294-4824C58119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FEBAFF4F-718A-4200-BC72-97FEC4DED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CBE88-50F0-41B8-AF9F-63202783FA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881C2-C5AA-4B4D-B2C1-92A9D8ECF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3E8C68-2FB9-4473-B76B-BC3B9587EF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60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3348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10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002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11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9162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12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8104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13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4225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14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9883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15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316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2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2476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3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575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4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8357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5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6039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6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2257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7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3019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8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2875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9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159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>
            <a:extLst>
              <a:ext uri="{FF2B5EF4-FFF2-40B4-BE49-F238E27FC236}">
                <a16:creationId xmlns:a16="http://schemas.microsoft.com/office/drawing/2014/main" id="{4B85EFCC-FB72-482D-9011-7F8007254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0">
            <a:extLst>
              <a:ext uri="{FF2B5EF4-FFF2-40B4-BE49-F238E27FC236}">
                <a16:creationId xmlns:a16="http://schemas.microsoft.com/office/drawing/2014/main" id="{9130BC23-3B3E-4822-A526-5B5F3784A4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E1B22D-5788-4C0D-B8AD-D4D04D7C92EB}"/>
              </a:ext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5" name="图片 13">
            <a:extLst>
              <a:ext uri="{FF2B5EF4-FFF2-40B4-BE49-F238E27FC236}">
                <a16:creationId xmlns:a16="http://schemas.microsoft.com/office/drawing/2014/main" id="{19C6D927-6302-4BA4-95AC-EAF79218E5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BB31C3E0-BD10-47C8-A5FD-089A010D4ABA}"/>
              </a:ext>
            </a:extLst>
          </p:cNvPr>
          <p:cNvCxnSpPr>
            <a:cxnSpLocks/>
          </p:cNvCxnSpPr>
          <p:nvPr userDrawn="1"/>
        </p:nvCxnSpPr>
        <p:spPr>
          <a:xfrm>
            <a:off x="250825" y="1268413"/>
            <a:ext cx="849788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8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66B172-84C2-4BB6-8249-403C24F1CB2A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5C4CC7-E85A-45CC-BCBE-FA62743B4B8D}"/>
              </a:ext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0.wmf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16.bin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3.bin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15" Type="http://schemas.openxmlformats.org/officeDocument/2006/relationships/image" Target="../media/image9.wmf"/><Relationship Id="rId23" Type="http://schemas.openxmlformats.org/officeDocument/2006/relationships/oleObject" Target="../embeddings/oleObject18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5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0.wmf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16.bin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3.bin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15" Type="http://schemas.openxmlformats.org/officeDocument/2006/relationships/image" Target="../media/image9.wmf"/><Relationship Id="rId23" Type="http://schemas.openxmlformats.org/officeDocument/2006/relationships/oleObject" Target="../embeddings/oleObject18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5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10.wmf"/><Relationship Id="rId3" Type="http://schemas.openxmlformats.org/officeDocument/2006/relationships/notesSlide" Target="../notesSlides/notesSlide9.xml"/><Relationship Id="rId21" Type="http://schemas.openxmlformats.org/officeDocument/2006/relationships/oleObject" Target="../embeddings/oleObject31.bin"/><Relationship Id="rId7" Type="http://schemas.openxmlformats.org/officeDocument/2006/relationships/image" Target="../media/image8.wmf"/><Relationship Id="rId12" Type="http://schemas.openxmlformats.org/officeDocument/2006/relationships/oleObject" Target="../embeddings/oleObject25.bin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8.bin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4.bin"/><Relationship Id="rId5" Type="http://schemas.openxmlformats.org/officeDocument/2006/relationships/image" Target="../media/image7.wmf"/><Relationship Id="rId15" Type="http://schemas.openxmlformats.org/officeDocument/2006/relationships/image" Target="../media/image9.wmf"/><Relationship Id="rId23" Type="http://schemas.openxmlformats.org/officeDocument/2006/relationships/oleObject" Target="../embeddings/oleObject33.bin"/><Relationship Id="rId10" Type="http://schemas.openxmlformats.org/officeDocument/2006/relationships/oleObject" Target="../embeddings/oleObject23.bin"/><Relationship Id="rId19" Type="http://schemas.openxmlformats.org/officeDocument/2006/relationships/oleObject" Target="../embeddings/oleObject30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>
            <a:spLocks/>
          </p:cNvSpPr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2.1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互联网应用技术发展与工作模式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9750" y="1412776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2.1.1 </a:t>
            </a:r>
            <a:r>
              <a:rPr lang="zh-CN" altLang="en-US" sz="2200" dirty="0"/>
              <a:t>互联网应用技术发展的</a:t>
            </a:r>
            <a:r>
              <a:rPr lang="en-US" altLang="zh-CN" sz="2200" dirty="0"/>
              <a:t>3</a:t>
            </a:r>
            <a:r>
              <a:rPr lang="zh-CN" altLang="en-US" sz="2200" dirty="0"/>
              <a:t>个阶段</a:t>
            </a:r>
            <a:endParaRPr lang="en-US" altLang="zh-CN" sz="2200" dirty="0"/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FECB3EA7-A067-4F29-B1D9-1BE0A57201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458193"/>
              </p:ext>
            </p:extLst>
          </p:nvPr>
        </p:nvGraphicFramePr>
        <p:xfrm>
          <a:off x="1816645" y="2132856"/>
          <a:ext cx="5510710" cy="424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91" name="Visio" r:id="rId4" imgW="2603500" imgH="2235200" progId="Visio.Drawing.11">
                  <p:embed/>
                </p:oleObj>
              </mc:Choice>
              <mc:Fallback>
                <p:oleObj name="Visio" r:id="rId4" imgW="2603500" imgH="2235200" progId="Visio.Drawing.11">
                  <p:embed/>
                  <p:pic>
                    <p:nvPicPr>
                      <p:cNvPr id="9220" name="Object 5">
                        <a:extLst>
                          <a:ext uri="{FF2B5EF4-FFF2-40B4-BE49-F238E27FC236}">
                            <a16:creationId xmlns:a16="http://schemas.microsoft.com/office/drawing/2014/main" id="{905E66CA-1851-49E9-8AC5-070DDBAE99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645" y="2132856"/>
                        <a:ext cx="5510710" cy="4248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>
            <a:spLocks/>
          </p:cNvSpPr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2.1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互联网应用技术发展与工作模式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9750" y="1412776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2.1.4  P2P</a:t>
            </a:r>
            <a:r>
              <a:rPr lang="zh-CN" altLang="en-US" sz="2200" dirty="0"/>
              <a:t>模式特征</a:t>
            </a:r>
            <a:endParaRPr lang="en-US" altLang="zh-CN" sz="2200" dirty="0"/>
          </a:p>
        </p:txBody>
      </p: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12FC4FEF-3033-4D68-8E0B-B7C8E9145B79}"/>
              </a:ext>
            </a:extLst>
          </p:cNvPr>
          <p:cNvGrpSpPr/>
          <p:nvPr/>
        </p:nvGrpSpPr>
        <p:grpSpPr>
          <a:xfrm>
            <a:off x="486796" y="2091168"/>
            <a:ext cx="8098970" cy="2633971"/>
            <a:chOff x="709393" y="1772816"/>
            <a:chExt cx="7725216" cy="1458985"/>
          </a:xfrm>
        </p:grpSpPr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0A797B37-3A7F-4420-98C2-7F97149F3A65}"/>
                </a:ext>
              </a:extLst>
            </p:cNvPr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L 形 269">
              <a:extLst>
                <a:ext uri="{FF2B5EF4-FFF2-40B4-BE49-F238E27FC236}">
                  <a16:creationId xmlns:a16="http://schemas.microsoft.com/office/drawing/2014/main" id="{CBC540AA-74CD-4AEF-AEC1-15D5A579BB18}"/>
                </a:ext>
              </a:extLst>
            </p:cNvPr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L 形 270">
              <a:extLst>
                <a:ext uri="{FF2B5EF4-FFF2-40B4-BE49-F238E27FC236}">
                  <a16:creationId xmlns:a16="http://schemas.microsoft.com/office/drawing/2014/main" id="{6004A3EC-585E-4A8B-B05A-9C5FAE469C71}"/>
                </a:ext>
              </a:extLst>
            </p:cNvPr>
            <p:cNvSpPr/>
            <p:nvPr/>
          </p:nvSpPr>
          <p:spPr>
            <a:xfrm rot="16200000">
              <a:off x="8171937" y="2969130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8" name="内容占位符 4">
            <a:extLst>
              <a:ext uri="{FF2B5EF4-FFF2-40B4-BE49-F238E27FC236}">
                <a16:creationId xmlns:a16="http://schemas.microsoft.com/office/drawing/2014/main" id="{C041AF68-5574-42F7-91A4-C1E29C577896}"/>
              </a:ext>
            </a:extLst>
          </p:cNvPr>
          <p:cNvSpPr txBox="1">
            <a:spLocks/>
          </p:cNvSpPr>
          <p:nvPr/>
        </p:nvSpPr>
        <p:spPr bwMode="auto">
          <a:xfrm>
            <a:off x="539750" y="2091168"/>
            <a:ext cx="7997595" cy="2633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网络结点之间采取对等方式，通过直接交换信息共享计算机资源和服务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应用于实时通信、协同工作、内容分发、分布式计算等领域。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通信模式：网络中对等结点之间直接通信的能力。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基本特征：互联网中由对等结点组成的一种动态的逻辑网络。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实现技术：实现对等结点之间直接通信所需设计的协议、软件等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P2P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网络并不是一个新的网络结构，而是一种新的网络应用模式</a:t>
            </a:r>
          </a:p>
        </p:txBody>
      </p:sp>
    </p:spTree>
    <p:extLst>
      <p:ext uri="{BB962C8B-B14F-4D97-AF65-F5344CB8AC3E}">
        <p14:creationId xmlns:p14="http://schemas.microsoft.com/office/powerpoint/2010/main" val="272858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图片 4098">
            <a:extLst>
              <a:ext uri="{FF2B5EF4-FFF2-40B4-BE49-F238E27FC236}">
                <a16:creationId xmlns:a16="http://schemas.microsoft.com/office/drawing/2014/main" id="{A30514E1-0FE2-4459-B984-86F2BAE33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980862"/>
            <a:ext cx="3402013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4"/>
          <p:cNvSpPr txBox="1">
            <a:spLocks/>
          </p:cNvSpPr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2.1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互联网应用技术发展与工作模式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9750" y="1412776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2.1.4 </a:t>
            </a:r>
            <a:r>
              <a:rPr lang="zh-CN" altLang="en-US" sz="2200" dirty="0"/>
              <a:t>混合结构</a:t>
            </a:r>
            <a:endParaRPr lang="en-US" altLang="zh-CN" sz="22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60B21AA-E183-4094-A28F-3723E625D1B2}"/>
              </a:ext>
            </a:extLst>
          </p:cNvPr>
          <p:cNvGrpSpPr/>
          <p:nvPr/>
        </p:nvGrpSpPr>
        <p:grpSpPr>
          <a:xfrm>
            <a:off x="524543" y="3673657"/>
            <a:ext cx="5055569" cy="2707659"/>
            <a:chOff x="461392" y="2276873"/>
            <a:chExt cx="4011738" cy="1824212"/>
          </a:xfrm>
        </p:grpSpPr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6AEEEFF6-848D-44DF-96CA-9554B9BEBF22}"/>
                </a:ext>
              </a:extLst>
            </p:cNvPr>
            <p:cNvGrpSpPr/>
            <p:nvPr/>
          </p:nvGrpSpPr>
          <p:grpSpPr>
            <a:xfrm>
              <a:off x="461392" y="2276873"/>
              <a:ext cx="4011738" cy="1824212"/>
              <a:chOff x="709393" y="1772816"/>
              <a:chExt cx="7725216" cy="1440160"/>
            </a:xfrm>
          </p:grpSpPr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7E188015-2021-4A39-9430-2CD01EAAF35D}"/>
                  </a:ext>
                </a:extLst>
              </p:cNvPr>
              <p:cNvSpPr/>
              <p:nvPr/>
            </p:nvSpPr>
            <p:spPr>
              <a:xfrm>
                <a:off x="755576" y="1772816"/>
                <a:ext cx="7632848" cy="144016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L 形 264">
                <a:extLst>
                  <a:ext uri="{FF2B5EF4-FFF2-40B4-BE49-F238E27FC236}">
                    <a16:creationId xmlns:a16="http://schemas.microsoft.com/office/drawing/2014/main" id="{EAD1BBAE-2E8A-48B5-8694-1FEB07059D9C}"/>
                  </a:ext>
                </a:extLst>
              </p:cNvPr>
              <p:cNvSpPr/>
              <p:nvPr/>
            </p:nvSpPr>
            <p:spPr>
              <a:xfrm rot="5400000">
                <a:off x="696481" y="1785730"/>
                <a:ext cx="288030" cy="262206"/>
              </a:xfrm>
              <a:prstGeom prst="corner">
                <a:avLst>
                  <a:gd name="adj1" fmla="val 26554"/>
                  <a:gd name="adj2" fmla="val 21879"/>
                </a:avLst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L 形 265">
                <a:extLst>
                  <a:ext uri="{FF2B5EF4-FFF2-40B4-BE49-F238E27FC236}">
                    <a16:creationId xmlns:a16="http://schemas.microsoft.com/office/drawing/2014/main" id="{ECD0D0DE-92AF-44A4-9983-364769913AE7}"/>
                  </a:ext>
                </a:extLst>
              </p:cNvPr>
              <p:cNvSpPr/>
              <p:nvPr/>
            </p:nvSpPr>
            <p:spPr>
              <a:xfrm rot="16200000">
                <a:off x="8171937" y="2936468"/>
                <a:ext cx="263137" cy="262206"/>
              </a:xfrm>
              <a:prstGeom prst="corner">
                <a:avLst>
                  <a:gd name="adj1" fmla="val 30609"/>
                  <a:gd name="adj2" fmla="val 23906"/>
                </a:avLst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3" name="内容占位符 4">
              <a:extLst>
                <a:ext uri="{FF2B5EF4-FFF2-40B4-BE49-F238E27FC236}">
                  <a16:creationId xmlns:a16="http://schemas.microsoft.com/office/drawing/2014/main" id="{BD808756-B007-48CE-AE0E-0E390B8594A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13297" y="2312207"/>
              <a:ext cx="3935850" cy="1771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90488" indent="-90488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82588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66738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749300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931863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3890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18462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3034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27606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Napster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</a:rPr>
                <a:t>文件传输采用</a:t>
              </a:r>
              <a:r>
                <a:rPr lang="en-US" altLang="zh-CN" dirty="0">
                  <a:latin typeface="Times New Roman" panose="02020603050405020304" pitchFamily="18" charset="0"/>
                </a:rPr>
                <a:t>P2P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</a:rPr>
                <a:t>文件的搜索采用</a:t>
              </a:r>
              <a:r>
                <a:rPr lang="en-US" altLang="zh-CN" dirty="0">
                  <a:latin typeface="Times New Roman" panose="02020603050405020304" pitchFamily="18" charset="0"/>
                </a:rPr>
                <a:t>C/S</a:t>
              </a:r>
            </a:p>
            <a:p>
              <a:pPr marL="577850" lvl="1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</a:rPr>
                <a:t>每个节点向中央服务器登记自己的内容</a:t>
              </a:r>
            </a:p>
            <a:p>
              <a:pPr marL="577850" lvl="1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</a:rPr>
                <a:t>每个节点向中央服务器提交查询请求，查找感兴趣的内容</a:t>
              </a:r>
            </a:p>
          </p:txBody>
        </p:sp>
      </p:grpSp>
      <p:sp>
        <p:nvSpPr>
          <p:cNvPr id="512" name="内容占位符 4">
            <a:extLst>
              <a:ext uri="{FF2B5EF4-FFF2-40B4-BE49-F238E27FC236}">
                <a16:creationId xmlns:a16="http://schemas.microsoft.com/office/drawing/2014/main" id="{FC86217B-5A76-40C9-B305-B94C23D06C5F}"/>
              </a:ext>
            </a:extLst>
          </p:cNvPr>
          <p:cNvSpPr txBox="1">
            <a:spLocks/>
          </p:cNvSpPr>
          <p:nvPr/>
        </p:nvSpPr>
        <p:spPr bwMode="auto">
          <a:xfrm>
            <a:off x="539750" y="2204864"/>
            <a:ext cx="5472410" cy="13090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Q1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能否将两种结构混合使用？</a:t>
            </a:r>
            <a:endParaRPr lang="en-US" altLang="zh-CN" sz="2400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Q2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混合两种结构能否做到取长补短？</a:t>
            </a:r>
          </a:p>
        </p:txBody>
      </p:sp>
    </p:spTree>
    <p:extLst>
      <p:ext uri="{BB962C8B-B14F-4D97-AF65-F5344CB8AC3E}">
        <p14:creationId xmlns:p14="http://schemas.microsoft.com/office/powerpoint/2010/main" val="326413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>
            <a:spLocks/>
          </p:cNvSpPr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2.1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互联网应用技术发展与工作模式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9750" y="1412776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2.1.5 </a:t>
            </a:r>
            <a:r>
              <a:rPr lang="zh-CN" altLang="en-US" sz="2200" dirty="0"/>
              <a:t>网络应用与应用层协议</a:t>
            </a:r>
            <a:endParaRPr lang="en-US" altLang="zh-CN" sz="22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60B21AA-E183-4094-A28F-3723E625D1B2}"/>
              </a:ext>
            </a:extLst>
          </p:cNvPr>
          <p:cNvGrpSpPr/>
          <p:nvPr/>
        </p:nvGrpSpPr>
        <p:grpSpPr>
          <a:xfrm>
            <a:off x="522321" y="2737565"/>
            <a:ext cx="8082127" cy="2707659"/>
            <a:chOff x="461392" y="2276873"/>
            <a:chExt cx="4011738" cy="1824212"/>
          </a:xfrm>
        </p:grpSpPr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6AEEEFF6-848D-44DF-96CA-9554B9BEBF22}"/>
                </a:ext>
              </a:extLst>
            </p:cNvPr>
            <p:cNvGrpSpPr/>
            <p:nvPr/>
          </p:nvGrpSpPr>
          <p:grpSpPr>
            <a:xfrm>
              <a:off x="461392" y="2276873"/>
              <a:ext cx="4011738" cy="1824212"/>
              <a:chOff x="709393" y="1772816"/>
              <a:chExt cx="7725216" cy="1440160"/>
            </a:xfrm>
          </p:grpSpPr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7E188015-2021-4A39-9430-2CD01EAAF35D}"/>
                  </a:ext>
                </a:extLst>
              </p:cNvPr>
              <p:cNvSpPr/>
              <p:nvPr/>
            </p:nvSpPr>
            <p:spPr>
              <a:xfrm>
                <a:off x="755576" y="1772816"/>
                <a:ext cx="7632848" cy="144016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L 形 264">
                <a:extLst>
                  <a:ext uri="{FF2B5EF4-FFF2-40B4-BE49-F238E27FC236}">
                    <a16:creationId xmlns:a16="http://schemas.microsoft.com/office/drawing/2014/main" id="{EAD1BBAE-2E8A-48B5-8694-1FEB07059D9C}"/>
                  </a:ext>
                </a:extLst>
              </p:cNvPr>
              <p:cNvSpPr/>
              <p:nvPr/>
            </p:nvSpPr>
            <p:spPr>
              <a:xfrm rot="5400000">
                <a:off x="696481" y="1785730"/>
                <a:ext cx="288030" cy="262206"/>
              </a:xfrm>
              <a:prstGeom prst="corner">
                <a:avLst>
                  <a:gd name="adj1" fmla="val 26554"/>
                  <a:gd name="adj2" fmla="val 21879"/>
                </a:avLst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L 形 265">
                <a:extLst>
                  <a:ext uri="{FF2B5EF4-FFF2-40B4-BE49-F238E27FC236}">
                    <a16:creationId xmlns:a16="http://schemas.microsoft.com/office/drawing/2014/main" id="{ECD0D0DE-92AF-44A4-9983-364769913AE7}"/>
                  </a:ext>
                </a:extLst>
              </p:cNvPr>
              <p:cNvSpPr/>
              <p:nvPr/>
            </p:nvSpPr>
            <p:spPr>
              <a:xfrm rot="16200000">
                <a:off x="8171937" y="2936468"/>
                <a:ext cx="263137" cy="262206"/>
              </a:xfrm>
              <a:prstGeom prst="corner">
                <a:avLst>
                  <a:gd name="adj1" fmla="val 30609"/>
                  <a:gd name="adj2" fmla="val 23906"/>
                </a:avLst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3" name="内容占位符 4">
              <a:extLst>
                <a:ext uri="{FF2B5EF4-FFF2-40B4-BE49-F238E27FC236}">
                  <a16:creationId xmlns:a16="http://schemas.microsoft.com/office/drawing/2014/main" id="{BD808756-B007-48CE-AE0E-0E390B8594A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13297" y="2312207"/>
              <a:ext cx="3935850" cy="1771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90488" indent="-90488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82588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66738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749300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931863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3890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18462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3034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27606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</a:rPr>
                <a:t>网络应用：</a:t>
              </a:r>
              <a:r>
                <a:rPr lang="zh-CN" altLang="en-US" b="0" dirty="0">
                  <a:latin typeface="Times New Roman" panose="02020603050405020304" pitchFamily="18" charset="0"/>
                </a:rPr>
                <a:t>基于网络的金融应用系统、电子政务、电子商务、远程医疗、远程数据存储等。</a:t>
              </a:r>
            </a:p>
            <a:p>
              <a:pPr marL="577850" lvl="1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CN" b="0" dirty="0">
                  <a:latin typeface="Times New Roman" panose="02020603050405020304" pitchFamily="18" charset="0"/>
                </a:rPr>
                <a:t>E-mail</a:t>
              </a:r>
              <a:r>
                <a:rPr lang="zh-CN" altLang="en-US" b="0" dirty="0">
                  <a:latin typeface="Times New Roman" panose="02020603050405020304" pitchFamily="18" charset="0"/>
                </a:rPr>
                <a:t>、</a:t>
              </a:r>
              <a:r>
                <a:rPr lang="en-US" altLang="zh-CN" b="0" dirty="0">
                  <a:latin typeface="Times New Roman" panose="02020603050405020304" pitchFamily="18" charset="0"/>
                </a:rPr>
                <a:t>FTP</a:t>
              </a:r>
              <a:r>
                <a:rPr lang="zh-CN" altLang="en-US" b="0" dirty="0">
                  <a:latin typeface="Times New Roman" panose="02020603050405020304" pitchFamily="18" charset="0"/>
                </a:rPr>
                <a:t>、</a:t>
              </a:r>
              <a:r>
                <a:rPr lang="en-US" altLang="zh-CN" b="0" dirty="0">
                  <a:latin typeface="Times New Roman" panose="02020603050405020304" pitchFamily="18" charset="0"/>
                </a:rPr>
                <a:t>TELNET</a:t>
              </a:r>
              <a:r>
                <a:rPr lang="zh-CN" altLang="en-US" b="0" dirty="0">
                  <a:latin typeface="Times New Roman" panose="02020603050405020304" pitchFamily="18" charset="0"/>
                </a:rPr>
                <a:t>、</a:t>
              </a:r>
              <a:r>
                <a:rPr lang="en-US" altLang="zh-CN" b="0" dirty="0">
                  <a:latin typeface="Times New Roman" panose="02020603050405020304" pitchFamily="18" charset="0"/>
                </a:rPr>
                <a:t>Web</a:t>
              </a:r>
              <a:r>
                <a:rPr lang="zh-CN" altLang="en-US" b="0" dirty="0">
                  <a:latin typeface="Times New Roman" panose="02020603050405020304" pitchFamily="18" charset="0"/>
                </a:rPr>
                <a:t>、</a:t>
              </a:r>
              <a:r>
                <a:rPr lang="en-US" altLang="zh-CN" b="0" dirty="0">
                  <a:latin typeface="Times New Roman" panose="02020603050405020304" pitchFamily="18" charset="0"/>
                </a:rPr>
                <a:t>IM</a:t>
              </a:r>
              <a:r>
                <a:rPr lang="zh-CN" altLang="en-US" b="0" dirty="0">
                  <a:latin typeface="Times New Roman" panose="02020603050405020304" pitchFamily="18" charset="0"/>
                </a:rPr>
                <a:t>、</a:t>
              </a:r>
              <a:r>
                <a:rPr lang="en-US" altLang="zh-CN" b="0" dirty="0">
                  <a:latin typeface="Times New Roman" panose="02020603050405020304" pitchFamily="18" charset="0"/>
                </a:rPr>
                <a:t>IPTV</a:t>
              </a:r>
              <a:r>
                <a:rPr lang="zh-CN" altLang="en-US" b="0" dirty="0">
                  <a:latin typeface="Times New Roman" panose="02020603050405020304" pitchFamily="18" charset="0"/>
                </a:rPr>
                <a:t>、</a:t>
              </a:r>
              <a:r>
                <a:rPr lang="en-US" altLang="zh-CN" b="0" dirty="0">
                  <a:latin typeface="Times New Roman" panose="02020603050405020304" pitchFamily="18" charset="0"/>
                </a:rPr>
                <a:t>VoIP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</a:rPr>
                <a:t>应用层协议：</a:t>
              </a:r>
              <a:r>
                <a:rPr lang="zh-CN" altLang="en-US" b="0" dirty="0">
                  <a:latin typeface="Times New Roman" panose="02020603050405020304" pitchFamily="18" charset="0"/>
                </a:rPr>
                <a:t>网络应用主要组成部分。规定应用程序进程之间通信所遵循的通信规则，包括：如何构造进程通信报文、报文应包括的字段、每个字段意义、交互过程等。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3A3504DB-B206-442F-98DD-DAC856CDD65A}"/>
              </a:ext>
            </a:extLst>
          </p:cNvPr>
          <p:cNvSpPr/>
          <p:nvPr/>
        </p:nvSpPr>
        <p:spPr>
          <a:xfrm>
            <a:off x="524543" y="2091169"/>
            <a:ext cx="3976020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网络应用与应用层协议的基本概念</a:t>
            </a:r>
            <a:endParaRPr lang="zh-CN" altLang="zh-CN" dirty="0">
              <a:solidFill>
                <a:schemeClr val="tx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29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>
            <a:spLocks/>
          </p:cNvSpPr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2.1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互联网应用技术发展与工作模式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9750" y="1412776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2.1.5 </a:t>
            </a:r>
            <a:r>
              <a:rPr lang="zh-CN" altLang="en-US" sz="2200" dirty="0"/>
              <a:t>网络应用与应用层协议</a:t>
            </a:r>
            <a:endParaRPr lang="en-US" altLang="zh-CN" sz="22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60B21AA-E183-4094-A28F-3723E625D1B2}"/>
              </a:ext>
            </a:extLst>
          </p:cNvPr>
          <p:cNvGrpSpPr/>
          <p:nvPr/>
        </p:nvGrpSpPr>
        <p:grpSpPr>
          <a:xfrm>
            <a:off x="522321" y="2636912"/>
            <a:ext cx="8082127" cy="1843563"/>
            <a:chOff x="461392" y="2276873"/>
            <a:chExt cx="4011738" cy="1824212"/>
          </a:xfrm>
        </p:grpSpPr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6AEEEFF6-848D-44DF-96CA-9554B9BEBF22}"/>
                </a:ext>
              </a:extLst>
            </p:cNvPr>
            <p:cNvGrpSpPr/>
            <p:nvPr/>
          </p:nvGrpSpPr>
          <p:grpSpPr>
            <a:xfrm>
              <a:off x="461392" y="2276873"/>
              <a:ext cx="4011738" cy="1824212"/>
              <a:chOff x="709393" y="1772816"/>
              <a:chExt cx="7725216" cy="1440160"/>
            </a:xfrm>
          </p:grpSpPr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7E188015-2021-4A39-9430-2CD01EAAF35D}"/>
                  </a:ext>
                </a:extLst>
              </p:cNvPr>
              <p:cNvSpPr/>
              <p:nvPr/>
            </p:nvSpPr>
            <p:spPr>
              <a:xfrm>
                <a:off x="755576" y="1772816"/>
                <a:ext cx="7632848" cy="144016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L 形 264">
                <a:extLst>
                  <a:ext uri="{FF2B5EF4-FFF2-40B4-BE49-F238E27FC236}">
                    <a16:creationId xmlns:a16="http://schemas.microsoft.com/office/drawing/2014/main" id="{EAD1BBAE-2E8A-48B5-8694-1FEB07059D9C}"/>
                  </a:ext>
                </a:extLst>
              </p:cNvPr>
              <p:cNvSpPr/>
              <p:nvPr/>
            </p:nvSpPr>
            <p:spPr>
              <a:xfrm rot="5400000">
                <a:off x="696481" y="1785730"/>
                <a:ext cx="288030" cy="262206"/>
              </a:xfrm>
              <a:prstGeom prst="corner">
                <a:avLst>
                  <a:gd name="adj1" fmla="val 26554"/>
                  <a:gd name="adj2" fmla="val 21879"/>
                </a:avLst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L 形 265">
                <a:extLst>
                  <a:ext uri="{FF2B5EF4-FFF2-40B4-BE49-F238E27FC236}">
                    <a16:creationId xmlns:a16="http://schemas.microsoft.com/office/drawing/2014/main" id="{ECD0D0DE-92AF-44A4-9983-364769913AE7}"/>
                  </a:ext>
                </a:extLst>
              </p:cNvPr>
              <p:cNvSpPr/>
              <p:nvPr/>
            </p:nvSpPr>
            <p:spPr>
              <a:xfrm rot="16200000">
                <a:off x="8171937" y="2936468"/>
                <a:ext cx="263137" cy="262206"/>
              </a:xfrm>
              <a:prstGeom prst="corner">
                <a:avLst>
                  <a:gd name="adj1" fmla="val 30609"/>
                  <a:gd name="adj2" fmla="val 23906"/>
                </a:avLst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3" name="内容占位符 4">
              <a:extLst>
                <a:ext uri="{FF2B5EF4-FFF2-40B4-BE49-F238E27FC236}">
                  <a16:creationId xmlns:a16="http://schemas.microsoft.com/office/drawing/2014/main" id="{BD808756-B007-48CE-AE0E-0E390B8594A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13297" y="2312207"/>
              <a:ext cx="3935850" cy="1771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90488" indent="-90488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82588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66738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749300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931863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3890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18462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3034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27606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</a:rPr>
                <a:t>交换报文的类型。</a:t>
              </a:r>
              <a:r>
                <a:rPr lang="zh-CN" altLang="en-US" b="0" dirty="0">
                  <a:latin typeface="Times New Roman" panose="02020603050405020304" pitchFamily="18" charset="0"/>
                </a:rPr>
                <a:t>如请求报文与应答报文</a:t>
              </a:r>
              <a:endParaRPr lang="en-US" altLang="zh-CN" b="0" dirty="0">
                <a:latin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b="0" dirty="0">
                  <a:latin typeface="Times New Roman" panose="02020603050405020304" pitchFamily="18" charset="0"/>
                </a:rPr>
                <a:t>各种报文格式与包含的字段类型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b="0" dirty="0">
                  <a:latin typeface="Times New Roman" panose="02020603050405020304" pitchFamily="18" charset="0"/>
                </a:rPr>
                <a:t>对每个字段意义的描述</a:t>
              </a:r>
              <a:endParaRPr lang="en-US" altLang="zh-CN" b="0" dirty="0">
                <a:latin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b="0" dirty="0">
                  <a:latin typeface="Times New Roman" panose="02020603050405020304" pitchFamily="18" charset="0"/>
                </a:rPr>
                <a:t>进程在什么时间、如何发送报文，以及如何响应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3A3504DB-B206-442F-98DD-DAC856CDD65A}"/>
              </a:ext>
            </a:extLst>
          </p:cNvPr>
          <p:cNvSpPr/>
          <p:nvPr/>
        </p:nvSpPr>
        <p:spPr>
          <a:xfrm>
            <a:off x="524543" y="2091169"/>
            <a:ext cx="3976020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应用层协议的基本内容</a:t>
            </a:r>
            <a:endParaRPr lang="zh-CN" altLang="zh-CN" dirty="0">
              <a:solidFill>
                <a:schemeClr val="tx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5D87F9-3D75-4497-A74D-BB2771608F85}"/>
              </a:ext>
            </a:extLst>
          </p:cNvPr>
          <p:cNvSpPr/>
          <p:nvPr/>
        </p:nvSpPr>
        <p:spPr>
          <a:xfrm>
            <a:off x="522321" y="4509120"/>
            <a:ext cx="3976020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应用层协议的类型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F314911-F89B-4CDF-9957-93B6F8CD44B3}"/>
              </a:ext>
            </a:extLst>
          </p:cNvPr>
          <p:cNvGrpSpPr/>
          <p:nvPr/>
        </p:nvGrpSpPr>
        <p:grpSpPr>
          <a:xfrm>
            <a:off x="503810" y="4993019"/>
            <a:ext cx="8082127" cy="1028267"/>
            <a:chOff x="709393" y="1772816"/>
            <a:chExt cx="7725216" cy="144016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66E8BD8-0CCA-4F2F-A44E-C8FF68CE373C}"/>
                </a:ext>
              </a:extLst>
            </p:cNvPr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 形 22">
              <a:extLst>
                <a:ext uri="{FF2B5EF4-FFF2-40B4-BE49-F238E27FC236}">
                  <a16:creationId xmlns:a16="http://schemas.microsoft.com/office/drawing/2014/main" id="{2D5E76D5-4C99-4A07-8466-5A3325AC0FF5}"/>
                </a:ext>
              </a:extLst>
            </p:cNvPr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 形 23">
              <a:extLst>
                <a:ext uri="{FF2B5EF4-FFF2-40B4-BE49-F238E27FC236}">
                  <a16:creationId xmlns:a16="http://schemas.microsoft.com/office/drawing/2014/main" id="{FC0C494A-6214-4E90-B02A-01F864C6F249}"/>
                </a:ext>
              </a:extLst>
            </p:cNvPr>
            <p:cNvSpPr/>
            <p:nvPr/>
          </p:nvSpPr>
          <p:spPr>
            <a:xfrm rot="16200000">
              <a:off x="8171937" y="2936468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E2312583-45A6-4A46-AFB3-B2543D325761}"/>
              </a:ext>
            </a:extLst>
          </p:cNvPr>
          <p:cNvSpPr txBox="1">
            <a:spLocks/>
          </p:cNvSpPr>
          <p:nvPr/>
        </p:nvSpPr>
        <p:spPr bwMode="auto">
          <a:xfrm>
            <a:off x="552127" y="5017121"/>
            <a:ext cx="7985494" cy="89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标准网络应用：</a:t>
            </a:r>
            <a:r>
              <a:rPr lang="en-US" altLang="zh-CN" dirty="0">
                <a:latin typeface="Times New Roman" panose="02020603050405020304" pitchFamily="18" charset="0"/>
              </a:rPr>
              <a:t>E-mail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FTP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TELNET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Web</a:t>
            </a:r>
            <a:r>
              <a:rPr lang="zh-CN" altLang="en-US" dirty="0">
                <a:latin typeface="Times New Roman" panose="02020603050405020304" pitchFamily="18" charset="0"/>
              </a:rPr>
              <a:t>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Times New Roman" panose="02020603050405020304" pitchFamily="18" charset="0"/>
              </a:rPr>
              <a:t>专用应用层协议：很多</a:t>
            </a:r>
            <a:r>
              <a:rPr lang="en-US" altLang="zh-CN" b="0" dirty="0">
                <a:latin typeface="Times New Roman" panose="02020603050405020304" pitchFamily="18" charset="0"/>
              </a:rPr>
              <a:t>P2P</a:t>
            </a:r>
            <a:r>
              <a:rPr lang="zh-CN" altLang="en-US" b="0" dirty="0">
                <a:latin typeface="Times New Roman" panose="02020603050405020304" pitchFamily="18" charset="0"/>
              </a:rPr>
              <a:t>共享文件的应用层协议属于专用协议</a:t>
            </a:r>
          </a:p>
        </p:txBody>
      </p:sp>
    </p:spTree>
    <p:extLst>
      <p:ext uri="{BB962C8B-B14F-4D97-AF65-F5344CB8AC3E}">
        <p14:creationId xmlns:p14="http://schemas.microsoft.com/office/powerpoint/2010/main" val="376988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>
            <a:spLocks/>
          </p:cNvSpPr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2.1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互联网应用技术发展与工作模式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9750" y="1412776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2.1.6 </a:t>
            </a:r>
            <a:r>
              <a:rPr lang="zh-CN" altLang="en-US" sz="2200" dirty="0"/>
              <a:t>网络应用对传输层协议的选择</a:t>
            </a:r>
            <a:endParaRPr lang="en-US" altLang="zh-CN" sz="22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60B21AA-E183-4094-A28F-3723E625D1B2}"/>
              </a:ext>
            </a:extLst>
          </p:cNvPr>
          <p:cNvGrpSpPr/>
          <p:nvPr/>
        </p:nvGrpSpPr>
        <p:grpSpPr>
          <a:xfrm>
            <a:off x="522321" y="2060851"/>
            <a:ext cx="8082127" cy="4320474"/>
            <a:chOff x="461392" y="2276873"/>
            <a:chExt cx="4011738" cy="1824212"/>
          </a:xfrm>
        </p:grpSpPr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6AEEEFF6-848D-44DF-96CA-9554B9BEBF22}"/>
                </a:ext>
              </a:extLst>
            </p:cNvPr>
            <p:cNvGrpSpPr/>
            <p:nvPr/>
          </p:nvGrpSpPr>
          <p:grpSpPr>
            <a:xfrm>
              <a:off x="461392" y="2276873"/>
              <a:ext cx="4011738" cy="1824212"/>
              <a:chOff x="709393" y="1772816"/>
              <a:chExt cx="7725216" cy="1440160"/>
            </a:xfrm>
          </p:grpSpPr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7E188015-2021-4A39-9430-2CD01EAAF35D}"/>
                  </a:ext>
                </a:extLst>
              </p:cNvPr>
              <p:cNvSpPr/>
              <p:nvPr/>
            </p:nvSpPr>
            <p:spPr>
              <a:xfrm>
                <a:off x="755576" y="1772816"/>
                <a:ext cx="7632848" cy="144016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L 形 264">
                <a:extLst>
                  <a:ext uri="{FF2B5EF4-FFF2-40B4-BE49-F238E27FC236}">
                    <a16:creationId xmlns:a16="http://schemas.microsoft.com/office/drawing/2014/main" id="{EAD1BBAE-2E8A-48B5-8694-1FEB07059D9C}"/>
                  </a:ext>
                </a:extLst>
              </p:cNvPr>
              <p:cNvSpPr/>
              <p:nvPr/>
            </p:nvSpPr>
            <p:spPr>
              <a:xfrm rot="5400000">
                <a:off x="696481" y="1785730"/>
                <a:ext cx="288030" cy="262206"/>
              </a:xfrm>
              <a:prstGeom prst="corner">
                <a:avLst>
                  <a:gd name="adj1" fmla="val 26554"/>
                  <a:gd name="adj2" fmla="val 21879"/>
                </a:avLst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L 形 265">
                <a:extLst>
                  <a:ext uri="{FF2B5EF4-FFF2-40B4-BE49-F238E27FC236}">
                    <a16:creationId xmlns:a16="http://schemas.microsoft.com/office/drawing/2014/main" id="{ECD0D0DE-92AF-44A4-9983-364769913AE7}"/>
                  </a:ext>
                </a:extLst>
              </p:cNvPr>
              <p:cNvSpPr/>
              <p:nvPr/>
            </p:nvSpPr>
            <p:spPr>
              <a:xfrm rot="16200000">
                <a:off x="8171937" y="2936468"/>
                <a:ext cx="263137" cy="262206"/>
              </a:xfrm>
              <a:prstGeom prst="corner">
                <a:avLst>
                  <a:gd name="adj1" fmla="val 30609"/>
                  <a:gd name="adj2" fmla="val 23906"/>
                </a:avLst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3" name="内容占位符 4">
              <a:extLst>
                <a:ext uri="{FF2B5EF4-FFF2-40B4-BE49-F238E27FC236}">
                  <a16:creationId xmlns:a16="http://schemas.microsoft.com/office/drawing/2014/main" id="{BD808756-B007-48CE-AE0E-0E390B8594A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0043" y="2312208"/>
              <a:ext cx="3979104" cy="178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90488" indent="-90488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82588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66738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749300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931863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3890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18462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3034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27606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b="0" dirty="0">
                  <a:latin typeface="Times New Roman" panose="02020603050405020304" pitchFamily="18" charset="0"/>
                </a:rPr>
                <a:t>根据网络应用的实际需求，决定选择传输协议：</a:t>
              </a:r>
              <a:r>
                <a:rPr lang="en-US" altLang="zh-CN" b="0" dirty="0">
                  <a:latin typeface="Times New Roman" panose="02020603050405020304" pitchFamily="18" charset="0"/>
                </a:rPr>
                <a:t>TCP</a:t>
              </a:r>
              <a:r>
                <a:rPr lang="zh-CN" altLang="en-US" b="0" dirty="0">
                  <a:latin typeface="Times New Roman" panose="02020603050405020304" pitchFamily="18" charset="0"/>
                </a:rPr>
                <a:t>、</a:t>
              </a:r>
              <a:r>
                <a:rPr lang="en-US" altLang="zh-CN" b="0" dirty="0">
                  <a:latin typeface="Times New Roman" panose="02020603050405020304" pitchFamily="18" charset="0"/>
                </a:rPr>
                <a:t>UDP</a:t>
              </a:r>
            </a:p>
            <a:p>
              <a:pPr marL="0" indent="0"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TCP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协议提供的服务：功能完善、面向连接、可靠传输服务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b="0" dirty="0">
                  <a:latin typeface="Times New Roman" panose="02020603050405020304" pitchFamily="18" charset="0"/>
                </a:rPr>
                <a:t>支持可靠的面向连接服务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b="0" dirty="0">
                  <a:latin typeface="Times New Roman" panose="02020603050405020304" pitchFamily="18" charset="0"/>
                </a:rPr>
                <a:t>支持字节流传输服务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b="0" dirty="0">
                  <a:latin typeface="Times New Roman" panose="02020603050405020304" pitchFamily="18" charset="0"/>
                </a:rPr>
                <a:t>支持全双工服务</a:t>
              </a:r>
              <a:endParaRPr lang="en-US" altLang="zh-CN" b="0" dirty="0">
                <a:latin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b="0" dirty="0">
                  <a:latin typeface="Times New Roman" panose="02020603050405020304" pitchFamily="18" charset="0"/>
                </a:rPr>
                <a:t>进程在什么时间、如何发送报文，以及如何响应</a:t>
              </a:r>
              <a:endParaRPr lang="en-US" altLang="zh-CN" b="0" dirty="0">
                <a:latin typeface="Times New Roman" panose="02020603050405020304" pitchFamily="18" charset="0"/>
              </a:endParaRPr>
            </a:p>
            <a:p>
              <a:pPr marL="0" indent="0"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UDP</a:t>
              </a:r>
              <a:r>
                <a:rPr lang="zh-CN" altLang="en-US" dirty="0">
                  <a:latin typeface="Times New Roman" panose="02020603050405020304" pitchFamily="18" charset="0"/>
                </a:rPr>
                <a:t>协议提供的服务：简单、高效传输服务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b="0" dirty="0">
                  <a:latin typeface="Times New Roman" panose="02020603050405020304" pitchFamily="18" charset="0"/>
                </a:rPr>
                <a:t>无连接、不可靠的传输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b="0" dirty="0">
                  <a:latin typeface="Times New Roman" panose="02020603050405020304" pitchFamily="18" charset="0"/>
                </a:rPr>
                <a:t>无提供拥塞控制机制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b="0" dirty="0">
                  <a:latin typeface="Times New Roman" panose="02020603050405020304" pitchFamily="18" charset="0"/>
                </a:rPr>
                <a:t>不提供最小延时保证</a:t>
              </a:r>
            </a:p>
            <a:p>
              <a:pPr marL="0" indent="0">
                <a:lnSpc>
                  <a:spcPct val="150000"/>
                </a:lnSpc>
              </a:pPr>
              <a:endParaRPr lang="zh-CN" altLang="en-US" b="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76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>
            <a:spLocks/>
          </p:cNvSpPr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2.1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互联网应用技术发展与工作模式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9750" y="1412776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2.1.6 </a:t>
            </a:r>
            <a:r>
              <a:rPr lang="zh-CN" altLang="en-US" sz="2200" dirty="0"/>
              <a:t>网络应用对传输层协议的选择</a:t>
            </a:r>
            <a:endParaRPr lang="en-US" altLang="zh-CN" sz="22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F39950A-0632-421E-898C-7B286A7A7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26911"/>
              </p:ext>
            </p:extLst>
          </p:nvPr>
        </p:nvGraphicFramePr>
        <p:xfrm>
          <a:off x="900112" y="2202904"/>
          <a:ext cx="7272337" cy="3962400"/>
        </p:xfrm>
        <a:graphic>
          <a:graphicData uri="http://schemas.openxmlformats.org/drawingml/2006/table">
            <a:tbl>
              <a:tblPr/>
              <a:tblGrid>
                <a:gridCol w="2352675">
                  <a:extLst>
                    <a:ext uri="{9D8B030D-6E8A-4147-A177-3AD203B41FA5}">
                      <a16:colId xmlns:a16="http://schemas.microsoft.com/office/drawing/2014/main" val="3030487559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1607979311"/>
                    </a:ext>
                  </a:extLst>
                </a:gridCol>
                <a:gridCol w="2547937">
                  <a:extLst>
                    <a:ext uri="{9D8B030D-6E8A-4147-A177-3AD203B41FA5}">
                      <a16:colId xmlns:a16="http://schemas.microsoft.com/office/drawing/2014/main" val="365891728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15978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网络应用类型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215978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15978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应用层协议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215978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15978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传输层协议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215978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648294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E-mail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SMTP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TCP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886557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TELNET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TELNET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TCP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383773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Web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TCP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826869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FTP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FTP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TCP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771312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DNS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DNS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UDP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TCP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114073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流媒体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Real Network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UDP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TCP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086052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VoIP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Net2phone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UDP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87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7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>
            <a:spLocks/>
          </p:cNvSpPr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2.1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互联网应用技术发展与工作模式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9750" y="1412776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2.1.2 </a:t>
            </a:r>
            <a:r>
              <a:rPr lang="zh-CN" altLang="en-US" sz="2200" dirty="0"/>
              <a:t>互联网端系统与核心交换的基本概念</a:t>
            </a:r>
            <a:endParaRPr lang="en-US" altLang="zh-CN" sz="2200" dirty="0"/>
          </a:p>
        </p:txBody>
      </p:sp>
      <p:graphicFrame>
        <p:nvGraphicFramePr>
          <p:cNvPr id="7" name="对象 2">
            <a:extLst>
              <a:ext uri="{FF2B5EF4-FFF2-40B4-BE49-F238E27FC236}">
                <a16:creationId xmlns:a16="http://schemas.microsoft.com/office/drawing/2014/main" id="{3425D779-2B18-4C52-84B3-E998A895B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099863"/>
              </p:ext>
            </p:extLst>
          </p:nvPr>
        </p:nvGraphicFramePr>
        <p:xfrm>
          <a:off x="1763688" y="2091169"/>
          <a:ext cx="5616624" cy="420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33" name="Visio" r:id="rId4" imgW="9486900" imgH="7112000" progId="Visio.Drawing.11">
                  <p:embed/>
                </p:oleObj>
              </mc:Choice>
              <mc:Fallback>
                <p:oleObj name="Visio" r:id="rId4" imgW="9486900" imgH="7112000" progId="Visio.Drawing.11">
                  <p:embed/>
                  <p:pic>
                    <p:nvPicPr>
                      <p:cNvPr id="10245" name="对象 2">
                        <a:extLst>
                          <a:ext uri="{FF2B5EF4-FFF2-40B4-BE49-F238E27FC236}">
                            <a16:creationId xmlns:a16="http://schemas.microsoft.com/office/drawing/2014/main" id="{670C733A-EC90-4A16-8DD8-88E75134E1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091169"/>
                        <a:ext cx="5616624" cy="420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E90BF550-5E1A-46D7-BEFD-3F29954ADE1E}"/>
              </a:ext>
            </a:extLst>
          </p:cNvPr>
          <p:cNvSpPr/>
          <p:nvPr/>
        </p:nvSpPr>
        <p:spPr>
          <a:xfrm>
            <a:off x="539750" y="2201686"/>
            <a:ext cx="2507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互联网核心交换部分</a:t>
            </a:r>
            <a:endParaRPr lang="zh-CN" altLang="en-US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EA9B1D-490C-4CFD-B716-487AED2BC510}"/>
              </a:ext>
            </a:extLst>
          </p:cNvPr>
          <p:cNvSpPr/>
          <p:nvPr/>
        </p:nvSpPr>
        <p:spPr>
          <a:xfrm>
            <a:off x="539750" y="4509120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互联网边缘部分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666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>
            <a:spLocks/>
          </p:cNvSpPr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2.1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互联网应用技术发展与工作模式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9750" y="1412776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2.1.2 </a:t>
            </a:r>
            <a:r>
              <a:rPr lang="zh-CN" altLang="en-US" sz="2200" dirty="0"/>
              <a:t>互联网端系统与核心交换的基本概念</a:t>
            </a:r>
            <a:endParaRPr lang="en-US" altLang="zh-CN" sz="22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A65B6D0-4123-4353-B250-72DF5022502C}"/>
              </a:ext>
            </a:extLst>
          </p:cNvPr>
          <p:cNvGrpSpPr/>
          <p:nvPr/>
        </p:nvGrpSpPr>
        <p:grpSpPr>
          <a:xfrm>
            <a:off x="505478" y="2569607"/>
            <a:ext cx="8098970" cy="2880319"/>
            <a:chOff x="611560" y="1628800"/>
            <a:chExt cx="7967647" cy="194421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3E2958-5A6A-4087-BE40-B1FFDD1C1FD6}"/>
                </a:ext>
              </a:extLst>
            </p:cNvPr>
            <p:cNvGrpSpPr/>
            <p:nvPr/>
          </p:nvGrpSpPr>
          <p:grpSpPr>
            <a:xfrm>
              <a:off x="611560" y="1628800"/>
              <a:ext cx="7967647" cy="1944216"/>
              <a:chOff x="709393" y="1772816"/>
              <a:chExt cx="7725216" cy="1487272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F297F1-5DB9-4841-BD5C-593D7E04FF28}"/>
                  </a:ext>
                </a:extLst>
              </p:cNvPr>
              <p:cNvSpPr/>
              <p:nvPr/>
            </p:nvSpPr>
            <p:spPr>
              <a:xfrm>
                <a:off x="755576" y="1772816"/>
                <a:ext cx="7632848" cy="144016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L 形 12">
                <a:extLst>
                  <a:ext uri="{FF2B5EF4-FFF2-40B4-BE49-F238E27FC236}">
                    <a16:creationId xmlns:a16="http://schemas.microsoft.com/office/drawing/2014/main" id="{0A397029-3F68-404C-87FE-18905EEF7F98}"/>
                  </a:ext>
                </a:extLst>
              </p:cNvPr>
              <p:cNvSpPr/>
              <p:nvPr/>
            </p:nvSpPr>
            <p:spPr>
              <a:xfrm rot="5400000">
                <a:off x="696481" y="1785730"/>
                <a:ext cx="288030" cy="262206"/>
              </a:xfrm>
              <a:prstGeom prst="corner">
                <a:avLst>
                  <a:gd name="adj1" fmla="val 26554"/>
                  <a:gd name="adj2" fmla="val 21879"/>
                </a:avLst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L 形 13">
                <a:extLst>
                  <a:ext uri="{FF2B5EF4-FFF2-40B4-BE49-F238E27FC236}">
                    <a16:creationId xmlns:a16="http://schemas.microsoft.com/office/drawing/2014/main" id="{DAB35445-9A08-4290-8532-3BE10AF6ADDC}"/>
                  </a:ext>
                </a:extLst>
              </p:cNvPr>
              <p:cNvSpPr/>
              <p:nvPr/>
            </p:nvSpPr>
            <p:spPr>
              <a:xfrm rot="16200000">
                <a:off x="8171937" y="2997417"/>
                <a:ext cx="263137" cy="262206"/>
              </a:xfrm>
              <a:prstGeom prst="corner">
                <a:avLst>
                  <a:gd name="adj1" fmla="val 30609"/>
                  <a:gd name="adj2" fmla="val 23906"/>
                </a:avLst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内容占位符 4">
              <a:extLst>
                <a:ext uri="{FF2B5EF4-FFF2-40B4-BE49-F238E27FC236}">
                  <a16:creationId xmlns:a16="http://schemas.microsoft.com/office/drawing/2014/main" id="{5BCE084A-21F0-40EF-AEE9-C75114B4A20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3928" y="1702106"/>
              <a:ext cx="7827644" cy="176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90488" indent="-90488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82588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66738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749300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931863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3890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18462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3034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27606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</a:rPr>
                <a:t>端系统（</a:t>
              </a:r>
              <a:r>
                <a:rPr lang="en-US" altLang="zh-CN" dirty="0">
                  <a:latin typeface="Times New Roman" panose="02020603050405020304" pitchFamily="18" charset="0"/>
                </a:rPr>
                <a:t>end system</a:t>
              </a:r>
              <a:r>
                <a:rPr lang="zh-CN" altLang="en-US" dirty="0">
                  <a:latin typeface="Times New Roman" panose="02020603050405020304" pitchFamily="18" charset="0"/>
                </a:rPr>
                <a:t>）</a:t>
              </a:r>
              <a:r>
                <a:rPr lang="zh-CN" altLang="en-US" b="0" dirty="0">
                  <a:latin typeface="Times New Roman" panose="02020603050405020304" pitchFamily="18" charset="0"/>
                </a:rPr>
                <a:t>：网络边缘部分的用户设备。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</a:rPr>
                <a:t>端系统</a:t>
              </a:r>
              <a:r>
                <a:rPr lang="zh-CN" altLang="en-US" b="0" dirty="0">
                  <a:latin typeface="Times New Roman" panose="02020603050405020304" pitchFamily="18" charset="0"/>
                </a:rPr>
                <a:t>运行</a:t>
              </a:r>
              <a:r>
                <a:rPr lang="en-US" altLang="zh-CN" b="0" dirty="0">
                  <a:latin typeface="Times New Roman" panose="02020603050405020304" pitchFamily="18" charset="0"/>
                </a:rPr>
                <a:t>FTP</a:t>
              </a:r>
              <a:r>
                <a:rPr lang="zh-CN" altLang="en-US" b="0" dirty="0">
                  <a:latin typeface="Times New Roman" panose="02020603050405020304" pitchFamily="18" charset="0"/>
                </a:rPr>
                <a:t>应用程序、</a:t>
              </a:r>
              <a:r>
                <a:rPr lang="en-US" altLang="zh-CN" b="0" dirty="0">
                  <a:latin typeface="Times New Roman" panose="02020603050405020304" pitchFamily="18" charset="0"/>
                </a:rPr>
                <a:t>E-mail</a:t>
              </a:r>
              <a:r>
                <a:rPr lang="zh-CN" altLang="en-US" b="0" dirty="0">
                  <a:latin typeface="Times New Roman" panose="02020603050405020304" pitchFamily="18" charset="0"/>
                </a:rPr>
                <a:t>应用程序、</a:t>
              </a:r>
              <a:r>
                <a:rPr lang="en-US" altLang="zh-CN" b="0" dirty="0">
                  <a:latin typeface="Times New Roman" panose="02020603050405020304" pitchFamily="18" charset="0"/>
                </a:rPr>
                <a:t>Web</a:t>
              </a:r>
              <a:r>
                <a:rPr lang="zh-CN" altLang="en-US" b="0" dirty="0">
                  <a:latin typeface="Times New Roman" panose="02020603050405020304" pitchFamily="18" charset="0"/>
                </a:rPr>
                <a:t>应用程序、或</a:t>
              </a:r>
              <a:r>
                <a:rPr lang="en-US" altLang="zh-CN" b="0" dirty="0">
                  <a:latin typeface="Times New Roman" panose="02020603050405020304" pitchFamily="18" charset="0"/>
                </a:rPr>
                <a:t>P2P</a:t>
              </a:r>
              <a:r>
                <a:rPr lang="zh-CN" altLang="en-US" b="0" dirty="0">
                  <a:latin typeface="Times New Roman" panose="02020603050405020304" pitchFamily="18" charset="0"/>
                </a:rPr>
                <a:t>文件共享程序、即时通信程序等的计算机</a:t>
              </a:r>
              <a:endParaRPr lang="en-US" altLang="zh-CN" b="0" dirty="0">
                <a:latin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b="0" dirty="0">
                  <a:latin typeface="Times New Roman" panose="02020603050405020304" pitchFamily="18" charset="0"/>
                </a:rPr>
                <a:t>未来网络应用中，</a:t>
              </a:r>
              <a:r>
                <a:rPr lang="zh-CN" altLang="en-US" dirty="0">
                  <a:latin typeface="Times New Roman" panose="02020603050405020304" pitchFamily="18" charset="0"/>
                </a:rPr>
                <a:t>端系统的类型</a:t>
              </a:r>
              <a:r>
                <a:rPr lang="zh-CN" altLang="en-US" b="0" dirty="0">
                  <a:latin typeface="Times New Roman" panose="02020603050405020304" pitchFamily="18" charset="0"/>
                </a:rPr>
                <a:t>将从计算机扩展到所有能够接入互联网的设备（如</a:t>
              </a:r>
              <a:r>
                <a:rPr lang="en-US" altLang="zh-CN" b="0" dirty="0">
                  <a:latin typeface="Times New Roman" panose="02020603050405020304" pitchFamily="18" charset="0"/>
                </a:rPr>
                <a:t>PDA</a:t>
              </a:r>
              <a:r>
                <a:rPr lang="zh-CN" altLang="en-US" b="0" dirty="0">
                  <a:latin typeface="Times New Roman" panose="02020603050405020304" pitchFamily="18" charset="0"/>
                </a:rPr>
                <a:t>、移动电话、数码相机、电视机、无线传感器网络的传感器结点，以及各种家用电器）</a:t>
              </a:r>
              <a:endParaRPr lang="zh-CN" altLang="ja-JP" b="0" dirty="0">
                <a:latin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C8A3C52-791C-4159-993D-7201152BCC7D}"/>
              </a:ext>
            </a:extLst>
          </p:cNvPr>
          <p:cNvSpPr txBox="1"/>
          <p:nvPr/>
        </p:nvSpPr>
        <p:spPr>
          <a:xfrm>
            <a:off x="553895" y="2091169"/>
            <a:ext cx="2577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端系统的概念</a:t>
            </a:r>
          </a:p>
        </p:txBody>
      </p:sp>
    </p:spTree>
    <p:extLst>
      <p:ext uri="{BB962C8B-B14F-4D97-AF65-F5344CB8AC3E}">
        <p14:creationId xmlns:p14="http://schemas.microsoft.com/office/powerpoint/2010/main" val="33969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>
            <a:spLocks/>
          </p:cNvSpPr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2.1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互联网应用技术发展与工作模式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9750" y="1412776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2.1.2 </a:t>
            </a:r>
            <a:r>
              <a:rPr lang="zh-CN" altLang="en-US" sz="2200" dirty="0"/>
              <a:t>互联网端系统与核心交换的基本概念</a:t>
            </a:r>
            <a:endParaRPr lang="en-US" altLang="zh-CN" sz="2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8A3C52-791C-4159-993D-7201152BCC7D}"/>
              </a:ext>
            </a:extLst>
          </p:cNvPr>
          <p:cNvSpPr txBox="1"/>
          <p:nvPr/>
        </p:nvSpPr>
        <p:spPr>
          <a:xfrm>
            <a:off x="553895" y="2091169"/>
            <a:ext cx="3298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应用程序体系结构的概念</a:t>
            </a:r>
          </a:p>
        </p:txBody>
      </p:sp>
      <p:graphicFrame>
        <p:nvGraphicFramePr>
          <p:cNvPr id="15" name="对象 2">
            <a:extLst>
              <a:ext uri="{FF2B5EF4-FFF2-40B4-BE49-F238E27FC236}">
                <a16:creationId xmlns:a16="http://schemas.microsoft.com/office/drawing/2014/main" id="{E933E9D6-BD4E-4DDF-B02C-203C184A62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260717"/>
              </p:ext>
            </p:extLst>
          </p:nvPr>
        </p:nvGraphicFramePr>
        <p:xfrm>
          <a:off x="1187450" y="2291224"/>
          <a:ext cx="6769100" cy="404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6" name="Visio" r:id="rId4" imgW="4584700" imgH="2743200" progId="Visio.Drawing.11">
                  <p:embed/>
                </p:oleObj>
              </mc:Choice>
              <mc:Fallback>
                <p:oleObj name="Visio" r:id="rId4" imgW="4584700" imgH="2743200" progId="Visio.Drawing.11">
                  <p:embed/>
                  <p:pic>
                    <p:nvPicPr>
                      <p:cNvPr id="12293" name="对象 2">
                        <a:extLst>
                          <a:ext uri="{FF2B5EF4-FFF2-40B4-BE49-F238E27FC236}">
                            <a16:creationId xmlns:a16="http://schemas.microsoft.com/office/drawing/2014/main" id="{9C9F3177-B64E-4549-917A-E9D9CFD926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91224"/>
                        <a:ext cx="6769100" cy="404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68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>
            <a:spLocks/>
          </p:cNvSpPr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2.1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互联网应用技术发展与工作模式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9750" y="1412776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2.1.2 </a:t>
            </a:r>
            <a:r>
              <a:rPr lang="zh-CN" altLang="en-US" sz="2200" dirty="0"/>
              <a:t>互联网端系统与核心交换的基本概念</a:t>
            </a:r>
            <a:endParaRPr lang="en-US" altLang="zh-CN" sz="2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8A3C52-791C-4159-993D-7201152BCC7D}"/>
              </a:ext>
            </a:extLst>
          </p:cNvPr>
          <p:cNvSpPr txBox="1"/>
          <p:nvPr/>
        </p:nvSpPr>
        <p:spPr>
          <a:xfrm>
            <a:off x="553895" y="2091169"/>
            <a:ext cx="3298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应用程序体系结构的分类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2657CE1-BE91-41B9-BD64-2B5B57E630AD}"/>
              </a:ext>
            </a:extLst>
          </p:cNvPr>
          <p:cNvGrpSpPr/>
          <p:nvPr/>
        </p:nvGrpSpPr>
        <p:grpSpPr>
          <a:xfrm>
            <a:off x="486796" y="2780929"/>
            <a:ext cx="8098970" cy="1585794"/>
            <a:chOff x="611560" y="1628800"/>
            <a:chExt cx="7967647" cy="194421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7912C29-1AF2-49BD-8E48-F52320B3E8BC}"/>
                </a:ext>
              </a:extLst>
            </p:cNvPr>
            <p:cNvGrpSpPr/>
            <p:nvPr/>
          </p:nvGrpSpPr>
          <p:grpSpPr>
            <a:xfrm>
              <a:off x="611560" y="1628800"/>
              <a:ext cx="7967647" cy="1944216"/>
              <a:chOff x="709393" y="1772816"/>
              <a:chExt cx="7725216" cy="1487272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93686-D7FC-42E2-8DB1-E801164CC07F}"/>
                  </a:ext>
                </a:extLst>
              </p:cNvPr>
              <p:cNvSpPr/>
              <p:nvPr/>
            </p:nvSpPr>
            <p:spPr>
              <a:xfrm>
                <a:off x="755576" y="1772816"/>
                <a:ext cx="7632848" cy="144016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L 形 11">
                <a:extLst>
                  <a:ext uri="{FF2B5EF4-FFF2-40B4-BE49-F238E27FC236}">
                    <a16:creationId xmlns:a16="http://schemas.microsoft.com/office/drawing/2014/main" id="{23CB893F-5955-491A-BDC2-4403C0D605D4}"/>
                  </a:ext>
                </a:extLst>
              </p:cNvPr>
              <p:cNvSpPr/>
              <p:nvPr/>
            </p:nvSpPr>
            <p:spPr>
              <a:xfrm rot="5400000">
                <a:off x="696481" y="1785730"/>
                <a:ext cx="288030" cy="262206"/>
              </a:xfrm>
              <a:prstGeom prst="corner">
                <a:avLst>
                  <a:gd name="adj1" fmla="val 26554"/>
                  <a:gd name="adj2" fmla="val 21879"/>
                </a:avLst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L 形 12">
                <a:extLst>
                  <a:ext uri="{FF2B5EF4-FFF2-40B4-BE49-F238E27FC236}">
                    <a16:creationId xmlns:a16="http://schemas.microsoft.com/office/drawing/2014/main" id="{ED30BB76-0F64-40C5-9AD2-0691E9374944}"/>
                  </a:ext>
                </a:extLst>
              </p:cNvPr>
              <p:cNvSpPr/>
              <p:nvPr/>
            </p:nvSpPr>
            <p:spPr>
              <a:xfrm rot="16200000">
                <a:off x="8171937" y="2997417"/>
                <a:ext cx="263137" cy="262206"/>
              </a:xfrm>
              <a:prstGeom prst="corner">
                <a:avLst>
                  <a:gd name="adj1" fmla="val 30609"/>
                  <a:gd name="adj2" fmla="val 23906"/>
                </a:avLst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内容占位符 4">
              <a:extLst>
                <a:ext uri="{FF2B5EF4-FFF2-40B4-BE49-F238E27FC236}">
                  <a16:creationId xmlns:a16="http://schemas.microsoft.com/office/drawing/2014/main" id="{52C3173E-E1B7-4D30-9918-171928D5368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3928" y="1702106"/>
              <a:ext cx="7827644" cy="176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90488" indent="-90488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82588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66738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749300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931863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3890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18462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3034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27606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</a:rPr>
                <a:t>客户机</a:t>
              </a:r>
              <a:r>
                <a:rPr lang="en-US" altLang="zh-CN" dirty="0">
                  <a:latin typeface="Times New Roman" panose="02020603050405020304" pitchFamily="18" charset="0"/>
                </a:rPr>
                <a:t>/</a:t>
              </a:r>
              <a:r>
                <a:rPr lang="zh-CN" altLang="en-US" dirty="0">
                  <a:latin typeface="Times New Roman" panose="02020603050405020304" pitchFamily="18" charset="0"/>
                </a:rPr>
                <a:t>服务器结构（</a:t>
              </a:r>
              <a:r>
                <a:rPr lang="en-US" altLang="zh-CN" dirty="0">
                  <a:latin typeface="Times New Roman" panose="02020603050405020304" pitchFamily="18" charset="0"/>
                </a:rPr>
                <a:t>Client/Server, C/S</a:t>
              </a:r>
              <a:r>
                <a:rPr lang="zh-CN" altLang="en-US" dirty="0">
                  <a:latin typeface="Times New Roman" panose="02020603050405020304" pitchFamily="18" charset="0"/>
                </a:rPr>
                <a:t>）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</a:rPr>
                <a:t>点对点结构（</a:t>
              </a:r>
              <a:r>
                <a:rPr lang="en-US" altLang="zh-CN" dirty="0">
                  <a:latin typeface="Times New Roman" panose="02020603050405020304" pitchFamily="18" charset="0"/>
                </a:rPr>
                <a:t>Peer to Peer, P2P</a:t>
              </a:r>
              <a:r>
                <a:rPr lang="zh-CN" altLang="en-US" dirty="0">
                  <a:latin typeface="Times New Roman" panose="02020603050405020304" pitchFamily="18" charset="0"/>
                </a:rPr>
                <a:t>）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</a:rPr>
                <a:t>混合结构（</a:t>
              </a:r>
              <a:r>
                <a:rPr lang="en-US" altLang="zh-CN" dirty="0">
                  <a:latin typeface="Times New Roman" panose="02020603050405020304" pitchFamily="18" charset="0"/>
                </a:rPr>
                <a:t>Hybrid</a:t>
              </a:r>
              <a:r>
                <a:rPr lang="zh-CN" altLang="en-US" dirty="0">
                  <a:latin typeface="Times New Roman" panose="02020603050405020304" pitchFamily="18" charset="0"/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879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>
            <a:spLocks/>
          </p:cNvSpPr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2.1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互联网应用技术发展与工作模式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9750" y="1412776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2.1.3 </a:t>
            </a:r>
            <a:r>
              <a:rPr lang="zh-CN" altLang="en-US" sz="2200" dirty="0"/>
              <a:t>客户端</a:t>
            </a:r>
            <a:r>
              <a:rPr lang="en-US" altLang="zh-CN" sz="2200" dirty="0"/>
              <a:t>/</a:t>
            </a:r>
            <a:r>
              <a:rPr lang="zh-CN" altLang="en-US" sz="2200" dirty="0"/>
              <a:t>服务器模型</a:t>
            </a:r>
            <a:endParaRPr lang="en-US" altLang="zh-CN" sz="2200" dirty="0"/>
          </a:p>
        </p:txBody>
      </p:sp>
      <p:sp>
        <p:nvSpPr>
          <p:cNvPr id="15" name="Rectangle 293">
            <a:extLst>
              <a:ext uri="{FF2B5EF4-FFF2-40B4-BE49-F238E27FC236}">
                <a16:creationId xmlns:a16="http://schemas.microsoft.com/office/drawing/2014/main" id="{649013A6-8D23-4E48-99AA-03432FC28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4" y="2352056"/>
            <a:ext cx="3981449" cy="78891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77F8A44-9E3D-481B-8E19-8EA84D303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48881"/>
            <a:ext cx="396081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zh-CN" altLang="en-US" sz="2400" b="0" dirty="0">
                <a:latin typeface="+mn-ea"/>
              </a:rPr>
              <a:t>典型的网络应用是由两个部分组成</a:t>
            </a:r>
            <a:r>
              <a:rPr lang="en-US" altLang="zh-CN" sz="2400" b="0" dirty="0">
                <a:latin typeface="+mn-ea"/>
              </a:rPr>
              <a:t>: </a:t>
            </a:r>
            <a:r>
              <a:rPr lang="zh-CN" altLang="en-US" sz="2400" b="0" i="1" dirty="0">
                <a:solidFill>
                  <a:srgbClr val="FF0000"/>
                </a:solidFill>
                <a:latin typeface="+mn-ea"/>
              </a:rPr>
              <a:t>客户端</a:t>
            </a:r>
            <a:r>
              <a:rPr lang="zh-CN" altLang="en-US" sz="2400" b="0" dirty="0">
                <a:latin typeface="+mn-ea"/>
              </a:rPr>
              <a:t> 和 </a:t>
            </a:r>
            <a:r>
              <a:rPr lang="zh-CN" altLang="en-US" sz="2400" b="0" i="1" dirty="0">
                <a:solidFill>
                  <a:srgbClr val="FF0000"/>
                </a:solidFill>
                <a:latin typeface="+mn-ea"/>
              </a:rPr>
              <a:t>服务器</a:t>
            </a:r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042B99D7-1425-4B74-AA23-4C7AAA21B6AB}"/>
              </a:ext>
            </a:extLst>
          </p:cNvPr>
          <p:cNvSpPr>
            <a:spLocks/>
          </p:cNvSpPr>
          <p:nvPr/>
        </p:nvSpPr>
        <p:spPr bwMode="auto">
          <a:xfrm>
            <a:off x="6702995" y="2498750"/>
            <a:ext cx="1798638" cy="1674812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477ACA0E-414A-4175-A0CE-3109A79B6B09}"/>
              </a:ext>
            </a:extLst>
          </p:cNvPr>
          <p:cNvSpPr>
            <a:spLocks/>
          </p:cNvSpPr>
          <p:nvPr/>
        </p:nvSpPr>
        <p:spPr bwMode="auto">
          <a:xfrm>
            <a:off x="4823395" y="2355875"/>
            <a:ext cx="1866900" cy="1589087"/>
          </a:xfrm>
          <a:custGeom>
            <a:avLst/>
            <a:gdLst>
              <a:gd name="T0" fmla="*/ 2147483646 w 1340"/>
              <a:gd name="T1" fmla="*/ 2147483646 h 1191"/>
              <a:gd name="T2" fmla="*/ 2147483646 w 1340"/>
              <a:gd name="T3" fmla="*/ 2147483646 h 1191"/>
              <a:gd name="T4" fmla="*/ 2147483646 w 1340"/>
              <a:gd name="T5" fmla="*/ 2147483646 h 1191"/>
              <a:gd name="T6" fmla="*/ 2147483646 w 1340"/>
              <a:gd name="T7" fmla="*/ 2147483646 h 1191"/>
              <a:gd name="T8" fmla="*/ 2147483646 w 1340"/>
              <a:gd name="T9" fmla="*/ 2147483646 h 1191"/>
              <a:gd name="T10" fmla="*/ 2147483646 w 1340"/>
              <a:gd name="T11" fmla="*/ 2147483646 h 1191"/>
              <a:gd name="T12" fmla="*/ 2147483646 w 1340"/>
              <a:gd name="T13" fmla="*/ 2147483646 h 1191"/>
              <a:gd name="T14" fmla="*/ 2147483646 w 1340"/>
              <a:gd name="T15" fmla="*/ 2147483646 h 1191"/>
              <a:gd name="T16" fmla="*/ 2147483646 w 1340"/>
              <a:gd name="T17" fmla="*/ 2147483646 h 1191"/>
              <a:gd name="T18" fmla="*/ 2147483646 w 1340"/>
              <a:gd name="T19" fmla="*/ 2147483646 h 1191"/>
              <a:gd name="T20" fmla="*/ 2147483646 w 1340"/>
              <a:gd name="T21" fmla="*/ 2147483646 h 1191"/>
              <a:gd name="T22" fmla="*/ 2147483646 w 1340"/>
              <a:gd name="T23" fmla="*/ 2147483646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E4DAAB9E-188A-43FC-BBB6-43B21F984F99}"/>
              </a:ext>
            </a:extLst>
          </p:cNvPr>
          <p:cNvSpPr>
            <a:spLocks/>
          </p:cNvSpPr>
          <p:nvPr/>
        </p:nvSpPr>
        <p:spPr bwMode="auto">
          <a:xfrm>
            <a:off x="5191695" y="3806850"/>
            <a:ext cx="2974975" cy="2219325"/>
          </a:xfrm>
          <a:custGeom>
            <a:avLst/>
            <a:gdLst>
              <a:gd name="T0" fmla="*/ 2147483646 w 2135"/>
              <a:gd name="T1" fmla="*/ 2147483646 h 1662"/>
              <a:gd name="T2" fmla="*/ 2147483646 w 2135"/>
              <a:gd name="T3" fmla="*/ 2147483646 h 1662"/>
              <a:gd name="T4" fmla="*/ 2147483646 w 2135"/>
              <a:gd name="T5" fmla="*/ 2147483646 h 1662"/>
              <a:gd name="T6" fmla="*/ 2147483646 w 2135"/>
              <a:gd name="T7" fmla="*/ 2147483646 h 1662"/>
              <a:gd name="T8" fmla="*/ 2147483646 w 2135"/>
              <a:gd name="T9" fmla="*/ 2147483646 h 1662"/>
              <a:gd name="T10" fmla="*/ 2147483646 w 2135"/>
              <a:gd name="T11" fmla="*/ 2147483646 h 1662"/>
              <a:gd name="T12" fmla="*/ 2147483646 w 2135"/>
              <a:gd name="T13" fmla="*/ 2147483646 h 1662"/>
              <a:gd name="T14" fmla="*/ 2147483646 w 2135"/>
              <a:gd name="T15" fmla="*/ 2147483646 h 1662"/>
              <a:gd name="T16" fmla="*/ 2147483646 w 2135"/>
              <a:gd name="T17" fmla="*/ 2147483646 h 1662"/>
              <a:gd name="T18" fmla="*/ 2147483646 w 2135"/>
              <a:gd name="T19" fmla="*/ 2147483646 h 1662"/>
              <a:gd name="T20" fmla="*/ 2147483646 w 2135"/>
              <a:gd name="T21" fmla="*/ 2147483646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61821B48-BEB5-407F-BC14-28150C628F52}"/>
              </a:ext>
            </a:extLst>
          </p:cNvPr>
          <p:cNvGrpSpPr>
            <a:grpSpLocks/>
          </p:cNvGrpSpPr>
          <p:nvPr/>
        </p:nvGrpSpPr>
        <p:grpSpPr bwMode="auto">
          <a:xfrm>
            <a:off x="4940870" y="2490812"/>
            <a:ext cx="733425" cy="319088"/>
            <a:chOff x="3552" y="246"/>
            <a:chExt cx="527" cy="248"/>
          </a:xfrm>
        </p:grpSpPr>
        <p:graphicFrame>
          <p:nvGraphicFramePr>
            <p:cNvPr id="21" name="Object 11">
              <a:extLst>
                <a:ext uri="{FF2B5EF4-FFF2-40B4-BE49-F238E27FC236}">
                  <a16:creationId xmlns:a16="http://schemas.microsoft.com/office/drawing/2014/main" id="{0D3B5405-6877-4772-80F0-FC1B704EA7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09" name="ClipArt" r:id="rId4" imgW="1307263" imgH="1084139" progId="MS_ClipArt_Gallery.2">
                    <p:embed/>
                  </p:oleObj>
                </mc:Choice>
                <mc:Fallback>
                  <p:oleObj name="ClipArt" r:id="rId4" imgW="1307263" imgH="1084139" progId="MS_ClipArt_Gallery.2">
                    <p:embed/>
                    <p:pic>
                      <p:nvPicPr>
                        <p:cNvPr id="14584" name="Object 11">
                          <a:extLst>
                            <a:ext uri="{FF2B5EF4-FFF2-40B4-BE49-F238E27FC236}">
                              <a16:creationId xmlns:a16="http://schemas.microsoft.com/office/drawing/2014/main" id="{CD5F37E6-D751-4DD8-8ADA-AA6CB75AB1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2">
              <a:extLst>
                <a:ext uri="{FF2B5EF4-FFF2-40B4-BE49-F238E27FC236}">
                  <a16:creationId xmlns:a16="http://schemas.microsoft.com/office/drawing/2014/main" id="{EFA06B29-DD34-4D70-A13C-AEF550363B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10" name="ClipArt" r:id="rId6" imgW="681706" imgH="480401" progId="MS_ClipArt_Gallery.2">
                    <p:embed/>
                  </p:oleObj>
                </mc:Choice>
                <mc:Fallback>
                  <p:oleObj name="ClipArt" r:id="rId6" imgW="681706" imgH="480401" progId="MS_ClipArt_Gallery.2">
                    <p:embed/>
                    <p:pic>
                      <p:nvPicPr>
                        <p:cNvPr id="14585" name="Object 12">
                          <a:extLst>
                            <a:ext uri="{FF2B5EF4-FFF2-40B4-BE49-F238E27FC236}">
                              <a16:creationId xmlns:a16="http://schemas.microsoft.com/office/drawing/2014/main" id="{72CF12F8-C3B5-4390-A0ED-C8AFEDF231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F963D369-4286-4CC4-BF74-9BBB96AA8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14">
            <a:extLst>
              <a:ext uri="{FF2B5EF4-FFF2-40B4-BE49-F238E27FC236}">
                <a16:creationId xmlns:a16="http://schemas.microsoft.com/office/drawing/2014/main" id="{2A811642-1E31-410B-97EA-7B1971B1BD01}"/>
              </a:ext>
            </a:extLst>
          </p:cNvPr>
          <p:cNvGrpSpPr>
            <a:grpSpLocks/>
          </p:cNvGrpSpPr>
          <p:nvPr/>
        </p:nvGrpSpPr>
        <p:grpSpPr bwMode="auto">
          <a:xfrm>
            <a:off x="4940870" y="3086125"/>
            <a:ext cx="733425" cy="319087"/>
            <a:chOff x="3552" y="246"/>
            <a:chExt cx="527" cy="248"/>
          </a:xfrm>
        </p:grpSpPr>
        <p:graphicFrame>
          <p:nvGraphicFramePr>
            <p:cNvPr id="25" name="Object 15">
              <a:extLst>
                <a:ext uri="{FF2B5EF4-FFF2-40B4-BE49-F238E27FC236}">
                  <a16:creationId xmlns:a16="http://schemas.microsoft.com/office/drawing/2014/main" id="{D63E34C5-A150-4E16-A1DF-C622D5178E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11" name="ClipArt" r:id="rId8" imgW="1307263" imgH="1084139" progId="MS_ClipArt_Gallery.2">
                    <p:embed/>
                  </p:oleObj>
                </mc:Choice>
                <mc:Fallback>
                  <p:oleObj name="ClipArt" r:id="rId8" imgW="1307263" imgH="1084139" progId="MS_ClipArt_Gallery.2">
                    <p:embed/>
                    <p:pic>
                      <p:nvPicPr>
                        <p:cNvPr id="14581" name="Object 15">
                          <a:extLst>
                            <a:ext uri="{FF2B5EF4-FFF2-40B4-BE49-F238E27FC236}">
                              <a16:creationId xmlns:a16="http://schemas.microsoft.com/office/drawing/2014/main" id="{783CBF1B-94CF-44D4-A10C-A6CA162E0E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6">
              <a:extLst>
                <a:ext uri="{FF2B5EF4-FFF2-40B4-BE49-F238E27FC236}">
                  <a16:creationId xmlns:a16="http://schemas.microsoft.com/office/drawing/2014/main" id="{F88F163D-766C-4545-8812-E29D71E8A4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12" name="ClipArt" r:id="rId9" imgW="681706" imgH="480401" progId="MS_ClipArt_Gallery.2">
                    <p:embed/>
                  </p:oleObj>
                </mc:Choice>
                <mc:Fallback>
                  <p:oleObj name="ClipArt" r:id="rId9" imgW="681706" imgH="480401" progId="MS_ClipArt_Gallery.2">
                    <p:embed/>
                    <p:pic>
                      <p:nvPicPr>
                        <p:cNvPr id="14582" name="Object 16">
                          <a:extLst>
                            <a:ext uri="{FF2B5EF4-FFF2-40B4-BE49-F238E27FC236}">
                              <a16:creationId xmlns:a16="http://schemas.microsoft.com/office/drawing/2014/main" id="{25814CD2-B551-4494-A47A-264480B8AB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74D26285-62E1-4559-A9D0-AA3DA0D97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Group 18">
            <a:extLst>
              <a:ext uri="{FF2B5EF4-FFF2-40B4-BE49-F238E27FC236}">
                <a16:creationId xmlns:a16="http://schemas.microsoft.com/office/drawing/2014/main" id="{6A9EA5DC-97A7-4475-AD9F-155AEC8E92D8}"/>
              </a:ext>
            </a:extLst>
          </p:cNvPr>
          <p:cNvGrpSpPr>
            <a:grpSpLocks/>
          </p:cNvGrpSpPr>
          <p:nvPr/>
        </p:nvGrpSpPr>
        <p:grpSpPr bwMode="auto">
          <a:xfrm>
            <a:off x="5317108" y="2873400"/>
            <a:ext cx="69850" cy="214312"/>
            <a:chOff x="3842" y="406"/>
            <a:chExt cx="51" cy="167"/>
          </a:xfrm>
        </p:grpSpPr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E68266DB-51B9-4DBB-8108-66CFB8B10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2DE61A37-516D-43F3-9EFF-494DF9708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Oval 21">
              <a:extLst>
                <a:ext uri="{FF2B5EF4-FFF2-40B4-BE49-F238E27FC236}">
                  <a16:creationId xmlns:a16="http://schemas.microsoft.com/office/drawing/2014/main" id="{89FFC48F-140D-413F-BA27-D7D9E2894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2" name="Group 22">
            <a:extLst>
              <a:ext uri="{FF2B5EF4-FFF2-40B4-BE49-F238E27FC236}">
                <a16:creationId xmlns:a16="http://schemas.microsoft.com/office/drawing/2014/main" id="{A81C1047-75F7-4D14-94BF-E5BABAB8E6C7}"/>
              </a:ext>
            </a:extLst>
          </p:cNvPr>
          <p:cNvGrpSpPr>
            <a:grpSpLocks/>
          </p:cNvGrpSpPr>
          <p:nvPr/>
        </p:nvGrpSpPr>
        <p:grpSpPr bwMode="auto">
          <a:xfrm>
            <a:off x="5787008" y="3376637"/>
            <a:ext cx="209550" cy="395288"/>
            <a:chOff x="4180" y="783"/>
            <a:chExt cx="150" cy="307"/>
          </a:xfrm>
        </p:grpSpPr>
        <p:sp>
          <p:nvSpPr>
            <p:cNvPr id="33" name="AutoShape 23">
              <a:extLst>
                <a:ext uri="{FF2B5EF4-FFF2-40B4-BE49-F238E27FC236}">
                  <a16:creationId xmlns:a16="http://schemas.microsoft.com/office/drawing/2014/main" id="{5B81F01B-1281-4415-867D-8DD26E5AF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Rectangle 24">
              <a:extLst>
                <a:ext uri="{FF2B5EF4-FFF2-40B4-BE49-F238E27FC236}">
                  <a16:creationId xmlns:a16="http://schemas.microsoft.com/office/drawing/2014/main" id="{12400F2D-8367-4542-976F-1B137DB1F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F2841511-658C-4647-9E64-65E3236BC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AutoShape 26">
              <a:extLst>
                <a:ext uri="{FF2B5EF4-FFF2-40B4-BE49-F238E27FC236}">
                  <a16:creationId xmlns:a16="http://schemas.microsoft.com/office/drawing/2014/main" id="{5E572815-E0FA-4B80-B17C-5AA25320C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Line 27">
              <a:extLst>
                <a:ext uri="{FF2B5EF4-FFF2-40B4-BE49-F238E27FC236}">
                  <a16:creationId xmlns:a16="http://schemas.microsoft.com/office/drawing/2014/main" id="{E8DCD54E-55D3-4F23-9F14-053593FCE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28">
              <a:extLst>
                <a:ext uri="{FF2B5EF4-FFF2-40B4-BE49-F238E27FC236}">
                  <a16:creationId xmlns:a16="http://schemas.microsoft.com/office/drawing/2014/main" id="{782649BA-40E2-40AE-B6A7-0D1E0E700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22406EE9-2E4D-485E-9F0B-D53AADCAD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Rectangle 30">
              <a:extLst>
                <a:ext uri="{FF2B5EF4-FFF2-40B4-BE49-F238E27FC236}">
                  <a16:creationId xmlns:a16="http://schemas.microsoft.com/office/drawing/2014/main" id="{78DBF004-9964-4267-BC0A-0EF7AC8D0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1" name="Group 31">
            <a:extLst>
              <a:ext uri="{FF2B5EF4-FFF2-40B4-BE49-F238E27FC236}">
                <a16:creationId xmlns:a16="http://schemas.microsoft.com/office/drawing/2014/main" id="{23796BBB-749C-4645-90D7-1948539C602A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099746" y="3454424"/>
            <a:ext cx="80962" cy="233363"/>
            <a:chOff x="3842" y="406"/>
            <a:chExt cx="51" cy="167"/>
          </a:xfrm>
        </p:grpSpPr>
        <p:sp>
          <p:nvSpPr>
            <p:cNvPr id="42" name="Oval 32">
              <a:extLst>
                <a:ext uri="{FF2B5EF4-FFF2-40B4-BE49-F238E27FC236}">
                  <a16:creationId xmlns:a16="http://schemas.microsoft.com/office/drawing/2014/main" id="{5A7527C3-F5E4-45F8-A9DC-701E5490F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Oval 33">
              <a:extLst>
                <a:ext uri="{FF2B5EF4-FFF2-40B4-BE49-F238E27FC236}">
                  <a16:creationId xmlns:a16="http://schemas.microsoft.com/office/drawing/2014/main" id="{06DC4D16-D239-4B72-9110-3B071962D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Oval 34">
              <a:extLst>
                <a:ext uri="{FF2B5EF4-FFF2-40B4-BE49-F238E27FC236}">
                  <a16:creationId xmlns:a16="http://schemas.microsoft.com/office/drawing/2014/main" id="{04E3DA35-4747-44DB-A45A-225A74D37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5" name="Line 35">
            <a:extLst>
              <a:ext uri="{FF2B5EF4-FFF2-40B4-BE49-F238E27FC236}">
                <a16:creationId xmlns:a16="http://schemas.microsoft.com/office/drawing/2014/main" id="{E9151FD4-4707-4380-BB31-219AF1D0B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3533" y="3284562"/>
            <a:ext cx="4953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36">
            <a:extLst>
              <a:ext uri="{FF2B5EF4-FFF2-40B4-BE49-F238E27FC236}">
                <a16:creationId xmlns:a16="http://schemas.microsoft.com/office/drawing/2014/main" id="{4E1C5D4E-39CB-45FD-A3B6-AADC4CF75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6708" y="3281387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37">
            <a:extLst>
              <a:ext uri="{FF2B5EF4-FFF2-40B4-BE49-F238E27FC236}">
                <a16:creationId xmlns:a16="http://schemas.microsoft.com/office/drawing/2014/main" id="{11535B24-0748-4004-8338-16098A7A1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2008" y="3279800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38">
            <a:extLst>
              <a:ext uri="{FF2B5EF4-FFF2-40B4-BE49-F238E27FC236}">
                <a16:creationId xmlns:a16="http://schemas.microsoft.com/office/drawing/2014/main" id="{FAAA1407-F980-46FD-8C69-1EF772B87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3495" y="2744812"/>
            <a:ext cx="28892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39">
            <a:extLst>
              <a:ext uri="{FF2B5EF4-FFF2-40B4-BE49-F238E27FC236}">
                <a16:creationId xmlns:a16="http://schemas.microsoft.com/office/drawing/2014/main" id="{D270195A-3C43-422D-B952-C888B04526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6195" y="3030562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40">
            <a:extLst>
              <a:ext uri="{FF2B5EF4-FFF2-40B4-BE49-F238E27FC236}">
                <a16:creationId xmlns:a16="http://schemas.microsoft.com/office/drawing/2014/main" id="{B6AB0A56-FEDF-496E-95BA-38F4968611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3245" y="3116287"/>
            <a:ext cx="1588" cy="163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" name="Group 41">
            <a:extLst>
              <a:ext uri="{FF2B5EF4-FFF2-40B4-BE49-F238E27FC236}">
                <a16:creationId xmlns:a16="http://schemas.microsoft.com/office/drawing/2014/main" id="{25D3EAFB-7162-4BA9-B591-D39B45B287E1}"/>
              </a:ext>
            </a:extLst>
          </p:cNvPr>
          <p:cNvGrpSpPr>
            <a:grpSpLocks/>
          </p:cNvGrpSpPr>
          <p:nvPr/>
        </p:nvGrpSpPr>
        <p:grpSpPr bwMode="auto">
          <a:xfrm>
            <a:off x="6282308" y="3354412"/>
            <a:ext cx="209550" cy="395288"/>
            <a:chOff x="4180" y="783"/>
            <a:chExt cx="150" cy="307"/>
          </a:xfrm>
        </p:grpSpPr>
        <p:sp>
          <p:nvSpPr>
            <p:cNvPr id="52" name="AutoShape 42">
              <a:extLst>
                <a:ext uri="{FF2B5EF4-FFF2-40B4-BE49-F238E27FC236}">
                  <a16:creationId xmlns:a16="http://schemas.microsoft.com/office/drawing/2014/main" id="{A8DDF4C2-7DF5-44D6-A9B1-26B90A28C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Rectangle 43">
              <a:extLst>
                <a:ext uri="{FF2B5EF4-FFF2-40B4-BE49-F238E27FC236}">
                  <a16:creationId xmlns:a16="http://schemas.microsoft.com/office/drawing/2014/main" id="{D089C690-6B49-4C0B-A005-073DBE56F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Rectangle 44">
              <a:extLst>
                <a:ext uri="{FF2B5EF4-FFF2-40B4-BE49-F238E27FC236}">
                  <a16:creationId xmlns:a16="http://schemas.microsoft.com/office/drawing/2014/main" id="{B26DE6FC-F37C-4C6C-8D5F-8B8F24061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AutoShape 45">
              <a:extLst>
                <a:ext uri="{FF2B5EF4-FFF2-40B4-BE49-F238E27FC236}">
                  <a16:creationId xmlns:a16="http://schemas.microsoft.com/office/drawing/2014/main" id="{97C556E6-2ADB-48FE-A5EE-9D8F6FEF7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Line 46">
              <a:extLst>
                <a:ext uri="{FF2B5EF4-FFF2-40B4-BE49-F238E27FC236}">
                  <a16:creationId xmlns:a16="http://schemas.microsoft.com/office/drawing/2014/main" id="{D46F889A-C778-4D64-B088-0E821FFCD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47">
              <a:extLst>
                <a:ext uri="{FF2B5EF4-FFF2-40B4-BE49-F238E27FC236}">
                  <a16:creationId xmlns:a16="http://schemas.microsoft.com/office/drawing/2014/main" id="{069946D9-3BD9-47FB-A55F-0120197E67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48">
              <a:extLst>
                <a:ext uri="{FF2B5EF4-FFF2-40B4-BE49-F238E27FC236}">
                  <a16:creationId xmlns:a16="http://schemas.microsoft.com/office/drawing/2014/main" id="{74B7EA86-19BC-4C28-B2DC-682BE3EBB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Rectangle 49">
              <a:extLst>
                <a:ext uri="{FF2B5EF4-FFF2-40B4-BE49-F238E27FC236}">
                  <a16:creationId xmlns:a16="http://schemas.microsoft.com/office/drawing/2014/main" id="{424104BB-F28F-4B94-B004-0EB3028C3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0" name="Group 50">
            <a:extLst>
              <a:ext uri="{FF2B5EF4-FFF2-40B4-BE49-F238E27FC236}">
                <a16:creationId xmlns:a16="http://schemas.microsoft.com/office/drawing/2014/main" id="{5E731599-9F17-4881-AF50-D27645029335}"/>
              </a:ext>
            </a:extLst>
          </p:cNvPr>
          <p:cNvGrpSpPr>
            <a:grpSpLocks/>
          </p:cNvGrpSpPr>
          <p:nvPr/>
        </p:nvGrpSpPr>
        <p:grpSpPr bwMode="auto">
          <a:xfrm>
            <a:off x="5325045" y="3973537"/>
            <a:ext cx="479425" cy="925513"/>
            <a:chOff x="3314" y="1248"/>
            <a:chExt cx="344" cy="694"/>
          </a:xfrm>
        </p:grpSpPr>
        <p:graphicFrame>
          <p:nvGraphicFramePr>
            <p:cNvPr id="61" name="Object 51">
              <a:extLst>
                <a:ext uri="{FF2B5EF4-FFF2-40B4-BE49-F238E27FC236}">
                  <a16:creationId xmlns:a16="http://schemas.microsoft.com/office/drawing/2014/main" id="{1E3EE01F-D5A0-4220-BBF3-3DCB24B033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13" name="ClipArt" r:id="rId10" imgW="1307263" imgH="1084139" progId="MS_ClipArt_Gallery.2">
                    <p:embed/>
                  </p:oleObj>
                </mc:Choice>
                <mc:Fallback>
                  <p:oleObj name="ClipArt" r:id="rId10" imgW="1307263" imgH="1084139" progId="MS_ClipArt_Gallery.2">
                    <p:embed/>
                    <p:pic>
                      <p:nvPicPr>
                        <p:cNvPr id="14550" name="Object 51">
                          <a:extLst>
                            <a:ext uri="{FF2B5EF4-FFF2-40B4-BE49-F238E27FC236}">
                              <a16:creationId xmlns:a16="http://schemas.microsoft.com/office/drawing/2014/main" id="{773FDA3D-043E-45BF-B6F2-19D67E34BA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Line 52">
              <a:extLst>
                <a:ext uri="{FF2B5EF4-FFF2-40B4-BE49-F238E27FC236}">
                  <a16:creationId xmlns:a16="http://schemas.microsoft.com/office/drawing/2014/main" id="{7DC9EC50-34D5-48A5-A341-F9D2F69E0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3" name="Object 53">
              <a:extLst>
                <a:ext uri="{FF2B5EF4-FFF2-40B4-BE49-F238E27FC236}">
                  <a16:creationId xmlns:a16="http://schemas.microsoft.com/office/drawing/2014/main" id="{637FA35E-A7E6-403C-A343-418ED11B87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14" name="ClipArt" r:id="rId11" imgW="1307263" imgH="1084139" progId="MS_ClipArt_Gallery.2">
                    <p:embed/>
                  </p:oleObj>
                </mc:Choice>
                <mc:Fallback>
                  <p:oleObj name="ClipArt" r:id="rId11" imgW="1307263" imgH="1084139" progId="MS_ClipArt_Gallery.2">
                    <p:embed/>
                    <p:pic>
                      <p:nvPicPr>
                        <p:cNvPr id="14552" name="Object 53">
                          <a:extLst>
                            <a:ext uri="{FF2B5EF4-FFF2-40B4-BE49-F238E27FC236}">
                              <a16:creationId xmlns:a16="http://schemas.microsoft.com/office/drawing/2014/main" id="{3E48BFB8-4F76-4FCD-827D-6E74E84E1C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Line 54">
              <a:extLst>
                <a:ext uri="{FF2B5EF4-FFF2-40B4-BE49-F238E27FC236}">
                  <a16:creationId xmlns:a16="http://schemas.microsoft.com/office/drawing/2014/main" id="{98B8B8DB-F5E4-4F45-BC56-ED8847AF8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" name="Group 55">
              <a:extLst>
                <a:ext uri="{FF2B5EF4-FFF2-40B4-BE49-F238E27FC236}">
                  <a16:creationId xmlns:a16="http://schemas.microsoft.com/office/drawing/2014/main" id="{CC6E4AC4-3D6B-41E8-9E68-60C61B41B6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67" name="Oval 56">
                <a:extLst>
                  <a:ext uri="{FF2B5EF4-FFF2-40B4-BE49-F238E27FC236}">
                    <a16:creationId xmlns:a16="http://schemas.microsoft.com/office/drawing/2014/main" id="{9D3571FC-0C0D-4D78-AA87-FFEC2090E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8" name="Oval 57">
                <a:extLst>
                  <a:ext uri="{FF2B5EF4-FFF2-40B4-BE49-F238E27FC236}">
                    <a16:creationId xmlns:a16="http://schemas.microsoft.com/office/drawing/2014/main" id="{C1D33B7E-CBC9-488C-8652-1B9AEE139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" name="Oval 58">
                <a:extLst>
                  <a:ext uri="{FF2B5EF4-FFF2-40B4-BE49-F238E27FC236}">
                    <a16:creationId xmlns:a16="http://schemas.microsoft.com/office/drawing/2014/main" id="{6B666809-AABF-4111-BF85-DBDDAF4C9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66" name="Line 59">
              <a:extLst>
                <a:ext uri="{FF2B5EF4-FFF2-40B4-BE49-F238E27FC236}">
                  <a16:creationId xmlns:a16="http://schemas.microsoft.com/office/drawing/2014/main" id="{A1BF9D9F-FE9A-4D0B-93E3-11C6EF9C5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0" name="Object 60">
            <a:extLst>
              <a:ext uri="{FF2B5EF4-FFF2-40B4-BE49-F238E27FC236}">
                <a16:creationId xmlns:a16="http://schemas.microsoft.com/office/drawing/2014/main" id="{BD7B9AA9-2CDD-42AB-9635-4EF24F800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2282"/>
              </p:ext>
            </p:extLst>
          </p:nvPr>
        </p:nvGraphicFramePr>
        <p:xfrm>
          <a:off x="6193408" y="4983187"/>
          <a:ext cx="41751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5" name="ClipArt" r:id="rId12" imgW="1307263" imgH="1084139" progId="MS_ClipArt_Gallery.2">
                  <p:embed/>
                </p:oleObj>
              </mc:Choice>
              <mc:Fallback>
                <p:oleObj name="ClipArt" r:id="rId12" imgW="1307263" imgH="1084139" progId="MS_ClipArt_Gallery.2">
                  <p:embed/>
                  <p:pic>
                    <p:nvPicPr>
                      <p:cNvPr id="14359" name="Object 60">
                        <a:extLst>
                          <a:ext uri="{FF2B5EF4-FFF2-40B4-BE49-F238E27FC236}">
                            <a16:creationId xmlns:a16="http://schemas.microsoft.com/office/drawing/2014/main" id="{95E50BFF-FCF1-41F1-984F-EF55DDFD0E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408" y="4983187"/>
                        <a:ext cx="41751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61">
            <a:extLst>
              <a:ext uri="{FF2B5EF4-FFF2-40B4-BE49-F238E27FC236}">
                <a16:creationId xmlns:a16="http://schemas.microsoft.com/office/drawing/2014/main" id="{2E79D87A-C8E5-457D-8FA3-AD753158EA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315129"/>
              </p:ext>
            </p:extLst>
          </p:nvPr>
        </p:nvGraphicFramePr>
        <p:xfrm>
          <a:off x="5579045" y="497207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6" name="ClipArt" r:id="rId13" imgW="1307263" imgH="1084139" progId="MS_ClipArt_Gallery.2">
                  <p:embed/>
                </p:oleObj>
              </mc:Choice>
              <mc:Fallback>
                <p:oleObj name="ClipArt" r:id="rId13" imgW="1307263" imgH="1084139" progId="MS_ClipArt_Gallery.2">
                  <p:embed/>
                  <p:pic>
                    <p:nvPicPr>
                      <p:cNvPr id="14360" name="Object 61">
                        <a:extLst>
                          <a:ext uri="{FF2B5EF4-FFF2-40B4-BE49-F238E27FC236}">
                            <a16:creationId xmlns:a16="http://schemas.microsoft.com/office/drawing/2014/main" id="{BEAA9972-8D7C-445B-A258-CEDC9C1DB4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045" y="4972075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Oval 62">
            <a:extLst>
              <a:ext uri="{FF2B5EF4-FFF2-40B4-BE49-F238E27FC236}">
                <a16:creationId xmlns:a16="http://schemas.microsoft.com/office/drawing/2014/main" id="{E7AF22CF-FDF4-4804-B39A-20C55C33CA6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997352" y="5076056"/>
            <a:ext cx="63500" cy="6508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3" name="Oval 63">
            <a:extLst>
              <a:ext uri="{FF2B5EF4-FFF2-40B4-BE49-F238E27FC236}">
                <a16:creationId xmlns:a16="http://schemas.microsoft.com/office/drawing/2014/main" id="{17ACEFB5-F6F3-4C99-921C-7436037A23A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080696" y="5073674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4" name="Oval 64">
            <a:extLst>
              <a:ext uri="{FF2B5EF4-FFF2-40B4-BE49-F238E27FC236}">
                <a16:creationId xmlns:a16="http://schemas.microsoft.com/office/drawing/2014/main" id="{8EE60D83-7F6D-410B-B1AF-C8C3E9580B6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158483" y="5078437"/>
            <a:ext cx="61912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5" name="Line 65">
            <a:extLst>
              <a:ext uri="{FF2B5EF4-FFF2-40B4-BE49-F238E27FC236}">
                <a16:creationId xmlns:a16="http://schemas.microsoft.com/office/drawing/2014/main" id="{212FF23C-FD77-44C5-96BA-ED3C2826A4B3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419626" y="4958581"/>
            <a:ext cx="603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Line 66">
            <a:extLst>
              <a:ext uri="{FF2B5EF4-FFF2-40B4-BE49-F238E27FC236}">
                <a16:creationId xmlns:a16="http://schemas.microsoft.com/office/drawing/2014/main" id="{84DBE442-78BD-47EC-A695-A152EFFC1F9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791770" y="494985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Line 67">
            <a:extLst>
              <a:ext uri="{FF2B5EF4-FFF2-40B4-BE49-F238E27FC236}">
                <a16:creationId xmlns:a16="http://schemas.microsoft.com/office/drawing/2014/main" id="{7E8B388F-EB1A-4C71-BC14-641C1381456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6139433" y="4610125"/>
            <a:ext cx="0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Line 68">
            <a:extLst>
              <a:ext uri="{FF2B5EF4-FFF2-40B4-BE49-F238E27FC236}">
                <a16:creationId xmlns:a16="http://schemas.microsoft.com/office/drawing/2014/main" id="{AA423E7C-878D-44BA-B74B-D10F2134E2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4470" y="454980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Line 69">
            <a:extLst>
              <a:ext uri="{FF2B5EF4-FFF2-40B4-BE49-F238E27FC236}">
                <a16:creationId xmlns:a16="http://schemas.microsoft.com/office/drawing/2014/main" id="{BF2C874F-223B-461B-98E4-0D87C1DB64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6133" y="4595837"/>
            <a:ext cx="303212" cy="385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70">
            <a:extLst>
              <a:ext uri="{FF2B5EF4-FFF2-40B4-BE49-F238E27FC236}">
                <a16:creationId xmlns:a16="http://schemas.microsoft.com/office/drawing/2014/main" id="{29339FFD-DDFD-457C-AA22-6B89481076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1470" y="4592662"/>
            <a:ext cx="279400" cy="392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1" name="Object 71">
            <a:extLst>
              <a:ext uri="{FF2B5EF4-FFF2-40B4-BE49-F238E27FC236}">
                <a16:creationId xmlns:a16="http://schemas.microsoft.com/office/drawing/2014/main" id="{53D3F701-98D0-4A04-B26E-A8C8D44DF9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425208"/>
              </p:ext>
            </p:extLst>
          </p:nvPr>
        </p:nvGraphicFramePr>
        <p:xfrm>
          <a:off x="7379270" y="4144987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7" name="ClipArt" r:id="rId14" imgW="982811" imgH="1208363" progId="MS_ClipArt_Gallery.2">
                  <p:embed/>
                </p:oleObj>
              </mc:Choice>
              <mc:Fallback>
                <p:oleObj name="ClipArt" r:id="rId14" imgW="982811" imgH="1208363" progId="MS_ClipArt_Gallery.2">
                  <p:embed/>
                  <p:pic>
                    <p:nvPicPr>
                      <p:cNvPr id="14370" name="Object 71">
                        <a:extLst>
                          <a:ext uri="{FF2B5EF4-FFF2-40B4-BE49-F238E27FC236}">
                            <a16:creationId xmlns:a16="http://schemas.microsoft.com/office/drawing/2014/main" id="{034DBD72-94C4-4248-98C4-AF640B3310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9270" y="4144987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72">
            <a:extLst>
              <a:ext uri="{FF2B5EF4-FFF2-40B4-BE49-F238E27FC236}">
                <a16:creationId xmlns:a16="http://schemas.microsoft.com/office/drawing/2014/main" id="{46DF7775-3B61-4F4B-8FDE-BCD53DECE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631268"/>
              </p:ext>
            </p:extLst>
          </p:nvPr>
        </p:nvGraphicFramePr>
        <p:xfrm>
          <a:off x="6042595" y="4225950"/>
          <a:ext cx="2032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8" name="ClipArt" r:id="rId16" imgW="982811" imgH="1208363" progId="MS_ClipArt_Gallery.2">
                  <p:embed/>
                </p:oleObj>
              </mc:Choice>
              <mc:Fallback>
                <p:oleObj name="ClipArt" r:id="rId16" imgW="982811" imgH="1208363" progId="MS_ClipArt_Gallery.2">
                  <p:embed/>
                  <p:pic>
                    <p:nvPicPr>
                      <p:cNvPr id="14371" name="Object 72">
                        <a:extLst>
                          <a:ext uri="{FF2B5EF4-FFF2-40B4-BE49-F238E27FC236}">
                            <a16:creationId xmlns:a16="http://schemas.microsoft.com/office/drawing/2014/main" id="{78BD921B-5FFF-487F-80D2-B4EA424755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595" y="4225950"/>
                        <a:ext cx="203200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Freeform 73">
            <a:extLst>
              <a:ext uri="{FF2B5EF4-FFF2-40B4-BE49-F238E27FC236}">
                <a16:creationId xmlns:a16="http://schemas.microsoft.com/office/drawing/2014/main" id="{889498FE-D39D-4A0D-A21C-BB481BC0D5BF}"/>
              </a:ext>
            </a:extLst>
          </p:cNvPr>
          <p:cNvSpPr>
            <a:spLocks/>
          </p:cNvSpPr>
          <p:nvPr/>
        </p:nvSpPr>
        <p:spPr bwMode="auto">
          <a:xfrm>
            <a:off x="6123558" y="4000525"/>
            <a:ext cx="1354137" cy="304800"/>
          </a:xfrm>
          <a:custGeom>
            <a:avLst/>
            <a:gdLst>
              <a:gd name="T0" fmla="*/ 0 w 972"/>
              <a:gd name="T1" fmla="*/ 2147483646 h 228"/>
              <a:gd name="T2" fmla="*/ 2147483646 w 972"/>
              <a:gd name="T3" fmla="*/ 2147483646 h 228"/>
              <a:gd name="T4" fmla="*/ 2147483646 w 972"/>
              <a:gd name="T5" fmla="*/ 2147483646 h 2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4" name="Group 74">
            <a:extLst>
              <a:ext uri="{FF2B5EF4-FFF2-40B4-BE49-F238E27FC236}">
                <a16:creationId xmlns:a16="http://schemas.microsoft.com/office/drawing/2014/main" id="{167AE46B-2984-4D7B-A473-AC664D261657}"/>
              </a:ext>
            </a:extLst>
          </p:cNvPr>
          <p:cNvGrpSpPr>
            <a:grpSpLocks/>
          </p:cNvGrpSpPr>
          <p:nvPr/>
        </p:nvGrpSpPr>
        <p:grpSpPr bwMode="auto">
          <a:xfrm>
            <a:off x="6390258" y="5422925"/>
            <a:ext cx="406400" cy="427037"/>
            <a:chOff x="2870" y="1518"/>
            <a:chExt cx="292" cy="320"/>
          </a:xfrm>
        </p:grpSpPr>
        <p:graphicFrame>
          <p:nvGraphicFramePr>
            <p:cNvPr id="85" name="Object 75">
              <a:extLst>
                <a:ext uri="{FF2B5EF4-FFF2-40B4-BE49-F238E27FC236}">
                  <a16:creationId xmlns:a16="http://schemas.microsoft.com/office/drawing/2014/main" id="{4EE03D81-BDCF-4A6A-A841-266E3447DA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19" name="ClipArt" r:id="rId17" imgW="826829" imgH="840406" progId="MS_ClipArt_Gallery.2">
                    <p:embed/>
                  </p:oleObj>
                </mc:Choice>
                <mc:Fallback>
                  <p:oleObj name="ClipArt" r:id="rId17" imgW="826829" imgH="840406" progId="MS_ClipArt_Gallery.2">
                    <p:embed/>
                    <p:pic>
                      <p:nvPicPr>
                        <p:cNvPr id="14548" name="Object 75">
                          <a:extLst>
                            <a:ext uri="{FF2B5EF4-FFF2-40B4-BE49-F238E27FC236}">
                              <a16:creationId xmlns:a16="http://schemas.microsoft.com/office/drawing/2014/main" id="{2A2E0FE4-9E9A-4E0F-A893-0FE7AAD167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Object 76">
              <a:extLst>
                <a:ext uri="{FF2B5EF4-FFF2-40B4-BE49-F238E27FC236}">
                  <a16:creationId xmlns:a16="http://schemas.microsoft.com/office/drawing/2014/main" id="{05C30FAD-ED47-4C3C-A737-43AB57AEA9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20" name="ClipArt" r:id="rId19" imgW="1268295" imgH="1199426" progId="MS_ClipArt_Gallery.2">
                    <p:embed/>
                  </p:oleObj>
                </mc:Choice>
                <mc:Fallback>
                  <p:oleObj name="ClipArt" r:id="rId19" imgW="1268295" imgH="1199426" progId="MS_ClipArt_Gallery.2">
                    <p:embed/>
                    <p:pic>
                      <p:nvPicPr>
                        <p:cNvPr id="14549" name="Object 76">
                          <a:extLst>
                            <a:ext uri="{FF2B5EF4-FFF2-40B4-BE49-F238E27FC236}">
                              <a16:creationId xmlns:a16="http://schemas.microsoft.com/office/drawing/2014/main" id="{18833AA7-58BB-4406-9DBA-A4744EF674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" name="Group 77">
            <a:extLst>
              <a:ext uri="{FF2B5EF4-FFF2-40B4-BE49-F238E27FC236}">
                <a16:creationId xmlns:a16="http://schemas.microsoft.com/office/drawing/2014/main" id="{4762B534-FB11-47E6-B415-00EA36947371}"/>
              </a:ext>
            </a:extLst>
          </p:cNvPr>
          <p:cNvGrpSpPr>
            <a:grpSpLocks/>
          </p:cNvGrpSpPr>
          <p:nvPr/>
        </p:nvGrpSpPr>
        <p:grpSpPr bwMode="auto">
          <a:xfrm>
            <a:off x="7168133" y="5454675"/>
            <a:ext cx="406400" cy="427037"/>
            <a:chOff x="2870" y="1518"/>
            <a:chExt cx="292" cy="320"/>
          </a:xfrm>
        </p:grpSpPr>
        <p:graphicFrame>
          <p:nvGraphicFramePr>
            <p:cNvPr id="88" name="Object 78">
              <a:extLst>
                <a:ext uri="{FF2B5EF4-FFF2-40B4-BE49-F238E27FC236}">
                  <a16:creationId xmlns:a16="http://schemas.microsoft.com/office/drawing/2014/main" id="{2F9C44E9-CFCB-4F8C-B32F-C2B6CC9364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21" name="ClipArt" r:id="rId21" imgW="826829" imgH="840406" progId="MS_ClipArt_Gallery.2">
                    <p:embed/>
                  </p:oleObj>
                </mc:Choice>
                <mc:Fallback>
                  <p:oleObj name="ClipArt" r:id="rId21" imgW="826829" imgH="840406" progId="MS_ClipArt_Gallery.2">
                    <p:embed/>
                    <p:pic>
                      <p:nvPicPr>
                        <p:cNvPr id="14546" name="Object 78">
                          <a:extLst>
                            <a:ext uri="{FF2B5EF4-FFF2-40B4-BE49-F238E27FC236}">
                              <a16:creationId xmlns:a16="http://schemas.microsoft.com/office/drawing/2014/main" id="{4FD33748-2C01-49FC-97FC-167A37E94A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Object 79">
              <a:extLst>
                <a:ext uri="{FF2B5EF4-FFF2-40B4-BE49-F238E27FC236}">
                  <a16:creationId xmlns:a16="http://schemas.microsoft.com/office/drawing/2014/main" id="{AC005C9E-1018-483F-BB66-B2901FCF78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22" name="ClipArt" r:id="rId22" imgW="1268295" imgH="1199426" progId="MS_ClipArt_Gallery.2">
                    <p:embed/>
                  </p:oleObj>
                </mc:Choice>
                <mc:Fallback>
                  <p:oleObj name="ClipArt" r:id="rId22" imgW="1268295" imgH="1199426" progId="MS_ClipArt_Gallery.2">
                    <p:embed/>
                    <p:pic>
                      <p:nvPicPr>
                        <p:cNvPr id="14547" name="Object 79">
                          <a:extLst>
                            <a:ext uri="{FF2B5EF4-FFF2-40B4-BE49-F238E27FC236}">
                              <a16:creationId xmlns:a16="http://schemas.microsoft.com/office/drawing/2014/main" id="{FB4E62E8-54A3-413E-A847-8014F78921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" name="Group 80">
            <a:extLst>
              <a:ext uri="{FF2B5EF4-FFF2-40B4-BE49-F238E27FC236}">
                <a16:creationId xmlns:a16="http://schemas.microsoft.com/office/drawing/2014/main" id="{AA01F522-C9B3-427B-87C6-9EF16B0B18F5}"/>
              </a:ext>
            </a:extLst>
          </p:cNvPr>
          <p:cNvGrpSpPr>
            <a:grpSpLocks/>
          </p:cNvGrpSpPr>
          <p:nvPr/>
        </p:nvGrpSpPr>
        <p:grpSpPr bwMode="auto">
          <a:xfrm>
            <a:off x="6753795" y="5170512"/>
            <a:ext cx="379413" cy="376238"/>
            <a:chOff x="4733" y="2082"/>
            <a:chExt cx="272" cy="282"/>
          </a:xfrm>
        </p:grpSpPr>
        <p:graphicFrame>
          <p:nvGraphicFramePr>
            <p:cNvPr id="91" name="Object 81">
              <a:extLst>
                <a:ext uri="{FF2B5EF4-FFF2-40B4-BE49-F238E27FC236}">
                  <a16:creationId xmlns:a16="http://schemas.microsoft.com/office/drawing/2014/main" id="{4876AEA0-0E4C-484B-A69A-06BD3E796D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23" name="ClipArt" r:id="rId23" imgW="826829" imgH="840406" progId="MS_ClipArt_Gallery.2">
                    <p:embed/>
                  </p:oleObj>
                </mc:Choice>
                <mc:Fallback>
                  <p:oleObj name="ClipArt" r:id="rId23" imgW="826829" imgH="840406" progId="MS_ClipArt_Gallery.2">
                    <p:embed/>
                    <p:pic>
                      <p:nvPicPr>
                        <p:cNvPr id="14544" name="Object 81">
                          <a:extLst>
                            <a:ext uri="{FF2B5EF4-FFF2-40B4-BE49-F238E27FC236}">
                              <a16:creationId xmlns:a16="http://schemas.microsoft.com/office/drawing/2014/main" id="{F3A02CF2-F079-48D7-9C10-9BA0703078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" name="Rectangle 82">
              <a:extLst>
                <a:ext uri="{FF2B5EF4-FFF2-40B4-BE49-F238E27FC236}">
                  <a16:creationId xmlns:a16="http://schemas.microsoft.com/office/drawing/2014/main" id="{A4D4766D-779F-4CEC-A1AD-8E3A4772B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93" name="Line 83">
            <a:extLst>
              <a:ext uri="{FF2B5EF4-FFF2-40B4-BE49-F238E27FC236}">
                <a16:creationId xmlns:a16="http://schemas.microsoft.com/office/drawing/2014/main" id="{DAF1A629-08F3-4454-9374-4B318F4FE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0183" y="50736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" name="Group 84">
            <a:extLst>
              <a:ext uri="{FF2B5EF4-FFF2-40B4-BE49-F238E27FC236}">
                <a16:creationId xmlns:a16="http://schemas.microsoft.com/office/drawing/2014/main" id="{651C09CE-5EA2-4FF7-BAB1-1833ED763075}"/>
              </a:ext>
            </a:extLst>
          </p:cNvPr>
          <p:cNvGrpSpPr>
            <a:grpSpLocks/>
          </p:cNvGrpSpPr>
          <p:nvPr/>
        </p:nvGrpSpPr>
        <p:grpSpPr bwMode="auto">
          <a:xfrm>
            <a:off x="7780908" y="4497412"/>
            <a:ext cx="207962" cy="409575"/>
            <a:chOff x="4180" y="783"/>
            <a:chExt cx="150" cy="307"/>
          </a:xfrm>
        </p:grpSpPr>
        <p:sp>
          <p:nvSpPr>
            <p:cNvPr id="95" name="AutoShape 85">
              <a:extLst>
                <a:ext uri="{FF2B5EF4-FFF2-40B4-BE49-F238E27FC236}">
                  <a16:creationId xmlns:a16="http://schemas.microsoft.com/office/drawing/2014/main" id="{80DFB2CD-812D-4787-930D-A8204E4A6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6" name="Rectangle 86">
              <a:extLst>
                <a:ext uri="{FF2B5EF4-FFF2-40B4-BE49-F238E27FC236}">
                  <a16:creationId xmlns:a16="http://schemas.microsoft.com/office/drawing/2014/main" id="{0B992D7F-14AC-44AA-AC66-2891D3E69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7" name="Rectangle 87">
              <a:extLst>
                <a:ext uri="{FF2B5EF4-FFF2-40B4-BE49-F238E27FC236}">
                  <a16:creationId xmlns:a16="http://schemas.microsoft.com/office/drawing/2014/main" id="{0BBA90D2-28F1-4AD7-90FD-686CB47C6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8" name="AutoShape 88">
              <a:extLst>
                <a:ext uri="{FF2B5EF4-FFF2-40B4-BE49-F238E27FC236}">
                  <a16:creationId xmlns:a16="http://schemas.microsoft.com/office/drawing/2014/main" id="{11A29CCE-699B-4A2C-A616-E7BBE9E9E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Line 89">
              <a:extLst>
                <a:ext uri="{FF2B5EF4-FFF2-40B4-BE49-F238E27FC236}">
                  <a16:creationId xmlns:a16="http://schemas.microsoft.com/office/drawing/2014/main" id="{EE09E39E-71F4-4B25-856B-642847A52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Line 90">
              <a:extLst>
                <a:ext uri="{FF2B5EF4-FFF2-40B4-BE49-F238E27FC236}">
                  <a16:creationId xmlns:a16="http://schemas.microsoft.com/office/drawing/2014/main" id="{BFA25013-A85D-46EF-B8AB-9A84E0F54B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Rectangle 91">
              <a:extLst>
                <a:ext uri="{FF2B5EF4-FFF2-40B4-BE49-F238E27FC236}">
                  <a16:creationId xmlns:a16="http://schemas.microsoft.com/office/drawing/2014/main" id="{E4EFF466-B5AB-46A5-B9A8-501E7B0C4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" name="Rectangle 92">
              <a:extLst>
                <a:ext uri="{FF2B5EF4-FFF2-40B4-BE49-F238E27FC236}">
                  <a16:creationId xmlns:a16="http://schemas.microsoft.com/office/drawing/2014/main" id="{6CB0C756-7A2C-404E-8452-35FE37961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3" name="Group 93">
            <a:extLst>
              <a:ext uri="{FF2B5EF4-FFF2-40B4-BE49-F238E27FC236}">
                <a16:creationId xmlns:a16="http://schemas.microsoft.com/office/drawing/2014/main" id="{9D4016DF-89F2-4B55-AC43-57BD8F483085}"/>
              </a:ext>
            </a:extLst>
          </p:cNvPr>
          <p:cNvGrpSpPr>
            <a:grpSpLocks/>
          </p:cNvGrpSpPr>
          <p:nvPr/>
        </p:nvGrpSpPr>
        <p:grpSpPr bwMode="auto">
          <a:xfrm>
            <a:off x="7768208" y="4941912"/>
            <a:ext cx="207962" cy="409575"/>
            <a:chOff x="4180" y="783"/>
            <a:chExt cx="150" cy="307"/>
          </a:xfrm>
        </p:grpSpPr>
        <p:sp>
          <p:nvSpPr>
            <p:cNvPr id="104" name="AutoShape 94">
              <a:extLst>
                <a:ext uri="{FF2B5EF4-FFF2-40B4-BE49-F238E27FC236}">
                  <a16:creationId xmlns:a16="http://schemas.microsoft.com/office/drawing/2014/main" id="{15664D2F-C623-47AC-8942-EA2DF4816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" name="Rectangle 95">
              <a:extLst>
                <a:ext uri="{FF2B5EF4-FFF2-40B4-BE49-F238E27FC236}">
                  <a16:creationId xmlns:a16="http://schemas.microsoft.com/office/drawing/2014/main" id="{CBCB0C78-1A6D-4587-AAEB-7A197F1B5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" name="Rectangle 96">
              <a:extLst>
                <a:ext uri="{FF2B5EF4-FFF2-40B4-BE49-F238E27FC236}">
                  <a16:creationId xmlns:a16="http://schemas.microsoft.com/office/drawing/2014/main" id="{A02AED89-972B-4D09-BEDF-C47ADD074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7" name="AutoShape 97">
              <a:extLst>
                <a:ext uri="{FF2B5EF4-FFF2-40B4-BE49-F238E27FC236}">
                  <a16:creationId xmlns:a16="http://schemas.microsoft.com/office/drawing/2014/main" id="{907DB81A-BBAC-4DED-B58A-22B3C203B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8" name="Line 98">
              <a:extLst>
                <a:ext uri="{FF2B5EF4-FFF2-40B4-BE49-F238E27FC236}">
                  <a16:creationId xmlns:a16="http://schemas.microsoft.com/office/drawing/2014/main" id="{E5A4175C-AE76-45E6-AB2B-0CC076998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Line 99">
              <a:extLst>
                <a:ext uri="{FF2B5EF4-FFF2-40B4-BE49-F238E27FC236}">
                  <a16:creationId xmlns:a16="http://schemas.microsoft.com/office/drawing/2014/main" id="{11BDF1C3-65EF-4C6E-B6AE-4F90A30F6B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Rectangle 100">
              <a:extLst>
                <a:ext uri="{FF2B5EF4-FFF2-40B4-BE49-F238E27FC236}">
                  <a16:creationId xmlns:a16="http://schemas.microsoft.com/office/drawing/2014/main" id="{A4254C1F-7934-4FC1-A5BC-1C6963064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1" name="Rectangle 101">
              <a:extLst>
                <a:ext uri="{FF2B5EF4-FFF2-40B4-BE49-F238E27FC236}">
                  <a16:creationId xmlns:a16="http://schemas.microsoft.com/office/drawing/2014/main" id="{13806DD1-A7A3-4AF0-936C-3AB1A7C1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12" name="Line 102">
            <a:extLst>
              <a:ext uri="{FF2B5EF4-FFF2-40B4-BE49-F238E27FC236}">
                <a16:creationId xmlns:a16="http://schemas.microsoft.com/office/drawing/2014/main" id="{5C4350E4-62F5-47E0-95DA-27336A790B9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394351" y="4872856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Line 103">
            <a:extLst>
              <a:ext uri="{FF2B5EF4-FFF2-40B4-BE49-F238E27FC236}">
                <a16:creationId xmlns:a16="http://schemas.microsoft.com/office/drawing/2014/main" id="{E7028B83-7B5E-4509-AEFB-7C3B73708B8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7749952" y="5123681"/>
            <a:ext cx="0" cy="103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Line 104">
            <a:extLst>
              <a:ext uri="{FF2B5EF4-FFF2-40B4-BE49-F238E27FC236}">
                <a16:creationId xmlns:a16="http://schemas.microsoft.com/office/drawing/2014/main" id="{E95BDC08-D37A-492A-8EBB-7695D1A88D6F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7738045" y="465457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Line 105">
            <a:extLst>
              <a:ext uri="{FF2B5EF4-FFF2-40B4-BE49-F238E27FC236}">
                <a16:creationId xmlns:a16="http://schemas.microsoft.com/office/drawing/2014/main" id="{F2BC2D0E-C539-4147-97F9-2B3240C45F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7245" y="2795612"/>
            <a:ext cx="458788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Line 106">
            <a:extLst>
              <a:ext uri="{FF2B5EF4-FFF2-40B4-BE49-F238E27FC236}">
                <a16:creationId xmlns:a16="http://schemas.microsoft.com/office/drawing/2014/main" id="{85ACFEAB-EEFA-488C-AF28-5C25FBE19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2283" y="2779737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Line 107">
            <a:extLst>
              <a:ext uri="{FF2B5EF4-FFF2-40B4-BE49-F238E27FC236}">
                <a16:creationId xmlns:a16="http://schemas.microsoft.com/office/drawing/2014/main" id="{5F43470D-DDEB-4DC0-BFAA-0C1FEF5B3B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71395" y="3116287"/>
            <a:ext cx="2413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Line 108">
            <a:extLst>
              <a:ext uri="{FF2B5EF4-FFF2-40B4-BE49-F238E27FC236}">
                <a16:creationId xmlns:a16="http://schemas.microsoft.com/office/drawing/2014/main" id="{9A6EE117-8A7A-4949-A9A0-4A53E5077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1458" y="289245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Line 109">
            <a:extLst>
              <a:ext uri="{FF2B5EF4-FFF2-40B4-BE49-F238E27FC236}">
                <a16:creationId xmlns:a16="http://schemas.microsoft.com/office/drawing/2014/main" id="{F8C9C698-5A23-4FB6-A4BF-5B7EDB922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6858" y="3540150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Line 110">
            <a:extLst>
              <a:ext uri="{FF2B5EF4-FFF2-40B4-BE49-F238E27FC236}">
                <a16:creationId xmlns:a16="http://schemas.microsoft.com/office/drawing/2014/main" id="{54D2585D-134D-441A-8EED-045F1279FF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87233" y="4005287"/>
            <a:ext cx="26670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Line 111">
            <a:extLst>
              <a:ext uri="{FF2B5EF4-FFF2-40B4-BE49-F238E27FC236}">
                <a16:creationId xmlns:a16="http://schemas.microsoft.com/office/drawing/2014/main" id="{0B797DA7-DBC0-42C0-BC72-39B582D8CB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0220" y="3084537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Line 112">
            <a:extLst>
              <a:ext uri="{FF2B5EF4-FFF2-40B4-BE49-F238E27FC236}">
                <a16:creationId xmlns:a16="http://schemas.microsoft.com/office/drawing/2014/main" id="{C98D4F81-AE76-42E4-A1DC-6998D024C9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9745" y="2524150"/>
            <a:ext cx="350838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Line 113">
            <a:extLst>
              <a:ext uri="{FF2B5EF4-FFF2-40B4-BE49-F238E27FC236}">
                <a16:creationId xmlns:a16="http://schemas.microsoft.com/office/drawing/2014/main" id="{9A85ADDC-BE09-4609-9206-C45F5B1E97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87295" y="2700362"/>
            <a:ext cx="201613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4" name="Group 144">
            <a:extLst>
              <a:ext uri="{FF2B5EF4-FFF2-40B4-BE49-F238E27FC236}">
                <a16:creationId xmlns:a16="http://schemas.microsoft.com/office/drawing/2014/main" id="{6A2D038A-1CB2-47DC-9876-E373AB5412E0}"/>
              </a:ext>
            </a:extLst>
          </p:cNvPr>
          <p:cNvGrpSpPr>
            <a:grpSpLocks/>
          </p:cNvGrpSpPr>
          <p:nvPr/>
        </p:nvGrpSpPr>
        <p:grpSpPr bwMode="auto">
          <a:xfrm>
            <a:off x="5898133" y="2892450"/>
            <a:ext cx="501650" cy="233362"/>
            <a:chOff x="3600" y="219"/>
            <a:chExt cx="360" cy="175"/>
          </a:xfrm>
        </p:grpSpPr>
        <p:sp>
          <p:nvSpPr>
            <p:cNvPr id="125" name="Oval 145">
              <a:extLst>
                <a:ext uri="{FF2B5EF4-FFF2-40B4-BE49-F238E27FC236}">
                  <a16:creationId xmlns:a16="http://schemas.microsoft.com/office/drawing/2014/main" id="{73000010-2DD2-4C84-B60F-77C1BFEB2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6" name="Line 146">
              <a:extLst>
                <a:ext uri="{FF2B5EF4-FFF2-40B4-BE49-F238E27FC236}">
                  <a16:creationId xmlns:a16="http://schemas.microsoft.com/office/drawing/2014/main" id="{C2289A23-2C6A-4565-8FB2-332645A8B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147">
              <a:extLst>
                <a:ext uri="{FF2B5EF4-FFF2-40B4-BE49-F238E27FC236}">
                  <a16:creationId xmlns:a16="http://schemas.microsoft.com/office/drawing/2014/main" id="{5C6900CB-3348-46BD-A8E1-D421D5D2B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Rectangle 148">
              <a:extLst>
                <a:ext uri="{FF2B5EF4-FFF2-40B4-BE49-F238E27FC236}">
                  <a16:creationId xmlns:a16="http://schemas.microsoft.com/office/drawing/2014/main" id="{57DBBBC5-FDA5-4FF5-BF1F-C16A969B7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9" name="Oval 149">
              <a:extLst>
                <a:ext uri="{FF2B5EF4-FFF2-40B4-BE49-F238E27FC236}">
                  <a16:creationId xmlns:a16="http://schemas.microsoft.com/office/drawing/2014/main" id="{30111F46-F20F-4C88-B74A-D99C22182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30" name="Group 150">
              <a:extLst>
                <a:ext uri="{FF2B5EF4-FFF2-40B4-BE49-F238E27FC236}">
                  <a16:creationId xmlns:a16="http://schemas.microsoft.com/office/drawing/2014/main" id="{D02F81B0-F991-4C81-9730-F79E18446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5" name="Line 151">
                <a:extLst>
                  <a:ext uri="{FF2B5EF4-FFF2-40B4-BE49-F238E27FC236}">
                    <a16:creationId xmlns:a16="http://schemas.microsoft.com/office/drawing/2014/main" id="{96293462-B71F-48E6-82BC-1C93D3D9A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" name="Line 152">
                <a:extLst>
                  <a:ext uri="{FF2B5EF4-FFF2-40B4-BE49-F238E27FC236}">
                    <a16:creationId xmlns:a16="http://schemas.microsoft.com/office/drawing/2014/main" id="{AF940262-65A8-4585-88A9-DEB4DDB87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" name="Line 153">
                <a:extLst>
                  <a:ext uri="{FF2B5EF4-FFF2-40B4-BE49-F238E27FC236}">
                    <a16:creationId xmlns:a16="http://schemas.microsoft.com/office/drawing/2014/main" id="{CE056669-D1E5-4150-8619-F07D96A92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1" name="Group 154">
              <a:extLst>
                <a:ext uri="{FF2B5EF4-FFF2-40B4-BE49-F238E27FC236}">
                  <a16:creationId xmlns:a16="http://schemas.microsoft.com/office/drawing/2014/main" id="{AEECB24F-8047-4673-8B95-687720AFE44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2" name="Line 155">
                <a:extLst>
                  <a:ext uri="{FF2B5EF4-FFF2-40B4-BE49-F238E27FC236}">
                    <a16:creationId xmlns:a16="http://schemas.microsoft.com/office/drawing/2014/main" id="{42D93DD6-0158-4697-ACCD-AA15E4F15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" name="Line 156">
                <a:extLst>
                  <a:ext uri="{FF2B5EF4-FFF2-40B4-BE49-F238E27FC236}">
                    <a16:creationId xmlns:a16="http://schemas.microsoft.com/office/drawing/2014/main" id="{4FB10696-1D30-4EB1-B6F0-1911DB81B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" name="Line 157">
                <a:extLst>
                  <a:ext uri="{FF2B5EF4-FFF2-40B4-BE49-F238E27FC236}">
                    <a16:creationId xmlns:a16="http://schemas.microsoft.com/office/drawing/2014/main" id="{8AD23CB5-9453-4395-B53F-A7D8D11E5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8" name="Group 158">
            <a:extLst>
              <a:ext uri="{FF2B5EF4-FFF2-40B4-BE49-F238E27FC236}">
                <a16:creationId xmlns:a16="http://schemas.microsoft.com/office/drawing/2014/main" id="{CF8672C9-ED5B-47CE-8E88-3A2057164978}"/>
              </a:ext>
            </a:extLst>
          </p:cNvPr>
          <p:cNvGrpSpPr>
            <a:grpSpLocks/>
          </p:cNvGrpSpPr>
          <p:nvPr/>
        </p:nvGrpSpPr>
        <p:grpSpPr bwMode="auto">
          <a:xfrm>
            <a:off x="6850633" y="2663850"/>
            <a:ext cx="501650" cy="233362"/>
            <a:chOff x="3600" y="219"/>
            <a:chExt cx="360" cy="175"/>
          </a:xfrm>
        </p:grpSpPr>
        <p:sp>
          <p:nvSpPr>
            <p:cNvPr id="139" name="Oval 159">
              <a:extLst>
                <a:ext uri="{FF2B5EF4-FFF2-40B4-BE49-F238E27FC236}">
                  <a16:creationId xmlns:a16="http://schemas.microsoft.com/office/drawing/2014/main" id="{7360C5D0-BDD1-487B-B765-FBC3A336E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0" name="Line 160">
              <a:extLst>
                <a:ext uri="{FF2B5EF4-FFF2-40B4-BE49-F238E27FC236}">
                  <a16:creationId xmlns:a16="http://schemas.microsoft.com/office/drawing/2014/main" id="{2305267F-B151-4942-9BF0-C414F64BF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Line 161">
              <a:extLst>
                <a:ext uri="{FF2B5EF4-FFF2-40B4-BE49-F238E27FC236}">
                  <a16:creationId xmlns:a16="http://schemas.microsoft.com/office/drawing/2014/main" id="{EC96BA93-39E9-4B9A-B343-4124A910F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Rectangle 162">
              <a:extLst>
                <a:ext uri="{FF2B5EF4-FFF2-40B4-BE49-F238E27FC236}">
                  <a16:creationId xmlns:a16="http://schemas.microsoft.com/office/drawing/2014/main" id="{A67B5EBC-E8A5-4ABD-8EF5-8CFD1CFA6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" name="Oval 163">
              <a:extLst>
                <a:ext uri="{FF2B5EF4-FFF2-40B4-BE49-F238E27FC236}">
                  <a16:creationId xmlns:a16="http://schemas.microsoft.com/office/drawing/2014/main" id="{915D8127-DCFF-4078-A916-6E9CF5D16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44" name="Group 164">
              <a:extLst>
                <a:ext uri="{FF2B5EF4-FFF2-40B4-BE49-F238E27FC236}">
                  <a16:creationId xmlns:a16="http://schemas.microsoft.com/office/drawing/2014/main" id="{24698226-E872-4A22-855F-2B75D18DEE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49" name="Line 165">
                <a:extLst>
                  <a:ext uri="{FF2B5EF4-FFF2-40B4-BE49-F238E27FC236}">
                    <a16:creationId xmlns:a16="http://schemas.microsoft.com/office/drawing/2014/main" id="{A957CF34-CFE6-4067-8463-0A7253589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" name="Line 166">
                <a:extLst>
                  <a:ext uri="{FF2B5EF4-FFF2-40B4-BE49-F238E27FC236}">
                    <a16:creationId xmlns:a16="http://schemas.microsoft.com/office/drawing/2014/main" id="{FD714558-AD9B-499C-85E2-22CE89D6E8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" name="Line 167">
                <a:extLst>
                  <a:ext uri="{FF2B5EF4-FFF2-40B4-BE49-F238E27FC236}">
                    <a16:creationId xmlns:a16="http://schemas.microsoft.com/office/drawing/2014/main" id="{EEF85B89-5A9A-446D-B615-610488987C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5" name="Group 168">
              <a:extLst>
                <a:ext uri="{FF2B5EF4-FFF2-40B4-BE49-F238E27FC236}">
                  <a16:creationId xmlns:a16="http://schemas.microsoft.com/office/drawing/2014/main" id="{D51E2B0B-2030-4077-8B4A-7F21893BB9E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46" name="Line 169">
                <a:extLst>
                  <a:ext uri="{FF2B5EF4-FFF2-40B4-BE49-F238E27FC236}">
                    <a16:creationId xmlns:a16="http://schemas.microsoft.com/office/drawing/2014/main" id="{3062BD7C-D7A2-4162-AC14-2EAB610EE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" name="Line 170">
                <a:extLst>
                  <a:ext uri="{FF2B5EF4-FFF2-40B4-BE49-F238E27FC236}">
                    <a16:creationId xmlns:a16="http://schemas.microsoft.com/office/drawing/2014/main" id="{A8699E71-3633-41C7-81A5-E97102A86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" name="Line 171">
                <a:extLst>
                  <a:ext uri="{FF2B5EF4-FFF2-40B4-BE49-F238E27FC236}">
                    <a16:creationId xmlns:a16="http://schemas.microsoft.com/office/drawing/2014/main" id="{CC0F2883-12CC-4BF2-9413-DB515AC4E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52" name="Group 172">
            <a:extLst>
              <a:ext uri="{FF2B5EF4-FFF2-40B4-BE49-F238E27FC236}">
                <a16:creationId xmlns:a16="http://schemas.microsoft.com/office/drawing/2014/main" id="{DA82D252-2A7A-4684-BA5E-E7856D31BD04}"/>
              </a:ext>
            </a:extLst>
          </p:cNvPr>
          <p:cNvGrpSpPr>
            <a:grpSpLocks/>
          </p:cNvGrpSpPr>
          <p:nvPr/>
        </p:nvGrpSpPr>
        <p:grpSpPr bwMode="auto">
          <a:xfrm>
            <a:off x="6868095" y="3321075"/>
            <a:ext cx="501650" cy="233362"/>
            <a:chOff x="3600" y="219"/>
            <a:chExt cx="360" cy="175"/>
          </a:xfrm>
        </p:grpSpPr>
        <p:sp>
          <p:nvSpPr>
            <p:cNvPr id="153" name="Oval 173">
              <a:extLst>
                <a:ext uri="{FF2B5EF4-FFF2-40B4-BE49-F238E27FC236}">
                  <a16:creationId xmlns:a16="http://schemas.microsoft.com/office/drawing/2014/main" id="{76E7FBF0-65F3-4C7F-9E4F-ADCB53220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" name="Line 174">
              <a:extLst>
                <a:ext uri="{FF2B5EF4-FFF2-40B4-BE49-F238E27FC236}">
                  <a16:creationId xmlns:a16="http://schemas.microsoft.com/office/drawing/2014/main" id="{959D4E08-A853-47B4-80E9-B6ED67D4F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Line 175">
              <a:extLst>
                <a:ext uri="{FF2B5EF4-FFF2-40B4-BE49-F238E27FC236}">
                  <a16:creationId xmlns:a16="http://schemas.microsoft.com/office/drawing/2014/main" id="{ADFE011D-9562-4426-8FA2-956ADCFAC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Rectangle 176">
              <a:extLst>
                <a:ext uri="{FF2B5EF4-FFF2-40B4-BE49-F238E27FC236}">
                  <a16:creationId xmlns:a16="http://schemas.microsoft.com/office/drawing/2014/main" id="{0B2537B0-F445-40AB-B4C9-9D706C91B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57" name="Oval 177">
              <a:extLst>
                <a:ext uri="{FF2B5EF4-FFF2-40B4-BE49-F238E27FC236}">
                  <a16:creationId xmlns:a16="http://schemas.microsoft.com/office/drawing/2014/main" id="{1837D826-3053-421C-A3AB-F29C21264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58" name="Group 178">
              <a:extLst>
                <a:ext uri="{FF2B5EF4-FFF2-40B4-BE49-F238E27FC236}">
                  <a16:creationId xmlns:a16="http://schemas.microsoft.com/office/drawing/2014/main" id="{C0A08278-D427-4A4A-B067-9603D977F3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63" name="Line 179">
                <a:extLst>
                  <a:ext uri="{FF2B5EF4-FFF2-40B4-BE49-F238E27FC236}">
                    <a16:creationId xmlns:a16="http://schemas.microsoft.com/office/drawing/2014/main" id="{74FB517B-CD95-4321-A646-4159C4CF8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" name="Line 180">
                <a:extLst>
                  <a:ext uri="{FF2B5EF4-FFF2-40B4-BE49-F238E27FC236}">
                    <a16:creationId xmlns:a16="http://schemas.microsoft.com/office/drawing/2014/main" id="{F00FACB5-9136-47E4-99AA-0AF413526A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" name="Line 181">
                <a:extLst>
                  <a:ext uri="{FF2B5EF4-FFF2-40B4-BE49-F238E27FC236}">
                    <a16:creationId xmlns:a16="http://schemas.microsoft.com/office/drawing/2014/main" id="{92FC7B21-F747-45B1-8A2E-16B482FE5E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9" name="Group 182">
              <a:extLst>
                <a:ext uri="{FF2B5EF4-FFF2-40B4-BE49-F238E27FC236}">
                  <a16:creationId xmlns:a16="http://schemas.microsoft.com/office/drawing/2014/main" id="{3A17709C-D307-4EB9-89A9-9EC27AA40B4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60" name="Line 183">
                <a:extLst>
                  <a:ext uri="{FF2B5EF4-FFF2-40B4-BE49-F238E27FC236}">
                    <a16:creationId xmlns:a16="http://schemas.microsoft.com/office/drawing/2014/main" id="{9ECD6D94-BD4D-4BF3-9EEF-250ECD31D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" name="Line 184">
                <a:extLst>
                  <a:ext uri="{FF2B5EF4-FFF2-40B4-BE49-F238E27FC236}">
                    <a16:creationId xmlns:a16="http://schemas.microsoft.com/office/drawing/2014/main" id="{14736AFB-26A5-4BAE-B9F7-A9A8384D6B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" name="Line 185">
                <a:extLst>
                  <a:ext uri="{FF2B5EF4-FFF2-40B4-BE49-F238E27FC236}">
                    <a16:creationId xmlns:a16="http://schemas.microsoft.com/office/drawing/2014/main" id="{6A0A78AB-30EB-4139-9F78-2CCE4079C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66" name="Group 186">
            <a:extLst>
              <a:ext uri="{FF2B5EF4-FFF2-40B4-BE49-F238E27FC236}">
                <a16:creationId xmlns:a16="http://schemas.microsoft.com/office/drawing/2014/main" id="{3736E92D-3F0E-4A51-9081-2864BF0A2A0B}"/>
              </a:ext>
            </a:extLst>
          </p:cNvPr>
          <p:cNvGrpSpPr>
            <a:grpSpLocks/>
          </p:cNvGrpSpPr>
          <p:nvPr/>
        </p:nvGrpSpPr>
        <p:grpSpPr bwMode="auto">
          <a:xfrm>
            <a:off x="7838058" y="2871812"/>
            <a:ext cx="500062" cy="233363"/>
            <a:chOff x="3600" y="219"/>
            <a:chExt cx="360" cy="175"/>
          </a:xfrm>
        </p:grpSpPr>
        <p:sp>
          <p:nvSpPr>
            <p:cNvPr id="167" name="Oval 187">
              <a:extLst>
                <a:ext uri="{FF2B5EF4-FFF2-40B4-BE49-F238E27FC236}">
                  <a16:creationId xmlns:a16="http://schemas.microsoft.com/office/drawing/2014/main" id="{421559A3-8C31-432F-A599-9A5E98F8E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8" name="Line 188">
              <a:extLst>
                <a:ext uri="{FF2B5EF4-FFF2-40B4-BE49-F238E27FC236}">
                  <a16:creationId xmlns:a16="http://schemas.microsoft.com/office/drawing/2014/main" id="{2770D32A-AFAF-4DA5-95DF-19F6B6184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Line 189">
              <a:extLst>
                <a:ext uri="{FF2B5EF4-FFF2-40B4-BE49-F238E27FC236}">
                  <a16:creationId xmlns:a16="http://schemas.microsoft.com/office/drawing/2014/main" id="{82E7059D-D3C2-4DA1-9EF0-F44C17CBF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" name="Rectangle 190">
              <a:extLst>
                <a:ext uri="{FF2B5EF4-FFF2-40B4-BE49-F238E27FC236}">
                  <a16:creationId xmlns:a16="http://schemas.microsoft.com/office/drawing/2014/main" id="{8D9A41DF-E2BC-48F5-8BC2-51866DD6C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1" name="Oval 191">
              <a:extLst>
                <a:ext uri="{FF2B5EF4-FFF2-40B4-BE49-F238E27FC236}">
                  <a16:creationId xmlns:a16="http://schemas.microsoft.com/office/drawing/2014/main" id="{BF4AEAED-179B-4836-A99A-40CFCAD2E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72" name="Group 192">
              <a:extLst>
                <a:ext uri="{FF2B5EF4-FFF2-40B4-BE49-F238E27FC236}">
                  <a16:creationId xmlns:a16="http://schemas.microsoft.com/office/drawing/2014/main" id="{399C80F5-791C-4F71-AA7A-7899FAEF3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7" name="Line 193">
                <a:extLst>
                  <a:ext uri="{FF2B5EF4-FFF2-40B4-BE49-F238E27FC236}">
                    <a16:creationId xmlns:a16="http://schemas.microsoft.com/office/drawing/2014/main" id="{AF8B2FAC-36D8-4663-88CC-7BB99BD1C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8" name="Line 194">
                <a:extLst>
                  <a:ext uri="{FF2B5EF4-FFF2-40B4-BE49-F238E27FC236}">
                    <a16:creationId xmlns:a16="http://schemas.microsoft.com/office/drawing/2014/main" id="{3FC0E6B2-5914-4600-8036-544A83BE2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9" name="Line 195">
                <a:extLst>
                  <a:ext uri="{FF2B5EF4-FFF2-40B4-BE49-F238E27FC236}">
                    <a16:creationId xmlns:a16="http://schemas.microsoft.com/office/drawing/2014/main" id="{0188C825-F510-4A28-8999-129052EBA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3" name="Group 196">
              <a:extLst>
                <a:ext uri="{FF2B5EF4-FFF2-40B4-BE49-F238E27FC236}">
                  <a16:creationId xmlns:a16="http://schemas.microsoft.com/office/drawing/2014/main" id="{FCB46EB9-B7A3-4598-97DF-BC1D4BA3E87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4" name="Line 197">
                <a:extLst>
                  <a:ext uri="{FF2B5EF4-FFF2-40B4-BE49-F238E27FC236}">
                    <a16:creationId xmlns:a16="http://schemas.microsoft.com/office/drawing/2014/main" id="{76ACFADA-030E-4B27-93E5-A48995E30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" name="Line 198">
                <a:extLst>
                  <a:ext uri="{FF2B5EF4-FFF2-40B4-BE49-F238E27FC236}">
                    <a16:creationId xmlns:a16="http://schemas.microsoft.com/office/drawing/2014/main" id="{424DCA5A-5E69-4D64-8F72-CEF7493C4D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" name="Line 199">
                <a:extLst>
                  <a:ext uri="{FF2B5EF4-FFF2-40B4-BE49-F238E27FC236}">
                    <a16:creationId xmlns:a16="http://schemas.microsoft.com/office/drawing/2014/main" id="{C1F53937-4F17-4881-ACAB-F3BF92F74C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80" name="Group 200">
            <a:extLst>
              <a:ext uri="{FF2B5EF4-FFF2-40B4-BE49-F238E27FC236}">
                <a16:creationId xmlns:a16="http://schemas.microsoft.com/office/drawing/2014/main" id="{C2145745-DA60-4FCC-8C67-ABA8257ACFDC}"/>
              </a:ext>
            </a:extLst>
          </p:cNvPr>
          <p:cNvGrpSpPr>
            <a:grpSpLocks/>
          </p:cNvGrpSpPr>
          <p:nvPr/>
        </p:nvGrpSpPr>
        <p:grpSpPr bwMode="auto">
          <a:xfrm>
            <a:off x="7644383" y="3768750"/>
            <a:ext cx="501650" cy="233362"/>
            <a:chOff x="3600" y="219"/>
            <a:chExt cx="360" cy="175"/>
          </a:xfrm>
        </p:grpSpPr>
        <p:sp>
          <p:nvSpPr>
            <p:cNvPr id="181" name="Oval 201">
              <a:extLst>
                <a:ext uri="{FF2B5EF4-FFF2-40B4-BE49-F238E27FC236}">
                  <a16:creationId xmlns:a16="http://schemas.microsoft.com/office/drawing/2014/main" id="{512AD8BB-FE7D-45DF-A8E4-433BAF881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" name="Line 202">
              <a:extLst>
                <a:ext uri="{FF2B5EF4-FFF2-40B4-BE49-F238E27FC236}">
                  <a16:creationId xmlns:a16="http://schemas.microsoft.com/office/drawing/2014/main" id="{C555BB57-B2C7-461F-8C93-593CEBFAC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Line 203">
              <a:extLst>
                <a:ext uri="{FF2B5EF4-FFF2-40B4-BE49-F238E27FC236}">
                  <a16:creationId xmlns:a16="http://schemas.microsoft.com/office/drawing/2014/main" id="{6538C81A-7DBD-49C3-A033-4F6AA8114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Rectangle 204">
              <a:extLst>
                <a:ext uri="{FF2B5EF4-FFF2-40B4-BE49-F238E27FC236}">
                  <a16:creationId xmlns:a16="http://schemas.microsoft.com/office/drawing/2014/main" id="{D0CB457C-D833-4C09-92B4-F430618B7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5" name="Oval 205">
              <a:extLst>
                <a:ext uri="{FF2B5EF4-FFF2-40B4-BE49-F238E27FC236}">
                  <a16:creationId xmlns:a16="http://schemas.microsoft.com/office/drawing/2014/main" id="{750484BE-8AB5-4A86-B35F-075199BBC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86" name="Group 206">
              <a:extLst>
                <a:ext uri="{FF2B5EF4-FFF2-40B4-BE49-F238E27FC236}">
                  <a16:creationId xmlns:a16="http://schemas.microsoft.com/office/drawing/2014/main" id="{079F425D-8932-4657-BDF7-5A0DA263F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91" name="Line 207">
                <a:extLst>
                  <a:ext uri="{FF2B5EF4-FFF2-40B4-BE49-F238E27FC236}">
                    <a16:creationId xmlns:a16="http://schemas.microsoft.com/office/drawing/2014/main" id="{66FBAEFE-B918-4EFF-8850-2FEFFC529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" name="Line 208">
                <a:extLst>
                  <a:ext uri="{FF2B5EF4-FFF2-40B4-BE49-F238E27FC236}">
                    <a16:creationId xmlns:a16="http://schemas.microsoft.com/office/drawing/2014/main" id="{3E8A4278-2429-425C-B73D-FAAA893958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" name="Line 209">
                <a:extLst>
                  <a:ext uri="{FF2B5EF4-FFF2-40B4-BE49-F238E27FC236}">
                    <a16:creationId xmlns:a16="http://schemas.microsoft.com/office/drawing/2014/main" id="{8245FFEA-5FC3-4983-AA3E-2F1289F609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7" name="Group 210">
              <a:extLst>
                <a:ext uri="{FF2B5EF4-FFF2-40B4-BE49-F238E27FC236}">
                  <a16:creationId xmlns:a16="http://schemas.microsoft.com/office/drawing/2014/main" id="{AD03FBBC-0BC9-432F-81EA-81BA6C53F88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8" name="Line 211">
                <a:extLst>
                  <a:ext uri="{FF2B5EF4-FFF2-40B4-BE49-F238E27FC236}">
                    <a16:creationId xmlns:a16="http://schemas.microsoft.com/office/drawing/2014/main" id="{4E259086-10D4-4DE9-AF40-FE9FFC535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9" name="Line 212">
                <a:extLst>
                  <a:ext uri="{FF2B5EF4-FFF2-40B4-BE49-F238E27FC236}">
                    <a16:creationId xmlns:a16="http://schemas.microsoft.com/office/drawing/2014/main" id="{098D0E55-79EC-40AC-9820-A94A48898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" name="Line 213">
                <a:extLst>
                  <a:ext uri="{FF2B5EF4-FFF2-40B4-BE49-F238E27FC236}">
                    <a16:creationId xmlns:a16="http://schemas.microsoft.com/office/drawing/2014/main" id="{E83919B5-BA5D-494B-AF66-A6077465D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4" name="Group 214">
            <a:extLst>
              <a:ext uri="{FF2B5EF4-FFF2-40B4-BE49-F238E27FC236}">
                <a16:creationId xmlns:a16="http://schemas.microsoft.com/office/drawing/2014/main" id="{CE69CA74-C3DC-43EA-AD30-AFE391139BFF}"/>
              </a:ext>
            </a:extLst>
          </p:cNvPr>
          <p:cNvGrpSpPr>
            <a:grpSpLocks/>
          </p:cNvGrpSpPr>
          <p:nvPr/>
        </p:nvGrpSpPr>
        <p:grpSpPr bwMode="auto">
          <a:xfrm>
            <a:off x="7311008" y="4352950"/>
            <a:ext cx="501650" cy="234950"/>
            <a:chOff x="3600" y="219"/>
            <a:chExt cx="360" cy="175"/>
          </a:xfrm>
        </p:grpSpPr>
        <p:sp>
          <p:nvSpPr>
            <p:cNvPr id="195" name="Oval 215">
              <a:extLst>
                <a:ext uri="{FF2B5EF4-FFF2-40B4-BE49-F238E27FC236}">
                  <a16:creationId xmlns:a16="http://schemas.microsoft.com/office/drawing/2014/main" id="{CE712979-A491-4F31-B454-D5C118AF7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6" name="Line 216">
              <a:extLst>
                <a:ext uri="{FF2B5EF4-FFF2-40B4-BE49-F238E27FC236}">
                  <a16:creationId xmlns:a16="http://schemas.microsoft.com/office/drawing/2014/main" id="{240FFA03-C84E-4CA8-946E-F011101C5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Line 217">
              <a:extLst>
                <a:ext uri="{FF2B5EF4-FFF2-40B4-BE49-F238E27FC236}">
                  <a16:creationId xmlns:a16="http://schemas.microsoft.com/office/drawing/2014/main" id="{B3A7592C-95AF-49DC-B4A1-ED373100F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" name="Rectangle 218">
              <a:extLst>
                <a:ext uri="{FF2B5EF4-FFF2-40B4-BE49-F238E27FC236}">
                  <a16:creationId xmlns:a16="http://schemas.microsoft.com/office/drawing/2014/main" id="{C07982C3-6300-4BD6-A6ED-74A7EA322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99" name="Oval 219">
              <a:extLst>
                <a:ext uri="{FF2B5EF4-FFF2-40B4-BE49-F238E27FC236}">
                  <a16:creationId xmlns:a16="http://schemas.microsoft.com/office/drawing/2014/main" id="{8CAFEE9F-7BF2-4896-8588-85C44939F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00" name="Group 220">
              <a:extLst>
                <a:ext uri="{FF2B5EF4-FFF2-40B4-BE49-F238E27FC236}">
                  <a16:creationId xmlns:a16="http://schemas.microsoft.com/office/drawing/2014/main" id="{F8FD9EC5-A009-46E7-AC55-E503F1D171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05" name="Line 221">
                <a:extLst>
                  <a:ext uri="{FF2B5EF4-FFF2-40B4-BE49-F238E27FC236}">
                    <a16:creationId xmlns:a16="http://schemas.microsoft.com/office/drawing/2014/main" id="{B2864AF6-90D3-4DAE-A29B-DF45628582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" name="Line 222">
                <a:extLst>
                  <a:ext uri="{FF2B5EF4-FFF2-40B4-BE49-F238E27FC236}">
                    <a16:creationId xmlns:a16="http://schemas.microsoft.com/office/drawing/2014/main" id="{21544EB6-1B25-4424-9CF1-4FD5BB75A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" name="Line 223">
                <a:extLst>
                  <a:ext uri="{FF2B5EF4-FFF2-40B4-BE49-F238E27FC236}">
                    <a16:creationId xmlns:a16="http://schemas.microsoft.com/office/drawing/2014/main" id="{77D1C603-5C7E-4C50-80A3-D0F7C4D47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1" name="Group 224">
              <a:extLst>
                <a:ext uri="{FF2B5EF4-FFF2-40B4-BE49-F238E27FC236}">
                  <a16:creationId xmlns:a16="http://schemas.microsoft.com/office/drawing/2014/main" id="{6DACEDAB-EC7C-4692-9CF6-7C3C9284A63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02" name="Line 225">
                <a:extLst>
                  <a:ext uri="{FF2B5EF4-FFF2-40B4-BE49-F238E27FC236}">
                    <a16:creationId xmlns:a16="http://schemas.microsoft.com/office/drawing/2014/main" id="{ACA17F9F-D03D-4ACF-856F-A24BA0696B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" name="Line 226">
                <a:extLst>
                  <a:ext uri="{FF2B5EF4-FFF2-40B4-BE49-F238E27FC236}">
                    <a16:creationId xmlns:a16="http://schemas.microsoft.com/office/drawing/2014/main" id="{C5151C16-7267-4BED-BCFB-BA2F4977E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" name="Line 227">
                <a:extLst>
                  <a:ext uri="{FF2B5EF4-FFF2-40B4-BE49-F238E27FC236}">
                    <a16:creationId xmlns:a16="http://schemas.microsoft.com/office/drawing/2014/main" id="{407F5934-77D1-4E0D-8F54-D05D090DD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08" name="Group 228">
            <a:extLst>
              <a:ext uri="{FF2B5EF4-FFF2-40B4-BE49-F238E27FC236}">
                <a16:creationId xmlns:a16="http://schemas.microsoft.com/office/drawing/2014/main" id="{B0FE2C38-8AE2-4BE8-8255-8A31F4C40D9C}"/>
              </a:ext>
            </a:extLst>
          </p:cNvPr>
          <p:cNvGrpSpPr>
            <a:grpSpLocks/>
          </p:cNvGrpSpPr>
          <p:nvPr/>
        </p:nvGrpSpPr>
        <p:grpSpPr bwMode="auto">
          <a:xfrm>
            <a:off x="6701408" y="4841900"/>
            <a:ext cx="500062" cy="233362"/>
            <a:chOff x="3600" y="219"/>
            <a:chExt cx="360" cy="175"/>
          </a:xfrm>
        </p:grpSpPr>
        <p:sp>
          <p:nvSpPr>
            <p:cNvPr id="209" name="Oval 229">
              <a:extLst>
                <a:ext uri="{FF2B5EF4-FFF2-40B4-BE49-F238E27FC236}">
                  <a16:creationId xmlns:a16="http://schemas.microsoft.com/office/drawing/2014/main" id="{B5AA756B-077E-423B-BDD2-D4F961563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0" name="Line 230">
              <a:extLst>
                <a:ext uri="{FF2B5EF4-FFF2-40B4-BE49-F238E27FC236}">
                  <a16:creationId xmlns:a16="http://schemas.microsoft.com/office/drawing/2014/main" id="{BC1BD4BE-F382-49ED-8BBF-E0042A5F6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" name="Line 231">
              <a:extLst>
                <a:ext uri="{FF2B5EF4-FFF2-40B4-BE49-F238E27FC236}">
                  <a16:creationId xmlns:a16="http://schemas.microsoft.com/office/drawing/2014/main" id="{B924A900-C49D-49FB-8886-C2C75A486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" name="Rectangle 232">
              <a:extLst>
                <a:ext uri="{FF2B5EF4-FFF2-40B4-BE49-F238E27FC236}">
                  <a16:creationId xmlns:a16="http://schemas.microsoft.com/office/drawing/2014/main" id="{1983E336-D039-4279-81F7-59F3D0C3A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3" name="Oval 233">
              <a:extLst>
                <a:ext uri="{FF2B5EF4-FFF2-40B4-BE49-F238E27FC236}">
                  <a16:creationId xmlns:a16="http://schemas.microsoft.com/office/drawing/2014/main" id="{5047F5C5-3102-4F93-A1A3-359F56D1F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14" name="Group 234">
              <a:extLst>
                <a:ext uri="{FF2B5EF4-FFF2-40B4-BE49-F238E27FC236}">
                  <a16:creationId xmlns:a16="http://schemas.microsoft.com/office/drawing/2014/main" id="{653D04CB-D683-44AC-B802-A3B3FED139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9" name="Line 235">
                <a:extLst>
                  <a:ext uri="{FF2B5EF4-FFF2-40B4-BE49-F238E27FC236}">
                    <a16:creationId xmlns:a16="http://schemas.microsoft.com/office/drawing/2014/main" id="{BD348494-9E54-4EC2-89E6-019FA3AA5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" name="Line 236">
                <a:extLst>
                  <a:ext uri="{FF2B5EF4-FFF2-40B4-BE49-F238E27FC236}">
                    <a16:creationId xmlns:a16="http://schemas.microsoft.com/office/drawing/2014/main" id="{4B2D6AEB-9B78-42B5-9570-8AD872EF9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1" name="Line 237">
                <a:extLst>
                  <a:ext uri="{FF2B5EF4-FFF2-40B4-BE49-F238E27FC236}">
                    <a16:creationId xmlns:a16="http://schemas.microsoft.com/office/drawing/2014/main" id="{1634A535-F83C-450D-B844-2D4736B439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5" name="Group 238">
              <a:extLst>
                <a:ext uri="{FF2B5EF4-FFF2-40B4-BE49-F238E27FC236}">
                  <a16:creationId xmlns:a16="http://schemas.microsoft.com/office/drawing/2014/main" id="{5134780B-206C-4033-9607-6E580F43014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6" name="Line 239">
                <a:extLst>
                  <a:ext uri="{FF2B5EF4-FFF2-40B4-BE49-F238E27FC236}">
                    <a16:creationId xmlns:a16="http://schemas.microsoft.com/office/drawing/2014/main" id="{9DB27D23-DD59-40E0-9F85-82284D6B5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" name="Line 240">
                <a:extLst>
                  <a:ext uri="{FF2B5EF4-FFF2-40B4-BE49-F238E27FC236}">
                    <a16:creationId xmlns:a16="http://schemas.microsoft.com/office/drawing/2014/main" id="{B015232E-D1DA-4FFB-A741-BD5B2F248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" name="Line 241">
                <a:extLst>
                  <a:ext uri="{FF2B5EF4-FFF2-40B4-BE49-F238E27FC236}">
                    <a16:creationId xmlns:a16="http://schemas.microsoft.com/office/drawing/2014/main" id="{31833640-9906-4094-9BA1-0EB416117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22" name="Group 242">
            <a:extLst>
              <a:ext uri="{FF2B5EF4-FFF2-40B4-BE49-F238E27FC236}">
                <a16:creationId xmlns:a16="http://schemas.microsoft.com/office/drawing/2014/main" id="{A15CB472-068B-4C19-9707-F9477367693B}"/>
              </a:ext>
            </a:extLst>
          </p:cNvPr>
          <p:cNvGrpSpPr>
            <a:grpSpLocks/>
          </p:cNvGrpSpPr>
          <p:nvPr/>
        </p:nvGrpSpPr>
        <p:grpSpPr bwMode="auto">
          <a:xfrm>
            <a:off x="5898133" y="4465662"/>
            <a:ext cx="501650" cy="233363"/>
            <a:chOff x="3600" y="219"/>
            <a:chExt cx="360" cy="175"/>
          </a:xfrm>
        </p:grpSpPr>
        <p:sp>
          <p:nvSpPr>
            <p:cNvPr id="223" name="Oval 243">
              <a:extLst>
                <a:ext uri="{FF2B5EF4-FFF2-40B4-BE49-F238E27FC236}">
                  <a16:creationId xmlns:a16="http://schemas.microsoft.com/office/drawing/2014/main" id="{89A23642-B10E-4E99-9D0D-E027944B5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4" name="Line 244">
              <a:extLst>
                <a:ext uri="{FF2B5EF4-FFF2-40B4-BE49-F238E27FC236}">
                  <a16:creationId xmlns:a16="http://schemas.microsoft.com/office/drawing/2014/main" id="{4053F41F-C768-4DA6-AF91-765D3A6F8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" name="Line 245">
              <a:extLst>
                <a:ext uri="{FF2B5EF4-FFF2-40B4-BE49-F238E27FC236}">
                  <a16:creationId xmlns:a16="http://schemas.microsoft.com/office/drawing/2014/main" id="{A3024F62-2FF6-4C0B-9CA0-4604D7D98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" name="Rectangle 246">
              <a:extLst>
                <a:ext uri="{FF2B5EF4-FFF2-40B4-BE49-F238E27FC236}">
                  <a16:creationId xmlns:a16="http://schemas.microsoft.com/office/drawing/2014/main" id="{31CF744F-6B60-4569-9A98-3CBE8704D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7" name="Oval 247">
              <a:extLst>
                <a:ext uri="{FF2B5EF4-FFF2-40B4-BE49-F238E27FC236}">
                  <a16:creationId xmlns:a16="http://schemas.microsoft.com/office/drawing/2014/main" id="{572B517B-7EE7-4AC3-AEA4-8EF35DD63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28" name="Group 248">
              <a:extLst>
                <a:ext uri="{FF2B5EF4-FFF2-40B4-BE49-F238E27FC236}">
                  <a16:creationId xmlns:a16="http://schemas.microsoft.com/office/drawing/2014/main" id="{F9B96DDA-E40D-4DD3-BC52-C363705EF3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3" name="Line 249">
                <a:extLst>
                  <a:ext uri="{FF2B5EF4-FFF2-40B4-BE49-F238E27FC236}">
                    <a16:creationId xmlns:a16="http://schemas.microsoft.com/office/drawing/2014/main" id="{61DEB22A-6F12-433D-9755-5ECDE35D7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" name="Line 250">
                <a:extLst>
                  <a:ext uri="{FF2B5EF4-FFF2-40B4-BE49-F238E27FC236}">
                    <a16:creationId xmlns:a16="http://schemas.microsoft.com/office/drawing/2014/main" id="{42F23C5A-7111-46CE-8076-AB0528FC4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" name="Line 251">
                <a:extLst>
                  <a:ext uri="{FF2B5EF4-FFF2-40B4-BE49-F238E27FC236}">
                    <a16:creationId xmlns:a16="http://schemas.microsoft.com/office/drawing/2014/main" id="{A94C8872-E549-4950-8DFB-C324D919C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9" name="Group 252">
              <a:extLst>
                <a:ext uri="{FF2B5EF4-FFF2-40B4-BE49-F238E27FC236}">
                  <a16:creationId xmlns:a16="http://schemas.microsoft.com/office/drawing/2014/main" id="{CBC96636-0117-484F-88C8-AF1B4FF5489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0" name="Line 253">
                <a:extLst>
                  <a:ext uri="{FF2B5EF4-FFF2-40B4-BE49-F238E27FC236}">
                    <a16:creationId xmlns:a16="http://schemas.microsoft.com/office/drawing/2014/main" id="{56A60BD3-8B72-410D-BB53-619EC5800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" name="Line 254">
                <a:extLst>
                  <a:ext uri="{FF2B5EF4-FFF2-40B4-BE49-F238E27FC236}">
                    <a16:creationId xmlns:a16="http://schemas.microsoft.com/office/drawing/2014/main" id="{C2B27182-24D1-48C1-BEA0-F76F59AA0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2" name="Line 255">
                <a:extLst>
                  <a:ext uri="{FF2B5EF4-FFF2-40B4-BE49-F238E27FC236}">
                    <a16:creationId xmlns:a16="http://schemas.microsoft.com/office/drawing/2014/main" id="{365069BC-03FE-485F-9906-1A9F2A4DCF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36" name="Line 261">
            <a:extLst>
              <a:ext uri="{FF2B5EF4-FFF2-40B4-BE49-F238E27FC236}">
                <a16:creationId xmlns:a16="http://schemas.microsoft.com/office/drawing/2014/main" id="{09B86663-D0F8-4BCB-AEC4-8D17EFA32A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3720" y="4678387"/>
            <a:ext cx="1588" cy="249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7" name="Group 272">
            <a:extLst>
              <a:ext uri="{FF2B5EF4-FFF2-40B4-BE49-F238E27FC236}">
                <a16:creationId xmlns:a16="http://schemas.microsoft.com/office/drawing/2014/main" id="{FAB9F02D-EFD1-47F1-AFDA-FD613045BF9E}"/>
              </a:ext>
            </a:extLst>
          </p:cNvPr>
          <p:cNvGrpSpPr>
            <a:grpSpLocks/>
          </p:cNvGrpSpPr>
          <p:nvPr/>
        </p:nvGrpSpPr>
        <p:grpSpPr bwMode="auto">
          <a:xfrm>
            <a:off x="4644008" y="1628800"/>
            <a:ext cx="814387" cy="858837"/>
            <a:chOff x="2938" y="2925"/>
            <a:chExt cx="513" cy="541"/>
          </a:xfrm>
        </p:grpSpPr>
        <p:sp>
          <p:nvSpPr>
            <p:cNvPr id="238" name="Rectangle 266">
              <a:extLst>
                <a:ext uri="{FF2B5EF4-FFF2-40B4-BE49-F238E27FC236}">
                  <a16:creationId xmlns:a16="http://schemas.microsoft.com/office/drawing/2014/main" id="{6B8D033A-9B14-41B8-9942-9ABB95B86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2925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9" name="Rectangle 264">
              <a:extLst>
                <a:ext uri="{FF2B5EF4-FFF2-40B4-BE49-F238E27FC236}">
                  <a16:creationId xmlns:a16="http://schemas.microsoft.com/office/drawing/2014/main" id="{A0AF06D5-8281-42A1-B774-5051BDDE7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940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0" name="Rectangle 265">
              <a:extLst>
                <a:ext uri="{FF2B5EF4-FFF2-40B4-BE49-F238E27FC236}">
                  <a16:creationId xmlns:a16="http://schemas.microsoft.com/office/drawing/2014/main" id="{4469075E-51AF-4188-A322-7CCF8F8D6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943"/>
              <a:ext cx="426" cy="1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1" name="Text Box 263">
              <a:extLst>
                <a:ext uri="{FF2B5EF4-FFF2-40B4-BE49-F238E27FC236}">
                  <a16:creationId xmlns:a16="http://schemas.microsoft.com/office/drawing/2014/main" id="{DEA800FA-435D-4ACA-9962-0BB2577AB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8" y="2928"/>
              <a:ext cx="513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000">
                  <a:solidFill>
                    <a:schemeClr val="bg1"/>
                  </a:solidFill>
                  <a:latin typeface="Comic Sans MS" panose="030F0702030302020204" pitchFamily="66" charset="0"/>
                </a:rPr>
                <a:t>application</a:t>
              </a:r>
              <a:endParaRPr lang="en-US" altLang="zh-CN" sz="1000">
                <a:latin typeface="Comic Sans MS" panose="030F0702030302020204" pitchFamily="66" charset="0"/>
              </a:endParaRPr>
            </a:p>
            <a:p>
              <a:pPr algn="ctr"/>
              <a:r>
                <a:rPr lang="en-US" altLang="zh-CN" sz="1000">
                  <a:latin typeface="Comic Sans MS" panose="030F0702030302020204" pitchFamily="66" charset="0"/>
                </a:rPr>
                <a:t>transport</a:t>
              </a:r>
            </a:p>
            <a:p>
              <a:pPr algn="ctr"/>
              <a:r>
                <a:rPr lang="en-US" altLang="zh-CN" sz="1000">
                  <a:latin typeface="Comic Sans MS" panose="030F0702030302020204" pitchFamily="66" charset="0"/>
                </a:rPr>
                <a:t>network</a:t>
              </a:r>
            </a:p>
            <a:p>
              <a:pPr algn="ctr"/>
              <a:r>
                <a:rPr lang="en-US" altLang="zh-CN" sz="1000">
                  <a:latin typeface="Comic Sans MS" panose="030F0702030302020204" pitchFamily="66" charset="0"/>
                </a:rPr>
                <a:t>data link</a:t>
              </a:r>
            </a:p>
            <a:p>
              <a:pPr algn="ctr"/>
              <a:r>
                <a:rPr lang="en-US" altLang="zh-CN" sz="1000">
                  <a:latin typeface="Comic Sans MS" panose="030F0702030302020204" pitchFamily="66" charset="0"/>
                </a:rPr>
                <a:t>physical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42" name="Line 269">
              <a:extLst>
                <a:ext uri="{FF2B5EF4-FFF2-40B4-BE49-F238E27FC236}">
                  <a16:creationId xmlns:a16="http://schemas.microsoft.com/office/drawing/2014/main" id="{E8D850B2-DDEC-46AD-BD2D-BA18047DE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9" y="3156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Line 270">
              <a:extLst>
                <a:ext uri="{FF2B5EF4-FFF2-40B4-BE49-F238E27FC236}">
                  <a16:creationId xmlns:a16="http://schemas.microsoft.com/office/drawing/2014/main" id="{9DA43256-FB07-488C-B484-4F03DB1B1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5" y="3243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Line 271">
              <a:extLst>
                <a:ext uri="{FF2B5EF4-FFF2-40B4-BE49-F238E27FC236}">
                  <a16:creationId xmlns:a16="http://schemas.microsoft.com/office/drawing/2014/main" id="{F685B59F-EA08-41F9-9C95-14378F3A1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5" y="3330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" name="Group 273">
            <a:extLst>
              <a:ext uri="{FF2B5EF4-FFF2-40B4-BE49-F238E27FC236}">
                <a16:creationId xmlns:a16="http://schemas.microsoft.com/office/drawing/2014/main" id="{55D0E3E8-8222-4C9E-877D-B10F104AB6CF}"/>
              </a:ext>
            </a:extLst>
          </p:cNvPr>
          <p:cNvGrpSpPr>
            <a:grpSpLocks/>
          </p:cNvGrpSpPr>
          <p:nvPr/>
        </p:nvGrpSpPr>
        <p:grpSpPr bwMode="auto">
          <a:xfrm>
            <a:off x="7936483" y="4827612"/>
            <a:ext cx="814387" cy="858838"/>
            <a:chOff x="2938" y="2925"/>
            <a:chExt cx="513" cy="541"/>
          </a:xfrm>
        </p:grpSpPr>
        <p:sp>
          <p:nvSpPr>
            <p:cNvPr id="246" name="Rectangle 274">
              <a:extLst>
                <a:ext uri="{FF2B5EF4-FFF2-40B4-BE49-F238E27FC236}">
                  <a16:creationId xmlns:a16="http://schemas.microsoft.com/office/drawing/2014/main" id="{3A5B2CD1-3758-4877-A9D5-82B6E79A5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2925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7" name="Rectangle 275">
              <a:extLst>
                <a:ext uri="{FF2B5EF4-FFF2-40B4-BE49-F238E27FC236}">
                  <a16:creationId xmlns:a16="http://schemas.microsoft.com/office/drawing/2014/main" id="{9A7F8BF5-60DB-4E35-9D90-F2748A12D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940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8" name="Rectangle 276">
              <a:extLst>
                <a:ext uri="{FF2B5EF4-FFF2-40B4-BE49-F238E27FC236}">
                  <a16:creationId xmlns:a16="http://schemas.microsoft.com/office/drawing/2014/main" id="{1D90399A-94DB-4F21-8191-9BB02997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943"/>
              <a:ext cx="426" cy="1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9" name="Text Box 277">
              <a:extLst>
                <a:ext uri="{FF2B5EF4-FFF2-40B4-BE49-F238E27FC236}">
                  <a16:creationId xmlns:a16="http://schemas.microsoft.com/office/drawing/2014/main" id="{2B688B39-9DE0-422B-B137-A97F736B5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8" y="2928"/>
              <a:ext cx="513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000">
                  <a:solidFill>
                    <a:schemeClr val="bg1"/>
                  </a:solidFill>
                  <a:latin typeface="Comic Sans MS" panose="030F0702030302020204" pitchFamily="66" charset="0"/>
                </a:rPr>
                <a:t>application</a:t>
              </a:r>
              <a:endParaRPr lang="en-US" altLang="zh-CN" sz="1000">
                <a:latin typeface="Comic Sans MS" panose="030F0702030302020204" pitchFamily="66" charset="0"/>
              </a:endParaRPr>
            </a:p>
            <a:p>
              <a:pPr algn="ctr"/>
              <a:r>
                <a:rPr lang="en-US" altLang="zh-CN" sz="1000">
                  <a:latin typeface="Comic Sans MS" panose="030F0702030302020204" pitchFamily="66" charset="0"/>
                </a:rPr>
                <a:t>transport</a:t>
              </a:r>
            </a:p>
            <a:p>
              <a:pPr algn="ctr"/>
              <a:r>
                <a:rPr lang="en-US" altLang="zh-CN" sz="1000">
                  <a:latin typeface="Comic Sans MS" panose="030F0702030302020204" pitchFamily="66" charset="0"/>
                </a:rPr>
                <a:t>network</a:t>
              </a:r>
            </a:p>
            <a:p>
              <a:pPr algn="ctr"/>
              <a:r>
                <a:rPr lang="en-US" altLang="zh-CN" sz="1000">
                  <a:latin typeface="Comic Sans MS" panose="030F0702030302020204" pitchFamily="66" charset="0"/>
                </a:rPr>
                <a:t>data link</a:t>
              </a:r>
            </a:p>
            <a:p>
              <a:pPr algn="ctr"/>
              <a:r>
                <a:rPr lang="en-US" altLang="zh-CN" sz="1000">
                  <a:latin typeface="Comic Sans MS" panose="030F0702030302020204" pitchFamily="66" charset="0"/>
                </a:rPr>
                <a:t>physical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50" name="Line 278">
              <a:extLst>
                <a:ext uri="{FF2B5EF4-FFF2-40B4-BE49-F238E27FC236}">
                  <a16:creationId xmlns:a16="http://schemas.microsoft.com/office/drawing/2014/main" id="{CB864253-66EF-4684-941A-5798802C8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9" y="3156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" name="Line 279">
              <a:extLst>
                <a:ext uri="{FF2B5EF4-FFF2-40B4-BE49-F238E27FC236}">
                  <a16:creationId xmlns:a16="http://schemas.microsoft.com/office/drawing/2014/main" id="{A641D2F6-675F-41E8-9D3B-73894374E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5" y="3243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" name="Line 280">
              <a:extLst>
                <a:ext uri="{FF2B5EF4-FFF2-40B4-BE49-F238E27FC236}">
                  <a16:creationId xmlns:a16="http://schemas.microsoft.com/office/drawing/2014/main" id="{1E11068E-CF59-4A4D-ABD7-555E5AA22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5" y="3330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3" name="Line 289">
            <a:extLst>
              <a:ext uri="{FF2B5EF4-FFF2-40B4-BE49-F238E27FC236}">
                <a16:creationId xmlns:a16="http://schemas.microsoft.com/office/drawing/2014/main" id="{F3D65655-BBD2-4A88-A2CC-5B3F698C6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6958" y="1857400"/>
            <a:ext cx="2252662" cy="3117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4" name="Group 296">
            <a:extLst>
              <a:ext uri="{FF2B5EF4-FFF2-40B4-BE49-F238E27FC236}">
                <a16:creationId xmlns:a16="http://schemas.microsoft.com/office/drawing/2014/main" id="{F0E1C16B-8F30-46FA-A48D-5987FFAC053A}"/>
              </a:ext>
            </a:extLst>
          </p:cNvPr>
          <p:cNvGrpSpPr>
            <a:grpSpLocks/>
          </p:cNvGrpSpPr>
          <p:nvPr/>
        </p:nvGrpSpPr>
        <p:grpSpPr bwMode="auto">
          <a:xfrm>
            <a:off x="5401245" y="2859112"/>
            <a:ext cx="1092200" cy="396875"/>
            <a:chOff x="4032" y="2303"/>
            <a:chExt cx="688" cy="250"/>
          </a:xfrm>
        </p:grpSpPr>
        <p:sp>
          <p:nvSpPr>
            <p:cNvPr id="255" name="Rectangle 295">
              <a:extLst>
                <a:ext uri="{FF2B5EF4-FFF2-40B4-BE49-F238E27FC236}">
                  <a16:creationId xmlns:a16="http://schemas.microsoft.com/office/drawing/2014/main" id="{4D5CF124-D344-446D-9F92-1D177069B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" y="2358"/>
              <a:ext cx="59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6" name="Text Box 294">
              <a:extLst>
                <a:ext uri="{FF2B5EF4-FFF2-40B4-BE49-F238E27FC236}">
                  <a16:creationId xmlns:a16="http://schemas.microsoft.com/office/drawing/2014/main" id="{C7C9582B-5A9C-40BE-BA68-A1F5951B0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303"/>
              <a:ext cx="6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Comic Sans MS" panose="030F0702030302020204" pitchFamily="66" charset="0"/>
                </a:rPr>
                <a:t>request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sp>
        <p:nvSpPr>
          <p:cNvPr id="257" name="Line 297">
            <a:extLst>
              <a:ext uri="{FF2B5EF4-FFF2-40B4-BE49-F238E27FC236}">
                <a16:creationId xmlns:a16="http://schemas.microsoft.com/office/drawing/2014/main" id="{4B33CEA3-62CD-403D-9824-EC1CB7A8D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1883" y="1752625"/>
            <a:ext cx="2360612" cy="310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8" name="Group 298">
            <a:extLst>
              <a:ext uri="{FF2B5EF4-FFF2-40B4-BE49-F238E27FC236}">
                <a16:creationId xmlns:a16="http://schemas.microsoft.com/office/drawing/2014/main" id="{6BD8A970-596D-44CB-A78A-363A5A058C39}"/>
              </a:ext>
            </a:extLst>
          </p:cNvPr>
          <p:cNvGrpSpPr>
            <a:grpSpLocks/>
          </p:cNvGrpSpPr>
          <p:nvPr/>
        </p:nvGrpSpPr>
        <p:grpSpPr bwMode="auto">
          <a:xfrm>
            <a:off x="7841233" y="4127525"/>
            <a:ext cx="942975" cy="396875"/>
            <a:chOff x="4086" y="2303"/>
            <a:chExt cx="594" cy="250"/>
          </a:xfrm>
        </p:grpSpPr>
        <p:sp>
          <p:nvSpPr>
            <p:cNvPr id="259" name="Rectangle 299">
              <a:extLst>
                <a:ext uri="{FF2B5EF4-FFF2-40B4-BE49-F238E27FC236}">
                  <a16:creationId xmlns:a16="http://schemas.microsoft.com/office/drawing/2014/main" id="{26BE44BF-885F-4274-880E-923D8B623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" y="2358"/>
              <a:ext cx="59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0" name="Text Box 300">
              <a:extLst>
                <a:ext uri="{FF2B5EF4-FFF2-40B4-BE49-F238E27FC236}">
                  <a16:creationId xmlns:a16="http://schemas.microsoft.com/office/drawing/2014/main" id="{DEA9BE4C-141F-4EC8-A1DE-2D978C861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2303"/>
              <a:ext cx="4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Comic Sans MS" panose="030F0702030302020204" pitchFamily="66" charset="0"/>
                </a:rPr>
                <a:t>reply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F720B559-308D-48A0-9DB3-D681D1437D23}"/>
              </a:ext>
            </a:extLst>
          </p:cNvPr>
          <p:cNvGrpSpPr/>
          <p:nvPr/>
        </p:nvGrpSpPr>
        <p:grpSpPr>
          <a:xfrm>
            <a:off x="461391" y="3320070"/>
            <a:ext cx="4477309" cy="2701218"/>
            <a:chOff x="611560" y="1628800"/>
            <a:chExt cx="7967647" cy="1944216"/>
          </a:xfrm>
        </p:grpSpPr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6AEEEFF6-848D-44DF-96CA-9554B9BEBF22}"/>
                </a:ext>
              </a:extLst>
            </p:cNvPr>
            <p:cNvGrpSpPr/>
            <p:nvPr/>
          </p:nvGrpSpPr>
          <p:grpSpPr>
            <a:xfrm>
              <a:off x="611560" y="1628800"/>
              <a:ext cx="7967647" cy="1944216"/>
              <a:chOff x="709393" y="1772816"/>
              <a:chExt cx="7725216" cy="1487272"/>
            </a:xfrm>
          </p:grpSpPr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7E188015-2021-4A39-9430-2CD01EAAF35D}"/>
                  </a:ext>
                </a:extLst>
              </p:cNvPr>
              <p:cNvSpPr/>
              <p:nvPr/>
            </p:nvSpPr>
            <p:spPr>
              <a:xfrm>
                <a:off x="755576" y="1772816"/>
                <a:ext cx="7632848" cy="144016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L 形 264">
                <a:extLst>
                  <a:ext uri="{FF2B5EF4-FFF2-40B4-BE49-F238E27FC236}">
                    <a16:creationId xmlns:a16="http://schemas.microsoft.com/office/drawing/2014/main" id="{EAD1BBAE-2E8A-48B5-8694-1FEB07059D9C}"/>
                  </a:ext>
                </a:extLst>
              </p:cNvPr>
              <p:cNvSpPr/>
              <p:nvPr/>
            </p:nvSpPr>
            <p:spPr>
              <a:xfrm rot="5400000">
                <a:off x="696481" y="1785730"/>
                <a:ext cx="288030" cy="262206"/>
              </a:xfrm>
              <a:prstGeom prst="corner">
                <a:avLst>
                  <a:gd name="adj1" fmla="val 26554"/>
                  <a:gd name="adj2" fmla="val 21879"/>
                </a:avLst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L 形 265">
                <a:extLst>
                  <a:ext uri="{FF2B5EF4-FFF2-40B4-BE49-F238E27FC236}">
                    <a16:creationId xmlns:a16="http://schemas.microsoft.com/office/drawing/2014/main" id="{ECD0D0DE-92AF-44A4-9983-364769913AE7}"/>
                  </a:ext>
                </a:extLst>
              </p:cNvPr>
              <p:cNvSpPr/>
              <p:nvPr/>
            </p:nvSpPr>
            <p:spPr>
              <a:xfrm rot="16200000">
                <a:off x="8171937" y="2997417"/>
                <a:ext cx="263137" cy="262206"/>
              </a:xfrm>
              <a:prstGeom prst="corner">
                <a:avLst>
                  <a:gd name="adj1" fmla="val 30609"/>
                  <a:gd name="adj2" fmla="val 23906"/>
                </a:avLst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3" name="内容占位符 4">
              <a:extLst>
                <a:ext uri="{FF2B5EF4-FFF2-40B4-BE49-F238E27FC236}">
                  <a16:creationId xmlns:a16="http://schemas.microsoft.com/office/drawing/2014/main" id="{BD808756-B007-48CE-AE0E-0E390B8594A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3928" y="1702106"/>
              <a:ext cx="7827644" cy="176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90488" indent="-90488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82588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66738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749300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931863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3890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18462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3034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27606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</a:rPr>
                <a:t>客户端</a:t>
              </a:r>
              <a:r>
                <a:rPr lang="zh-CN" altLang="en-US" b="0" dirty="0">
                  <a:latin typeface="Times New Roman" panose="02020603050405020304" pitchFamily="18" charset="0"/>
                </a:rPr>
                <a:t>：发起同服务器的联系 </a:t>
              </a:r>
              <a:r>
                <a:rPr lang="en-US" altLang="zh-CN" b="0" dirty="0">
                  <a:latin typeface="Times New Roman" panose="02020603050405020304" pitchFamily="18" charset="0"/>
                </a:rPr>
                <a:t>(“speaks first”)</a:t>
              </a:r>
              <a:r>
                <a:rPr lang="zh-CN" altLang="en-US" b="0" dirty="0">
                  <a:latin typeface="Times New Roman" panose="02020603050405020304" pitchFamily="18" charset="0"/>
                </a:rPr>
                <a:t>。一般都从服务器请求服务。</a:t>
              </a:r>
              <a:r>
                <a:rPr lang="en-US" altLang="zh-CN" b="0" dirty="0">
                  <a:latin typeface="Times New Roman" panose="02020603050405020304" pitchFamily="18" charset="0"/>
                </a:rPr>
                <a:t>Web</a:t>
              </a:r>
              <a:r>
                <a:rPr lang="zh-CN" altLang="en-US" b="0" dirty="0">
                  <a:latin typeface="Times New Roman" panose="02020603050405020304" pitchFamily="18" charset="0"/>
                </a:rPr>
                <a:t>：客户端由浏览器实现；</a:t>
              </a:r>
              <a:r>
                <a:rPr lang="en-US" altLang="zh-CN" b="0" dirty="0">
                  <a:latin typeface="Times New Roman" panose="02020603050405020304" pitchFamily="18" charset="0"/>
                </a:rPr>
                <a:t>e-mail: </a:t>
              </a:r>
              <a:r>
                <a:rPr lang="zh-CN" altLang="en-US" b="0" dirty="0">
                  <a:latin typeface="Times New Roman" panose="02020603050405020304" pitchFamily="18" charset="0"/>
                </a:rPr>
                <a:t>通过</a:t>
              </a:r>
              <a:r>
                <a:rPr lang="en-US" altLang="zh-CN" b="0" dirty="0">
                  <a:latin typeface="Times New Roman" panose="02020603050405020304" pitchFamily="18" charset="0"/>
                </a:rPr>
                <a:t>OE</a:t>
              </a:r>
              <a:r>
                <a:rPr lang="zh-CN" altLang="en-US" b="0" dirty="0">
                  <a:latin typeface="Times New Roman" panose="02020603050405020304" pitchFamily="18" charset="0"/>
                </a:rPr>
                <a:t>、</a:t>
              </a:r>
              <a:r>
                <a:rPr lang="en-US" altLang="zh-CN" b="0" dirty="0" err="1">
                  <a:latin typeface="Times New Roman" panose="02020603050405020304" pitchFamily="18" charset="0"/>
                </a:rPr>
                <a:t>Foxmial</a:t>
              </a:r>
              <a:r>
                <a:rPr lang="zh-CN" altLang="en-US" b="0" dirty="0">
                  <a:latin typeface="Times New Roman" panose="02020603050405020304" pitchFamily="18" charset="0"/>
                </a:rPr>
                <a:t>实现</a:t>
              </a:r>
              <a:endParaRPr lang="en-US" altLang="zh-CN" b="0" dirty="0">
                <a:latin typeface="Times New Roman" panose="02020603050405020304" pitchFamily="18" charset="0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</a:rPr>
                <a:t>服务器</a:t>
              </a:r>
              <a:r>
                <a:rPr lang="zh-CN" altLang="en-US" b="0" dirty="0">
                  <a:latin typeface="Times New Roman" panose="02020603050405020304" pitchFamily="18" charset="0"/>
                </a:rPr>
                <a:t>：向客户端提供所请求的服务</a:t>
              </a:r>
            </a:p>
            <a:p>
              <a:pPr marL="0" indent="0">
                <a:lnSpc>
                  <a:spcPct val="120000"/>
                </a:lnSpc>
              </a:pPr>
              <a:r>
                <a:rPr lang="en-US" altLang="zh-CN" b="0" dirty="0">
                  <a:latin typeface="Times New Roman" panose="02020603050405020304" pitchFamily="18" charset="0"/>
                </a:rPr>
                <a:t>e.g., Web </a:t>
              </a:r>
              <a:r>
                <a:rPr lang="zh-CN" altLang="en-US" b="0" dirty="0">
                  <a:latin typeface="Times New Roman" panose="02020603050405020304" pitchFamily="18" charset="0"/>
                </a:rPr>
                <a:t>服务器发送被请求的 </a:t>
              </a:r>
              <a:r>
                <a:rPr lang="en-US" altLang="zh-CN" b="0" dirty="0">
                  <a:latin typeface="Times New Roman" panose="02020603050405020304" pitchFamily="18" charset="0"/>
                </a:rPr>
                <a:t>Web </a:t>
              </a:r>
              <a:r>
                <a:rPr lang="zh-CN" altLang="en-US" b="0" dirty="0">
                  <a:latin typeface="Times New Roman" panose="02020603050405020304" pitchFamily="18" charset="0"/>
                </a:rPr>
                <a:t>页面</a:t>
              </a:r>
              <a:r>
                <a:rPr lang="en-US" altLang="zh-CN" b="0" dirty="0">
                  <a:latin typeface="Times New Roman" panose="02020603050405020304" pitchFamily="18" charset="0"/>
                </a:rPr>
                <a:t>, </a:t>
              </a:r>
              <a:r>
                <a:rPr lang="zh-CN" altLang="en-US" b="0" dirty="0">
                  <a:latin typeface="Times New Roman" panose="02020603050405020304" pitchFamily="18" charset="0"/>
                </a:rPr>
                <a:t>邮件服务器传递 </a:t>
              </a:r>
              <a:r>
                <a:rPr lang="en-US" altLang="zh-CN" b="0" dirty="0">
                  <a:latin typeface="Times New Roman" panose="02020603050405020304" pitchFamily="18" charset="0"/>
                </a:rPr>
                <a:t>e-mail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endParaRPr lang="zh-CN" altLang="en-US" b="0" dirty="0">
                <a:latin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60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>
            <a:spLocks/>
          </p:cNvSpPr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2.1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互联网应用技术发展与工作模式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9750" y="1412776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2.1.3 </a:t>
            </a:r>
            <a:r>
              <a:rPr lang="zh-CN" altLang="en-US" sz="2200" dirty="0"/>
              <a:t>客户端</a:t>
            </a:r>
            <a:r>
              <a:rPr lang="en-US" altLang="zh-CN" sz="2200" dirty="0"/>
              <a:t>/</a:t>
            </a:r>
            <a:r>
              <a:rPr lang="zh-CN" altLang="en-US" sz="2200" dirty="0"/>
              <a:t>服务器模型</a:t>
            </a:r>
            <a:endParaRPr lang="en-US" altLang="zh-CN" sz="2200" dirty="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042B99D7-1425-4B74-AA23-4C7AAA21B6AB}"/>
              </a:ext>
            </a:extLst>
          </p:cNvPr>
          <p:cNvSpPr>
            <a:spLocks/>
          </p:cNvSpPr>
          <p:nvPr/>
        </p:nvSpPr>
        <p:spPr bwMode="auto">
          <a:xfrm>
            <a:off x="6702995" y="2498750"/>
            <a:ext cx="1798638" cy="1674812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477ACA0E-414A-4175-A0CE-3109A79B6B09}"/>
              </a:ext>
            </a:extLst>
          </p:cNvPr>
          <p:cNvSpPr>
            <a:spLocks/>
          </p:cNvSpPr>
          <p:nvPr/>
        </p:nvSpPr>
        <p:spPr bwMode="auto">
          <a:xfrm>
            <a:off x="4823395" y="2355875"/>
            <a:ext cx="1866900" cy="1589087"/>
          </a:xfrm>
          <a:custGeom>
            <a:avLst/>
            <a:gdLst>
              <a:gd name="T0" fmla="*/ 2147483646 w 1340"/>
              <a:gd name="T1" fmla="*/ 2147483646 h 1191"/>
              <a:gd name="T2" fmla="*/ 2147483646 w 1340"/>
              <a:gd name="T3" fmla="*/ 2147483646 h 1191"/>
              <a:gd name="T4" fmla="*/ 2147483646 w 1340"/>
              <a:gd name="T5" fmla="*/ 2147483646 h 1191"/>
              <a:gd name="T6" fmla="*/ 2147483646 w 1340"/>
              <a:gd name="T7" fmla="*/ 2147483646 h 1191"/>
              <a:gd name="T8" fmla="*/ 2147483646 w 1340"/>
              <a:gd name="T9" fmla="*/ 2147483646 h 1191"/>
              <a:gd name="T10" fmla="*/ 2147483646 w 1340"/>
              <a:gd name="T11" fmla="*/ 2147483646 h 1191"/>
              <a:gd name="T12" fmla="*/ 2147483646 w 1340"/>
              <a:gd name="T13" fmla="*/ 2147483646 h 1191"/>
              <a:gd name="T14" fmla="*/ 2147483646 w 1340"/>
              <a:gd name="T15" fmla="*/ 2147483646 h 1191"/>
              <a:gd name="T16" fmla="*/ 2147483646 w 1340"/>
              <a:gd name="T17" fmla="*/ 2147483646 h 1191"/>
              <a:gd name="T18" fmla="*/ 2147483646 w 1340"/>
              <a:gd name="T19" fmla="*/ 2147483646 h 1191"/>
              <a:gd name="T20" fmla="*/ 2147483646 w 1340"/>
              <a:gd name="T21" fmla="*/ 2147483646 h 1191"/>
              <a:gd name="T22" fmla="*/ 2147483646 w 1340"/>
              <a:gd name="T23" fmla="*/ 2147483646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E4DAAB9E-188A-43FC-BBB6-43B21F984F99}"/>
              </a:ext>
            </a:extLst>
          </p:cNvPr>
          <p:cNvSpPr>
            <a:spLocks/>
          </p:cNvSpPr>
          <p:nvPr/>
        </p:nvSpPr>
        <p:spPr bwMode="auto">
          <a:xfrm>
            <a:off x="5191695" y="3806850"/>
            <a:ext cx="2974975" cy="2219325"/>
          </a:xfrm>
          <a:custGeom>
            <a:avLst/>
            <a:gdLst>
              <a:gd name="T0" fmla="*/ 2147483646 w 2135"/>
              <a:gd name="T1" fmla="*/ 2147483646 h 1662"/>
              <a:gd name="T2" fmla="*/ 2147483646 w 2135"/>
              <a:gd name="T3" fmla="*/ 2147483646 h 1662"/>
              <a:gd name="T4" fmla="*/ 2147483646 w 2135"/>
              <a:gd name="T5" fmla="*/ 2147483646 h 1662"/>
              <a:gd name="T6" fmla="*/ 2147483646 w 2135"/>
              <a:gd name="T7" fmla="*/ 2147483646 h 1662"/>
              <a:gd name="T8" fmla="*/ 2147483646 w 2135"/>
              <a:gd name="T9" fmla="*/ 2147483646 h 1662"/>
              <a:gd name="T10" fmla="*/ 2147483646 w 2135"/>
              <a:gd name="T11" fmla="*/ 2147483646 h 1662"/>
              <a:gd name="T12" fmla="*/ 2147483646 w 2135"/>
              <a:gd name="T13" fmla="*/ 2147483646 h 1662"/>
              <a:gd name="T14" fmla="*/ 2147483646 w 2135"/>
              <a:gd name="T15" fmla="*/ 2147483646 h 1662"/>
              <a:gd name="T16" fmla="*/ 2147483646 w 2135"/>
              <a:gd name="T17" fmla="*/ 2147483646 h 1662"/>
              <a:gd name="T18" fmla="*/ 2147483646 w 2135"/>
              <a:gd name="T19" fmla="*/ 2147483646 h 1662"/>
              <a:gd name="T20" fmla="*/ 2147483646 w 2135"/>
              <a:gd name="T21" fmla="*/ 2147483646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61821B48-BEB5-407F-BC14-28150C628F52}"/>
              </a:ext>
            </a:extLst>
          </p:cNvPr>
          <p:cNvGrpSpPr>
            <a:grpSpLocks/>
          </p:cNvGrpSpPr>
          <p:nvPr/>
        </p:nvGrpSpPr>
        <p:grpSpPr bwMode="auto">
          <a:xfrm>
            <a:off x="4940870" y="2490812"/>
            <a:ext cx="733425" cy="319088"/>
            <a:chOff x="3552" y="246"/>
            <a:chExt cx="527" cy="248"/>
          </a:xfrm>
        </p:grpSpPr>
        <p:graphicFrame>
          <p:nvGraphicFramePr>
            <p:cNvPr id="21" name="Object 11">
              <a:extLst>
                <a:ext uri="{FF2B5EF4-FFF2-40B4-BE49-F238E27FC236}">
                  <a16:creationId xmlns:a16="http://schemas.microsoft.com/office/drawing/2014/main" id="{0D3B5405-6877-4772-80F0-FC1B704EA7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59" name="ClipArt" r:id="rId4" imgW="1307263" imgH="1084139" progId="MS_ClipArt_Gallery.2">
                    <p:embed/>
                  </p:oleObj>
                </mc:Choice>
                <mc:Fallback>
                  <p:oleObj name="ClipArt" r:id="rId4" imgW="1307263" imgH="1084139" progId="MS_ClipArt_Gallery.2">
                    <p:embed/>
                    <p:pic>
                      <p:nvPicPr>
                        <p:cNvPr id="21" name="Object 11">
                          <a:extLst>
                            <a:ext uri="{FF2B5EF4-FFF2-40B4-BE49-F238E27FC236}">
                              <a16:creationId xmlns:a16="http://schemas.microsoft.com/office/drawing/2014/main" id="{0D3B5405-6877-4772-80F0-FC1B704EA7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2">
              <a:extLst>
                <a:ext uri="{FF2B5EF4-FFF2-40B4-BE49-F238E27FC236}">
                  <a16:creationId xmlns:a16="http://schemas.microsoft.com/office/drawing/2014/main" id="{EFA06B29-DD34-4D70-A13C-AEF550363B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60" name="ClipArt" r:id="rId6" imgW="681706" imgH="480401" progId="MS_ClipArt_Gallery.2">
                    <p:embed/>
                  </p:oleObj>
                </mc:Choice>
                <mc:Fallback>
                  <p:oleObj name="ClipArt" r:id="rId6" imgW="681706" imgH="480401" progId="MS_ClipArt_Gallery.2">
                    <p:embed/>
                    <p:pic>
                      <p:nvPicPr>
                        <p:cNvPr id="22" name="Object 12">
                          <a:extLst>
                            <a:ext uri="{FF2B5EF4-FFF2-40B4-BE49-F238E27FC236}">
                              <a16:creationId xmlns:a16="http://schemas.microsoft.com/office/drawing/2014/main" id="{EFA06B29-DD34-4D70-A13C-AEF550363B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F963D369-4286-4CC4-BF74-9BBB96AA8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14">
            <a:extLst>
              <a:ext uri="{FF2B5EF4-FFF2-40B4-BE49-F238E27FC236}">
                <a16:creationId xmlns:a16="http://schemas.microsoft.com/office/drawing/2014/main" id="{2A811642-1E31-410B-97EA-7B1971B1BD01}"/>
              </a:ext>
            </a:extLst>
          </p:cNvPr>
          <p:cNvGrpSpPr>
            <a:grpSpLocks/>
          </p:cNvGrpSpPr>
          <p:nvPr/>
        </p:nvGrpSpPr>
        <p:grpSpPr bwMode="auto">
          <a:xfrm>
            <a:off x="4940870" y="3086125"/>
            <a:ext cx="733425" cy="319087"/>
            <a:chOff x="3552" y="246"/>
            <a:chExt cx="527" cy="248"/>
          </a:xfrm>
        </p:grpSpPr>
        <p:graphicFrame>
          <p:nvGraphicFramePr>
            <p:cNvPr id="25" name="Object 15">
              <a:extLst>
                <a:ext uri="{FF2B5EF4-FFF2-40B4-BE49-F238E27FC236}">
                  <a16:creationId xmlns:a16="http://schemas.microsoft.com/office/drawing/2014/main" id="{D63E34C5-A150-4E16-A1DF-C622D5178E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61" name="ClipArt" r:id="rId8" imgW="1307263" imgH="1084139" progId="MS_ClipArt_Gallery.2">
                    <p:embed/>
                  </p:oleObj>
                </mc:Choice>
                <mc:Fallback>
                  <p:oleObj name="ClipArt" r:id="rId8" imgW="1307263" imgH="1084139" progId="MS_ClipArt_Gallery.2">
                    <p:embed/>
                    <p:pic>
                      <p:nvPicPr>
                        <p:cNvPr id="25" name="Object 15">
                          <a:extLst>
                            <a:ext uri="{FF2B5EF4-FFF2-40B4-BE49-F238E27FC236}">
                              <a16:creationId xmlns:a16="http://schemas.microsoft.com/office/drawing/2014/main" id="{D63E34C5-A150-4E16-A1DF-C622D5178E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6">
              <a:extLst>
                <a:ext uri="{FF2B5EF4-FFF2-40B4-BE49-F238E27FC236}">
                  <a16:creationId xmlns:a16="http://schemas.microsoft.com/office/drawing/2014/main" id="{F88F163D-766C-4545-8812-E29D71E8A4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62" name="ClipArt" r:id="rId9" imgW="681706" imgH="480401" progId="MS_ClipArt_Gallery.2">
                    <p:embed/>
                  </p:oleObj>
                </mc:Choice>
                <mc:Fallback>
                  <p:oleObj name="ClipArt" r:id="rId9" imgW="681706" imgH="480401" progId="MS_ClipArt_Gallery.2">
                    <p:embed/>
                    <p:pic>
                      <p:nvPicPr>
                        <p:cNvPr id="26" name="Object 16">
                          <a:extLst>
                            <a:ext uri="{FF2B5EF4-FFF2-40B4-BE49-F238E27FC236}">
                              <a16:creationId xmlns:a16="http://schemas.microsoft.com/office/drawing/2014/main" id="{F88F163D-766C-4545-8812-E29D71E8A4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74D26285-62E1-4559-A9D0-AA3DA0D97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Group 18">
            <a:extLst>
              <a:ext uri="{FF2B5EF4-FFF2-40B4-BE49-F238E27FC236}">
                <a16:creationId xmlns:a16="http://schemas.microsoft.com/office/drawing/2014/main" id="{6A9EA5DC-97A7-4475-AD9F-155AEC8E92D8}"/>
              </a:ext>
            </a:extLst>
          </p:cNvPr>
          <p:cNvGrpSpPr>
            <a:grpSpLocks/>
          </p:cNvGrpSpPr>
          <p:nvPr/>
        </p:nvGrpSpPr>
        <p:grpSpPr bwMode="auto">
          <a:xfrm>
            <a:off x="5317108" y="2873400"/>
            <a:ext cx="69850" cy="214312"/>
            <a:chOff x="3842" y="406"/>
            <a:chExt cx="51" cy="167"/>
          </a:xfrm>
        </p:grpSpPr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E68266DB-51B9-4DBB-8108-66CFB8B10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2DE61A37-516D-43F3-9EFF-494DF9708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Oval 21">
              <a:extLst>
                <a:ext uri="{FF2B5EF4-FFF2-40B4-BE49-F238E27FC236}">
                  <a16:creationId xmlns:a16="http://schemas.microsoft.com/office/drawing/2014/main" id="{89FFC48F-140D-413F-BA27-D7D9E2894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2" name="Group 22">
            <a:extLst>
              <a:ext uri="{FF2B5EF4-FFF2-40B4-BE49-F238E27FC236}">
                <a16:creationId xmlns:a16="http://schemas.microsoft.com/office/drawing/2014/main" id="{A81C1047-75F7-4D14-94BF-E5BABAB8E6C7}"/>
              </a:ext>
            </a:extLst>
          </p:cNvPr>
          <p:cNvGrpSpPr>
            <a:grpSpLocks/>
          </p:cNvGrpSpPr>
          <p:nvPr/>
        </p:nvGrpSpPr>
        <p:grpSpPr bwMode="auto">
          <a:xfrm>
            <a:off x="5787008" y="3376637"/>
            <a:ext cx="209550" cy="395288"/>
            <a:chOff x="4180" y="783"/>
            <a:chExt cx="150" cy="307"/>
          </a:xfrm>
        </p:grpSpPr>
        <p:sp>
          <p:nvSpPr>
            <p:cNvPr id="33" name="AutoShape 23">
              <a:extLst>
                <a:ext uri="{FF2B5EF4-FFF2-40B4-BE49-F238E27FC236}">
                  <a16:creationId xmlns:a16="http://schemas.microsoft.com/office/drawing/2014/main" id="{5B81F01B-1281-4415-867D-8DD26E5AF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Rectangle 24">
              <a:extLst>
                <a:ext uri="{FF2B5EF4-FFF2-40B4-BE49-F238E27FC236}">
                  <a16:creationId xmlns:a16="http://schemas.microsoft.com/office/drawing/2014/main" id="{12400F2D-8367-4542-976F-1B137DB1F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F2841511-658C-4647-9E64-65E3236BC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AutoShape 26">
              <a:extLst>
                <a:ext uri="{FF2B5EF4-FFF2-40B4-BE49-F238E27FC236}">
                  <a16:creationId xmlns:a16="http://schemas.microsoft.com/office/drawing/2014/main" id="{5E572815-E0FA-4B80-B17C-5AA25320C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Line 27">
              <a:extLst>
                <a:ext uri="{FF2B5EF4-FFF2-40B4-BE49-F238E27FC236}">
                  <a16:creationId xmlns:a16="http://schemas.microsoft.com/office/drawing/2014/main" id="{E8DCD54E-55D3-4F23-9F14-053593FCE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28">
              <a:extLst>
                <a:ext uri="{FF2B5EF4-FFF2-40B4-BE49-F238E27FC236}">
                  <a16:creationId xmlns:a16="http://schemas.microsoft.com/office/drawing/2014/main" id="{782649BA-40E2-40AE-B6A7-0D1E0E700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22406EE9-2E4D-485E-9F0B-D53AADCAD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Rectangle 30">
              <a:extLst>
                <a:ext uri="{FF2B5EF4-FFF2-40B4-BE49-F238E27FC236}">
                  <a16:creationId xmlns:a16="http://schemas.microsoft.com/office/drawing/2014/main" id="{78DBF004-9964-4267-BC0A-0EF7AC8D0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1" name="Group 31">
            <a:extLst>
              <a:ext uri="{FF2B5EF4-FFF2-40B4-BE49-F238E27FC236}">
                <a16:creationId xmlns:a16="http://schemas.microsoft.com/office/drawing/2014/main" id="{23796BBB-749C-4645-90D7-1948539C602A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099746" y="3454424"/>
            <a:ext cx="80962" cy="233363"/>
            <a:chOff x="3842" y="406"/>
            <a:chExt cx="51" cy="167"/>
          </a:xfrm>
        </p:grpSpPr>
        <p:sp>
          <p:nvSpPr>
            <p:cNvPr id="42" name="Oval 32">
              <a:extLst>
                <a:ext uri="{FF2B5EF4-FFF2-40B4-BE49-F238E27FC236}">
                  <a16:creationId xmlns:a16="http://schemas.microsoft.com/office/drawing/2014/main" id="{5A7527C3-F5E4-45F8-A9DC-701E5490F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Oval 33">
              <a:extLst>
                <a:ext uri="{FF2B5EF4-FFF2-40B4-BE49-F238E27FC236}">
                  <a16:creationId xmlns:a16="http://schemas.microsoft.com/office/drawing/2014/main" id="{06DC4D16-D239-4B72-9110-3B071962D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Oval 34">
              <a:extLst>
                <a:ext uri="{FF2B5EF4-FFF2-40B4-BE49-F238E27FC236}">
                  <a16:creationId xmlns:a16="http://schemas.microsoft.com/office/drawing/2014/main" id="{04E3DA35-4747-44DB-A45A-225A74D37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5" name="Line 35">
            <a:extLst>
              <a:ext uri="{FF2B5EF4-FFF2-40B4-BE49-F238E27FC236}">
                <a16:creationId xmlns:a16="http://schemas.microsoft.com/office/drawing/2014/main" id="{E9151FD4-4707-4380-BB31-219AF1D0B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3533" y="3284562"/>
            <a:ext cx="4953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36">
            <a:extLst>
              <a:ext uri="{FF2B5EF4-FFF2-40B4-BE49-F238E27FC236}">
                <a16:creationId xmlns:a16="http://schemas.microsoft.com/office/drawing/2014/main" id="{4E1C5D4E-39CB-45FD-A3B6-AADC4CF75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6708" y="3281387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37">
            <a:extLst>
              <a:ext uri="{FF2B5EF4-FFF2-40B4-BE49-F238E27FC236}">
                <a16:creationId xmlns:a16="http://schemas.microsoft.com/office/drawing/2014/main" id="{11535B24-0748-4004-8338-16098A7A1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2008" y="3279800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38">
            <a:extLst>
              <a:ext uri="{FF2B5EF4-FFF2-40B4-BE49-F238E27FC236}">
                <a16:creationId xmlns:a16="http://schemas.microsoft.com/office/drawing/2014/main" id="{FAAA1407-F980-46FD-8C69-1EF772B87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3495" y="2744812"/>
            <a:ext cx="28892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39">
            <a:extLst>
              <a:ext uri="{FF2B5EF4-FFF2-40B4-BE49-F238E27FC236}">
                <a16:creationId xmlns:a16="http://schemas.microsoft.com/office/drawing/2014/main" id="{D270195A-3C43-422D-B952-C888B04526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6195" y="3030562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40">
            <a:extLst>
              <a:ext uri="{FF2B5EF4-FFF2-40B4-BE49-F238E27FC236}">
                <a16:creationId xmlns:a16="http://schemas.microsoft.com/office/drawing/2014/main" id="{B6AB0A56-FEDF-496E-95BA-38F4968611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3245" y="3116287"/>
            <a:ext cx="1588" cy="163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" name="Group 41">
            <a:extLst>
              <a:ext uri="{FF2B5EF4-FFF2-40B4-BE49-F238E27FC236}">
                <a16:creationId xmlns:a16="http://schemas.microsoft.com/office/drawing/2014/main" id="{25D3EAFB-7162-4BA9-B591-D39B45B287E1}"/>
              </a:ext>
            </a:extLst>
          </p:cNvPr>
          <p:cNvGrpSpPr>
            <a:grpSpLocks/>
          </p:cNvGrpSpPr>
          <p:nvPr/>
        </p:nvGrpSpPr>
        <p:grpSpPr bwMode="auto">
          <a:xfrm>
            <a:off x="6282308" y="3354412"/>
            <a:ext cx="209550" cy="395288"/>
            <a:chOff x="4180" y="783"/>
            <a:chExt cx="150" cy="307"/>
          </a:xfrm>
        </p:grpSpPr>
        <p:sp>
          <p:nvSpPr>
            <p:cNvPr id="52" name="AutoShape 42">
              <a:extLst>
                <a:ext uri="{FF2B5EF4-FFF2-40B4-BE49-F238E27FC236}">
                  <a16:creationId xmlns:a16="http://schemas.microsoft.com/office/drawing/2014/main" id="{A8DDF4C2-7DF5-44D6-A9B1-26B90A28C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Rectangle 43">
              <a:extLst>
                <a:ext uri="{FF2B5EF4-FFF2-40B4-BE49-F238E27FC236}">
                  <a16:creationId xmlns:a16="http://schemas.microsoft.com/office/drawing/2014/main" id="{D089C690-6B49-4C0B-A005-073DBE56F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Rectangle 44">
              <a:extLst>
                <a:ext uri="{FF2B5EF4-FFF2-40B4-BE49-F238E27FC236}">
                  <a16:creationId xmlns:a16="http://schemas.microsoft.com/office/drawing/2014/main" id="{B26DE6FC-F37C-4C6C-8D5F-8B8F24061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AutoShape 45">
              <a:extLst>
                <a:ext uri="{FF2B5EF4-FFF2-40B4-BE49-F238E27FC236}">
                  <a16:creationId xmlns:a16="http://schemas.microsoft.com/office/drawing/2014/main" id="{97C556E6-2ADB-48FE-A5EE-9D8F6FEF7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Line 46">
              <a:extLst>
                <a:ext uri="{FF2B5EF4-FFF2-40B4-BE49-F238E27FC236}">
                  <a16:creationId xmlns:a16="http://schemas.microsoft.com/office/drawing/2014/main" id="{D46F889A-C778-4D64-B088-0E821FFCD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47">
              <a:extLst>
                <a:ext uri="{FF2B5EF4-FFF2-40B4-BE49-F238E27FC236}">
                  <a16:creationId xmlns:a16="http://schemas.microsoft.com/office/drawing/2014/main" id="{069946D9-3BD9-47FB-A55F-0120197E67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48">
              <a:extLst>
                <a:ext uri="{FF2B5EF4-FFF2-40B4-BE49-F238E27FC236}">
                  <a16:creationId xmlns:a16="http://schemas.microsoft.com/office/drawing/2014/main" id="{74B7EA86-19BC-4C28-B2DC-682BE3EBB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Rectangle 49">
              <a:extLst>
                <a:ext uri="{FF2B5EF4-FFF2-40B4-BE49-F238E27FC236}">
                  <a16:creationId xmlns:a16="http://schemas.microsoft.com/office/drawing/2014/main" id="{424104BB-F28F-4B94-B004-0EB3028C3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0" name="Group 50">
            <a:extLst>
              <a:ext uri="{FF2B5EF4-FFF2-40B4-BE49-F238E27FC236}">
                <a16:creationId xmlns:a16="http://schemas.microsoft.com/office/drawing/2014/main" id="{5E731599-9F17-4881-AF50-D27645029335}"/>
              </a:ext>
            </a:extLst>
          </p:cNvPr>
          <p:cNvGrpSpPr>
            <a:grpSpLocks/>
          </p:cNvGrpSpPr>
          <p:nvPr/>
        </p:nvGrpSpPr>
        <p:grpSpPr bwMode="auto">
          <a:xfrm>
            <a:off x="5325045" y="3973537"/>
            <a:ext cx="479425" cy="925513"/>
            <a:chOff x="3314" y="1248"/>
            <a:chExt cx="344" cy="694"/>
          </a:xfrm>
        </p:grpSpPr>
        <p:graphicFrame>
          <p:nvGraphicFramePr>
            <p:cNvPr id="61" name="Object 51">
              <a:extLst>
                <a:ext uri="{FF2B5EF4-FFF2-40B4-BE49-F238E27FC236}">
                  <a16:creationId xmlns:a16="http://schemas.microsoft.com/office/drawing/2014/main" id="{1E3EE01F-D5A0-4220-BBF3-3DCB24B033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63" name="ClipArt" r:id="rId10" imgW="1307263" imgH="1084139" progId="MS_ClipArt_Gallery.2">
                    <p:embed/>
                  </p:oleObj>
                </mc:Choice>
                <mc:Fallback>
                  <p:oleObj name="ClipArt" r:id="rId10" imgW="1307263" imgH="1084139" progId="MS_ClipArt_Gallery.2">
                    <p:embed/>
                    <p:pic>
                      <p:nvPicPr>
                        <p:cNvPr id="61" name="Object 51">
                          <a:extLst>
                            <a:ext uri="{FF2B5EF4-FFF2-40B4-BE49-F238E27FC236}">
                              <a16:creationId xmlns:a16="http://schemas.microsoft.com/office/drawing/2014/main" id="{1E3EE01F-D5A0-4220-BBF3-3DCB24B033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Line 52">
              <a:extLst>
                <a:ext uri="{FF2B5EF4-FFF2-40B4-BE49-F238E27FC236}">
                  <a16:creationId xmlns:a16="http://schemas.microsoft.com/office/drawing/2014/main" id="{7DC9EC50-34D5-48A5-A341-F9D2F69E0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3" name="Object 53">
              <a:extLst>
                <a:ext uri="{FF2B5EF4-FFF2-40B4-BE49-F238E27FC236}">
                  <a16:creationId xmlns:a16="http://schemas.microsoft.com/office/drawing/2014/main" id="{637FA35E-A7E6-403C-A343-418ED11B87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64" name="ClipArt" r:id="rId11" imgW="1307263" imgH="1084139" progId="MS_ClipArt_Gallery.2">
                    <p:embed/>
                  </p:oleObj>
                </mc:Choice>
                <mc:Fallback>
                  <p:oleObj name="ClipArt" r:id="rId11" imgW="1307263" imgH="1084139" progId="MS_ClipArt_Gallery.2">
                    <p:embed/>
                    <p:pic>
                      <p:nvPicPr>
                        <p:cNvPr id="63" name="Object 53">
                          <a:extLst>
                            <a:ext uri="{FF2B5EF4-FFF2-40B4-BE49-F238E27FC236}">
                              <a16:creationId xmlns:a16="http://schemas.microsoft.com/office/drawing/2014/main" id="{637FA35E-A7E6-403C-A343-418ED11B87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Line 54">
              <a:extLst>
                <a:ext uri="{FF2B5EF4-FFF2-40B4-BE49-F238E27FC236}">
                  <a16:creationId xmlns:a16="http://schemas.microsoft.com/office/drawing/2014/main" id="{98B8B8DB-F5E4-4F45-BC56-ED8847AF8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" name="Group 55">
              <a:extLst>
                <a:ext uri="{FF2B5EF4-FFF2-40B4-BE49-F238E27FC236}">
                  <a16:creationId xmlns:a16="http://schemas.microsoft.com/office/drawing/2014/main" id="{CC6E4AC4-3D6B-41E8-9E68-60C61B41B6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67" name="Oval 56">
                <a:extLst>
                  <a:ext uri="{FF2B5EF4-FFF2-40B4-BE49-F238E27FC236}">
                    <a16:creationId xmlns:a16="http://schemas.microsoft.com/office/drawing/2014/main" id="{9D3571FC-0C0D-4D78-AA87-FFEC2090E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8" name="Oval 57">
                <a:extLst>
                  <a:ext uri="{FF2B5EF4-FFF2-40B4-BE49-F238E27FC236}">
                    <a16:creationId xmlns:a16="http://schemas.microsoft.com/office/drawing/2014/main" id="{C1D33B7E-CBC9-488C-8652-1B9AEE139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" name="Oval 58">
                <a:extLst>
                  <a:ext uri="{FF2B5EF4-FFF2-40B4-BE49-F238E27FC236}">
                    <a16:creationId xmlns:a16="http://schemas.microsoft.com/office/drawing/2014/main" id="{6B666809-AABF-4111-BF85-DBDDAF4C9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66" name="Line 59">
              <a:extLst>
                <a:ext uri="{FF2B5EF4-FFF2-40B4-BE49-F238E27FC236}">
                  <a16:creationId xmlns:a16="http://schemas.microsoft.com/office/drawing/2014/main" id="{A1BF9D9F-FE9A-4D0B-93E3-11C6EF9C5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0" name="Object 60">
            <a:extLst>
              <a:ext uri="{FF2B5EF4-FFF2-40B4-BE49-F238E27FC236}">
                <a16:creationId xmlns:a16="http://schemas.microsoft.com/office/drawing/2014/main" id="{BD7B9AA9-2CDD-42AB-9635-4EF24F800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3408" y="4983187"/>
          <a:ext cx="41751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5" name="ClipArt" r:id="rId12" imgW="1307263" imgH="1084139" progId="MS_ClipArt_Gallery.2">
                  <p:embed/>
                </p:oleObj>
              </mc:Choice>
              <mc:Fallback>
                <p:oleObj name="ClipArt" r:id="rId12" imgW="1307263" imgH="1084139" progId="MS_ClipArt_Gallery.2">
                  <p:embed/>
                  <p:pic>
                    <p:nvPicPr>
                      <p:cNvPr id="70" name="Object 60">
                        <a:extLst>
                          <a:ext uri="{FF2B5EF4-FFF2-40B4-BE49-F238E27FC236}">
                            <a16:creationId xmlns:a16="http://schemas.microsoft.com/office/drawing/2014/main" id="{BD7B9AA9-2CDD-42AB-9635-4EF24F8001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408" y="4983187"/>
                        <a:ext cx="41751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61">
            <a:extLst>
              <a:ext uri="{FF2B5EF4-FFF2-40B4-BE49-F238E27FC236}">
                <a16:creationId xmlns:a16="http://schemas.microsoft.com/office/drawing/2014/main" id="{2E79D87A-C8E5-457D-8FA3-AD753158EA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9045" y="497207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6" name="ClipArt" r:id="rId13" imgW="1307263" imgH="1084139" progId="MS_ClipArt_Gallery.2">
                  <p:embed/>
                </p:oleObj>
              </mc:Choice>
              <mc:Fallback>
                <p:oleObj name="ClipArt" r:id="rId13" imgW="1307263" imgH="1084139" progId="MS_ClipArt_Gallery.2">
                  <p:embed/>
                  <p:pic>
                    <p:nvPicPr>
                      <p:cNvPr id="71" name="Object 61">
                        <a:extLst>
                          <a:ext uri="{FF2B5EF4-FFF2-40B4-BE49-F238E27FC236}">
                            <a16:creationId xmlns:a16="http://schemas.microsoft.com/office/drawing/2014/main" id="{2E79D87A-C8E5-457D-8FA3-AD753158EA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045" y="4972075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Oval 62">
            <a:extLst>
              <a:ext uri="{FF2B5EF4-FFF2-40B4-BE49-F238E27FC236}">
                <a16:creationId xmlns:a16="http://schemas.microsoft.com/office/drawing/2014/main" id="{E7AF22CF-FDF4-4804-B39A-20C55C33CA6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997352" y="5076056"/>
            <a:ext cx="63500" cy="6508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3" name="Oval 63">
            <a:extLst>
              <a:ext uri="{FF2B5EF4-FFF2-40B4-BE49-F238E27FC236}">
                <a16:creationId xmlns:a16="http://schemas.microsoft.com/office/drawing/2014/main" id="{17ACEFB5-F6F3-4C99-921C-7436037A23A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080696" y="5073674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4" name="Oval 64">
            <a:extLst>
              <a:ext uri="{FF2B5EF4-FFF2-40B4-BE49-F238E27FC236}">
                <a16:creationId xmlns:a16="http://schemas.microsoft.com/office/drawing/2014/main" id="{8EE60D83-7F6D-410B-B1AF-C8C3E9580B6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158483" y="5078437"/>
            <a:ext cx="61912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5" name="Line 65">
            <a:extLst>
              <a:ext uri="{FF2B5EF4-FFF2-40B4-BE49-F238E27FC236}">
                <a16:creationId xmlns:a16="http://schemas.microsoft.com/office/drawing/2014/main" id="{212FF23C-FD77-44C5-96BA-ED3C2826A4B3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419626" y="4958581"/>
            <a:ext cx="603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Line 66">
            <a:extLst>
              <a:ext uri="{FF2B5EF4-FFF2-40B4-BE49-F238E27FC236}">
                <a16:creationId xmlns:a16="http://schemas.microsoft.com/office/drawing/2014/main" id="{84DBE442-78BD-47EC-A695-A152EFFC1F9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791770" y="494985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Line 67">
            <a:extLst>
              <a:ext uri="{FF2B5EF4-FFF2-40B4-BE49-F238E27FC236}">
                <a16:creationId xmlns:a16="http://schemas.microsoft.com/office/drawing/2014/main" id="{7E8B388F-EB1A-4C71-BC14-641C1381456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6139433" y="4610125"/>
            <a:ext cx="0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Line 68">
            <a:extLst>
              <a:ext uri="{FF2B5EF4-FFF2-40B4-BE49-F238E27FC236}">
                <a16:creationId xmlns:a16="http://schemas.microsoft.com/office/drawing/2014/main" id="{AA423E7C-878D-44BA-B74B-D10F2134E2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4470" y="454980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Line 69">
            <a:extLst>
              <a:ext uri="{FF2B5EF4-FFF2-40B4-BE49-F238E27FC236}">
                <a16:creationId xmlns:a16="http://schemas.microsoft.com/office/drawing/2014/main" id="{BF2C874F-223B-461B-98E4-0D87C1DB64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6133" y="4595837"/>
            <a:ext cx="303212" cy="385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70">
            <a:extLst>
              <a:ext uri="{FF2B5EF4-FFF2-40B4-BE49-F238E27FC236}">
                <a16:creationId xmlns:a16="http://schemas.microsoft.com/office/drawing/2014/main" id="{29339FFD-DDFD-457C-AA22-6B89481076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1470" y="4592662"/>
            <a:ext cx="279400" cy="392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1" name="Object 71">
            <a:extLst>
              <a:ext uri="{FF2B5EF4-FFF2-40B4-BE49-F238E27FC236}">
                <a16:creationId xmlns:a16="http://schemas.microsoft.com/office/drawing/2014/main" id="{53D3F701-98D0-4A04-B26E-A8C8D44DF9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79270" y="4144987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7" name="ClipArt" r:id="rId14" imgW="982811" imgH="1208363" progId="MS_ClipArt_Gallery.2">
                  <p:embed/>
                </p:oleObj>
              </mc:Choice>
              <mc:Fallback>
                <p:oleObj name="ClipArt" r:id="rId14" imgW="982811" imgH="1208363" progId="MS_ClipArt_Gallery.2">
                  <p:embed/>
                  <p:pic>
                    <p:nvPicPr>
                      <p:cNvPr id="81" name="Object 71">
                        <a:extLst>
                          <a:ext uri="{FF2B5EF4-FFF2-40B4-BE49-F238E27FC236}">
                            <a16:creationId xmlns:a16="http://schemas.microsoft.com/office/drawing/2014/main" id="{53D3F701-98D0-4A04-B26E-A8C8D44DF9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9270" y="4144987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72">
            <a:extLst>
              <a:ext uri="{FF2B5EF4-FFF2-40B4-BE49-F238E27FC236}">
                <a16:creationId xmlns:a16="http://schemas.microsoft.com/office/drawing/2014/main" id="{46DF7775-3B61-4F4B-8FDE-BCD53DECE8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2595" y="4225950"/>
          <a:ext cx="2032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8" name="ClipArt" r:id="rId16" imgW="982811" imgH="1208363" progId="MS_ClipArt_Gallery.2">
                  <p:embed/>
                </p:oleObj>
              </mc:Choice>
              <mc:Fallback>
                <p:oleObj name="ClipArt" r:id="rId16" imgW="982811" imgH="1208363" progId="MS_ClipArt_Gallery.2">
                  <p:embed/>
                  <p:pic>
                    <p:nvPicPr>
                      <p:cNvPr id="82" name="Object 72">
                        <a:extLst>
                          <a:ext uri="{FF2B5EF4-FFF2-40B4-BE49-F238E27FC236}">
                            <a16:creationId xmlns:a16="http://schemas.microsoft.com/office/drawing/2014/main" id="{46DF7775-3B61-4F4B-8FDE-BCD53DECE8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595" y="4225950"/>
                        <a:ext cx="203200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Freeform 73">
            <a:extLst>
              <a:ext uri="{FF2B5EF4-FFF2-40B4-BE49-F238E27FC236}">
                <a16:creationId xmlns:a16="http://schemas.microsoft.com/office/drawing/2014/main" id="{889498FE-D39D-4A0D-A21C-BB481BC0D5BF}"/>
              </a:ext>
            </a:extLst>
          </p:cNvPr>
          <p:cNvSpPr>
            <a:spLocks/>
          </p:cNvSpPr>
          <p:nvPr/>
        </p:nvSpPr>
        <p:spPr bwMode="auto">
          <a:xfrm>
            <a:off x="6123558" y="4000525"/>
            <a:ext cx="1354137" cy="304800"/>
          </a:xfrm>
          <a:custGeom>
            <a:avLst/>
            <a:gdLst>
              <a:gd name="T0" fmla="*/ 0 w 972"/>
              <a:gd name="T1" fmla="*/ 2147483646 h 228"/>
              <a:gd name="T2" fmla="*/ 2147483646 w 972"/>
              <a:gd name="T3" fmla="*/ 2147483646 h 228"/>
              <a:gd name="T4" fmla="*/ 2147483646 w 972"/>
              <a:gd name="T5" fmla="*/ 2147483646 h 2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4" name="Group 74">
            <a:extLst>
              <a:ext uri="{FF2B5EF4-FFF2-40B4-BE49-F238E27FC236}">
                <a16:creationId xmlns:a16="http://schemas.microsoft.com/office/drawing/2014/main" id="{167AE46B-2984-4D7B-A473-AC664D261657}"/>
              </a:ext>
            </a:extLst>
          </p:cNvPr>
          <p:cNvGrpSpPr>
            <a:grpSpLocks/>
          </p:cNvGrpSpPr>
          <p:nvPr/>
        </p:nvGrpSpPr>
        <p:grpSpPr bwMode="auto">
          <a:xfrm>
            <a:off x="6390258" y="5422925"/>
            <a:ext cx="406400" cy="427037"/>
            <a:chOff x="2870" y="1518"/>
            <a:chExt cx="292" cy="320"/>
          </a:xfrm>
        </p:grpSpPr>
        <p:graphicFrame>
          <p:nvGraphicFramePr>
            <p:cNvPr id="85" name="Object 75">
              <a:extLst>
                <a:ext uri="{FF2B5EF4-FFF2-40B4-BE49-F238E27FC236}">
                  <a16:creationId xmlns:a16="http://schemas.microsoft.com/office/drawing/2014/main" id="{4EE03D81-BDCF-4A6A-A841-266E3447DA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69" name="ClipArt" r:id="rId17" imgW="826829" imgH="840406" progId="MS_ClipArt_Gallery.2">
                    <p:embed/>
                  </p:oleObj>
                </mc:Choice>
                <mc:Fallback>
                  <p:oleObj name="ClipArt" r:id="rId17" imgW="826829" imgH="840406" progId="MS_ClipArt_Gallery.2">
                    <p:embed/>
                    <p:pic>
                      <p:nvPicPr>
                        <p:cNvPr id="85" name="Object 75">
                          <a:extLst>
                            <a:ext uri="{FF2B5EF4-FFF2-40B4-BE49-F238E27FC236}">
                              <a16:creationId xmlns:a16="http://schemas.microsoft.com/office/drawing/2014/main" id="{4EE03D81-BDCF-4A6A-A841-266E3447DA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Object 76">
              <a:extLst>
                <a:ext uri="{FF2B5EF4-FFF2-40B4-BE49-F238E27FC236}">
                  <a16:creationId xmlns:a16="http://schemas.microsoft.com/office/drawing/2014/main" id="{05C30FAD-ED47-4C3C-A737-43AB57AEA9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70" name="ClipArt" r:id="rId19" imgW="1268295" imgH="1199426" progId="MS_ClipArt_Gallery.2">
                    <p:embed/>
                  </p:oleObj>
                </mc:Choice>
                <mc:Fallback>
                  <p:oleObj name="ClipArt" r:id="rId19" imgW="1268295" imgH="1199426" progId="MS_ClipArt_Gallery.2">
                    <p:embed/>
                    <p:pic>
                      <p:nvPicPr>
                        <p:cNvPr id="86" name="Object 76">
                          <a:extLst>
                            <a:ext uri="{FF2B5EF4-FFF2-40B4-BE49-F238E27FC236}">
                              <a16:creationId xmlns:a16="http://schemas.microsoft.com/office/drawing/2014/main" id="{05C30FAD-ED47-4C3C-A737-43AB57AEA9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" name="Group 77">
            <a:extLst>
              <a:ext uri="{FF2B5EF4-FFF2-40B4-BE49-F238E27FC236}">
                <a16:creationId xmlns:a16="http://schemas.microsoft.com/office/drawing/2014/main" id="{4762B534-FB11-47E6-B415-00EA36947371}"/>
              </a:ext>
            </a:extLst>
          </p:cNvPr>
          <p:cNvGrpSpPr>
            <a:grpSpLocks/>
          </p:cNvGrpSpPr>
          <p:nvPr/>
        </p:nvGrpSpPr>
        <p:grpSpPr bwMode="auto">
          <a:xfrm>
            <a:off x="7168133" y="5454675"/>
            <a:ext cx="406400" cy="427037"/>
            <a:chOff x="2870" y="1518"/>
            <a:chExt cx="292" cy="320"/>
          </a:xfrm>
        </p:grpSpPr>
        <p:graphicFrame>
          <p:nvGraphicFramePr>
            <p:cNvPr id="88" name="Object 78">
              <a:extLst>
                <a:ext uri="{FF2B5EF4-FFF2-40B4-BE49-F238E27FC236}">
                  <a16:creationId xmlns:a16="http://schemas.microsoft.com/office/drawing/2014/main" id="{2F9C44E9-CFCB-4F8C-B32F-C2B6CC9364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71" name="ClipArt" r:id="rId21" imgW="826829" imgH="840406" progId="MS_ClipArt_Gallery.2">
                    <p:embed/>
                  </p:oleObj>
                </mc:Choice>
                <mc:Fallback>
                  <p:oleObj name="ClipArt" r:id="rId21" imgW="826829" imgH="840406" progId="MS_ClipArt_Gallery.2">
                    <p:embed/>
                    <p:pic>
                      <p:nvPicPr>
                        <p:cNvPr id="88" name="Object 78">
                          <a:extLst>
                            <a:ext uri="{FF2B5EF4-FFF2-40B4-BE49-F238E27FC236}">
                              <a16:creationId xmlns:a16="http://schemas.microsoft.com/office/drawing/2014/main" id="{2F9C44E9-CFCB-4F8C-B32F-C2B6CC9364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Object 79">
              <a:extLst>
                <a:ext uri="{FF2B5EF4-FFF2-40B4-BE49-F238E27FC236}">
                  <a16:creationId xmlns:a16="http://schemas.microsoft.com/office/drawing/2014/main" id="{AC005C9E-1018-483F-BB66-B2901FCF78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72" name="ClipArt" r:id="rId22" imgW="1268295" imgH="1199426" progId="MS_ClipArt_Gallery.2">
                    <p:embed/>
                  </p:oleObj>
                </mc:Choice>
                <mc:Fallback>
                  <p:oleObj name="ClipArt" r:id="rId22" imgW="1268295" imgH="1199426" progId="MS_ClipArt_Gallery.2">
                    <p:embed/>
                    <p:pic>
                      <p:nvPicPr>
                        <p:cNvPr id="89" name="Object 79">
                          <a:extLst>
                            <a:ext uri="{FF2B5EF4-FFF2-40B4-BE49-F238E27FC236}">
                              <a16:creationId xmlns:a16="http://schemas.microsoft.com/office/drawing/2014/main" id="{AC005C9E-1018-483F-BB66-B2901FCF78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" name="Group 80">
            <a:extLst>
              <a:ext uri="{FF2B5EF4-FFF2-40B4-BE49-F238E27FC236}">
                <a16:creationId xmlns:a16="http://schemas.microsoft.com/office/drawing/2014/main" id="{AA01F522-C9B3-427B-87C6-9EF16B0B18F5}"/>
              </a:ext>
            </a:extLst>
          </p:cNvPr>
          <p:cNvGrpSpPr>
            <a:grpSpLocks/>
          </p:cNvGrpSpPr>
          <p:nvPr/>
        </p:nvGrpSpPr>
        <p:grpSpPr bwMode="auto">
          <a:xfrm>
            <a:off x="6753795" y="5170512"/>
            <a:ext cx="379413" cy="376238"/>
            <a:chOff x="4733" y="2082"/>
            <a:chExt cx="272" cy="282"/>
          </a:xfrm>
        </p:grpSpPr>
        <p:graphicFrame>
          <p:nvGraphicFramePr>
            <p:cNvPr id="91" name="Object 81">
              <a:extLst>
                <a:ext uri="{FF2B5EF4-FFF2-40B4-BE49-F238E27FC236}">
                  <a16:creationId xmlns:a16="http://schemas.microsoft.com/office/drawing/2014/main" id="{4876AEA0-0E4C-484B-A69A-06BD3E796D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73" name="ClipArt" r:id="rId23" imgW="826829" imgH="840406" progId="MS_ClipArt_Gallery.2">
                    <p:embed/>
                  </p:oleObj>
                </mc:Choice>
                <mc:Fallback>
                  <p:oleObj name="ClipArt" r:id="rId23" imgW="826829" imgH="840406" progId="MS_ClipArt_Gallery.2">
                    <p:embed/>
                    <p:pic>
                      <p:nvPicPr>
                        <p:cNvPr id="91" name="Object 81">
                          <a:extLst>
                            <a:ext uri="{FF2B5EF4-FFF2-40B4-BE49-F238E27FC236}">
                              <a16:creationId xmlns:a16="http://schemas.microsoft.com/office/drawing/2014/main" id="{4876AEA0-0E4C-484B-A69A-06BD3E796D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" name="Rectangle 82">
              <a:extLst>
                <a:ext uri="{FF2B5EF4-FFF2-40B4-BE49-F238E27FC236}">
                  <a16:creationId xmlns:a16="http://schemas.microsoft.com/office/drawing/2014/main" id="{A4D4766D-779F-4CEC-A1AD-8E3A4772B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93" name="Line 83">
            <a:extLst>
              <a:ext uri="{FF2B5EF4-FFF2-40B4-BE49-F238E27FC236}">
                <a16:creationId xmlns:a16="http://schemas.microsoft.com/office/drawing/2014/main" id="{DAF1A629-08F3-4454-9374-4B318F4FE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0183" y="50736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" name="Group 84">
            <a:extLst>
              <a:ext uri="{FF2B5EF4-FFF2-40B4-BE49-F238E27FC236}">
                <a16:creationId xmlns:a16="http://schemas.microsoft.com/office/drawing/2014/main" id="{651C09CE-5EA2-4FF7-BAB1-1833ED763075}"/>
              </a:ext>
            </a:extLst>
          </p:cNvPr>
          <p:cNvGrpSpPr>
            <a:grpSpLocks/>
          </p:cNvGrpSpPr>
          <p:nvPr/>
        </p:nvGrpSpPr>
        <p:grpSpPr bwMode="auto">
          <a:xfrm>
            <a:off x="7780908" y="4497412"/>
            <a:ext cx="207962" cy="409575"/>
            <a:chOff x="4180" y="783"/>
            <a:chExt cx="150" cy="307"/>
          </a:xfrm>
        </p:grpSpPr>
        <p:sp>
          <p:nvSpPr>
            <p:cNvPr id="95" name="AutoShape 85">
              <a:extLst>
                <a:ext uri="{FF2B5EF4-FFF2-40B4-BE49-F238E27FC236}">
                  <a16:creationId xmlns:a16="http://schemas.microsoft.com/office/drawing/2014/main" id="{80DFB2CD-812D-4787-930D-A8204E4A6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6" name="Rectangle 86">
              <a:extLst>
                <a:ext uri="{FF2B5EF4-FFF2-40B4-BE49-F238E27FC236}">
                  <a16:creationId xmlns:a16="http://schemas.microsoft.com/office/drawing/2014/main" id="{0B992D7F-14AC-44AA-AC66-2891D3E69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7" name="Rectangle 87">
              <a:extLst>
                <a:ext uri="{FF2B5EF4-FFF2-40B4-BE49-F238E27FC236}">
                  <a16:creationId xmlns:a16="http://schemas.microsoft.com/office/drawing/2014/main" id="{0BBA90D2-28F1-4AD7-90FD-686CB47C6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8" name="AutoShape 88">
              <a:extLst>
                <a:ext uri="{FF2B5EF4-FFF2-40B4-BE49-F238E27FC236}">
                  <a16:creationId xmlns:a16="http://schemas.microsoft.com/office/drawing/2014/main" id="{11A29CCE-699B-4A2C-A616-E7BBE9E9E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Line 89">
              <a:extLst>
                <a:ext uri="{FF2B5EF4-FFF2-40B4-BE49-F238E27FC236}">
                  <a16:creationId xmlns:a16="http://schemas.microsoft.com/office/drawing/2014/main" id="{EE09E39E-71F4-4B25-856B-642847A52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Line 90">
              <a:extLst>
                <a:ext uri="{FF2B5EF4-FFF2-40B4-BE49-F238E27FC236}">
                  <a16:creationId xmlns:a16="http://schemas.microsoft.com/office/drawing/2014/main" id="{BFA25013-A85D-46EF-B8AB-9A84E0F54B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Rectangle 91">
              <a:extLst>
                <a:ext uri="{FF2B5EF4-FFF2-40B4-BE49-F238E27FC236}">
                  <a16:creationId xmlns:a16="http://schemas.microsoft.com/office/drawing/2014/main" id="{E4EFF466-B5AB-46A5-B9A8-501E7B0C4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" name="Rectangle 92">
              <a:extLst>
                <a:ext uri="{FF2B5EF4-FFF2-40B4-BE49-F238E27FC236}">
                  <a16:creationId xmlns:a16="http://schemas.microsoft.com/office/drawing/2014/main" id="{6CB0C756-7A2C-404E-8452-35FE37961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3" name="Group 93">
            <a:extLst>
              <a:ext uri="{FF2B5EF4-FFF2-40B4-BE49-F238E27FC236}">
                <a16:creationId xmlns:a16="http://schemas.microsoft.com/office/drawing/2014/main" id="{9D4016DF-89F2-4B55-AC43-57BD8F483085}"/>
              </a:ext>
            </a:extLst>
          </p:cNvPr>
          <p:cNvGrpSpPr>
            <a:grpSpLocks/>
          </p:cNvGrpSpPr>
          <p:nvPr/>
        </p:nvGrpSpPr>
        <p:grpSpPr bwMode="auto">
          <a:xfrm>
            <a:off x="7768208" y="4941912"/>
            <a:ext cx="207962" cy="409575"/>
            <a:chOff x="4180" y="783"/>
            <a:chExt cx="150" cy="307"/>
          </a:xfrm>
        </p:grpSpPr>
        <p:sp>
          <p:nvSpPr>
            <p:cNvPr id="104" name="AutoShape 94">
              <a:extLst>
                <a:ext uri="{FF2B5EF4-FFF2-40B4-BE49-F238E27FC236}">
                  <a16:creationId xmlns:a16="http://schemas.microsoft.com/office/drawing/2014/main" id="{15664D2F-C623-47AC-8942-EA2DF4816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" name="Rectangle 95">
              <a:extLst>
                <a:ext uri="{FF2B5EF4-FFF2-40B4-BE49-F238E27FC236}">
                  <a16:creationId xmlns:a16="http://schemas.microsoft.com/office/drawing/2014/main" id="{CBCB0C78-1A6D-4587-AAEB-7A197F1B5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" name="Rectangle 96">
              <a:extLst>
                <a:ext uri="{FF2B5EF4-FFF2-40B4-BE49-F238E27FC236}">
                  <a16:creationId xmlns:a16="http://schemas.microsoft.com/office/drawing/2014/main" id="{A02AED89-972B-4D09-BEDF-C47ADD074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7" name="AutoShape 97">
              <a:extLst>
                <a:ext uri="{FF2B5EF4-FFF2-40B4-BE49-F238E27FC236}">
                  <a16:creationId xmlns:a16="http://schemas.microsoft.com/office/drawing/2014/main" id="{907DB81A-BBAC-4DED-B58A-22B3C203B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8" name="Line 98">
              <a:extLst>
                <a:ext uri="{FF2B5EF4-FFF2-40B4-BE49-F238E27FC236}">
                  <a16:creationId xmlns:a16="http://schemas.microsoft.com/office/drawing/2014/main" id="{E5A4175C-AE76-45E6-AB2B-0CC076998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Line 99">
              <a:extLst>
                <a:ext uri="{FF2B5EF4-FFF2-40B4-BE49-F238E27FC236}">
                  <a16:creationId xmlns:a16="http://schemas.microsoft.com/office/drawing/2014/main" id="{11BDF1C3-65EF-4C6E-B6AE-4F90A30F6B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Rectangle 100">
              <a:extLst>
                <a:ext uri="{FF2B5EF4-FFF2-40B4-BE49-F238E27FC236}">
                  <a16:creationId xmlns:a16="http://schemas.microsoft.com/office/drawing/2014/main" id="{A4254C1F-7934-4FC1-A5BC-1C6963064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1" name="Rectangle 101">
              <a:extLst>
                <a:ext uri="{FF2B5EF4-FFF2-40B4-BE49-F238E27FC236}">
                  <a16:creationId xmlns:a16="http://schemas.microsoft.com/office/drawing/2014/main" id="{13806DD1-A7A3-4AF0-936C-3AB1A7C1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12" name="Line 102">
            <a:extLst>
              <a:ext uri="{FF2B5EF4-FFF2-40B4-BE49-F238E27FC236}">
                <a16:creationId xmlns:a16="http://schemas.microsoft.com/office/drawing/2014/main" id="{5C4350E4-62F5-47E0-95DA-27336A790B9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394351" y="4872856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Line 103">
            <a:extLst>
              <a:ext uri="{FF2B5EF4-FFF2-40B4-BE49-F238E27FC236}">
                <a16:creationId xmlns:a16="http://schemas.microsoft.com/office/drawing/2014/main" id="{E7028B83-7B5E-4509-AEFB-7C3B73708B8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7749952" y="5123681"/>
            <a:ext cx="0" cy="103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Line 104">
            <a:extLst>
              <a:ext uri="{FF2B5EF4-FFF2-40B4-BE49-F238E27FC236}">
                <a16:creationId xmlns:a16="http://schemas.microsoft.com/office/drawing/2014/main" id="{E95BDC08-D37A-492A-8EBB-7695D1A88D6F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7738045" y="465457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Line 105">
            <a:extLst>
              <a:ext uri="{FF2B5EF4-FFF2-40B4-BE49-F238E27FC236}">
                <a16:creationId xmlns:a16="http://schemas.microsoft.com/office/drawing/2014/main" id="{F2BC2D0E-C539-4147-97F9-2B3240C45F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7245" y="2795612"/>
            <a:ext cx="458788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Line 106">
            <a:extLst>
              <a:ext uri="{FF2B5EF4-FFF2-40B4-BE49-F238E27FC236}">
                <a16:creationId xmlns:a16="http://schemas.microsoft.com/office/drawing/2014/main" id="{85ACFEAB-EEFA-488C-AF28-5C25FBE19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2283" y="2779737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Line 107">
            <a:extLst>
              <a:ext uri="{FF2B5EF4-FFF2-40B4-BE49-F238E27FC236}">
                <a16:creationId xmlns:a16="http://schemas.microsoft.com/office/drawing/2014/main" id="{5F43470D-DDEB-4DC0-BFAA-0C1FEF5B3B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71395" y="3116287"/>
            <a:ext cx="2413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Line 108">
            <a:extLst>
              <a:ext uri="{FF2B5EF4-FFF2-40B4-BE49-F238E27FC236}">
                <a16:creationId xmlns:a16="http://schemas.microsoft.com/office/drawing/2014/main" id="{9A6EE117-8A7A-4949-A9A0-4A53E5077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1458" y="289245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Line 109">
            <a:extLst>
              <a:ext uri="{FF2B5EF4-FFF2-40B4-BE49-F238E27FC236}">
                <a16:creationId xmlns:a16="http://schemas.microsoft.com/office/drawing/2014/main" id="{F8C9C698-5A23-4FB6-A4BF-5B7EDB922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6858" y="3540150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Line 110">
            <a:extLst>
              <a:ext uri="{FF2B5EF4-FFF2-40B4-BE49-F238E27FC236}">
                <a16:creationId xmlns:a16="http://schemas.microsoft.com/office/drawing/2014/main" id="{54D2585D-134D-441A-8EED-045F1279FF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87233" y="4005287"/>
            <a:ext cx="26670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Line 111">
            <a:extLst>
              <a:ext uri="{FF2B5EF4-FFF2-40B4-BE49-F238E27FC236}">
                <a16:creationId xmlns:a16="http://schemas.microsoft.com/office/drawing/2014/main" id="{0B797DA7-DBC0-42C0-BC72-39B582D8CB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0220" y="3084537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Line 112">
            <a:extLst>
              <a:ext uri="{FF2B5EF4-FFF2-40B4-BE49-F238E27FC236}">
                <a16:creationId xmlns:a16="http://schemas.microsoft.com/office/drawing/2014/main" id="{C98D4F81-AE76-42E4-A1DC-6998D024C9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9745" y="2524150"/>
            <a:ext cx="350838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Line 113">
            <a:extLst>
              <a:ext uri="{FF2B5EF4-FFF2-40B4-BE49-F238E27FC236}">
                <a16:creationId xmlns:a16="http://schemas.microsoft.com/office/drawing/2014/main" id="{9A85ADDC-BE09-4609-9206-C45F5B1E97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87295" y="2700362"/>
            <a:ext cx="201613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4" name="Group 144">
            <a:extLst>
              <a:ext uri="{FF2B5EF4-FFF2-40B4-BE49-F238E27FC236}">
                <a16:creationId xmlns:a16="http://schemas.microsoft.com/office/drawing/2014/main" id="{6A2D038A-1CB2-47DC-9876-E373AB5412E0}"/>
              </a:ext>
            </a:extLst>
          </p:cNvPr>
          <p:cNvGrpSpPr>
            <a:grpSpLocks/>
          </p:cNvGrpSpPr>
          <p:nvPr/>
        </p:nvGrpSpPr>
        <p:grpSpPr bwMode="auto">
          <a:xfrm>
            <a:off x="5898133" y="2892450"/>
            <a:ext cx="501650" cy="233362"/>
            <a:chOff x="3600" y="219"/>
            <a:chExt cx="360" cy="175"/>
          </a:xfrm>
        </p:grpSpPr>
        <p:sp>
          <p:nvSpPr>
            <p:cNvPr id="125" name="Oval 145">
              <a:extLst>
                <a:ext uri="{FF2B5EF4-FFF2-40B4-BE49-F238E27FC236}">
                  <a16:creationId xmlns:a16="http://schemas.microsoft.com/office/drawing/2014/main" id="{73000010-2DD2-4C84-B60F-77C1BFEB2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6" name="Line 146">
              <a:extLst>
                <a:ext uri="{FF2B5EF4-FFF2-40B4-BE49-F238E27FC236}">
                  <a16:creationId xmlns:a16="http://schemas.microsoft.com/office/drawing/2014/main" id="{C2289A23-2C6A-4565-8FB2-332645A8B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147">
              <a:extLst>
                <a:ext uri="{FF2B5EF4-FFF2-40B4-BE49-F238E27FC236}">
                  <a16:creationId xmlns:a16="http://schemas.microsoft.com/office/drawing/2014/main" id="{5C6900CB-3348-46BD-A8E1-D421D5D2B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Rectangle 148">
              <a:extLst>
                <a:ext uri="{FF2B5EF4-FFF2-40B4-BE49-F238E27FC236}">
                  <a16:creationId xmlns:a16="http://schemas.microsoft.com/office/drawing/2014/main" id="{57DBBBC5-FDA5-4FF5-BF1F-C16A969B7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9" name="Oval 149">
              <a:extLst>
                <a:ext uri="{FF2B5EF4-FFF2-40B4-BE49-F238E27FC236}">
                  <a16:creationId xmlns:a16="http://schemas.microsoft.com/office/drawing/2014/main" id="{30111F46-F20F-4C88-B74A-D99C22182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30" name="Group 150">
              <a:extLst>
                <a:ext uri="{FF2B5EF4-FFF2-40B4-BE49-F238E27FC236}">
                  <a16:creationId xmlns:a16="http://schemas.microsoft.com/office/drawing/2014/main" id="{D02F81B0-F991-4C81-9730-F79E18446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5" name="Line 151">
                <a:extLst>
                  <a:ext uri="{FF2B5EF4-FFF2-40B4-BE49-F238E27FC236}">
                    <a16:creationId xmlns:a16="http://schemas.microsoft.com/office/drawing/2014/main" id="{96293462-B71F-48E6-82BC-1C93D3D9A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" name="Line 152">
                <a:extLst>
                  <a:ext uri="{FF2B5EF4-FFF2-40B4-BE49-F238E27FC236}">
                    <a16:creationId xmlns:a16="http://schemas.microsoft.com/office/drawing/2014/main" id="{AF940262-65A8-4585-88A9-DEB4DDB87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" name="Line 153">
                <a:extLst>
                  <a:ext uri="{FF2B5EF4-FFF2-40B4-BE49-F238E27FC236}">
                    <a16:creationId xmlns:a16="http://schemas.microsoft.com/office/drawing/2014/main" id="{CE056669-D1E5-4150-8619-F07D96A92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1" name="Group 154">
              <a:extLst>
                <a:ext uri="{FF2B5EF4-FFF2-40B4-BE49-F238E27FC236}">
                  <a16:creationId xmlns:a16="http://schemas.microsoft.com/office/drawing/2014/main" id="{AEECB24F-8047-4673-8B95-687720AFE44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2" name="Line 155">
                <a:extLst>
                  <a:ext uri="{FF2B5EF4-FFF2-40B4-BE49-F238E27FC236}">
                    <a16:creationId xmlns:a16="http://schemas.microsoft.com/office/drawing/2014/main" id="{42D93DD6-0158-4697-ACCD-AA15E4F15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" name="Line 156">
                <a:extLst>
                  <a:ext uri="{FF2B5EF4-FFF2-40B4-BE49-F238E27FC236}">
                    <a16:creationId xmlns:a16="http://schemas.microsoft.com/office/drawing/2014/main" id="{4FB10696-1D30-4EB1-B6F0-1911DB81B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" name="Line 157">
                <a:extLst>
                  <a:ext uri="{FF2B5EF4-FFF2-40B4-BE49-F238E27FC236}">
                    <a16:creationId xmlns:a16="http://schemas.microsoft.com/office/drawing/2014/main" id="{8AD23CB5-9453-4395-B53F-A7D8D11E5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8" name="Group 158">
            <a:extLst>
              <a:ext uri="{FF2B5EF4-FFF2-40B4-BE49-F238E27FC236}">
                <a16:creationId xmlns:a16="http://schemas.microsoft.com/office/drawing/2014/main" id="{CF8672C9-ED5B-47CE-8E88-3A2057164978}"/>
              </a:ext>
            </a:extLst>
          </p:cNvPr>
          <p:cNvGrpSpPr>
            <a:grpSpLocks/>
          </p:cNvGrpSpPr>
          <p:nvPr/>
        </p:nvGrpSpPr>
        <p:grpSpPr bwMode="auto">
          <a:xfrm>
            <a:off x="6850633" y="2663850"/>
            <a:ext cx="501650" cy="233362"/>
            <a:chOff x="3600" y="219"/>
            <a:chExt cx="360" cy="175"/>
          </a:xfrm>
        </p:grpSpPr>
        <p:sp>
          <p:nvSpPr>
            <p:cNvPr id="139" name="Oval 159">
              <a:extLst>
                <a:ext uri="{FF2B5EF4-FFF2-40B4-BE49-F238E27FC236}">
                  <a16:creationId xmlns:a16="http://schemas.microsoft.com/office/drawing/2014/main" id="{7360C5D0-BDD1-487B-B765-FBC3A336E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0" name="Line 160">
              <a:extLst>
                <a:ext uri="{FF2B5EF4-FFF2-40B4-BE49-F238E27FC236}">
                  <a16:creationId xmlns:a16="http://schemas.microsoft.com/office/drawing/2014/main" id="{2305267F-B151-4942-9BF0-C414F64BF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Line 161">
              <a:extLst>
                <a:ext uri="{FF2B5EF4-FFF2-40B4-BE49-F238E27FC236}">
                  <a16:creationId xmlns:a16="http://schemas.microsoft.com/office/drawing/2014/main" id="{EC96BA93-39E9-4B9A-B343-4124A910F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Rectangle 162">
              <a:extLst>
                <a:ext uri="{FF2B5EF4-FFF2-40B4-BE49-F238E27FC236}">
                  <a16:creationId xmlns:a16="http://schemas.microsoft.com/office/drawing/2014/main" id="{A67B5EBC-E8A5-4ABD-8EF5-8CFD1CFA6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" name="Oval 163">
              <a:extLst>
                <a:ext uri="{FF2B5EF4-FFF2-40B4-BE49-F238E27FC236}">
                  <a16:creationId xmlns:a16="http://schemas.microsoft.com/office/drawing/2014/main" id="{915D8127-DCFF-4078-A916-6E9CF5D16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44" name="Group 164">
              <a:extLst>
                <a:ext uri="{FF2B5EF4-FFF2-40B4-BE49-F238E27FC236}">
                  <a16:creationId xmlns:a16="http://schemas.microsoft.com/office/drawing/2014/main" id="{24698226-E872-4A22-855F-2B75D18DEE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49" name="Line 165">
                <a:extLst>
                  <a:ext uri="{FF2B5EF4-FFF2-40B4-BE49-F238E27FC236}">
                    <a16:creationId xmlns:a16="http://schemas.microsoft.com/office/drawing/2014/main" id="{A957CF34-CFE6-4067-8463-0A7253589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" name="Line 166">
                <a:extLst>
                  <a:ext uri="{FF2B5EF4-FFF2-40B4-BE49-F238E27FC236}">
                    <a16:creationId xmlns:a16="http://schemas.microsoft.com/office/drawing/2014/main" id="{FD714558-AD9B-499C-85E2-22CE89D6E8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" name="Line 167">
                <a:extLst>
                  <a:ext uri="{FF2B5EF4-FFF2-40B4-BE49-F238E27FC236}">
                    <a16:creationId xmlns:a16="http://schemas.microsoft.com/office/drawing/2014/main" id="{EEF85B89-5A9A-446D-B615-610488987C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5" name="Group 168">
              <a:extLst>
                <a:ext uri="{FF2B5EF4-FFF2-40B4-BE49-F238E27FC236}">
                  <a16:creationId xmlns:a16="http://schemas.microsoft.com/office/drawing/2014/main" id="{D51E2B0B-2030-4077-8B4A-7F21893BB9E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46" name="Line 169">
                <a:extLst>
                  <a:ext uri="{FF2B5EF4-FFF2-40B4-BE49-F238E27FC236}">
                    <a16:creationId xmlns:a16="http://schemas.microsoft.com/office/drawing/2014/main" id="{3062BD7C-D7A2-4162-AC14-2EAB610EE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" name="Line 170">
                <a:extLst>
                  <a:ext uri="{FF2B5EF4-FFF2-40B4-BE49-F238E27FC236}">
                    <a16:creationId xmlns:a16="http://schemas.microsoft.com/office/drawing/2014/main" id="{A8699E71-3633-41C7-81A5-E97102A86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" name="Line 171">
                <a:extLst>
                  <a:ext uri="{FF2B5EF4-FFF2-40B4-BE49-F238E27FC236}">
                    <a16:creationId xmlns:a16="http://schemas.microsoft.com/office/drawing/2014/main" id="{CC0F2883-12CC-4BF2-9413-DB515AC4E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52" name="Group 172">
            <a:extLst>
              <a:ext uri="{FF2B5EF4-FFF2-40B4-BE49-F238E27FC236}">
                <a16:creationId xmlns:a16="http://schemas.microsoft.com/office/drawing/2014/main" id="{DA82D252-2A7A-4684-BA5E-E7856D31BD04}"/>
              </a:ext>
            </a:extLst>
          </p:cNvPr>
          <p:cNvGrpSpPr>
            <a:grpSpLocks/>
          </p:cNvGrpSpPr>
          <p:nvPr/>
        </p:nvGrpSpPr>
        <p:grpSpPr bwMode="auto">
          <a:xfrm>
            <a:off x="6868095" y="3321075"/>
            <a:ext cx="501650" cy="233362"/>
            <a:chOff x="3600" y="219"/>
            <a:chExt cx="360" cy="175"/>
          </a:xfrm>
        </p:grpSpPr>
        <p:sp>
          <p:nvSpPr>
            <p:cNvPr id="153" name="Oval 173">
              <a:extLst>
                <a:ext uri="{FF2B5EF4-FFF2-40B4-BE49-F238E27FC236}">
                  <a16:creationId xmlns:a16="http://schemas.microsoft.com/office/drawing/2014/main" id="{76E7FBF0-65F3-4C7F-9E4F-ADCB53220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" name="Line 174">
              <a:extLst>
                <a:ext uri="{FF2B5EF4-FFF2-40B4-BE49-F238E27FC236}">
                  <a16:creationId xmlns:a16="http://schemas.microsoft.com/office/drawing/2014/main" id="{959D4E08-A853-47B4-80E9-B6ED67D4F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Line 175">
              <a:extLst>
                <a:ext uri="{FF2B5EF4-FFF2-40B4-BE49-F238E27FC236}">
                  <a16:creationId xmlns:a16="http://schemas.microsoft.com/office/drawing/2014/main" id="{ADFE011D-9562-4426-8FA2-956ADCFAC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Rectangle 176">
              <a:extLst>
                <a:ext uri="{FF2B5EF4-FFF2-40B4-BE49-F238E27FC236}">
                  <a16:creationId xmlns:a16="http://schemas.microsoft.com/office/drawing/2014/main" id="{0B2537B0-F445-40AB-B4C9-9D706C91B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57" name="Oval 177">
              <a:extLst>
                <a:ext uri="{FF2B5EF4-FFF2-40B4-BE49-F238E27FC236}">
                  <a16:creationId xmlns:a16="http://schemas.microsoft.com/office/drawing/2014/main" id="{1837D826-3053-421C-A3AB-F29C21264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58" name="Group 178">
              <a:extLst>
                <a:ext uri="{FF2B5EF4-FFF2-40B4-BE49-F238E27FC236}">
                  <a16:creationId xmlns:a16="http://schemas.microsoft.com/office/drawing/2014/main" id="{C0A08278-D427-4A4A-B067-9603D977F3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63" name="Line 179">
                <a:extLst>
                  <a:ext uri="{FF2B5EF4-FFF2-40B4-BE49-F238E27FC236}">
                    <a16:creationId xmlns:a16="http://schemas.microsoft.com/office/drawing/2014/main" id="{74FB517B-CD95-4321-A646-4159C4CF8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" name="Line 180">
                <a:extLst>
                  <a:ext uri="{FF2B5EF4-FFF2-40B4-BE49-F238E27FC236}">
                    <a16:creationId xmlns:a16="http://schemas.microsoft.com/office/drawing/2014/main" id="{F00FACB5-9136-47E4-99AA-0AF413526A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" name="Line 181">
                <a:extLst>
                  <a:ext uri="{FF2B5EF4-FFF2-40B4-BE49-F238E27FC236}">
                    <a16:creationId xmlns:a16="http://schemas.microsoft.com/office/drawing/2014/main" id="{92FC7B21-F747-45B1-8A2E-16B482FE5E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9" name="Group 182">
              <a:extLst>
                <a:ext uri="{FF2B5EF4-FFF2-40B4-BE49-F238E27FC236}">
                  <a16:creationId xmlns:a16="http://schemas.microsoft.com/office/drawing/2014/main" id="{3A17709C-D307-4EB9-89A9-9EC27AA40B4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60" name="Line 183">
                <a:extLst>
                  <a:ext uri="{FF2B5EF4-FFF2-40B4-BE49-F238E27FC236}">
                    <a16:creationId xmlns:a16="http://schemas.microsoft.com/office/drawing/2014/main" id="{9ECD6D94-BD4D-4BF3-9EEF-250ECD31D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" name="Line 184">
                <a:extLst>
                  <a:ext uri="{FF2B5EF4-FFF2-40B4-BE49-F238E27FC236}">
                    <a16:creationId xmlns:a16="http://schemas.microsoft.com/office/drawing/2014/main" id="{14736AFB-26A5-4BAE-B9F7-A9A8384D6B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" name="Line 185">
                <a:extLst>
                  <a:ext uri="{FF2B5EF4-FFF2-40B4-BE49-F238E27FC236}">
                    <a16:creationId xmlns:a16="http://schemas.microsoft.com/office/drawing/2014/main" id="{6A0A78AB-30EB-4139-9F78-2CCE4079C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66" name="Group 186">
            <a:extLst>
              <a:ext uri="{FF2B5EF4-FFF2-40B4-BE49-F238E27FC236}">
                <a16:creationId xmlns:a16="http://schemas.microsoft.com/office/drawing/2014/main" id="{3736E92D-3F0E-4A51-9081-2864BF0A2A0B}"/>
              </a:ext>
            </a:extLst>
          </p:cNvPr>
          <p:cNvGrpSpPr>
            <a:grpSpLocks/>
          </p:cNvGrpSpPr>
          <p:nvPr/>
        </p:nvGrpSpPr>
        <p:grpSpPr bwMode="auto">
          <a:xfrm>
            <a:off x="7838058" y="2871812"/>
            <a:ext cx="500062" cy="233363"/>
            <a:chOff x="3600" y="219"/>
            <a:chExt cx="360" cy="175"/>
          </a:xfrm>
        </p:grpSpPr>
        <p:sp>
          <p:nvSpPr>
            <p:cNvPr id="167" name="Oval 187">
              <a:extLst>
                <a:ext uri="{FF2B5EF4-FFF2-40B4-BE49-F238E27FC236}">
                  <a16:creationId xmlns:a16="http://schemas.microsoft.com/office/drawing/2014/main" id="{421559A3-8C31-432F-A599-9A5E98F8E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8" name="Line 188">
              <a:extLst>
                <a:ext uri="{FF2B5EF4-FFF2-40B4-BE49-F238E27FC236}">
                  <a16:creationId xmlns:a16="http://schemas.microsoft.com/office/drawing/2014/main" id="{2770D32A-AFAF-4DA5-95DF-19F6B6184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Line 189">
              <a:extLst>
                <a:ext uri="{FF2B5EF4-FFF2-40B4-BE49-F238E27FC236}">
                  <a16:creationId xmlns:a16="http://schemas.microsoft.com/office/drawing/2014/main" id="{82E7059D-D3C2-4DA1-9EF0-F44C17CBF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" name="Rectangle 190">
              <a:extLst>
                <a:ext uri="{FF2B5EF4-FFF2-40B4-BE49-F238E27FC236}">
                  <a16:creationId xmlns:a16="http://schemas.microsoft.com/office/drawing/2014/main" id="{8D9A41DF-E2BC-48F5-8BC2-51866DD6C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1" name="Oval 191">
              <a:extLst>
                <a:ext uri="{FF2B5EF4-FFF2-40B4-BE49-F238E27FC236}">
                  <a16:creationId xmlns:a16="http://schemas.microsoft.com/office/drawing/2014/main" id="{BF4AEAED-179B-4836-A99A-40CFCAD2E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72" name="Group 192">
              <a:extLst>
                <a:ext uri="{FF2B5EF4-FFF2-40B4-BE49-F238E27FC236}">
                  <a16:creationId xmlns:a16="http://schemas.microsoft.com/office/drawing/2014/main" id="{399C80F5-791C-4F71-AA7A-7899FAEF3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7" name="Line 193">
                <a:extLst>
                  <a:ext uri="{FF2B5EF4-FFF2-40B4-BE49-F238E27FC236}">
                    <a16:creationId xmlns:a16="http://schemas.microsoft.com/office/drawing/2014/main" id="{AF8B2FAC-36D8-4663-88CC-7BB99BD1C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8" name="Line 194">
                <a:extLst>
                  <a:ext uri="{FF2B5EF4-FFF2-40B4-BE49-F238E27FC236}">
                    <a16:creationId xmlns:a16="http://schemas.microsoft.com/office/drawing/2014/main" id="{3FC0E6B2-5914-4600-8036-544A83BE2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9" name="Line 195">
                <a:extLst>
                  <a:ext uri="{FF2B5EF4-FFF2-40B4-BE49-F238E27FC236}">
                    <a16:creationId xmlns:a16="http://schemas.microsoft.com/office/drawing/2014/main" id="{0188C825-F510-4A28-8999-129052EBA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3" name="Group 196">
              <a:extLst>
                <a:ext uri="{FF2B5EF4-FFF2-40B4-BE49-F238E27FC236}">
                  <a16:creationId xmlns:a16="http://schemas.microsoft.com/office/drawing/2014/main" id="{FCB46EB9-B7A3-4598-97DF-BC1D4BA3E87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4" name="Line 197">
                <a:extLst>
                  <a:ext uri="{FF2B5EF4-FFF2-40B4-BE49-F238E27FC236}">
                    <a16:creationId xmlns:a16="http://schemas.microsoft.com/office/drawing/2014/main" id="{76ACFADA-030E-4B27-93E5-A48995E30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" name="Line 198">
                <a:extLst>
                  <a:ext uri="{FF2B5EF4-FFF2-40B4-BE49-F238E27FC236}">
                    <a16:creationId xmlns:a16="http://schemas.microsoft.com/office/drawing/2014/main" id="{424DCA5A-5E69-4D64-8F72-CEF7493C4D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" name="Line 199">
                <a:extLst>
                  <a:ext uri="{FF2B5EF4-FFF2-40B4-BE49-F238E27FC236}">
                    <a16:creationId xmlns:a16="http://schemas.microsoft.com/office/drawing/2014/main" id="{C1F53937-4F17-4881-ACAB-F3BF92F74C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80" name="Group 200">
            <a:extLst>
              <a:ext uri="{FF2B5EF4-FFF2-40B4-BE49-F238E27FC236}">
                <a16:creationId xmlns:a16="http://schemas.microsoft.com/office/drawing/2014/main" id="{C2145745-DA60-4FCC-8C67-ABA8257ACFDC}"/>
              </a:ext>
            </a:extLst>
          </p:cNvPr>
          <p:cNvGrpSpPr>
            <a:grpSpLocks/>
          </p:cNvGrpSpPr>
          <p:nvPr/>
        </p:nvGrpSpPr>
        <p:grpSpPr bwMode="auto">
          <a:xfrm>
            <a:off x="7644383" y="3768750"/>
            <a:ext cx="501650" cy="233362"/>
            <a:chOff x="3600" y="219"/>
            <a:chExt cx="360" cy="175"/>
          </a:xfrm>
        </p:grpSpPr>
        <p:sp>
          <p:nvSpPr>
            <p:cNvPr id="181" name="Oval 201">
              <a:extLst>
                <a:ext uri="{FF2B5EF4-FFF2-40B4-BE49-F238E27FC236}">
                  <a16:creationId xmlns:a16="http://schemas.microsoft.com/office/drawing/2014/main" id="{512AD8BB-FE7D-45DF-A8E4-433BAF881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" name="Line 202">
              <a:extLst>
                <a:ext uri="{FF2B5EF4-FFF2-40B4-BE49-F238E27FC236}">
                  <a16:creationId xmlns:a16="http://schemas.microsoft.com/office/drawing/2014/main" id="{C555BB57-B2C7-461F-8C93-593CEBFAC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Line 203">
              <a:extLst>
                <a:ext uri="{FF2B5EF4-FFF2-40B4-BE49-F238E27FC236}">
                  <a16:creationId xmlns:a16="http://schemas.microsoft.com/office/drawing/2014/main" id="{6538C81A-7DBD-49C3-A033-4F6AA8114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Rectangle 204">
              <a:extLst>
                <a:ext uri="{FF2B5EF4-FFF2-40B4-BE49-F238E27FC236}">
                  <a16:creationId xmlns:a16="http://schemas.microsoft.com/office/drawing/2014/main" id="{D0CB457C-D833-4C09-92B4-F430618B7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5" name="Oval 205">
              <a:extLst>
                <a:ext uri="{FF2B5EF4-FFF2-40B4-BE49-F238E27FC236}">
                  <a16:creationId xmlns:a16="http://schemas.microsoft.com/office/drawing/2014/main" id="{750484BE-8AB5-4A86-B35F-075199BBC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86" name="Group 206">
              <a:extLst>
                <a:ext uri="{FF2B5EF4-FFF2-40B4-BE49-F238E27FC236}">
                  <a16:creationId xmlns:a16="http://schemas.microsoft.com/office/drawing/2014/main" id="{079F425D-8932-4657-BDF7-5A0DA263F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91" name="Line 207">
                <a:extLst>
                  <a:ext uri="{FF2B5EF4-FFF2-40B4-BE49-F238E27FC236}">
                    <a16:creationId xmlns:a16="http://schemas.microsoft.com/office/drawing/2014/main" id="{66FBAEFE-B918-4EFF-8850-2FEFFC529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" name="Line 208">
                <a:extLst>
                  <a:ext uri="{FF2B5EF4-FFF2-40B4-BE49-F238E27FC236}">
                    <a16:creationId xmlns:a16="http://schemas.microsoft.com/office/drawing/2014/main" id="{3E8A4278-2429-425C-B73D-FAAA893958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" name="Line 209">
                <a:extLst>
                  <a:ext uri="{FF2B5EF4-FFF2-40B4-BE49-F238E27FC236}">
                    <a16:creationId xmlns:a16="http://schemas.microsoft.com/office/drawing/2014/main" id="{8245FFEA-5FC3-4983-AA3E-2F1289F609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7" name="Group 210">
              <a:extLst>
                <a:ext uri="{FF2B5EF4-FFF2-40B4-BE49-F238E27FC236}">
                  <a16:creationId xmlns:a16="http://schemas.microsoft.com/office/drawing/2014/main" id="{AD03FBBC-0BC9-432F-81EA-81BA6C53F88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8" name="Line 211">
                <a:extLst>
                  <a:ext uri="{FF2B5EF4-FFF2-40B4-BE49-F238E27FC236}">
                    <a16:creationId xmlns:a16="http://schemas.microsoft.com/office/drawing/2014/main" id="{4E259086-10D4-4DE9-AF40-FE9FFC535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9" name="Line 212">
                <a:extLst>
                  <a:ext uri="{FF2B5EF4-FFF2-40B4-BE49-F238E27FC236}">
                    <a16:creationId xmlns:a16="http://schemas.microsoft.com/office/drawing/2014/main" id="{098D0E55-79EC-40AC-9820-A94A48898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" name="Line 213">
                <a:extLst>
                  <a:ext uri="{FF2B5EF4-FFF2-40B4-BE49-F238E27FC236}">
                    <a16:creationId xmlns:a16="http://schemas.microsoft.com/office/drawing/2014/main" id="{E83919B5-BA5D-494B-AF66-A6077465D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4" name="Group 214">
            <a:extLst>
              <a:ext uri="{FF2B5EF4-FFF2-40B4-BE49-F238E27FC236}">
                <a16:creationId xmlns:a16="http://schemas.microsoft.com/office/drawing/2014/main" id="{CE69CA74-C3DC-43EA-AD30-AFE391139BFF}"/>
              </a:ext>
            </a:extLst>
          </p:cNvPr>
          <p:cNvGrpSpPr>
            <a:grpSpLocks/>
          </p:cNvGrpSpPr>
          <p:nvPr/>
        </p:nvGrpSpPr>
        <p:grpSpPr bwMode="auto">
          <a:xfrm>
            <a:off x="7311008" y="4352950"/>
            <a:ext cx="501650" cy="234950"/>
            <a:chOff x="3600" y="219"/>
            <a:chExt cx="360" cy="175"/>
          </a:xfrm>
        </p:grpSpPr>
        <p:sp>
          <p:nvSpPr>
            <p:cNvPr id="195" name="Oval 215">
              <a:extLst>
                <a:ext uri="{FF2B5EF4-FFF2-40B4-BE49-F238E27FC236}">
                  <a16:creationId xmlns:a16="http://schemas.microsoft.com/office/drawing/2014/main" id="{CE712979-A491-4F31-B454-D5C118AF7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6" name="Line 216">
              <a:extLst>
                <a:ext uri="{FF2B5EF4-FFF2-40B4-BE49-F238E27FC236}">
                  <a16:creationId xmlns:a16="http://schemas.microsoft.com/office/drawing/2014/main" id="{240FFA03-C84E-4CA8-946E-F011101C5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Line 217">
              <a:extLst>
                <a:ext uri="{FF2B5EF4-FFF2-40B4-BE49-F238E27FC236}">
                  <a16:creationId xmlns:a16="http://schemas.microsoft.com/office/drawing/2014/main" id="{B3A7592C-95AF-49DC-B4A1-ED373100F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" name="Rectangle 218">
              <a:extLst>
                <a:ext uri="{FF2B5EF4-FFF2-40B4-BE49-F238E27FC236}">
                  <a16:creationId xmlns:a16="http://schemas.microsoft.com/office/drawing/2014/main" id="{C07982C3-6300-4BD6-A6ED-74A7EA322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99" name="Oval 219">
              <a:extLst>
                <a:ext uri="{FF2B5EF4-FFF2-40B4-BE49-F238E27FC236}">
                  <a16:creationId xmlns:a16="http://schemas.microsoft.com/office/drawing/2014/main" id="{8CAFEE9F-7BF2-4896-8588-85C44939F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00" name="Group 220">
              <a:extLst>
                <a:ext uri="{FF2B5EF4-FFF2-40B4-BE49-F238E27FC236}">
                  <a16:creationId xmlns:a16="http://schemas.microsoft.com/office/drawing/2014/main" id="{F8FD9EC5-A009-46E7-AC55-E503F1D171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05" name="Line 221">
                <a:extLst>
                  <a:ext uri="{FF2B5EF4-FFF2-40B4-BE49-F238E27FC236}">
                    <a16:creationId xmlns:a16="http://schemas.microsoft.com/office/drawing/2014/main" id="{B2864AF6-90D3-4DAE-A29B-DF45628582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" name="Line 222">
                <a:extLst>
                  <a:ext uri="{FF2B5EF4-FFF2-40B4-BE49-F238E27FC236}">
                    <a16:creationId xmlns:a16="http://schemas.microsoft.com/office/drawing/2014/main" id="{21544EB6-1B25-4424-9CF1-4FD5BB75A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" name="Line 223">
                <a:extLst>
                  <a:ext uri="{FF2B5EF4-FFF2-40B4-BE49-F238E27FC236}">
                    <a16:creationId xmlns:a16="http://schemas.microsoft.com/office/drawing/2014/main" id="{77D1C603-5C7E-4C50-80A3-D0F7C4D47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1" name="Group 224">
              <a:extLst>
                <a:ext uri="{FF2B5EF4-FFF2-40B4-BE49-F238E27FC236}">
                  <a16:creationId xmlns:a16="http://schemas.microsoft.com/office/drawing/2014/main" id="{6DACEDAB-EC7C-4692-9CF6-7C3C9284A63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02" name="Line 225">
                <a:extLst>
                  <a:ext uri="{FF2B5EF4-FFF2-40B4-BE49-F238E27FC236}">
                    <a16:creationId xmlns:a16="http://schemas.microsoft.com/office/drawing/2014/main" id="{ACA17F9F-D03D-4ACF-856F-A24BA0696B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" name="Line 226">
                <a:extLst>
                  <a:ext uri="{FF2B5EF4-FFF2-40B4-BE49-F238E27FC236}">
                    <a16:creationId xmlns:a16="http://schemas.microsoft.com/office/drawing/2014/main" id="{C5151C16-7267-4BED-BCFB-BA2F4977E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" name="Line 227">
                <a:extLst>
                  <a:ext uri="{FF2B5EF4-FFF2-40B4-BE49-F238E27FC236}">
                    <a16:creationId xmlns:a16="http://schemas.microsoft.com/office/drawing/2014/main" id="{407F5934-77D1-4E0D-8F54-D05D090DD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08" name="Group 228">
            <a:extLst>
              <a:ext uri="{FF2B5EF4-FFF2-40B4-BE49-F238E27FC236}">
                <a16:creationId xmlns:a16="http://schemas.microsoft.com/office/drawing/2014/main" id="{B0FE2C38-8AE2-4BE8-8255-8A31F4C40D9C}"/>
              </a:ext>
            </a:extLst>
          </p:cNvPr>
          <p:cNvGrpSpPr>
            <a:grpSpLocks/>
          </p:cNvGrpSpPr>
          <p:nvPr/>
        </p:nvGrpSpPr>
        <p:grpSpPr bwMode="auto">
          <a:xfrm>
            <a:off x="6701408" y="4841900"/>
            <a:ext cx="500062" cy="233362"/>
            <a:chOff x="3600" y="219"/>
            <a:chExt cx="360" cy="175"/>
          </a:xfrm>
        </p:grpSpPr>
        <p:sp>
          <p:nvSpPr>
            <p:cNvPr id="209" name="Oval 229">
              <a:extLst>
                <a:ext uri="{FF2B5EF4-FFF2-40B4-BE49-F238E27FC236}">
                  <a16:creationId xmlns:a16="http://schemas.microsoft.com/office/drawing/2014/main" id="{B5AA756B-077E-423B-BDD2-D4F961563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0" name="Line 230">
              <a:extLst>
                <a:ext uri="{FF2B5EF4-FFF2-40B4-BE49-F238E27FC236}">
                  <a16:creationId xmlns:a16="http://schemas.microsoft.com/office/drawing/2014/main" id="{BC1BD4BE-F382-49ED-8BBF-E0042A5F6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" name="Line 231">
              <a:extLst>
                <a:ext uri="{FF2B5EF4-FFF2-40B4-BE49-F238E27FC236}">
                  <a16:creationId xmlns:a16="http://schemas.microsoft.com/office/drawing/2014/main" id="{B924A900-C49D-49FB-8886-C2C75A486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" name="Rectangle 232">
              <a:extLst>
                <a:ext uri="{FF2B5EF4-FFF2-40B4-BE49-F238E27FC236}">
                  <a16:creationId xmlns:a16="http://schemas.microsoft.com/office/drawing/2014/main" id="{1983E336-D039-4279-81F7-59F3D0C3A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3" name="Oval 233">
              <a:extLst>
                <a:ext uri="{FF2B5EF4-FFF2-40B4-BE49-F238E27FC236}">
                  <a16:creationId xmlns:a16="http://schemas.microsoft.com/office/drawing/2014/main" id="{5047F5C5-3102-4F93-A1A3-359F56D1F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14" name="Group 234">
              <a:extLst>
                <a:ext uri="{FF2B5EF4-FFF2-40B4-BE49-F238E27FC236}">
                  <a16:creationId xmlns:a16="http://schemas.microsoft.com/office/drawing/2014/main" id="{653D04CB-D683-44AC-B802-A3B3FED139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9" name="Line 235">
                <a:extLst>
                  <a:ext uri="{FF2B5EF4-FFF2-40B4-BE49-F238E27FC236}">
                    <a16:creationId xmlns:a16="http://schemas.microsoft.com/office/drawing/2014/main" id="{BD348494-9E54-4EC2-89E6-019FA3AA5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" name="Line 236">
                <a:extLst>
                  <a:ext uri="{FF2B5EF4-FFF2-40B4-BE49-F238E27FC236}">
                    <a16:creationId xmlns:a16="http://schemas.microsoft.com/office/drawing/2014/main" id="{4B2D6AEB-9B78-42B5-9570-8AD872EF9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1" name="Line 237">
                <a:extLst>
                  <a:ext uri="{FF2B5EF4-FFF2-40B4-BE49-F238E27FC236}">
                    <a16:creationId xmlns:a16="http://schemas.microsoft.com/office/drawing/2014/main" id="{1634A535-F83C-450D-B844-2D4736B439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5" name="Group 238">
              <a:extLst>
                <a:ext uri="{FF2B5EF4-FFF2-40B4-BE49-F238E27FC236}">
                  <a16:creationId xmlns:a16="http://schemas.microsoft.com/office/drawing/2014/main" id="{5134780B-206C-4033-9607-6E580F43014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6" name="Line 239">
                <a:extLst>
                  <a:ext uri="{FF2B5EF4-FFF2-40B4-BE49-F238E27FC236}">
                    <a16:creationId xmlns:a16="http://schemas.microsoft.com/office/drawing/2014/main" id="{9DB27D23-DD59-40E0-9F85-82284D6B5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" name="Line 240">
                <a:extLst>
                  <a:ext uri="{FF2B5EF4-FFF2-40B4-BE49-F238E27FC236}">
                    <a16:creationId xmlns:a16="http://schemas.microsoft.com/office/drawing/2014/main" id="{B015232E-D1DA-4FFB-A741-BD5B2F248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" name="Line 241">
                <a:extLst>
                  <a:ext uri="{FF2B5EF4-FFF2-40B4-BE49-F238E27FC236}">
                    <a16:creationId xmlns:a16="http://schemas.microsoft.com/office/drawing/2014/main" id="{31833640-9906-4094-9BA1-0EB416117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22" name="Group 242">
            <a:extLst>
              <a:ext uri="{FF2B5EF4-FFF2-40B4-BE49-F238E27FC236}">
                <a16:creationId xmlns:a16="http://schemas.microsoft.com/office/drawing/2014/main" id="{A15CB472-068B-4C19-9707-F9477367693B}"/>
              </a:ext>
            </a:extLst>
          </p:cNvPr>
          <p:cNvGrpSpPr>
            <a:grpSpLocks/>
          </p:cNvGrpSpPr>
          <p:nvPr/>
        </p:nvGrpSpPr>
        <p:grpSpPr bwMode="auto">
          <a:xfrm>
            <a:off x="5898133" y="4465662"/>
            <a:ext cx="501650" cy="233363"/>
            <a:chOff x="3600" y="219"/>
            <a:chExt cx="360" cy="175"/>
          </a:xfrm>
        </p:grpSpPr>
        <p:sp>
          <p:nvSpPr>
            <p:cNvPr id="223" name="Oval 243">
              <a:extLst>
                <a:ext uri="{FF2B5EF4-FFF2-40B4-BE49-F238E27FC236}">
                  <a16:creationId xmlns:a16="http://schemas.microsoft.com/office/drawing/2014/main" id="{89A23642-B10E-4E99-9D0D-E027944B5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4" name="Line 244">
              <a:extLst>
                <a:ext uri="{FF2B5EF4-FFF2-40B4-BE49-F238E27FC236}">
                  <a16:creationId xmlns:a16="http://schemas.microsoft.com/office/drawing/2014/main" id="{4053F41F-C768-4DA6-AF91-765D3A6F8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" name="Line 245">
              <a:extLst>
                <a:ext uri="{FF2B5EF4-FFF2-40B4-BE49-F238E27FC236}">
                  <a16:creationId xmlns:a16="http://schemas.microsoft.com/office/drawing/2014/main" id="{A3024F62-2FF6-4C0B-9CA0-4604D7D98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" name="Rectangle 246">
              <a:extLst>
                <a:ext uri="{FF2B5EF4-FFF2-40B4-BE49-F238E27FC236}">
                  <a16:creationId xmlns:a16="http://schemas.microsoft.com/office/drawing/2014/main" id="{31CF744F-6B60-4569-9A98-3CBE8704D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7" name="Oval 247">
              <a:extLst>
                <a:ext uri="{FF2B5EF4-FFF2-40B4-BE49-F238E27FC236}">
                  <a16:creationId xmlns:a16="http://schemas.microsoft.com/office/drawing/2014/main" id="{572B517B-7EE7-4AC3-AEA4-8EF35DD63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28" name="Group 248">
              <a:extLst>
                <a:ext uri="{FF2B5EF4-FFF2-40B4-BE49-F238E27FC236}">
                  <a16:creationId xmlns:a16="http://schemas.microsoft.com/office/drawing/2014/main" id="{F9B96DDA-E40D-4DD3-BC52-C363705EF3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3" name="Line 249">
                <a:extLst>
                  <a:ext uri="{FF2B5EF4-FFF2-40B4-BE49-F238E27FC236}">
                    <a16:creationId xmlns:a16="http://schemas.microsoft.com/office/drawing/2014/main" id="{61DEB22A-6F12-433D-9755-5ECDE35D7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" name="Line 250">
                <a:extLst>
                  <a:ext uri="{FF2B5EF4-FFF2-40B4-BE49-F238E27FC236}">
                    <a16:creationId xmlns:a16="http://schemas.microsoft.com/office/drawing/2014/main" id="{42F23C5A-7111-46CE-8076-AB0528FC4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" name="Line 251">
                <a:extLst>
                  <a:ext uri="{FF2B5EF4-FFF2-40B4-BE49-F238E27FC236}">
                    <a16:creationId xmlns:a16="http://schemas.microsoft.com/office/drawing/2014/main" id="{A94C8872-E549-4950-8DFB-C324D919C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9" name="Group 252">
              <a:extLst>
                <a:ext uri="{FF2B5EF4-FFF2-40B4-BE49-F238E27FC236}">
                  <a16:creationId xmlns:a16="http://schemas.microsoft.com/office/drawing/2014/main" id="{CBC96636-0117-484F-88C8-AF1B4FF5489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0" name="Line 253">
                <a:extLst>
                  <a:ext uri="{FF2B5EF4-FFF2-40B4-BE49-F238E27FC236}">
                    <a16:creationId xmlns:a16="http://schemas.microsoft.com/office/drawing/2014/main" id="{56A60BD3-8B72-410D-BB53-619EC5800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" name="Line 254">
                <a:extLst>
                  <a:ext uri="{FF2B5EF4-FFF2-40B4-BE49-F238E27FC236}">
                    <a16:creationId xmlns:a16="http://schemas.microsoft.com/office/drawing/2014/main" id="{C2B27182-24D1-48C1-BEA0-F76F59AA0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2" name="Line 255">
                <a:extLst>
                  <a:ext uri="{FF2B5EF4-FFF2-40B4-BE49-F238E27FC236}">
                    <a16:creationId xmlns:a16="http://schemas.microsoft.com/office/drawing/2014/main" id="{365069BC-03FE-485F-9906-1A9F2A4DCF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36" name="Line 261">
            <a:extLst>
              <a:ext uri="{FF2B5EF4-FFF2-40B4-BE49-F238E27FC236}">
                <a16:creationId xmlns:a16="http://schemas.microsoft.com/office/drawing/2014/main" id="{09B86663-D0F8-4BCB-AEC4-8D17EFA32A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3720" y="4678387"/>
            <a:ext cx="1588" cy="249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7" name="Group 272">
            <a:extLst>
              <a:ext uri="{FF2B5EF4-FFF2-40B4-BE49-F238E27FC236}">
                <a16:creationId xmlns:a16="http://schemas.microsoft.com/office/drawing/2014/main" id="{FAB9F02D-EFD1-47F1-AFDA-FD613045BF9E}"/>
              </a:ext>
            </a:extLst>
          </p:cNvPr>
          <p:cNvGrpSpPr>
            <a:grpSpLocks/>
          </p:cNvGrpSpPr>
          <p:nvPr/>
        </p:nvGrpSpPr>
        <p:grpSpPr bwMode="auto">
          <a:xfrm>
            <a:off x="4644008" y="1628800"/>
            <a:ext cx="814387" cy="858837"/>
            <a:chOff x="2938" y="2925"/>
            <a:chExt cx="513" cy="541"/>
          </a:xfrm>
        </p:grpSpPr>
        <p:sp>
          <p:nvSpPr>
            <p:cNvPr id="238" name="Rectangle 266">
              <a:extLst>
                <a:ext uri="{FF2B5EF4-FFF2-40B4-BE49-F238E27FC236}">
                  <a16:creationId xmlns:a16="http://schemas.microsoft.com/office/drawing/2014/main" id="{6B8D033A-9B14-41B8-9942-9ABB95B86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2925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9" name="Rectangle 264">
              <a:extLst>
                <a:ext uri="{FF2B5EF4-FFF2-40B4-BE49-F238E27FC236}">
                  <a16:creationId xmlns:a16="http://schemas.microsoft.com/office/drawing/2014/main" id="{A0AF06D5-8281-42A1-B774-5051BDDE7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940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0" name="Rectangle 265">
              <a:extLst>
                <a:ext uri="{FF2B5EF4-FFF2-40B4-BE49-F238E27FC236}">
                  <a16:creationId xmlns:a16="http://schemas.microsoft.com/office/drawing/2014/main" id="{4469075E-51AF-4188-A322-7CCF8F8D6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943"/>
              <a:ext cx="426" cy="1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1" name="Text Box 263">
              <a:extLst>
                <a:ext uri="{FF2B5EF4-FFF2-40B4-BE49-F238E27FC236}">
                  <a16:creationId xmlns:a16="http://schemas.microsoft.com/office/drawing/2014/main" id="{DEA800FA-435D-4ACA-9962-0BB2577AB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8" y="2928"/>
              <a:ext cx="513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000">
                  <a:solidFill>
                    <a:schemeClr val="bg1"/>
                  </a:solidFill>
                  <a:latin typeface="Comic Sans MS" panose="030F0702030302020204" pitchFamily="66" charset="0"/>
                </a:rPr>
                <a:t>application</a:t>
              </a:r>
              <a:endParaRPr lang="en-US" altLang="zh-CN" sz="1000">
                <a:latin typeface="Comic Sans MS" panose="030F0702030302020204" pitchFamily="66" charset="0"/>
              </a:endParaRPr>
            </a:p>
            <a:p>
              <a:pPr algn="ctr"/>
              <a:r>
                <a:rPr lang="en-US" altLang="zh-CN" sz="1000">
                  <a:latin typeface="Comic Sans MS" panose="030F0702030302020204" pitchFamily="66" charset="0"/>
                </a:rPr>
                <a:t>transport</a:t>
              </a:r>
            </a:p>
            <a:p>
              <a:pPr algn="ctr"/>
              <a:r>
                <a:rPr lang="en-US" altLang="zh-CN" sz="1000">
                  <a:latin typeface="Comic Sans MS" panose="030F0702030302020204" pitchFamily="66" charset="0"/>
                </a:rPr>
                <a:t>network</a:t>
              </a:r>
            </a:p>
            <a:p>
              <a:pPr algn="ctr"/>
              <a:r>
                <a:rPr lang="en-US" altLang="zh-CN" sz="1000">
                  <a:latin typeface="Comic Sans MS" panose="030F0702030302020204" pitchFamily="66" charset="0"/>
                </a:rPr>
                <a:t>data link</a:t>
              </a:r>
            </a:p>
            <a:p>
              <a:pPr algn="ctr"/>
              <a:r>
                <a:rPr lang="en-US" altLang="zh-CN" sz="1000">
                  <a:latin typeface="Comic Sans MS" panose="030F0702030302020204" pitchFamily="66" charset="0"/>
                </a:rPr>
                <a:t>physical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42" name="Line 269">
              <a:extLst>
                <a:ext uri="{FF2B5EF4-FFF2-40B4-BE49-F238E27FC236}">
                  <a16:creationId xmlns:a16="http://schemas.microsoft.com/office/drawing/2014/main" id="{E8D850B2-DDEC-46AD-BD2D-BA18047DE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9" y="3156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Line 270">
              <a:extLst>
                <a:ext uri="{FF2B5EF4-FFF2-40B4-BE49-F238E27FC236}">
                  <a16:creationId xmlns:a16="http://schemas.microsoft.com/office/drawing/2014/main" id="{9DA43256-FB07-488C-B484-4F03DB1B1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5" y="3243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Line 271">
              <a:extLst>
                <a:ext uri="{FF2B5EF4-FFF2-40B4-BE49-F238E27FC236}">
                  <a16:creationId xmlns:a16="http://schemas.microsoft.com/office/drawing/2014/main" id="{F685B59F-EA08-41F9-9C95-14378F3A1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5" y="3330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" name="Group 273">
            <a:extLst>
              <a:ext uri="{FF2B5EF4-FFF2-40B4-BE49-F238E27FC236}">
                <a16:creationId xmlns:a16="http://schemas.microsoft.com/office/drawing/2014/main" id="{55D0E3E8-8222-4C9E-877D-B10F104AB6CF}"/>
              </a:ext>
            </a:extLst>
          </p:cNvPr>
          <p:cNvGrpSpPr>
            <a:grpSpLocks/>
          </p:cNvGrpSpPr>
          <p:nvPr/>
        </p:nvGrpSpPr>
        <p:grpSpPr bwMode="auto">
          <a:xfrm>
            <a:off x="7936483" y="4827612"/>
            <a:ext cx="814387" cy="858838"/>
            <a:chOff x="2938" y="2925"/>
            <a:chExt cx="513" cy="541"/>
          </a:xfrm>
        </p:grpSpPr>
        <p:sp>
          <p:nvSpPr>
            <p:cNvPr id="246" name="Rectangle 274">
              <a:extLst>
                <a:ext uri="{FF2B5EF4-FFF2-40B4-BE49-F238E27FC236}">
                  <a16:creationId xmlns:a16="http://schemas.microsoft.com/office/drawing/2014/main" id="{3A5B2CD1-3758-4877-A9D5-82B6E79A5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2925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7" name="Rectangle 275">
              <a:extLst>
                <a:ext uri="{FF2B5EF4-FFF2-40B4-BE49-F238E27FC236}">
                  <a16:creationId xmlns:a16="http://schemas.microsoft.com/office/drawing/2014/main" id="{9A7F8BF5-60DB-4E35-9D90-F2748A12D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940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8" name="Rectangle 276">
              <a:extLst>
                <a:ext uri="{FF2B5EF4-FFF2-40B4-BE49-F238E27FC236}">
                  <a16:creationId xmlns:a16="http://schemas.microsoft.com/office/drawing/2014/main" id="{1D90399A-94DB-4F21-8191-9BB02997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943"/>
              <a:ext cx="426" cy="1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9" name="Text Box 277">
              <a:extLst>
                <a:ext uri="{FF2B5EF4-FFF2-40B4-BE49-F238E27FC236}">
                  <a16:creationId xmlns:a16="http://schemas.microsoft.com/office/drawing/2014/main" id="{2B688B39-9DE0-422B-B137-A97F736B5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8" y="2928"/>
              <a:ext cx="513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000">
                  <a:solidFill>
                    <a:schemeClr val="bg1"/>
                  </a:solidFill>
                  <a:latin typeface="Comic Sans MS" panose="030F0702030302020204" pitchFamily="66" charset="0"/>
                </a:rPr>
                <a:t>application</a:t>
              </a:r>
              <a:endParaRPr lang="en-US" altLang="zh-CN" sz="1000">
                <a:latin typeface="Comic Sans MS" panose="030F0702030302020204" pitchFamily="66" charset="0"/>
              </a:endParaRPr>
            </a:p>
            <a:p>
              <a:pPr algn="ctr"/>
              <a:r>
                <a:rPr lang="en-US" altLang="zh-CN" sz="1000">
                  <a:latin typeface="Comic Sans MS" panose="030F0702030302020204" pitchFamily="66" charset="0"/>
                </a:rPr>
                <a:t>transport</a:t>
              </a:r>
            </a:p>
            <a:p>
              <a:pPr algn="ctr"/>
              <a:r>
                <a:rPr lang="en-US" altLang="zh-CN" sz="1000">
                  <a:latin typeface="Comic Sans MS" panose="030F0702030302020204" pitchFamily="66" charset="0"/>
                </a:rPr>
                <a:t>network</a:t>
              </a:r>
            </a:p>
            <a:p>
              <a:pPr algn="ctr"/>
              <a:r>
                <a:rPr lang="en-US" altLang="zh-CN" sz="1000">
                  <a:latin typeface="Comic Sans MS" panose="030F0702030302020204" pitchFamily="66" charset="0"/>
                </a:rPr>
                <a:t>data link</a:t>
              </a:r>
            </a:p>
            <a:p>
              <a:pPr algn="ctr"/>
              <a:r>
                <a:rPr lang="en-US" altLang="zh-CN" sz="1000">
                  <a:latin typeface="Comic Sans MS" panose="030F0702030302020204" pitchFamily="66" charset="0"/>
                </a:rPr>
                <a:t>physical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50" name="Line 278">
              <a:extLst>
                <a:ext uri="{FF2B5EF4-FFF2-40B4-BE49-F238E27FC236}">
                  <a16:creationId xmlns:a16="http://schemas.microsoft.com/office/drawing/2014/main" id="{CB864253-66EF-4684-941A-5798802C8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9" y="3156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" name="Line 279">
              <a:extLst>
                <a:ext uri="{FF2B5EF4-FFF2-40B4-BE49-F238E27FC236}">
                  <a16:creationId xmlns:a16="http://schemas.microsoft.com/office/drawing/2014/main" id="{A641D2F6-675F-41E8-9D3B-73894374E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5" y="3243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" name="Line 280">
              <a:extLst>
                <a:ext uri="{FF2B5EF4-FFF2-40B4-BE49-F238E27FC236}">
                  <a16:creationId xmlns:a16="http://schemas.microsoft.com/office/drawing/2014/main" id="{1E11068E-CF59-4A4D-ABD7-555E5AA22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5" y="3330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3" name="Line 289">
            <a:extLst>
              <a:ext uri="{FF2B5EF4-FFF2-40B4-BE49-F238E27FC236}">
                <a16:creationId xmlns:a16="http://schemas.microsoft.com/office/drawing/2014/main" id="{F3D65655-BBD2-4A88-A2CC-5B3F698C6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6958" y="1857400"/>
            <a:ext cx="2252662" cy="3117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4" name="Group 296">
            <a:extLst>
              <a:ext uri="{FF2B5EF4-FFF2-40B4-BE49-F238E27FC236}">
                <a16:creationId xmlns:a16="http://schemas.microsoft.com/office/drawing/2014/main" id="{F0E1C16B-8F30-46FA-A48D-5987FFAC053A}"/>
              </a:ext>
            </a:extLst>
          </p:cNvPr>
          <p:cNvGrpSpPr>
            <a:grpSpLocks/>
          </p:cNvGrpSpPr>
          <p:nvPr/>
        </p:nvGrpSpPr>
        <p:grpSpPr bwMode="auto">
          <a:xfrm>
            <a:off x="5401245" y="2859112"/>
            <a:ext cx="1092200" cy="396875"/>
            <a:chOff x="4032" y="2303"/>
            <a:chExt cx="688" cy="250"/>
          </a:xfrm>
        </p:grpSpPr>
        <p:sp>
          <p:nvSpPr>
            <p:cNvPr id="255" name="Rectangle 295">
              <a:extLst>
                <a:ext uri="{FF2B5EF4-FFF2-40B4-BE49-F238E27FC236}">
                  <a16:creationId xmlns:a16="http://schemas.microsoft.com/office/drawing/2014/main" id="{4D5CF124-D344-446D-9F92-1D177069B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" y="2358"/>
              <a:ext cx="59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6" name="Text Box 294">
              <a:extLst>
                <a:ext uri="{FF2B5EF4-FFF2-40B4-BE49-F238E27FC236}">
                  <a16:creationId xmlns:a16="http://schemas.microsoft.com/office/drawing/2014/main" id="{C7C9582B-5A9C-40BE-BA68-A1F5951B0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303"/>
              <a:ext cx="6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Comic Sans MS" panose="030F0702030302020204" pitchFamily="66" charset="0"/>
                </a:rPr>
                <a:t>request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sp>
        <p:nvSpPr>
          <p:cNvPr id="257" name="Line 297">
            <a:extLst>
              <a:ext uri="{FF2B5EF4-FFF2-40B4-BE49-F238E27FC236}">
                <a16:creationId xmlns:a16="http://schemas.microsoft.com/office/drawing/2014/main" id="{4B33CEA3-62CD-403D-9824-EC1CB7A8D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1883" y="1752625"/>
            <a:ext cx="2360612" cy="310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8" name="Group 298">
            <a:extLst>
              <a:ext uri="{FF2B5EF4-FFF2-40B4-BE49-F238E27FC236}">
                <a16:creationId xmlns:a16="http://schemas.microsoft.com/office/drawing/2014/main" id="{6BD8A970-596D-44CB-A78A-363A5A058C39}"/>
              </a:ext>
            </a:extLst>
          </p:cNvPr>
          <p:cNvGrpSpPr>
            <a:grpSpLocks/>
          </p:cNvGrpSpPr>
          <p:nvPr/>
        </p:nvGrpSpPr>
        <p:grpSpPr bwMode="auto">
          <a:xfrm>
            <a:off x="7841233" y="4127525"/>
            <a:ext cx="942975" cy="396875"/>
            <a:chOff x="4086" y="2303"/>
            <a:chExt cx="594" cy="250"/>
          </a:xfrm>
        </p:grpSpPr>
        <p:sp>
          <p:nvSpPr>
            <p:cNvPr id="259" name="Rectangle 299">
              <a:extLst>
                <a:ext uri="{FF2B5EF4-FFF2-40B4-BE49-F238E27FC236}">
                  <a16:creationId xmlns:a16="http://schemas.microsoft.com/office/drawing/2014/main" id="{26BE44BF-885F-4274-880E-923D8B623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" y="2358"/>
              <a:ext cx="59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0" name="Text Box 300">
              <a:extLst>
                <a:ext uri="{FF2B5EF4-FFF2-40B4-BE49-F238E27FC236}">
                  <a16:creationId xmlns:a16="http://schemas.microsoft.com/office/drawing/2014/main" id="{DEA9BE4C-141F-4EC8-A1DE-2D978C861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2303"/>
              <a:ext cx="4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Comic Sans MS" panose="030F0702030302020204" pitchFamily="66" charset="0"/>
                </a:rPr>
                <a:t>reply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6AEEEFF6-848D-44DF-96CA-9554B9BEBF22}"/>
              </a:ext>
            </a:extLst>
          </p:cNvPr>
          <p:cNvGrpSpPr/>
          <p:nvPr/>
        </p:nvGrpSpPr>
        <p:grpSpPr>
          <a:xfrm>
            <a:off x="461391" y="2276872"/>
            <a:ext cx="4477309" cy="3470845"/>
            <a:chOff x="709393" y="1772816"/>
            <a:chExt cx="7725216" cy="1440160"/>
          </a:xfrm>
        </p:grpSpPr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7E188015-2021-4A39-9430-2CD01EAAF35D}"/>
                </a:ext>
              </a:extLst>
            </p:cNvPr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L 形 264">
              <a:extLst>
                <a:ext uri="{FF2B5EF4-FFF2-40B4-BE49-F238E27FC236}">
                  <a16:creationId xmlns:a16="http://schemas.microsoft.com/office/drawing/2014/main" id="{EAD1BBAE-2E8A-48B5-8694-1FEB07059D9C}"/>
                </a:ext>
              </a:extLst>
            </p:cNvPr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L 形 265">
              <a:extLst>
                <a:ext uri="{FF2B5EF4-FFF2-40B4-BE49-F238E27FC236}">
                  <a16:creationId xmlns:a16="http://schemas.microsoft.com/office/drawing/2014/main" id="{ECD0D0DE-92AF-44A4-9983-364769913AE7}"/>
                </a:ext>
              </a:extLst>
            </p:cNvPr>
            <p:cNvSpPr/>
            <p:nvPr/>
          </p:nvSpPr>
          <p:spPr>
            <a:xfrm rot="16200000">
              <a:off x="8171937" y="2936468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3" name="内容占位符 4">
            <a:extLst>
              <a:ext uri="{FF2B5EF4-FFF2-40B4-BE49-F238E27FC236}">
                <a16:creationId xmlns:a16="http://schemas.microsoft.com/office/drawing/2014/main" id="{BD808756-B007-48CE-AE0E-0E390B8594A1}"/>
              </a:ext>
            </a:extLst>
          </p:cNvPr>
          <p:cNvSpPr txBox="1">
            <a:spLocks/>
          </p:cNvSpPr>
          <p:nvPr/>
        </p:nvSpPr>
        <p:spPr bwMode="auto">
          <a:xfrm>
            <a:off x="513296" y="2312207"/>
            <a:ext cx="4398636" cy="347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客户端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778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Times New Roman" panose="02020603050405020304" pitchFamily="18" charset="0"/>
              </a:rPr>
              <a:t>与服务器通信，使用服务器提供的服务</a:t>
            </a:r>
          </a:p>
          <a:p>
            <a:pPr marL="5778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Times New Roman" panose="02020603050405020304" pitchFamily="18" charset="0"/>
              </a:rPr>
              <a:t>间歇性接入网络</a:t>
            </a:r>
          </a:p>
          <a:p>
            <a:pPr marL="5778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Times New Roman" panose="02020603050405020304" pitchFamily="18" charset="0"/>
              </a:rPr>
              <a:t>可能使用动态</a:t>
            </a:r>
            <a:r>
              <a:rPr lang="en-US" altLang="zh-CN" b="0" dirty="0">
                <a:latin typeface="Times New Roman" panose="02020603050405020304" pitchFamily="18" charset="0"/>
              </a:rPr>
              <a:t>IP</a:t>
            </a:r>
          </a:p>
          <a:p>
            <a:pPr marL="5778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Times New Roman" panose="02020603050405020304" pitchFamily="18" charset="0"/>
              </a:rPr>
              <a:t>不会与其它客户机直接通信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服务器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pPr marL="5778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Times New Roman" panose="02020603050405020304" pitchFamily="18" charset="0"/>
              </a:rPr>
              <a:t>不间断提供服务</a:t>
            </a:r>
          </a:p>
          <a:p>
            <a:pPr marL="5778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Times New Roman" panose="02020603050405020304" pitchFamily="18" charset="0"/>
              </a:rPr>
              <a:t>永久性访问地址</a:t>
            </a:r>
            <a:r>
              <a:rPr lang="en-US" altLang="zh-CN" b="0" dirty="0">
                <a:latin typeface="Times New Roman" panose="02020603050405020304" pitchFamily="18" charset="0"/>
              </a:rPr>
              <a:t>/</a:t>
            </a:r>
            <a:r>
              <a:rPr lang="zh-CN" altLang="en-US" b="0" dirty="0">
                <a:latin typeface="Times New Roman" panose="02020603050405020304" pitchFamily="18" charset="0"/>
              </a:rPr>
              <a:t>域名</a:t>
            </a:r>
          </a:p>
          <a:p>
            <a:pPr marL="5778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Times New Roman" panose="02020603050405020304" pitchFamily="18" charset="0"/>
              </a:rPr>
              <a:t>利用大量服务器实现可扩展性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9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>
            <a:spLocks/>
          </p:cNvSpPr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2.1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互联网应用技术发展与工作模式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9750" y="1412776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2.1.3 </a:t>
            </a:r>
            <a:r>
              <a:rPr lang="zh-CN" altLang="en-US" sz="2200" dirty="0"/>
              <a:t>客户端</a:t>
            </a:r>
            <a:r>
              <a:rPr lang="en-US" altLang="zh-CN" sz="2200" dirty="0"/>
              <a:t>/</a:t>
            </a:r>
            <a:r>
              <a:rPr lang="zh-CN" altLang="en-US" sz="2200" dirty="0"/>
              <a:t>服务器模型</a:t>
            </a:r>
            <a:endParaRPr lang="en-US" altLang="zh-CN" sz="2200" dirty="0"/>
          </a:p>
        </p:txBody>
      </p: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12FC4FEF-3033-4D68-8E0B-B7C8E9145B79}"/>
              </a:ext>
            </a:extLst>
          </p:cNvPr>
          <p:cNvGrpSpPr/>
          <p:nvPr/>
        </p:nvGrpSpPr>
        <p:grpSpPr>
          <a:xfrm>
            <a:off x="486796" y="2091168"/>
            <a:ext cx="8098970" cy="3044234"/>
            <a:chOff x="709393" y="1772816"/>
            <a:chExt cx="7725216" cy="1458985"/>
          </a:xfrm>
        </p:grpSpPr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0A797B37-3A7F-4420-98C2-7F97149F3A65}"/>
                </a:ext>
              </a:extLst>
            </p:cNvPr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L 形 269">
              <a:extLst>
                <a:ext uri="{FF2B5EF4-FFF2-40B4-BE49-F238E27FC236}">
                  <a16:creationId xmlns:a16="http://schemas.microsoft.com/office/drawing/2014/main" id="{CBC540AA-74CD-4AEF-AEC1-15D5A579BB18}"/>
                </a:ext>
              </a:extLst>
            </p:cNvPr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L 形 270">
              <a:extLst>
                <a:ext uri="{FF2B5EF4-FFF2-40B4-BE49-F238E27FC236}">
                  <a16:creationId xmlns:a16="http://schemas.microsoft.com/office/drawing/2014/main" id="{6004A3EC-585E-4A8B-B05A-9C5FAE469C71}"/>
                </a:ext>
              </a:extLst>
            </p:cNvPr>
            <p:cNvSpPr/>
            <p:nvPr/>
          </p:nvSpPr>
          <p:spPr>
            <a:xfrm rot="16200000">
              <a:off x="8171937" y="2969130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8" name="内容占位符 4">
            <a:extLst>
              <a:ext uri="{FF2B5EF4-FFF2-40B4-BE49-F238E27FC236}">
                <a16:creationId xmlns:a16="http://schemas.microsoft.com/office/drawing/2014/main" id="{C041AF68-5574-42F7-91A4-C1E29C577896}"/>
              </a:ext>
            </a:extLst>
          </p:cNvPr>
          <p:cNvSpPr txBox="1">
            <a:spLocks/>
          </p:cNvSpPr>
          <p:nvPr/>
        </p:nvSpPr>
        <p:spPr bwMode="auto">
          <a:xfrm>
            <a:off x="539750" y="2091168"/>
            <a:ext cx="7997595" cy="304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dirty="0">
                <a:solidFill>
                  <a:srgbClr val="2159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altLang="zh-CN" dirty="0">
                <a:solidFill>
                  <a:srgbClr val="2159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C/S</a:t>
            </a:r>
            <a:r>
              <a:rPr lang="zh-CN" altLang="en-US" dirty="0">
                <a:solidFill>
                  <a:srgbClr val="2159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模式原因：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网络资源分布的不均匀性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网络中计算机系统的类型、硬件结构、功能都存在着很大的差异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从软件角度来看，大型应用软件都是安装专用服务器中，合法用户需要通过互联网访问服务器，使用网络资源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从信息资源角度来看，数据、文本、图像、音视频资源存放在服务器中，合法用户可以通过互联网访问这些信息资源。这样做对保证信息资源使用的合法性与安全性，以及保证数据的完整性与一致性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endParaRPr lang="en-US" altLang="zh-CN" dirty="0">
              <a:solidFill>
                <a:srgbClr val="2159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>
            <a:spLocks/>
          </p:cNvSpPr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2.1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互联网应用技术发展与工作模式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9750" y="1412776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2.1.4 </a:t>
            </a:r>
            <a:r>
              <a:rPr lang="zh-CN" altLang="en-US" sz="2200" dirty="0"/>
              <a:t>纯</a:t>
            </a:r>
            <a:r>
              <a:rPr lang="en-US" altLang="zh-CN" sz="2200" dirty="0"/>
              <a:t>P2P</a:t>
            </a:r>
            <a:r>
              <a:rPr lang="zh-CN" altLang="en-US" sz="2200" dirty="0"/>
              <a:t>模型</a:t>
            </a:r>
            <a:endParaRPr lang="en-US" altLang="zh-CN" sz="2200" dirty="0"/>
          </a:p>
        </p:txBody>
      </p: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6AEEEFF6-848D-44DF-96CA-9554B9BEBF22}"/>
              </a:ext>
            </a:extLst>
          </p:cNvPr>
          <p:cNvGrpSpPr/>
          <p:nvPr/>
        </p:nvGrpSpPr>
        <p:grpSpPr>
          <a:xfrm>
            <a:off x="461392" y="2276873"/>
            <a:ext cx="4011738" cy="1824212"/>
            <a:chOff x="709393" y="1772816"/>
            <a:chExt cx="7725216" cy="1440160"/>
          </a:xfrm>
        </p:grpSpPr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7E188015-2021-4A39-9430-2CD01EAAF35D}"/>
                </a:ext>
              </a:extLst>
            </p:cNvPr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L 形 264">
              <a:extLst>
                <a:ext uri="{FF2B5EF4-FFF2-40B4-BE49-F238E27FC236}">
                  <a16:creationId xmlns:a16="http://schemas.microsoft.com/office/drawing/2014/main" id="{EAD1BBAE-2E8A-48B5-8694-1FEB07059D9C}"/>
                </a:ext>
              </a:extLst>
            </p:cNvPr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L 形 265">
              <a:extLst>
                <a:ext uri="{FF2B5EF4-FFF2-40B4-BE49-F238E27FC236}">
                  <a16:creationId xmlns:a16="http://schemas.microsoft.com/office/drawing/2014/main" id="{ECD0D0DE-92AF-44A4-9983-364769913AE7}"/>
                </a:ext>
              </a:extLst>
            </p:cNvPr>
            <p:cNvSpPr/>
            <p:nvPr/>
          </p:nvSpPr>
          <p:spPr>
            <a:xfrm rot="16200000">
              <a:off x="8171937" y="2936468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3" name="内容占位符 4">
            <a:extLst>
              <a:ext uri="{FF2B5EF4-FFF2-40B4-BE49-F238E27FC236}">
                <a16:creationId xmlns:a16="http://schemas.microsoft.com/office/drawing/2014/main" id="{BD808756-B007-48CE-AE0E-0E390B8594A1}"/>
              </a:ext>
            </a:extLst>
          </p:cNvPr>
          <p:cNvSpPr txBox="1">
            <a:spLocks/>
          </p:cNvSpPr>
          <p:nvPr/>
        </p:nvSpPr>
        <p:spPr bwMode="auto">
          <a:xfrm>
            <a:off x="513296" y="2312207"/>
            <a:ext cx="4175733" cy="175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没有永远在线的服务器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任意端系统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</a:rPr>
              <a:t>节点可以通信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节点间歇性接入网络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节点可能改变</a:t>
            </a:r>
            <a:r>
              <a:rPr lang="en-US" altLang="zh-CN" dirty="0">
                <a:latin typeface="Times New Roman" panose="02020603050405020304" pitchFamily="18" charset="0"/>
              </a:rPr>
              <a:t>IP</a:t>
            </a:r>
          </a:p>
        </p:txBody>
      </p:sp>
      <p:sp>
        <p:nvSpPr>
          <p:cNvPr id="261" name="Freeform 7">
            <a:extLst>
              <a:ext uri="{FF2B5EF4-FFF2-40B4-BE49-F238E27FC236}">
                <a16:creationId xmlns:a16="http://schemas.microsoft.com/office/drawing/2014/main" id="{B2320C9D-54C6-489B-A870-C85B98BAFB5F}"/>
              </a:ext>
            </a:extLst>
          </p:cNvPr>
          <p:cNvSpPr>
            <a:spLocks/>
          </p:cNvSpPr>
          <p:nvPr/>
        </p:nvSpPr>
        <p:spPr bwMode="auto">
          <a:xfrm>
            <a:off x="6982966" y="2659063"/>
            <a:ext cx="1798638" cy="1674812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" name="Freeform 8">
            <a:extLst>
              <a:ext uri="{FF2B5EF4-FFF2-40B4-BE49-F238E27FC236}">
                <a16:creationId xmlns:a16="http://schemas.microsoft.com/office/drawing/2014/main" id="{24718E67-25E6-46AA-82D6-80733339E042}"/>
              </a:ext>
            </a:extLst>
          </p:cNvPr>
          <p:cNvSpPr>
            <a:spLocks/>
          </p:cNvSpPr>
          <p:nvPr/>
        </p:nvSpPr>
        <p:spPr bwMode="auto">
          <a:xfrm>
            <a:off x="5103366" y="2516188"/>
            <a:ext cx="1866900" cy="1589087"/>
          </a:xfrm>
          <a:custGeom>
            <a:avLst/>
            <a:gdLst>
              <a:gd name="T0" fmla="*/ 2147483646 w 1340"/>
              <a:gd name="T1" fmla="*/ 2147483646 h 1191"/>
              <a:gd name="T2" fmla="*/ 2147483646 w 1340"/>
              <a:gd name="T3" fmla="*/ 2147483646 h 1191"/>
              <a:gd name="T4" fmla="*/ 2147483646 w 1340"/>
              <a:gd name="T5" fmla="*/ 2147483646 h 1191"/>
              <a:gd name="T6" fmla="*/ 2147483646 w 1340"/>
              <a:gd name="T7" fmla="*/ 2147483646 h 1191"/>
              <a:gd name="T8" fmla="*/ 2147483646 w 1340"/>
              <a:gd name="T9" fmla="*/ 2147483646 h 1191"/>
              <a:gd name="T10" fmla="*/ 2147483646 w 1340"/>
              <a:gd name="T11" fmla="*/ 2147483646 h 1191"/>
              <a:gd name="T12" fmla="*/ 2147483646 w 1340"/>
              <a:gd name="T13" fmla="*/ 2147483646 h 1191"/>
              <a:gd name="T14" fmla="*/ 2147483646 w 1340"/>
              <a:gd name="T15" fmla="*/ 2147483646 h 1191"/>
              <a:gd name="T16" fmla="*/ 2147483646 w 1340"/>
              <a:gd name="T17" fmla="*/ 2147483646 h 1191"/>
              <a:gd name="T18" fmla="*/ 2147483646 w 1340"/>
              <a:gd name="T19" fmla="*/ 2147483646 h 1191"/>
              <a:gd name="T20" fmla="*/ 2147483646 w 1340"/>
              <a:gd name="T21" fmla="*/ 2147483646 h 1191"/>
              <a:gd name="T22" fmla="*/ 2147483646 w 1340"/>
              <a:gd name="T23" fmla="*/ 2147483646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FE1231E7-F2CB-46C6-9EAE-D3374EDF2291}"/>
              </a:ext>
            </a:extLst>
          </p:cNvPr>
          <p:cNvSpPr>
            <a:spLocks/>
          </p:cNvSpPr>
          <p:nvPr/>
        </p:nvSpPr>
        <p:spPr bwMode="auto">
          <a:xfrm>
            <a:off x="5471666" y="3967163"/>
            <a:ext cx="2974975" cy="2219325"/>
          </a:xfrm>
          <a:custGeom>
            <a:avLst/>
            <a:gdLst>
              <a:gd name="T0" fmla="*/ 2147483646 w 2135"/>
              <a:gd name="T1" fmla="*/ 2147483646 h 1662"/>
              <a:gd name="T2" fmla="*/ 2147483646 w 2135"/>
              <a:gd name="T3" fmla="*/ 2147483646 h 1662"/>
              <a:gd name="T4" fmla="*/ 2147483646 w 2135"/>
              <a:gd name="T5" fmla="*/ 2147483646 h 1662"/>
              <a:gd name="T6" fmla="*/ 2147483646 w 2135"/>
              <a:gd name="T7" fmla="*/ 2147483646 h 1662"/>
              <a:gd name="T8" fmla="*/ 2147483646 w 2135"/>
              <a:gd name="T9" fmla="*/ 2147483646 h 1662"/>
              <a:gd name="T10" fmla="*/ 2147483646 w 2135"/>
              <a:gd name="T11" fmla="*/ 2147483646 h 1662"/>
              <a:gd name="T12" fmla="*/ 2147483646 w 2135"/>
              <a:gd name="T13" fmla="*/ 2147483646 h 1662"/>
              <a:gd name="T14" fmla="*/ 2147483646 w 2135"/>
              <a:gd name="T15" fmla="*/ 2147483646 h 1662"/>
              <a:gd name="T16" fmla="*/ 2147483646 w 2135"/>
              <a:gd name="T17" fmla="*/ 2147483646 h 1662"/>
              <a:gd name="T18" fmla="*/ 2147483646 w 2135"/>
              <a:gd name="T19" fmla="*/ 2147483646 h 1662"/>
              <a:gd name="T20" fmla="*/ 2147483646 w 2135"/>
              <a:gd name="T21" fmla="*/ 2147483646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9" name="Group 10">
            <a:extLst>
              <a:ext uri="{FF2B5EF4-FFF2-40B4-BE49-F238E27FC236}">
                <a16:creationId xmlns:a16="http://schemas.microsoft.com/office/drawing/2014/main" id="{6EFEC228-4A1C-427D-A853-C5092D93F97A}"/>
              </a:ext>
            </a:extLst>
          </p:cNvPr>
          <p:cNvGrpSpPr>
            <a:grpSpLocks/>
          </p:cNvGrpSpPr>
          <p:nvPr/>
        </p:nvGrpSpPr>
        <p:grpSpPr bwMode="auto">
          <a:xfrm>
            <a:off x="5220841" y="2651125"/>
            <a:ext cx="733425" cy="319088"/>
            <a:chOff x="3552" y="246"/>
            <a:chExt cx="527" cy="248"/>
          </a:xfrm>
        </p:grpSpPr>
        <p:graphicFrame>
          <p:nvGraphicFramePr>
            <p:cNvPr id="270" name="Object 11">
              <a:extLst>
                <a:ext uri="{FF2B5EF4-FFF2-40B4-BE49-F238E27FC236}">
                  <a16:creationId xmlns:a16="http://schemas.microsoft.com/office/drawing/2014/main" id="{0AA01172-8999-4C0E-940A-CDC3C2C65B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47" name="ClipArt" r:id="rId4" imgW="1307263" imgH="1084139" progId="MS_ClipArt_Gallery.2">
                    <p:embed/>
                  </p:oleObj>
                </mc:Choice>
                <mc:Fallback>
                  <p:oleObj name="ClipArt" r:id="rId4" imgW="1307263" imgH="1084139" progId="MS_ClipArt_Gallery.2">
                    <p:embed/>
                    <p:pic>
                      <p:nvPicPr>
                        <p:cNvPr id="18680" name="Object 11">
                          <a:extLst>
                            <a:ext uri="{FF2B5EF4-FFF2-40B4-BE49-F238E27FC236}">
                              <a16:creationId xmlns:a16="http://schemas.microsoft.com/office/drawing/2014/main" id="{F8C6D57C-0942-496B-B82E-4D378D56D2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1" name="Object 12">
              <a:extLst>
                <a:ext uri="{FF2B5EF4-FFF2-40B4-BE49-F238E27FC236}">
                  <a16:creationId xmlns:a16="http://schemas.microsoft.com/office/drawing/2014/main" id="{6C245076-C356-4F92-9401-803942CCE6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48" name="ClipArt" r:id="rId6" imgW="681706" imgH="480401" progId="MS_ClipArt_Gallery.2">
                    <p:embed/>
                  </p:oleObj>
                </mc:Choice>
                <mc:Fallback>
                  <p:oleObj name="ClipArt" r:id="rId6" imgW="681706" imgH="480401" progId="MS_ClipArt_Gallery.2">
                    <p:embed/>
                    <p:pic>
                      <p:nvPicPr>
                        <p:cNvPr id="18681" name="Object 12">
                          <a:extLst>
                            <a:ext uri="{FF2B5EF4-FFF2-40B4-BE49-F238E27FC236}">
                              <a16:creationId xmlns:a16="http://schemas.microsoft.com/office/drawing/2014/main" id="{3623CC9D-9CC3-4B2A-9352-D6B15DCFDB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2" name="Line 13">
              <a:extLst>
                <a:ext uri="{FF2B5EF4-FFF2-40B4-BE49-F238E27FC236}">
                  <a16:creationId xmlns:a16="http://schemas.microsoft.com/office/drawing/2014/main" id="{05C7905B-A430-4AEA-8480-4B1CCF4431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3" name="Group 14">
            <a:extLst>
              <a:ext uri="{FF2B5EF4-FFF2-40B4-BE49-F238E27FC236}">
                <a16:creationId xmlns:a16="http://schemas.microsoft.com/office/drawing/2014/main" id="{DBA334D2-4B76-4AC7-9131-CD8476DA9B9E}"/>
              </a:ext>
            </a:extLst>
          </p:cNvPr>
          <p:cNvGrpSpPr>
            <a:grpSpLocks/>
          </p:cNvGrpSpPr>
          <p:nvPr/>
        </p:nvGrpSpPr>
        <p:grpSpPr bwMode="auto">
          <a:xfrm>
            <a:off x="5220841" y="3246438"/>
            <a:ext cx="733425" cy="319087"/>
            <a:chOff x="3552" y="246"/>
            <a:chExt cx="527" cy="248"/>
          </a:xfrm>
        </p:grpSpPr>
        <p:graphicFrame>
          <p:nvGraphicFramePr>
            <p:cNvPr id="274" name="Object 15">
              <a:extLst>
                <a:ext uri="{FF2B5EF4-FFF2-40B4-BE49-F238E27FC236}">
                  <a16:creationId xmlns:a16="http://schemas.microsoft.com/office/drawing/2014/main" id="{960A8495-7E88-43AE-B7CF-6E80F6822B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49" name="ClipArt" r:id="rId8" imgW="1307263" imgH="1084139" progId="MS_ClipArt_Gallery.2">
                    <p:embed/>
                  </p:oleObj>
                </mc:Choice>
                <mc:Fallback>
                  <p:oleObj name="ClipArt" r:id="rId8" imgW="1307263" imgH="1084139" progId="MS_ClipArt_Gallery.2">
                    <p:embed/>
                    <p:pic>
                      <p:nvPicPr>
                        <p:cNvPr id="18677" name="Object 15">
                          <a:extLst>
                            <a:ext uri="{FF2B5EF4-FFF2-40B4-BE49-F238E27FC236}">
                              <a16:creationId xmlns:a16="http://schemas.microsoft.com/office/drawing/2014/main" id="{8A1014B9-86BC-4729-8B01-E5B15590A5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5" name="Object 16">
              <a:extLst>
                <a:ext uri="{FF2B5EF4-FFF2-40B4-BE49-F238E27FC236}">
                  <a16:creationId xmlns:a16="http://schemas.microsoft.com/office/drawing/2014/main" id="{9503DDE9-440E-4A23-B269-7ED0ED35F6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50" name="ClipArt" r:id="rId9" imgW="681706" imgH="480401" progId="MS_ClipArt_Gallery.2">
                    <p:embed/>
                  </p:oleObj>
                </mc:Choice>
                <mc:Fallback>
                  <p:oleObj name="ClipArt" r:id="rId9" imgW="681706" imgH="480401" progId="MS_ClipArt_Gallery.2">
                    <p:embed/>
                    <p:pic>
                      <p:nvPicPr>
                        <p:cNvPr id="18678" name="Object 16">
                          <a:extLst>
                            <a:ext uri="{FF2B5EF4-FFF2-40B4-BE49-F238E27FC236}">
                              <a16:creationId xmlns:a16="http://schemas.microsoft.com/office/drawing/2014/main" id="{474DA9EE-E6B3-49B0-942E-E6816591BF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" name="Line 17">
              <a:extLst>
                <a:ext uri="{FF2B5EF4-FFF2-40B4-BE49-F238E27FC236}">
                  <a16:creationId xmlns:a16="http://schemas.microsoft.com/office/drawing/2014/main" id="{2BCD6B19-1405-49BE-B166-2947A1712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7" name="Group 18">
            <a:extLst>
              <a:ext uri="{FF2B5EF4-FFF2-40B4-BE49-F238E27FC236}">
                <a16:creationId xmlns:a16="http://schemas.microsoft.com/office/drawing/2014/main" id="{52443EB9-7914-48E2-B098-70048FBB2C4B}"/>
              </a:ext>
            </a:extLst>
          </p:cNvPr>
          <p:cNvGrpSpPr>
            <a:grpSpLocks/>
          </p:cNvGrpSpPr>
          <p:nvPr/>
        </p:nvGrpSpPr>
        <p:grpSpPr bwMode="auto">
          <a:xfrm>
            <a:off x="5597079" y="3033713"/>
            <a:ext cx="69850" cy="214312"/>
            <a:chOff x="3842" y="406"/>
            <a:chExt cx="51" cy="167"/>
          </a:xfrm>
        </p:grpSpPr>
        <p:sp>
          <p:nvSpPr>
            <p:cNvPr id="278" name="Oval 19">
              <a:extLst>
                <a:ext uri="{FF2B5EF4-FFF2-40B4-BE49-F238E27FC236}">
                  <a16:creationId xmlns:a16="http://schemas.microsoft.com/office/drawing/2014/main" id="{873F3346-78DA-49FB-ACF9-9F8035E64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9" name="Oval 20">
              <a:extLst>
                <a:ext uri="{FF2B5EF4-FFF2-40B4-BE49-F238E27FC236}">
                  <a16:creationId xmlns:a16="http://schemas.microsoft.com/office/drawing/2014/main" id="{4F357E2A-128C-405F-A6DD-8CE304934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0" name="Oval 21">
              <a:extLst>
                <a:ext uri="{FF2B5EF4-FFF2-40B4-BE49-F238E27FC236}">
                  <a16:creationId xmlns:a16="http://schemas.microsoft.com/office/drawing/2014/main" id="{30901499-17F6-40BF-9D7B-B01F7E01E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81" name="Group 22">
            <a:extLst>
              <a:ext uri="{FF2B5EF4-FFF2-40B4-BE49-F238E27FC236}">
                <a16:creationId xmlns:a16="http://schemas.microsoft.com/office/drawing/2014/main" id="{A37E9D45-8128-420A-AA43-EBC360411032}"/>
              </a:ext>
            </a:extLst>
          </p:cNvPr>
          <p:cNvGrpSpPr>
            <a:grpSpLocks/>
          </p:cNvGrpSpPr>
          <p:nvPr/>
        </p:nvGrpSpPr>
        <p:grpSpPr bwMode="auto">
          <a:xfrm>
            <a:off x="6066979" y="3536950"/>
            <a:ext cx="209550" cy="395288"/>
            <a:chOff x="4180" y="783"/>
            <a:chExt cx="150" cy="307"/>
          </a:xfrm>
        </p:grpSpPr>
        <p:sp>
          <p:nvSpPr>
            <p:cNvPr id="282" name="AutoShape 23">
              <a:extLst>
                <a:ext uri="{FF2B5EF4-FFF2-40B4-BE49-F238E27FC236}">
                  <a16:creationId xmlns:a16="http://schemas.microsoft.com/office/drawing/2014/main" id="{9A54DD57-BAE4-4376-BD96-523FE66BB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3" name="Rectangle 24">
              <a:extLst>
                <a:ext uri="{FF2B5EF4-FFF2-40B4-BE49-F238E27FC236}">
                  <a16:creationId xmlns:a16="http://schemas.microsoft.com/office/drawing/2014/main" id="{707C023F-4813-4041-9037-3A4259F41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4" name="Rectangle 25">
              <a:extLst>
                <a:ext uri="{FF2B5EF4-FFF2-40B4-BE49-F238E27FC236}">
                  <a16:creationId xmlns:a16="http://schemas.microsoft.com/office/drawing/2014/main" id="{E2AEE1BF-1480-4C05-BA17-FE4A44CC7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5" name="AutoShape 26">
              <a:extLst>
                <a:ext uri="{FF2B5EF4-FFF2-40B4-BE49-F238E27FC236}">
                  <a16:creationId xmlns:a16="http://schemas.microsoft.com/office/drawing/2014/main" id="{1EA81F2D-0B19-405F-9307-C7C662E84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6" name="Line 27">
              <a:extLst>
                <a:ext uri="{FF2B5EF4-FFF2-40B4-BE49-F238E27FC236}">
                  <a16:creationId xmlns:a16="http://schemas.microsoft.com/office/drawing/2014/main" id="{AEC4BC2A-572A-4611-83C2-8121AE6D1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" name="Line 28">
              <a:extLst>
                <a:ext uri="{FF2B5EF4-FFF2-40B4-BE49-F238E27FC236}">
                  <a16:creationId xmlns:a16="http://schemas.microsoft.com/office/drawing/2014/main" id="{A1FA105F-91AC-4444-9654-4C35AC8C4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" name="Rectangle 29">
              <a:extLst>
                <a:ext uri="{FF2B5EF4-FFF2-40B4-BE49-F238E27FC236}">
                  <a16:creationId xmlns:a16="http://schemas.microsoft.com/office/drawing/2014/main" id="{BF1CAE4D-5B82-45E8-A365-921840163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9" name="Rectangle 30">
              <a:extLst>
                <a:ext uri="{FF2B5EF4-FFF2-40B4-BE49-F238E27FC236}">
                  <a16:creationId xmlns:a16="http://schemas.microsoft.com/office/drawing/2014/main" id="{2B940713-FA27-4D0E-9A3B-42E25C858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90" name="Group 31">
            <a:extLst>
              <a:ext uri="{FF2B5EF4-FFF2-40B4-BE49-F238E27FC236}">
                <a16:creationId xmlns:a16="http://schemas.microsoft.com/office/drawing/2014/main" id="{AB1188F3-12CF-4C64-9C8A-884962EF1275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379717" y="3614737"/>
            <a:ext cx="80962" cy="233363"/>
            <a:chOff x="3842" y="406"/>
            <a:chExt cx="51" cy="167"/>
          </a:xfrm>
        </p:grpSpPr>
        <p:sp>
          <p:nvSpPr>
            <p:cNvPr id="291" name="Oval 32">
              <a:extLst>
                <a:ext uri="{FF2B5EF4-FFF2-40B4-BE49-F238E27FC236}">
                  <a16:creationId xmlns:a16="http://schemas.microsoft.com/office/drawing/2014/main" id="{DAE5E0C8-DE7B-47D3-B62A-88B19E1CC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2" name="Oval 33">
              <a:extLst>
                <a:ext uri="{FF2B5EF4-FFF2-40B4-BE49-F238E27FC236}">
                  <a16:creationId xmlns:a16="http://schemas.microsoft.com/office/drawing/2014/main" id="{1EE8972C-4AE5-4817-A8EF-6FE1C187F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3" name="Oval 34">
              <a:extLst>
                <a:ext uri="{FF2B5EF4-FFF2-40B4-BE49-F238E27FC236}">
                  <a16:creationId xmlns:a16="http://schemas.microsoft.com/office/drawing/2014/main" id="{7B2F79D8-C0E3-42FD-B1B6-2ED9BCC9D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94" name="Line 35">
            <a:extLst>
              <a:ext uri="{FF2B5EF4-FFF2-40B4-BE49-F238E27FC236}">
                <a16:creationId xmlns:a16="http://schemas.microsoft.com/office/drawing/2014/main" id="{3B051486-4427-4E38-9257-02B29C88A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3504" y="3444875"/>
            <a:ext cx="4953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" name="Line 36">
            <a:extLst>
              <a:ext uri="{FF2B5EF4-FFF2-40B4-BE49-F238E27FC236}">
                <a16:creationId xmlns:a16="http://schemas.microsoft.com/office/drawing/2014/main" id="{2D9E980D-12DA-4C5B-99DF-B4C38BD56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6679" y="3441700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" name="Line 37">
            <a:extLst>
              <a:ext uri="{FF2B5EF4-FFF2-40B4-BE49-F238E27FC236}">
                <a16:creationId xmlns:a16="http://schemas.microsoft.com/office/drawing/2014/main" id="{A9A170A0-FA2D-419C-BB4E-99C5EBE13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1979" y="3440113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" name="Line 38">
            <a:extLst>
              <a:ext uri="{FF2B5EF4-FFF2-40B4-BE49-F238E27FC236}">
                <a16:creationId xmlns:a16="http://schemas.microsoft.com/office/drawing/2014/main" id="{CA7EBD21-2194-47AB-BDF7-5DEE1EDAC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3466" y="2905125"/>
            <a:ext cx="28892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" name="Line 39">
            <a:extLst>
              <a:ext uri="{FF2B5EF4-FFF2-40B4-BE49-F238E27FC236}">
                <a16:creationId xmlns:a16="http://schemas.microsoft.com/office/drawing/2014/main" id="{1EA5B451-9BA3-4020-9C85-3193BFBA55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6166" y="3190875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" name="Line 40">
            <a:extLst>
              <a:ext uri="{FF2B5EF4-FFF2-40B4-BE49-F238E27FC236}">
                <a16:creationId xmlns:a16="http://schemas.microsoft.com/office/drawing/2014/main" id="{1CC5B46C-065C-43B6-B654-7771ED0CC5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3216" y="3276600"/>
            <a:ext cx="1588" cy="163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0" name="Group 41">
            <a:extLst>
              <a:ext uri="{FF2B5EF4-FFF2-40B4-BE49-F238E27FC236}">
                <a16:creationId xmlns:a16="http://schemas.microsoft.com/office/drawing/2014/main" id="{096CC3E2-61E1-48F4-BA0E-36860533BE1A}"/>
              </a:ext>
            </a:extLst>
          </p:cNvPr>
          <p:cNvGrpSpPr>
            <a:grpSpLocks/>
          </p:cNvGrpSpPr>
          <p:nvPr/>
        </p:nvGrpSpPr>
        <p:grpSpPr bwMode="auto">
          <a:xfrm>
            <a:off x="6562279" y="3514725"/>
            <a:ext cx="209550" cy="395288"/>
            <a:chOff x="4180" y="783"/>
            <a:chExt cx="150" cy="307"/>
          </a:xfrm>
        </p:grpSpPr>
        <p:sp>
          <p:nvSpPr>
            <p:cNvPr id="301" name="AutoShape 42">
              <a:extLst>
                <a:ext uri="{FF2B5EF4-FFF2-40B4-BE49-F238E27FC236}">
                  <a16:creationId xmlns:a16="http://schemas.microsoft.com/office/drawing/2014/main" id="{99459DDA-FACE-4A67-8465-8FF31B097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2" name="Rectangle 43">
              <a:extLst>
                <a:ext uri="{FF2B5EF4-FFF2-40B4-BE49-F238E27FC236}">
                  <a16:creationId xmlns:a16="http://schemas.microsoft.com/office/drawing/2014/main" id="{69B92702-F3B7-4E34-9E1D-5BBB4D273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3" name="Rectangle 44">
              <a:extLst>
                <a:ext uri="{FF2B5EF4-FFF2-40B4-BE49-F238E27FC236}">
                  <a16:creationId xmlns:a16="http://schemas.microsoft.com/office/drawing/2014/main" id="{1CC83E1B-48F0-4DF0-9310-5EE1B141F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4" name="AutoShape 45">
              <a:extLst>
                <a:ext uri="{FF2B5EF4-FFF2-40B4-BE49-F238E27FC236}">
                  <a16:creationId xmlns:a16="http://schemas.microsoft.com/office/drawing/2014/main" id="{360128BE-E0FA-4AEF-86CB-638A0675A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5" name="Line 46">
              <a:extLst>
                <a:ext uri="{FF2B5EF4-FFF2-40B4-BE49-F238E27FC236}">
                  <a16:creationId xmlns:a16="http://schemas.microsoft.com/office/drawing/2014/main" id="{99A1D942-CC83-448E-A838-D8C678FEE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" name="Line 47">
              <a:extLst>
                <a:ext uri="{FF2B5EF4-FFF2-40B4-BE49-F238E27FC236}">
                  <a16:creationId xmlns:a16="http://schemas.microsoft.com/office/drawing/2014/main" id="{6A45F454-B396-4EC9-9902-ACB255B44E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" name="Rectangle 48">
              <a:extLst>
                <a:ext uri="{FF2B5EF4-FFF2-40B4-BE49-F238E27FC236}">
                  <a16:creationId xmlns:a16="http://schemas.microsoft.com/office/drawing/2014/main" id="{BCC42D3B-01D2-4747-BCF7-1AAB4AF18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8" name="Rectangle 49">
              <a:extLst>
                <a:ext uri="{FF2B5EF4-FFF2-40B4-BE49-F238E27FC236}">
                  <a16:creationId xmlns:a16="http://schemas.microsoft.com/office/drawing/2014/main" id="{CDAE32CD-AA73-484D-9740-93CFD259C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09" name="Group 50">
            <a:extLst>
              <a:ext uri="{FF2B5EF4-FFF2-40B4-BE49-F238E27FC236}">
                <a16:creationId xmlns:a16="http://schemas.microsoft.com/office/drawing/2014/main" id="{BFF522C1-6370-4D02-A4E6-329A527031D4}"/>
              </a:ext>
            </a:extLst>
          </p:cNvPr>
          <p:cNvGrpSpPr>
            <a:grpSpLocks/>
          </p:cNvGrpSpPr>
          <p:nvPr/>
        </p:nvGrpSpPr>
        <p:grpSpPr bwMode="auto">
          <a:xfrm>
            <a:off x="5605016" y="4133850"/>
            <a:ext cx="479425" cy="925513"/>
            <a:chOff x="3314" y="1248"/>
            <a:chExt cx="344" cy="694"/>
          </a:xfrm>
        </p:grpSpPr>
        <p:graphicFrame>
          <p:nvGraphicFramePr>
            <p:cNvPr id="310" name="Object 51">
              <a:extLst>
                <a:ext uri="{FF2B5EF4-FFF2-40B4-BE49-F238E27FC236}">
                  <a16:creationId xmlns:a16="http://schemas.microsoft.com/office/drawing/2014/main" id="{160B5329-0C41-47AB-97C8-A6D6215607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51" name="ClipArt" r:id="rId10" imgW="1307263" imgH="1084139" progId="MS_ClipArt_Gallery.2">
                    <p:embed/>
                  </p:oleObj>
                </mc:Choice>
                <mc:Fallback>
                  <p:oleObj name="ClipArt" r:id="rId10" imgW="1307263" imgH="1084139" progId="MS_ClipArt_Gallery.2">
                    <p:embed/>
                    <p:pic>
                      <p:nvPicPr>
                        <p:cNvPr id="18646" name="Object 51">
                          <a:extLst>
                            <a:ext uri="{FF2B5EF4-FFF2-40B4-BE49-F238E27FC236}">
                              <a16:creationId xmlns:a16="http://schemas.microsoft.com/office/drawing/2014/main" id="{1549D80C-E350-4546-B6AA-71E6243AD1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" name="Line 52">
              <a:extLst>
                <a:ext uri="{FF2B5EF4-FFF2-40B4-BE49-F238E27FC236}">
                  <a16:creationId xmlns:a16="http://schemas.microsoft.com/office/drawing/2014/main" id="{AFBAB659-B2F1-437D-9A99-F2E28785F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2" name="Object 53">
              <a:extLst>
                <a:ext uri="{FF2B5EF4-FFF2-40B4-BE49-F238E27FC236}">
                  <a16:creationId xmlns:a16="http://schemas.microsoft.com/office/drawing/2014/main" id="{952E4F6C-87D6-4750-A4EF-CB5894ABE9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52" name="ClipArt" r:id="rId11" imgW="1307263" imgH="1084139" progId="MS_ClipArt_Gallery.2">
                    <p:embed/>
                  </p:oleObj>
                </mc:Choice>
                <mc:Fallback>
                  <p:oleObj name="ClipArt" r:id="rId11" imgW="1307263" imgH="1084139" progId="MS_ClipArt_Gallery.2">
                    <p:embed/>
                    <p:pic>
                      <p:nvPicPr>
                        <p:cNvPr id="18648" name="Object 53">
                          <a:extLst>
                            <a:ext uri="{FF2B5EF4-FFF2-40B4-BE49-F238E27FC236}">
                              <a16:creationId xmlns:a16="http://schemas.microsoft.com/office/drawing/2014/main" id="{4D924859-BDD9-42EB-8434-53D3D61773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3" name="Line 54">
              <a:extLst>
                <a:ext uri="{FF2B5EF4-FFF2-40B4-BE49-F238E27FC236}">
                  <a16:creationId xmlns:a16="http://schemas.microsoft.com/office/drawing/2014/main" id="{89190899-614C-40F1-A9E5-272A15400B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4" name="Group 55">
              <a:extLst>
                <a:ext uri="{FF2B5EF4-FFF2-40B4-BE49-F238E27FC236}">
                  <a16:creationId xmlns:a16="http://schemas.microsoft.com/office/drawing/2014/main" id="{02F79095-6DCC-4412-8252-1E4CDEE11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316" name="Oval 56">
                <a:extLst>
                  <a:ext uri="{FF2B5EF4-FFF2-40B4-BE49-F238E27FC236}">
                    <a16:creationId xmlns:a16="http://schemas.microsoft.com/office/drawing/2014/main" id="{70B68348-4911-4D21-995D-D5A79BB86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" name="Oval 57">
                <a:extLst>
                  <a:ext uri="{FF2B5EF4-FFF2-40B4-BE49-F238E27FC236}">
                    <a16:creationId xmlns:a16="http://schemas.microsoft.com/office/drawing/2014/main" id="{C4CC00FC-3D4F-41D6-A681-2894B6FC8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8" name="Oval 58">
                <a:extLst>
                  <a:ext uri="{FF2B5EF4-FFF2-40B4-BE49-F238E27FC236}">
                    <a16:creationId xmlns:a16="http://schemas.microsoft.com/office/drawing/2014/main" id="{A2D21E1E-28C7-4DE7-A697-5C967586F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315" name="Line 59">
              <a:extLst>
                <a:ext uri="{FF2B5EF4-FFF2-40B4-BE49-F238E27FC236}">
                  <a16:creationId xmlns:a16="http://schemas.microsoft.com/office/drawing/2014/main" id="{00CF8A45-21DB-46BA-95A7-929BDF72B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19" name="Object 60">
            <a:extLst>
              <a:ext uri="{FF2B5EF4-FFF2-40B4-BE49-F238E27FC236}">
                <a16:creationId xmlns:a16="http://schemas.microsoft.com/office/drawing/2014/main" id="{FEE08BD1-30BC-4796-AF80-308F88EB4F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072349"/>
              </p:ext>
            </p:extLst>
          </p:nvPr>
        </p:nvGraphicFramePr>
        <p:xfrm>
          <a:off x="6473379" y="5143500"/>
          <a:ext cx="41751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3" name="ClipArt" r:id="rId12" imgW="1307263" imgH="1084139" progId="MS_ClipArt_Gallery.2">
                  <p:embed/>
                </p:oleObj>
              </mc:Choice>
              <mc:Fallback>
                <p:oleObj name="ClipArt" r:id="rId12" imgW="1307263" imgH="1084139" progId="MS_ClipArt_Gallery.2">
                  <p:embed/>
                  <p:pic>
                    <p:nvPicPr>
                      <p:cNvPr id="18451" name="Object 60">
                        <a:extLst>
                          <a:ext uri="{FF2B5EF4-FFF2-40B4-BE49-F238E27FC236}">
                            <a16:creationId xmlns:a16="http://schemas.microsoft.com/office/drawing/2014/main" id="{F6F5ACFE-EEAE-4B0A-88D8-47874CAB08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379" y="5143500"/>
                        <a:ext cx="41751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" name="Object 61">
            <a:extLst>
              <a:ext uri="{FF2B5EF4-FFF2-40B4-BE49-F238E27FC236}">
                <a16:creationId xmlns:a16="http://schemas.microsoft.com/office/drawing/2014/main" id="{44E47C38-9137-42D2-AA96-159373EBCF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572026"/>
              </p:ext>
            </p:extLst>
          </p:nvPr>
        </p:nvGraphicFramePr>
        <p:xfrm>
          <a:off x="5859016" y="5132388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4" name="ClipArt" r:id="rId13" imgW="1307263" imgH="1084139" progId="MS_ClipArt_Gallery.2">
                  <p:embed/>
                </p:oleObj>
              </mc:Choice>
              <mc:Fallback>
                <p:oleObj name="ClipArt" r:id="rId13" imgW="1307263" imgH="1084139" progId="MS_ClipArt_Gallery.2">
                  <p:embed/>
                  <p:pic>
                    <p:nvPicPr>
                      <p:cNvPr id="18452" name="Object 61">
                        <a:extLst>
                          <a:ext uri="{FF2B5EF4-FFF2-40B4-BE49-F238E27FC236}">
                            <a16:creationId xmlns:a16="http://schemas.microsoft.com/office/drawing/2014/main" id="{A744AFAF-3318-419E-ABC9-E1C3435C14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016" y="5132388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" name="Oval 62">
            <a:extLst>
              <a:ext uri="{FF2B5EF4-FFF2-40B4-BE49-F238E27FC236}">
                <a16:creationId xmlns:a16="http://schemas.microsoft.com/office/drawing/2014/main" id="{3B28CB51-52EC-4E33-9CA2-8930184E662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277323" y="5236369"/>
            <a:ext cx="63500" cy="6508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22" name="Oval 63">
            <a:extLst>
              <a:ext uri="{FF2B5EF4-FFF2-40B4-BE49-F238E27FC236}">
                <a16:creationId xmlns:a16="http://schemas.microsoft.com/office/drawing/2014/main" id="{1DC4F38A-B678-4D0C-A018-5F3BDA3D33A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360667" y="5233987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23" name="Oval 64">
            <a:extLst>
              <a:ext uri="{FF2B5EF4-FFF2-40B4-BE49-F238E27FC236}">
                <a16:creationId xmlns:a16="http://schemas.microsoft.com/office/drawing/2014/main" id="{46724CA9-579B-4402-B56D-4B1AE8E7CA1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438454" y="5238750"/>
            <a:ext cx="61912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24" name="Line 65">
            <a:extLst>
              <a:ext uri="{FF2B5EF4-FFF2-40B4-BE49-F238E27FC236}">
                <a16:creationId xmlns:a16="http://schemas.microsoft.com/office/drawing/2014/main" id="{0DB1414B-E035-4B19-981D-7AF975ED82F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699597" y="5118894"/>
            <a:ext cx="603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" name="Line 66">
            <a:extLst>
              <a:ext uri="{FF2B5EF4-FFF2-40B4-BE49-F238E27FC236}">
                <a16:creationId xmlns:a16="http://schemas.microsoft.com/office/drawing/2014/main" id="{0C6E3B8A-A9B2-434B-A376-B9B85DED113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071741" y="5110163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" name="Line 67">
            <a:extLst>
              <a:ext uri="{FF2B5EF4-FFF2-40B4-BE49-F238E27FC236}">
                <a16:creationId xmlns:a16="http://schemas.microsoft.com/office/drawing/2014/main" id="{3203469D-0301-41E0-8EDA-565AC20F6A74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6419404" y="4770438"/>
            <a:ext cx="0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" name="Line 68">
            <a:extLst>
              <a:ext uri="{FF2B5EF4-FFF2-40B4-BE49-F238E27FC236}">
                <a16:creationId xmlns:a16="http://schemas.microsoft.com/office/drawing/2014/main" id="{200E5E49-7ABF-4E6D-A0BA-8BE759B568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441" y="4710113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" name="Line 69">
            <a:extLst>
              <a:ext uri="{FF2B5EF4-FFF2-40B4-BE49-F238E27FC236}">
                <a16:creationId xmlns:a16="http://schemas.microsoft.com/office/drawing/2014/main" id="{BDD3E27C-8DA0-46C8-95B6-02A593AD7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6104" y="4756150"/>
            <a:ext cx="303212" cy="385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9" name="Line 70">
            <a:extLst>
              <a:ext uri="{FF2B5EF4-FFF2-40B4-BE49-F238E27FC236}">
                <a16:creationId xmlns:a16="http://schemas.microsoft.com/office/drawing/2014/main" id="{9E91F743-EC60-4918-9BB5-C13C082F6F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81441" y="4752975"/>
            <a:ext cx="279400" cy="392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0" name="Object 71">
            <a:extLst>
              <a:ext uri="{FF2B5EF4-FFF2-40B4-BE49-F238E27FC236}">
                <a16:creationId xmlns:a16="http://schemas.microsoft.com/office/drawing/2014/main" id="{08B437D4-9A5F-4DEB-B3A8-B213DEE6FF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576500"/>
              </p:ext>
            </p:extLst>
          </p:nvPr>
        </p:nvGraphicFramePr>
        <p:xfrm>
          <a:off x="7659241" y="430530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5" name="ClipArt" r:id="rId14" imgW="982811" imgH="1208363" progId="MS_ClipArt_Gallery.2">
                  <p:embed/>
                </p:oleObj>
              </mc:Choice>
              <mc:Fallback>
                <p:oleObj name="ClipArt" r:id="rId14" imgW="982811" imgH="1208363" progId="MS_ClipArt_Gallery.2">
                  <p:embed/>
                  <p:pic>
                    <p:nvPicPr>
                      <p:cNvPr id="18462" name="Object 71">
                        <a:extLst>
                          <a:ext uri="{FF2B5EF4-FFF2-40B4-BE49-F238E27FC236}">
                            <a16:creationId xmlns:a16="http://schemas.microsoft.com/office/drawing/2014/main" id="{3978A53A-DA83-47CE-92E4-D9071CAF4E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9241" y="4305300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" name="Object 72">
            <a:extLst>
              <a:ext uri="{FF2B5EF4-FFF2-40B4-BE49-F238E27FC236}">
                <a16:creationId xmlns:a16="http://schemas.microsoft.com/office/drawing/2014/main" id="{10C537E2-4EE3-4902-958E-CCEF817A57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892869"/>
              </p:ext>
            </p:extLst>
          </p:nvPr>
        </p:nvGraphicFramePr>
        <p:xfrm>
          <a:off x="6322566" y="4386263"/>
          <a:ext cx="2032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6" name="ClipArt" r:id="rId16" imgW="982811" imgH="1208363" progId="MS_ClipArt_Gallery.2">
                  <p:embed/>
                </p:oleObj>
              </mc:Choice>
              <mc:Fallback>
                <p:oleObj name="ClipArt" r:id="rId16" imgW="982811" imgH="1208363" progId="MS_ClipArt_Gallery.2">
                  <p:embed/>
                  <p:pic>
                    <p:nvPicPr>
                      <p:cNvPr id="18463" name="Object 72">
                        <a:extLst>
                          <a:ext uri="{FF2B5EF4-FFF2-40B4-BE49-F238E27FC236}">
                            <a16:creationId xmlns:a16="http://schemas.microsoft.com/office/drawing/2014/main" id="{38E1A311-6CD5-4500-9256-F4C45A55EB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2566" y="4386263"/>
                        <a:ext cx="203200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" name="Freeform 73">
            <a:extLst>
              <a:ext uri="{FF2B5EF4-FFF2-40B4-BE49-F238E27FC236}">
                <a16:creationId xmlns:a16="http://schemas.microsoft.com/office/drawing/2014/main" id="{D943F926-3112-41CF-8DF8-1133AA0E683B}"/>
              </a:ext>
            </a:extLst>
          </p:cNvPr>
          <p:cNvSpPr>
            <a:spLocks/>
          </p:cNvSpPr>
          <p:nvPr/>
        </p:nvSpPr>
        <p:spPr bwMode="auto">
          <a:xfrm>
            <a:off x="6403529" y="4160838"/>
            <a:ext cx="1354137" cy="304800"/>
          </a:xfrm>
          <a:custGeom>
            <a:avLst/>
            <a:gdLst>
              <a:gd name="T0" fmla="*/ 0 w 972"/>
              <a:gd name="T1" fmla="*/ 2147483646 h 228"/>
              <a:gd name="T2" fmla="*/ 2147483646 w 972"/>
              <a:gd name="T3" fmla="*/ 2147483646 h 228"/>
              <a:gd name="T4" fmla="*/ 2147483646 w 972"/>
              <a:gd name="T5" fmla="*/ 2147483646 h 2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3" name="Group 74">
            <a:extLst>
              <a:ext uri="{FF2B5EF4-FFF2-40B4-BE49-F238E27FC236}">
                <a16:creationId xmlns:a16="http://schemas.microsoft.com/office/drawing/2014/main" id="{DBA5D74E-2179-44DC-B1EC-FB45C1504DFC}"/>
              </a:ext>
            </a:extLst>
          </p:cNvPr>
          <p:cNvGrpSpPr>
            <a:grpSpLocks/>
          </p:cNvGrpSpPr>
          <p:nvPr/>
        </p:nvGrpSpPr>
        <p:grpSpPr bwMode="auto">
          <a:xfrm>
            <a:off x="6670229" y="5583238"/>
            <a:ext cx="406400" cy="427037"/>
            <a:chOff x="2870" y="1518"/>
            <a:chExt cx="292" cy="320"/>
          </a:xfrm>
        </p:grpSpPr>
        <p:graphicFrame>
          <p:nvGraphicFramePr>
            <p:cNvPr id="334" name="Object 75">
              <a:extLst>
                <a:ext uri="{FF2B5EF4-FFF2-40B4-BE49-F238E27FC236}">
                  <a16:creationId xmlns:a16="http://schemas.microsoft.com/office/drawing/2014/main" id="{B5FAB6D5-0965-468C-8BA6-5E4C0CC90B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57" name="ClipArt" r:id="rId17" imgW="826829" imgH="840406" progId="MS_ClipArt_Gallery.2">
                    <p:embed/>
                  </p:oleObj>
                </mc:Choice>
                <mc:Fallback>
                  <p:oleObj name="ClipArt" r:id="rId17" imgW="826829" imgH="840406" progId="MS_ClipArt_Gallery.2">
                    <p:embed/>
                    <p:pic>
                      <p:nvPicPr>
                        <p:cNvPr id="18644" name="Object 75">
                          <a:extLst>
                            <a:ext uri="{FF2B5EF4-FFF2-40B4-BE49-F238E27FC236}">
                              <a16:creationId xmlns:a16="http://schemas.microsoft.com/office/drawing/2014/main" id="{8F0923D9-4334-410D-AFA5-02C4745731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5" name="Object 76">
              <a:extLst>
                <a:ext uri="{FF2B5EF4-FFF2-40B4-BE49-F238E27FC236}">
                  <a16:creationId xmlns:a16="http://schemas.microsoft.com/office/drawing/2014/main" id="{F862BD32-D127-477A-B5E5-280262225A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58" name="ClipArt" r:id="rId19" imgW="1268295" imgH="1199426" progId="MS_ClipArt_Gallery.2">
                    <p:embed/>
                  </p:oleObj>
                </mc:Choice>
                <mc:Fallback>
                  <p:oleObj name="ClipArt" r:id="rId19" imgW="1268295" imgH="1199426" progId="MS_ClipArt_Gallery.2">
                    <p:embed/>
                    <p:pic>
                      <p:nvPicPr>
                        <p:cNvPr id="18645" name="Object 76">
                          <a:extLst>
                            <a:ext uri="{FF2B5EF4-FFF2-40B4-BE49-F238E27FC236}">
                              <a16:creationId xmlns:a16="http://schemas.microsoft.com/office/drawing/2014/main" id="{FB859F4F-D7F3-4942-B300-61A5234582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6" name="Group 77">
            <a:extLst>
              <a:ext uri="{FF2B5EF4-FFF2-40B4-BE49-F238E27FC236}">
                <a16:creationId xmlns:a16="http://schemas.microsoft.com/office/drawing/2014/main" id="{90FF97CD-99AE-45AF-84C2-824E95B73DA0}"/>
              </a:ext>
            </a:extLst>
          </p:cNvPr>
          <p:cNvGrpSpPr>
            <a:grpSpLocks/>
          </p:cNvGrpSpPr>
          <p:nvPr/>
        </p:nvGrpSpPr>
        <p:grpSpPr bwMode="auto">
          <a:xfrm>
            <a:off x="7448104" y="5614988"/>
            <a:ext cx="406400" cy="427037"/>
            <a:chOff x="2870" y="1518"/>
            <a:chExt cx="292" cy="320"/>
          </a:xfrm>
        </p:grpSpPr>
        <p:graphicFrame>
          <p:nvGraphicFramePr>
            <p:cNvPr id="337" name="Object 78">
              <a:extLst>
                <a:ext uri="{FF2B5EF4-FFF2-40B4-BE49-F238E27FC236}">
                  <a16:creationId xmlns:a16="http://schemas.microsoft.com/office/drawing/2014/main" id="{4218B583-52E9-4CAD-AC15-4682B534A7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59" name="ClipArt" r:id="rId21" imgW="826829" imgH="840406" progId="MS_ClipArt_Gallery.2">
                    <p:embed/>
                  </p:oleObj>
                </mc:Choice>
                <mc:Fallback>
                  <p:oleObj name="ClipArt" r:id="rId21" imgW="826829" imgH="840406" progId="MS_ClipArt_Gallery.2">
                    <p:embed/>
                    <p:pic>
                      <p:nvPicPr>
                        <p:cNvPr id="18642" name="Object 78">
                          <a:extLst>
                            <a:ext uri="{FF2B5EF4-FFF2-40B4-BE49-F238E27FC236}">
                              <a16:creationId xmlns:a16="http://schemas.microsoft.com/office/drawing/2014/main" id="{EA6BC5B3-0338-43DC-AA68-A8042AC687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" name="Object 79">
              <a:extLst>
                <a:ext uri="{FF2B5EF4-FFF2-40B4-BE49-F238E27FC236}">
                  <a16:creationId xmlns:a16="http://schemas.microsoft.com/office/drawing/2014/main" id="{4A23FAB2-7550-41CF-998D-833BBE971C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60" name="ClipArt" r:id="rId22" imgW="1268295" imgH="1199426" progId="MS_ClipArt_Gallery.2">
                    <p:embed/>
                  </p:oleObj>
                </mc:Choice>
                <mc:Fallback>
                  <p:oleObj name="ClipArt" r:id="rId22" imgW="1268295" imgH="1199426" progId="MS_ClipArt_Gallery.2">
                    <p:embed/>
                    <p:pic>
                      <p:nvPicPr>
                        <p:cNvPr id="18643" name="Object 79">
                          <a:extLst>
                            <a:ext uri="{FF2B5EF4-FFF2-40B4-BE49-F238E27FC236}">
                              <a16:creationId xmlns:a16="http://schemas.microsoft.com/office/drawing/2014/main" id="{1D9D8EA8-32B2-4FA0-BD2D-75CAB4A8AE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9" name="Group 80">
            <a:extLst>
              <a:ext uri="{FF2B5EF4-FFF2-40B4-BE49-F238E27FC236}">
                <a16:creationId xmlns:a16="http://schemas.microsoft.com/office/drawing/2014/main" id="{1F643FA0-256E-40D2-A69D-F8276BBBB2E5}"/>
              </a:ext>
            </a:extLst>
          </p:cNvPr>
          <p:cNvGrpSpPr>
            <a:grpSpLocks/>
          </p:cNvGrpSpPr>
          <p:nvPr/>
        </p:nvGrpSpPr>
        <p:grpSpPr bwMode="auto">
          <a:xfrm>
            <a:off x="7033766" y="5330825"/>
            <a:ext cx="379413" cy="376238"/>
            <a:chOff x="4733" y="2082"/>
            <a:chExt cx="272" cy="282"/>
          </a:xfrm>
        </p:grpSpPr>
        <p:graphicFrame>
          <p:nvGraphicFramePr>
            <p:cNvPr id="340" name="Object 81">
              <a:extLst>
                <a:ext uri="{FF2B5EF4-FFF2-40B4-BE49-F238E27FC236}">
                  <a16:creationId xmlns:a16="http://schemas.microsoft.com/office/drawing/2014/main" id="{6E27EF47-279B-4CD2-8B24-E1C9EAB359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61" name="ClipArt" r:id="rId23" imgW="826829" imgH="840406" progId="MS_ClipArt_Gallery.2">
                    <p:embed/>
                  </p:oleObj>
                </mc:Choice>
                <mc:Fallback>
                  <p:oleObj name="ClipArt" r:id="rId23" imgW="826829" imgH="840406" progId="MS_ClipArt_Gallery.2">
                    <p:embed/>
                    <p:pic>
                      <p:nvPicPr>
                        <p:cNvPr id="18640" name="Object 81">
                          <a:extLst>
                            <a:ext uri="{FF2B5EF4-FFF2-40B4-BE49-F238E27FC236}">
                              <a16:creationId xmlns:a16="http://schemas.microsoft.com/office/drawing/2014/main" id="{8E87B669-24DC-46CF-82E8-3CA7E40A99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1" name="Rectangle 82">
              <a:extLst>
                <a:ext uri="{FF2B5EF4-FFF2-40B4-BE49-F238E27FC236}">
                  <a16:creationId xmlns:a16="http://schemas.microsoft.com/office/drawing/2014/main" id="{442932C0-CC4C-4E97-9D05-3964B371C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42" name="Line 83">
            <a:extLst>
              <a:ext uri="{FF2B5EF4-FFF2-40B4-BE49-F238E27FC236}">
                <a16:creationId xmlns:a16="http://schemas.microsoft.com/office/drawing/2014/main" id="{5D30B4CE-AA4F-46DA-8AFA-3CE0D98D8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0154" y="52339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3" name="Group 84">
            <a:extLst>
              <a:ext uri="{FF2B5EF4-FFF2-40B4-BE49-F238E27FC236}">
                <a16:creationId xmlns:a16="http://schemas.microsoft.com/office/drawing/2014/main" id="{F214A0B0-8037-4673-9C46-A55144EC7D9B}"/>
              </a:ext>
            </a:extLst>
          </p:cNvPr>
          <p:cNvGrpSpPr>
            <a:grpSpLocks/>
          </p:cNvGrpSpPr>
          <p:nvPr/>
        </p:nvGrpSpPr>
        <p:grpSpPr bwMode="auto">
          <a:xfrm>
            <a:off x="8060879" y="4657725"/>
            <a:ext cx="207962" cy="409575"/>
            <a:chOff x="4180" y="783"/>
            <a:chExt cx="150" cy="307"/>
          </a:xfrm>
        </p:grpSpPr>
        <p:sp>
          <p:nvSpPr>
            <p:cNvPr id="344" name="AutoShape 85">
              <a:extLst>
                <a:ext uri="{FF2B5EF4-FFF2-40B4-BE49-F238E27FC236}">
                  <a16:creationId xmlns:a16="http://schemas.microsoft.com/office/drawing/2014/main" id="{D5F9C957-D4C3-436E-B1E7-8FC456565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5" name="Rectangle 86">
              <a:extLst>
                <a:ext uri="{FF2B5EF4-FFF2-40B4-BE49-F238E27FC236}">
                  <a16:creationId xmlns:a16="http://schemas.microsoft.com/office/drawing/2014/main" id="{927C3470-21AF-4970-A4A3-E98A339FA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6" name="Rectangle 87">
              <a:extLst>
                <a:ext uri="{FF2B5EF4-FFF2-40B4-BE49-F238E27FC236}">
                  <a16:creationId xmlns:a16="http://schemas.microsoft.com/office/drawing/2014/main" id="{B7FC99FB-5698-479F-AC09-51CAC0807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7" name="AutoShape 88">
              <a:extLst>
                <a:ext uri="{FF2B5EF4-FFF2-40B4-BE49-F238E27FC236}">
                  <a16:creationId xmlns:a16="http://schemas.microsoft.com/office/drawing/2014/main" id="{589D679F-F974-4A26-ACF5-6B93BA01F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" name="Line 89">
              <a:extLst>
                <a:ext uri="{FF2B5EF4-FFF2-40B4-BE49-F238E27FC236}">
                  <a16:creationId xmlns:a16="http://schemas.microsoft.com/office/drawing/2014/main" id="{4819DAF0-87C9-4C91-9B99-047295E3F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" name="Line 90">
              <a:extLst>
                <a:ext uri="{FF2B5EF4-FFF2-40B4-BE49-F238E27FC236}">
                  <a16:creationId xmlns:a16="http://schemas.microsoft.com/office/drawing/2014/main" id="{CA2CC1A5-4D0A-4C18-8383-B642A69E1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" name="Rectangle 91">
              <a:extLst>
                <a:ext uri="{FF2B5EF4-FFF2-40B4-BE49-F238E27FC236}">
                  <a16:creationId xmlns:a16="http://schemas.microsoft.com/office/drawing/2014/main" id="{178BE128-7DD3-4520-A01F-17C2B0CBB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1" name="Rectangle 92">
              <a:extLst>
                <a:ext uri="{FF2B5EF4-FFF2-40B4-BE49-F238E27FC236}">
                  <a16:creationId xmlns:a16="http://schemas.microsoft.com/office/drawing/2014/main" id="{C0FC7632-1EEB-4C79-BFEC-6B14D77FB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52" name="Group 93">
            <a:extLst>
              <a:ext uri="{FF2B5EF4-FFF2-40B4-BE49-F238E27FC236}">
                <a16:creationId xmlns:a16="http://schemas.microsoft.com/office/drawing/2014/main" id="{8EA1266A-BDC6-430B-86C3-44AEE92F99ED}"/>
              </a:ext>
            </a:extLst>
          </p:cNvPr>
          <p:cNvGrpSpPr>
            <a:grpSpLocks/>
          </p:cNvGrpSpPr>
          <p:nvPr/>
        </p:nvGrpSpPr>
        <p:grpSpPr bwMode="auto">
          <a:xfrm>
            <a:off x="8048179" y="5102225"/>
            <a:ext cx="207962" cy="409575"/>
            <a:chOff x="4180" y="783"/>
            <a:chExt cx="150" cy="307"/>
          </a:xfrm>
        </p:grpSpPr>
        <p:sp>
          <p:nvSpPr>
            <p:cNvPr id="353" name="AutoShape 94">
              <a:extLst>
                <a:ext uri="{FF2B5EF4-FFF2-40B4-BE49-F238E27FC236}">
                  <a16:creationId xmlns:a16="http://schemas.microsoft.com/office/drawing/2014/main" id="{219DAA15-E546-44D1-A047-9BFDD3853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4" name="Rectangle 95">
              <a:extLst>
                <a:ext uri="{FF2B5EF4-FFF2-40B4-BE49-F238E27FC236}">
                  <a16:creationId xmlns:a16="http://schemas.microsoft.com/office/drawing/2014/main" id="{D023B30D-9050-4962-A712-506414D08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5" name="Rectangle 96">
              <a:extLst>
                <a:ext uri="{FF2B5EF4-FFF2-40B4-BE49-F238E27FC236}">
                  <a16:creationId xmlns:a16="http://schemas.microsoft.com/office/drawing/2014/main" id="{265CBAB1-E32C-47EB-9F5B-358FE450E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6" name="AutoShape 97">
              <a:extLst>
                <a:ext uri="{FF2B5EF4-FFF2-40B4-BE49-F238E27FC236}">
                  <a16:creationId xmlns:a16="http://schemas.microsoft.com/office/drawing/2014/main" id="{48FA8760-2D99-4DD7-AED7-F91C2800C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7" name="Line 98">
              <a:extLst>
                <a:ext uri="{FF2B5EF4-FFF2-40B4-BE49-F238E27FC236}">
                  <a16:creationId xmlns:a16="http://schemas.microsoft.com/office/drawing/2014/main" id="{6CCE5D6B-A186-44DB-B070-EE0E1D1E0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" name="Line 99">
              <a:extLst>
                <a:ext uri="{FF2B5EF4-FFF2-40B4-BE49-F238E27FC236}">
                  <a16:creationId xmlns:a16="http://schemas.microsoft.com/office/drawing/2014/main" id="{B22A905D-EBA3-4A89-A12E-F4917BD14F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" name="Rectangle 100">
              <a:extLst>
                <a:ext uri="{FF2B5EF4-FFF2-40B4-BE49-F238E27FC236}">
                  <a16:creationId xmlns:a16="http://schemas.microsoft.com/office/drawing/2014/main" id="{CE0E0661-5857-4C6A-AECD-5E3B01CB0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0" name="Rectangle 101">
              <a:extLst>
                <a:ext uri="{FF2B5EF4-FFF2-40B4-BE49-F238E27FC236}">
                  <a16:creationId xmlns:a16="http://schemas.microsoft.com/office/drawing/2014/main" id="{30A24477-6970-4943-9637-F7D2CD84E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61" name="Line 102">
            <a:extLst>
              <a:ext uri="{FF2B5EF4-FFF2-40B4-BE49-F238E27FC236}">
                <a16:creationId xmlns:a16="http://schemas.microsoft.com/office/drawing/2014/main" id="{B9D08882-5697-492A-A003-38FCCA1432BA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674322" y="5033169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" name="Line 103">
            <a:extLst>
              <a:ext uri="{FF2B5EF4-FFF2-40B4-BE49-F238E27FC236}">
                <a16:creationId xmlns:a16="http://schemas.microsoft.com/office/drawing/2014/main" id="{D55602E8-0026-4BA6-9F18-78BEF4BE8F4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29923" y="5283994"/>
            <a:ext cx="0" cy="103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" name="Line 104">
            <a:extLst>
              <a:ext uri="{FF2B5EF4-FFF2-40B4-BE49-F238E27FC236}">
                <a16:creationId xmlns:a16="http://schemas.microsoft.com/office/drawing/2014/main" id="{6FB3D27A-2FED-418E-AD56-8E58BFD9650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18016" y="4814888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4" name="Line 105">
            <a:extLst>
              <a:ext uri="{FF2B5EF4-FFF2-40B4-BE49-F238E27FC236}">
                <a16:creationId xmlns:a16="http://schemas.microsoft.com/office/drawing/2014/main" id="{1AB28986-433C-4C70-BFB9-ACB3EFD089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7216" y="2955925"/>
            <a:ext cx="458788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" name="Line 106">
            <a:extLst>
              <a:ext uri="{FF2B5EF4-FFF2-40B4-BE49-F238E27FC236}">
                <a16:creationId xmlns:a16="http://schemas.microsoft.com/office/drawing/2014/main" id="{EE1D4B7D-8D63-4FB6-A8EA-7EA1D721FF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254" y="2940050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" name="Line 107">
            <a:extLst>
              <a:ext uri="{FF2B5EF4-FFF2-40B4-BE49-F238E27FC236}">
                <a16:creationId xmlns:a16="http://schemas.microsoft.com/office/drawing/2014/main" id="{7C8A6663-2707-469C-9B81-49803F5372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1366" y="3276600"/>
            <a:ext cx="2413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" name="Line 108">
            <a:extLst>
              <a:ext uri="{FF2B5EF4-FFF2-40B4-BE49-F238E27FC236}">
                <a16:creationId xmlns:a16="http://schemas.microsoft.com/office/drawing/2014/main" id="{89757C66-23E5-44B5-9FA0-E5A273CE2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1429" y="30527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" name="Line 109">
            <a:extLst>
              <a:ext uri="{FF2B5EF4-FFF2-40B4-BE49-F238E27FC236}">
                <a16:creationId xmlns:a16="http://schemas.microsoft.com/office/drawing/2014/main" id="{FAD3B540-6CEF-4AF3-912E-0D8B2903A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6829" y="3700463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" name="Line 110">
            <a:extLst>
              <a:ext uri="{FF2B5EF4-FFF2-40B4-BE49-F238E27FC236}">
                <a16:creationId xmlns:a16="http://schemas.microsoft.com/office/drawing/2014/main" id="{6F6FC2CC-8EC6-4A52-B42B-D456BE9181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67204" y="4165600"/>
            <a:ext cx="26670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0" name="Line 111">
            <a:extLst>
              <a:ext uri="{FF2B5EF4-FFF2-40B4-BE49-F238E27FC236}">
                <a16:creationId xmlns:a16="http://schemas.microsoft.com/office/drawing/2014/main" id="{6FD003BA-9C0B-4940-9735-41442AD9B3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40191" y="3244850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1" name="Line 112">
            <a:extLst>
              <a:ext uri="{FF2B5EF4-FFF2-40B4-BE49-F238E27FC236}">
                <a16:creationId xmlns:a16="http://schemas.microsoft.com/office/drawing/2014/main" id="{F8111E34-1E2F-4463-927A-2FBDD9CBF8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49716" y="2684463"/>
            <a:ext cx="350838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" name="Line 113">
            <a:extLst>
              <a:ext uri="{FF2B5EF4-FFF2-40B4-BE49-F238E27FC236}">
                <a16:creationId xmlns:a16="http://schemas.microsoft.com/office/drawing/2014/main" id="{92D9ED37-DE34-4195-A460-F516F9196C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67266" y="2860675"/>
            <a:ext cx="201613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3" name="Group 144">
            <a:extLst>
              <a:ext uri="{FF2B5EF4-FFF2-40B4-BE49-F238E27FC236}">
                <a16:creationId xmlns:a16="http://schemas.microsoft.com/office/drawing/2014/main" id="{B3833FDE-4FED-448C-B8E6-D860BBD66CF1}"/>
              </a:ext>
            </a:extLst>
          </p:cNvPr>
          <p:cNvGrpSpPr>
            <a:grpSpLocks/>
          </p:cNvGrpSpPr>
          <p:nvPr/>
        </p:nvGrpSpPr>
        <p:grpSpPr bwMode="auto">
          <a:xfrm>
            <a:off x="6178104" y="3052763"/>
            <a:ext cx="501650" cy="233362"/>
            <a:chOff x="3600" y="219"/>
            <a:chExt cx="360" cy="175"/>
          </a:xfrm>
        </p:grpSpPr>
        <p:sp>
          <p:nvSpPr>
            <p:cNvPr id="374" name="Oval 145">
              <a:extLst>
                <a:ext uri="{FF2B5EF4-FFF2-40B4-BE49-F238E27FC236}">
                  <a16:creationId xmlns:a16="http://schemas.microsoft.com/office/drawing/2014/main" id="{13385D59-E2E3-4C1A-AECB-8CCCEABC6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5" name="Line 146">
              <a:extLst>
                <a:ext uri="{FF2B5EF4-FFF2-40B4-BE49-F238E27FC236}">
                  <a16:creationId xmlns:a16="http://schemas.microsoft.com/office/drawing/2014/main" id="{91EA4B0F-7C80-48A3-A9B1-0CABF2A0F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" name="Line 147">
              <a:extLst>
                <a:ext uri="{FF2B5EF4-FFF2-40B4-BE49-F238E27FC236}">
                  <a16:creationId xmlns:a16="http://schemas.microsoft.com/office/drawing/2014/main" id="{EEF8FDAA-2D7B-4D87-A08A-BFA683E9C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" name="Rectangle 148">
              <a:extLst>
                <a:ext uri="{FF2B5EF4-FFF2-40B4-BE49-F238E27FC236}">
                  <a16:creationId xmlns:a16="http://schemas.microsoft.com/office/drawing/2014/main" id="{CD199CE4-8C70-4607-A528-8187DF844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78" name="Oval 149">
              <a:extLst>
                <a:ext uri="{FF2B5EF4-FFF2-40B4-BE49-F238E27FC236}">
                  <a16:creationId xmlns:a16="http://schemas.microsoft.com/office/drawing/2014/main" id="{D98DA7EF-DB50-407E-AB10-AFEA47BC9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379" name="Group 150">
              <a:extLst>
                <a:ext uri="{FF2B5EF4-FFF2-40B4-BE49-F238E27FC236}">
                  <a16:creationId xmlns:a16="http://schemas.microsoft.com/office/drawing/2014/main" id="{9C3A96C2-660B-4553-B1E8-CDCF35150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84" name="Line 151">
                <a:extLst>
                  <a:ext uri="{FF2B5EF4-FFF2-40B4-BE49-F238E27FC236}">
                    <a16:creationId xmlns:a16="http://schemas.microsoft.com/office/drawing/2014/main" id="{F748BDF9-60B4-4B49-AC87-739E43326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5" name="Line 152">
                <a:extLst>
                  <a:ext uri="{FF2B5EF4-FFF2-40B4-BE49-F238E27FC236}">
                    <a16:creationId xmlns:a16="http://schemas.microsoft.com/office/drawing/2014/main" id="{98534D5D-C6AD-45D2-A2AB-980794E21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6" name="Line 153">
                <a:extLst>
                  <a:ext uri="{FF2B5EF4-FFF2-40B4-BE49-F238E27FC236}">
                    <a16:creationId xmlns:a16="http://schemas.microsoft.com/office/drawing/2014/main" id="{9E1596CB-FF98-4236-899A-2BA61F230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80" name="Group 154">
              <a:extLst>
                <a:ext uri="{FF2B5EF4-FFF2-40B4-BE49-F238E27FC236}">
                  <a16:creationId xmlns:a16="http://schemas.microsoft.com/office/drawing/2014/main" id="{F1A081FA-ED0C-451D-B8AD-97899AB9BC0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81" name="Line 155">
                <a:extLst>
                  <a:ext uri="{FF2B5EF4-FFF2-40B4-BE49-F238E27FC236}">
                    <a16:creationId xmlns:a16="http://schemas.microsoft.com/office/drawing/2014/main" id="{63AFFA67-7E17-4640-BB62-63D3B1EB5A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2" name="Line 156">
                <a:extLst>
                  <a:ext uri="{FF2B5EF4-FFF2-40B4-BE49-F238E27FC236}">
                    <a16:creationId xmlns:a16="http://schemas.microsoft.com/office/drawing/2014/main" id="{A7ACF8A4-D607-487A-B845-D16112AFBB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3" name="Line 157">
                <a:extLst>
                  <a:ext uri="{FF2B5EF4-FFF2-40B4-BE49-F238E27FC236}">
                    <a16:creationId xmlns:a16="http://schemas.microsoft.com/office/drawing/2014/main" id="{C1B483AD-9A61-4FCC-B081-8D2FF84F6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87" name="Group 158">
            <a:extLst>
              <a:ext uri="{FF2B5EF4-FFF2-40B4-BE49-F238E27FC236}">
                <a16:creationId xmlns:a16="http://schemas.microsoft.com/office/drawing/2014/main" id="{82873418-BCBB-45C7-9817-C92310AEF67D}"/>
              </a:ext>
            </a:extLst>
          </p:cNvPr>
          <p:cNvGrpSpPr>
            <a:grpSpLocks/>
          </p:cNvGrpSpPr>
          <p:nvPr/>
        </p:nvGrpSpPr>
        <p:grpSpPr bwMode="auto">
          <a:xfrm>
            <a:off x="7130604" y="2824163"/>
            <a:ext cx="501650" cy="233362"/>
            <a:chOff x="3600" y="219"/>
            <a:chExt cx="360" cy="175"/>
          </a:xfrm>
        </p:grpSpPr>
        <p:sp>
          <p:nvSpPr>
            <p:cNvPr id="388" name="Oval 159">
              <a:extLst>
                <a:ext uri="{FF2B5EF4-FFF2-40B4-BE49-F238E27FC236}">
                  <a16:creationId xmlns:a16="http://schemas.microsoft.com/office/drawing/2014/main" id="{CEEC89B9-14BB-4BBC-8249-3552B95A2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9" name="Line 160">
              <a:extLst>
                <a:ext uri="{FF2B5EF4-FFF2-40B4-BE49-F238E27FC236}">
                  <a16:creationId xmlns:a16="http://schemas.microsoft.com/office/drawing/2014/main" id="{1F2AC563-6A7F-43E4-BE29-07A4F6093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" name="Line 161">
              <a:extLst>
                <a:ext uri="{FF2B5EF4-FFF2-40B4-BE49-F238E27FC236}">
                  <a16:creationId xmlns:a16="http://schemas.microsoft.com/office/drawing/2014/main" id="{D0100D40-9D2C-4611-8A64-A90301C5E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" name="Rectangle 162">
              <a:extLst>
                <a:ext uri="{FF2B5EF4-FFF2-40B4-BE49-F238E27FC236}">
                  <a16:creationId xmlns:a16="http://schemas.microsoft.com/office/drawing/2014/main" id="{7AAE62A9-9D88-4808-964B-361CA6C3F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92" name="Oval 163">
              <a:extLst>
                <a:ext uri="{FF2B5EF4-FFF2-40B4-BE49-F238E27FC236}">
                  <a16:creationId xmlns:a16="http://schemas.microsoft.com/office/drawing/2014/main" id="{4591C815-6783-458D-8490-6E6363508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393" name="Group 164">
              <a:extLst>
                <a:ext uri="{FF2B5EF4-FFF2-40B4-BE49-F238E27FC236}">
                  <a16:creationId xmlns:a16="http://schemas.microsoft.com/office/drawing/2014/main" id="{3FD2E598-FAA6-4533-BC34-48DB93EF4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98" name="Line 165">
                <a:extLst>
                  <a:ext uri="{FF2B5EF4-FFF2-40B4-BE49-F238E27FC236}">
                    <a16:creationId xmlns:a16="http://schemas.microsoft.com/office/drawing/2014/main" id="{F490098A-F8E4-4CCC-AAF2-6F66E53A1B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" name="Line 166">
                <a:extLst>
                  <a:ext uri="{FF2B5EF4-FFF2-40B4-BE49-F238E27FC236}">
                    <a16:creationId xmlns:a16="http://schemas.microsoft.com/office/drawing/2014/main" id="{819422B7-1BD4-463F-B68D-98650D6A0C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" name="Line 167">
                <a:extLst>
                  <a:ext uri="{FF2B5EF4-FFF2-40B4-BE49-F238E27FC236}">
                    <a16:creationId xmlns:a16="http://schemas.microsoft.com/office/drawing/2014/main" id="{1C50DC8C-688D-4609-80CD-EED0E492F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94" name="Group 168">
              <a:extLst>
                <a:ext uri="{FF2B5EF4-FFF2-40B4-BE49-F238E27FC236}">
                  <a16:creationId xmlns:a16="http://schemas.microsoft.com/office/drawing/2014/main" id="{F266BFD7-7893-44AD-AE0C-20102EAEBED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95" name="Line 169">
                <a:extLst>
                  <a:ext uri="{FF2B5EF4-FFF2-40B4-BE49-F238E27FC236}">
                    <a16:creationId xmlns:a16="http://schemas.microsoft.com/office/drawing/2014/main" id="{8B1FBDB0-BA6B-4EBB-A7FB-7A0631303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6" name="Line 170">
                <a:extLst>
                  <a:ext uri="{FF2B5EF4-FFF2-40B4-BE49-F238E27FC236}">
                    <a16:creationId xmlns:a16="http://schemas.microsoft.com/office/drawing/2014/main" id="{F90F20CC-9232-42BC-B208-FBF9FA003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7" name="Line 171">
                <a:extLst>
                  <a:ext uri="{FF2B5EF4-FFF2-40B4-BE49-F238E27FC236}">
                    <a16:creationId xmlns:a16="http://schemas.microsoft.com/office/drawing/2014/main" id="{2739E5F3-FB50-4402-8821-FD5447DCCF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01" name="Group 172">
            <a:extLst>
              <a:ext uri="{FF2B5EF4-FFF2-40B4-BE49-F238E27FC236}">
                <a16:creationId xmlns:a16="http://schemas.microsoft.com/office/drawing/2014/main" id="{C0F6BEAC-EFC0-472E-9C7C-A53DF89A5A28}"/>
              </a:ext>
            </a:extLst>
          </p:cNvPr>
          <p:cNvGrpSpPr>
            <a:grpSpLocks/>
          </p:cNvGrpSpPr>
          <p:nvPr/>
        </p:nvGrpSpPr>
        <p:grpSpPr bwMode="auto">
          <a:xfrm>
            <a:off x="7148066" y="3481388"/>
            <a:ext cx="501650" cy="233362"/>
            <a:chOff x="3600" y="219"/>
            <a:chExt cx="360" cy="175"/>
          </a:xfrm>
        </p:grpSpPr>
        <p:sp>
          <p:nvSpPr>
            <p:cNvPr id="402" name="Oval 173">
              <a:extLst>
                <a:ext uri="{FF2B5EF4-FFF2-40B4-BE49-F238E27FC236}">
                  <a16:creationId xmlns:a16="http://schemas.microsoft.com/office/drawing/2014/main" id="{BA805909-5647-46AB-8615-07D00CAD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3" name="Line 174">
              <a:extLst>
                <a:ext uri="{FF2B5EF4-FFF2-40B4-BE49-F238E27FC236}">
                  <a16:creationId xmlns:a16="http://schemas.microsoft.com/office/drawing/2014/main" id="{8E3B413C-9B99-4882-85C0-CCC6104B6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" name="Line 175">
              <a:extLst>
                <a:ext uri="{FF2B5EF4-FFF2-40B4-BE49-F238E27FC236}">
                  <a16:creationId xmlns:a16="http://schemas.microsoft.com/office/drawing/2014/main" id="{BEAE8381-8817-4268-8166-5CBD01FC4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5" name="Rectangle 176">
              <a:extLst>
                <a:ext uri="{FF2B5EF4-FFF2-40B4-BE49-F238E27FC236}">
                  <a16:creationId xmlns:a16="http://schemas.microsoft.com/office/drawing/2014/main" id="{34E52E56-6ACA-4120-8409-076D27B11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06" name="Oval 177">
              <a:extLst>
                <a:ext uri="{FF2B5EF4-FFF2-40B4-BE49-F238E27FC236}">
                  <a16:creationId xmlns:a16="http://schemas.microsoft.com/office/drawing/2014/main" id="{3CEBA501-ACA7-42F4-AA1F-7E7295DA4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407" name="Group 178">
              <a:extLst>
                <a:ext uri="{FF2B5EF4-FFF2-40B4-BE49-F238E27FC236}">
                  <a16:creationId xmlns:a16="http://schemas.microsoft.com/office/drawing/2014/main" id="{4292CE8E-FCCD-4999-B8C6-9C6233EC9C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12" name="Line 179">
                <a:extLst>
                  <a:ext uri="{FF2B5EF4-FFF2-40B4-BE49-F238E27FC236}">
                    <a16:creationId xmlns:a16="http://schemas.microsoft.com/office/drawing/2014/main" id="{D7A0B1D3-28EF-4FA1-B192-F516C0BFF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" name="Line 180">
                <a:extLst>
                  <a:ext uri="{FF2B5EF4-FFF2-40B4-BE49-F238E27FC236}">
                    <a16:creationId xmlns:a16="http://schemas.microsoft.com/office/drawing/2014/main" id="{FB96A9D8-084A-485E-B4EC-4DB7FA624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" name="Line 181">
                <a:extLst>
                  <a:ext uri="{FF2B5EF4-FFF2-40B4-BE49-F238E27FC236}">
                    <a16:creationId xmlns:a16="http://schemas.microsoft.com/office/drawing/2014/main" id="{A733B9D2-6B05-4446-A4F2-116DFF61E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8" name="Group 182">
              <a:extLst>
                <a:ext uri="{FF2B5EF4-FFF2-40B4-BE49-F238E27FC236}">
                  <a16:creationId xmlns:a16="http://schemas.microsoft.com/office/drawing/2014/main" id="{B8217D6E-3AF1-43EC-8E47-4CA63AB9C66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09" name="Line 183">
                <a:extLst>
                  <a:ext uri="{FF2B5EF4-FFF2-40B4-BE49-F238E27FC236}">
                    <a16:creationId xmlns:a16="http://schemas.microsoft.com/office/drawing/2014/main" id="{5859FC20-B00C-4C8C-951C-356904B5F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" name="Line 184">
                <a:extLst>
                  <a:ext uri="{FF2B5EF4-FFF2-40B4-BE49-F238E27FC236}">
                    <a16:creationId xmlns:a16="http://schemas.microsoft.com/office/drawing/2014/main" id="{813655DA-7F9A-421F-92BF-B61B96C793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" name="Line 185">
                <a:extLst>
                  <a:ext uri="{FF2B5EF4-FFF2-40B4-BE49-F238E27FC236}">
                    <a16:creationId xmlns:a16="http://schemas.microsoft.com/office/drawing/2014/main" id="{98A0703C-7797-47C8-8DB8-72A6006335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15" name="Group 186">
            <a:extLst>
              <a:ext uri="{FF2B5EF4-FFF2-40B4-BE49-F238E27FC236}">
                <a16:creationId xmlns:a16="http://schemas.microsoft.com/office/drawing/2014/main" id="{BF7BCCAC-1394-48C8-82A9-63785D08F62E}"/>
              </a:ext>
            </a:extLst>
          </p:cNvPr>
          <p:cNvGrpSpPr>
            <a:grpSpLocks/>
          </p:cNvGrpSpPr>
          <p:nvPr/>
        </p:nvGrpSpPr>
        <p:grpSpPr bwMode="auto">
          <a:xfrm>
            <a:off x="8118029" y="3032125"/>
            <a:ext cx="500062" cy="233363"/>
            <a:chOff x="3600" y="219"/>
            <a:chExt cx="360" cy="175"/>
          </a:xfrm>
        </p:grpSpPr>
        <p:sp>
          <p:nvSpPr>
            <p:cNvPr id="416" name="Oval 187">
              <a:extLst>
                <a:ext uri="{FF2B5EF4-FFF2-40B4-BE49-F238E27FC236}">
                  <a16:creationId xmlns:a16="http://schemas.microsoft.com/office/drawing/2014/main" id="{E38F0DCA-DD15-4D31-991A-E2CC25245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7" name="Line 188">
              <a:extLst>
                <a:ext uri="{FF2B5EF4-FFF2-40B4-BE49-F238E27FC236}">
                  <a16:creationId xmlns:a16="http://schemas.microsoft.com/office/drawing/2014/main" id="{751C8D5B-9F13-4F55-BDFC-097CD96CF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" name="Line 189">
              <a:extLst>
                <a:ext uri="{FF2B5EF4-FFF2-40B4-BE49-F238E27FC236}">
                  <a16:creationId xmlns:a16="http://schemas.microsoft.com/office/drawing/2014/main" id="{26297F2D-AEAE-4DA0-828E-A46083A86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" name="Rectangle 190">
              <a:extLst>
                <a:ext uri="{FF2B5EF4-FFF2-40B4-BE49-F238E27FC236}">
                  <a16:creationId xmlns:a16="http://schemas.microsoft.com/office/drawing/2014/main" id="{2869F18A-0C7B-451C-B6EC-F4ADDF45C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20" name="Oval 191">
              <a:extLst>
                <a:ext uri="{FF2B5EF4-FFF2-40B4-BE49-F238E27FC236}">
                  <a16:creationId xmlns:a16="http://schemas.microsoft.com/office/drawing/2014/main" id="{EE453EC1-3170-4D38-A367-D660AE5E7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421" name="Group 192">
              <a:extLst>
                <a:ext uri="{FF2B5EF4-FFF2-40B4-BE49-F238E27FC236}">
                  <a16:creationId xmlns:a16="http://schemas.microsoft.com/office/drawing/2014/main" id="{41FF9650-5597-4443-9369-7C9E109A0A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6" name="Line 193">
                <a:extLst>
                  <a:ext uri="{FF2B5EF4-FFF2-40B4-BE49-F238E27FC236}">
                    <a16:creationId xmlns:a16="http://schemas.microsoft.com/office/drawing/2014/main" id="{74AF65FB-D1FD-4CB5-939A-6CC688709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7" name="Line 194">
                <a:extLst>
                  <a:ext uri="{FF2B5EF4-FFF2-40B4-BE49-F238E27FC236}">
                    <a16:creationId xmlns:a16="http://schemas.microsoft.com/office/drawing/2014/main" id="{165EBC7C-62A8-4D39-B0E1-14DE951BA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" name="Line 195">
                <a:extLst>
                  <a:ext uri="{FF2B5EF4-FFF2-40B4-BE49-F238E27FC236}">
                    <a16:creationId xmlns:a16="http://schemas.microsoft.com/office/drawing/2014/main" id="{1788DCFF-FEF5-45C8-B4A7-09F1D021B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22" name="Group 196">
              <a:extLst>
                <a:ext uri="{FF2B5EF4-FFF2-40B4-BE49-F238E27FC236}">
                  <a16:creationId xmlns:a16="http://schemas.microsoft.com/office/drawing/2014/main" id="{F19AFF28-8F04-4335-90CA-D63FD813471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3" name="Line 197">
                <a:extLst>
                  <a:ext uri="{FF2B5EF4-FFF2-40B4-BE49-F238E27FC236}">
                    <a16:creationId xmlns:a16="http://schemas.microsoft.com/office/drawing/2014/main" id="{19184A62-B7E4-44B1-BF08-82E5932B51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4" name="Line 198">
                <a:extLst>
                  <a:ext uri="{FF2B5EF4-FFF2-40B4-BE49-F238E27FC236}">
                    <a16:creationId xmlns:a16="http://schemas.microsoft.com/office/drawing/2014/main" id="{A70EF6DB-59D8-4859-8EBD-87B935D865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5" name="Line 199">
                <a:extLst>
                  <a:ext uri="{FF2B5EF4-FFF2-40B4-BE49-F238E27FC236}">
                    <a16:creationId xmlns:a16="http://schemas.microsoft.com/office/drawing/2014/main" id="{D246CCA1-2CF3-4ED6-9886-763D9217B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29" name="Group 200">
            <a:extLst>
              <a:ext uri="{FF2B5EF4-FFF2-40B4-BE49-F238E27FC236}">
                <a16:creationId xmlns:a16="http://schemas.microsoft.com/office/drawing/2014/main" id="{BEA35A0E-462F-45A8-81D9-AF2AB8823123}"/>
              </a:ext>
            </a:extLst>
          </p:cNvPr>
          <p:cNvGrpSpPr>
            <a:grpSpLocks/>
          </p:cNvGrpSpPr>
          <p:nvPr/>
        </p:nvGrpSpPr>
        <p:grpSpPr bwMode="auto">
          <a:xfrm>
            <a:off x="7924354" y="3929063"/>
            <a:ext cx="501650" cy="233362"/>
            <a:chOff x="3600" y="219"/>
            <a:chExt cx="360" cy="175"/>
          </a:xfrm>
        </p:grpSpPr>
        <p:sp>
          <p:nvSpPr>
            <p:cNvPr id="430" name="Oval 201">
              <a:extLst>
                <a:ext uri="{FF2B5EF4-FFF2-40B4-BE49-F238E27FC236}">
                  <a16:creationId xmlns:a16="http://schemas.microsoft.com/office/drawing/2014/main" id="{5BF85FF4-B8D6-4775-9253-6B6A796E0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1" name="Line 202">
              <a:extLst>
                <a:ext uri="{FF2B5EF4-FFF2-40B4-BE49-F238E27FC236}">
                  <a16:creationId xmlns:a16="http://schemas.microsoft.com/office/drawing/2014/main" id="{7A4694C9-F578-4B40-8E93-B5B4AAF9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" name="Line 203">
              <a:extLst>
                <a:ext uri="{FF2B5EF4-FFF2-40B4-BE49-F238E27FC236}">
                  <a16:creationId xmlns:a16="http://schemas.microsoft.com/office/drawing/2014/main" id="{FD0584BB-FE81-4E52-847E-74FECDA7B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" name="Rectangle 204">
              <a:extLst>
                <a:ext uri="{FF2B5EF4-FFF2-40B4-BE49-F238E27FC236}">
                  <a16:creationId xmlns:a16="http://schemas.microsoft.com/office/drawing/2014/main" id="{D2C65346-6EFF-4B42-A4F1-21A49A5CA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34" name="Oval 205">
              <a:extLst>
                <a:ext uri="{FF2B5EF4-FFF2-40B4-BE49-F238E27FC236}">
                  <a16:creationId xmlns:a16="http://schemas.microsoft.com/office/drawing/2014/main" id="{A256A224-78F2-4CC1-9486-42EB28D7A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435" name="Group 206">
              <a:extLst>
                <a:ext uri="{FF2B5EF4-FFF2-40B4-BE49-F238E27FC236}">
                  <a16:creationId xmlns:a16="http://schemas.microsoft.com/office/drawing/2014/main" id="{607D3E76-0D8E-49BA-9A1D-868E19C637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40" name="Line 207">
                <a:extLst>
                  <a:ext uri="{FF2B5EF4-FFF2-40B4-BE49-F238E27FC236}">
                    <a16:creationId xmlns:a16="http://schemas.microsoft.com/office/drawing/2014/main" id="{BCB9886A-3C1D-4E9E-85AD-5572911099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" name="Line 208">
                <a:extLst>
                  <a:ext uri="{FF2B5EF4-FFF2-40B4-BE49-F238E27FC236}">
                    <a16:creationId xmlns:a16="http://schemas.microsoft.com/office/drawing/2014/main" id="{815C2029-7B8A-41FA-8A93-F5B1D6AFA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2" name="Line 209">
                <a:extLst>
                  <a:ext uri="{FF2B5EF4-FFF2-40B4-BE49-F238E27FC236}">
                    <a16:creationId xmlns:a16="http://schemas.microsoft.com/office/drawing/2014/main" id="{EEC9AC20-BE97-4661-89FF-CA7E19D75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6" name="Group 210">
              <a:extLst>
                <a:ext uri="{FF2B5EF4-FFF2-40B4-BE49-F238E27FC236}">
                  <a16:creationId xmlns:a16="http://schemas.microsoft.com/office/drawing/2014/main" id="{61028EF5-A5FE-46E7-990A-2AA7E2AEFC4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7" name="Line 211">
                <a:extLst>
                  <a:ext uri="{FF2B5EF4-FFF2-40B4-BE49-F238E27FC236}">
                    <a16:creationId xmlns:a16="http://schemas.microsoft.com/office/drawing/2014/main" id="{2A7FCE14-D8E8-4B60-83E0-713E80619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8" name="Line 212">
                <a:extLst>
                  <a:ext uri="{FF2B5EF4-FFF2-40B4-BE49-F238E27FC236}">
                    <a16:creationId xmlns:a16="http://schemas.microsoft.com/office/drawing/2014/main" id="{F88FE8BF-008D-430A-A615-F803EAF4A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9" name="Line 213">
                <a:extLst>
                  <a:ext uri="{FF2B5EF4-FFF2-40B4-BE49-F238E27FC236}">
                    <a16:creationId xmlns:a16="http://schemas.microsoft.com/office/drawing/2014/main" id="{9B5E89E5-D441-44AA-AA50-24B34F082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43" name="Group 214">
            <a:extLst>
              <a:ext uri="{FF2B5EF4-FFF2-40B4-BE49-F238E27FC236}">
                <a16:creationId xmlns:a16="http://schemas.microsoft.com/office/drawing/2014/main" id="{E2F6E408-F3EC-4660-9AD1-079D9010927A}"/>
              </a:ext>
            </a:extLst>
          </p:cNvPr>
          <p:cNvGrpSpPr>
            <a:grpSpLocks/>
          </p:cNvGrpSpPr>
          <p:nvPr/>
        </p:nvGrpSpPr>
        <p:grpSpPr bwMode="auto">
          <a:xfrm>
            <a:off x="7590979" y="4513263"/>
            <a:ext cx="501650" cy="234950"/>
            <a:chOff x="3600" y="219"/>
            <a:chExt cx="360" cy="175"/>
          </a:xfrm>
        </p:grpSpPr>
        <p:sp>
          <p:nvSpPr>
            <p:cNvPr id="444" name="Oval 215">
              <a:extLst>
                <a:ext uri="{FF2B5EF4-FFF2-40B4-BE49-F238E27FC236}">
                  <a16:creationId xmlns:a16="http://schemas.microsoft.com/office/drawing/2014/main" id="{B073ACB1-C4FD-4837-84A0-EE00D3149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5" name="Line 216">
              <a:extLst>
                <a:ext uri="{FF2B5EF4-FFF2-40B4-BE49-F238E27FC236}">
                  <a16:creationId xmlns:a16="http://schemas.microsoft.com/office/drawing/2014/main" id="{68EF1E71-9D22-4142-AB9E-22ADACCB2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" name="Line 217">
              <a:extLst>
                <a:ext uri="{FF2B5EF4-FFF2-40B4-BE49-F238E27FC236}">
                  <a16:creationId xmlns:a16="http://schemas.microsoft.com/office/drawing/2014/main" id="{0161A731-D938-4016-94A0-001C067C1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" name="Rectangle 218">
              <a:extLst>
                <a:ext uri="{FF2B5EF4-FFF2-40B4-BE49-F238E27FC236}">
                  <a16:creationId xmlns:a16="http://schemas.microsoft.com/office/drawing/2014/main" id="{6C96458E-1731-4D91-869E-2BBF4ED5F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48" name="Oval 219">
              <a:extLst>
                <a:ext uri="{FF2B5EF4-FFF2-40B4-BE49-F238E27FC236}">
                  <a16:creationId xmlns:a16="http://schemas.microsoft.com/office/drawing/2014/main" id="{E377534A-1F74-4257-8BA0-5A99D1043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449" name="Group 220">
              <a:extLst>
                <a:ext uri="{FF2B5EF4-FFF2-40B4-BE49-F238E27FC236}">
                  <a16:creationId xmlns:a16="http://schemas.microsoft.com/office/drawing/2014/main" id="{E145CB46-341B-4A3E-AC77-20F4EA6705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54" name="Line 221">
                <a:extLst>
                  <a:ext uri="{FF2B5EF4-FFF2-40B4-BE49-F238E27FC236}">
                    <a16:creationId xmlns:a16="http://schemas.microsoft.com/office/drawing/2014/main" id="{93EE81E7-2607-42AC-9DAB-DBDB46299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5" name="Line 222">
                <a:extLst>
                  <a:ext uri="{FF2B5EF4-FFF2-40B4-BE49-F238E27FC236}">
                    <a16:creationId xmlns:a16="http://schemas.microsoft.com/office/drawing/2014/main" id="{D4DD379E-200A-4680-90A1-AD79B89A1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6" name="Line 223">
                <a:extLst>
                  <a:ext uri="{FF2B5EF4-FFF2-40B4-BE49-F238E27FC236}">
                    <a16:creationId xmlns:a16="http://schemas.microsoft.com/office/drawing/2014/main" id="{96A42462-0532-4542-8D3F-3C789050A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50" name="Group 224">
              <a:extLst>
                <a:ext uri="{FF2B5EF4-FFF2-40B4-BE49-F238E27FC236}">
                  <a16:creationId xmlns:a16="http://schemas.microsoft.com/office/drawing/2014/main" id="{CB439648-1832-479B-90D0-4452D4ECE3D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51" name="Line 225">
                <a:extLst>
                  <a:ext uri="{FF2B5EF4-FFF2-40B4-BE49-F238E27FC236}">
                    <a16:creationId xmlns:a16="http://schemas.microsoft.com/office/drawing/2014/main" id="{DB5EEF82-BF77-4E6D-9594-32C8B4F3A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" name="Line 226">
                <a:extLst>
                  <a:ext uri="{FF2B5EF4-FFF2-40B4-BE49-F238E27FC236}">
                    <a16:creationId xmlns:a16="http://schemas.microsoft.com/office/drawing/2014/main" id="{566E2867-3C6A-48C5-A3BD-92D0544E5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" name="Line 227">
                <a:extLst>
                  <a:ext uri="{FF2B5EF4-FFF2-40B4-BE49-F238E27FC236}">
                    <a16:creationId xmlns:a16="http://schemas.microsoft.com/office/drawing/2014/main" id="{AC296B97-27AF-471C-A1F6-138367B49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57" name="Group 228">
            <a:extLst>
              <a:ext uri="{FF2B5EF4-FFF2-40B4-BE49-F238E27FC236}">
                <a16:creationId xmlns:a16="http://schemas.microsoft.com/office/drawing/2014/main" id="{A7FB6F29-912F-4DB9-B4A9-23ACD6133B60}"/>
              </a:ext>
            </a:extLst>
          </p:cNvPr>
          <p:cNvGrpSpPr>
            <a:grpSpLocks/>
          </p:cNvGrpSpPr>
          <p:nvPr/>
        </p:nvGrpSpPr>
        <p:grpSpPr bwMode="auto">
          <a:xfrm>
            <a:off x="6981379" y="5002213"/>
            <a:ext cx="500062" cy="233362"/>
            <a:chOff x="3600" y="219"/>
            <a:chExt cx="360" cy="175"/>
          </a:xfrm>
        </p:grpSpPr>
        <p:sp>
          <p:nvSpPr>
            <p:cNvPr id="458" name="Oval 229">
              <a:extLst>
                <a:ext uri="{FF2B5EF4-FFF2-40B4-BE49-F238E27FC236}">
                  <a16:creationId xmlns:a16="http://schemas.microsoft.com/office/drawing/2014/main" id="{F99AAE35-6FEF-40ED-B913-DC94B8C23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9" name="Line 230">
              <a:extLst>
                <a:ext uri="{FF2B5EF4-FFF2-40B4-BE49-F238E27FC236}">
                  <a16:creationId xmlns:a16="http://schemas.microsoft.com/office/drawing/2014/main" id="{F08384BE-0540-4AC9-A19E-DFC3A7B56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" name="Line 231">
              <a:extLst>
                <a:ext uri="{FF2B5EF4-FFF2-40B4-BE49-F238E27FC236}">
                  <a16:creationId xmlns:a16="http://schemas.microsoft.com/office/drawing/2014/main" id="{C8769FBA-84A8-45EF-83DE-90244A1E8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" name="Rectangle 232">
              <a:extLst>
                <a:ext uri="{FF2B5EF4-FFF2-40B4-BE49-F238E27FC236}">
                  <a16:creationId xmlns:a16="http://schemas.microsoft.com/office/drawing/2014/main" id="{5F35FE49-4C94-4404-AA7E-476CD8946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62" name="Oval 233">
              <a:extLst>
                <a:ext uri="{FF2B5EF4-FFF2-40B4-BE49-F238E27FC236}">
                  <a16:creationId xmlns:a16="http://schemas.microsoft.com/office/drawing/2014/main" id="{7DC0674A-2826-4D0E-8BC0-EA8BC84B6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463" name="Group 234">
              <a:extLst>
                <a:ext uri="{FF2B5EF4-FFF2-40B4-BE49-F238E27FC236}">
                  <a16:creationId xmlns:a16="http://schemas.microsoft.com/office/drawing/2014/main" id="{2D842534-BBC0-4497-B508-0B879B88E1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68" name="Line 235">
                <a:extLst>
                  <a:ext uri="{FF2B5EF4-FFF2-40B4-BE49-F238E27FC236}">
                    <a16:creationId xmlns:a16="http://schemas.microsoft.com/office/drawing/2014/main" id="{8D6A777F-2558-4DCC-87C5-40FF35B1F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9" name="Line 236">
                <a:extLst>
                  <a:ext uri="{FF2B5EF4-FFF2-40B4-BE49-F238E27FC236}">
                    <a16:creationId xmlns:a16="http://schemas.microsoft.com/office/drawing/2014/main" id="{D9DADA8E-16BD-4E40-A764-FED0C3C88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0" name="Line 237">
                <a:extLst>
                  <a:ext uri="{FF2B5EF4-FFF2-40B4-BE49-F238E27FC236}">
                    <a16:creationId xmlns:a16="http://schemas.microsoft.com/office/drawing/2014/main" id="{E496B85C-D27A-4DA7-A238-ED8B36982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64" name="Group 238">
              <a:extLst>
                <a:ext uri="{FF2B5EF4-FFF2-40B4-BE49-F238E27FC236}">
                  <a16:creationId xmlns:a16="http://schemas.microsoft.com/office/drawing/2014/main" id="{A8F46B34-D814-419B-A001-B13A35F5A03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65" name="Line 239">
                <a:extLst>
                  <a:ext uri="{FF2B5EF4-FFF2-40B4-BE49-F238E27FC236}">
                    <a16:creationId xmlns:a16="http://schemas.microsoft.com/office/drawing/2014/main" id="{3FFD9871-CE0B-4863-94D8-6314FEBAC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6" name="Line 240">
                <a:extLst>
                  <a:ext uri="{FF2B5EF4-FFF2-40B4-BE49-F238E27FC236}">
                    <a16:creationId xmlns:a16="http://schemas.microsoft.com/office/drawing/2014/main" id="{152880F8-9A21-4533-9783-8CC8BEF39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7" name="Line 241">
                <a:extLst>
                  <a:ext uri="{FF2B5EF4-FFF2-40B4-BE49-F238E27FC236}">
                    <a16:creationId xmlns:a16="http://schemas.microsoft.com/office/drawing/2014/main" id="{7FE81812-2196-447D-AA6C-78FE9CA65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71" name="Group 242">
            <a:extLst>
              <a:ext uri="{FF2B5EF4-FFF2-40B4-BE49-F238E27FC236}">
                <a16:creationId xmlns:a16="http://schemas.microsoft.com/office/drawing/2014/main" id="{8ABA5D89-BCC3-4E06-981A-9430A5F45651}"/>
              </a:ext>
            </a:extLst>
          </p:cNvPr>
          <p:cNvGrpSpPr>
            <a:grpSpLocks/>
          </p:cNvGrpSpPr>
          <p:nvPr/>
        </p:nvGrpSpPr>
        <p:grpSpPr bwMode="auto">
          <a:xfrm>
            <a:off x="6178104" y="4625975"/>
            <a:ext cx="501650" cy="233363"/>
            <a:chOff x="3600" y="219"/>
            <a:chExt cx="360" cy="175"/>
          </a:xfrm>
        </p:grpSpPr>
        <p:sp>
          <p:nvSpPr>
            <p:cNvPr id="472" name="Oval 243">
              <a:extLst>
                <a:ext uri="{FF2B5EF4-FFF2-40B4-BE49-F238E27FC236}">
                  <a16:creationId xmlns:a16="http://schemas.microsoft.com/office/drawing/2014/main" id="{777360DA-3F56-4188-A6CA-C5CA6328C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3" name="Line 244">
              <a:extLst>
                <a:ext uri="{FF2B5EF4-FFF2-40B4-BE49-F238E27FC236}">
                  <a16:creationId xmlns:a16="http://schemas.microsoft.com/office/drawing/2014/main" id="{F824836F-4694-4471-AA66-CD48098F2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4" name="Line 245">
              <a:extLst>
                <a:ext uri="{FF2B5EF4-FFF2-40B4-BE49-F238E27FC236}">
                  <a16:creationId xmlns:a16="http://schemas.microsoft.com/office/drawing/2014/main" id="{10E700FC-D2EB-4E84-B36A-200CF3BA8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5" name="Rectangle 246">
              <a:extLst>
                <a:ext uri="{FF2B5EF4-FFF2-40B4-BE49-F238E27FC236}">
                  <a16:creationId xmlns:a16="http://schemas.microsoft.com/office/drawing/2014/main" id="{609FE2EF-69CB-4529-B239-BA93D5FFC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76" name="Oval 247">
              <a:extLst>
                <a:ext uri="{FF2B5EF4-FFF2-40B4-BE49-F238E27FC236}">
                  <a16:creationId xmlns:a16="http://schemas.microsoft.com/office/drawing/2014/main" id="{F4BBCB6A-847D-49D5-A36D-FF5DF88EF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477" name="Group 248">
              <a:extLst>
                <a:ext uri="{FF2B5EF4-FFF2-40B4-BE49-F238E27FC236}">
                  <a16:creationId xmlns:a16="http://schemas.microsoft.com/office/drawing/2014/main" id="{5EE240D5-CF6A-442F-BD53-625AB100F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82" name="Line 249">
                <a:extLst>
                  <a:ext uri="{FF2B5EF4-FFF2-40B4-BE49-F238E27FC236}">
                    <a16:creationId xmlns:a16="http://schemas.microsoft.com/office/drawing/2014/main" id="{3395F72D-BC26-4C5F-A8BD-38454DA7B4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3" name="Line 250">
                <a:extLst>
                  <a:ext uri="{FF2B5EF4-FFF2-40B4-BE49-F238E27FC236}">
                    <a16:creationId xmlns:a16="http://schemas.microsoft.com/office/drawing/2014/main" id="{D34CE387-F1E2-4C33-97D7-FA60073FC7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4" name="Line 251">
                <a:extLst>
                  <a:ext uri="{FF2B5EF4-FFF2-40B4-BE49-F238E27FC236}">
                    <a16:creationId xmlns:a16="http://schemas.microsoft.com/office/drawing/2014/main" id="{1CF357A6-D656-4031-8959-258616D933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78" name="Group 252">
              <a:extLst>
                <a:ext uri="{FF2B5EF4-FFF2-40B4-BE49-F238E27FC236}">
                  <a16:creationId xmlns:a16="http://schemas.microsoft.com/office/drawing/2014/main" id="{879E9CF8-9FD9-4022-90DF-D10D66B6C5E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79" name="Line 253">
                <a:extLst>
                  <a:ext uri="{FF2B5EF4-FFF2-40B4-BE49-F238E27FC236}">
                    <a16:creationId xmlns:a16="http://schemas.microsoft.com/office/drawing/2014/main" id="{A972BEFC-F392-47BF-8081-ABFCE5E48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0" name="Line 254">
                <a:extLst>
                  <a:ext uri="{FF2B5EF4-FFF2-40B4-BE49-F238E27FC236}">
                    <a16:creationId xmlns:a16="http://schemas.microsoft.com/office/drawing/2014/main" id="{5D499A27-0874-4BC5-A026-5A55D22BA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" name="Line 255">
                <a:extLst>
                  <a:ext uri="{FF2B5EF4-FFF2-40B4-BE49-F238E27FC236}">
                    <a16:creationId xmlns:a16="http://schemas.microsoft.com/office/drawing/2014/main" id="{6C46EAD9-4599-4E72-BC35-2B480FA96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85" name="Line 261">
            <a:extLst>
              <a:ext uri="{FF2B5EF4-FFF2-40B4-BE49-F238E27FC236}">
                <a16:creationId xmlns:a16="http://schemas.microsoft.com/office/drawing/2014/main" id="{41DE6666-616B-4FC3-99B8-8DDB137AEF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3691" y="4838700"/>
            <a:ext cx="1588" cy="249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6" name="Group 272">
            <a:extLst>
              <a:ext uri="{FF2B5EF4-FFF2-40B4-BE49-F238E27FC236}">
                <a16:creationId xmlns:a16="http://schemas.microsoft.com/office/drawing/2014/main" id="{14B1E8D8-EFFA-4B2E-AF7B-778D5FA716F0}"/>
              </a:ext>
            </a:extLst>
          </p:cNvPr>
          <p:cNvGrpSpPr>
            <a:grpSpLocks/>
          </p:cNvGrpSpPr>
          <p:nvPr/>
        </p:nvGrpSpPr>
        <p:grpSpPr bwMode="auto">
          <a:xfrm>
            <a:off x="4923979" y="1789113"/>
            <a:ext cx="814387" cy="858837"/>
            <a:chOff x="2938" y="2925"/>
            <a:chExt cx="513" cy="541"/>
          </a:xfrm>
        </p:grpSpPr>
        <p:sp>
          <p:nvSpPr>
            <p:cNvPr id="487" name="Rectangle 266">
              <a:extLst>
                <a:ext uri="{FF2B5EF4-FFF2-40B4-BE49-F238E27FC236}">
                  <a16:creationId xmlns:a16="http://schemas.microsoft.com/office/drawing/2014/main" id="{0B661548-C90B-4F0C-BDF3-F92B7FF1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2925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8" name="Rectangle 264">
              <a:extLst>
                <a:ext uri="{FF2B5EF4-FFF2-40B4-BE49-F238E27FC236}">
                  <a16:creationId xmlns:a16="http://schemas.microsoft.com/office/drawing/2014/main" id="{023CF140-5D96-46FE-AAE4-F28BBA347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940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9" name="Rectangle 265">
              <a:extLst>
                <a:ext uri="{FF2B5EF4-FFF2-40B4-BE49-F238E27FC236}">
                  <a16:creationId xmlns:a16="http://schemas.microsoft.com/office/drawing/2014/main" id="{EC6686C5-97C6-481E-BB09-D74818B41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943"/>
              <a:ext cx="426" cy="1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0" name="Text Box 263">
              <a:extLst>
                <a:ext uri="{FF2B5EF4-FFF2-40B4-BE49-F238E27FC236}">
                  <a16:creationId xmlns:a16="http://schemas.microsoft.com/office/drawing/2014/main" id="{87EFC90C-BDF8-4E1E-961B-95B5E63A9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8" y="2928"/>
              <a:ext cx="513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000">
                  <a:solidFill>
                    <a:schemeClr val="bg1"/>
                  </a:solidFill>
                  <a:latin typeface="Comic Sans MS" panose="030F0702030302020204" pitchFamily="66" charset="0"/>
                </a:rPr>
                <a:t>application</a:t>
              </a:r>
              <a:endParaRPr lang="en-US" altLang="zh-CN" sz="1000">
                <a:latin typeface="Comic Sans MS" panose="030F0702030302020204" pitchFamily="66" charset="0"/>
              </a:endParaRPr>
            </a:p>
            <a:p>
              <a:pPr algn="ctr"/>
              <a:r>
                <a:rPr lang="en-US" altLang="zh-CN" sz="1000">
                  <a:latin typeface="Comic Sans MS" panose="030F0702030302020204" pitchFamily="66" charset="0"/>
                </a:rPr>
                <a:t>transport</a:t>
              </a:r>
            </a:p>
            <a:p>
              <a:pPr algn="ctr"/>
              <a:r>
                <a:rPr lang="en-US" altLang="zh-CN" sz="1000">
                  <a:latin typeface="Comic Sans MS" panose="030F0702030302020204" pitchFamily="66" charset="0"/>
                </a:rPr>
                <a:t>network</a:t>
              </a:r>
            </a:p>
            <a:p>
              <a:pPr algn="ctr"/>
              <a:r>
                <a:rPr lang="en-US" altLang="zh-CN" sz="1000">
                  <a:latin typeface="Comic Sans MS" panose="030F0702030302020204" pitchFamily="66" charset="0"/>
                </a:rPr>
                <a:t>data link</a:t>
              </a:r>
            </a:p>
            <a:p>
              <a:pPr algn="ctr"/>
              <a:r>
                <a:rPr lang="en-US" altLang="zh-CN" sz="1000">
                  <a:latin typeface="Comic Sans MS" panose="030F0702030302020204" pitchFamily="66" charset="0"/>
                </a:rPr>
                <a:t>physical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91" name="Line 269">
              <a:extLst>
                <a:ext uri="{FF2B5EF4-FFF2-40B4-BE49-F238E27FC236}">
                  <a16:creationId xmlns:a16="http://schemas.microsoft.com/office/drawing/2014/main" id="{0B9BC60B-E130-4CFC-AC61-1D70D4BA6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9" y="3156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" name="Line 270">
              <a:extLst>
                <a:ext uri="{FF2B5EF4-FFF2-40B4-BE49-F238E27FC236}">
                  <a16:creationId xmlns:a16="http://schemas.microsoft.com/office/drawing/2014/main" id="{F33540B7-9461-44AF-90A9-6778997C5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5" y="3243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3" name="Line 271">
              <a:extLst>
                <a:ext uri="{FF2B5EF4-FFF2-40B4-BE49-F238E27FC236}">
                  <a16:creationId xmlns:a16="http://schemas.microsoft.com/office/drawing/2014/main" id="{929125A9-7FB2-4DCC-BD90-E2BC992F5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5" y="3330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4" name="Group 273">
            <a:extLst>
              <a:ext uri="{FF2B5EF4-FFF2-40B4-BE49-F238E27FC236}">
                <a16:creationId xmlns:a16="http://schemas.microsoft.com/office/drawing/2014/main" id="{31C84227-962C-44A6-A361-BA2DB70D325D}"/>
              </a:ext>
            </a:extLst>
          </p:cNvPr>
          <p:cNvGrpSpPr>
            <a:grpSpLocks/>
          </p:cNvGrpSpPr>
          <p:nvPr/>
        </p:nvGrpSpPr>
        <p:grpSpPr bwMode="auto">
          <a:xfrm>
            <a:off x="5547866" y="5300663"/>
            <a:ext cx="814388" cy="858837"/>
            <a:chOff x="2938" y="2925"/>
            <a:chExt cx="513" cy="541"/>
          </a:xfrm>
        </p:grpSpPr>
        <p:sp>
          <p:nvSpPr>
            <p:cNvPr id="495" name="Rectangle 274">
              <a:extLst>
                <a:ext uri="{FF2B5EF4-FFF2-40B4-BE49-F238E27FC236}">
                  <a16:creationId xmlns:a16="http://schemas.microsoft.com/office/drawing/2014/main" id="{2270ADEE-E6B0-49D5-9839-EE2427631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2925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6" name="Rectangle 275">
              <a:extLst>
                <a:ext uri="{FF2B5EF4-FFF2-40B4-BE49-F238E27FC236}">
                  <a16:creationId xmlns:a16="http://schemas.microsoft.com/office/drawing/2014/main" id="{7FC3AC83-6918-4BC2-B683-030B82E7D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940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7" name="Rectangle 276">
              <a:extLst>
                <a:ext uri="{FF2B5EF4-FFF2-40B4-BE49-F238E27FC236}">
                  <a16:creationId xmlns:a16="http://schemas.microsoft.com/office/drawing/2014/main" id="{0320284D-687D-48FC-9ABE-374256DA8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943"/>
              <a:ext cx="426" cy="1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8" name="Text Box 277">
              <a:extLst>
                <a:ext uri="{FF2B5EF4-FFF2-40B4-BE49-F238E27FC236}">
                  <a16:creationId xmlns:a16="http://schemas.microsoft.com/office/drawing/2014/main" id="{5EDA0AF3-9593-47C7-A8B0-D836A3151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8" y="2928"/>
              <a:ext cx="513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000">
                  <a:solidFill>
                    <a:schemeClr val="bg1"/>
                  </a:solidFill>
                  <a:latin typeface="Comic Sans MS" panose="030F0702030302020204" pitchFamily="66" charset="0"/>
                </a:rPr>
                <a:t>application</a:t>
              </a:r>
              <a:endParaRPr lang="en-US" altLang="zh-CN" sz="1000">
                <a:latin typeface="Comic Sans MS" panose="030F0702030302020204" pitchFamily="66" charset="0"/>
              </a:endParaRPr>
            </a:p>
            <a:p>
              <a:pPr algn="ctr"/>
              <a:r>
                <a:rPr lang="en-US" altLang="zh-CN" sz="1000">
                  <a:latin typeface="Comic Sans MS" panose="030F0702030302020204" pitchFamily="66" charset="0"/>
                </a:rPr>
                <a:t>transport</a:t>
              </a:r>
            </a:p>
            <a:p>
              <a:pPr algn="ctr"/>
              <a:r>
                <a:rPr lang="en-US" altLang="zh-CN" sz="1000">
                  <a:latin typeface="Comic Sans MS" panose="030F0702030302020204" pitchFamily="66" charset="0"/>
                </a:rPr>
                <a:t>network</a:t>
              </a:r>
            </a:p>
            <a:p>
              <a:pPr algn="ctr"/>
              <a:r>
                <a:rPr lang="en-US" altLang="zh-CN" sz="1000">
                  <a:latin typeface="Comic Sans MS" panose="030F0702030302020204" pitchFamily="66" charset="0"/>
                </a:rPr>
                <a:t>data link</a:t>
              </a:r>
            </a:p>
            <a:p>
              <a:pPr algn="ctr"/>
              <a:r>
                <a:rPr lang="en-US" altLang="zh-CN" sz="1000">
                  <a:latin typeface="Comic Sans MS" panose="030F0702030302020204" pitchFamily="66" charset="0"/>
                </a:rPr>
                <a:t>physical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99" name="Line 278">
              <a:extLst>
                <a:ext uri="{FF2B5EF4-FFF2-40B4-BE49-F238E27FC236}">
                  <a16:creationId xmlns:a16="http://schemas.microsoft.com/office/drawing/2014/main" id="{E7A22AF6-D0B5-49D6-97ED-29DA87088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9" y="3156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" name="Line 279">
              <a:extLst>
                <a:ext uri="{FF2B5EF4-FFF2-40B4-BE49-F238E27FC236}">
                  <a16:creationId xmlns:a16="http://schemas.microsoft.com/office/drawing/2014/main" id="{53D46718-DC38-4F34-8BCE-1C21923F7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5" y="3243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" name="Line 280">
              <a:extLst>
                <a:ext uri="{FF2B5EF4-FFF2-40B4-BE49-F238E27FC236}">
                  <a16:creationId xmlns:a16="http://schemas.microsoft.com/office/drawing/2014/main" id="{08DC1698-92E6-4E71-B4C0-92129B411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5" y="3330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2" name="Line 289">
            <a:extLst>
              <a:ext uri="{FF2B5EF4-FFF2-40B4-BE49-F238E27FC236}">
                <a16:creationId xmlns:a16="http://schemas.microsoft.com/office/drawing/2014/main" id="{55BC7AFE-744A-4B9B-8E03-70287603C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8191" y="2017713"/>
            <a:ext cx="325438" cy="32702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3" name="Group 296">
            <a:extLst>
              <a:ext uri="{FF2B5EF4-FFF2-40B4-BE49-F238E27FC236}">
                <a16:creationId xmlns:a16="http://schemas.microsoft.com/office/drawing/2014/main" id="{DBDC191C-3406-4E60-8C57-B081E735D08C}"/>
              </a:ext>
            </a:extLst>
          </p:cNvPr>
          <p:cNvGrpSpPr>
            <a:grpSpLocks/>
          </p:cNvGrpSpPr>
          <p:nvPr/>
        </p:nvGrpSpPr>
        <p:grpSpPr bwMode="auto">
          <a:xfrm>
            <a:off x="4716016" y="3602038"/>
            <a:ext cx="1092200" cy="368300"/>
            <a:chOff x="4032" y="2303"/>
            <a:chExt cx="688" cy="250"/>
          </a:xfrm>
        </p:grpSpPr>
        <p:sp>
          <p:nvSpPr>
            <p:cNvPr id="504" name="Rectangle 295">
              <a:extLst>
                <a:ext uri="{FF2B5EF4-FFF2-40B4-BE49-F238E27FC236}">
                  <a16:creationId xmlns:a16="http://schemas.microsoft.com/office/drawing/2014/main" id="{56AE8056-F71D-49BA-A175-EF4971D25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" y="2358"/>
              <a:ext cx="59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5" name="Text Box 294">
              <a:extLst>
                <a:ext uri="{FF2B5EF4-FFF2-40B4-BE49-F238E27FC236}">
                  <a16:creationId xmlns:a16="http://schemas.microsoft.com/office/drawing/2014/main" id="{408CF149-E08A-4FE3-A866-8F205C555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303"/>
              <a:ext cx="6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Comic Sans MS" panose="030F0702030302020204" pitchFamily="66" charset="0"/>
                </a:rPr>
                <a:t>request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sp>
        <p:nvSpPr>
          <p:cNvPr id="506" name="Line 297">
            <a:extLst>
              <a:ext uri="{FF2B5EF4-FFF2-40B4-BE49-F238E27FC236}">
                <a16:creationId xmlns:a16="http://schemas.microsoft.com/office/drawing/2014/main" id="{4CE3148B-9A59-4DEA-BBF4-145DE2500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1854" y="1912938"/>
            <a:ext cx="379412" cy="33750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7" name="Group 298">
            <a:extLst>
              <a:ext uri="{FF2B5EF4-FFF2-40B4-BE49-F238E27FC236}">
                <a16:creationId xmlns:a16="http://schemas.microsoft.com/office/drawing/2014/main" id="{D6CFB814-080B-4DEA-BDE6-B3F32C56AC6A}"/>
              </a:ext>
            </a:extLst>
          </p:cNvPr>
          <p:cNvGrpSpPr>
            <a:grpSpLocks/>
          </p:cNvGrpSpPr>
          <p:nvPr/>
        </p:nvGrpSpPr>
        <p:grpSpPr bwMode="auto">
          <a:xfrm>
            <a:off x="5966966" y="3851275"/>
            <a:ext cx="942975" cy="396875"/>
            <a:chOff x="4086" y="2303"/>
            <a:chExt cx="594" cy="250"/>
          </a:xfrm>
        </p:grpSpPr>
        <p:sp>
          <p:nvSpPr>
            <p:cNvPr id="508" name="Rectangle 299">
              <a:extLst>
                <a:ext uri="{FF2B5EF4-FFF2-40B4-BE49-F238E27FC236}">
                  <a16:creationId xmlns:a16="http://schemas.microsoft.com/office/drawing/2014/main" id="{F03D714A-00F4-4C17-9561-A588F8CB7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" y="2358"/>
              <a:ext cx="59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9" name="Text Box 300">
              <a:extLst>
                <a:ext uri="{FF2B5EF4-FFF2-40B4-BE49-F238E27FC236}">
                  <a16:creationId xmlns:a16="http://schemas.microsoft.com/office/drawing/2014/main" id="{BB34ED4F-6408-41AB-9675-AB6D337E4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2303"/>
              <a:ext cx="4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Comic Sans MS" panose="030F0702030302020204" pitchFamily="66" charset="0"/>
                </a:rPr>
                <a:t>reply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sp>
        <p:nvSpPr>
          <p:cNvPr id="510" name="Line 297">
            <a:extLst>
              <a:ext uri="{FF2B5EF4-FFF2-40B4-BE49-F238E27FC236}">
                <a16:creationId xmlns:a16="http://schemas.microsoft.com/office/drawing/2014/main" id="{5670127E-E91D-4DDB-A8A6-B4446BB94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9604" y="5210175"/>
            <a:ext cx="909637" cy="517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1" name="Line 289">
            <a:extLst>
              <a:ext uri="{FF2B5EF4-FFF2-40B4-BE49-F238E27FC236}">
                <a16:creationId xmlns:a16="http://schemas.microsoft.com/office/drawing/2014/main" id="{1D2D1D5A-9C8C-474E-9F64-976660CB5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7379" y="5322888"/>
            <a:ext cx="884237" cy="514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" name="内容占位符 4">
            <a:extLst>
              <a:ext uri="{FF2B5EF4-FFF2-40B4-BE49-F238E27FC236}">
                <a16:creationId xmlns:a16="http://schemas.microsoft.com/office/drawing/2014/main" id="{FC86217B-5A76-40C9-B305-B94C23D06C5F}"/>
              </a:ext>
            </a:extLst>
          </p:cNvPr>
          <p:cNvSpPr txBox="1">
            <a:spLocks/>
          </p:cNvSpPr>
          <p:nvPr/>
        </p:nvSpPr>
        <p:spPr bwMode="auto">
          <a:xfrm>
            <a:off x="473283" y="4381589"/>
            <a:ext cx="4015721" cy="1609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b="1" dirty="0">
                <a:latin typeface="Times New Roman" panose="02020603050405020304" pitchFamily="18" charset="0"/>
              </a:rPr>
              <a:t>Q1</a:t>
            </a:r>
            <a:r>
              <a:rPr lang="zh-CN" altLang="en-US" sz="2400" b="1" dirty="0">
                <a:latin typeface="Times New Roman" panose="02020603050405020304" pitchFamily="18" charset="0"/>
              </a:rPr>
              <a:t>：优缺点是什么？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高度可伸缩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难于管理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85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2811</TotalTime>
  <Words>1063</Words>
  <Application>Microsoft Office PowerPoint</Application>
  <PresentationFormat>全屏显示(4:3)</PresentationFormat>
  <Paragraphs>175</Paragraphs>
  <Slides>15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仿宋</vt:lpstr>
      <vt:lpstr>黑体</vt:lpstr>
      <vt:lpstr>隶书</vt:lpstr>
      <vt:lpstr>宋体</vt:lpstr>
      <vt:lpstr>Arial</vt:lpstr>
      <vt:lpstr>Calibri</vt:lpstr>
      <vt:lpstr>Calibri Light</vt:lpstr>
      <vt:lpstr>Comic Sans MS</vt:lpstr>
      <vt:lpstr>Times New Roman</vt:lpstr>
      <vt:lpstr>Wingdings</vt:lpstr>
      <vt:lpstr>Wingdings 2</vt:lpstr>
      <vt:lpstr>回顾</vt:lpstr>
      <vt:lpstr>Visio</vt:lpstr>
      <vt:lpstr>ClipArt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Wisdom Tsou</cp:lastModifiedBy>
  <cp:revision>2283</cp:revision>
  <cp:lastPrinted>2019-05-23T04:32:33Z</cp:lastPrinted>
  <dcterms:created xsi:type="dcterms:W3CDTF">2014-05-03T04:50:23Z</dcterms:created>
  <dcterms:modified xsi:type="dcterms:W3CDTF">2019-06-22T11:33:41Z</dcterms:modified>
</cp:coreProperties>
</file>