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19"/>
  </p:notesMasterIdLst>
  <p:handoutMasterIdLst>
    <p:handoutMasterId r:id="rId20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71188" autoAdjust="0"/>
  </p:normalViewPr>
  <p:slideViewPr>
    <p:cSldViewPr>
      <p:cViewPr varScale="1">
        <p:scale>
          <a:sx n="85" d="100"/>
          <a:sy n="85" d="100"/>
        </p:scale>
        <p:origin x="22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楠 陆" userId="bd212e9c8df16be3" providerId="LiveId" clId="{F60D1819-E959-4168-B334-213B5F549DE2}"/>
    <pc:docChg chg="undo custSel modSld modMainMaster">
      <pc:chgData name="楠 陆" userId="bd212e9c8df16be3" providerId="LiveId" clId="{F60D1819-E959-4168-B334-213B5F549DE2}" dt="2018-12-18T10:51:59.701" v="141" actId="20577"/>
      <pc:docMkLst>
        <pc:docMk/>
      </pc:docMkLst>
      <pc:sldChg chg="modSp modTransition">
        <pc:chgData name="楠 陆" userId="bd212e9c8df16be3" providerId="LiveId" clId="{F60D1819-E959-4168-B334-213B5F549DE2}" dt="2018-12-16T13:02:36.388" v="93"/>
        <pc:sldMkLst>
          <pc:docMk/>
          <pc:sldMk cId="0" sldId="306"/>
        </pc:sldMkLst>
        <pc:spChg chg="mod">
          <ac:chgData name="楠 陆" userId="bd212e9c8df16be3" providerId="LiveId" clId="{F60D1819-E959-4168-B334-213B5F549DE2}" dt="2018-12-16T13:02:36.388" v="93"/>
          <ac:spMkLst>
            <pc:docMk/>
            <pc:sldMk cId="0" sldId="306"/>
            <ac:spMk id="12" creationId="{EB84BBDD-6DAE-41DF-81F2-B1A70B5B8615}"/>
          </ac:spMkLst>
        </pc:spChg>
      </pc:sldChg>
      <pc:sldChg chg="modSp modTransition">
        <pc:chgData name="楠 陆" userId="bd212e9c8df16be3" providerId="LiveId" clId="{F60D1819-E959-4168-B334-213B5F549DE2}" dt="2018-12-15T00:52:39.258" v="75" actId="113"/>
        <pc:sldMkLst>
          <pc:docMk/>
          <pc:sldMk cId="3351096385" sldId="307"/>
        </pc:sldMkLst>
        <pc:spChg chg="mod">
          <ac:chgData name="楠 陆" userId="bd212e9c8df16be3" providerId="LiveId" clId="{F60D1819-E959-4168-B334-213B5F549DE2}" dt="2018-12-15T00:52:39.258" v="75" actId="113"/>
          <ac:spMkLst>
            <pc:docMk/>
            <pc:sldMk cId="3351096385" sldId="307"/>
            <ac:spMk id="7170" creationId="{38EA1496-10C2-4B7B-A453-246E3E4E79C9}"/>
          </ac:spMkLst>
        </pc:spChg>
      </pc:sldChg>
      <pc:sldChg chg="modSp modTransition">
        <pc:chgData name="楠 陆" userId="bd212e9c8df16be3" providerId="LiveId" clId="{F60D1819-E959-4168-B334-213B5F549DE2}" dt="2018-12-15T00:52:46.899" v="76" actId="113"/>
        <pc:sldMkLst>
          <pc:docMk/>
          <pc:sldMk cId="36326954" sldId="308"/>
        </pc:sldMkLst>
        <pc:spChg chg="mod">
          <ac:chgData name="楠 陆" userId="bd212e9c8df16be3" providerId="LiveId" clId="{F60D1819-E959-4168-B334-213B5F549DE2}" dt="2018-12-15T00:52:46.899" v="76" actId="113"/>
          <ac:spMkLst>
            <pc:docMk/>
            <pc:sldMk cId="36326954" sldId="308"/>
            <ac:spMk id="2" creationId="{5B2491E7-24D8-4B68-95A6-7CA3B3AA07D1}"/>
          </ac:spMkLst>
        </pc:spChg>
      </pc:sldChg>
      <pc:sldChg chg="modSp modTransition">
        <pc:chgData name="楠 陆" userId="bd212e9c8df16be3" providerId="LiveId" clId="{F60D1819-E959-4168-B334-213B5F549DE2}" dt="2018-12-15T00:52:57.616" v="77" actId="113"/>
        <pc:sldMkLst>
          <pc:docMk/>
          <pc:sldMk cId="933748140" sldId="309"/>
        </pc:sldMkLst>
        <pc:spChg chg="mod">
          <ac:chgData name="楠 陆" userId="bd212e9c8df16be3" providerId="LiveId" clId="{F60D1819-E959-4168-B334-213B5F549DE2}" dt="2018-12-15T00:52:57.616" v="77" actId="113"/>
          <ac:spMkLst>
            <pc:docMk/>
            <pc:sldMk cId="933748140" sldId="309"/>
            <ac:spMk id="11266" creationId="{717B98FA-1E2C-490F-8F36-2AAEE33CFC48}"/>
          </ac:spMkLst>
        </pc:spChg>
      </pc:sldChg>
      <pc:sldChg chg="modSp modTransition">
        <pc:chgData name="楠 陆" userId="bd212e9c8df16be3" providerId="LiveId" clId="{F60D1819-E959-4168-B334-213B5F549DE2}" dt="2018-12-15T00:53:13.692" v="79" actId="113"/>
        <pc:sldMkLst>
          <pc:docMk/>
          <pc:sldMk cId="604278438" sldId="310"/>
        </pc:sldMkLst>
        <pc:spChg chg="mod">
          <ac:chgData name="楠 陆" userId="bd212e9c8df16be3" providerId="LiveId" clId="{F60D1819-E959-4168-B334-213B5F549DE2}" dt="2018-12-15T00:53:13.692" v="79" actId="113"/>
          <ac:spMkLst>
            <pc:docMk/>
            <pc:sldMk cId="604278438" sldId="310"/>
            <ac:spMk id="2" creationId="{F27C501C-5EDE-4E81-AB5C-2DF61941F969}"/>
          </ac:spMkLst>
        </pc:spChg>
        <pc:spChg chg="mod">
          <ac:chgData name="楠 陆" userId="bd212e9c8df16be3" providerId="LiveId" clId="{F60D1819-E959-4168-B334-213B5F549DE2}" dt="2018-12-15T00:53:06.941" v="78" actId="113"/>
          <ac:spMkLst>
            <pc:docMk/>
            <pc:sldMk cId="604278438" sldId="310"/>
            <ac:spMk id="6" creationId="{82E2A12B-BB9A-4334-AA96-2C1A6E958A1B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694215882" sldId="312"/>
        </pc:sldMkLst>
      </pc:sldChg>
      <pc:sldChg chg="modSp modTransition">
        <pc:chgData name="楠 陆" userId="bd212e9c8df16be3" providerId="LiveId" clId="{F60D1819-E959-4168-B334-213B5F549DE2}" dt="2018-12-15T00:53:29.081" v="80" actId="113"/>
        <pc:sldMkLst>
          <pc:docMk/>
          <pc:sldMk cId="1640192397" sldId="313"/>
        </pc:sldMkLst>
        <pc:spChg chg="mod">
          <ac:chgData name="楠 陆" userId="bd212e9c8df16be3" providerId="LiveId" clId="{F60D1819-E959-4168-B334-213B5F549DE2}" dt="2018-12-15T00:53:29.081" v="80" actId="113"/>
          <ac:spMkLst>
            <pc:docMk/>
            <pc:sldMk cId="1640192397" sldId="313"/>
            <ac:spMk id="2" creationId="{894AB04D-7037-4A3A-B161-27584E64E844}"/>
          </ac:spMkLst>
        </pc:spChg>
      </pc:sldChg>
      <pc:sldChg chg="modSp modTransition">
        <pc:chgData name="楠 陆" userId="bd212e9c8df16be3" providerId="LiveId" clId="{F60D1819-E959-4168-B334-213B5F549DE2}" dt="2018-12-15T00:53:38.194" v="81" actId="113"/>
        <pc:sldMkLst>
          <pc:docMk/>
          <pc:sldMk cId="2758510646" sldId="314"/>
        </pc:sldMkLst>
        <pc:spChg chg="mod">
          <ac:chgData name="楠 陆" userId="bd212e9c8df16be3" providerId="LiveId" clId="{F60D1819-E959-4168-B334-213B5F549DE2}" dt="2018-12-15T00:53:38.194" v="81" actId="113"/>
          <ac:spMkLst>
            <pc:docMk/>
            <pc:sldMk cId="2758510646" sldId="314"/>
            <ac:spMk id="21506" creationId="{D4E1DFD3-22B3-48EA-AB21-95F0D964D222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2806065662" sldId="315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546671721" sldId="316"/>
        </pc:sldMkLst>
      </pc:sldChg>
      <pc:sldChg chg="modSp modTransition">
        <pc:chgData name="楠 陆" userId="bd212e9c8df16be3" providerId="LiveId" clId="{F60D1819-E959-4168-B334-213B5F549DE2}" dt="2018-12-15T00:48:06.987" v="69" actId="1076"/>
        <pc:sldMkLst>
          <pc:docMk/>
          <pc:sldMk cId="1436651723" sldId="317"/>
        </pc:sldMkLst>
        <pc:spChg chg="mod">
          <ac:chgData name="楠 陆" userId="bd212e9c8df16be3" providerId="LiveId" clId="{F60D1819-E959-4168-B334-213B5F549DE2}" dt="2018-12-15T00:48:03.200" v="68" actId="1076"/>
          <ac:spMkLst>
            <pc:docMk/>
            <pc:sldMk cId="1436651723" sldId="317"/>
            <ac:spMk id="41" creationId="{623A356A-6AB6-44E8-8229-51CD5EC0352E}"/>
          </ac:spMkLst>
        </pc:spChg>
        <pc:grpChg chg="mod">
          <ac:chgData name="楠 陆" userId="bd212e9c8df16be3" providerId="LiveId" clId="{F60D1819-E959-4168-B334-213B5F549DE2}" dt="2018-12-15T00:48:06.987" v="69" actId="1076"/>
          <ac:grpSpMkLst>
            <pc:docMk/>
            <pc:sldMk cId="1436651723" sldId="317"/>
            <ac:grpSpMk id="25607" creationId="{D1665303-71CC-44A6-932F-61F8973921EE}"/>
          </ac:grpSpMkLst>
        </pc:gr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330838251" sldId="318"/>
        </pc:sldMkLst>
      </pc:sldChg>
      <pc:sldChg chg="addSp delSp modSp modTransition">
        <pc:chgData name="楠 陆" userId="bd212e9c8df16be3" providerId="LiveId" clId="{F60D1819-E959-4168-B334-213B5F549DE2}" dt="2018-12-15T00:53:53.330" v="82" actId="113"/>
        <pc:sldMkLst>
          <pc:docMk/>
          <pc:sldMk cId="302576490" sldId="319"/>
        </pc:sldMkLst>
        <pc:spChg chg="mod">
          <ac:chgData name="楠 陆" userId="bd212e9c8df16be3" providerId="LiveId" clId="{F60D1819-E959-4168-B334-213B5F549DE2}" dt="2018-12-15T00:53:53.330" v="82" actId="113"/>
          <ac:spMkLst>
            <pc:docMk/>
            <pc:sldMk cId="302576490" sldId="319"/>
            <ac:spMk id="29698" creationId="{248C7D3A-B754-4289-9C21-781E91F789A9}"/>
          </ac:spMkLst>
        </pc:spChg>
        <pc:grpChg chg="del mod">
          <ac:chgData name="楠 陆" userId="bd212e9c8df16be3" providerId="LiveId" clId="{F60D1819-E959-4168-B334-213B5F549DE2}" dt="2018-12-14T22:21:35.067" v="22" actId="478"/>
          <ac:grpSpMkLst>
            <pc:docMk/>
            <pc:sldMk cId="302576490" sldId="319"/>
            <ac:grpSpMk id="8" creationId="{68A532FA-C71F-4EFC-BB0F-BB628592BAE5}"/>
          </ac:grpSpMkLst>
        </pc:grpChg>
        <pc:picChg chg="add del mod">
          <ac:chgData name="楠 陆" userId="bd212e9c8df16be3" providerId="LiveId" clId="{F60D1819-E959-4168-B334-213B5F549DE2}" dt="2018-12-14T22:21:56.151" v="27" actId="478"/>
          <ac:picMkLst>
            <pc:docMk/>
            <pc:sldMk cId="302576490" sldId="319"/>
            <ac:picMk id="2" creationId="{722527E6-0B81-458D-8FD3-4F181FDB4A1D}"/>
          </ac:picMkLst>
        </pc:picChg>
        <pc:picChg chg="add mod">
          <ac:chgData name="楠 陆" userId="bd212e9c8df16be3" providerId="LiveId" clId="{F60D1819-E959-4168-B334-213B5F549DE2}" dt="2018-12-14T22:22:50.254" v="32" actId="14100"/>
          <ac:picMkLst>
            <pc:docMk/>
            <pc:sldMk cId="302576490" sldId="319"/>
            <ac:picMk id="3" creationId="{9A513E21-AB99-45E1-84C2-5172102D50E9}"/>
          </ac:picMkLst>
        </pc:picChg>
      </pc:sldChg>
      <pc:sldChg chg="modSp modTransition modNotesTx">
        <pc:chgData name="楠 陆" userId="bd212e9c8df16be3" providerId="LiveId" clId="{F60D1819-E959-4168-B334-213B5F549DE2}" dt="2018-12-18T10:50:46.652" v="132" actId="20577"/>
        <pc:sldMkLst>
          <pc:docMk/>
          <pc:sldMk cId="153555291" sldId="320"/>
        </pc:sldMkLst>
        <pc:spChg chg="mod">
          <ac:chgData name="楠 陆" userId="bd212e9c8df16be3" providerId="LiveId" clId="{F60D1819-E959-4168-B334-213B5F549DE2}" dt="2018-12-15T00:54:07.693" v="84" actId="113"/>
          <ac:spMkLst>
            <pc:docMk/>
            <pc:sldMk cId="153555291" sldId="320"/>
            <ac:spMk id="31746" creationId="{7844B1D7-5BB0-4C7D-BA60-9973C8CC9F10}"/>
          </ac:spMkLst>
        </pc:spChg>
      </pc:sldChg>
      <pc:sldChg chg="modSp modTransition modNotesTx">
        <pc:chgData name="楠 陆" userId="bd212e9c8df16be3" providerId="LiveId" clId="{F60D1819-E959-4168-B334-213B5F549DE2}" dt="2018-12-18T10:51:01.860" v="133" actId="20577"/>
        <pc:sldMkLst>
          <pc:docMk/>
          <pc:sldMk cId="1866943199" sldId="321"/>
        </pc:sldMkLst>
        <pc:spChg chg="mod">
          <ac:chgData name="楠 陆" userId="bd212e9c8df16be3" providerId="LiveId" clId="{F60D1819-E959-4168-B334-213B5F549DE2}" dt="2018-12-15T00:54:21.493" v="85" actId="113"/>
          <ac:spMkLst>
            <pc:docMk/>
            <pc:sldMk cId="1866943199" sldId="321"/>
            <ac:spMk id="33794" creationId="{382B2FB5-1D3F-429E-903C-24088DCEB6EE}"/>
          </ac:spMkLst>
        </pc:spChg>
      </pc:sldChg>
      <pc:sldChg chg="modSp modTransition">
        <pc:chgData name="楠 陆" userId="bd212e9c8df16be3" providerId="LiveId" clId="{F60D1819-E959-4168-B334-213B5F549DE2}" dt="2018-12-15T00:54:32.642" v="86" actId="113"/>
        <pc:sldMkLst>
          <pc:docMk/>
          <pc:sldMk cId="1807419451" sldId="322"/>
        </pc:sldMkLst>
        <pc:spChg chg="mod">
          <ac:chgData name="楠 陆" userId="bd212e9c8df16be3" providerId="LiveId" clId="{F60D1819-E959-4168-B334-213B5F549DE2}" dt="2018-12-15T00:54:32.642" v="86" actId="113"/>
          <ac:spMkLst>
            <pc:docMk/>
            <pc:sldMk cId="1807419451" sldId="322"/>
            <ac:spMk id="35842" creationId="{F9DD4822-9ADD-4962-811A-2E600F1157B7}"/>
          </ac:spMkLst>
        </pc:spChg>
      </pc:sldChg>
      <pc:sldChg chg="modSp modTransition">
        <pc:chgData name="楠 陆" userId="bd212e9c8df16be3" providerId="LiveId" clId="{F60D1819-E959-4168-B334-213B5F549DE2}" dt="2018-12-15T00:54:40.026" v="87" actId="113"/>
        <pc:sldMkLst>
          <pc:docMk/>
          <pc:sldMk cId="0" sldId="323"/>
        </pc:sldMkLst>
        <pc:spChg chg="mod">
          <ac:chgData name="楠 陆" userId="bd212e9c8df16be3" providerId="LiveId" clId="{F60D1819-E959-4168-B334-213B5F549DE2}" dt="2018-12-15T00:54:40.026" v="87" actId="113"/>
          <ac:spMkLst>
            <pc:docMk/>
            <pc:sldMk cId="0" sldId="323"/>
            <ac:spMk id="37890" creationId="{5A4ADAD8-EE89-44E3-9391-1ADCC1A657D7}"/>
          </ac:spMkLst>
        </pc:spChg>
      </pc:sldChg>
      <pc:sldChg chg="modSp modTransition">
        <pc:chgData name="楠 陆" userId="bd212e9c8df16be3" providerId="LiveId" clId="{F60D1819-E959-4168-B334-213B5F549DE2}" dt="2018-12-15T00:54:47.085" v="88" actId="113"/>
        <pc:sldMkLst>
          <pc:docMk/>
          <pc:sldMk cId="0" sldId="324"/>
        </pc:sldMkLst>
        <pc:spChg chg="mod">
          <ac:chgData name="楠 陆" userId="bd212e9c8df16be3" providerId="LiveId" clId="{F60D1819-E959-4168-B334-213B5F549DE2}" dt="2018-12-15T00:54:47.085" v="88" actId="113"/>
          <ac:spMkLst>
            <pc:docMk/>
            <pc:sldMk cId="0" sldId="324"/>
            <ac:spMk id="39938" creationId="{1EF93A9C-3F3A-4088-8DBF-32DEA97D8461}"/>
          </ac:spMkLst>
        </pc:spChg>
      </pc:sldChg>
      <pc:sldChg chg="modSp modTransition">
        <pc:chgData name="楠 陆" userId="bd212e9c8df16be3" providerId="LiveId" clId="{F60D1819-E959-4168-B334-213B5F549DE2}" dt="2018-12-15T00:54:54.439" v="89" actId="113"/>
        <pc:sldMkLst>
          <pc:docMk/>
          <pc:sldMk cId="0" sldId="325"/>
        </pc:sldMkLst>
        <pc:spChg chg="mod">
          <ac:chgData name="楠 陆" userId="bd212e9c8df16be3" providerId="LiveId" clId="{F60D1819-E959-4168-B334-213B5F549DE2}" dt="2018-12-15T00:54:54.439" v="89" actId="113"/>
          <ac:spMkLst>
            <pc:docMk/>
            <pc:sldMk cId="0" sldId="325"/>
            <ac:spMk id="44034" creationId="{AE9AE61F-22DD-44BB-8A1A-36216046FD89}"/>
          </ac:spMkLst>
        </pc:spChg>
      </pc:sldChg>
      <pc:sldChg chg="modSp modTransition">
        <pc:chgData name="楠 陆" userId="bd212e9c8df16be3" providerId="LiveId" clId="{F60D1819-E959-4168-B334-213B5F549DE2}" dt="2018-12-15T00:55:02.318" v="90" actId="113"/>
        <pc:sldMkLst>
          <pc:docMk/>
          <pc:sldMk cId="0" sldId="326"/>
        </pc:sldMkLst>
        <pc:spChg chg="mod">
          <ac:chgData name="楠 陆" userId="bd212e9c8df16be3" providerId="LiveId" clId="{F60D1819-E959-4168-B334-213B5F549DE2}" dt="2018-12-15T00:55:02.318" v="90" actId="113"/>
          <ac:spMkLst>
            <pc:docMk/>
            <pc:sldMk cId="0" sldId="326"/>
            <ac:spMk id="46082" creationId="{8093D739-CE99-4AB4-B550-4D3B0793CC59}"/>
          </ac:spMkLst>
        </pc:spChg>
      </pc:sldChg>
      <pc:sldChg chg="modSp modTransition">
        <pc:chgData name="楠 陆" userId="bd212e9c8df16be3" providerId="LiveId" clId="{F60D1819-E959-4168-B334-213B5F549DE2}" dt="2018-12-15T00:55:11.415" v="91" actId="113"/>
        <pc:sldMkLst>
          <pc:docMk/>
          <pc:sldMk cId="0" sldId="327"/>
        </pc:sldMkLst>
        <pc:spChg chg="mod">
          <ac:chgData name="楠 陆" userId="bd212e9c8df16be3" providerId="LiveId" clId="{F60D1819-E959-4168-B334-213B5F549DE2}" dt="2018-12-15T00:55:11.415" v="91" actId="113"/>
          <ac:spMkLst>
            <pc:docMk/>
            <pc:sldMk cId="0" sldId="327"/>
            <ac:spMk id="48130" creationId="{81DFE56A-400E-4EFC-BA24-98C40481BB06}"/>
          </ac:spMkLst>
        </pc:spChg>
      </pc:sldChg>
      <pc:sldChg chg="modSp modTransition">
        <pc:chgData name="楠 陆" userId="bd212e9c8df16be3" providerId="LiveId" clId="{F60D1819-E959-4168-B334-213B5F549DE2}" dt="2018-12-15T00:42:02.211" v="53"/>
        <pc:sldMkLst>
          <pc:docMk/>
          <pc:sldMk cId="0" sldId="328"/>
        </pc:sldMkLst>
        <pc:spChg chg="mod">
          <ac:chgData name="楠 陆" userId="bd212e9c8df16be3" providerId="LiveId" clId="{F60D1819-E959-4168-B334-213B5F549DE2}" dt="2018-12-14T22:27:40.270" v="39" actId="207"/>
          <ac:spMkLst>
            <pc:docMk/>
            <pc:sldMk cId="0" sldId="328"/>
            <ac:spMk id="50178" creationId="{402BADE1-2EC5-484B-935B-18E9D5564BF9}"/>
          </ac:spMkLst>
        </pc:spChg>
      </pc:sldChg>
      <pc:sldChg chg="modSp modTransition modNotesTx">
        <pc:chgData name="楠 陆" userId="bd212e9c8df16be3" providerId="LiveId" clId="{F60D1819-E959-4168-B334-213B5F549DE2}" dt="2018-12-18T10:51:59.701" v="141" actId="20577"/>
        <pc:sldMkLst>
          <pc:docMk/>
          <pc:sldMk cId="0" sldId="329"/>
        </pc:sldMkLst>
        <pc:spChg chg="mod">
          <ac:chgData name="楠 陆" userId="bd212e9c8df16be3" providerId="LiveId" clId="{F60D1819-E959-4168-B334-213B5F549DE2}" dt="2018-12-14T22:29:48.412" v="46" actId="20577"/>
          <ac:spMkLst>
            <pc:docMk/>
            <pc:sldMk cId="0" sldId="329"/>
            <ac:spMk id="52236" creationId="{34B3429F-CC24-4CCD-B7D5-B83D2A24738F}"/>
          </ac:spMkLst>
        </pc:spChg>
        <pc:spChg chg="mod">
          <ac:chgData name="楠 陆" userId="bd212e9c8df16be3" providerId="LiveId" clId="{F60D1819-E959-4168-B334-213B5F549DE2}" dt="2018-12-14T22:29:32.966" v="43" actId="20577"/>
          <ac:spMkLst>
            <pc:docMk/>
            <pc:sldMk cId="0" sldId="329"/>
            <ac:spMk id="52238" creationId="{E9D72D78-C48B-47D1-8CE8-6F7E441DCD0E}"/>
          </ac:spMkLst>
        </pc:spChg>
        <pc:graphicFrameChg chg="mod">
          <ac:chgData name="楠 陆" userId="bd212e9c8df16be3" providerId="LiveId" clId="{F60D1819-E959-4168-B334-213B5F549DE2}" dt="2018-12-14T22:29:41.736" v="44" actId="1076"/>
          <ac:graphicFrameMkLst>
            <pc:docMk/>
            <pc:sldMk cId="0" sldId="329"/>
            <ac:graphicFrameMk id="52235" creationId="{36047EEB-8309-49C4-85F4-7E07E18119A0}"/>
          </ac:graphicFrameMkLst>
        </pc:graphicFrame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0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1"/>
        </pc:sldMkLst>
      </pc:sldChg>
      <pc:sldChg chg="modSp modTransition">
        <pc:chgData name="楠 陆" userId="bd212e9c8df16be3" providerId="LiveId" clId="{F60D1819-E959-4168-B334-213B5F549DE2}" dt="2018-12-15T00:52:30.818" v="74" actId="14100"/>
        <pc:sldMkLst>
          <pc:docMk/>
          <pc:sldMk cId="3189232844" sldId="332"/>
        </pc:sldMkLst>
        <pc:spChg chg="mod">
          <ac:chgData name="楠 陆" userId="bd212e9c8df16be3" providerId="LiveId" clId="{F60D1819-E959-4168-B334-213B5F549DE2}" dt="2018-12-15T00:52:30.818" v="74" actId="14100"/>
          <ac:spMkLst>
            <pc:docMk/>
            <pc:sldMk cId="3189232844" sldId="332"/>
            <ac:spMk id="2" creationId="{663B67E8-4D96-4BF0-9300-B1420A51FAE3}"/>
          </ac:spMkLst>
        </pc:spChg>
      </pc:sldChg>
      <pc:sldChg chg="addSp modSp modTransition modAnim">
        <pc:chgData name="楠 陆" userId="bd212e9c8df16be3" providerId="LiveId" clId="{F60D1819-E959-4168-B334-213B5F549DE2}" dt="2018-12-16T13:16:37.958" v="130" actId="1035"/>
        <pc:sldMkLst>
          <pc:docMk/>
          <pc:sldMk cId="3712641867" sldId="333"/>
        </pc:sldMkLst>
        <pc:spChg chg="mod">
          <ac:chgData name="楠 陆" userId="bd212e9c8df16be3" providerId="LiveId" clId="{F60D1819-E959-4168-B334-213B5F549DE2}" dt="2018-12-16T13:06:09.863" v="110" actId="2710"/>
          <ac:spMkLst>
            <pc:docMk/>
            <pc:sldMk cId="3712641867" sldId="333"/>
            <ac:spMk id="4" creationId="{90916DB2-0058-4F24-A4AE-CC6AD68B82E9}"/>
          </ac:spMkLst>
        </pc:spChg>
        <pc:picChg chg="add mod">
          <ac:chgData name="楠 陆" userId="bd212e9c8df16be3" providerId="LiveId" clId="{F60D1819-E959-4168-B334-213B5F549DE2}" dt="2018-12-16T13:16:37.958" v="130" actId="1035"/>
          <ac:picMkLst>
            <pc:docMk/>
            <pc:sldMk cId="3712641867" sldId="333"/>
            <ac:picMk id="2" creationId="{FBB97AFE-CB96-4B76-86AB-6BC2C6359DE5}"/>
          </ac:picMkLst>
        </pc:picChg>
        <pc:picChg chg="add mod">
          <ac:chgData name="楠 陆" userId="bd212e9c8df16be3" providerId="LiveId" clId="{F60D1819-E959-4168-B334-213B5F549DE2}" dt="2018-12-16T13:15:58.881" v="122" actId="1076"/>
          <ac:picMkLst>
            <pc:docMk/>
            <pc:sldMk cId="3712641867" sldId="333"/>
            <ac:picMk id="3" creationId="{FD56ADB8-5663-4059-A4BB-F1AAB137F079}"/>
          </ac:picMkLst>
        </pc:picChg>
        <pc:picChg chg="mod">
          <ac:chgData name="楠 陆" userId="bd212e9c8df16be3" providerId="LiveId" clId="{F60D1819-E959-4168-B334-213B5F549DE2}" dt="2018-12-16T13:16:29.262" v="128" actId="1036"/>
          <ac:picMkLst>
            <pc:docMk/>
            <pc:sldMk cId="3712641867" sldId="333"/>
            <ac:picMk id="5" creationId="{AE92E0D2-836E-4523-BFFC-46672E413C5A}"/>
          </ac:picMkLst>
        </pc:picChg>
        <pc:picChg chg="mod">
          <ac:chgData name="楠 陆" userId="bd212e9c8df16be3" providerId="LiveId" clId="{F60D1819-E959-4168-B334-213B5F549DE2}" dt="2018-12-16T13:16:21.983" v="125" actId="1035"/>
          <ac:picMkLst>
            <pc:docMk/>
            <pc:sldMk cId="3712641867" sldId="333"/>
            <ac:picMk id="6" creationId="{E14A8F43-6E97-4C6D-B57A-1CB5DEE4A1B7}"/>
          </ac:picMkLst>
        </pc:picChg>
      </pc:sldChg>
      <pc:sldMasterChg chg="modTransition modSldLayout">
        <pc:chgData name="楠 陆" userId="bd212e9c8df16be3" providerId="LiveId" clId="{F60D1819-E959-4168-B334-213B5F549DE2}" dt="2018-12-15T00:42:02.211" v="53"/>
        <pc:sldMasterMkLst>
          <pc:docMk/>
          <pc:sldMasterMk cId="0" sldId="2147484358"/>
        </pc:sldMasterMkLst>
        <pc:sldLayoutChg chg="modTransition">
          <pc:chgData name="楠 陆" userId="bd212e9c8df16be3" providerId="LiveId" clId="{F60D1819-E959-4168-B334-213B5F549DE2}" dt="2018-12-15T00:42:02.211" v="53"/>
          <pc:sldLayoutMkLst>
            <pc:docMk/>
            <pc:sldMasterMk cId="0" sldId="2147484358"/>
            <pc:sldLayoutMk cId="4024184028" sldId="214748478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2019/1/18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2019/1/18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各位同学大家好，我叫邹永攀，是计算机与软件学院的老师。今天我们进入</a:t>
            </a:r>
            <a:r>
              <a:rPr lang="en-US" altLang="zh-CN" dirty="0"/>
              <a:t>Wb</a:t>
            </a:r>
            <a:r>
              <a:rPr lang="zh-CN" altLang="en-US" dirty="0"/>
              <a:t>服务与</a:t>
            </a:r>
            <a:r>
              <a:rPr lang="en-US" altLang="zh-CN" dirty="0"/>
              <a:t>Http</a:t>
            </a:r>
            <a:r>
              <a:rPr lang="zh-CN" altLang="en-US" dirty="0"/>
              <a:t>协议的学习。我们每天都在使用</a:t>
            </a:r>
            <a:r>
              <a:rPr lang="en-US" altLang="zh-CN" dirty="0"/>
              <a:t>Web</a:t>
            </a:r>
            <a:r>
              <a:rPr lang="zh-CN" altLang="en-US" dirty="0"/>
              <a:t>服务，比如我们上网看新闻、购物等。首先我们来看一看</a:t>
            </a:r>
            <a:r>
              <a:rPr lang="en-US" altLang="zh-CN" dirty="0"/>
              <a:t>Web</a:t>
            </a:r>
            <a:r>
              <a:rPr lang="zh-CN" altLang="en-US" dirty="0"/>
              <a:t>服务的一些基本概念。首先是</a:t>
            </a:r>
            <a:r>
              <a:rPr lang="en-US" altLang="zh-CN" dirty="0"/>
              <a:t>HTTP</a:t>
            </a:r>
            <a:r>
              <a:rPr lang="zh-CN" altLang="en-US" dirty="0"/>
              <a:t>，它的中文翻译是超文本传输协议。它是</a:t>
            </a:r>
            <a:r>
              <a:rPr lang="en-US" altLang="zh-CN" dirty="0"/>
              <a:t>Web</a:t>
            </a:r>
            <a:r>
              <a:rPr lang="zh-CN" altLang="en-US" dirty="0"/>
              <a:t>服务应用层协议，是超文本在浏览器和</a:t>
            </a:r>
            <a:r>
              <a:rPr lang="en-US" altLang="zh-CN" dirty="0"/>
              <a:t>Web</a:t>
            </a:r>
            <a:r>
              <a:rPr lang="zh-CN" altLang="en-US" dirty="0"/>
              <a:t>服务器之间的传输协议。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其次是</a:t>
            </a:r>
            <a:r>
              <a:rPr lang="en-US" altLang="zh-CN" dirty="0"/>
              <a:t>HTML</a:t>
            </a:r>
            <a:r>
              <a:rPr lang="zh-CN" altLang="en-US" dirty="0"/>
              <a:t>，中文翻译是超文本标记语言，它是文档中的特殊数据格式，一个文档可以链接到另一个文档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最后是</a:t>
            </a:r>
            <a:r>
              <a:rPr lang="en-US" altLang="zh-CN" dirty="0"/>
              <a:t>URL</a:t>
            </a:r>
            <a:r>
              <a:rPr lang="zh-CN" altLang="en-US" dirty="0"/>
              <a:t>，即统一资源定位符</a:t>
            </a:r>
            <a:r>
              <a:rPr lang="en-US" altLang="zh-CN" dirty="0"/>
              <a:t>URL</a:t>
            </a:r>
            <a:r>
              <a:rPr lang="zh-CN" altLang="en-US" dirty="0"/>
              <a:t>，是标识</a:t>
            </a:r>
            <a:r>
              <a:rPr lang="en-US" altLang="zh-CN" dirty="0"/>
              <a:t>Web</a:t>
            </a:r>
            <a:r>
              <a:rPr lang="zh-CN" altLang="en-US" dirty="0"/>
              <a:t>中的资源，以便用户查找。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与之相对应的则是</a:t>
            </a:r>
            <a:r>
              <a:rPr lang="en-US" altLang="zh-CN" dirty="0"/>
              <a:t>HTTP</a:t>
            </a:r>
            <a:r>
              <a:rPr lang="zh-CN" altLang="en-US" dirty="0"/>
              <a:t>的持续连接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在持续连接工作状态下，</a:t>
            </a:r>
            <a:r>
              <a:rPr lang="zh-CN" altLang="en-US" sz="1200" b="0" dirty="0"/>
              <a:t>服务器在发出响应后保持该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连接，相同的客户端进程与服务器端之间的后续报文都通过该连接传送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例如：一个网页包括一个</a:t>
            </a:r>
            <a:r>
              <a:rPr lang="en-US" altLang="zh-CN" sz="1200" b="0" dirty="0"/>
              <a:t>HTML</a:t>
            </a:r>
            <a:r>
              <a:rPr lang="zh-CN" altLang="en-US" sz="1200" b="0" dirty="0"/>
              <a:t>文件和</a:t>
            </a:r>
            <a:r>
              <a:rPr lang="en-US" altLang="zh-CN" sz="1200" b="0" dirty="0"/>
              <a:t>8</a:t>
            </a:r>
            <a:r>
              <a:rPr lang="zh-CN" altLang="en-US" sz="1200" b="0" dirty="0"/>
              <a:t>个</a:t>
            </a:r>
            <a:r>
              <a:rPr lang="en-US" altLang="zh-CN" sz="1200" b="0" dirty="0"/>
              <a:t>JPEG</a:t>
            </a:r>
            <a:r>
              <a:rPr lang="zh-CN" altLang="en-US" sz="1200" b="0" dirty="0"/>
              <a:t>图像文件，所有请求与应答报文都通过一个持续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连接来传送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4724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同时，在持续连接工作状态下，又存在非流水线模式和流水线模式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非流水线模式是指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客户端只有在接收到前一个响应时才能发出新的请求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而流水线模式则是指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客户端在没有收到前一个响应时就发出新的请求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可以想见，流水线模式的工作效率会比非流水线更高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7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HTTP</a:t>
            </a:r>
            <a:r>
              <a:rPr lang="zh-CN" altLang="en-US" dirty="0"/>
              <a:t>的请求报文主要由请求行、报头、空白行和正文组成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其中，请求行又包含方法、</a:t>
            </a:r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/>
              <a:t>HTTP</a:t>
            </a:r>
            <a:r>
              <a:rPr lang="zh-CN" altLang="en-US" dirty="0"/>
              <a:t>版本三部分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784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HTTP</a:t>
            </a:r>
            <a:r>
              <a:rPr lang="zh-CN" altLang="en-US" dirty="0"/>
              <a:t>的应答报文结构与请求报文结构类似，是由状态行、报头、空白行和正文组成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其中，状态行包含</a:t>
            </a:r>
            <a:r>
              <a:rPr lang="en-US" altLang="zh-CN" dirty="0"/>
              <a:t>HTTP</a:t>
            </a:r>
            <a:r>
              <a:rPr lang="zh-CN" altLang="en-US" dirty="0"/>
              <a:t>版本、状态码和状态短语。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6200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上表展示了部分</a:t>
            </a:r>
            <a:r>
              <a:rPr lang="en-US" altLang="zh-CN" dirty="0"/>
              <a:t>HTTP</a:t>
            </a:r>
            <a:r>
              <a:rPr lang="zh-CN" altLang="en-US" dirty="0"/>
              <a:t>状态码和状态</a:t>
            </a:r>
            <a:r>
              <a:rPr lang="zh-CN" altLang="en-US"/>
              <a:t>短语，以及其相应含义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6997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0490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738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010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最后是超文本与超媒体，它是</a:t>
            </a:r>
            <a:r>
              <a:rPr lang="en-US" altLang="zh-CN" dirty="0"/>
              <a:t>Web</a:t>
            </a:r>
            <a:r>
              <a:rPr lang="zh-CN" altLang="en-US" dirty="0"/>
              <a:t>系统中信息的组织方式。</a:t>
            </a:r>
            <a:r>
              <a:rPr lang="en-US" altLang="zh-CN" dirty="0"/>
              <a:t>Web</a:t>
            </a:r>
            <a:r>
              <a:rPr lang="zh-CN" altLang="en-US" dirty="0"/>
              <a:t>系统中信息都以超文本方式组织，而超媒体则进一步拓展了超文本所链接的信息类型。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94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我们前面讲过应用层服务的两种模式，即客户端</a:t>
            </a:r>
            <a:r>
              <a:rPr lang="en-US" altLang="zh-CN" dirty="0"/>
              <a:t>/</a:t>
            </a:r>
            <a:r>
              <a:rPr lang="zh-CN" altLang="en-US" dirty="0"/>
              <a:t>服务器模式和点对点模式。那么，</a:t>
            </a:r>
            <a:r>
              <a:rPr lang="en-US" altLang="zh-CN" dirty="0"/>
              <a:t>Web</a:t>
            </a:r>
            <a:r>
              <a:rPr lang="zh-CN" altLang="en-US" dirty="0"/>
              <a:t>系统则是一种典型的</a:t>
            </a:r>
            <a:r>
              <a:rPr lang="en-US" altLang="zh-CN" dirty="0"/>
              <a:t>C/S</a:t>
            </a:r>
            <a:r>
              <a:rPr lang="zh-CN" altLang="en-US" dirty="0"/>
              <a:t>服务模式。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当我们上网浏览网页的时候，我们访问</a:t>
            </a:r>
            <a:r>
              <a:rPr lang="en-US" altLang="zh-CN" dirty="0"/>
              <a:t>Web</a:t>
            </a:r>
            <a:r>
              <a:rPr lang="zh-CN" altLang="en-US" dirty="0"/>
              <a:t>网站看到的第一个页面被称之为主页，通过主页，我们可以其它的</a:t>
            </a:r>
            <a:r>
              <a:rPr lang="zh-CN" altLang="en-US" sz="1200" b="0" dirty="0"/>
              <a:t>访问网站信息</a:t>
            </a:r>
            <a:endParaRPr lang="en-US" altLang="zh-CN" sz="1200" b="0" dirty="0"/>
          </a:p>
          <a:p>
            <a:pPr eaLnBrk="1" hangingPunct="1">
              <a:spcBef>
                <a:spcPct val="0"/>
              </a:spcBef>
            </a:pPr>
            <a:r>
              <a:rPr lang="zh-CN" altLang="en-US" sz="1200" b="0" dirty="0"/>
              <a:t>在一个网站主页上，我们通常可以看到以下基本元素：</a:t>
            </a:r>
            <a:endParaRPr lang="en-US" altLang="zh-CN" sz="1200" b="0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文本（</a:t>
            </a:r>
            <a:r>
              <a:rPr lang="en-US" altLang="zh-CN" dirty="0"/>
              <a:t>text</a:t>
            </a:r>
            <a:r>
              <a:rPr lang="zh-CN" altLang="en-US" dirty="0"/>
              <a:t>）：最基本元素，就是通常所说的文字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图像（</a:t>
            </a:r>
            <a:r>
              <a:rPr lang="en-US" altLang="zh-CN" dirty="0"/>
              <a:t>image</a:t>
            </a:r>
            <a:r>
              <a:rPr lang="zh-CN" altLang="en-US" dirty="0"/>
              <a:t>）：</a:t>
            </a:r>
            <a:r>
              <a:rPr lang="en-US" altLang="zh-CN" dirty="0"/>
              <a:t>Web</a:t>
            </a:r>
            <a:r>
              <a:rPr lang="zh-CN" altLang="en-US" dirty="0"/>
              <a:t>浏览器通常识别</a:t>
            </a:r>
            <a:r>
              <a:rPr lang="en-US" altLang="zh-CN" dirty="0"/>
              <a:t>GIF</a:t>
            </a:r>
            <a:r>
              <a:rPr lang="zh-CN" altLang="en-US" dirty="0"/>
              <a:t>与</a:t>
            </a:r>
            <a:r>
              <a:rPr lang="en-US" altLang="zh-CN" dirty="0"/>
              <a:t>JPEG</a:t>
            </a:r>
            <a:r>
              <a:rPr lang="zh-CN" altLang="en-US" dirty="0"/>
              <a:t>图像格式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表格（</a:t>
            </a:r>
            <a:r>
              <a:rPr lang="en-US" altLang="zh-CN" dirty="0"/>
              <a:t>table</a:t>
            </a:r>
            <a:r>
              <a:rPr lang="zh-CN" altLang="en-US" dirty="0"/>
              <a:t>）：类似</a:t>
            </a:r>
            <a:r>
              <a:rPr lang="en-US" altLang="zh-CN" dirty="0"/>
              <a:t>Word</a:t>
            </a:r>
            <a:r>
              <a:rPr lang="zh-CN" altLang="en-US" dirty="0"/>
              <a:t>表格，表格单元内容通常为字符类型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超链接（</a:t>
            </a:r>
            <a:r>
              <a:rPr lang="en-US" altLang="zh-CN" dirty="0"/>
              <a:t>hyperlink</a:t>
            </a:r>
            <a:r>
              <a:rPr lang="zh-CN" altLang="en-US" dirty="0"/>
              <a:t>）：用于链接网页</a:t>
            </a:r>
          </a:p>
        </p:txBody>
      </p:sp>
    </p:spTree>
    <p:extLst>
      <p:ext uri="{BB962C8B-B14F-4D97-AF65-F5344CB8AC3E}">
        <p14:creationId xmlns:p14="http://schemas.microsoft.com/office/powerpoint/2010/main" val="148090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同时，我们也可以注意到每一个网页都对应着一个网址，被称为</a:t>
            </a:r>
            <a:r>
              <a:rPr lang="en-US" altLang="zh-CN" dirty="0"/>
              <a:t>URL</a:t>
            </a:r>
            <a:r>
              <a:rPr lang="zh-CN" altLang="en-US" dirty="0"/>
              <a:t>，即统一资源定位符。它是提供</a:t>
            </a:r>
            <a:r>
              <a:rPr lang="en-US" altLang="zh-CN" dirty="0"/>
              <a:t>Internet</a:t>
            </a:r>
            <a:r>
              <a:rPr lang="zh-CN" altLang="en-US" dirty="0"/>
              <a:t>上资源定位、访问方式的一种抽象表示方法，主要由三部分组成：协议类型、主机名、路径及地址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通过</a:t>
            </a:r>
            <a:r>
              <a:rPr lang="en-US" altLang="zh-CN" dirty="0"/>
              <a:t>Web</a:t>
            </a:r>
            <a:r>
              <a:rPr lang="zh-CN" altLang="en-US" dirty="0"/>
              <a:t>浏览器，</a:t>
            </a:r>
            <a:r>
              <a:rPr lang="en-US" altLang="zh-CN" dirty="0"/>
              <a:t>URL</a:t>
            </a:r>
            <a:r>
              <a:rPr lang="zh-CN" altLang="en-US" dirty="0"/>
              <a:t>不仅能漫游</a:t>
            </a:r>
            <a:r>
              <a:rPr lang="en-US" altLang="zh-CN" dirty="0"/>
              <a:t>Web</a:t>
            </a:r>
            <a:r>
              <a:rPr lang="zh-CN" altLang="en-US" dirty="0"/>
              <a:t>网，也能用于</a:t>
            </a:r>
            <a:r>
              <a:rPr lang="en-US" altLang="zh-CN" dirty="0"/>
              <a:t>FTP</a:t>
            </a:r>
            <a:r>
              <a:rPr lang="zh-CN" altLang="en-US" dirty="0"/>
              <a:t>、</a:t>
            </a:r>
            <a:r>
              <a:rPr lang="en-US" altLang="zh-CN" dirty="0"/>
              <a:t>E-mail</a:t>
            </a:r>
            <a:r>
              <a:rPr lang="zh-CN" altLang="en-US" dirty="0"/>
              <a:t>和</a:t>
            </a:r>
            <a:r>
              <a:rPr lang="en-US" altLang="zh-CN" dirty="0"/>
              <a:t>TELNET</a:t>
            </a:r>
            <a:r>
              <a:rPr lang="zh-CN" altLang="en-US" dirty="0"/>
              <a:t>等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比如：上面这个网址可以划分为协议类型、主机名、路径及地址三部分。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9679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其中，</a:t>
            </a:r>
            <a:r>
              <a:rPr lang="en-US" altLang="zh-CN" dirty="0"/>
              <a:t>HTTP</a:t>
            </a:r>
            <a:r>
              <a:rPr lang="zh-CN" altLang="en-US" dirty="0"/>
              <a:t>代表了协议类型，它也可以根据不同的</a:t>
            </a:r>
            <a:r>
              <a:rPr lang="en-US" altLang="zh-CN" dirty="0"/>
              <a:t>Web</a:t>
            </a:r>
            <a:r>
              <a:rPr lang="zh-CN" altLang="en-US" dirty="0"/>
              <a:t>服务类型而是</a:t>
            </a:r>
            <a:r>
              <a:rPr lang="en-US" altLang="zh-CN" dirty="0"/>
              <a:t>ftp</a:t>
            </a:r>
            <a:r>
              <a:rPr lang="zh-CN" altLang="en-US" dirty="0"/>
              <a:t>、</a:t>
            </a:r>
            <a:r>
              <a:rPr lang="en-US" altLang="zh-CN" sz="1200" b="0" dirty="0"/>
              <a:t>telnet</a:t>
            </a:r>
            <a:r>
              <a:rPr lang="zh-CN" altLang="en-US" sz="1200" b="0" dirty="0"/>
              <a:t>、</a:t>
            </a:r>
            <a:r>
              <a:rPr lang="en-US" altLang="zh-CN" sz="1200" b="0" dirty="0" err="1"/>
              <a:t>mailto</a:t>
            </a:r>
            <a:r>
              <a:rPr lang="zh-CN" altLang="en-US" sz="1200" b="0" dirty="0"/>
              <a:t>等。主机名则是网络资源存储的主机的名称。路径</a:t>
            </a:r>
            <a:r>
              <a:rPr lang="en-US" altLang="zh-CN" sz="1200" b="0" dirty="0"/>
              <a:t>/</a:t>
            </a:r>
            <a:r>
              <a:rPr lang="zh-CN" altLang="en-US" sz="1200" b="0" dirty="0"/>
              <a:t>文件名用于直接指向服务器中的某一个文件。如果省略路径和文件名，则</a:t>
            </a:r>
            <a:r>
              <a:rPr lang="en-US" altLang="zh-CN" sz="1200" b="0" dirty="0"/>
              <a:t>URL</a:t>
            </a:r>
            <a:r>
              <a:rPr lang="zh-CN" altLang="en-US" sz="1200" b="0" dirty="0"/>
              <a:t>就指向了</a:t>
            </a:r>
            <a:r>
              <a:rPr lang="en-US" altLang="zh-CN" sz="1200" b="0" dirty="0"/>
              <a:t>Internet</a:t>
            </a:r>
            <a:r>
              <a:rPr lang="zh-CN" altLang="en-US" sz="1200" b="0" dirty="0"/>
              <a:t>上的某个主页</a:t>
            </a:r>
            <a:endParaRPr lang="en-US" altLang="zh-CN" sz="1200" b="0" dirty="0"/>
          </a:p>
        </p:txBody>
      </p:sp>
    </p:spTree>
    <p:extLst>
      <p:ext uri="{BB962C8B-B14F-4D97-AF65-F5344CB8AC3E}">
        <p14:creationId xmlns:p14="http://schemas.microsoft.com/office/powerpoint/2010/main" val="111486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接下来我们看一下</a:t>
            </a:r>
            <a:r>
              <a:rPr lang="en-US" altLang="zh-CN" dirty="0"/>
              <a:t>HTTP</a:t>
            </a:r>
            <a:r>
              <a:rPr lang="zh-CN" altLang="en-US" dirty="0"/>
              <a:t>的工作机制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HTTP</a:t>
            </a:r>
            <a:r>
              <a:rPr lang="zh-CN" altLang="en-US" sz="1200" b="0" dirty="0"/>
              <a:t>使用面向连接的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协议，客户端</a:t>
            </a:r>
            <a:r>
              <a:rPr lang="en-US" altLang="zh-CN" sz="1200" b="0" dirty="0"/>
              <a:t>Web</a:t>
            </a:r>
            <a:r>
              <a:rPr lang="zh-CN" altLang="en-US" sz="1200" b="0" dirty="0"/>
              <a:t>浏览器要与</a:t>
            </a:r>
            <a:r>
              <a:rPr lang="en-US" altLang="zh-CN" sz="1200" b="0" dirty="0"/>
              <a:t>Web</a:t>
            </a:r>
            <a:r>
              <a:rPr lang="zh-CN" altLang="en-US" sz="1200" b="0" dirty="0"/>
              <a:t>服务器之间建立一个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连接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TCP</a:t>
            </a:r>
            <a:r>
              <a:rPr lang="zh-CN" altLang="en-US" sz="1200" b="0" dirty="0"/>
              <a:t>连接建立后，浏览器进程发送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请求报文，并接收应答报文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Web</a:t>
            </a:r>
            <a:r>
              <a:rPr lang="zh-CN" altLang="en-US" sz="1200" b="0" dirty="0"/>
              <a:t>服务器接收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请求报文，并发送应答报文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TCP</a:t>
            </a:r>
            <a:r>
              <a:rPr lang="zh-CN" altLang="en-US" sz="1200" b="0" dirty="0"/>
              <a:t>提供可靠服务保证客户进程发送的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请求正确到达服务器端。服务器进程发送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应答报文也正确达到客户端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/>
              <a:t>Web</a:t>
            </a:r>
            <a:r>
              <a:rPr lang="zh-CN" altLang="en-US" sz="1200" b="0" dirty="0"/>
              <a:t>服务器发送</a:t>
            </a:r>
            <a:r>
              <a:rPr lang="en-US" altLang="zh-CN" sz="1200" b="0" dirty="0"/>
              <a:t>HTTP</a:t>
            </a:r>
            <a:r>
              <a:rPr lang="zh-CN" altLang="en-US" sz="1200" b="0" dirty="0"/>
              <a:t>应答报文时，不保存浏览器的任何请求状态信息（属于无状态协议）</a:t>
            </a:r>
          </a:p>
        </p:txBody>
      </p:sp>
    </p:spTree>
    <p:extLst>
      <p:ext uri="{BB962C8B-B14F-4D97-AF65-F5344CB8AC3E}">
        <p14:creationId xmlns:p14="http://schemas.microsoft.com/office/powerpoint/2010/main" val="215604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HTTP</a:t>
            </a:r>
            <a:r>
              <a:rPr lang="zh-CN" altLang="en-US" dirty="0"/>
              <a:t>协议存在两种不同的工作状态，即非持续连接和持续连接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在非持续连接状态下，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客户端与服务器的每一次请求</a:t>
            </a:r>
            <a:r>
              <a:rPr lang="en-US" altLang="zh-CN" dirty="0"/>
              <a:t>/</a:t>
            </a:r>
            <a:r>
              <a:rPr lang="zh-CN" altLang="en-US" dirty="0"/>
              <a:t>响应都需要建立一次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例如</a:t>
            </a:r>
            <a:r>
              <a:rPr lang="zh-CN" altLang="en-US" sz="1200" b="0" dirty="0"/>
              <a:t>一个网页包括一个</a:t>
            </a:r>
            <a:r>
              <a:rPr lang="en-US" altLang="zh-CN" sz="1200" b="0" dirty="0"/>
              <a:t>HTML</a:t>
            </a:r>
            <a:r>
              <a:rPr lang="zh-CN" altLang="en-US" sz="1200" b="0" dirty="0"/>
              <a:t>文件和</a:t>
            </a:r>
            <a:r>
              <a:rPr lang="en-US" altLang="zh-CN" sz="1200" b="0" dirty="0"/>
              <a:t>105</a:t>
            </a:r>
            <a:r>
              <a:rPr lang="zh-CN" altLang="en-US" sz="1200" b="0" dirty="0"/>
              <a:t>个</a:t>
            </a:r>
            <a:r>
              <a:rPr lang="en-US" altLang="zh-CN" sz="1200" b="0" dirty="0"/>
              <a:t>GIF</a:t>
            </a:r>
            <a:r>
              <a:rPr lang="zh-CN" altLang="en-US" sz="1200" b="0" dirty="0"/>
              <a:t>图像文件（</a:t>
            </a:r>
            <a:r>
              <a:rPr lang="en-US" altLang="zh-CN" sz="1200" b="0" dirty="0"/>
              <a:t>106</a:t>
            </a:r>
            <a:r>
              <a:rPr lang="zh-CN" altLang="en-US" sz="1200" b="0" dirty="0"/>
              <a:t>个对象），那么浏览器工作过程为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/>
              <a:t>这种工作模式的缺点在于必须为每个请求对象建立和维护一个新的</a:t>
            </a:r>
            <a:r>
              <a:rPr lang="en-US" altLang="zh-CN" sz="1200" b="0" dirty="0"/>
              <a:t>TCP</a:t>
            </a:r>
            <a:r>
              <a:rPr lang="zh-CN" altLang="en-US" sz="1200" b="0" dirty="0"/>
              <a:t>连接</a:t>
            </a:r>
            <a:endParaRPr lang="en-US" altLang="zh-CN" sz="1200" b="0" dirty="0"/>
          </a:p>
        </p:txBody>
      </p:sp>
    </p:spTree>
    <p:extLst>
      <p:ext uri="{BB962C8B-B14F-4D97-AF65-F5344CB8AC3E}">
        <p14:creationId xmlns:p14="http://schemas.microsoft.com/office/powerpoint/2010/main" val="4272353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右图展示了</a:t>
            </a:r>
            <a:r>
              <a:rPr lang="en-US" altLang="zh-CN" dirty="0"/>
              <a:t>HTTP</a:t>
            </a:r>
            <a:r>
              <a:rPr lang="zh-CN" altLang="en-US" dirty="0"/>
              <a:t>在非持续连接工作状态下的时序图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我们可以看到每发起一次对网页对象的请求，都需要建立一次相应的</a:t>
            </a:r>
            <a:r>
              <a:rPr lang="en-US" altLang="zh-CN" dirty="0"/>
              <a:t>TCP</a:t>
            </a:r>
            <a:r>
              <a:rPr lang="zh-CN" altLang="en-US" dirty="0"/>
              <a:t>连接。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73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Visio_2003-2010___.vsd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412776"/>
            <a:ext cx="7926951" cy="284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2.2.1 Web</a:t>
            </a:r>
            <a:r>
              <a:rPr lang="zh-CN" altLang="en-US" sz="2200" dirty="0"/>
              <a:t>服务的基本概念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超文本传输协议</a:t>
            </a:r>
            <a:r>
              <a:rPr lang="en-US" altLang="zh-CN" sz="2000" dirty="0"/>
              <a:t>HTTP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服务应用层协议，超文本在浏览器与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服务器之间的传输协议。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超文本标记语言</a:t>
            </a:r>
            <a:r>
              <a:rPr lang="en-US" altLang="zh-CN" sz="2000" dirty="0"/>
              <a:t>HTML</a:t>
            </a:r>
            <a:r>
              <a:rPr lang="zh-CN" altLang="en-US" sz="2000" b="0" dirty="0"/>
              <a:t>：文档中的特殊数据格式，一个文档可以链接到另一个文档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统一资源定位符</a:t>
            </a:r>
            <a:r>
              <a:rPr lang="en-US" altLang="zh-CN" sz="2000" dirty="0"/>
              <a:t>URL</a:t>
            </a:r>
            <a:r>
              <a:rPr lang="zh-CN" altLang="en-US" sz="2000" b="0" dirty="0"/>
              <a:t>：标识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中的资源，以便于用户查找</a:t>
            </a:r>
          </a:p>
        </p:txBody>
      </p:sp>
      <p:graphicFrame>
        <p:nvGraphicFramePr>
          <p:cNvPr id="4" name="对象 2">
            <a:extLst>
              <a:ext uri="{FF2B5EF4-FFF2-40B4-BE49-F238E27FC236}">
                <a16:creationId xmlns:a16="http://schemas.microsoft.com/office/drawing/2014/main" id="{55CE7780-DFF3-4518-B72E-9CD9B37AFD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570210"/>
              </p:ext>
            </p:extLst>
          </p:nvPr>
        </p:nvGraphicFramePr>
        <p:xfrm>
          <a:off x="2447764" y="4261505"/>
          <a:ext cx="46196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Visio" r:id="rId4" imgW="4165600" imgH="2032000" progId="Visio.Drawing.11">
                  <p:embed/>
                </p:oleObj>
              </mc:Choice>
              <mc:Fallback>
                <p:oleObj name="Visio" r:id="rId4" imgW="4165600" imgH="2032000" progId="Visio.Drawing.11">
                  <p:embed/>
                  <p:pic>
                    <p:nvPicPr>
                      <p:cNvPr id="32781" name="对象 2">
                        <a:extLst>
                          <a:ext uri="{FF2B5EF4-FFF2-40B4-BE49-F238E27FC236}">
                            <a16:creationId xmlns:a16="http://schemas.microsoft.com/office/drawing/2014/main" id="{F5D09B64-40F0-470B-9972-C941215E5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4261505"/>
                        <a:ext cx="4619625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331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协议两种状态：非持续连接、持续连接、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持续连接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持续连接时，服务器在发出响应后保持该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连接，相同的客户端进程与服务器端之间的后续报文都通过该连接传送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例如：一个网页包括一个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文件和</a:t>
            </a:r>
            <a:r>
              <a:rPr lang="en-US" altLang="zh-CN" sz="2000" b="0" dirty="0"/>
              <a:t>8</a:t>
            </a:r>
            <a:r>
              <a:rPr lang="zh-CN" altLang="en-US" sz="2000" b="0" dirty="0"/>
              <a:t>个</a:t>
            </a:r>
            <a:r>
              <a:rPr lang="en-US" altLang="zh-CN" sz="2000" b="0" dirty="0"/>
              <a:t>JPEG</a:t>
            </a:r>
            <a:r>
              <a:rPr lang="zh-CN" altLang="en-US" sz="2000" b="0" dirty="0"/>
              <a:t>图像文件，所有请求与应答报文都通过一个持续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连接来传送</a:t>
            </a:r>
          </a:p>
        </p:txBody>
      </p:sp>
    </p:spTree>
    <p:extLst>
      <p:ext uri="{BB962C8B-B14F-4D97-AF65-F5344CB8AC3E}">
        <p14:creationId xmlns:p14="http://schemas.microsoft.com/office/powerpoint/2010/main" val="9613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46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协议两种状态：非持续连接、持续连接、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持续连接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8016A9-2746-4DCF-B883-1117FB98A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48880"/>
            <a:ext cx="5760640" cy="3454731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31B1674-8C36-4D02-A6B5-F8B20D9B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5048890"/>
            <a:ext cx="3744416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非流水线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客户端只有在接收到前一个响应时才能发出新的请求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1B393B-3E3C-4400-9359-6CD2555B0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5039266"/>
            <a:ext cx="3150493" cy="1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流水线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客户端在没有收到前一个响应时就发出新的请求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请求报文结构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CEF113-5EDB-4BA2-BA43-C8B56D9B2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22793"/>
              </p:ext>
            </p:extLst>
          </p:nvPr>
        </p:nvGraphicFramePr>
        <p:xfrm>
          <a:off x="755576" y="2420888"/>
          <a:ext cx="4960937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5" name="Visio" r:id="rId4" imgW="3882357" imgH="2697527" progId="Visio.Drawing.11">
                  <p:embed/>
                </p:oleObj>
              </mc:Choice>
              <mc:Fallback>
                <p:oleObj name="Visio" r:id="rId4" imgW="3882357" imgH="2697527" progId="Visio.Drawing.11">
                  <p:embed/>
                  <p:pic>
                    <p:nvPicPr>
                      <p:cNvPr id="43027" name="Object 3">
                        <a:extLst>
                          <a:ext uri="{FF2B5EF4-FFF2-40B4-BE49-F238E27FC236}">
                            <a16:creationId xmlns:a16="http://schemas.microsoft.com/office/drawing/2014/main" id="{C245AE83-5CB4-4407-8C11-54276D0C2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0888"/>
                        <a:ext cx="4960937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447DFC72-9EA1-47A6-9284-D5E41CC6C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263966"/>
              </p:ext>
            </p:extLst>
          </p:nvPr>
        </p:nvGraphicFramePr>
        <p:xfrm>
          <a:off x="5436096" y="3211462"/>
          <a:ext cx="355600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6" name="Visio" r:id="rId6" imgW="2336800" imgH="1739900" progId="Visio.Drawing.11">
                  <p:embed/>
                </p:oleObj>
              </mc:Choice>
              <mc:Fallback>
                <p:oleObj name="Visio" r:id="rId6" imgW="2336800" imgH="1739900" progId="Visio.Drawing.11">
                  <p:embed/>
                  <p:pic>
                    <p:nvPicPr>
                      <p:cNvPr id="43025" name="Object 2">
                        <a:extLst>
                          <a:ext uri="{FF2B5EF4-FFF2-40B4-BE49-F238E27FC236}">
                            <a16:creationId xmlns:a16="http://schemas.microsoft.com/office/drawing/2014/main" id="{001C5472-4730-481C-A3A1-57BE55CFE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211462"/>
                        <a:ext cx="3556000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6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应答报文结构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D7D276A3-C06D-4019-87E3-0237C96C5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33409"/>
              </p:ext>
            </p:extLst>
          </p:nvPr>
        </p:nvGraphicFramePr>
        <p:xfrm>
          <a:off x="1331640" y="2270829"/>
          <a:ext cx="5616351" cy="420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" name="Visio" r:id="rId4" imgW="3581400" imgH="2676525" progId="Visio.Drawing.11">
                  <p:embed/>
                </p:oleObj>
              </mc:Choice>
              <mc:Fallback>
                <p:oleObj name="Visio" r:id="rId4" imgW="3581400" imgH="2676525" progId="Visio.Drawing.11">
                  <p:embed/>
                  <p:pic>
                    <p:nvPicPr>
                      <p:cNvPr id="45075" name="Object 1">
                        <a:extLst>
                          <a:ext uri="{FF2B5EF4-FFF2-40B4-BE49-F238E27FC236}">
                            <a16:creationId xmlns:a16="http://schemas.microsoft.com/office/drawing/2014/main" id="{2B55F5BF-C166-419F-8B2D-A895118ED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70829"/>
                        <a:ext cx="5616351" cy="4201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8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应答报文结构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3B12DC-2592-4E90-98C0-4367CBADB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17567"/>
              </p:ext>
            </p:extLst>
          </p:nvPr>
        </p:nvGraphicFramePr>
        <p:xfrm>
          <a:off x="899592" y="2270829"/>
          <a:ext cx="7782934" cy="4053840"/>
        </p:xfrm>
        <a:graphic>
          <a:graphicData uri="http://schemas.openxmlformats.org/drawingml/2006/table">
            <a:tbl>
              <a:tblPr/>
              <a:tblGrid>
                <a:gridCol w="80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4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代码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短语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Continue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请求的开始部分已经被接受，客户可以继续他的请求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Switching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服务器同意客户的请求，切换到更新报头中定义的协议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Ok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请求成功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Created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新的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被创建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Accepted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请求被接受，但还没有马上起作用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 accepted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报文中没有内容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Multiple choices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所请求的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指向多个资源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302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Moved permanently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服务器已经不再使用所使用的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304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Moved temporarily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所请求的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已暂时地移走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Bad request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在请求中有语法错误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Unauthorized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请求缺乏适当的授权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Forbidden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服务被拒绝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found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文档未发现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Method not allowed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不支持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406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acceptable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所请求的格式不可接受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Server error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服务器端出错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Not implemented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所请求的动作不能完成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3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503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Service unavailable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服务器暂时不可使用，但以后可能接受请求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7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请求报文、应答报文的报头结构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68FF0F4-AF02-4513-B857-BABF4CACD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641561"/>
              </p:ext>
            </p:extLst>
          </p:nvPr>
        </p:nvGraphicFramePr>
        <p:xfrm>
          <a:off x="2771800" y="2236054"/>
          <a:ext cx="4476284" cy="407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1" name="Visio" r:id="rId4" imgW="3378200" imgH="3073400" progId="Visio.Drawing.11">
                  <p:embed/>
                </p:oleObj>
              </mc:Choice>
              <mc:Fallback>
                <p:oleObj name="Visio" r:id="rId4" imgW="3378200" imgH="3073400" progId="Visio.Drawing.11">
                  <p:embed/>
                  <p:pic>
                    <p:nvPicPr>
                      <p:cNvPr id="46099" name="Object 3">
                        <a:extLst>
                          <a:ext uri="{FF2B5EF4-FFF2-40B4-BE49-F238E27FC236}">
                            <a16:creationId xmlns:a16="http://schemas.microsoft.com/office/drawing/2014/main" id="{C18D6542-30B4-4F59-9CB5-37B3FB8BB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236054"/>
                        <a:ext cx="4476284" cy="4073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2.2.3 HTTP</a:t>
            </a:r>
            <a:r>
              <a:rPr lang="zh-CN" altLang="en-US" sz="2200" dirty="0"/>
              <a:t>的报文格式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请求报文、应答报文的交互过程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93342A1-191B-4629-AAD2-A37A06F8C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747706"/>
              </p:ext>
            </p:extLst>
          </p:nvPr>
        </p:nvGraphicFramePr>
        <p:xfrm>
          <a:off x="372963" y="2405238"/>
          <a:ext cx="8398073" cy="318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9" name="Visio" r:id="rId4" imgW="8280400" imgH="3136900" progId="Visio.Drawing.11">
                  <p:embed/>
                </p:oleObj>
              </mc:Choice>
              <mc:Fallback>
                <p:oleObj name="Visio" r:id="rId4" imgW="8280400" imgH="3136900" progId="Visio.Drawing.11">
                  <p:embed/>
                  <p:pic>
                    <p:nvPicPr>
                      <p:cNvPr id="47124" name="Object 3">
                        <a:extLst>
                          <a:ext uri="{FF2B5EF4-FFF2-40B4-BE49-F238E27FC236}">
                            <a16:creationId xmlns:a16="http://schemas.microsoft.com/office/drawing/2014/main" id="{723B4D11-A3AD-462D-BDB5-D31EAC789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63" y="2405238"/>
                        <a:ext cx="8398073" cy="3184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94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2.2.4 Web</a:t>
            </a:r>
            <a:r>
              <a:rPr lang="zh-CN" altLang="en-US" sz="2200" dirty="0"/>
              <a:t>文档的类型</a:t>
            </a:r>
            <a:endParaRPr lang="en-US" altLang="zh-CN" sz="2200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0615943-A28A-4089-AFC7-1CE2295409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015957"/>
              </p:ext>
            </p:extLst>
          </p:nvPr>
        </p:nvGraphicFramePr>
        <p:xfrm>
          <a:off x="334963" y="2358604"/>
          <a:ext cx="3138487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Visio" r:id="rId4" imgW="2346801" imgH="2091761" progId="Visio.Drawing.11">
                  <p:embed/>
                </p:oleObj>
              </mc:Choice>
              <mc:Fallback>
                <p:oleObj name="Visio" r:id="rId4" imgW="2346801" imgH="2091761" progId="Visio.Drawing.11">
                  <p:embed/>
                  <p:pic>
                    <p:nvPicPr>
                      <p:cNvPr id="58391" name="Object 3">
                        <a:extLst>
                          <a:ext uri="{FF2B5EF4-FFF2-40B4-BE49-F238E27FC236}">
                            <a16:creationId xmlns:a16="http://schemas.microsoft.com/office/drawing/2014/main" id="{0F5A4284-AC4C-4E30-B694-5BE058D5B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358604"/>
                        <a:ext cx="3138487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23">
            <a:extLst>
              <a:ext uri="{FF2B5EF4-FFF2-40B4-BE49-F238E27FC236}">
                <a16:creationId xmlns:a16="http://schemas.microsoft.com/office/drawing/2014/main" id="{B78E93F3-5D29-4F8C-9B9D-D0CD77D3C8D4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1772816"/>
            <a:ext cx="4889500" cy="4078288"/>
            <a:chOff x="3347864" y="2249885"/>
            <a:chExt cx="5249862" cy="4581525"/>
          </a:xfrm>
        </p:grpSpPr>
        <p:graphicFrame>
          <p:nvGraphicFramePr>
            <p:cNvPr id="8" name="Object 3">
              <a:extLst>
                <a:ext uri="{FF2B5EF4-FFF2-40B4-BE49-F238E27FC236}">
                  <a16:creationId xmlns:a16="http://schemas.microsoft.com/office/drawing/2014/main" id="{F55E3B32-E485-4A22-ACCD-D73D465455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7864" y="2249885"/>
            <a:ext cx="5249862" cy="458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9" name="Visio" r:id="rId6" imgW="5537200" imgH="4813300" progId="Visio.Drawing.11">
                    <p:embed/>
                  </p:oleObj>
                </mc:Choice>
                <mc:Fallback>
                  <p:oleObj name="Visio" r:id="rId6" imgW="5537200" imgH="4813300" progId="Visio.Drawing.11">
                    <p:embed/>
                    <p:pic>
                      <p:nvPicPr>
                        <p:cNvPr id="58397" name="Object 3">
                          <a:extLst>
                            <a:ext uri="{FF2B5EF4-FFF2-40B4-BE49-F238E27FC236}">
                              <a16:creationId xmlns:a16="http://schemas.microsoft.com/office/drawing/2014/main" id="{F40B9D2C-4E16-4266-871F-D92E5AC15E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2249885"/>
                          <a:ext cx="5249862" cy="4581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25">
              <a:extLst>
                <a:ext uri="{FF2B5EF4-FFF2-40B4-BE49-F238E27FC236}">
                  <a16:creationId xmlns:a16="http://schemas.microsoft.com/office/drawing/2014/main" id="{5466E3CA-F3AE-4D4E-98E1-02704237EF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972795" y="2321893"/>
              <a:ext cx="39365" cy="45095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文本框 26">
            <a:extLst>
              <a:ext uri="{FF2B5EF4-FFF2-40B4-BE49-F238E27FC236}">
                <a16:creationId xmlns:a16="http://schemas.microsoft.com/office/drawing/2014/main" id="{FD15064D-E5B0-40A8-BB2E-E819ABAF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781" y="5765379"/>
            <a:ext cx="2808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动态文档的访问过程</a:t>
            </a:r>
          </a:p>
        </p:txBody>
      </p:sp>
      <p:sp>
        <p:nvSpPr>
          <p:cNvPr id="11" name="文本框 27">
            <a:extLst>
              <a:ext uri="{FF2B5EF4-FFF2-40B4-BE49-F238E27FC236}">
                <a16:creationId xmlns:a16="http://schemas.microsoft.com/office/drawing/2014/main" id="{11D3722F-C8DE-4F13-A490-0ACF520CD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5765379"/>
            <a:ext cx="285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活动文档的访问过程</a:t>
            </a:r>
          </a:p>
        </p:txBody>
      </p:sp>
      <p:sp>
        <p:nvSpPr>
          <p:cNvPr id="12" name="文本框 28">
            <a:extLst>
              <a:ext uri="{FF2B5EF4-FFF2-40B4-BE49-F238E27FC236}">
                <a16:creationId xmlns:a16="http://schemas.microsoft.com/office/drawing/2014/main" id="{D6C05481-7FD7-40C3-A1DE-71BA94AB8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5765379"/>
            <a:ext cx="287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静态文档的访问过程</a:t>
            </a:r>
          </a:p>
        </p:txBody>
      </p:sp>
      <p:cxnSp>
        <p:nvCxnSpPr>
          <p:cNvPr id="13" name="直接连接符 29">
            <a:extLst>
              <a:ext uri="{FF2B5EF4-FFF2-40B4-BE49-F238E27FC236}">
                <a16:creationId xmlns:a16="http://schemas.microsoft.com/office/drawing/2014/main" id="{E9B932AB-6610-4125-B51B-124EBA200C9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4575" y="1845841"/>
            <a:ext cx="36513" cy="4013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074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412776"/>
            <a:ext cx="7926951" cy="146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2.2.1 Web</a:t>
            </a:r>
            <a:r>
              <a:rPr lang="zh-CN" altLang="en-US" sz="2200" dirty="0"/>
              <a:t>服务的基本概念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超文本与超媒体</a:t>
            </a:r>
            <a:r>
              <a:rPr lang="zh-CN" altLang="en-US" sz="2000" b="0" dirty="0"/>
              <a:t>：在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系统中，信息按超文本方式组织；超媒体进一步扩展了超文本所链接的信息类型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01CC4B1-0856-402B-8DC4-14CF8FD6E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72670"/>
              </p:ext>
            </p:extLst>
          </p:nvPr>
        </p:nvGraphicFramePr>
        <p:xfrm>
          <a:off x="467544" y="3062917"/>
          <a:ext cx="4537075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Visio" r:id="rId4" imgW="4508500" imgH="3327400" progId="Visio.Drawing.11">
                  <p:embed/>
                </p:oleObj>
              </mc:Choice>
              <mc:Fallback>
                <p:oleObj name="Visio" r:id="rId4" imgW="4508500" imgH="3327400" progId="Visio.Drawing.11">
                  <p:embed/>
                  <p:pic>
                    <p:nvPicPr>
                      <p:cNvPr id="33805" name="Object 5">
                        <a:extLst>
                          <a:ext uri="{FF2B5EF4-FFF2-40B4-BE49-F238E27FC236}">
                            <a16:creationId xmlns:a16="http://schemas.microsoft.com/office/drawing/2014/main" id="{32FABC14-E075-4D67-AA81-9696ECC03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62917"/>
                        <a:ext cx="4537075" cy="291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" descr="QQ20160316-0@2x.jpg">
            <a:extLst>
              <a:ext uri="{FF2B5EF4-FFF2-40B4-BE49-F238E27FC236}">
                <a16:creationId xmlns:a16="http://schemas.microsoft.com/office/drawing/2014/main" id="{39411AB1-6CDA-4963-80D3-0678A4A91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19" y="3062917"/>
            <a:ext cx="3878263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0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412776"/>
            <a:ext cx="7776864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2.2.1 Web</a:t>
            </a:r>
            <a:r>
              <a:rPr lang="zh-CN" altLang="en-US" sz="2200" dirty="0"/>
              <a:t>服务的基本概念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Web</a:t>
            </a:r>
            <a:r>
              <a:rPr lang="zh-CN" altLang="en-US" sz="2000" b="0" dirty="0"/>
              <a:t>的工作方式：</a:t>
            </a:r>
            <a:r>
              <a:rPr lang="en-US" altLang="zh-CN" sz="2000" b="0" dirty="0"/>
              <a:t>C/S</a:t>
            </a:r>
            <a:r>
              <a:rPr lang="zh-CN" altLang="en-US" sz="2000" b="0" dirty="0"/>
              <a:t>模式</a:t>
            </a:r>
          </a:p>
        </p:txBody>
      </p:sp>
      <p:pic>
        <p:nvPicPr>
          <p:cNvPr id="5" name="Picture 1" descr="QQ20160316-1@2x.jpg">
            <a:extLst>
              <a:ext uri="{FF2B5EF4-FFF2-40B4-BE49-F238E27FC236}">
                <a16:creationId xmlns:a16="http://schemas.microsoft.com/office/drawing/2014/main" id="{6189A4B2-EFB5-4C38-8F91-C06A6A271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96" y="2566085"/>
            <a:ext cx="4187825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412776"/>
            <a:ext cx="7926951" cy="4236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2.2.1 Web</a:t>
            </a:r>
            <a:r>
              <a:rPr lang="zh-CN" altLang="en-US" sz="2200" dirty="0"/>
              <a:t>服务的基本概念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主页</a:t>
            </a:r>
            <a:r>
              <a:rPr lang="zh-CN" altLang="en-US" sz="2000" b="0" dirty="0"/>
              <a:t>：用户访问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网站看到的第一个页面，通过主页访问网站信息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主页基本元素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文本（</a:t>
            </a:r>
            <a:r>
              <a:rPr lang="en-US" altLang="zh-CN" sz="2000" dirty="0"/>
              <a:t>text</a:t>
            </a:r>
            <a:r>
              <a:rPr lang="zh-CN" altLang="en-US" sz="2000" dirty="0"/>
              <a:t>）：</a:t>
            </a:r>
            <a:r>
              <a:rPr lang="zh-CN" altLang="en-US" sz="2000" b="0" dirty="0"/>
              <a:t>最基本元素，就是通常所说的文字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图像（</a:t>
            </a:r>
            <a:r>
              <a:rPr lang="en-US" altLang="zh-CN" sz="2000" dirty="0"/>
              <a:t>image</a:t>
            </a:r>
            <a:r>
              <a:rPr lang="zh-CN" altLang="en-US" sz="2000" dirty="0"/>
              <a:t>）</a:t>
            </a:r>
            <a:r>
              <a:rPr lang="zh-CN" altLang="en-US" sz="2000" b="0" dirty="0"/>
              <a:t>：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浏览器通常识别</a:t>
            </a:r>
            <a:r>
              <a:rPr lang="en-US" altLang="zh-CN" sz="2000" b="0" dirty="0"/>
              <a:t>GIF</a:t>
            </a:r>
            <a:r>
              <a:rPr lang="zh-CN" altLang="en-US" sz="2000" b="0" dirty="0"/>
              <a:t>与</a:t>
            </a:r>
            <a:r>
              <a:rPr lang="en-US" altLang="zh-CN" sz="2000" b="0" dirty="0"/>
              <a:t>JPEG</a:t>
            </a:r>
            <a:r>
              <a:rPr lang="zh-CN" altLang="en-US" sz="2000" b="0" dirty="0"/>
              <a:t>图像格式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表格（</a:t>
            </a:r>
            <a:r>
              <a:rPr lang="en-US" altLang="zh-CN" sz="2000" dirty="0"/>
              <a:t>table</a:t>
            </a:r>
            <a:r>
              <a:rPr lang="zh-CN" altLang="en-US" sz="2000" dirty="0"/>
              <a:t>）</a:t>
            </a:r>
            <a:r>
              <a:rPr lang="zh-CN" altLang="en-US" sz="2000" b="0" dirty="0"/>
              <a:t>：类似</a:t>
            </a:r>
            <a:r>
              <a:rPr lang="en-US" altLang="zh-CN" sz="2000" b="0" dirty="0"/>
              <a:t>Word</a:t>
            </a:r>
            <a:r>
              <a:rPr lang="zh-CN" altLang="en-US" sz="2000" b="0" dirty="0"/>
              <a:t>表格，表格单元内容通常为字符类型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超链接（</a:t>
            </a:r>
            <a:r>
              <a:rPr lang="en-US" altLang="zh-CN" sz="2000" dirty="0"/>
              <a:t>hyperlink</a:t>
            </a:r>
            <a:r>
              <a:rPr lang="zh-CN" altLang="en-US" sz="2000" dirty="0"/>
              <a:t>）</a:t>
            </a:r>
            <a:r>
              <a:rPr lang="zh-CN" altLang="en-US" sz="2000" b="0" dirty="0"/>
              <a:t>：用于链接网页</a:t>
            </a:r>
          </a:p>
        </p:txBody>
      </p:sp>
    </p:spTree>
    <p:extLst>
      <p:ext uri="{BB962C8B-B14F-4D97-AF65-F5344CB8AC3E}">
        <p14:creationId xmlns:p14="http://schemas.microsoft.com/office/powerpoint/2010/main" val="9337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412776"/>
            <a:ext cx="7926951" cy="469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URL</a:t>
            </a:r>
            <a:r>
              <a:rPr lang="zh-CN" altLang="en-US" sz="2000" dirty="0"/>
              <a:t>与信息资源定位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提供</a:t>
            </a:r>
            <a:r>
              <a:rPr lang="en-US" altLang="zh-CN" sz="2000" b="0" dirty="0"/>
              <a:t>Internet</a:t>
            </a:r>
            <a:r>
              <a:rPr lang="zh-CN" altLang="en-US" sz="2000" b="0" dirty="0"/>
              <a:t>上资源定位、访问方式的一种抽象表示方法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由三部分组成：协议类型、主机名、路径及地址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通过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浏览器，</a:t>
            </a:r>
            <a:r>
              <a:rPr lang="en-US" altLang="zh-CN" sz="2000" b="0" dirty="0"/>
              <a:t>URL</a:t>
            </a:r>
            <a:r>
              <a:rPr lang="zh-CN" altLang="en-US" sz="2000" b="0" dirty="0"/>
              <a:t>不仅能漫游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网，也能用于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、</a:t>
            </a:r>
            <a:r>
              <a:rPr lang="en-US" altLang="zh-CN" sz="2000" b="0" dirty="0"/>
              <a:t>E-mail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TELNET</a:t>
            </a:r>
            <a:r>
              <a:rPr lang="zh-CN" altLang="en-US" sz="2000" b="0" dirty="0"/>
              <a:t>等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URL</a:t>
            </a:r>
            <a:r>
              <a:rPr lang="zh-CN" altLang="en-US" sz="2000" dirty="0"/>
              <a:t>格式</a:t>
            </a:r>
            <a:endParaRPr lang="en-US" altLang="zh-CN" sz="2000" dirty="0"/>
          </a:p>
          <a:p>
            <a:pPr lvl="1" algn="ctr">
              <a:lnSpc>
                <a:spcPct val="150000"/>
              </a:lnSpc>
            </a:pPr>
            <a:r>
              <a:rPr lang="zh-CN" altLang="en-US" sz="2000" dirty="0"/>
              <a:t>访问方式</a:t>
            </a:r>
            <a:r>
              <a:rPr lang="en-US" altLang="zh-CN" sz="2000" dirty="0"/>
              <a:t>://</a:t>
            </a:r>
            <a:r>
              <a:rPr lang="zh-CN" altLang="en-US" sz="2000" dirty="0"/>
              <a:t>服务器域名</a:t>
            </a:r>
            <a:r>
              <a:rPr lang="en-US" altLang="zh-CN" sz="2000" dirty="0"/>
              <a:t>[:</a:t>
            </a:r>
            <a:r>
              <a:rPr lang="zh-CN" altLang="en-US" sz="2000" dirty="0"/>
              <a:t>端口号</a:t>
            </a:r>
            <a:r>
              <a:rPr lang="en-US" altLang="zh-CN" sz="2000" dirty="0"/>
              <a:t>]/</a:t>
            </a:r>
            <a:r>
              <a:rPr lang="zh-CN" altLang="en-US" sz="2000" dirty="0"/>
              <a:t>路径</a:t>
            </a:r>
            <a:r>
              <a:rPr lang="en-US" altLang="zh-CN" sz="2000" dirty="0"/>
              <a:t>/</a:t>
            </a:r>
            <a:r>
              <a:rPr lang="zh-CN" altLang="en-US" sz="2000" dirty="0"/>
              <a:t>文件名</a:t>
            </a:r>
          </a:p>
        </p:txBody>
      </p:sp>
      <p:graphicFrame>
        <p:nvGraphicFramePr>
          <p:cNvPr id="4" name="对象 1">
            <a:extLst>
              <a:ext uri="{FF2B5EF4-FFF2-40B4-BE49-F238E27FC236}">
                <a16:creationId xmlns:a16="http://schemas.microsoft.com/office/drawing/2014/main" id="{5E2E0E25-7D4B-43B4-A4C0-DE9F085EA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471649"/>
              </p:ext>
            </p:extLst>
          </p:nvPr>
        </p:nvGraphicFramePr>
        <p:xfrm>
          <a:off x="2379076" y="4149080"/>
          <a:ext cx="46799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" name="Visio" r:id="rId4" imgW="3403600" imgH="698500" progId="Visio.Drawing.11">
                  <p:embed/>
                </p:oleObj>
              </mc:Choice>
              <mc:Fallback>
                <p:oleObj name="Visio" r:id="rId4" imgW="3403600" imgH="698500" progId="Visio.Drawing.11">
                  <p:embed/>
                  <p:pic>
                    <p:nvPicPr>
                      <p:cNvPr id="36881" name="对象 1">
                        <a:extLst>
                          <a:ext uri="{FF2B5EF4-FFF2-40B4-BE49-F238E27FC236}">
                            <a16:creationId xmlns:a16="http://schemas.microsoft.com/office/drawing/2014/main" id="{589AEF93-46D7-4A03-84E3-55065BB5A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076" y="4149080"/>
                        <a:ext cx="46799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2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502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URL</a:t>
            </a:r>
            <a:r>
              <a:rPr lang="zh-CN" altLang="en-US" sz="2000" dirty="0"/>
              <a:t>与信息资源定位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访问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网站要使用的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协议 ，其形式为：</a:t>
            </a:r>
            <a:endParaRPr lang="en-US" altLang="zh-CN" sz="2000" b="0" dirty="0"/>
          </a:p>
          <a:p>
            <a:pPr lvl="1" algn="ctr">
              <a:lnSpc>
                <a:spcPct val="130000"/>
              </a:lnSpc>
            </a:pPr>
            <a:r>
              <a:rPr lang="en-US" altLang="zh-CN" sz="2000" b="0" dirty="0"/>
              <a:t>http://</a:t>
            </a:r>
            <a:r>
              <a:rPr lang="zh-CN" altLang="en-US" sz="2000" b="0" dirty="0"/>
              <a:t>服务器名</a:t>
            </a:r>
            <a:r>
              <a:rPr lang="en-US" altLang="zh-CN" sz="2000" b="0" dirty="0"/>
              <a:t>[:</a:t>
            </a:r>
            <a:r>
              <a:rPr lang="zh-CN" altLang="en-US" sz="2000" b="0" dirty="0"/>
              <a:t>端口号</a:t>
            </a:r>
            <a:r>
              <a:rPr lang="en-US" altLang="zh-CN" sz="2000" b="0" dirty="0"/>
              <a:t>]/</a:t>
            </a:r>
            <a:r>
              <a:rPr lang="zh-CN" altLang="en-US" sz="2000" b="0" dirty="0"/>
              <a:t>路径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文件名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URL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:</a:t>
            </a:r>
            <a:r>
              <a:rPr lang="zh-CN" altLang="en-US" sz="2000" b="0" dirty="0"/>
              <a:t>冒号左边）指明了</a:t>
            </a:r>
            <a:r>
              <a:rPr lang="en-US" altLang="zh-CN" sz="2000" b="0" dirty="0"/>
              <a:t>URL</a:t>
            </a:r>
            <a:r>
              <a:rPr lang="zh-CN" altLang="en-US" sz="2000" b="0" dirty="0"/>
              <a:t>的访问方式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http</a:t>
            </a:r>
            <a:r>
              <a:rPr lang="zh-CN" altLang="en-US" sz="2000" b="0" dirty="0"/>
              <a:t>：超文本传输协议（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ftp</a:t>
            </a:r>
            <a:r>
              <a:rPr lang="zh-CN" altLang="en-US" sz="2000" b="0" dirty="0"/>
              <a:t>：文件传输协议（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）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telnet</a:t>
            </a:r>
            <a:r>
              <a:rPr lang="zh-CN" altLang="en-US" sz="2000" b="0" dirty="0"/>
              <a:t>：交互式会话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 err="1"/>
              <a:t>mailto</a:t>
            </a:r>
            <a:r>
              <a:rPr lang="zh-CN" altLang="en-US" sz="2000" b="0" dirty="0"/>
              <a:t>：电子邮件地址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HTTP</a:t>
            </a:r>
            <a:r>
              <a:rPr lang="zh-CN" altLang="en-US" sz="2000" b="0" dirty="0"/>
              <a:t>的默认端口号是</a:t>
            </a:r>
            <a:r>
              <a:rPr lang="en-US" altLang="zh-CN" sz="2000" b="0" dirty="0"/>
              <a:t>80</a:t>
            </a:r>
            <a:r>
              <a:rPr lang="zh-CN" altLang="en-US" sz="2000" b="0" dirty="0"/>
              <a:t>（可以省略）</a:t>
            </a:r>
            <a:endParaRPr lang="en-US" altLang="zh-CN" sz="2000" b="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路径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文件名用于直接指向服务器中的某一个文件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省略路径和文件名，则</a:t>
            </a:r>
            <a:r>
              <a:rPr lang="en-US" altLang="zh-CN" sz="2000" b="0" dirty="0"/>
              <a:t>URL</a:t>
            </a:r>
            <a:r>
              <a:rPr lang="zh-CN" altLang="en-US" sz="2000" b="0" dirty="0"/>
              <a:t>就指向了</a:t>
            </a:r>
            <a:r>
              <a:rPr lang="en-US" altLang="zh-CN" sz="2000" b="0" dirty="0"/>
              <a:t>Internet</a:t>
            </a:r>
            <a:r>
              <a:rPr lang="zh-CN" altLang="en-US" sz="2000" b="0" dirty="0"/>
              <a:t>上的某个主页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28250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469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HTTP</a:t>
            </a:r>
            <a:r>
              <a:rPr lang="zh-CN" altLang="en-US" sz="2000" b="0" dirty="0"/>
              <a:t>使用面向连接的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协议，客户端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浏览器要与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服务器之间建立一个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TCP</a:t>
            </a:r>
            <a:r>
              <a:rPr lang="zh-CN" altLang="en-US" sz="2000" b="0" dirty="0"/>
              <a:t>连接建立后，浏览器进程发送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请求报文，并接收应答报文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Web</a:t>
            </a:r>
            <a:r>
              <a:rPr lang="zh-CN" altLang="en-US" sz="2000" b="0" dirty="0"/>
              <a:t>服务器接收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请求报文，并发送应答报文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TCP</a:t>
            </a:r>
            <a:r>
              <a:rPr lang="zh-CN" altLang="en-US" sz="2000" b="0" dirty="0"/>
              <a:t>提供可靠服务保证客户进程发送的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请求正确到达服务器端。服务器进程发送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应答报文也正确达到客户端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Web</a:t>
            </a:r>
            <a:r>
              <a:rPr lang="zh-CN" altLang="en-US" sz="2000" b="0" dirty="0"/>
              <a:t>服务器发送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应答报文时，</a:t>
            </a:r>
            <a:r>
              <a:rPr lang="zh-CN" altLang="en-US" sz="2000" dirty="0">
                <a:solidFill>
                  <a:srgbClr val="FF0000"/>
                </a:solidFill>
              </a:rPr>
              <a:t>不保存</a:t>
            </a:r>
            <a:r>
              <a:rPr lang="zh-CN" altLang="en-US" sz="2000" b="0" dirty="0"/>
              <a:t>浏览器的任何请求状态信息（属于</a:t>
            </a:r>
            <a:r>
              <a:rPr lang="zh-CN" altLang="en-US" sz="2000" dirty="0">
                <a:solidFill>
                  <a:srgbClr val="FF0000"/>
                </a:solidFill>
              </a:rPr>
              <a:t>无状态协议</a:t>
            </a:r>
            <a:r>
              <a:rPr lang="zh-CN" altLang="en-US" sz="2000" b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42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331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HTTP</a:t>
            </a:r>
            <a:r>
              <a:rPr lang="zh-CN" altLang="en-US" sz="2000" dirty="0"/>
              <a:t>协议两种状态：非持续连接、持续连接、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非持续连接（</a:t>
            </a:r>
            <a:r>
              <a:rPr lang="en-US" altLang="zh-CN" sz="2000" dirty="0"/>
              <a:t>HTTP1.0</a:t>
            </a:r>
            <a:r>
              <a:rPr lang="zh-CN" altLang="en-US" sz="2000" dirty="0"/>
              <a:t>）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非持续连接每次请求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响应都要建立一次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例如：一个网页包括一个</a:t>
            </a:r>
            <a:r>
              <a:rPr lang="en-US" altLang="zh-CN" sz="2000" b="0" dirty="0"/>
              <a:t>HTML</a:t>
            </a:r>
            <a:r>
              <a:rPr lang="zh-CN" altLang="en-US" sz="2000" b="0" dirty="0"/>
              <a:t>文件和</a:t>
            </a:r>
            <a:r>
              <a:rPr lang="en-US" altLang="zh-CN" sz="2000" b="0" dirty="0"/>
              <a:t>105</a:t>
            </a:r>
            <a:r>
              <a:rPr lang="zh-CN" altLang="en-US" sz="2000" b="0" dirty="0"/>
              <a:t>个</a:t>
            </a:r>
            <a:r>
              <a:rPr lang="en-US" altLang="zh-CN" sz="2000" b="0" dirty="0"/>
              <a:t>GIF</a:t>
            </a:r>
            <a:r>
              <a:rPr lang="zh-CN" altLang="en-US" sz="2000" b="0" dirty="0"/>
              <a:t>图像文件（</a:t>
            </a:r>
            <a:r>
              <a:rPr lang="en-US" altLang="zh-CN" sz="2000" b="0" dirty="0"/>
              <a:t>106</a:t>
            </a:r>
            <a:r>
              <a:rPr lang="zh-CN" altLang="en-US" sz="2000" b="0" dirty="0"/>
              <a:t>个对象），那么浏览器工作过程为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缺点</a:t>
            </a:r>
            <a:r>
              <a:rPr lang="zh-CN" altLang="en-US" sz="2000" b="0" dirty="0"/>
              <a:t>：必须为每个请求对象建立和维护一个新的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16401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2.2 Web</a:t>
            </a:r>
            <a:r>
              <a:rPr lang="zh-CN" altLang="en-US" sz="2400" dirty="0"/>
              <a:t>服务与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2.2.2 HTTP</a:t>
            </a:r>
            <a:r>
              <a:rPr lang="zh-CN" altLang="en-US" sz="2200" dirty="0"/>
              <a:t>的工作机制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非持续连接（</a:t>
            </a:r>
            <a:r>
              <a:rPr lang="en-US" altLang="zh-CN" sz="2000" dirty="0"/>
              <a:t>HTTP1.0</a:t>
            </a:r>
            <a:r>
              <a:rPr lang="zh-CN" altLang="en-US" sz="2000" dirty="0"/>
              <a:t>）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22C28AC6-5EC1-4DA4-A452-121A3B906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014286"/>
              </p:ext>
            </p:extLst>
          </p:nvPr>
        </p:nvGraphicFramePr>
        <p:xfrm>
          <a:off x="4211960" y="692696"/>
          <a:ext cx="4067175" cy="63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" name="Visio" r:id="rId4" imgW="2946400" imgH="4584700" progId="Visio.Drawing.11">
                  <p:embed/>
                </p:oleObj>
              </mc:Choice>
              <mc:Fallback>
                <p:oleObj name="Visio" r:id="rId4" imgW="2946400" imgH="4584700" progId="Visio.Drawing.11">
                  <p:embed/>
                  <p:pic>
                    <p:nvPicPr>
                      <p:cNvPr id="39953" name="Object 2">
                        <a:extLst>
                          <a:ext uri="{FF2B5EF4-FFF2-40B4-BE49-F238E27FC236}">
                            <a16:creationId xmlns:a16="http://schemas.microsoft.com/office/drawing/2014/main" id="{F2169206-4108-4C08-9AD0-23FE0447E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692696"/>
                        <a:ext cx="4067175" cy="636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5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1879</Words>
  <Application>Microsoft Office PowerPoint</Application>
  <PresentationFormat>全屏显示(4:3)</PresentationFormat>
  <Paragraphs>220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隶书</vt:lpstr>
      <vt:lpstr>微软雅黑</vt:lpstr>
      <vt:lpstr>Arial</vt:lpstr>
      <vt:lpstr>Calibri</vt:lpstr>
      <vt:lpstr>Calibri Light</vt:lpstr>
      <vt:lpstr>Times New Roman</vt:lpstr>
      <vt:lpstr>Wingdings</vt:lpstr>
      <vt:lpstr>回顾</vt:lpstr>
      <vt:lpstr>Visio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Wisdom Tsou</cp:lastModifiedBy>
  <cp:revision>1653</cp:revision>
  <dcterms:created xsi:type="dcterms:W3CDTF">2014-05-03T04:50:23Z</dcterms:created>
  <dcterms:modified xsi:type="dcterms:W3CDTF">2019-01-18T06:41:23Z</dcterms:modified>
</cp:coreProperties>
</file>