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60" r:id="rId7"/>
    <p:sldId id="261" r:id="rId8"/>
    <p:sldId id="265" r:id="rId9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image" Target="../media/image1.jpeg"/><Relationship Id="rId2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6" Type="http://schemas.openxmlformats.org/officeDocument/2006/relationships/tags" Target="../tags/tag158.xml"/><Relationship Id="rId15" Type="http://schemas.openxmlformats.org/officeDocument/2006/relationships/tags" Target="../tags/tag157.xml"/><Relationship Id="rId14" Type="http://schemas.openxmlformats.org/officeDocument/2006/relationships/tags" Target="../tags/tag156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7" Type="http://schemas.openxmlformats.org/officeDocument/2006/relationships/tags" Target="../tags/tag174.xml"/><Relationship Id="rId16" Type="http://schemas.openxmlformats.org/officeDocument/2006/relationships/tags" Target="../tags/tag173.xml"/><Relationship Id="rId15" Type="http://schemas.openxmlformats.org/officeDocument/2006/relationships/tags" Target="../tags/tag172.xml"/><Relationship Id="rId14" Type="http://schemas.openxmlformats.org/officeDocument/2006/relationships/tags" Target="../tags/tag171.xml"/><Relationship Id="rId13" Type="http://schemas.openxmlformats.org/officeDocument/2006/relationships/tags" Target="../tags/tag170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7" Type="http://schemas.openxmlformats.org/officeDocument/2006/relationships/tags" Target="../tags/tag190.xml"/><Relationship Id="rId16" Type="http://schemas.openxmlformats.org/officeDocument/2006/relationships/tags" Target="../tags/tag189.xml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7" Type="http://schemas.openxmlformats.org/officeDocument/2006/relationships/tags" Target="../tags/tag206.xml"/><Relationship Id="rId16" Type="http://schemas.openxmlformats.org/officeDocument/2006/relationships/tags" Target="../tags/tag205.xml"/><Relationship Id="rId15" Type="http://schemas.openxmlformats.org/officeDocument/2006/relationships/tags" Target="../tags/tag204.xml"/><Relationship Id="rId14" Type="http://schemas.openxmlformats.org/officeDocument/2006/relationships/tags" Target="../tags/tag203.xml"/><Relationship Id="rId13" Type="http://schemas.openxmlformats.org/officeDocument/2006/relationships/tags" Target="../tags/tag202.xml"/><Relationship Id="rId12" Type="http://schemas.openxmlformats.org/officeDocument/2006/relationships/tags" Target="../tags/tag201.xml"/><Relationship Id="rId11" Type="http://schemas.openxmlformats.org/officeDocument/2006/relationships/tags" Target="../tags/tag200.xml"/><Relationship Id="rId10" Type="http://schemas.openxmlformats.org/officeDocument/2006/relationships/tags" Target="../tags/tag19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9" Type="http://schemas.openxmlformats.org/officeDocument/2006/relationships/tags" Target="../tags/tag224.xml"/><Relationship Id="rId18" Type="http://schemas.openxmlformats.org/officeDocument/2006/relationships/tags" Target="../tags/tag223.xml"/><Relationship Id="rId17" Type="http://schemas.openxmlformats.org/officeDocument/2006/relationships/tags" Target="../tags/tag222.xml"/><Relationship Id="rId16" Type="http://schemas.openxmlformats.org/officeDocument/2006/relationships/tags" Target="../tags/tag221.xml"/><Relationship Id="rId15" Type="http://schemas.openxmlformats.org/officeDocument/2006/relationships/tags" Target="../tags/tag220.xml"/><Relationship Id="rId14" Type="http://schemas.openxmlformats.org/officeDocument/2006/relationships/tags" Target="../tags/tag219.xml"/><Relationship Id="rId13" Type="http://schemas.openxmlformats.org/officeDocument/2006/relationships/tags" Target="../tags/tag218.xml"/><Relationship Id="rId12" Type="http://schemas.openxmlformats.org/officeDocument/2006/relationships/tags" Target="../tags/tag2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6" Type="http://schemas.openxmlformats.org/officeDocument/2006/relationships/tags" Target="../tags/tag239.xml"/><Relationship Id="rId15" Type="http://schemas.openxmlformats.org/officeDocument/2006/relationships/tags" Target="../tags/tag238.xml"/><Relationship Id="rId14" Type="http://schemas.openxmlformats.org/officeDocument/2006/relationships/tags" Target="../tags/tag237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2.jpe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6" Type="http://schemas.openxmlformats.org/officeDocument/2006/relationships/tags" Target="../tags/tag92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20202619_docer4503258.Chlo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6" y="0"/>
            <a:ext cx="9142095" cy="6857365"/>
          </a:xfrm>
          <a:prstGeom prst="rect">
            <a:avLst/>
          </a:prstGeom>
        </p:spPr>
      </p:pic>
      <p:sp>
        <p:nvSpPr>
          <p:cNvPr id="16" name="日期占位符 15"/>
          <p:cNvSpPr>
            <a14:cpLocks xmlns:a14="http://schemas.microsoft.com/office/drawing/2010/main"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  <p:custDataLst>
              <p:tags r:id="rId7"/>
            </p:custDataLst>
          </p:nvPr>
        </p:nvSpPr>
        <p:spPr>
          <a:xfrm>
            <a:off x="1043211" y="2782570"/>
            <a:ext cx="4921655" cy="951230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050" spc="600" baseline="0">
                <a:solidFill>
                  <a:schemeClr val="bg1"/>
                </a:solidFill>
                <a:latin typeface="Arial" charset="0"/>
                <a:ea typeface="汉仪旗黑-85S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1043211" y="3782902"/>
            <a:ext cx="4921655" cy="475492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bg1"/>
                </a:solidFill>
                <a:uFillTx/>
                <a:latin typeface="Arial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14:cpLocks xmlns:a14="http://schemas.microsoft.com/office/drawing/2010/main"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043210" y="4693920"/>
            <a:ext cx="1620000" cy="474980"/>
          </a:xfrm>
        </p:spPr>
        <p:txBody>
          <a:bodyPr lIns="90170" tIns="46990" rIns="90170" bIns="46990" anchor="ctr" anchorCtr="0"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" name="文本占位符 9"/>
          <p:cNvSpPr>
            <a14:cpLocks xmlns:a14="http://schemas.microsoft.com/office/drawing/2010/main"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2786195" y="4693650"/>
            <a:ext cx="1620000" cy="475200"/>
          </a:xfrm>
        </p:spPr>
        <p:txBody>
          <a:bodyPr lIns="90170" tIns="46990" rIns="90170" bIns="46990" anchor="ctr" anchorCtr="0"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219600" y="115167"/>
            <a:ext cx="8989800" cy="6438633"/>
            <a:chOff x="292800" y="115167"/>
            <a:chExt cx="11986400" cy="6438633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023600" y="115167"/>
              <a:ext cx="1255600" cy="1051200"/>
              <a:chOff x="8076000" y="2807855"/>
              <a:chExt cx="1927777" cy="1613951"/>
            </a:xfrm>
          </p:grpSpPr>
          <p:sp>
            <p:nvSpPr>
              <p:cNvPr id="10" name="等腰三角形 5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8076000" y="2807855"/>
                <a:ext cx="1596413" cy="1376218"/>
              </a:xfrm>
              <a:custGeom>
                <a:avLst/>
                <a:gdLst>
                  <a:gd name="connsiteX0" fmla="*/ 0 w 1596413"/>
                  <a:gd name="connsiteY0" fmla="*/ 1376218 h 1376218"/>
                  <a:gd name="connsiteX1" fmla="*/ 798207 w 1596413"/>
                  <a:gd name="connsiteY1" fmla="*/ 0 h 1376218"/>
                  <a:gd name="connsiteX2" fmla="*/ 1596413 w 1596413"/>
                  <a:gd name="connsiteY2" fmla="*/ 1376218 h 1376218"/>
                  <a:gd name="connsiteX3" fmla="*/ 0 w 1596413"/>
                  <a:gd name="connsiteY3" fmla="*/ 1376218 h 1376218"/>
                  <a:gd name="connsiteX0-1" fmla="*/ 0 w 1596413"/>
                  <a:gd name="connsiteY0-2" fmla="*/ 1376218 h 1376218"/>
                  <a:gd name="connsiteX1-3" fmla="*/ 393745 w 1596413"/>
                  <a:gd name="connsiteY1-4" fmla="*/ 720436 h 1376218"/>
                  <a:gd name="connsiteX2-5" fmla="*/ 798207 w 1596413"/>
                  <a:gd name="connsiteY2-6" fmla="*/ 0 h 1376218"/>
                  <a:gd name="connsiteX3-7" fmla="*/ 1596413 w 1596413"/>
                  <a:gd name="connsiteY3-8" fmla="*/ 1376218 h 1376218"/>
                  <a:gd name="connsiteX4" fmla="*/ 0 w 1596413"/>
                  <a:gd name="connsiteY4" fmla="*/ 1376218 h 1376218"/>
                  <a:gd name="connsiteX0-9" fmla="*/ 393745 w 1596413"/>
                  <a:gd name="connsiteY0-10" fmla="*/ 720436 h 1376218"/>
                  <a:gd name="connsiteX1-11" fmla="*/ 798207 w 1596413"/>
                  <a:gd name="connsiteY1-12" fmla="*/ 0 h 1376218"/>
                  <a:gd name="connsiteX2-13" fmla="*/ 1596413 w 1596413"/>
                  <a:gd name="connsiteY2-14" fmla="*/ 1376218 h 1376218"/>
                  <a:gd name="connsiteX3-15" fmla="*/ 0 w 1596413"/>
                  <a:gd name="connsiteY3-16" fmla="*/ 1376218 h 1376218"/>
                  <a:gd name="connsiteX4-17" fmla="*/ 485185 w 1596413"/>
                  <a:gd name="connsiteY4-18" fmla="*/ 811876 h 1376218"/>
                  <a:gd name="connsiteX0-19" fmla="*/ 393745 w 1596413"/>
                  <a:gd name="connsiteY0-20" fmla="*/ 720436 h 1376218"/>
                  <a:gd name="connsiteX1-21" fmla="*/ 798207 w 1596413"/>
                  <a:gd name="connsiteY1-22" fmla="*/ 0 h 1376218"/>
                  <a:gd name="connsiteX2-23" fmla="*/ 1596413 w 1596413"/>
                  <a:gd name="connsiteY2-24" fmla="*/ 1376218 h 1376218"/>
                  <a:gd name="connsiteX3-25" fmla="*/ 0 w 1596413"/>
                  <a:gd name="connsiteY3-26" fmla="*/ 1376218 h 1376218"/>
                  <a:gd name="connsiteX4-27" fmla="*/ 254276 w 1596413"/>
                  <a:gd name="connsiteY4-28" fmla="*/ 941185 h 1376218"/>
                  <a:gd name="connsiteX0-29" fmla="*/ 559999 w 1596413"/>
                  <a:gd name="connsiteY0-30" fmla="*/ 406400 h 1376218"/>
                  <a:gd name="connsiteX1-31" fmla="*/ 798207 w 1596413"/>
                  <a:gd name="connsiteY1-32" fmla="*/ 0 h 1376218"/>
                  <a:gd name="connsiteX2-33" fmla="*/ 1596413 w 1596413"/>
                  <a:gd name="connsiteY2-34" fmla="*/ 1376218 h 1376218"/>
                  <a:gd name="connsiteX3-35" fmla="*/ 0 w 1596413"/>
                  <a:gd name="connsiteY3-36" fmla="*/ 1376218 h 1376218"/>
                  <a:gd name="connsiteX4-37" fmla="*/ 254276 w 1596413"/>
                  <a:gd name="connsiteY4-38" fmla="*/ 941185 h 1376218"/>
                  <a:gd name="connsiteX0-39" fmla="*/ 559999 w 1596413"/>
                  <a:gd name="connsiteY0-40" fmla="*/ 406400 h 1376218"/>
                  <a:gd name="connsiteX1-41" fmla="*/ 798207 w 1596413"/>
                  <a:gd name="connsiteY1-42" fmla="*/ 0 h 1376218"/>
                  <a:gd name="connsiteX2-43" fmla="*/ 1596413 w 1596413"/>
                  <a:gd name="connsiteY2-44" fmla="*/ 1376218 h 1376218"/>
                  <a:gd name="connsiteX3-45" fmla="*/ 0 w 1596413"/>
                  <a:gd name="connsiteY3-46" fmla="*/ 1376218 h 1376218"/>
                  <a:gd name="connsiteX4-47" fmla="*/ 226567 w 1596413"/>
                  <a:gd name="connsiteY4-48" fmla="*/ 996604 h 137621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1596413" h="1376218">
                    <a:moveTo>
                      <a:pt x="559999" y="406400"/>
                    </a:moveTo>
                    <a:lnTo>
                      <a:pt x="798207" y="0"/>
                    </a:lnTo>
                    <a:lnTo>
                      <a:pt x="1596413" y="1376218"/>
                    </a:lnTo>
                    <a:lnTo>
                      <a:pt x="0" y="1376218"/>
                    </a:lnTo>
                    <a:cubicBezTo>
                      <a:pt x="131248" y="1157624"/>
                      <a:pt x="226567" y="996604"/>
                      <a:pt x="226567" y="996604"/>
                    </a:cubicBezTo>
                  </a:path>
                </a:pathLst>
              </a:cu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" name="等腰三角形 10"/>
              <p:cNvSpPr/>
              <p:nvPr userDrawn="1">
                <p:custDataLst>
                  <p:tags r:id="rId6"/>
                </p:custDataLst>
              </p:nvPr>
            </p:nvSpPr>
            <p:spPr>
              <a:xfrm rot="1606639">
                <a:off x="8238878" y="3291463"/>
                <a:ext cx="501643" cy="43245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2" name="直接连接符 11"/>
              <p:cNvCxnSpPr/>
              <p:nvPr userDrawn="1">
                <p:custDataLst>
                  <p:tags r:id="rId7"/>
                </p:custDataLst>
              </p:nvPr>
            </p:nvCxnSpPr>
            <p:spPr>
              <a:xfrm flipV="1">
                <a:off x="8922329" y="3064058"/>
                <a:ext cx="498764" cy="6211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 userDrawn="1">
                <p:custDataLst>
                  <p:tags r:id="rId8"/>
                </p:custDataLst>
              </p:nvPr>
            </p:nvCxnSpPr>
            <p:spPr>
              <a:xfrm flipV="1">
                <a:off x="8798668" y="3845851"/>
                <a:ext cx="354113" cy="500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等腰三角形 13"/>
              <p:cNvSpPr/>
              <p:nvPr userDrawn="1">
                <p:custDataLst>
                  <p:tags r:id="rId9"/>
                </p:custDataLst>
              </p:nvPr>
            </p:nvSpPr>
            <p:spPr>
              <a:xfrm rot="1606639">
                <a:off x="9579054" y="3167519"/>
                <a:ext cx="253596" cy="21861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10"/>
                </p:custDataLst>
              </p:nvPr>
            </p:nvSpPr>
            <p:spPr>
              <a:xfrm rot="1993522">
                <a:off x="9324226" y="3624591"/>
                <a:ext cx="253596" cy="21861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11"/>
                </p:custDataLst>
              </p:nvPr>
            </p:nvSpPr>
            <p:spPr>
              <a:xfrm rot="17271638">
                <a:off x="9910514" y="3636161"/>
                <a:ext cx="100172" cy="8635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7" name="直接连接符 16"/>
              <p:cNvCxnSpPr/>
              <p:nvPr userDrawn="1">
                <p:custDataLst>
                  <p:tags r:id="rId12"/>
                </p:custDataLst>
              </p:nvPr>
            </p:nvCxnSpPr>
            <p:spPr>
              <a:xfrm flipV="1">
                <a:off x="8254758" y="3936640"/>
                <a:ext cx="399259" cy="4851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14:cpLocks xmlns:a14="http://schemas.microsoft.com/office/drawing/2010/main" noGrp="1"/>
          </p:cNvSpPr>
          <p:nvPr>
            <p:ph sz="quarter" idx="13"/>
            <p:custDataLst>
              <p:tags r:id="rId16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 cap="all" baseline="0">
                <a:latin typeface="Arial" charset="0"/>
              </a:defRPr>
            </a:lvl1pPr>
            <a:lvl2pPr>
              <a:defRPr cap="all" baseline="0">
                <a:latin typeface="Arial" charset="0"/>
              </a:defRPr>
            </a:lvl2pPr>
            <a:lvl3pPr>
              <a:defRPr cap="all" baseline="0">
                <a:latin typeface="Arial" charset="0"/>
              </a:defRPr>
            </a:lvl3pPr>
            <a:lvl4pPr>
              <a:defRPr cap="all" baseline="0">
                <a:latin typeface="Arial" charset="0"/>
              </a:defRPr>
            </a:lvl4pPr>
            <a:lvl5pPr>
              <a:defRPr cap="all" baseline="0">
                <a:latin typeface="Arial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0202619_docer4503258.Chlo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6" y="0"/>
            <a:ext cx="9142095" cy="6857365"/>
          </a:xfrm>
          <a:prstGeom prst="rect">
            <a:avLst/>
          </a:prstGeom>
        </p:spPr>
      </p:pic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2493884" y="2437130"/>
            <a:ext cx="4156234" cy="173101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charset="0"/>
                <a:ea typeface="汉仪旗黑-85S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8" name="文本占位符 7"/>
          <p:cNvSpPr>
            <a14:cpLocks xmlns:a14="http://schemas.microsoft.com/office/drawing/2010/main"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2719388" y="4236085"/>
            <a:ext cx="1620000" cy="4318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500" baseline="0">
                <a:latin typeface="Arial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0" name="文本占位符 9"/>
          <p:cNvSpPr>
            <a14:cpLocks xmlns:a14="http://schemas.microsoft.com/office/drawing/2010/main"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4415014" y="4236150"/>
            <a:ext cx="1620000" cy="432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500" baseline="0">
                <a:latin typeface="Arial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8454185" y="191367"/>
            <a:ext cx="689816" cy="770027"/>
            <a:chOff x="8076000" y="2807855"/>
            <a:chExt cx="1927777" cy="1613951"/>
          </a:xfrm>
        </p:grpSpPr>
        <p:sp>
          <p:nvSpPr>
            <p:cNvPr id="14" name="等腰三角形 5"/>
            <p:cNvSpPr/>
            <p:nvPr userDrawn="1">
              <p:custDataLst>
                <p:tags r:id="rId3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5" name="等腰三角形 14"/>
            <p:cNvSpPr/>
            <p:nvPr userDrawn="1">
              <p:custDataLst>
                <p:tags r:id="rId4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6" name="直接连接符 15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等腰三角形 17"/>
            <p:cNvSpPr/>
            <p:nvPr userDrawn="1">
              <p:custDataLst>
                <p:tags r:id="rId7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等腰三角形 18"/>
            <p:cNvSpPr/>
            <p:nvPr userDrawn="1">
              <p:custDataLst>
                <p:tags r:id="rId8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等腰三角形 19"/>
            <p:cNvSpPr/>
            <p:nvPr userDrawn="1">
              <p:custDataLst>
                <p:tags r:id="rId9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1" name="直接连接符 20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551" y="304165"/>
            <a:ext cx="8704898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7" name="组合 16"/>
          <p:cNvGrpSpPr/>
          <p:nvPr>
            <p:custDataLst>
              <p:tags r:id="rId3"/>
            </p:custDataLst>
          </p:nvPr>
        </p:nvGrpSpPr>
        <p:grpSpPr>
          <a:xfrm rot="0">
            <a:off x="8267700" y="114935"/>
            <a:ext cx="941546" cy="1050925"/>
            <a:chOff x="8076000" y="2807855"/>
            <a:chExt cx="1927777" cy="1613951"/>
          </a:xfrm>
        </p:grpSpPr>
        <p:sp>
          <p:nvSpPr>
            <p:cNvPr id="22" name="等腰三角形 5"/>
            <p:cNvSpPr/>
            <p:nvPr userDrawn="1">
              <p:custDataLst>
                <p:tags r:id="rId4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等腰三角形 26"/>
            <p:cNvSpPr/>
            <p:nvPr userDrawn="1">
              <p:custDataLst>
                <p:tags r:id="rId5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8" name="直接连接符 27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 userDrawn="1">
              <p:custDataLst>
                <p:tags r:id="rId7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等腰三角形 29"/>
            <p:cNvSpPr/>
            <p:nvPr userDrawn="1">
              <p:custDataLst>
                <p:tags r:id="rId8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等腰三角形 30"/>
            <p:cNvSpPr/>
            <p:nvPr userDrawn="1">
              <p:custDataLst>
                <p:tags r:id="rId9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2" name="等腰三角形 31"/>
            <p:cNvSpPr/>
            <p:nvPr userDrawn="1">
              <p:custDataLst>
                <p:tags r:id="rId10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33" name="直接连接符 32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14:cpLocks xmlns:a14="http://schemas.microsoft.com/office/drawing/2010/main"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1pPr>
            <a:lvl2pPr>
              <a:defRPr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2pPr>
            <a:lvl3pPr>
              <a:defRPr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3pPr>
            <a:lvl4pPr>
              <a:defRPr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4pPr>
            <a:lvl5pPr>
              <a:defRPr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>
            <p:custDataLst>
              <p:tags r:id="rId2"/>
            </p:custDataLst>
          </p:nvPr>
        </p:nvGrpSpPr>
        <p:grpSpPr>
          <a:xfrm>
            <a:off x="8454185" y="191367"/>
            <a:ext cx="689816" cy="770027"/>
            <a:chOff x="8076000" y="2807855"/>
            <a:chExt cx="1927777" cy="1613951"/>
          </a:xfrm>
        </p:grpSpPr>
        <p:sp>
          <p:nvSpPr>
            <p:cNvPr id="37" name="等腰三角形 5"/>
            <p:cNvSpPr/>
            <p:nvPr userDrawn="1">
              <p:custDataLst>
                <p:tags r:id="rId3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8" name="等腰三角形 37"/>
            <p:cNvSpPr/>
            <p:nvPr userDrawn="1">
              <p:custDataLst>
                <p:tags r:id="rId4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等腰三角形 40"/>
            <p:cNvSpPr/>
            <p:nvPr userDrawn="1">
              <p:custDataLst>
                <p:tags r:id="rId7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等腰三角形 41"/>
            <p:cNvSpPr/>
            <p:nvPr userDrawn="1">
              <p:custDataLst>
                <p:tags r:id="rId8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等腰三角形 42"/>
            <p:cNvSpPr/>
            <p:nvPr userDrawn="1">
              <p:custDataLst>
                <p:tags r:id="rId9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44" name="直接连接符 43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>
            <p:custDataLst>
              <p:tags r:id="rId11"/>
            </p:custDataLst>
          </p:nvPr>
        </p:nvSpPr>
        <p:spPr>
          <a:xfrm>
            <a:off x="0" y="1"/>
            <a:ext cx="361759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14:cpLocks xmlns:a14="http://schemas.microsoft.com/office/drawing/2010/main" noGrp="1"/>
          </p:cNvSpPr>
          <p:nvPr>
            <p:ph type="body" sz="quarter" idx="13"/>
            <p:custDataLst>
              <p:tags r:id="rId16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1pPr>
            <a:lvl2pPr>
              <a:defRPr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2pPr>
            <a:lvl3pPr>
              <a:defRPr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3pPr>
            <a:lvl4pPr>
              <a:defRPr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4pPr>
            <a:lvl5pPr>
              <a:defRPr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14:cpLocks xmlns:a14="http://schemas.microsoft.com/office/drawing/2010/main" noGrp="1"/>
          </p:cNvSpPr>
          <p:nvPr>
            <p:ph sz="quarter" idx="14"/>
            <p:custDataLst>
              <p:tags r:id="rId17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1pPr>
            <a:lvl2pPr>
              <a:defRPr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2pPr>
            <a:lvl3pPr>
              <a:defRPr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3pPr>
            <a:lvl4pPr>
              <a:defRPr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4pPr>
            <a:lvl5pPr>
              <a:defRPr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20" name="组合 19"/>
          <p:cNvGrpSpPr/>
          <p:nvPr>
            <p:custDataLst>
              <p:tags r:id="rId3"/>
            </p:custDataLst>
          </p:nvPr>
        </p:nvGrpSpPr>
        <p:grpSpPr>
          <a:xfrm>
            <a:off x="8454185" y="191367"/>
            <a:ext cx="689816" cy="770027"/>
            <a:chOff x="8076000" y="2807855"/>
            <a:chExt cx="1927777" cy="1613951"/>
          </a:xfrm>
        </p:grpSpPr>
        <p:sp>
          <p:nvSpPr>
            <p:cNvPr id="21" name="等腰三角形 5"/>
            <p:cNvSpPr/>
            <p:nvPr userDrawn="1">
              <p:custDataLst>
                <p:tags r:id="rId4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2" name="等腰三角形 21"/>
            <p:cNvSpPr/>
            <p:nvPr userDrawn="1">
              <p:custDataLst>
                <p:tags r:id="rId5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3" name="直接连接符 22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 userDrawn="1">
              <p:custDataLst>
                <p:tags r:id="rId7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等腰三角形 24"/>
            <p:cNvSpPr/>
            <p:nvPr userDrawn="1">
              <p:custDataLst>
                <p:tags r:id="rId8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等腰三角形 25"/>
            <p:cNvSpPr/>
            <p:nvPr userDrawn="1">
              <p:custDataLst>
                <p:tags r:id="rId9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等腰三角形 26"/>
            <p:cNvSpPr/>
            <p:nvPr userDrawn="1">
              <p:custDataLst>
                <p:tags r:id="rId10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8" name="直接连接符 27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>
            <a:normAutofit/>
          </a:bodyPr>
          <a:lstStyle>
            <a:lvl1pPr algn="ctr">
              <a:defRPr sz="2700"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14:cpLocks xmlns:a14="http://schemas.microsoft.com/office/drawing/2010/main" noGrp="1"/>
          </p:cNvSpPr>
          <p:nvPr>
            <p:ph type="body" sz="quarter" idx="13"/>
            <p:custDataLst>
              <p:tags r:id="rId16"/>
            </p:custDataLst>
          </p:nvPr>
        </p:nvSpPr>
        <p:spPr>
          <a:xfrm>
            <a:off x="459000" y="1659600"/>
            <a:ext cx="8231981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14:cpLocks xmlns:a14="http://schemas.microsoft.com/office/drawing/2010/main" noGrp="1"/>
          </p:cNvSpPr>
          <p:nvPr>
            <p:ph sz="quarter" idx="14"/>
            <p:custDataLst>
              <p:tags r:id="rId17"/>
            </p:custDataLst>
          </p:nvPr>
        </p:nvSpPr>
        <p:spPr>
          <a:xfrm>
            <a:off x="459581" y="2808000"/>
            <a:ext cx="8224200" cy="3430800"/>
          </a:xfrm>
        </p:spPr>
        <p:txBody>
          <a:bodyPr>
            <a:normAutofit/>
          </a:bodyPr>
          <a:lstStyle>
            <a:lvl1pPr>
              <a:defRPr baseline="0">
                <a:latin typeface="Arial" charset="0"/>
                <a:ea typeface="微软雅黑" charset="-122"/>
              </a:defRPr>
            </a:lvl1pPr>
            <a:lvl2pPr>
              <a:defRPr baseline="0">
                <a:latin typeface="Arial" charset="0"/>
                <a:ea typeface="微软雅黑" charset="-122"/>
              </a:defRPr>
            </a:lvl2pPr>
            <a:lvl3pPr>
              <a:defRPr baseline="0">
                <a:latin typeface="Arial" charset="0"/>
                <a:ea typeface="微软雅黑" charset="-122"/>
              </a:defRPr>
            </a:lvl3pPr>
            <a:lvl4pPr>
              <a:defRPr baseline="0">
                <a:latin typeface="Arial" charset="0"/>
                <a:ea typeface="微软雅黑" charset="-122"/>
              </a:defRPr>
            </a:lvl4pPr>
            <a:lvl5pPr>
              <a:defRPr baseline="0">
                <a:latin typeface="Arial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8454185" y="191367"/>
            <a:ext cx="689816" cy="770027"/>
            <a:chOff x="8076000" y="2807855"/>
            <a:chExt cx="1927777" cy="1613951"/>
          </a:xfrm>
        </p:grpSpPr>
        <p:sp>
          <p:nvSpPr>
            <p:cNvPr id="18" name="等腰三角形 5"/>
            <p:cNvSpPr/>
            <p:nvPr userDrawn="1">
              <p:custDataLst>
                <p:tags r:id="rId3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9" name="等腰三角形 18"/>
            <p:cNvSpPr/>
            <p:nvPr userDrawn="1">
              <p:custDataLst>
                <p:tags r:id="rId4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0" name="直接连接符 19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等腰三角形 21"/>
            <p:cNvSpPr/>
            <p:nvPr userDrawn="1">
              <p:custDataLst>
                <p:tags r:id="rId7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等腰三角形 22"/>
            <p:cNvSpPr/>
            <p:nvPr userDrawn="1">
              <p:custDataLst>
                <p:tags r:id="rId8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等腰三角形 23"/>
            <p:cNvSpPr/>
            <p:nvPr userDrawn="1">
              <p:custDataLst>
                <p:tags r:id="rId9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5" name="直接连接符 2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>
            <p:custDataLst>
              <p:tags r:id="rId11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>
            <a:normAutofit/>
          </a:bodyPr>
          <a:lstStyle>
            <a:lvl1pPr algn="ctr">
              <a:defRPr sz="2400" baseline="0">
                <a:latin typeface="Arial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14:cpLocks xmlns:a14="http://schemas.microsoft.com/office/drawing/2010/main" noGrp="1"/>
          </p:cNvSpPr>
          <p:nvPr>
            <p:ph sz="quarter" idx="13"/>
            <p:custDataLst>
              <p:tags r:id="rId16"/>
            </p:custDataLst>
          </p:nvPr>
        </p:nvSpPr>
        <p:spPr>
          <a:xfrm>
            <a:off x="453628" y="1681200"/>
            <a:ext cx="8243100" cy="3211200"/>
          </a:xfrm>
        </p:spPr>
        <p:txBody>
          <a:bodyPr>
            <a:normAutofit/>
          </a:bodyPr>
          <a:lstStyle>
            <a:lvl1pPr>
              <a:defRPr baseline="0">
                <a:latin typeface="Arial" charset="0"/>
                <a:ea typeface="微软雅黑" charset="-122"/>
              </a:defRPr>
            </a:lvl1pPr>
            <a:lvl2pPr>
              <a:defRPr baseline="0">
                <a:latin typeface="Arial" charset="0"/>
                <a:ea typeface="微软雅黑" charset="-122"/>
              </a:defRPr>
            </a:lvl2pPr>
            <a:lvl3pPr>
              <a:defRPr baseline="0">
                <a:latin typeface="Arial" charset="0"/>
                <a:ea typeface="微软雅黑" charset="-122"/>
              </a:defRPr>
            </a:lvl3pPr>
            <a:lvl4pPr>
              <a:defRPr baseline="0">
                <a:latin typeface="Arial" charset="0"/>
                <a:ea typeface="微软雅黑" charset="-122"/>
              </a:defRPr>
            </a:lvl4pPr>
            <a:lvl5pPr>
              <a:defRPr baseline="0">
                <a:latin typeface="Arial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14:cpLocks xmlns:a14="http://schemas.microsoft.com/office/drawing/2010/main" noGrp="1"/>
          </p:cNvSpPr>
          <p:nvPr>
            <p:ph type="body" sz="quarter" idx="14"/>
            <p:custDataLst>
              <p:tags r:id="rId17"/>
            </p:custDataLst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20" name="组合 19"/>
          <p:cNvGrpSpPr/>
          <p:nvPr>
            <p:custDataLst>
              <p:tags r:id="rId3"/>
            </p:custDataLst>
          </p:nvPr>
        </p:nvGrpSpPr>
        <p:grpSpPr>
          <a:xfrm>
            <a:off x="8454185" y="191367"/>
            <a:ext cx="689816" cy="770027"/>
            <a:chOff x="8076000" y="2807855"/>
            <a:chExt cx="1927777" cy="1613951"/>
          </a:xfrm>
        </p:grpSpPr>
        <p:sp>
          <p:nvSpPr>
            <p:cNvPr id="21" name="等腰三角形 5"/>
            <p:cNvSpPr/>
            <p:nvPr userDrawn="1">
              <p:custDataLst>
                <p:tags r:id="rId4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2" name="等腰三角形 21"/>
            <p:cNvSpPr/>
            <p:nvPr userDrawn="1">
              <p:custDataLst>
                <p:tags r:id="rId5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3" name="直接连接符 22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 userDrawn="1">
              <p:custDataLst>
                <p:tags r:id="rId7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等腰三角形 24"/>
            <p:cNvSpPr/>
            <p:nvPr userDrawn="1">
              <p:custDataLst>
                <p:tags r:id="rId8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等腰三角形 25"/>
            <p:cNvSpPr/>
            <p:nvPr userDrawn="1">
              <p:custDataLst>
                <p:tags r:id="rId9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等腰三角形 26"/>
            <p:cNvSpPr/>
            <p:nvPr userDrawn="1">
              <p:custDataLst>
                <p:tags r:id="rId10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8" name="直接连接符 27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14:cpLocks xmlns:a14="http://schemas.microsoft.com/office/drawing/2010/main" noGrp="1"/>
          </p:cNvSpPr>
          <p:nvPr>
            <p:ph sz="quarter" idx="13"/>
            <p:custDataLst>
              <p:tags r:id="rId16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baseline="0">
                <a:latin typeface="Arial" charset="0"/>
                <a:ea typeface="微软雅黑" charset="-122"/>
              </a:defRPr>
            </a:lvl1pPr>
            <a:lvl2pPr>
              <a:defRPr baseline="0">
                <a:latin typeface="Arial" charset="0"/>
                <a:ea typeface="微软雅黑" charset="-122"/>
              </a:defRPr>
            </a:lvl2pPr>
            <a:lvl3pPr>
              <a:defRPr baseline="0">
                <a:latin typeface="Arial" charset="0"/>
                <a:ea typeface="微软雅黑" charset="-122"/>
              </a:defRPr>
            </a:lvl3pPr>
            <a:lvl4pPr>
              <a:defRPr baseline="0">
                <a:latin typeface="Arial" charset="0"/>
                <a:ea typeface="微软雅黑" charset="-122"/>
              </a:defRPr>
            </a:lvl4pPr>
            <a:lvl5pPr>
              <a:defRPr baseline="0">
                <a:latin typeface="Arial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14:cpLocks xmlns:a14="http://schemas.microsoft.com/office/drawing/2010/main" noGrp="1"/>
          </p:cNvSpPr>
          <p:nvPr>
            <p:ph sz="quarter" idx="14"/>
            <p:custDataLst>
              <p:tags r:id="rId17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baseline="0">
                <a:latin typeface="Arial" charset="0"/>
                <a:ea typeface="微软雅黑" charset="-122"/>
              </a:defRPr>
            </a:lvl1pPr>
            <a:lvl2pPr>
              <a:defRPr baseline="0">
                <a:latin typeface="Arial" charset="0"/>
                <a:ea typeface="微软雅黑" charset="-122"/>
              </a:defRPr>
            </a:lvl2pPr>
            <a:lvl3pPr>
              <a:defRPr baseline="0">
                <a:latin typeface="Arial" charset="0"/>
                <a:ea typeface="微软雅黑" charset="-122"/>
              </a:defRPr>
            </a:lvl3pPr>
            <a:lvl4pPr>
              <a:defRPr baseline="0">
                <a:latin typeface="Arial" charset="0"/>
                <a:ea typeface="微软雅黑" charset="-122"/>
              </a:defRPr>
            </a:lvl4pPr>
            <a:lvl5pPr>
              <a:defRPr baseline="0">
                <a:latin typeface="Arial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14:cpLocks xmlns:a14="http://schemas.microsoft.com/office/drawing/2010/main" noGrp="1"/>
          </p:cNvSpPr>
          <p:nvPr>
            <p:ph type="body" sz="quarter" idx="15"/>
            <p:custDataLst>
              <p:tags r:id="rId18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baseline="0">
                <a:latin typeface="Arial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14:cpLocks xmlns:a14="http://schemas.microsoft.com/office/drawing/2010/main" noGrp="1"/>
          </p:cNvSpPr>
          <p:nvPr>
            <p:ph type="body" sz="quarter" idx="16"/>
            <p:custDataLst>
              <p:tags r:id="rId19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baseline="0">
                <a:latin typeface="Arial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257613" y="4974189"/>
            <a:ext cx="1647427" cy="1838987"/>
            <a:chOff x="8076000" y="2807855"/>
            <a:chExt cx="1927777" cy="1613951"/>
          </a:xfrm>
        </p:grpSpPr>
        <p:sp>
          <p:nvSpPr>
            <p:cNvPr id="11" name="等腰三角形 5"/>
            <p:cNvSpPr/>
            <p:nvPr userDrawn="1">
              <p:custDataLst>
                <p:tags r:id="rId4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2" name="等腰三角形 11"/>
            <p:cNvSpPr/>
            <p:nvPr userDrawn="1">
              <p:custDataLst>
                <p:tags r:id="rId5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3" name="直接连接符 12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>
              <p:custDataLst>
                <p:tags r:id="rId7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等腰三角形 14"/>
            <p:cNvSpPr/>
            <p:nvPr userDrawn="1">
              <p:custDataLst>
                <p:tags r:id="rId8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等腰三角形 15"/>
            <p:cNvSpPr/>
            <p:nvPr userDrawn="1">
              <p:custDataLst>
                <p:tags r:id="rId9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等腰三角形 16"/>
            <p:cNvSpPr/>
            <p:nvPr userDrawn="1">
              <p:custDataLst>
                <p:tags r:id="rId10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8" name="直接连接符 17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bg1"/>
                </a:solidFill>
                <a:latin typeface="Arial" charset="0"/>
                <a:ea typeface="汉仪旗黑-85S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14:cpLocks xmlns:a14="http://schemas.microsoft.com/office/drawing/2010/main" noGrp="1"/>
          </p:cNvSpPr>
          <p:nvPr>
            <p:ph type="body" sz="quarter" idx="13"/>
            <p:custDataLst>
              <p:tags r:id="rId16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454185" y="191367"/>
            <a:ext cx="689816" cy="770027"/>
            <a:chOff x="8076000" y="2807855"/>
            <a:chExt cx="1927777" cy="1613951"/>
          </a:xfrm>
        </p:grpSpPr>
        <p:sp>
          <p:nvSpPr>
            <p:cNvPr id="8" name="等腰三角形 5"/>
            <p:cNvSpPr/>
            <p:nvPr userDrawn="1">
              <p:custDataLst>
                <p:tags r:id="rId3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等腰三角形 8"/>
            <p:cNvSpPr/>
            <p:nvPr userDrawn="1">
              <p:custDataLst>
                <p:tags r:id="rId4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0" name="直接连接符 9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 userDrawn="1">
              <p:custDataLst>
                <p:tags r:id="rId7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等腰三角形 12"/>
            <p:cNvSpPr/>
            <p:nvPr userDrawn="1">
              <p:custDataLst>
                <p:tags r:id="rId8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等腰三角形 13"/>
            <p:cNvSpPr/>
            <p:nvPr userDrawn="1">
              <p:custDataLst>
                <p:tags r:id="rId9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  <p:custDataLst>
              <p:tags r:id="rId12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3079622" y="0"/>
            <a:ext cx="6077491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3079622" y="3"/>
            <a:ext cx="6084869" cy="6857997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  <p:custDataLst>
              <p:tags r:id="rId5"/>
            </p:custDataLst>
          </p:nvPr>
        </p:nvSpPr>
        <p:spPr>
          <a:xfrm>
            <a:off x="1554004" y="3053715"/>
            <a:ext cx="4344829" cy="624840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2700" u="none" strike="noStrike" kern="1200" cap="none" spc="300" normalizeH="0" baseline="0">
                <a:solidFill>
                  <a:schemeClr val="bg1"/>
                </a:solidFill>
                <a:uFillTx/>
                <a:latin typeface="Arial" charset="0"/>
                <a:ea typeface="汉仪旗黑-85S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1554004" y="3746287"/>
            <a:ext cx="4344829" cy="151066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454185" y="191367"/>
            <a:ext cx="689816" cy="770027"/>
            <a:chOff x="8076000" y="2807855"/>
            <a:chExt cx="1927777" cy="1613951"/>
          </a:xfrm>
        </p:grpSpPr>
        <p:sp>
          <p:nvSpPr>
            <p:cNvPr id="9" name="等腰三角形 5"/>
            <p:cNvSpPr/>
            <p:nvPr userDrawn="1">
              <p:custDataLst>
                <p:tags r:id="rId3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1" name="直接连接符 10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 userDrawn="1">
              <p:custDataLst>
                <p:tags r:id="rId7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等腰三角形 13"/>
            <p:cNvSpPr/>
            <p:nvPr userDrawn="1">
              <p:custDataLst>
                <p:tags r:id="rId8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等腰三角形 14"/>
            <p:cNvSpPr/>
            <p:nvPr userDrawn="1">
              <p:custDataLst>
                <p:tags r:id="rId9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6" name="直接连接符 15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Autofit/>
          </a:bodyPr>
          <a:lstStyle>
            <a:lvl1pPr>
              <a:defRPr sz="1050" baseline="0">
                <a:latin typeface="Arial" charset="0"/>
                <a:ea typeface="微软雅黑" charset="-122"/>
              </a:defRPr>
            </a:lvl1pPr>
            <a:lvl2pPr>
              <a:defRPr sz="1050" baseline="0">
                <a:latin typeface="Arial" charset="0"/>
                <a:ea typeface="微软雅黑" charset="-122"/>
              </a:defRPr>
            </a:lvl2pPr>
            <a:lvl3pPr>
              <a:defRPr sz="1050" baseline="0">
                <a:latin typeface="Arial" charset="0"/>
                <a:ea typeface="微软雅黑" charset="-122"/>
              </a:defRPr>
            </a:lvl3pPr>
            <a:lvl4pPr>
              <a:defRPr sz="1050" baseline="0">
                <a:latin typeface="Arial" charset="0"/>
                <a:ea typeface="微软雅黑" charset="-122"/>
              </a:defRPr>
            </a:lvl4pPr>
            <a:lvl5pPr>
              <a:defRPr sz="1050" baseline="0">
                <a:latin typeface="Arial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8454185" y="191367"/>
            <a:ext cx="689816" cy="770027"/>
            <a:chOff x="8076000" y="2807855"/>
            <a:chExt cx="1927777" cy="1613951"/>
          </a:xfrm>
        </p:grpSpPr>
        <p:sp>
          <p:nvSpPr>
            <p:cNvPr id="11" name="等腰三角形 5"/>
            <p:cNvSpPr/>
            <p:nvPr userDrawn="1">
              <p:custDataLst>
                <p:tags r:id="rId3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3" name="直接连接符 12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等腰三角形 14"/>
            <p:cNvSpPr/>
            <p:nvPr userDrawn="1">
              <p:custDataLst>
                <p:tags r:id="rId7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等腰三角形 15"/>
            <p:cNvSpPr/>
            <p:nvPr userDrawn="1">
              <p:custDataLst>
                <p:tags r:id="rId8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等腰三角形 16"/>
            <p:cNvSpPr/>
            <p:nvPr userDrawn="1">
              <p:custDataLst>
                <p:tags r:id="rId9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8" name="直接连接符 17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bg1"/>
                </a:solidFill>
                <a:uFillTx/>
                <a:latin typeface="Arial" charset="0"/>
                <a:ea typeface="微软雅黑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14:cpLocks xmlns:a14="http://schemas.microsoft.com/office/drawing/2010/main" noGrp="1"/>
          </p:cNvSpPr>
          <p:nvPr>
            <p:ph type="body" sz="quarter" idx="3"/>
            <p:custDataLst>
              <p:tags r:id="rId14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14:cpLocks xmlns:a14="http://schemas.microsoft.com/office/drawing/2010/main"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14:cpLocks xmlns:a14="http://schemas.microsoft.com/office/drawing/2010/main"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8454185" y="191367"/>
            <a:ext cx="689816" cy="770027"/>
            <a:chOff x="8076000" y="2807855"/>
            <a:chExt cx="1927777" cy="1613951"/>
          </a:xfrm>
        </p:grpSpPr>
        <p:sp>
          <p:nvSpPr>
            <p:cNvPr id="7" name="等腰三角形 5"/>
            <p:cNvSpPr/>
            <p:nvPr userDrawn="1">
              <p:custDataLst>
                <p:tags r:id="rId3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" name="等腰三角形 7"/>
            <p:cNvSpPr/>
            <p:nvPr userDrawn="1">
              <p:custDataLst>
                <p:tags r:id="rId4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9" name="直接连接符 8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等腰三角形 10"/>
            <p:cNvSpPr/>
            <p:nvPr userDrawn="1">
              <p:custDataLst>
                <p:tags r:id="rId7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等腰三角形 11"/>
            <p:cNvSpPr/>
            <p:nvPr userDrawn="1">
              <p:custDataLst>
                <p:tags r:id="rId8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等腰三角形 12"/>
            <p:cNvSpPr/>
            <p:nvPr userDrawn="1">
              <p:custDataLst>
                <p:tags r:id="rId9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4" name="直接连接符 13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14:cpLocks xmlns:a14="http://schemas.microsoft.com/office/drawing/2010/main"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454185" y="191367"/>
            <a:ext cx="689816" cy="770027"/>
            <a:chOff x="8076000" y="2807855"/>
            <a:chExt cx="1927777" cy="1613951"/>
          </a:xfrm>
        </p:grpSpPr>
        <p:sp>
          <p:nvSpPr>
            <p:cNvPr id="9" name="等腰三角形 5"/>
            <p:cNvSpPr/>
            <p:nvPr userDrawn="1">
              <p:custDataLst>
                <p:tags r:id="rId3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1" name="直接连接符 10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 userDrawn="1">
              <p:custDataLst>
                <p:tags r:id="rId7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等腰三角形 13"/>
            <p:cNvSpPr/>
            <p:nvPr userDrawn="1">
              <p:custDataLst>
                <p:tags r:id="rId8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等腰三角形 14"/>
            <p:cNvSpPr/>
            <p:nvPr userDrawn="1">
              <p:custDataLst>
                <p:tags r:id="rId9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6" name="直接连接符 15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14:cpLocks xmlns:a14="http://schemas.microsoft.com/office/drawing/2010/main"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None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14:cpLocks xmlns:a14="http://schemas.microsoft.com/office/drawing/2010/main"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219600" y="115167"/>
            <a:ext cx="8989800" cy="6438633"/>
            <a:chOff x="292800" y="115167"/>
            <a:chExt cx="11986400" cy="6438633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023600" y="115167"/>
              <a:ext cx="1255600" cy="1051200"/>
              <a:chOff x="8076000" y="2807855"/>
              <a:chExt cx="1927777" cy="1613951"/>
            </a:xfrm>
          </p:grpSpPr>
          <p:sp>
            <p:nvSpPr>
              <p:cNvPr id="10" name="等腰三角形 5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8076000" y="2807855"/>
                <a:ext cx="1596413" cy="1376218"/>
              </a:xfrm>
              <a:custGeom>
                <a:avLst/>
                <a:gdLst>
                  <a:gd name="connsiteX0" fmla="*/ 0 w 1596413"/>
                  <a:gd name="connsiteY0" fmla="*/ 1376218 h 1376218"/>
                  <a:gd name="connsiteX1" fmla="*/ 798207 w 1596413"/>
                  <a:gd name="connsiteY1" fmla="*/ 0 h 1376218"/>
                  <a:gd name="connsiteX2" fmla="*/ 1596413 w 1596413"/>
                  <a:gd name="connsiteY2" fmla="*/ 1376218 h 1376218"/>
                  <a:gd name="connsiteX3" fmla="*/ 0 w 1596413"/>
                  <a:gd name="connsiteY3" fmla="*/ 1376218 h 1376218"/>
                  <a:gd name="connsiteX0-1" fmla="*/ 0 w 1596413"/>
                  <a:gd name="connsiteY0-2" fmla="*/ 1376218 h 1376218"/>
                  <a:gd name="connsiteX1-3" fmla="*/ 393745 w 1596413"/>
                  <a:gd name="connsiteY1-4" fmla="*/ 720436 h 1376218"/>
                  <a:gd name="connsiteX2-5" fmla="*/ 798207 w 1596413"/>
                  <a:gd name="connsiteY2-6" fmla="*/ 0 h 1376218"/>
                  <a:gd name="connsiteX3-7" fmla="*/ 1596413 w 1596413"/>
                  <a:gd name="connsiteY3-8" fmla="*/ 1376218 h 1376218"/>
                  <a:gd name="connsiteX4" fmla="*/ 0 w 1596413"/>
                  <a:gd name="connsiteY4" fmla="*/ 1376218 h 1376218"/>
                  <a:gd name="connsiteX0-9" fmla="*/ 393745 w 1596413"/>
                  <a:gd name="connsiteY0-10" fmla="*/ 720436 h 1376218"/>
                  <a:gd name="connsiteX1-11" fmla="*/ 798207 w 1596413"/>
                  <a:gd name="connsiteY1-12" fmla="*/ 0 h 1376218"/>
                  <a:gd name="connsiteX2-13" fmla="*/ 1596413 w 1596413"/>
                  <a:gd name="connsiteY2-14" fmla="*/ 1376218 h 1376218"/>
                  <a:gd name="connsiteX3-15" fmla="*/ 0 w 1596413"/>
                  <a:gd name="connsiteY3-16" fmla="*/ 1376218 h 1376218"/>
                  <a:gd name="connsiteX4-17" fmla="*/ 485185 w 1596413"/>
                  <a:gd name="connsiteY4-18" fmla="*/ 811876 h 1376218"/>
                  <a:gd name="connsiteX0-19" fmla="*/ 393745 w 1596413"/>
                  <a:gd name="connsiteY0-20" fmla="*/ 720436 h 1376218"/>
                  <a:gd name="connsiteX1-21" fmla="*/ 798207 w 1596413"/>
                  <a:gd name="connsiteY1-22" fmla="*/ 0 h 1376218"/>
                  <a:gd name="connsiteX2-23" fmla="*/ 1596413 w 1596413"/>
                  <a:gd name="connsiteY2-24" fmla="*/ 1376218 h 1376218"/>
                  <a:gd name="connsiteX3-25" fmla="*/ 0 w 1596413"/>
                  <a:gd name="connsiteY3-26" fmla="*/ 1376218 h 1376218"/>
                  <a:gd name="connsiteX4-27" fmla="*/ 254276 w 1596413"/>
                  <a:gd name="connsiteY4-28" fmla="*/ 941185 h 1376218"/>
                  <a:gd name="connsiteX0-29" fmla="*/ 559999 w 1596413"/>
                  <a:gd name="connsiteY0-30" fmla="*/ 406400 h 1376218"/>
                  <a:gd name="connsiteX1-31" fmla="*/ 798207 w 1596413"/>
                  <a:gd name="connsiteY1-32" fmla="*/ 0 h 1376218"/>
                  <a:gd name="connsiteX2-33" fmla="*/ 1596413 w 1596413"/>
                  <a:gd name="connsiteY2-34" fmla="*/ 1376218 h 1376218"/>
                  <a:gd name="connsiteX3-35" fmla="*/ 0 w 1596413"/>
                  <a:gd name="connsiteY3-36" fmla="*/ 1376218 h 1376218"/>
                  <a:gd name="connsiteX4-37" fmla="*/ 254276 w 1596413"/>
                  <a:gd name="connsiteY4-38" fmla="*/ 941185 h 1376218"/>
                  <a:gd name="connsiteX0-39" fmla="*/ 559999 w 1596413"/>
                  <a:gd name="connsiteY0-40" fmla="*/ 406400 h 1376218"/>
                  <a:gd name="connsiteX1-41" fmla="*/ 798207 w 1596413"/>
                  <a:gd name="connsiteY1-42" fmla="*/ 0 h 1376218"/>
                  <a:gd name="connsiteX2-43" fmla="*/ 1596413 w 1596413"/>
                  <a:gd name="connsiteY2-44" fmla="*/ 1376218 h 1376218"/>
                  <a:gd name="connsiteX3-45" fmla="*/ 0 w 1596413"/>
                  <a:gd name="connsiteY3-46" fmla="*/ 1376218 h 1376218"/>
                  <a:gd name="connsiteX4-47" fmla="*/ 226567 w 1596413"/>
                  <a:gd name="connsiteY4-48" fmla="*/ 996604 h 137621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1596413" h="1376218">
                    <a:moveTo>
                      <a:pt x="559999" y="406400"/>
                    </a:moveTo>
                    <a:lnTo>
                      <a:pt x="798207" y="0"/>
                    </a:lnTo>
                    <a:lnTo>
                      <a:pt x="1596413" y="1376218"/>
                    </a:lnTo>
                    <a:lnTo>
                      <a:pt x="0" y="1376218"/>
                    </a:lnTo>
                    <a:cubicBezTo>
                      <a:pt x="131248" y="1157624"/>
                      <a:pt x="226567" y="996604"/>
                      <a:pt x="226567" y="996604"/>
                    </a:cubicBezTo>
                  </a:path>
                </a:pathLst>
              </a:cu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" name="等腰三角形 10"/>
              <p:cNvSpPr/>
              <p:nvPr userDrawn="1">
                <p:custDataLst>
                  <p:tags r:id="rId6"/>
                </p:custDataLst>
              </p:nvPr>
            </p:nvSpPr>
            <p:spPr>
              <a:xfrm rot="1606639">
                <a:off x="8238878" y="3291463"/>
                <a:ext cx="501643" cy="43245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2" name="直接连接符 11"/>
              <p:cNvCxnSpPr/>
              <p:nvPr userDrawn="1">
                <p:custDataLst>
                  <p:tags r:id="rId7"/>
                </p:custDataLst>
              </p:nvPr>
            </p:nvCxnSpPr>
            <p:spPr>
              <a:xfrm flipV="1">
                <a:off x="8922329" y="3064058"/>
                <a:ext cx="498764" cy="6211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 userDrawn="1">
                <p:custDataLst>
                  <p:tags r:id="rId8"/>
                </p:custDataLst>
              </p:nvPr>
            </p:nvCxnSpPr>
            <p:spPr>
              <a:xfrm flipV="1">
                <a:off x="8798668" y="3845851"/>
                <a:ext cx="354113" cy="500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等腰三角形 13"/>
              <p:cNvSpPr/>
              <p:nvPr userDrawn="1">
                <p:custDataLst>
                  <p:tags r:id="rId9"/>
                </p:custDataLst>
              </p:nvPr>
            </p:nvSpPr>
            <p:spPr>
              <a:xfrm rot="1606639">
                <a:off x="9579054" y="3167519"/>
                <a:ext cx="253596" cy="21861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10"/>
                </p:custDataLst>
              </p:nvPr>
            </p:nvSpPr>
            <p:spPr>
              <a:xfrm rot="1993522">
                <a:off x="9324226" y="3624591"/>
                <a:ext cx="253596" cy="21861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11"/>
                </p:custDataLst>
              </p:nvPr>
            </p:nvSpPr>
            <p:spPr>
              <a:xfrm rot="17271638">
                <a:off x="9910514" y="3636161"/>
                <a:ext cx="100172" cy="8635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7" name="直接连接符 16"/>
              <p:cNvCxnSpPr/>
              <p:nvPr userDrawn="1">
                <p:custDataLst>
                  <p:tags r:id="rId12"/>
                </p:custDataLst>
              </p:nvPr>
            </p:nvCxnSpPr>
            <p:spPr>
              <a:xfrm flipV="1">
                <a:off x="8254758" y="3936640"/>
                <a:ext cx="399259" cy="4851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竖排标题 1"/>
          <p:cNvSpPr>
            <a14:cpLocks xmlns:a14="http://schemas.microsoft.com/office/drawing/2010/main" noGrp="1"/>
          </p:cNvSpPr>
          <p:nvPr>
            <p:ph type="title" orient="vert"/>
            <p:custDataLst>
              <p:tags r:id="rId13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14:cpLocks xmlns:a14="http://schemas.microsoft.com/office/drawing/2010/main" noGrp="1"/>
          </p:cNvSpPr>
          <p:nvPr>
            <p:ph type="body" orient="vert" idx="1"/>
            <p:custDataLst>
              <p:tags r:id="rId14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charset="0"/>
                <a:ea typeface="微软雅黑" charset="-122"/>
              </a:defRPr>
            </a:lvl1pPr>
            <a:lvl2pPr indent="0" eaLnBrk="1" fontAlgn="auto" latinLnBrk="0" hangingPunct="1">
              <a:defRPr baseline="0">
                <a:latin typeface="Arial" charset="0"/>
                <a:ea typeface="微软雅黑" charset="-122"/>
              </a:defRPr>
            </a:lvl2pPr>
            <a:lvl3pPr indent="0" eaLnBrk="1" fontAlgn="auto" latinLnBrk="0" hangingPunct="1">
              <a:defRPr baseline="0">
                <a:latin typeface="Arial" charset="0"/>
                <a:ea typeface="微软雅黑" charset="-122"/>
              </a:defRPr>
            </a:lvl3pPr>
            <a:lvl4pPr indent="0" eaLnBrk="1" fontAlgn="auto" latinLnBrk="0" hangingPunct="1">
              <a:defRPr baseline="0">
                <a:latin typeface="Arial" charset="0"/>
                <a:ea typeface="微软雅黑" charset="-122"/>
              </a:defRPr>
            </a:lvl4pPr>
            <a:lvl5pPr indent="0" eaLnBrk="1" fontAlgn="auto" latinLnBrk="0" hangingPunct="1">
              <a:defRPr baseline="0">
                <a:latin typeface="Arial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245.xml"/><Relationship Id="rId23" Type="http://schemas.openxmlformats.org/officeDocument/2006/relationships/tags" Target="../tags/tag244.xml"/><Relationship Id="rId22" Type="http://schemas.openxmlformats.org/officeDocument/2006/relationships/tags" Target="../tags/tag243.xml"/><Relationship Id="rId21" Type="http://schemas.openxmlformats.org/officeDocument/2006/relationships/tags" Target="../tags/tag242.xml"/><Relationship Id="rId20" Type="http://schemas.openxmlformats.org/officeDocument/2006/relationships/tags" Target="../tags/tag24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4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14:cpLocks xmlns:a14="http://schemas.microsoft.com/office/drawing/2010/main"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0" normalizeH="0">
          <a:solidFill>
            <a:schemeClr val="bg1"/>
          </a:solidFill>
          <a:uFillTx/>
          <a:latin typeface="Arial" charset="0"/>
          <a:ea typeface="微软雅黑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050" u="none" strike="noStrike" kern="1200" cap="none" spc="0" normalizeH="0" baseline="0">
          <a:solidFill>
            <a:schemeClr val="bg1"/>
          </a:solidFill>
          <a:uFillTx/>
          <a:latin typeface="Arial" charset="0"/>
          <a:ea typeface="微软雅黑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tabLst>
          <a:tab pos="1207135" algn="l"/>
        </a:tabLst>
        <a:defRPr sz="1050" u="none" strike="noStrike" kern="1200" cap="none" spc="0" normalizeH="0" baseline="0">
          <a:solidFill>
            <a:schemeClr val="bg1"/>
          </a:solidFill>
          <a:uFillTx/>
          <a:latin typeface="Arial" charset="0"/>
          <a:ea typeface="微软雅黑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050" u="none" strike="noStrike" kern="1200" cap="none" spc="0" normalizeH="0" baseline="0">
          <a:solidFill>
            <a:schemeClr val="bg1"/>
          </a:solidFill>
          <a:uFillTx/>
          <a:latin typeface="Arial" charset="0"/>
          <a:ea typeface="微软雅黑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050" u="none" strike="noStrike" kern="1200" cap="none" spc="0" normalizeH="0" baseline="0">
          <a:solidFill>
            <a:schemeClr val="bg1"/>
          </a:solidFill>
          <a:uFillTx/>
          <a:latin typeface="Arial" charset="0"/>
          <a:ea typeface="微软雅黑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050" u="none" strike="noStrike" kern="1200" cap="none" spc="0" normalizeH="0" baseline="0">
          <a:solidFill>
            <a:schemeClr val="bg1"/>
          </a:solidFill>
          <a:uFillTx/>
          <a:latin typeface="Arial" charset="0"/>
          <a:ea typeface="微软雅黑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0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选修课程修读介绍</a:t>
            </a:r>
            <a:endParaRPr lang="zh-CN" altLang="en-US"/>
          </a:p>
        </p:txBody>
      </p:sp>
      <p:sp>
        <p:nvSpPr>
          <p:cNvPr id="5" name="副标题 4"/>
          <p:cNvSpPr>
            <a14:cpLocks xmlns:a14="http://schemas.microsoft.com/office/drawing/2010/main"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14:cpLocks xmlns:a14="http://schemas.microsoft.com/office/drawing/2010/main"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文本占位符 6"/>
          <p:cNvSpPr>
            <a14:cpLocks xmlns:a14="http://schemas.microsoft.com/office/drawing/2010/main"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课程结构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公共必修：必修</a:t>
            </a:r>
            <a:endParaRPr lang="zh-CN" altLang="en-US" sz="2000"/>
          </a:p>
          <a:p>
            <a:r>
              <a:rPr lang="zh-CN" altLang="en-US" sz="2000"/>
              <a:t>公共选修：选修</a:t>
            </a:r>
            <a:endParaRPr lang="zh-CN" altLang="en-US" sz="2000"/>
          </a:p>
          <a:p>
            <a:r>
              <a:rPr lang="zh-CN" altLang="en-US" sz="2000"/>
              <a:t>核心课程：必修</a:t>
            </a:r>
            <a:endParaRPr lang="zh-CN" altLang="en-US" sz="2000"/>
          </a:p>
          <a:p>
            <a:r>
              <a:rPr lang="zh-CN" altLang="en-US" sz="2000"/>
              <a:t>专业限选：等同于必修</a:t>
            </a:r>
            <a:endParaRPr lang="zh-CN" altLang="en-US" sz="2000"/>
          </a:p>
          <a:p>
            <a:r>
              <a:rPr lang="zh-CN" altLang="en-US" sz="2000"/>
              <a:t>方向课：有多个方向，至少有一个方向课下的全部课程需要修满</a:t>
            </a:r>
            <a:endParaRPr lang="zh-CN" altLang="en-US" sz="2000"/>
          </a:p>
          <a:p>
            <a:r>
              <a:rPr lang="zh-CN" altLang="en-US" sz="2000"/>
              <a:t>其他：自由选修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计算机科学与技术专业课程体系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t="8071" b="7026"/>
          <a:stretch>
            <a:fillRect/>
          </a:stretch>
        </p:blipFill>
        <p:spPr>
          <a:xfrm>
            <a:off x="0" y="972185"/>
            <a:ext cx="8994140" cy="4796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课程修读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15180" y="828040"/>
            <a:ext cx="3834130" cy="5671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6375" y="2241550"/>
            <a:ext cx="41979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包括但不限于：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1.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专业限选：要选；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2. 3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个方向，任一方向的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门课要选满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rcRect t="8957" b="6355"/>
          <a:stretch>
            <a:fillRect/>
          </a:stretch>
        </p:blipFill>
        <p:spPr>
          <a:xfrm>
            <a:off x="50800" y="1025525"/>
            <a:ext cx="9052560" cy="4815205"/>
          </a:xfrm>
          <a:prstGeom prst="rect">
            <a:avLst/>
          </a:prstGeom>
        </p:spPr>
      </p:pic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软件工程专业课程体系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课程修读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5750" y="1704975"/>
            <a:ext cx="46151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包括但不限于：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专业限选：要选；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2. 3</a:t>
            </a:r>
            <a:r>
              <a:rPr lang="zh-CN" altLang="en-US">
                <a:solidFill>
                  <a:schemeClr val="bg1"/>
                </a:solidFill>
              </a:rPr>
              <a:t>个方向，任一方向的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门课都要选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（基于</a:t>
            </a:r>
            <a:r>
              <a:rPr lang="en-US" altLang="zh-CN">
                <a:solidFill>
                  <a:schemeClr val="bg1"/>
                </a:solidFill>
              </a:rPr>
              <a:t>UML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OOAD</a:t>
            </a:r>
            <a:r>
              <a:rPr lang="zh-CN" altLang="en-US">
                <a:solidFill>
                  <a:schemeClr val="bg1"/>
                </a:solidFill>
              </a:rPr>
              <a:t>等同于限选）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3. </a:t>
            </a:r>
            <a:r>
              <a:rPr lang="zh-CN" altLang="en-US">
                <a:solidFill>
                  <a:schemeClr val="bg1"/>
                </a:solidFill>
              </a:rPr>
              <a:t>编程语言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后续计划开出《程序验证》替代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70475" y="398145"/>
            <a:ext cx="3616325" cy="5962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3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UNIT_BK_DARK_LIGHT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4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5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3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4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5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6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7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8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9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6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6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1"/>
  <p:tag name="KSO_WM_UNIT_BK_DARK_LIGHT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3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4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7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7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6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7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7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8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8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9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9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8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8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3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4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5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6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7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8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9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9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1"/>
  <p:tag name="KSO_WM_UNIT_BK_DARK_LIGHT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9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9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1"/>
  <p:tag name="KSO_WM_UNIT_BK_DARK_LIGHT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3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5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6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6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7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7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8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8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9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9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3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4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5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6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7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8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9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1"/>
  <p:tag name="KSO_WM_UNIT_BK_DARK_LIGHT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1"/>
  <p:tag name="KSO_WM_UNIT_BK_DARK_LIGHT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TYPE" val="i"/>
  <p:tag name="KSO_WM_UNIT_INDEX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TYPE" val="i"/>
  <p:tag name="KSO_WM_UNIT_INDEX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TYPE" val="i"/>
  <p:tag name="KSO_WM_UNIT_INDEX" val="3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TYPE" val="i"/>
  <p:tag name="KSO_WM_UNIT_INDEX" val="4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TYPE" val="i"/>
  <p:tag name="KSO_WM_UNIT_INDEX" val="5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6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TYPE" val="i"/>
  <p:tag name="KSO_WM_UNIT_INDEX" val="6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7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TYPE" val="i"/>
  <p:tag name="KSO_WM_UNIT_INDEX" val="7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8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TYPE" val="i"/>
  <p:tag name="KSO_WM_UNIT_INDEX" val="8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9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TYPE" val="i"/>
  <p:tag name="KSO_WM_UNIT_INDEX" val="9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1"/>
  <p:tag name="KSO_WM_UNIT_BK_DARK_LIGHT" val="1"/>
</p:tagLst>
</file>

<file path=ppt/tags/tag22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4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5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6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7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8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9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19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19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19"/>
  <p:tag name="KSO_WM_TEMPLATE_THUMBS_INDEX" val="1、4、7、8、9、10、11、12、13、14、15"/>
  <p:tag name="KSO_WM_TEMPLATE_MASTER_THUMB_INDEX" val="12"/>
</p:tagLst>
</file>

<file path=ppt/tags/tag246.xml><?xml version="1.0" encoding="utf-8"?>
<p:tagLst xmlns:p="http://schemas.openxmlformats.org/presentationml/2006/main">
  <p:tag name="KSO_WM_TEMPLATE_CATEGORY" val="custom"/>
  <p:tag name="KSO_WM_TEMPLATE_INDEX" val="20202619"/>
</p:tagLst>
</file>

<file path=ppt/tags/tag24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9"/>
</p:tagLst>
</file>

<file path=ppt/tags/tag24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9"/>
</p:tagLst>
</file>

<file path=ppt/tags/tag24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9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9"/>
</p:tagLst>
</file>

<file path=ppt/tags/tag25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9"/>
</p:tagLst>
</file>

<file path=ppt/tags/tag25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9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3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5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6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7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8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9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3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4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5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6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7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7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8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8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9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9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3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4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5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5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6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6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7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7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8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9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9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SLIDE_BK_DARK_LIGHT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SLIDE_BK_DARK_LIGHT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SLIDE_BK_DARK_LIGHT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SLIDE_BK_DARK_LIGHT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3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4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5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6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6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7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7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8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8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9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9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UNIT_BK_DARK_LIGHT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自定义 22">
      <a:dk1>
        <a:srgbClr val="000000"/>
      </a:dk1>
      <a:lt1>
        <a:srgbClr val="FFFFFF"/>
      </a:lt1>
      <a:dk2>
        <a:srgbClr val="23222D"/>
      </a:dk2>
      <a:lt2>
        <a:srgbClr val="2D2C39"/>
      </a:lt2>
      <a:accent1>
        <a:srgbClr val="D4BC8E"/>
      </a:accent1>
      <a:accent2>
        <a:srgbClr val="CAC48D"/>
      </a:accent2>
      <a:accent3>
        <a:srgbClr val="BDCC96"/>
      </a:accent3>
      <a:accent4>
        <a:srgbClr val="ACD1A0"/>
      </a:accent4>
      <a:accent5>
        <a:srgbClr val="9DD4AD"/>
      </a:accent5>
      <a:accent6>
        <a:srgbClr val="93DCC0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宽屏</PresentationFormat>
  <Paragraphs>40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汉仪旗黑-85S</vt:lpstr>
      <vt:lpstr>Calibri</vt:lpstr>
      <vt:lpstr>Office 主题​​</vt:lpstr>
      <vt:lpstr>选修课程修读介绍</vt:lpstr>
      <vt:lpstr>课程结构</vt:lpstr>
      <vt:lpstr>计算机科学与技术专业课程体系</vt:lpstr>
      <vt:lpstr>课程修读</vt:lpstr>
      <vt:lpstr>软件工程专业课程体系</vt:lpstr>
      <vt:lpstr>课程修读</vt:lpstr>
      <vt:lpstr>其他说明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hawk</dc:creator>
  <cp:lastModifiedBy>iPhone (4)</cp:lastModifiedBy>
  <cp:revision>7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2052-11.28.1</vt:lpwstr>
  </property>
  <property fmtid="{D5CDD505-2E9C-101B-9397-08002B2CF9AE}" pid="3" name="ICV">
    <vt:lpwstr>1188888973CC843D04C11663861DEA8A</vt:lpwstr>
  </property>
</Properties>
</file>