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8" r:id="rId2"/>
    <p:sldId id="259" r:id="rId3"/>
    <p:sldId id="262" r:id="rId4"/>
    <p:sldId id="264" r:id="rId5"/>
    <p:sldId id="261" r:id="rId6"/>
    <p:sldId id="268" r:id="rId7"/>
    <p:sldId id="288" r:id="rId8"/>
    <p:sldId id="287" r:id="rId9"/>
    <p:sldId id="274" r:id="rId10"/>
    <p:sldId id="283" r:id="rId11"/>
    <p:sldId id="277" r:id="rId12"/>
    <p:sldId id="282" r:id="rId13"/>
    <p:sldId id="279" r:id="rId14"/>
    <p:sldId id="276" r:id="rId15"/>
    <p:sldId id="275" r:id="rId16"/>
    <p:sldId id="284" r:id="rId17"/>
    <p:sldId id="285" r:id="rId18"/>
    <p:sldId id="286" r:id="rId19"/>
    <p:sldId id="278" r:id="rId20"/>
    <p:sldId id="280" r:id="rId21"/>
    <p:sldId id="281" r:id="rId22"/>
  </p:sldIdLst>
  <p:sldSz cx="12192000" cy="6858000"/>
  <p:notesSz cx="6858000" cy="9144000"/>
  <p:embeddedFontLst>
    <p:embeddedFont>
      <p:font typeface="나눔고딕 ExtraBold" panose="020D0904000000000000" pitchFamily="50" charset="-127"/>
      <p:bold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야놀자 야체 R" panose="02020603020101020101" pitchFamily="18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43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48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9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89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6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64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48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5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01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88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3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81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211.238.142.152:8090/purpleocean/doproject.ac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524769" y="765974"/>
            <a:ext cx="8922772" cy="2456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b="1" dirty="0">
                <a:solidFill>
                  <a:srgbClr val="E6C195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개발자를 위한 모임 플랫폼</a:t>
            </a:r>
            <a:endParaRPr lang="en-US" altLang="ko-KR" sz="5400" b="1" dirty="0">
              <a:solidFill>
                <a:srgbClr val="E6C195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5400" b="1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Welcome to “Do Project!”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9256330" y="4626011"/>
            <a:ext cx="1390588" cy="738173"/>
            <a:chOff x="403881" y="1705162"/>
            <a:chExt cx="2096524" cy="1112908"/>
          </a:xfrm>
        </p:grpSpPr>
        <p:sp>
          <p:nvSpPr>
            <p:cNvPr id="40" name="사다리꼴 39"/>
            <p:cNvSpPr/>
            <p:nvPr/>
          </p:nvSpPr>
          <p:spPr>
            <a:xfrm rot="9000000" flipV="1">
              <a:off x="403881" y="2318150"/>
              <a:ext cx="2096524" cy="499920"/>
            </a:xfrm>
            <a:prstGeom prst="trapezoid">
              <a:avLst>
                <a:gd name="adj" fmla="val 58732"/>
              </a:avLst>
            </a:prstGeom>
            <a:gradFill flip="none" rotWithShape="1">
              <a:gsLst>
                <a:gs pos="0">
                  <a:srgbClr val="E6C195">
                    <a:shade val="30000"/>
                    <a:satMod val="115000"/>
                  </a:srgbClr>
                </a:gs>
                <a:gs pos="50000">
                  <a:srgbClr val="E6C195">
                    <a:shade val="67500"/>
                    <a:satMod val="115000"/>
                  </a:srgbClr>
                </a:gs>
                <a:gs pos="100000">
                  <a:srgbClr val="E6C195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41" name="사다리꼴 40"/>
            <p:cNvSpPr/>
            <p:nvPr/>
          </p:nvSpPr>
          <p:spPr>
            <a:xfrm rot="1800000" flipV="1">
              <a:off x="403881" y="1705162"/>
              <a:ext cx="2096524" cy="499920"/>
            </a:xfrm>
            <a:prstGeom prst="trapezoid">
              <a:avLst>
                <a:gd name="adj" fmla="val 58732"/>
              </a:avLst>
            </a:prstGeom>
            <a:gradFill flip="none" rotWithShape="1">
              <a:gsLst>
                <a:gs pos="0">
                  <a:srgbClr val="E6C195">
                    <a:shade val="30000"/>
                    <a:satMod val="115000"/>
                  </a:srgbClr>
                </a:gs>
                <a:gs pos="50000">
                  <a:srgbClr val="E6C195">
                    <a:shade val="67500"/>
                    <a:satMod val="115000"/>
                  </a:srgbClr>
                </a:gs>
                <a:gs pos="100000">
                  <a:srgbClr val="E6C195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59D407-D2A4-4CE8-9AF9-A20C90AA2875}"/>
              </a:ext>
            </a:extLst>
          </p:cNvPr>
          <p:cNvSpPr/>
          <p:nvPr/>
        </p:nvSpPr>
        <p:spPr>
          <a:xfrm>
            <a:off x="5789778" y="4818256"/>
            <a:ext cx="3466552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팀장 </a:t>
            </a:r>
            <a:r>
              <a:rPr lang="en-US" altLang="ko-KR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 </a:t>
            </a:r>
            <a:r>
              <a:rPr lang="ko-KR" altLang="en-US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정광현</a:t>
            </a:r>
            <a:endParaRPr lang="en-US" altLang="ko-KR" sz="20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팀원 </a:t>
            </a:r>
            <a:r>
              <a:rPr lang="en-US" altLang="ko-KR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 </a:t>
            </a:r>
            <a:r>
              <a:rPr lang="ko-KR" altLang="en-US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김동현</a:t>
            </a:r>
            <a:r>
              <a:rPr lang="en-US" altLang="ko-KR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000" dirty="0" err="1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김종범</a:t>
            </a:r>
            <a:r>
              <a:rPr lang="en-US" altLang="ko-KR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이원정</a:t>
            </a:r>
            <a:r>
              <a:rPr lang="en-US" altLang="ko-KR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한현수</a:t>
            </a:r>
            <a:r>
              <a:rPr lang="en-US" altLang="ko-KR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000" dirty="0" err="1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황보영</a:t>
            </a:r>
            <a:endParaRPr lang="ko-KR" altLang="en-US" sz="20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681032" y="4225901"/>
            <a:ext cx="17336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solidFill>
                  <a:srgbClr val="E6C195"/>
                </a:solidFill>
                <a:latin typeface="나눔고딕 ExtraBold" pitchFamily="50" charset="-127"/>
                <a:ea typeface="나눔고딕 ExtraBold" pitchFamily="50" charset="-127"/>
              </a:rPr>
              <a:t>PurpleOcean</a:t>
            </a:r>
            <a:endParaRPr lang="ko-KR" altLang="en-US" sz="2000" dirty="0">
              <a:solidFill>
                <a:prstClr val="black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3022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1996166" y="1153399"/>
            <a:ext cx="8222651" cy="5274553"/>
            <a:chOff x="6313461" y="1281958"/>
            <a:chExt cx="4774822" cy="3345112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3461" y="1281958"/>
              <a:ext cx="4774822" cy="3345112"/>
            </a:xfrm>
            <a:prstGeom prst="rect">
              <a:avLst/>
            </a:prstGeom>
          </p:spPr>
        </p:pic>
        <p:grpSp>
          <p:nvGrpSpPr>
            <p:cNvPr id="26" name="그룹 25"/>
            <p:cNvGrpSpPr/>
            <p:nvPr/>
          </p:nvGrpSpPr>
          <p:grpSpPr>
            <a:xfrm rot="5400000">
              <a:off x="8734730" y="2627036"/>
              <a:ext cx="385915" cy="1040872"/>
              <a:chOff x="4177718" y="4948158"/>
              <a:chExt cx="1162620" cy="387266"/>
            </a:xfrm>
          </p:grpSpPr>
          <p:sp>
            <p:nvSpPr>
              <p:cNvPr id="27" name="왼쪽 대괄호 26"/>
              <p:cNvSpPr/>
              <p:nvPr/>
            </p:nvSpPr>
            <p:spPr>
              <a:xfrm rot="5400000" flipH="1">
                <a:off x="4656262" y="4651349"/>
                <a:ext cx="205531" cy="1162620"/>
              </a:xfrm>
              <a:prstGeom prst="leftBracket">
                <a:avLst>
                  <a:gd name="adj" fmla="val 673467"/>
                </a:avLst>
              </a:prstGeom>
              <a:ln w="38100">
                <a:solidFill>
                  <a:srgbClr val="E6C1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endParaRPr>
              </a:p>
            </p:txBody>
          </p:sp>
          <p:sp>
            <p:nvSpPr>
              <p:cNvPr id="28" name="왼쪽 대괄호 27"/>
              <p:cNvSpPr/>
              <p:nvPr/>
            </p:nvSpPr>
            <p:spPr>
              <a:xfrm rot="16200000" flipH="1">
                <a:off x="4656262" y="4469614"/>
                <a:ext cx="205531" cy="1162620"/>
              </a:xfrm>
              <a:prstGeom prst="leftBracket">
                <a:avLst>
                  <a:gd name="adj" fmla="val 673467"/>
                </a:avLst>
              </a:prstGeom>
              <a:ln w="38100">
                <a:solidFill>
                  <a:srgbClr val="E6C1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5400000">
              <a:off x="9665867" y="1723628"/>
              <a:ext cx="385915" cy="821396"/>
              <a:chOff x="4177718" y="4948158"/>
              <a:chExt cx="1162620" cy="387266"/>
            </a:xfrm>
          </p:grpSpPr>
          <p:sp>
            <p:nvSpPr>
              <p:cNvPr id="30" name="왼쪽 대괄호 29"/>
              <p:cNvSpPr/>
              <p:nvPr/>
            </p:nvSpPr>
            <p:spPr>
              <a:xfrm rot="5400000" flipH="1">
                <a:off x="4656262" y="4651349"/>
                <a:ext cx="205531" cy="1162620"/>
              </a:xfrm>
              <a:prstGeom prst="leftBracket">
                <a:avLst>
                  <a:gd name="adj" fmla="val 673467"/>
                </a:avLst>
              </a:prstGeom>
              <a:ln w="38100">
                <a:solidFill>
                  <a:srgbClr val="E6C1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endParaRPr>
              </a:p>
            </p:txBody>
          </p:sp>
          <p:sp>
            <p:nvSpPr>
              <p:cNvPr id="31" name="왼쪽 대괄호 30"/>
              <p:cNvSpPr/>
              <p:nvPr/>
            </p:nvSpPr>
            <p:spPr>
              <a:xfrm rot="16200000" flipH="1">
                <a:off x="4656262" y="4469614"/>
                <a:ext cx="205531" cy="1162620"/>
              </a:xfrm>
              <a:prstGeom prst="leftBracket">
                <a:avLst>
                  <a:gd name="adj" fmla="val 673467"/>
                </a:avLst>
              </a:prstGeom>
              <a:ln w="38100">
                <a:solidFill>
                  <a:srgbClr val="E6C1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black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endParaRPr>
              </a:p>
            </p:txBody>
          </p:sp>
        </p:grpSp>
      </p:grpSp>
      <p:sp>
        <p:nvSpPr>
          <p:cNvPr id="12" name="직사각형 11"/>
          <p:cNvSpPr/>
          <p:nvPr/>
        </p:nvSpPr>
        <p:spPr>
          <a:xfrm>
            <a:off x="3452759" y="19444"/>
            <a:ext cx="5309466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err="1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PurpleOcean’s</a:t>
            </a:r>
            <a:r>
              <a:rPr lang="en-US" altLang="ko-KR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3200" b="1" dirty="0">
                <a:solidFill>
                  <a:srgbClr val="E6C195"/>
                </a:solidFill>
                <a:latin typeface="나눔고딕 ExtraBold" pitchFamily="50" charset="-127"/>
                <a:ea typeface="나눔고딕 ExtraBold" pitchFamily="50" charset="-127"/>
              </a:rPr>
              <a:t>Main Function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주요 기능 </a:t>
            </a:r>
            <a:r>
              <a:rPr lang="en-US" altLang="ko-KR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 </a:t>
            </a: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검색</a:t>
            </a:r>
            <a:endParaRPr lang="en-US" altLang="ko-KR" sz="3200" b="1" dirty="0">
              <a:solidFill>
                <a:srgbClr val="E6C195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17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1663591"/>
            <a:ext cx="7918956" cy="459841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6188328" y="5217407"/>
            <a:ext cx="3312326" cy="758850"/>
            <a:chOff x="6101096" y="5413350"/>
            <a:chExt cx="1361060" cy="608510"/>
          </a:xfrm>
        </p:grpSpPr>
        <p:sp>
          <p:nvSpPr>
            <p:cNvPr id="4" name="왼쪽 대괄호 3"/>
            <p:cNvSpPr/>
            <p:nvPr/>
          </p:nvSpPr>
          <p:spPr>
            <a:xfrm rot="10800000" flipH="1">
              <a:off x="6101096" y="5413350"/>
              <a:ext cx="697263" cy="608509"/>
            </a:xfrm>
            <a:prstGeom prst="leftBracket">
              <a:avLst>
                <a:gd name="adj" fmla="val 673467"/>
              </a:avLst>
            </a:prstGeom>
            <a:ln w="38100">
              <a:solidFill>
                <a:srgbClr val="E6C1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5" name="왼쪽 대괄호 4"/>
            <p:cNvSpPr/>
            <p:nvPr/>
          </p:nvSpPr>
          <p:spPr>
            <a:xfrm flipH="1">
              <a:off x="6764893" y="5413351"/>
              <a:ext cx="697263" cy="608509"/>
            </a:xfrm>
            <a:prstGeom prst="leftBracket">
              <a:avLst>
                <a:gd name="adj" fmla="val 673467"/>
              </a:avLst>
            </a:prstGeom>
            <a:ln w="38100">
              <a:solidFill>
                <a:srgbClr val="E6C1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452759" y="19444"/>
            <a:ext cx="5309466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err="1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PurpleOcean’s</a:t>
            </a:r>
            <a:r>
              <a:rPr lang="en-US" altLang="ko-KR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  </a:t>
            </a:r>
            <a:r>
              <a:rPr lang="en-US" altLang="ko-KR" sz="3200" b="1" dirty="0">
                <a:solidFill>
                  <a:srgbClr val="E6C195"/>
                </a:solidFill>
                <a:latin typeface="나눔고딕 ExtraBold" pitchFamily="50" charset="-127"/>
                <a:ea typeface="나눔고딕 ExtraBold" pitchFamily="50" charset="-127"/>
              </a:rPr>
              <a:t>Main Function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주요 기능 </a:t>
            </a:r>
            <a:r>
              <a:rPr lang="en-US" altLang="ko-KR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 </a:t>
            </a: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채팅</a:t>
            </a:r>
            <a:endParaRPr lang="en-US" altLang="ko-KR" sz="3200" b="1" dirty="0">
              <a:solidFill>
                <a:srgbClr val="E6C195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860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838" y="1539256"/>
            <a:ext cx="7616952" cy="4511010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 rot="5400000">
            <a:off x="7928680" y="2805939"/>
            <a:ext cx="736682" cy="4564325"/>
            <a:chOff x="4416027" y="5245624"/>
            <a:chExt cx="1162622" cy="387267"/>
          </a:xfrm>
        </p:grpSpPr>
        <p:sp>
          <p:nvSpPr>
            <p:cNvPr id="33" name="왼쪽 대괄호 32"/>
            <p:cNvSpPr/>
            <p:nvPr/>
          </p:nvSpPr>
          <p:spPr>
            <a:xfrm rot="5400000" flipH="1">
              <a:off x="4894573" y="4948815"/>
              <a:ext cx="205531" cy="1162621"/>
            </a:xfrm>
            <a:prstGeom prst="leftBracket">
              <a:avLst>
                <a:gd name="adj" fmla="val 673467"/>
              </a:avLst>
            </a:prstGeom>
            <a:ln w="38100">
              <a:solidFill>
                <a:srgbClr val="E6C1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34" name="왼쪽 대괄호 33"/>
            <p:cNvSpPr/>
            <p:nvPr/>
          </p:nvSpPr>
          <p:spPr>
            <a:xfrm rot="16200000" flipH="1">
              <a:off x="4894571" y="4767080"/>
              <a:ext cx="205531" cy="1162620"/>
            </a:xfrm>
            <a:prstGeom prst="leftBracket">
              <a:avLst>
                <a:gd name="adj" fmla="val 673467"/>
              </a:avLst>
            </a:prstGeom>
            <a:ln w="38100">
              <a:solidFill>
                <a:srgbClr val="E6C1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452759" y="19444"/>
            <a:ext cx="5309466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err="1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PurpleOcean’s</a:t>
            </a:r>
            <a:r>
              <a:rPr lang="en-US" altLang="ko-KR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3200" b="1" dirty="0">
                <a:solidFill>
                  <a:srgbClr val="E6C195"/>
                </a:solidFill>
                <a:latin typeface="나눔고딕 ExtraBold" pitchFamily="50" charset="-127"/>
                <a:ea typeface="나눔고딕 ExtraBold" pitchFamily="50" charset="-127"/>
              </a:rPr>
              <a:t>Main Function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주요 기능 </a:t>
            </a:r>
            <a:r>
              <a:rPr lang="en-US" altLang="ko-KR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 </a:t>
            </a: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채팅</a:t>
            </a:r>
            <a:endParaRPr lang="en-US" altLang="ko-KR" sz="3200" b="1" dirty="0">
              <a:solidFill>
                <a:srgbClr val="E6C195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9547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40" y="1468034"/>
            <a:ext cx="8159050" cy="436735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452759" y="19444"/>
            <a:ext cx="5309466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err="1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PurpleOcean’s</a:t>
            </a:r>
            <a:r>
              <a:rPr lang="en-US" altLang="ko-KR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3200" b="1" dirty="0">
                <a:solidFill>
                  <a:srgbClr val="E6C195"/>
                </a:solidFill>
                <a:latin typeface="나눔고딕 ExtraBold" pitchFamily="50" charset="-127"/>
                <a:ea typeface="나눔고딕 ExtraBold" pitchFamily="50" charset="-127"/>
              </a:rPr>
              <a:t>Main Function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주요 기능 </a:t>
            </a:r>
            <a:r>
              <a:rPr lang="en-US" altLang="ko-KR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– </a:t>
            </a: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프로젝트 입장 </a:t>
            </a:r>
            <a:r>
              <a:rPr lang="en-US" altLang="ko-KR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조건에</a:t>
            </a:r>
            <a:r>
              <a:rPr lang="en-US" altLang="ko-KR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맞지 않을 시</a:t>
            </a:r>
            <a:r>
              <a:rPr lang="en-US" altLang="ko-KR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endParaRPr lang="en-US" altLang="ko-KR" sz="3200" b="1" dirty="0">
              <a:solidFill>
                <a:srgbClr val="E6C195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1802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822" y="1359254"/>
            <a:ext cx="7772658" cy="461576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452759" y="19444"/>
            <a:ext cx="5309466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err="1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PurpleOcean’s</a:t>
            </a:r>
            <a:r>
              <a:rPr lang="en-US" altLang="ko-KR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3200" b="1" dirty="0">
                <a:solidFill>
                  <a:srgbClr val="E6C195"/>
                </a:solidFill>
                <a:latin typeface="나눔고딕 ExtraBold" pitchFamily="50" charset="-127"/>
                <a:ea typeface="나눔고딕 ExtraBold" pitchFamily="50" charset="-127"/>
              </a:rPr>
              <a:t>Main Function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주요 기능 </a:t>
            </a:r>
            <a:r>
              <a:rPr lang="en-US" altLang="ko-KR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– </a:t>
            </a:r>
            <a:r>
              <a:rPr lang="ko-KR" altLang="en-US" dirty="0" err="1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게시글</a:t>
            </a: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수정</a:t>
            </a:r>
            <a:endParaRPr lang="en-US" altLang="ko-KR" sz="3200" b="1" dirty="0">
              <a:solidFill>
                <a:srgbClr val="E6C195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542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818" y="2004855"/>
            <a:ext cx="7667703" cy="38590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452759" y="19444"/>
            <a:ext cx="5309466" cy="1194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err="1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PurpleOcean’s</a:t>
            </a:r>
            <a:r>
              <a:rPr lang="en-US" altLang="ko-KR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3200" b="1" dirty="0">
                <a:solidFill>
                  <a:srgbClr val="E6C195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Main Function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주요 기능 </a:t>
            </a:r>
            <a:r>
              <a:rPr lang="en-US" altLang="ko-KR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– </a:t>
            </a:r>
            <a:r>
              <a:rPr lang="ko-KR" altLang="en-US" dirty="0" err="1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게시글</a:t>
            </a: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수정</a:t>
            </a:r>
            <a:endParaRPr lang="en-US" altLang="ko-KR" sz="3200" b="1" dirty="0">
              <a:solidFill>
                <a:srgbClr val="E6C195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1087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295" y="1746528"/>
            <a:ext cx="7046393" cy="39742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452759" y="19444"/>
            <a:ext cx="5309466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err="1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PurpleOcean’s</a:t>
            </a:r>
            <a:r>
              <a:rPr lang="en-US" altLang="ko-KR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3200" b="1" dirty="0">
                <a:solidFill>
                  <a:srgbClr val="E6C195"/>
                </a:solidFill>
                <a:latin typeface="나눔고딕 ExtraBold" pitchFamily="50" charset="-127"/>
                <a:ea typeface="나눔고딕 ExtraBold" pitchFamily="50" charset="-127"/>
              </a:rPr>
              <a:t>Main Function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주요 기능 </a:t>
            </a:r>
            <a:r>
              <a:rPr lang="en-US" altLang="ko-KR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– </a:t>
            </a: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신고 관리</a:t>
            </a:r>
            <a:endParaRPr lang="en-US" altLang="ko-KR" sz="3200" b="1" dirty="0">
              <a:solidFill>
                <a:srgbClr val="E6C195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992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629" y="1775135"/>
            <a:ext cx="7003725" cy="396207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452759" y="19444"/>
            <a:ext cx="5309466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err="1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PurpleOcean’s</a:t>
            </a:r>
            <a:r>
              <a:rPr lang="en-US" altLang="ko-KR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3200" b="1" dirty="0">
                <a:solidFill>
                  <a:srgbClr val="E6C195"/>
                </a:solidFill>
                <a:latin typeface="나눔고딕 ExtraBold" pitchFamily="50" charset="-127"/>
                <a:ea typeface="나눔고딕 ExtraBold" pitchFamily="50" charset="-127"/>
              </a:rPr>
              <a:t>Main Function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주요 기능 </a:t>
            </a:r>
            <a:r>
              <a:rPr lang="en-US" altLang="ko-KR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– </a:t>
            </a: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신고 처리</a:t>
            </a:r>
            <a:endParaRPr lang="en-US" altLang="ko-KR" sz="3200" b="1" dirty="0">
              <a:solidFill>
                <a:srgbClr val="E6C195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6512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629" y="1760649"/>
            <a:ext cx="7003725" cy="39742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452759" y="19444"/>
            <a:ext cx="5309466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err="1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PurpleOcean’s</a:t>
            </a:r>
            <a:r>
              <a:rPr lang="en-US" altLang="ko-KR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3200" b="1" dirty="0">
                <a:solidFill>
                  <a:srgbClr val="E6C195"/>
                </a:solidFill>
                <a:latin typeface="나눔고딕 ExtraBold" pitchFamily="50" charset="-127"/>
                <a:ea typeface="나눔고딕 ExtraBold" pitchFamily="50" charset="-127"/>
              </a:rPr>
              <a:t>Main Function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주요 기능 </a:t>
            </a:r>
            <a:r>
              <a:rPr lang="en-US" altLang="ko-KR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– </a:t>
            </a: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신고 처리</a:t>
            </a:r>
            <a:endParaRPr lang="en-US" altLang="ko-KR" sz="3200" b="1" dirty="0">
              <a:solidFill>
                <a:srgbClr val="E6C195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404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333" y="1786181"/>
            <a:ext cx="3328704" cy="384081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215721" y="0"/>
            <a:ext cx="7760558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PurpleOcean’s</a:t>
            </a:r>
            <a:r>
              <a:rPr lang="en-US" altLang="ko-KR" sz="16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3200" b="1" dirty="0">
                <a:solidFill>
                  <a:srgbClr val="E6C195"/>
                </a:solidFill>
                <a:latin typeface="나눔고딕 ExtraBold" pitchFamily="50" charset="-127"/>
                <a:ea typeface="나눔고딕 ExtraBold" pitchFamily="50" charset="-127"/>
              </a:rPr>
              <a:t>Implement Of Program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 구현</a:t>
            </a:r>
            <a:endParaRPr lang="en-US" altLang="ko-KR" sz="3200" b="1" dirty="0">
              <a:solidFill>
                <a:srgbClr val="E6C195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40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한쪽 모서리가 둥근 사각형 6"/>
          <p:cNvSpPr/>
          <p:nvPr/>
        </p:nvSpPr>
        <p:spPr>
          <a:xfrm>
            <a:off x="7373635" y="2674988"/>
            <a:ext cx="857742" cy="1513010"/>
          </a:xfrm>
          <a:prstGeom prst="round1Rect">
            <a:avLst>
              <a:gd name="adj" fmla="val 50000"/>
            </a:avLst>
          </a:prstGeom>
          <a:solidFill>
            <a:srgbClr val="161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36015" y="65036"/>
            <a:ext cx="4519970" cy="74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err="1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PurpleOcean’s</a:t>
            </a:r>
            <a:r>
              <a:rPr lang="en-US" altLang="ko-KR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 </a:t>
            </a:r>
            <a:r>
              <a:rPr lang="en-US" altLang="ko-KR" sz="3200" b="1" dirty="0">
                <a:solidFill>
                  <a:srgbClr val="E6C195"/>
                </a:solidFill>
                <a:latin typeface="나눔고딕 ExtraBold" pitchFamily="50" charset="-127"/>
                <a:ea typeface="나눔고딕 ExtraBold" pitchFamily="50" charset="-127"/>
              </a:rPr>
              <a:t>Contents</a:t>
            </a:r>
          </a:p>
        </p:txBody>
      </p:sp>
      <p:sp>
        <p:nvSpPr>
          <p:cNvPr id="33" name="자유형 32"/>
          <p:cNvSpPr/>
          <p:nvPr/>
        </p:nvSpPr>
        <p:spPr>
          <a:xfrm rot="5400000">
            <a:off x="6534459" y="3358588"/>
            <a:ext cx="1664678" cy="1729159"/>
          </a:xfrm>
          <a:custGeom>
            <a:avLst/>
            <a:gdLst>
              <a:gd name="connsiteX0" fmla="*/ 797170 w 1664678"/>
              <a:gd name="connsiteY0" fmla="*/ 1729159 h 1729159"/>
              <a:gd name="connsiteX1" fmla="*/ 797170 w 1664678"/>
              <a:gd name="connsiteY1" fmla="*/ 2 h 1729159"/>
              <a:gd name="connsiteX2" fmla="*/ 1230924 w 1664678"/>
              <a:gd name="connsiteY2" fmla="*/ 2 h 1729159"/>
              <a:gd name="connsiteX3" fmla="*/ 1664678 w 1664678"/>
              <a:gd name="connsiteY3" fmla="*/ 433756 h 1729159"/>
              <a:gd name="connsiteX4" fmla="*/ 1664678 w 1664678"/>
              <a:gd name="connsiteY4" fmla="*/ 1729159 h 1729159"/>
              <a:gd name="connsiteX5" fmla="*/ 398594 w 1664678"/>
              <a:gd name="connsiteY5" fmla="*/ 0 h 1729159"/>
              <a:gd name="connsiteX6" fmla="*/ 797169 w 1664678"/>
              <a:gd name="connsiteY6" fmla="*/ 0 h 1729159"/>
              <a:gd name="connsiteX7" fmla="*/ 797169 w 1664678"/>
              <a:gd name="connsiteY7" fmla="*/ 398585 h 1729159"/>
              <a:gd name="connsiteX8" fmla="*/ 478913 w 1664678"/>
              <a:gd name="connsiteY8" fmla="*/ 8098 h 1729159"/>
              <a:gd name="connsiteX9" fmla="*/ 0 w 1664678"/>
              <a:gd name="connsiteY9" fmla="*/ 867510 h 1729159"/>
              <a:gd name="connsiteX10" fmla="*/ 0 w 1664678"/>
              <a:gd name="connsiteY10" fmla="*/ 867509 h 1729159"/>
              <a:gd name="connsiteX11" fmla="*/ 797168 w 1664678"/>
              <a:gd name="connsiteY11" fmla="*/ 867509 h 1729159"/>
              <a:gd name="connsiteX12" fmla="*/ 797169 w 1664678"/>
              <a:gd name="connsiteY12" fmla="*/ 398585 h 1729159"/>
              <a:gd name="connsiteX13" fmla="*/ 797169 w 1664678"/>
              <a:gd name="connsiteY13" fmla="*/ 867510 h 172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64678" h="1729159">
                <a:moveTo>
                  <a:pt x="797170" y="1729159"/>
                </a:moveTo>
                <a:lnTo>
                  <a:pt x="797170" y="2"/>
                </a:lnTo>
                <a:lnTo>
                  <a:pt x="1230924" y="2"/>
                </a:lnTo>
                <a:cubicBezTo>
                  <a:pt x="1470480" y="2"/>
                  <a:pt x="1664678" y="194200"/>
                  <a:pt x="1664678" y="433756"/>
                </a:cubicBezTo>
                <a:lnTo>
                  <a:pt x="1664678" y="1729159"/>
                </a:lnTo>
                <a:close/>
                <a:moveTo>
                  <a:pt x="398594" y="0"/>
                </a:moveTo>
                <a:lnTo>
                  <a:pt x="797169" y="0"/>
                </a:lnTo>
                <a:lnTo>
                  <a:pt x="797169" y="398585"/>
                </a:lnTo>
                <a:cubicBezTo>
                  <a:pt x="797169" y="205970"/>
                  <a:pt x="660541" y="45265"/>
                  <a:pt x="478913" y="8098"/>
                </a:cubicBezTo>
                <a:close/>
                <a:moveTo>
                  <a:pt x="0" y="867510"/>
                </a:moveTo>
                <a:lnTo>
                  <a:pt x="0" y="867509"/>
                </a:lnTo>
                <a:lnTo>
                  <a:pt x="797168" y="867509"/>
                </a:lnTo>
                <a:cubicBezTo>
                  <a:pt x="797168" y="711201"/>
                  <a:pt x="797169" y="554893"/>
                  <a:pt x="797169" y="398585"/>
                </a:cubicBezTo>
                <a:lnTo>
                  <a:pt x="797169" y="867510"/>
                </a:lnTo>
                <a:close/>
              </a:path>
            </a:pathLst>
          </a:custGeom>
          <a:solidFill>
            <a:srgbClr val="E6C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한쪽 모서리가 둥근 사각형 11"/>
          <p:cNvSpPr/>
          <p:nvPr/>
        </p:nvSpPr>
        <p:spPr>
          <a:xfrm rot="16200000">
            <a:off x="5315906" y="1334036"/>
            <a:ext cx="857742" cy="1513010"/>
          </a:xfrm>
          <a:prstGeom prst="round1Rect">
            <a:avLst>
              <a:gd name="adj" fmla="val 50000"/>
            </a:avLst>
          </a:prstGeom>
          <a:solidFill>
            <a:srgbClr val="161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5704113" y="1661670"/>
            <a:ext cx="1664677" cy="1729159"/>
          </a:xfrm>
          <a:custGeom>
            <a:avLst/>
            <a:gdLst>
              <a:gd name="connsiteX0" fmla="*/ 398594 w 1664677"/>
              <a:gd name="connsiteY0" fmla="*/ 0 h 1729159"/>
              <a:gd name="connsiteX1" fmla="*/ 797169 w 1664677"/>
              <a:gd name="connsiteY1" fmla="*/ 0 h 1729159"/>
              <a:gd name="connsiteX2" fmla="*/ 797169 w 1664677"/>
              <a:gd name="connsiteY2" fmla="*/ 2 h 1729159"/>
              <a:gd name="connsiteX3" fmla="*/ 1230923 w 1664677"/>
              <a:gd name="connsiteY3" fmla="*/ 2 h 1729159"/>
              <a:gd name="connsiteX4" fmla="*/ 1664677 w 1664677"/>
              <a:gd name="connsiteY4" fmla="*/ 433756 h 1729159"/>
              <a:gd name="connsiteX5" fmla="*/ 1664677 w 1664677"/>
              <a:gd name="connsiteY5" fmla="*/ 1729159 h 1729159"/>
              <a:gd name="connsiteX6" fmla="*/ 797169 w 1664677"/>
              <a:gd name="connsiteY6" fmla="*/ 1729159 h 1729159"/>
              <a:gd name="connsiteX7" fmla="*/ 797169 w 1664677"/>
              <a:gd name="connsiteY7" fmla="*/ 867509 h 1729159"/>
              <a:gd name="connsiteX8" fmla="*/ 0 w 1664677"/>
              <a:gd name="connsiteY8" fmla="*/ 867509 h 1729159"/>
              <a:gd name="connsiteX9" fmla="*/ 0 w 1664677"/>
              <a:gd name="connsiteY9" fmla="*/ 867508 h 1729159"/>
              <a:gd name="connsiteX10" fmla="*/ 797168 w 1664677"/>
              <a:gd name="connsiteY10" fmla="*/ 867508 h 1729159"/>
              <a:gd name="connsiteX11" fmla="*/ 797169 w 1664677"/>
              <a:gd name="connsiteY11" fmla="*/ 398584 h 1729159"/>
              <a:gd name="connsiteX12" fmla="*/ 478913 w 1664677"/>
              <a:gd name="connsiteY12" fmla="*/ 8097 h 172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64677" h="1729159">
                <a:moveTo>
                  <a:pt x="398594" y="0"/>
                </a:moveTo>
                <a:lnTo>
                  <a:pt x="797169" y="0"/>
                </a:lnTo>
                <a:lnTo>
                  <a:pt x="797169" y="2"/>
                </a:lnTo>
                <a:lnTo>
                  <a:pt x="1230923" y="2"/>
                </a:lnTo>
                <a:cubicBezTo>
                  <a:pt x="1470479" y="2"/>
                  <a:pt x="1664677" y="194200"/>
                  <a:pt x="1664677" y="433756"/>
                </a:cubicBezTo>
                <a:lnTo>
                  <a:pt x="1664677" y="1729159"/>
                </a:lnTo>
                <a:lnTo>
                  <a:pt x="797169" y="1729159"/>
                </a:lnTo>
                <a:lnTo>
                  <a:pt x="797169" y="867509"/>
                </a:lnTo>
                <a:lnTo>
                  <a:pt x="0" y="867509"/>
                </a:lnTo>
                <a:lnTo>
                  <a:pt x="0" y="867508"/>
                </a:lnTo>
                <a:lnTo>
                  <a:pt x="797168" y="867508"/>
                </a:lnTo>
                <a:cubicBezTo>
                  <a:pt x="797168" y="711200"/>
                  <a:pt x="797169" y="554892"/>
                  <a:pt x="797169" y="398584"/>
                </a:cubicBezTo>
                <a:cubicBezTo>
                  <a:pt x="797169" y="205969"/>
                  <a:pt x="660541" y="45264"/>
                  <a:pt x="478913" y="8097"/>
                </a:cubicBezTo>
                <a:close/>
              </a:path>
            </a:pathLst>
          </a:custGeom>
          <a:solidFill>
            <a:srgbClr val="E6C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ko-KR" sz="11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한쪽 모서리가 둥근 사각형 16"/>
          <p:cNvSpPr/>
          <p:nvPr/>
        </p:nvSpPr>
        <p:spPr>
          <a:xfrm rot="10800000">
            <a:off x="4015619" y="3386920"/>
            <a:ext cx="857742" cy="1513010"/>
          </a:xfrm>
          <a:prstGeom prst="round1Rect">
            <a:avLst>
              <a:gd name="adj" fmla="val 50000"/>
            </a:avLst>
          </a:prstGeom>
          <a:solidFill>
            <a:srgbClr val="161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4" name="자유형 33"/>
          <p:cNvSpPr/>
          <p:nvPr/>
        </p:nvSpPr>
        <p:spPr>
          <a:xfrm rot="16200000">
            <a:off x="4047859" y="2487170"/>
            <a:ext cx="1664678" cy="1729160"/>
          </a:xfrm>
          <a:custGeom>
            <a:avLst/>
            <a:gdLst>
              <a:gd name="connsiteX0" fmla="*/ 797169 w 1664678"/>
              <a:gd name="connsiteY0" fmla="*/ 398584 h 1729160"/>
              <a:gd name="connsiteX1" fmla="*/ 797169 w 1664678"/>
              <a:gd name="connsiteY1" fmla="*/ 867509 h 1729160"/>
              <a:gd name="connsiteX2" fmla="*/ 0 w 1664678"/>
              <a:gd name="connsiteY2" fmla="*/ 867509 h 1729160"/>
              <a:gd name="connsiteX3" fmla="*/ 0 w 1664678"/>
              <a:gd name="connsiteY3" fmla="*/ 867508 h 1729160"/>
              <a:gd name="connsiteX4" fmla="*/ 797168 w 1664678"/>
              <a:gd name="connsiteY4" fmla="*/ 867508 h 1729160"/>
              <a:gd name="connsiteX5" fmla="*/ 797169 w 1664678"/>
              <a:gd name="connsiteY5" fmla="*/ 398584 h 1729160"/>
              <a:gd name="connsiteX6" fmla="*/ 797169 w 1664678"/>
              <a:gd name="connsiteY6" fmla="*/ 0 h 1729160"/>
              <a:gd name="connsiteX7" fmla="*/ 797169 w 1664678"/>
              <a:gd name="connsiteY7" fmla="*/ 398584 h 1729160"/>
              <a:gd name="connsiteX8" fmla="*/ 478913 w 1664678"/>
              <a:gd name="connsiteY8" fmla="*/ 8097 h 1729160"/>
              <a:gd name="connsiteX9" fmla="*/ 398594 w 1664678"/>
              <a:gd name="connsiteY9" fmla="*/ 0 h 1729160"/>
              <a:gd name="connsiteX10" fmla="*/ 1664678 w 1664678"/>
              <a:gd name="connsiteY10" fmla="*/ 433757 h 1729160"/>
              <a:gd name="connsiteX11" fmla="*/ 1664678 w 1664678"/>
              <a:gd name="connsiteY11" fmla="*/ 1729160 h 1729160"/>
              <a:gd name="connsiteX12" fmla="*/ 797170 w 1664678"/>
              <a:gd name="connsiteY12" fmla="*/ 1729160 h 1729160"/>
              <a:gd name="connsiteX13" fmla="*/ 797170 w 1664678"/>
              <a:gd name="connsiteY13" fmla="*/ 3 h 1729160"/>
              <a:gd name="connsiteX14" fmla="*/ 1230924 w 1664678"/>
              <a:gd name="connsiteY14" fmla="*/ 3 h 1729160"/>
              <a:gd name="connsiteX15" fmla="*/ 1664678 w 1664678"/>
              <a:gd name="connsiteY15" fmla="*/ 433757 h 172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64678" h="1729160">
                <a:moveTo>
                  <a:pt x="797169" y="398584"/>
                </a:moveTo>
                <a:lnTo>
                  <a:pt x="797169" y="867509"/>
                </a:lnTo>
                <a:lnTo>
                  <a:pt x="0" y="867509"/>
                </a:lnTo>
                <a:lnTo>
                  <a:pt x="0" y="867508"/>
                </a:lnTo>
                <a:lnTo>
                  <a:pt x="797168" y="867508"/>
                </a:lnTo>
                <a:cubicBezTo>
                  <a:pt x="797168" y="711200"/>
                  <a:pt x="797169" y="554892"/>
                  <a:pt x="797169" y="398584"/>
                </a:cubicBezTo>
                <a:close/>
                <a:moveTo>
                  <a:pt x="797169" y="0"/>
                </a:moveTo>
                <a:lnTo>
                  <a:pt x="797169" y="398584"/>
                </a:lnTo>
                <a:cubicBezTo>
                  <a:pt x="797169" y="205969"/>
                  <a:pt x="660541" y="45264"/>
                  <a:pt x="478913" y="8097"/>
                </a:cubicBezTo>
                <a:lnTo>
                  <a:pt x="398594" y="0"/>
                </a:lnTo>
                <a:close/>
                <a:moveTo>
                  <a:pt x="1664678" y="433757"/>
                </a:moveTo>
                <a:lnTo>
                  <a:pt x="1664678" y="1729160"/>
                </a:lnTo>
                <a:lnTo>
                  <a:pt x="797170" y="1729160"/>
                </a:lnTo>
                <a:lnTo>
                  <a:pt x="797170" y="3"/>
                </a:lnTo>
                <a:lnTo>
                  <a:pt x="1230924" y="3"/>
                </a:lnTo>
                <a:cubicBezTo>
                  <a:pt x="1470480" y="3"/>
                  <a:pt x="1664678" y="194201"/>
                  <a:pt x="1664678" y="433757"/>
                </a:cubicBezTo>
                <a:close/>
              </a:path>
            </a:pathLst>
          </a:custGeom>
          <a:solidFill>
            <a:srgbClr val="E6C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2" name="한쪽 모서리가 둥근 사각형 21"/>
          <p:cNvSpPr/>
          <p:nvPr/>
        </p:nvSpPr>
        <p:spPr>
          <a:xfrm rot="5400000">
            <a:off x="6068503" y="4734632"/>
            <a:ext cx="857742" cy="1513010"/>
          </a:xfrm>
          <a:prstGeom prst="round1Rect">
            <a:avLst>
              <a:gd name="adj" fmla="val 50000"/>
            </a:avLst>
          </a:prstGeom>
          <a:solidFill>
            <a:srgbClr val="161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5" name="자유형 34"/>
          <p:cNvSpPr/>
          <p:nvPr/>
        </p:nvSpPr>
        <p:spPr>
          <a:xfrm rot="10800000">
            <a:off x="4873362" y="4190849"/>
            <a:ext cx="1664677" cy="1729159"/>
          </a:xfrm>
          <a:custGeom>
            <a:avLst/>
            <a:gdLst>
              <a:gd name="connsiteX0" fmla="*/ 1664677 w 1664677"/>
              <a:gd name="connsiteY0" fmla="*/ 1729159 h 1729159"/>
              <a:gd name="connsiteX1" fmla="*/ 797169 w 1664677"/>
              <a:gd name="connsiteY1" fmla="*/ 1729159 h 1729159"/>
              <a:gd name="connsiteX2" fmla="*/ 797169 w 1664677"/>
              <a:gd name="connsiteY2" fmla="*/ 867509 h 1729159"/>
              <a:gd name="connsiteX3" fmla="*/ 0 w 1664677"/>
              <a:gd name="connsiteY3" fmla="*/ 867509 h 1729159"/>
              <a:gd name="connsiteX4" fmla="*/ 0 w 1664677"/>
              <a:gd name="connsiteY4" fmla="*/ 867508 h 1729159"/>
              <a:gd name="connsiteX5" fmla="*/ 797168 w 1664677"/>
              <a:gd name="connsiteY5" fmla="*/ 867508 h 1729159"/>
              <a:gd name="connsiteX6" fmla="*/ 797169 w 1664677"/>
              <a:gd name="connsiteY6" fmla="*/ 398584 h 1729159"/>
              <a:gd name="connsiteX7" fmla="*/ 478913 w 1664677"/>
              <a:gd name="connsiteY7" fmla="*/ 8097 h 1729159"/>
              <a:gd name="connsiteX8" fmla="*/ 398594 w 1664677"/>
              <a:gd name="connsiteY8" fmla="*/ 0 h 1729159"/>
              <a:gd name="connsiteX9" fmla="*/ 797169 w 1664677"/>
              <a:gd name="connsiteY9" fmla="*/ 0 h 1729159"/>
              <a:gd name="connsiteX10" fmla="*/ 797169 w 1664677"/>
              <a:gd name="connsiteY10" fmla="*/ 2 h 1729159"/>
              <a:gd name="connsiteX11" fmla="*/ 1230923 w 1664677"/>
              <a:gd name="connsiteY11" fmla="*/ 2 h 1729159"/>
              <a:gd name="connsiteX12" fmla="*/ 1664677 w 1664677"/>
              <a:gd name="connsiteY12" fmla="*/ 433756 h 172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64677" h="1729159">
                <a:moveTo>
                  <a:pt x="1664677" y="1729159"/>
                </a:moveTo>
                <a:lnTo>
                  <a:pt x="797169" y="1729159"/>
                </a:lnTo>
                <a:lnTo>
                  <a:pt x="797169" y="867509"/>
                </a:lnTo>
                <a:lnTo>
                  <a:pt x="0" y="867509"/>
                </a:lnTo>
                <a:lnTo>
                  <a:pt x="0" y="867508"/>
                </a:lnTo>
                <a:lnTo>
                  <a:pt x="797168" y="867508"/>
                </a:lnTo>
                <a:cubicBezTo>
                  <a:pt x="797168" y="711200"/>
                  <a:pt x="797169" y="554892"/>
                  <a:pt x="797169" y="398584"/>
                </a:cubicBezTo>
                <a:cubicBezTo>
                  <a:pt x="797169" y="205969"/>
                  <a:pt x="660541" y="45264"/>
                  <a:pt x="478913" y="8097"/>
                </a:cubicBezTo>
                <a:lnTo>
                  <a:pt x="398594" y="0"/>
                </a:lnTo>
                <a:lnTo>
                  <a:pt x="797169" y="0"/>
                </a:lnTo>
                <a:lnTo>
                  <a:pt x="797169" y="2"/>
                </a:lnTo>
                <a:lnTo>
                  <a:pt x="1230923" y="2"/>
                </a:lnTo>
                <a:cubicBezTo>
                  <a:pt x="1470479" y="2"/>
                  <a:pt x="1664677" y="194200"/>
                  <a:pt x="1664677" y="433756"/>
                </a:cubicBezTo>
                <a:close/>
              </a:path>
            </a:pathLst>
          </a:custGeom>
          <a:solidFill>
            <a:srgbClr val="E6C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24408" y="4221478"/>
            <a:ext cx="1457451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02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Process Of Program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860746" y="4358896"/>
            <a:ext cx="880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03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Main Function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493922" y="2648100"/>
            <a:ext cx="1122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04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Main Function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497831" y="2291390"/>
            <a:ext cx="853714" cy="847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01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Introduce &amp; Summary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61320" y="2519411"/>
            <a:ext cx="327955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E6C195"/>
                </a:solidFill>
                <a:latin typeface="나눔고딕 ExtraBold" pitchFamily="50" charset="-127"/>
                <a:ea typeface="나눔고딕 ExtraBold" pitchFamily="50" charset="-127"/>
              </a:rPr>
              <a:t>04. Implement Of  Program</a:t>
            </a:r>
            <a:r>
              <a:rPr lang="en-US" altLang="ko-KR" sz="1600" b="1" dirty="0">
                <a:solidFill>
                  <a:srgbClr val="E6C195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dirty="0" err="1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ㆍ프로그램</a:t>
            </a: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구현</a:t>
            </a:r>
            <a:endParaRPr lang="en-US" altLang="ko-KR" sz="14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574319" y="1118238"/>
            <a:ext cx="27234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6C195"/>
                </a:solidFill>
                <a:latin typeface="나눔고딕 ExtraBold" pitchFamily="50" charset="-127"/>
                <a:ea typeface="나눔고딕 ExtraBold" pitchFamily="50" charset="-127"/>
              </a:rPr>
              <a:t>01. Introduce</a:t>
            </a:r>
            <a:r>
              <a:rPr lang="ko-KR" altLang="en-US" sz="1600" b="1" dirty="0">
                <a:solidFill>
                  <a:srgbClr val="E6C195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b="1" dirty="0">
                <a:solidFill>
                  <a:srgbClr val="E6C195"/>
                </a:solidFill>
                <a:latin typeface="나눔고딕 ExtraBold" pitchFamily="50" charset="-127"/>
                <a:ea typeface="나눔고딕 ExtraBold" pitchFamily="50" charset="-127"/>
              </a:rPr>
              <a:t>&amp;</a:t>
            </a:r>
            <a:r>
              <a:rPr lang="ko-KR" altLang="en-US" sz="1600" b="1" dirty="0">
                <a:solidFill>
                  <a:srgbClr val="E6C195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b="1" dirty="0">
                <a:solidFill>
                  <a:srgbClr val="E6C195"/>
                </a:solidFill>
                <a:latin typeface="나눔고딕 ExtraBold" pitchFamily="50" charset="-127"/>
                <a:ea typeface="나눔고딕 ExtraBold" pitchFamily="50" charset="-127"/>
              </a:rPr>
              <a:t>Summary</a:t>
            </a:r>
            <a:r>
              <a:rPr lang="ko-KR" altLang="en-US" sz="14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endParaRPr lang="en-US" altLang="ko-KR" sz="14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600" dirty="0" err="1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ㆍ프로젝트</a:t>
            </a:r>
            <a:r>
              <a:rPr lang="ko-KR" altLang="en-US" sz="16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개요</a:t>
            </a:r>
            <a:endParaRPr lang="en-US" altLang="ko-KR" sz="16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600" dirty="0" err="1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ㆍ담당업무</a:t>
            </a:r>
            <a:endParaRPr lang="en-US" altLang="ko-KR" sz="16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600" dirty="0" err="1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ㆍ프로젝트</a:t>
            </a:r>
            <a:r>
              <a:rPr lang="ko-KR" altLang="en-US" sz="16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진행 일정 </a:t>
            </a:r>
            <a:endParaRPr lang="en-US" altLang="ko-KR" sz="16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149249" y="4873473"/>
            <a:ext cx="2530999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E6C195"/>
                </a:solidFill>
                <a:latin typeface="나눔고딕 ExtraBold" pitchFamily="50" charset="-127"/>
                <a:ea typeface="나눔고딕 ExtraBold" pitchFamily="50" charset="-127"/>
              </a:rPr>
              <a:t>03. Main Function</a:t>
            </a:r>
          </a:p>
          <a:p>
            <a:pPr algn="r">
              <a:lnSpc>
                <a:spcPct val="150000"/>
              </a:lnSpc>
            </a:pPr>
            <a:r>
              <a:rPr lang="ko-KR" altLang="en-US" dirty="0" err="1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ㆍ주요</a:t>
            </a: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기능</a:t>
            </a:r>
            <a:endParaRPr lang="en-US" altLang="ko-KR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403637" y="4207307"/>
            <a:ext cx="2530999" cy="1244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6C195"/>
                </a:solidFill>
                <a:latin typeface="나눔고딕 ExtraBold" pitchFamily="50" charset="-127"/>
                <a:ea typeface="나눔고딕 ExtraBold" pitchFamily="50" charset="-127"/>
              </a:rPr>
              <a:t>02. Process</a:t>
            </a:r>
            <a:r>
              <a:rPr lang="ko-KR" altLang="en-US" sz="1600" b="1" dirty="0">
                <a:solidFill>
                  <a:srgbClr val="E6C195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b="1" dirty="0">
                <a:solidFill>
                  <a:srgbClr val="E6C195"/>
                </a:solidFill>
                <a:latin typeface="나눔고딕 ExtraBold" pitchFamily="50" charset="-127"/>
                <a:ea typeface="나눔고딕 ExtraBold" pitchFamily="50" charset="-127"/>
              </a:rPr>
              <a:t>Of</a:t>
            </a:r>
            <a:r>
              <a:rPr lang="ko-KR" altLang="en-US" sz="1600" b="1" dirty="0">
                <a:solidFill>
                  <a:srgbClr val="E6C195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b="1" dirty="0">
                <a:solidFill>
                  <a:srgbClr val="E6C195"/>
                </a:solidFill>
                <a:latin typeface="나눔고딕 ExtraBold" pitchFamily="50" charset="-127"/>
                <a:ea typeface="나눔고딕 ExtraBold" pitchFamily="50" charset="-127"/>
              </a:rPr>
              <a:t>Program</a:t>
            </a: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ㆍ프로그램</a:t>
            </a: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사용자</a:t>
            </a:r>
            <a:endParaRPr lang="en-US" altLang="ko-KR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ㆍ프로그램</a:t>
            </a: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주요 기능 진행 순서</a:t>
            </a:r>
            <a:endParaRPr lang="en-US" altLang="ko-KR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6603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68762" y="1465616"/>
            <a:ext cx="5581434" cy="3224158"/>
            <a:chOff x="3179583" y="1465616"/>
            <a:chExt cx="5581434" cy="3224158"/>
          </a:xfrm>
        </p:grpSpPr>
        <p:sp>
          <p:nvSpPr>
            <p:cNvPr id="43" name="직사각형 42"/>
            <p:cNvSpPr/>
            <p:nvPr/>
          </p:nvSpPr>
          <p:spPr>
            <a:xfrm>
              <a:off x="7522858" y="4381997"/>
              <a:ext cx="12381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err="1">
                  <a:solidFill>
                    <a:srgbClr val="E6C195"/>
                  </a:solidFill>
                  <a:latin typeface="나눔고딕 ExtraBold" pitchFamily="50" charset="-127"/>
                  <a:ea typeface="나눔고딕 ExtraBold" pitchFamily="50" charset="-127"/>
                </a:rPr>
                <a:t>PurpleOcean</a:t>
              </a:r>
              <a:endParaRPr lang="ko-KR" altLang="en-US" sz="1400" dirty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179583" y="1465616"/>
              <a:ext cx="5454477" cy="20497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600" b="1" dirty="0">
                  <a:solidFill>
                    <a:srgbClr val="E6C195"/>
                  </a:solidFill>
                  <a:latin typeface="나눔고딕 ExtraBold" pitchFamily="50" charset="-127"/>
                  <a:ea typeface="나눔고딕 ExtraBold" pitchFamily="50" charset="-127"/>
                </a:rPr>
                <a:t>Q </a:t>
              </a:r>
              <a:r>
                <a:rPr lang="en-US" altLang="ko-KR" sz="9600" dirty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&amp; </a:t>
              </a:r>
              <a:r>
                <a:rPr lang="en-US" altLang="ko-KR" sz="9600" b="1" dirty="0">
                  <a:solidFill>
                    <a:srgbClr val="E6C195"/>
                  </a:solidFill>
                  <a:latin typeface="나눔고딕 ExtraBold" pitchFamily="50" charset="-127"/>
                  <a:ea typeface="나눔고딕 ExtraBold" pitchFamily="50" charset="-127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7875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347831" y="1616618"/>
            <a:ext cx="9496338" cy="2049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b="1" dirty="0">
                <a:solidFill>
                  <a:srgbClr val="E6C195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감사합니다</a:t>
            </a:r>
            <a:r>
              <a:rPr lang="en-US" altLang="ko-KR" sz="9600" b="1" dirty="0">
                <a:solidFill>
                  <a:srgbClr val="E6C195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~!!!</a:t>
            </a:r>
          </a:p>
        </p:txBody>
      </p:sp>
    </p:spTree>
    <p:extLst>
      <p:ext uri="{BB962C8B-B14F-4D97-AF65-F5344CB8AC3E}">
        <p14:creationId xmlns:p14="http://schemas.microsoft.com/office/powerpoint/2010/main" val="29976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육각형 63">
            <a:extLst>
              <a:ext uri="{FF2B5EF4-FFF2-40B4-BE49-F238E27FC236}">
                <a16:creationId xmlns:a16="http://schemas.microsoft.com/office/drawing/2014/main" id="{CB1EE0DA-AF3D-413F-9123-46B7CFF8FBB2}"/>
              </a:ext>
            </a:extLst>
          </p:cNvPr>
          <p:cNvSpPr/>
          <p:nvPr/>
        </p:nvSpPr>
        <p:spPr>
          <a:xfrm rot="16200000">
            <a:off x="5158287" y="1494151"/>
            <a:ext cx="1877685" cy="1703045"/>
          </a:xfrm>
          <a:prstGeom prst="hexagon">
            <a:avLst>
              <a:gd name="adj" fmla="val 28890"/>
              <a:gd name="vf" fmla="val 115470"/>
            </a:avLst>
          </a:prstGeom>
          <a:solidFill>
            <a:srgbClr val="161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65" name="육각형 64">
            <a:extLst>
              <a:ext uri="{FF2B5EF4-FFF2-40B4-BE49-F238E27FC236}">
                <a16:creationId xmlns:a16="http://schemas.microsoft.com/office/drawing/2014/main" id="{75E71F2B-FB8B-4327-97CC-BD6B0301F3BF}"/>
              </a:ext>
            </a:extLst>
          </p:cNvPr>
          <p:cNvSpPr/>
          <p:nvPr/>
        </p:nvSpPr>
        <p:spPr>
          <a:xfrm rot="16200000">
            <a:off x="4103210" y="3276059"/>
            <a:ext cx="1877685" cy="1703045"/>
          </a:xfrm>
          <a:prstGeom prst="hexagon">
            <a:avLst>
              <a:gd name="adj" fmla="val 28890"/>
              <a:gd name="vf" fmla="val 115470"/>
            </a:avLst>
          </a:prstGeom>
          <a:solidFill>
            <a:srgbClr val="E6C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66" name="육각형 65">
            <a:extLst>
              <a:ext uri="{FF2B5EF4-FFF2-40B4-BE49-F238E27FC236}">
                <a16:creationId xmlns:a16="http://schemas.microsoft.com/office/drawing/2014/main" id="{156B6140-67E8-42A4-B834-C324D346A8D8}"/>
              </a:ext>
            </a:extLst>
          </p:cNvPr>
          <p:cNvSpPr/>
          <p:nvPr/>
        </p:nvSpPr>
        <p:spPr>
          <a:xfrm rot="16200000">
            <a:off x="6201641" y="3276058"/>
            <a:ext cx="1877685" cy="1703045"/>
          </a:xfrm>
          <a:prstGeom prst="hexagon">
            <a:avLst>
              <a:gd name="adj" fmla="val 28890"/>
              <a:gd name="vf" fmla="val 115470"/>
            </a:avLst>
          </a:prstGeom>
          <a:noFill/>
          <a:ln>
            <a:solidFill>
              <a:srgbClr val="E6C1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67" name="육각형 66">
            <a:extLst>
              <a:ext uri="{FF2B5EF4-FFF2-40B4-BE49-F238E27FC236}">
                <a16:creationId xmlns:a16="http://schemas.microsoft.com/office/drawing/2014/main" id="{1B6614EA-1B48-4913-B45D-6F217828D02B}"/>
              </a:ext>
            </a:extLst>
          </p:cNvPr>
          <p:cNvSpPr/>
          <p:nvPr/>
        </p:nvSpPr>
        <p:spPr>
          <a:xfrm rot="16200000">
            <a:off x="4538532" y="2593525"/>
            <a:ext cx="516766" cy="468703"/>
          </a:xfrm>
          <a:prstGeom prst="hexagon">
            <a:avLst>
              <a:gd name="adj" fmla="val 28890"/>
              <a:gd name="vf" fmla="val 115470"/>
            </a:avLst>
          </a:prstGeom>
          <a:solidFill>
            <a:srgbClr val="E6C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43B3FDCA-E230-484D-B8C0-0B53BB012844}"/>
              </a:ext>
            </a:extLst>
          </p:cNvPr>
          <p:cNvSpPr/>
          <p:nvPr/>
        </p:nvSpPr>
        <p:spPr>
          <a:xfrm rot="16200000">
            <a:off x="7147302" y="2593524"/>
            <a:ext cx="516766" cy="468703"/>
          </a:xfrm>
          <a:prstGeom prst="hexagon">
            <a:avLst>
              <a:gd name="adj" fmla="val 28890"/>
              <a:gd name="vf" fmla="val 115470"/>
            </a:avLst>
          </a:prstGeom>
          <a:solidFill>
            <a:srgbClr val="E6C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70" name="육각형 69">
            <a:extLst>
              <a:ext uri="{FF2B5EF4-FFF2-40B4-BE49-F238E27FC236}">
                <a16:creationId xmlns:a16="http://schemas.microsoft.com/office/drawing/2014/main" id="{8523A8CF-9E23-4A54-B854-1B64207C18D9}"/>
              </a:ext>
            </a:extLst>
          </p:cNvPr>
          <p:cNvSpPr/>
          <p:nvPr/>
        </p:nvSpPr>
        <p:spPr>
          <a:xfrm rot="16200000">
            <a:off x="5832886" y="4746504"/>
            <a:ext cx="516766" cy="468703"/>
          </a:xfrm>
          <a:prstGeom prst="hexagon">
            <a:avLst>
              <a:gd name="adj" fmla="val 28890"/>
              <a:gd name="vf" fmla="val 115470"/>
            </a:avLst>
          </a:prstGeom>
          <a:solidFill>
            <a:srgbClr val="E6C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15A7671-3183-4CD2-8E80-2D149F2C6C6D}"/>
              </a:ext>
            </a:extLst>
          </p:cNvPr>
          <p:cNvCxnSpPr>
            <a:stCxn id="67" idx="2"/>
          </p:cNvCxnSpPr>
          <p:nvPr/>
        </p:nvCxnSpPr>
        <p:spPr>
          <a:xfrm>
            <a:off x="5031267" y="2950852"/>
            <a:ext cx="1060003" cy="5731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AC83497-4BEA-4FC6-B975-F75423942AC9}"/>
              </a:ext>
            </a:extLst>
          </p:cNvPr>
          <p:cNvCxnSpPr/>
          <p:nvPr/>
        </p:nvCxnSpPr>
        <p:spPr>
          <a:xfrm>
            <a:off x="6091270" y="3523972"/>
            <a:ext cx="0" cy="118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2A52DF8-3043-4B2C-8609-02495AC27428}"/>
              </a:ext>
            </a:extLst>
          </p:cNvPr>
          <p:cNvCxnSpPr>
            <a:stCxn id="69" idx="4"/>
          </p:cNvCxnSpPr>
          <p:nvPr/>
        </p:nvCxnSpPr>
        <p:spPr>
          <a:xfrm flipH="1">
            <a:off x="6091270" y="2950851"/>
            <a:ext cx="1080064" cy="5731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8">
            <a:extLst>
              <a:ext uri="{FF2B5EF4-FFF2-40B4-BE49-F238E27FC236}">
                <a16:creationId xmlns:a16="http://schemas.microsoft.com/office/drawing/2014/main" id="{706F1586-016D-4FD9-A423-12E8FBBD72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93575" y="2141657"/>
            <a:ext cx="427934" cy="427835"/>
            <a:chOff x="-846" y="1099"/>
            <a:chExt cx="4319" cy="4318"/>
          </a:xfrm>
          <a:solidFill>
            <a:srgbClr val="E6C195">
              <a:alpha val="54000"/>
            </a:srgbClr>
          </a:solidFill>
        </p:grpSpPr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5FB03072-B72A-4118-9E80-0A68334F92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6C06D147-922F-458B-B574-E6CCAE55BB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F7C73DD9-43BC-4C96-BCE8-66603B219F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67E7CD8F-8DE7-4C45-9625-8868A49E3E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7BEB6880-4761-4E84-8D5A-490ADB34B5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A4219A67-C8F0-40D4-8970-6F830BF5E6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F76B826F-C0F6-4887-9454-34DD4AE0F1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C5BC6E18-A4E5-489A-82A4-71DC9BFBBD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3FD6E099-D1AC-4491-A156-C769F7CDF4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6A198A2D-E17D-416F-9F20-82D1925AAF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16941841-0DD1-4CC5-BCCE-4C8F26AF10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FB0DF04B-1BD7-44C6-BF24-04A06860B8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75D6DC76-CDF0-4E71-A669-CEE4CEACFF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ED9B4821-EC8E-485A-A8A5-77B4E53284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</p:grpSp>
      <p:grpSp>
        <p:nvGrpSpPr>
          <p:cNvPr id="90" name="Group 42">
            <a:extLst>
              <a:ext uri="{FF2B5EF4-FFF2-40B4-BE49-F238E27FC236}">
                <a16:creationId xmlns:a16="http://schemas.microsoft.com/office/drawing/2014/main" id="{8BC585BE-BE92-4BA3-B122-38B1765048D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52830" y="3918704"/>
            <a:ext cx="375306" cy="433177"/>
            <a:chOff x="1967" y="0"/>
            <a:chExt cx="3742" cy="4319"/>
          </a:xfrm>
          <a:solidFill>
            <a:srgbClr val="E6C195">
              <a:alpha val="54000"/>
            </a:srgbClr>
          </a:solidFill>
        </p:grpSpPr>
        <p:sp>
          <p:nvSpPr>
            <p:cNvPr id="91" name="Freeform 43">
              <a:extLst>
                <a:ext uri="{FF2B5EF4-FFF2-40B4-BE49-F238E27FC236}">
                  <a16:creationId xmlns:a16="http://schemas.microsoft.com/office/drawing/2014/main" id="{05930C97-89CD-40E7-A81F-7D660910FB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 w="9525">
              <a:solidFill>
                <a:srgbClr val="E6C19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92" name="Freeform 44">
              <a:extLst>
                <a:ext uri="{FF2B5EF4-FFF2-40B4-BE49-F238E27FC236}">
                  <a16:creationId xmlns:a16="http://schemas.microsoft.com/office/drawing/2014/main" id="{6058113D-2F0E-4B1E-A425-AA9984D1DA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 w="9525">
              <a:solidFill>
                <a:srgbClr val="E6C19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94" name="Rectangle 45">
              <a:extLst>
                <a:ext uri="{FF2B5EF4-FFF2-40B4-BE49-F238E27FC236}">
                  <a16:creationId xmlns:a16="http://schemas.microsoft.com/office/drawing/2014/main" id="{1B3653F7-F6FD-4C23-95A9-A149CFBF3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 w="9525">
              <a:solidFill>
                <a:srgbClr val="E6C195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95" name="Rectangle 46">
              <a:extLst>
                <a:ext uri="{FF2B5EF4-FFF2-40B4-BE49-F238E27FC236}">
                  <a16:creationId xmlns:a16="http://schemas.microsoft.com/office/drawing/2014/main" id="{2C245853-3330-4ACA-92FA-C1F4C749C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 w="9525">
              <a:solidFill>
                <a:srgbClr val="E6C195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96" name="Rectangle 47">
              <a:extLst>
                <a:ext uri="{FF2B5EF4-FFF2-40B4-BE49-F238E27FC236}">
                  <a16:creationId xmlns:a16="http://schemas.microsoft.com/office/drawing/2014/main" id="{F164CBD8-725B-4FAC-8CD0-455197E35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 w="9525">
              <a:solidFill>
                <a:srgbClr val="E6C195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97" name="Rectangle 48">
              <a:extLst>
                <a:ext uri="{FF2B5EF4-FFF2-40B4-BE49-F238E27FC236}">
                  <a16:creationId xmlns:a16="http://schemas.microsoft.com/office/drawing/2014/main" id="{F0609B3A-9CE5-4639-BC34-353F78281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 w="9525">
              <a:solidFill>
                <a:srgbClr val="E6C195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98" name="Rectangle 49">
              <a:extLst>
                <a:ext uri="{FF2B5EF4-FFF2-40B4-BE49-F238E27FC236}">
                  <a16:creationId xmlns:a16="http://schemas.microsoft.com/office/drawing/2014/main" id="{92761932-98A0-4C18-B3F4-D58C49264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 w="9525">
              <a:solidFill>
                <a:srgbClr val="E6C195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99" name="Rectangle 50">
              <a:extLst>
                <a:ext uri="{FF2B5EF4-FFF2-40B4-BE49-F238E27FC236}">
                  <a16:creationId xmlns:a16="http://schemas.microsoft.com/office/drawing/2014/main" id="{06D486BE-BC7D-489F-ACC5-B932A9BC3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 w="9525">
              <a:solidFill>
                <a:srgbClr val="E6C195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00" name="Rectangle 51">
              <a:extLst>
                <a:ext uri="{FF2B5EF4-FFF2-40B4-BE49-F238E27FC236}">
                  <a16:creationId xmlns:a16="http://schemas.microsoft.com/office/drawing/2014/main" id="{52D6DFB7-6D6D-40F5-9141-D17BE6F6A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 w="9525">
              <a:solidFill>
                <a:srgbClr val="E6C195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50" name="Rectangle 52">
              <a:extLst>
                <a:ext uri="{FF2B5EF4-FFF2-40B4-BE49-F238E27FC236}">
                  <a16:creationId xmlns:a16="http://schemas.microsoft.com/office/drawing/2014/main" id="{10C0F47C-4E50-4F73-AC98-B60676828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 w="9525">
              <a:solidFill>
                <a:srgbClr val="E6C195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51" name="Rectangle 53">
              <a:extLst>
                <a:ext uri="{FF2B5EF4-FFF2-40B4-BE49-F238E27FC236}">
                  <a16:creationId xmlns:a16="http://schemas.microsoft.com/office/drawing/2014/main" id="{288FD8F1-5823-466C-829A-032D3B6A3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 w="9525">
              <a:solidFill>
                <a:srgbClr val="E6C195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52" name="Freeform 54">
              <a:extLst>
                <a:ext uri="{FF2B5EF4-FFF2-40B4-BE49-F238E27FC236}">
                  <a16:creationId xmlns:a16="http://schemas.microsoft.com/office/drawing/2014/main" id="{48B71408-43A1-43AE-A35A-2E73FBE1EB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 w="9525">
              <a:solidFill>
                <a:srgbClr val="E6C19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53" name="Freeform 55">
              <a:extLst>
                <a:ext uri="{FF2B5EF4-FFF2-40B4-BE49-F238E27FC236}">
                  <a16:creationId xmlns:a16="http://schemas.microsoft.com/office/drawing/2014/main" id="{C93F551D-E4D1-4D3A-96AE-08DC9328E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 w="9525">
              <a:solidFill>
                <a:srgbClr val="E6C19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54" name="Freeform 56">
              <a:extLst>
                <a:ext uri="{FF2B5EF4-FFF2-40B4-BE49-F238E27FC236}">
                  <a16:creationId xmlns:a16="http://schemas.microsoft.com/office/drawing/2014/main" id="{EB5BE2AB-62FC-438A-B923-679C0EF07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 w="9525">
              <a:solidFill>
                <a:srgbClr val="E6C19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55" name="Freeform 57">
              <a:extLst>
                <a:ext uri="{FF2B5EF4-FFF2-40B4-BE49-F238E27FC236}">
                  <a16:creationId xmlns:a16="http://schemas.microsoft.com/office/drawing/2014/main" id="{59CB9D6C-55FF-4B8C-A87F-1708E464C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 w="9525">
              <a:solidFill>
                <a:srgbClr val="E6C19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</p:grpSp>
      <p:grpSp>
        <p:nvGrpSpPr>
          <p:cNvPr id="156" name="Group 60">
            <a:extLst>
              <a:ext uri="{FF2B5EF4-FFF2-40B4-BE49-F238E27FC236}">
                <a16:creationId xmlns:a16="http://schemas.microsoft.com/office/drawing/2014/main" id="{6638AA80-F678-49BF-83A8-2CFD6B1F062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22343" y="3918704"/>
            <a:ext cx="417848" cy="417751"/>
            <a:chOff x="1680" y="2"/>
            <a:chExt cx="4319" cy="4318"/>
          </a:xfrm>
          <a:solidFill>
            <a:srgbClr val="161C28">
              <a:alpha val="54000"/>
            </a:srgbClr>
          </a:solidFill>
        </p:grpSpPr>
        <p:sp>
          <p:nvSpPr>
            <p:cNvPr id="157" name="Freeform 61">
              <a:extLst>
                <a:ext uri="{FF2B5EF4-FFF2-40B4-BE49-F238E27FC236}">
                  <a16:creationId xmlns:a16="http://schemas.microsoft.com/office/drawing/2014/main" id="{A2213098-5727-47B8-A5D6-BE545BFB5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 w="9525">
              <a:solidFill>
                <a:srgbClr val="161C28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58" name="Freeform 62">
              <a:extLst>
                <a:ext uri="{FF2B5EF4-FFF2-40B4-BE49-F238E27FC236}">
                  <a16:creationId xmlns:a16="http://schemas.microsoft.com/office/drawing/2014/main" id="{E7EBB3DA-C498-4A9F-BDF7-9990ED122B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 w="9525">
              <a:solidFill>
                <a:srgbClr val="161C28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59" name="Rectangle 63">
              <a:extLst>
                <a:ext uri="{FF2B5EF4-FFF2-40B4-BE49-F238E27FC236}">
                  <a16:creationId xmlns:a16="http://schemas.microsoft.com/office/drawing/2014/main" id="{209E447E-9C17-4639-9C9A-E46373515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 w="9525">
              <a:solidFill>
                <a:srgbClr val="161C28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60" name="Rectangle 64">
              <a:extLst>
                <a:ext uri="{FF2B5EF4-FFF2-40B4-BE49-F238E27FC236}">
                  <a16:creationId xmlns:a16="http://schemas.microsoft.com/office/drawing/2014/main" id="{BACC3C62-AC1A-4B92-9CE9-3C5073F19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 w="9525">
              <a:solidFill>
                <a:srgbClr val="161C28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61" name="Rectangle 65">
              <a:extLst>
                <a:ext uri="{FF2B5EF4-FFF2-40B4-BE49-F238E27FC236}">
                  <a16:creationId xmlns:a16="http://schemas.microsoft.com/office/drawing/2014/main" id="{95F6897E-019D-48A4-8404-C6391D4CF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 w="9525">
              <a:solidFill>
                <a:srgbClr val="161C28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62" name="Rectangle 66">
              <a:extLst>
                <a:ext uri="{FF2B5EF4-FFF2-40B4-BE49-F238E27FC236}">
                  <a16:creationId xmlns:a16="http://schemas.microsoft.com/office/drawing/2014/main" id="{AEE326A1-E55A-4567-9388-985D4635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 w="9525">
              <a:solidFill>
                <a:srgbClr val="161C28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63" name="Rectangle 67">
              <a:extLst>
                <a:ext uri="{FF2B5EF4-FFF2-40B4-BE49-F238E27FC236}">
                  <a16:creationId xmlns:a16="http://schemas.microsoft.com/office/drawing/2014/main" id="{3581FEC0-18C2-4590-916B-DAC4F3858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 w="9525">
              <a:solidFill>
                <a:srgbClr val="161C28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64" name="Rectangle 68">
              <a:extLst>
                <a:ext uri="{FF2B5EF4-FFF2-40B4-BE49-F238E27FC236}">
                  <a16:creationId xmlns:a16="http://schemas.microsoft.com/office/drawing/2014/main" id="{3C2B489C-4FAE-456A-A347-BA8B05206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 w="9525">
              <a:solidFill>
                <a:srgbClr val="161C28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65" name="Rectangle 69">
              <a:extLst>
                <a:ext uri="{FF2B5EF4-FFF2-40B4-BE49-F238E27FC236}">
                  <a16:creationId xmlns:a16="http://schemas.microsoft.com/office/drawing/2014/main" id="{B319CBE9-F370-4516-87F4-E4D3EF491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 w="9525">
              <a:solidFill>
                <a:srgbClr val="161C28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66" name="Rectangle 70">
              <a:extLst>
                <a:ext uri="{FF2B5EF4-FFF2-40B4-BE49-F238E27FC236}">
                  <a16:creationId xmlns:a16="http://schemas.microsoft.com/office/drawing/2014/main" id="{58A501FA-C4FA-4445-806D-FCFED6F65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 w="9525">
              <a:solidFill>
                <a:srgbClr val="161C28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67" name="Rectangle 71">
              <a:extLst>
                <a:ext uri="{FF2B5EF4-FFF2-40B4-BE49-F238E27FC236}">
                  <a16:creationId xmlns:a16="http://schemas.microsoft.com/office/drawing/2014/main" id="{3F2FE215-553F-47F5-B0D5-89C76EA54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 w="9525">
              <a:solidFill>
                <a:srgbClr val="161C28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68" name="Rectangle 72">
              <a:extLst>
                <a:ext uri="{FF2B5EF4-FFF2-40B4-BE49-F238E27FC236}">
                  <a16:creationId xmlns:a16="http://schemas.microsoft.com/office/drawing/2014/main" id="{21E70E30-91E3-44B0-9FCB-CF8134FE5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 w="9525">
              <a:solidFill>
                <a:srgbClr val="161C28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</p:grp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AE336F75-09B8-4A35-898E-D20034B490FD}"/>
              </a:ext>
            </a:extLst>
          </p:cNvPr>
          <p:cNvSpPr/>
          <p:nvPr/>
        </p:nvSpPr>
        <p:spPr>
          <a:xfrm>
            <a:off x="329514" y="1735156"/>
            <a:ext cx="393768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ko-KR" altLang="en-US" sz="2000" b="1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개발에 흥미를 부여</a:t>
            </a:r>
            <a:r>
              <a:rPr lang="en-US" altLang="ko-KR" sz="2000" b="1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</a:t>
            </a:r>
          </a:p>
          <a:p>
            <a:pPr algn="r">
              <a:lnSpc>
                <a:spcPct val="150000"/>
              </a:lnSpc>
            </a:pPr>
            <a:endParaRPr lang="en-US" altLang="ko-KR" sz="800" b="1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업적 등 동기유발 요소들을 두어 사이트 활동에서 </a:t>
            </a:r>
            <a:endParaRPr lang="en-US" altLang="ko-KR" sz="14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재미를 느끼게 하고</a:t>
            </a:r>
            <a:r>
              <a:rPr lang="en-US" altLang="ko-KR" sz="14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14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게시판을 활용한 유저 커뮤니티에서 </a:t>
            </a:r>
            <a:endParaRPr lang="en-US" altLang="ko-KR" sz="14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자유로이 소통하고 유용한 정보들을 얻을 수 있도록 한다</a:t>
            </a:r>
            <a:r>
              <a:rPr lang="en-US" altLang="ko-KR" sz="14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BD7605D-6434-4D18-AAE2-72B7557425B6}"/>
              </a:ext>
            </a:extLst>
          </p:cNvPr>
          <p:cNvSpPr/>
          <p:nvPr/>
        </p:nvSpPr>
        <p:spPr>
          <a:xfrm>
            <a:off x="4648870" y="2671532"/>
            <a:ext cx="295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01</a:t>
            </a:r>
            <a:endParaRPr lang="ko-KR" altLang="en-US" sz="14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D15345FD-8DE1-4BDF-AC1E-D7E80EC0FA36}"/>
              </a:ext>
            </a:extLst>
          </p:cNvPr>
          <p:cNvSpPr/>
          <p:nvPr/>
        </p:nvSpPr>
        <p:spPr>
          <a:xfrm>
            <a:off x="7258048" y="2689375"/>
            <a:ext cx="295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01</a:t>
            </a:r>
            <a:endParaRPr lang="ko-KR" altLang="en-US" sz="14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5EB4ABC5-CFF0-41B9-BA53-7A7292B14D60}"/>
              </a:ext>
            </a:extLst>
          </p:cNvPr>
          <p:cNvSpPr/>
          <p:nvPr/>
        </p:nvSpPr>
        <p:spPr>
          <a:xfrm>
            <a:off x="5920432" y="4842355"/>
            <a:ext cx="295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01</a:t>
            </a:r>
            <a:endParaRPr lang="ko-KR" altLang="en-US" sz="14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D5AF1813-E67F-4FBA-9858-10E2C46FDECF}"/>
              </a:ext>
            </a:extLst>
          </p:cNvPr>
          <p:cNvSpPr/>
          <p:nvPr/>
        </p:nvSpPr>
        <p:spPr>
          <a:xfrm>
            <a:off x="3930568" y="5115669"/>
            <a:ext cx="4393213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ko-KR" altLang="en-US" sz="2000" b="1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가이드라인 제시</a:t>
            </a:r>
            <a:r>
              <a:rPr lang="en-US" altLang="ko-KR" sz="2000" b="1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</a:t>
            </a:r>
          </a:p>
          <a:p>
            <a:pPr algn="ctr">
              <a:lnSpc>
                <a:spcPct val="150000"/>
              </a:lnSpc>
            </a:pPr>
            <a:endParaRPr lang="ko-KR" altLang="en-US" sz="7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프로젝트 진행 중에는 사이트에서 프로젝트 진행 가이드 라인을</a:t>
            </a:r>
            <a:endParaRPr lang="en-US" altLang="ko-KR" sz="14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제시하여 처음 프로젝트를 접하는 이들도 무리 없이 차근차근 </a:t>
            </a:r>
            <a:endParaRPr lang="en-US" altLang="ko-KR" sz="14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따라오며 끝까지 완성할 수 있도록 돕는다</a:t>
            </a:r>
            <a:r>
              <a:rPr lang="en-US" altLang="ko-KR" sz="14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0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8A4FA391-4E06-4B74-9016-A41BDD7191C8}"/>
              </a:ext>
            </a:extLst>
          </p:cNvPr>
          <p:cNvSpPr/>
          <p:nvPr/>
        </p:nvSpPr>
        <p:spPr>
          <a:xfrm>
            <a:off x="7975974" y="1837358"/>
            <a:ext cx="387827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ko-KR" altLang="en-US" sz="2000" b="1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쉽게 접할 수 있는 프로젝트</a:t>
            </a:r>
            <a:r>
              <a:rPr lang="en-US" altLang="ko-KR" sz="2000" b="1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</a:t>
            </a:r>
          </a:p>
          <a:p>
            <a:pPr>
              <a:lnSpc>
                <a:spcPct val="150000"/>
              </a:lnSpc>
            </a:pPr>
            <a:endParaRPr lang="en-US" altLang="ko-KR" sz="800" b="1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개발을 막 시작하게 된 개발 </a:t>
            </a:r>
            <a:r>
              <a:rPr lang="ko-KR" altLang="en-US" sz="1400" dirty="0" err="1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입문자를</a:t>
            </a:r>
            <a:r>
              <a:rPr lang="ko-KR" altLang="en-US" sz="14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주 대상으로 삼아</a:t>
            </a:r>
            <a:r>
              <a:rPr lang="en-US" altLang="ko-KR" sz="14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4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프로그래밍 프로젝트 경험을 쉽게 접할 수 있도록 한다</a:t>
            </a:r>
            <a:r>
              <a:rPr lang="en-US" altLang="ko-KR" sz="14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4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프로젝트 모집과 참여를 자유롭게 할 수 있으며 자신에게 맞는 프로젝트를 추천 받고</a:t>
            </a:r>
            <a:r>
              <a:rPr lang="en-US" altLang="ko-KR" sz="14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4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팀원을 추천 받는다</a:t>
            </a:r>
            <a:r>
              <a:rPr lang="en-US" altLang="ko-KR" sz="14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4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49018" y="19444"/>
            <a:ext cx="6893965" cy="189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err="1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PurpleOcean’s</a:t>
            </a:r>
            <a:r>
              <a:rPr lang="en-US" altLang="ko-KR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3200" b="1" dirty="0">
                <a:solidFill>
                  <a:srgbClr val="E6C195"/>
                </a:solidFill>
                <a:latin typeface="나눔고딕 ExtraBold" pitchFamily="50" charset="-127"/>
                <a:ea typeface="나눔고딕 ExtraBold" pitchFamily="50" charset="-127"/>
              </a:rPr>
              <a:t>Introduce &amp; summary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프로젝트 소개 및 개요</a:t>
            </a:r>
          </a:p>
          <a:p>
            <a:pPr algn="ctr">
              <a:lnSpc>
                <a:spcPct val="150000"/>
              </a:lnSpc>
            </a:pPr>
            <a:endParaRPr lang="en-US" altLang="ko-KR" sz="3200" b="1" dirty="0">
              <a:solidFill>
                <a:srgbClr val="E6C195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8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12C0059-5918-4F04-8AAA-887DD994F087}"/>
              </a:ext>
            </a:extLst>
          </p:cNvPr>
          <p:cNvCxnSpPr/>
          <p:nvPr/>
        </p:nvCxnSpPr>
        <p:spPr>
          <a:xfrm flipV="1">
            <a:off x="9198115" y="4122541"/>
            <a:ext cx="0" cy="2367955"/>
          </a:xfrm>
          <a:prstGeom prst="line">
            <a:avLst/>
          </a:prstGeom>
          <a:ln>
            <a:solidFill>
              <a:srgbClr val="161C2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사다리꼴 65">
            <a:extLst>
              <a:ext uri="{FF2B5EF4-FFF2-40B4-BE49-F238E27FC236}">
                <a16:creationId xmlns:a16="http://schemas.microsoft.com/office/drawing/2014/main" id="{C73F39C1-3238-474A-9EAC-2AB1E94F92D2}"/>
              </a:ext>
            </a:extLst>
          </p:cNvPr>
          <p:cNvSpPr/>
          <p:nvPr/>
        </p:nvSpPr>
        <p:spPr>
          <a:xfrm rot="13392141" flipV="1">
            <a:off x="8171520" y="747648"/>
            <a:ext cx="6072356" cy="499920"/>
          </a:xfrm>
          <a:prstGeom prst="trapezoid">
            <a:avLst>
              <a:gd name="adj" fmla="val 58732"/>
            </a:avLst>
          </a:pr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67" name="사다리꼴 66">
            <a:extLst>
              <a:ext uri="{FF2B5EF4-FFF2-40B4-BE49-F238E27FC236}">
                <a16:creationId xmlns:a16="http://schemas.microsoft.com/office/drawing/2014/main" id="{E7DD0791-D2E9-470C-84C1-ABEB9715E739}"/>
              </a:ext>
            </a:extLst>
          </p:cNvPr>
          <p:cNvSpPr/>
          <p:nvPr/>
        </p:nvSpPr>
        <p:spPr>
          <a:xfrm rot="13392141" flipV="1">
            <a:off x="-2169828" y="5360795"/>
            <a:ext cx="6072356" cy="499920"/>
          </a:xfrm>
          <a:prstGeom prst="trapezoid">
            <a:avLst>
              <a:gd name="adj" fmla="val 58732"/>
            </a:avLst>
          </a:pr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62483" y="19444"/>
            <a:ext cx="7067035" cy="119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err="1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PurpleOcean’s</a:t>
            </a:r>
            <a:r>
              <a:rPr lang="en-US" altLang="ko-KR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 </a:t>
            </a:r>
            <a:r>
              <a:rPr lang="en-US" altLang="ko-KR" sz="3200" b="1" dirty="0">
                <a:solidFill>
                  <a:srgbClr val="E6C195"/>
                </a:solidFill>
                <a:latin typeface="나눔고딕 ExtraBold" pitchFamily="50" charset="-127"/>
                <a:ea typeface="나눔고딕 ExtraBold" pitchFamily="50" charset="-127"/>
              </a:rPr>
              <a:t>Introduce &amp; summary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담당업무</a:t>
            </a:r>
            <a:endParaRPr lang="en-US" altLang="ko-KR" sz="3200" b="1" dirty="0">
              <a:solidFill>
                <a:srgbClr val="E6C195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81482" y="1721884"/>
            <a:ext cx="11337114" cy="4474682"/>
            <a:chOff x="800264" y="1998721"/>
            <a:chExt cx="11337114" cy="4474682"/>
          </a:xfrm>
        </p:grpSpPr>
        <p:cxnSp>
          <p:nvCxnSpPr>
            <p:cNvPr id="25" name="직선 연결선 24"/>
            <p:cNvCxnSpPr/>
            <p:nvPr/>
          </p:nvCxnSpPr>
          <p:spPr>
            <a:xfrm rot="16200000">
              <a:off x="1803997" y="3773411"/>
              <a:ext cx="3132000" cy="0"/>
            </a:xfrm>
            <a:prstGeom prst="line">
              <a:avLst/>
            </a:prstGeom>
            <a:ln>
              <a:solidFill>
                <a:srgbClr val="161C28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3502990" y="1998721"/>
              <a:ext cx="2593010" cy="1846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b="1" dirty="0" err="1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김종범</a:t>
              </a:r>
              <a:endParaRPr lang="en-US" altLang="ko-KR" sz="2800" b="1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프로젝트 메인 기능 구현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 err="1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ㆍ프로젝트</a:t>
              </a:r>
              <a:r>
                <a:rPr lang="ko-KR" altLang="en-US" sz="14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 상황 별 리스트 출력</a:t>
              </a:r>
              <a:endParaRPr lang="en-US" altLang="ko-KR" sz="14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 err="1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ㆍ검색기능</a:t>
              </a:r>
              <a:endParaRPr lang="ko-KR" altLang="en-US" sz="14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6523679" y="1998721"/>
              <a:ext cx="2593010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b="1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이원정</a:t>
              </a:r>
              <a:endParaRPr lang="en-US" altLang="ko-KR" sz="2800" b="1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관리자의 회원관리 기능 구현</a:t>
              </a:r>
              <a:endParaRPr lang="en-US" altLang="ko-KR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 err="1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ㆍ신고처리</a:t>
              </a:r>
              <a:r>
                <a:rPr lang="ko-KR" altLang="en-US" sz="14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 및 해제</a:t>
              </a:r>
              <a:endParaRPr lang="en-US" altLang="ko-KR" sz="14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 err="1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ㆍ휴면계정</a:t>
              </a:r>
              <a:r>
                <a:rPr lang="ko-KR" altLang="en-US" sz="14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 관리</a:t>
              </a:r>
              <a:endParaRPr lang="en-US" altLang="ko-KR" sz="14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 err="1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ㆍ관리자</a:t>
              </a:r>
              <a:r>
                <a:rPr lang="ko-KR" altLang="en-US" sz="14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 계정 관리</a:t>
              </a:r>
            </a:p>
            <a:p>
              <a:pPr>
                <a:lnSpc>
                  <a:spcPct val="150000"/>
                </a:lnSpc>
              </a:pPr>
              <a:endParaRPr lang="ko-KR" altLang="en-US" sz="1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A2AD28C-AFD8-424D-ABAA-8F0A123C58B4}"/>
                </a:ext>
              </a:extLst>
            </p:cNvPr>
            <p:cNvSpPr/>
            <p:nvPr/>
          </p:nvSpPr>
          <p:spPr>
            <a:xfrm>
              <a:off x="6523679" y="4303578"/>
              <a:ext cx="2593010" cy="1846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b="1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한현수 </a:t>
              </a:r>
              <a:endParaRPr lang="en-US" altLang="ko-KR" sz="2800" b="1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프로젝트 메인 기능 구현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 err="1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ㆍ프로젝트</a:t>
              </a:r>
              <a:r>
                <a:rPr lang="ko-KR" altLang="en-US" sz="14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 개설 하기</a:t>
              </a:r>
              <a:endParaRPr lang="en-US" altLang="ko-KR" sz="14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 err="1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ㆍ프로젝트</a:t>
              </a:r>
              <a:r>
                <a:rPr lang="en-US" altLang="ko-KR" sz="14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 </a:t>
              </a:r>
              <a:r>
                <a:rPr lang="ko-KR" altLang="en-US" sz="14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모집 페이지에서의 기능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B4DF34B-453D-4816-B25D-062E555E6461}"/>
                </a:ext>
              </a:extLst>
            </p:cNvPr>
            <p:cNvSpPr/>
            <p:nvPr/>
          </p:nvSpPr>
          <p:spPr>
            <a:xfrm>
              <a:off x="9544368" y="4303578"/>
              <a:ext cx="2593010" cy="21698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b="1" dirty="0" err="1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황보영</a:t>
              </a:r>
              <a:r>
                <a:rPr lang="ko-KR" altLang="en-US" sz="2800" b="1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 </a:t>
              </a:r>
              <a:endParaRPr lang="en-US" altLang="ko-KR" sz="2800" b="1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회원관리 기능 구현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 err="1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ㆍ회원가입</a:t>
              </a:r>
              <a:r>
                <a:rPr lang="ko-KR" altLang="en-US" sz="14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 및 탈퇴</a:t>
              </a:r>
              <a:endParaRPr lang="en-US" altLang="ko-KR" sz="14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 err="1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ㆍ로그인</a:t>
              </a:r>
              <a:r>
                <a:rPr lang="ko-KR" altLang="en-US" sz="14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 </a:t>
              </a:r>
              <a:endParaRPr lang="en-US" altLang="ko-KR" sz="14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 err="1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ㆍ마이페이지</a:t>
              </a:r>
              <a:r>
                <a:rPr lang="ko-KR" altLang="en-US" sz="14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 구성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DF30B84-148E-48A2-8E08-9422E4032C2C}"/>
                </a:ext>
              </a:extLst>
            </p:cNvPr>
            <p:cNvSpPr/>
            <p:nvPr/>
          </p:nvSpPr>
          <p:spPr>
            <a:xfrm>
              <a:off x="3578244" y="4293300"/>
              <a:ext cx="2593010" cy="20774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b="1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정광현 </a:t>
              </a:r>
              <a:r>
                <a:rPr lang="en-US" altLang="ko-KR" b="1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Leader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프로젝트 메인 기능 구현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 err="1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ㆍ프로젝트</a:t>
              </a:r>
              <a:r>
                <a:rPr lang="ko-KR" altLang="en-US" sz="14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 진행 페이지 구현</a:t>
              </a:r>
              <a:endParaRPr lang="en-US" altLang="ko-KR" sz="14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 err="1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ㆍ프로젝트</a:t>
              </a:r>
              <a:r>
                <a:rPr lang="ko-KR" altLang="en-US" sz="14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 완료 페이지 구현</a:t>
              </a:r>
              <a:endParaRPr lang="en-US" altLang="ko-KR" sz="14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endParaRPr lang="ko-KR" altLang="en-US" sz="1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5C3E21D-71C5-4F25-B216-A6F4FCDD223C}"/>
                </a:ext>
              </a:extLst>
            </p:cNvPr>
            <p:cNvSpPr/>
            <p:nvPr/>
          </p:nvSpPr>
          <p:spPr>
            <a:xfrm>
              <a:off x="800264" y="1998721"/>
              <a:ext cx="2593010" cy="21698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800" b="1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김동현</a:t>
              </a:r>
              <a:r>
                <a:rPr lang="ko-KR" altLang="en-US" sz="1600" b="1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 </a:t>
              </a:r>
              <a:endParaRPr lang="en-US" altLang="ko-KR" sz="1600" b="1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게시판 메인 기능 구현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 err="1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ㆍ게시글</a:t>
              </a:r>
              <a:r>
                <a:rPr lang="ko-KR" altLang="en-US" sz="14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 작성</a:t>
              </a:r>
              <a:r>
                <a:rPr lang="en-US" altLang="ko-KR" sz="14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, </a:t>
              </a:r>
              <a:r>
                <a:rPr lang="ko-KR" altLang="en-US" sz="14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수정</a:t>
              </a:r>
              <a:r>
                <a:rPr lang="en-US" altLang="ko-KR" sz="14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, </a:t>
              </a:r>
              <a:r>
                <a:rPr lang="ko-KR" altLang="en-US" sz="14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삭제</a:t>
              </a:r>
              <a:endParaRPr lang="en-US" altLang="ko-KR" sz="14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 err="1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ㆍ게시글</a:t>
              </a:r>
              <a:r>
                <a:rPr lang="ko-KR" altLang="en-US" sz="14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 채택 및 추천</a:t>
              </a:r>
              <a:endParaRPr lang="en-US" altLang="ko-KR" sz="14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 err="1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ㆍ댓글</a:t>
              </a:r>
              <a:r>
                <a:rPr lang="ko-KR" altLang="en-US" sz="14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 </a:t>
              </a:r>
              <a:r>
                <a:rPr lang="en-US" altLang="ko-KR" sz="14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/ </a:t>
              </a:r>
              <a:r>
                <a:rPr lang="ko-KR" altLang="en-US" sz="1400" dirty="0" err="1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대댓글</a:t>
              </a:r>
              <a:r>
                <a:rPr lang="ko-KR" altLang="en-US" sz="14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 등록</a:t>
              </a:r>
              <a:r>
                <a:rPr lang="en-US" altLang="ko-KR" sz="14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, </a:t>
              </a:r>
              <a:r>
                <a:rPr lang="ko-KR" altLang="en-US" sz="14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수정</a:t>
              </a:r>
              <a:r>
                <a:rPr lang="en-US" altLang="ko-KR" sz="14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,</a:t>
              </a:r>
              <a:r>
                <a:rPr lang="ko-KR" altLang="en-US" sz="14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삭제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 rot="16200000">
              <a:off x="4740143" y="3845380"/>
              <a:ext cx="3132000" cy="0"/>
            </a:xfrm>
            <a:prstGeom prst="line">
              <a:avLst/>
            </a:prstGeom>
            <a:ln>
              <a:solidFill>
                <a:srgbClr val="161C28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617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 26"/>
          <p:cNvSpPr/>
          <p:nvPr/>
        </p:nvSpPr>
        <p:spPr>
          <a:xfrm>
            <a:off x="6244434" y="6827357"/>
            <a:ext cx="1800" cy="4259"/>
          </a:xfrm>
          <a:custGeom>
            <a:avLst/>
            <a:gdLst>
              <a:gd name="connsiteX0" fmla="*/ 0 w 1800"/>
              <a:gd name="connsiteY0" fmla="*/ 0 h 4259"/>
              <a:gd name="connsiteX1" fmla="*/ 1800 w 1800"/>
              <a:gd name="connsiteY1" fmla="*/ 3118 h 4259"/>
              <a:gd name="connsiteX2" fmla="*/ 1141 w 1800"/>
              <a:gd name="connsiteY2" fmla="*/ 4259 h 4259"/>
              <a:gd name="connsiteX3" fmla="*/ 0 w 1800"/>
              <a:gd name="connsiteY3" fmla="*/ 3600 h 4259"/>
              <a:gd name="connsiteX4" fmla="*/ 0 w 1800"/>
              <a:gd name="connsiteY4" fmla="*/ 0 h 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" h="4259">
                <a:moveTo>
                  <a:pt x="0" y="0"/>
                </a:moveTo>
                <a:lnTo>
                  <a:pt x="1800" y="3118"/>
                </a:lnTo>
                <a:lnTo>
                  <a:pt x="1141" y="4259"/>
                </a:lnTo>
                <a:lnTo>
                  <a:pt x="0" y="36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6246234" y="6827357"/>
            <a:ext cx="1800" cy="4259"/>
          </a:xfrm>
          <a:custGeom>
            <a:avLst/>
            <a:gdLst>
              <a:gd name="connsiteX0" fmla="*/ 1800 w 1800"/>
              <a:gd name="connsiteY0" fmla="*/ 0 h 4259"/>
              <a:gd name="connsiteX1" fmla="*/ 1800 w 1800"/>
              <a:gd name="connsiteY1" fmla="*/ 3600 h 4259"/>
              <a:gd name="connsiteX2" fmla="*/ 659 w 1800"/>
              <a:gd name="connsiteY2" fmla="*/ 4259 h 4259"/>
              <a:gd name="connsiteX3" fmla="*/ 0 w 1800"/>
              <a:gd name="connsiteY3" fmla="*/ 3118 h 4259"/>
              <a:gd name="connsiteX4" fmla="*/ 1800 w 1800"/>
              <a:gd name="connsiteY4" fmla="*/ 0 h 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" h="4259">
                <a:moveTo>
                  <a:pt x="1800" y="0"/>
                </a:moveTo>
                <a:lnTo>
                  <a:pt x="1800" y="3600"/>
                </a:lnTo>
                <a:lnTo>
                  <a:pt x="659" y="4259"/>
                </a:lnTo>
                <a:lnTo>
                  <a:pt x="0" y="3118"/>
                </a:lnTo>
                <a:lnTo>
                  <a:pt x="1800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6241316" y="6829157"/>
            <a:ext cx="3118" cy="4259"/>
          </a:xfrm>
          <a:custGeom>
            <a:avLst/>
            <a:gdLst>
              <a:gd name="connsiteX0" fmla="*/ 0 w 3118"/>
              <a:gd name="connsiteY0" fmla="*/ 0 h 4259"/>
              <a:gd name="connsiteX1" fmla="*/ 3118 w 3118"/>
              <a:gd name="connsiteY1" fmla="*/ 1800 h 4259"/>
              <a:gd name="connsiteX2" fmla="*/ 3118 w 3118"/>
              <a:gd name="connsiteY2" fmla="*/ 3879 h 4259"/>
              <a:gd name="connsiteX3" fmla="*/ 2459 w 3118"/>
              <a:gd name="connsiteY3" fmla="*/ 4259 h 4259"/>
              <a:gd name="connsiteX4" fmla="*/ 0 w 3118"/>
              <a:gd name="connsiteY4" fmla="*/ 0 h 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8" h="4259">
                <a:moveTo>
                  <a:pt x="0" y="0"/>
                </a:moveTo>
                <a:lnTo>
                  <a:pt x="3118" y="1800"/>
                </a:lnTo>
                <a:lnTo>
                  <a:pt x="3118" y="3879"/>
                </a:lnTo>
                <a:lnTo>
                  <a:pt x="2459" y="425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6248034" y="6829157"/>
            <a:ext cx="3118" cy="4259"/>
          </a:xfrm>
          <a:custGeom>
            <a:avLst/>
            <a:gdLst>
              <a:gd name="connsiteX0" fmla="*/ 3118 w 3118"/>
              <a:gd name="connsiteY0" fmla="*/ 0 h 4259"/>
              <a:gd name="connsiteX1" fmla="*/ 659 w 3118"/>
              <a:gd name="connsiteY1" fmla="*/ 4259 h 4259"/>
              <a:gd name="connsiteX2" fmla="*/ 0 w 3118"/>
              <a:gd name="connsiteY2" fmla="*/ 3879 h 4259"/>
              <a:gd name="connsiteX3" fmla="*/ 0 w 3118"/>
              <a:gd name="connsiteY3" fmla="*/ 1800 h 4259"/>
              <a:gd name="connsiteX4" fmla="*/ 3118 w 3118"/>
              <a:gd name="connsiteY4" fmla="*/ 0 h 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8" h="4259">
                <a:moveTo>
                  <a:pt x="3118" y="0"/>
                </a:moveTo>
                <a:lnTo>
                  <a:pt x="659" y="4259"/>
                </a:lnTo>
                <a:lnTo>
                  <a:pt x="0" y="3879"/>
                </a:lnTo>
                <a:lnTo>
                  <a:pt x="0" y="1800"/>
                </a:lnTo>
                <a:lnTo>
                  <a:pt x="3118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6244916" y="6831616"/>
            <a:ext cx="1318" cy="1141"/>
          </a:xfrm>
          <a:custGeom>
            <a:avLst/>
            <a:gdLst>
              <a:gd name="connsiteX0" fmla="*/ 659 w 1318"/>
              <a:gd name="connsiteY0" fmla="*/ 0 h 1141"/>
              <a:gd name="connsiteX1" fmla="*/ 1318 w 1318"/>
              <a:gd name="connsiteY1" fmla="*/ 381 h 1141"/>
              <a:gd name="connsiteX2" fmla="*/ 0 w 1318"/>
              <a:gd name="connsiteY2" fmla="*/ 1141 h 1141"/>
              <a:gd name="connsiteX3" fmla="*/ 659 w 1318"/>
              <a:gd name="connsiteY3" fmla="*/ 0 h 1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" h="1141">
                <a:moveTo>
                  <a:pt x="659" y="0"/>
                </a:moveTo>
                <a:lnTo>
                  <a:pt x="1318" y="381"/>
                </a:lnTo>
                <a:lnTo>
                  <a:pt x="0" y="1141"/>
                </a:lnTo>
                <a:lnTo>
                  <a:pt x="659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4" name="자유형 33"/>
          <p:cNvSpPr/>
          <p:nvPr/>
        </p:nvSpPr>
        <p:spPr>
          <a:xfrm>
            <a:off x="6246234" y="6831616"/>
            <a:ext cx="1318" cy="1141"/>
          </a:xfrm>
          <a:custGeom>
            <a:avLst/>
            <a:gdLst>
              <a:gd name="connsiteX0" fmla="*/ 659 w 1318"/>
              <a:gd name="connsiteY0" fmla="*/ 0 h 1141"/>
              <a:gd name="connsiteX1" fmla="*/ 1318 w 1318"/>
              <a:gd name="connsiteY1" fmla="*/ 1141 h 1141"/>
              <a:gd name="connsiteX2" fmla="*/ 0 w 1318"/>
              <a:gd name="connsiteY2" fmla="*/ 381 h 1141"/>
              <a:gd name="connsiteX3" fmla="*/ 659 w 1318"/>
              <a:gd name="connsiteY3" fmla="*/ 0 h 1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" h="1141">
                <a:moveTo>
                  <a:pt x="659" y="0"/>
                </a:moveTo>
                <a:lnTo>
                  <a:pt x="1318" y="1141"/>
                </a:lnTo>
                <a:lnTo>
                  <a:pt x="0" y="381"/>
                </a:lnTo>
                <a:lnTo>
                  <a:pt x="659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6244434" y="6832757"/>
            <a:ext cx="482" cy="836"/>
          </a:xfrm>
          <a:custGeom>
            <a:avLst/>
            <a:gdLst>
              <a:gd name="connsiteX0" fmla="*/ 482 w 482"/>
              <a:gd name="connsiteY0" fmla="*/ 0 h 836"/>
              <a:gd name="connsiteX1" fmla="*/ 0 w 482"/>
              <a:gd name="connsiteY1" fmla="*/ 836 h 836"/>
              <a:gd name="connsiteX2" fmla="*/ 0 w 482"/>
              <a:gd name="connsiteY2" fmla="*/ 279 h 836"/>
              <a:gd name="connsiteX3" fmla="*/ 482 w 482"/>
              <a:gd name="connsiteY3" fmla="*/ 0 h 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" h="836">
                <a:moveTo>
                  <a:pt x="482" y="0"/>
                </a:moveTo>
                <a:lnTo>
                  <a:pt x="0" y="836"/>
                </a:lnTo>
                <a:lnTo>
                  <a:pt x="0" y="279"/>
                </a:lnTo>
                <a:lnTo>
                  <a:pt x="482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6" name="자유형 35"/>
          <p:cNvSpPr/>
          <p:nvPr/>
        </p:nvSpPr>
        <p:spPr>
          <a:xfrm>
            <a:off x="6247552" y="6832757"/>
            <a:ext cx="482" cy="836"/>
          </a:xfrm>
          <a:custGeom>
            <a:avLst/>
            <a:gdLst>
              <a:gd name="connsiteX0" fmla="*/ 0 w 482"/>
              <a:gd name="connsiteY0" fmla="*/ 0 h 836"/>
              <a:gd name="connsiteX1" fmla="*/ 482 w 482"/>
              <a:gd name="connsiteY1" fmla="*/ 279 h 836"/>
              <a:gd name="connsiteX2" fmla="*/ 482 w 482"/>
              <a:gd name="connsiteY2" fmla="*/ 836 h 836"/>
              <a:gd name="connsiteX3" fmla="*/ 0 w 482"/>
              <a:gd name="connsiteY3" fmla="*/ 0 h 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" h="836">
                <a:moveTo>
                  <a:pt x="0" y="0"/>
                </a:moveTo>
                <a:lnTo>
                  <a:pt x="482" y="279"/>
                </a:lnTo>
                <a:lnTo>
                  <a:pt x="482" y="83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7" name="자유형 36"/>
          <p:cNvSpPr/>
          <p:nvPr/>
        </p:nvSpPr>
        <p:spPr>
          <a:xfrm>
            <a:off x="6242634" y="6833416"/>
            <a:ext cx="1522" cy="1318"/>
          </a:xfrm>
          <a:custGeom>
            <a:avLst/>
            <a:gdLst>
              <a:gd name="connsiteX0" fmla="*/ 1141 w 1522"/>
              <a:gd name="connsiteY0" fmla="*/ 0 h 1318"/>
              <a:gd name="connsiteX1" fmla="*/ 1522 w 1522"/>
              <a:gd name="connsiteY1" fmla="*/ 659 h 1318"/>
              <a:gd name="connsiteX2" fmla="*/ 1141 w 1522"/>
              <a:gd name="connsiteY2" fmla="*/ 1318 h 1318"/>
              <a:gd name="connsiteX3" fmla="*/ 0 w 1522"/>
              <a:gd name="connsiteY3" fmla="*/ 659 h 1318"/>
              <a:gd name="connsiteX4" fmla="*/ 1141 w 1522"/>
              <a:gd name="connsiteY4" fmla="*/ 0 h 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2" h="1318">
                <a:moveTo>
                  <a:pt x="1141" y="0"/>
                </a:moveTo>
                <a:lnTo>
                  <a:pt x="1522" y="659"/>
                </a:lnTo>
                <a:lnTo>
                  <a:pt x="1141" y="1318"/>
                </a:lnTo>
                <a:lnTo>
                  <a:pt x="0" y="659"/>
                </a:lnTo>
                <a:lnTo>
                  <a:pt x="1141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6248313" y="6833416"/>
            <a:ext cx="1522" cy="1318"/>
          </a:xfrm>
          <a:custGeom>
            <a:avLst/>
            <a:gdLst>
              <a:gd name="connsiteX0" fmla="*/ 380 w 1522"/>
              <a:gd name="connsiteY0" fmla="*/ 0 h 1318"/>
              <a:gd name="connsiteX1" fmla="*/ 1522 w 1522"/>
              <a:gd name="connsiteY1" fmla="*/ 659 h 1318"/>
              <a:gd name="connsiteX2" fmla="*/ 380 w 1522"/>
              <a:gd name="connsiteY2" fmla="*/ 1318 h 1318"/>
              <a:gd name="connsiteX3" fmla="*/ 0 w 1522"/>
              <a:gd name="connsiteY3" fmla="*/ 659 h 1318"/>
              <a:gd name="connsiteX4" fmla="*/ 380 w 1522"/>
              <a:gd name="connsiteY4" fmla="*/ 0 h 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2" h="1318">
                <a:moveTo>
                  <a:pt x="380" y="0"/>
                </a:moveTo>
                <a:lnTo>
                  <a:pt x="1522" y="659"/>
                </a:lnTo>
                <a:lnTo>
                  <a:pt x="380" y="1318"/>
                </a:lnTo>
                <a:lnTo>
                  <a:pt x="0" y="659"/>
                </a:lnTo>
                <a:lnTo>
                  <a:pt x="380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9" name="자유형 38"/>
          <p:cNvSpPr/>
          <p:nvPr/>
        </p:nvSpPr>
        <p:spPr>
          <a:xfrm>
            <a:off x="6244156" y="6833593"/>
            <a:ext cx="278" cy="965"/>
          </a:xfrm>
          <a:custGeom>
            <a:avLst/>
            <a:gdLst>
              <a:gd name="connsiteX0" fmla="*/ 278 w 278"/>
              <a:gd name="connsiteY0" fmla="*/ 0 h 965"/>
              <a:gd name="connsiteX1" fmla="*/ 278 w 278"/>
              <a:gd name="connsiteY1" fmla="*/ 965 h 965"/>
              <a:gd name="connsiteX2" fmla="*/ 0 w 278"/>
              <a:gd name="connsiteY2" fmla="*/ 482 h 965"/>
              <a:gd name="connsiteX3" fmla="*/ 278 w 278"/>
              <a:gd name="connsiteY3" fmla="*/ 0 h 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" h="965">
                <a:moveTo>
                  <a:pt x="278" y="0"/>
                </a:moveTo>
                <a:lnTo>
                  <a:pt x="278" y="965"/>
                </a:lnTo>
                <a:lnTo>
                  <a:pt x="0" y="482"/>
                </a:lnTo>
                <a:lnTo>
                  <a:pt x="278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0" name="자유형 39"/>
          <p:cNvSpPr/>
          <p:nvPr/>
        </p:nvSpPr>
        <p:spPr>
          <a:xfrm>
            <a:off x="6248034" y="6833593"/>
            <a:ext cx="279" cy="965"/>
          </a:xfrm>
          <a:custGeom>
            <a:avLst/>
            <a:gdLst>
              <a:gd name="connsiteX0" fmla="*/ 0 w 279"/>
              <a:gd name="connsiteY0" fmla="*/ 0 h 965"/>
              <a:gd name="connsiteX1" fmla="*/ 279 w 279"/>
              <a:gd name="connsiteY1" fmla="*/ 482 h 965"/>
              <a:gd name="connsiteX2" fmla="*/ 0 w 279"/>
              <a:gd name="connsiteY2" fmla="*/ 965 h 965"/>
              <a:gd name="connsiteX3" fmla="*/ 0 w 279"/>
              <a:gd name="connsiteY3" fmla="*/ 0 h 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" h="965">
                <a:moveTo>
                  <a:pt x="0" y="0"/>
                </a:moveTo>
                <a:lnTo>
                  <a:pt x="279" y="482"/>
                </a:lnTo>
                <a:lnTo>
                  <a:pt x="0" y="96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6244434" y="6834558"/>
            <a:ext cx="482" cy="835"/>
          </a:xfrm>
          <a:custGeom>
            <a:avLst/>
            <a:gdLst>
              <a:gd name="connsiteX0" fmla="*/ 0 w 482"/>
              <a:gd name="connsiteY0" fmla="*/ 0 h 835"/>
              <a:gd name="connsiteX1" fmla="*/ 482 w 482"/>
              <a:gd name="connsiteY1" fmla="*/ 835 h 835"/>
              <a:gd name="connsiteX2" fmla="*/ 0 w 482"/>
              <a:gd name="connsiteY2" fmla="*/ 557 h 835"/>
              <a:gd name="connsiteX3" fmla="*/ 0 w 482"/>
              <a:gd name="connsiteY3" fmla="*/ 0 h 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" h="835">
                <a:moveTo>
                  <a:pt x="0" y="0"/>
                </a:moveTo>
                <a:lnTo>
                  <a:pt x="482" y="835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247552" y="6834558"/>
            <a:ext cx="482" cy="835"/>
          </a:xfrm>
          <a:custGeom>
            <a:avLst/>
            <a:gdLst>
              <a:gd name="connsiteX0" fmla="*/ 482 w 482"/>
              <a:gd name="connsiteY0" fmla="*/ 0 h 835"/>
              <a:gd name="connsiteX1" fmla="*/ 482 w 482"/>
              <a:gd name="connsiteY1" fmla="*/ 557 h 835"/>
              <a:gd name="connsiteX2" fmla="*/ 0 w 482"/>
              <a:gd name="connsiteY2" fmla="*/ 835 h 835"/>
              <a:gd name="connsiteX3" fmla="*/ 482 w 482"/>
              <a:gd name="connsiteY3" fmla="*/ 0 h 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" h="835">
                <a:moveTo>
                  <a:pt x="482" y="0"/>
                </a:moveTo>
                <a:lnTo>
                  <a:pt x="482" y="557"/>
                </a:lnTo>
                <a:lnTo>
                  <a:pt x="0" y="835"/>
                </a:lnTo>
                <a:lnTo>
                  <a:pt x="482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58" name="자유형 57"/>
          <p:cNvSpPr/>
          <p:nvPr/>
        </p:nvSpPr>
        <p:spPr>
          <a:xfrm>
            <a:off x="6241316" y="6834734"/>
            <a:ext cx="3118" cy="4259"/>
          </a:xfrm>
          <a:custGeom>
            <a:avLst/>
            <a:gdLst>
              <a:gd name="connsiteX0" fmla="*/ 2459 w 3118"/>
              <a:gd name="connsiteY0" fmla="*/ 0 h 4259"/>
              <a:gd name="connsiteX1" fmla="*/ 3118 w 3118"/>
              <a:gd name="connsiteY1" fmla="*/ 381 h 4259"/>
              <a:gd name="connsiteX2" fmla="*/ 3118 w 3118"/>
              <a:gd name="connsiteY2" fmla="*/ 2459 h 4259"/>
              <a:gd name="connsiteX3" fmla="*/ 0 w 3118"/>
              <a:gd name="connsiteY3" fmla="*/ 4259 h 4259"/>
              <a:gd name="connsiteX4" fmla="*/ 2459 w 3118"/>
              <a:gd name="connsiteY4" fmla="*/ 0 h 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8" h="4259">
                <a:moveTo>
                  <a:pt x="2459" y="0"/>
                </a:moveTo>
                <a:lnTo>
                  <a:pt x="3118" y="381"/>
                </a:lnTo>
                <a:lnTo>
                  <a:pt x="3118" y="2459"/>
                </a:lnTo>
                <a:lnTo>
                  <a:pt x="0" y="4259"/>
                </a:lnTo>
                <a:lnTo>
                  <a:pt x="2459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63" name="자유형 62"/>
          <p:cNvSpPr/>
          <p:nvPr/>
        </p:nvSpPr>
        <p:spPr>
          <a:xfrm>
            <a:off x="6248034" y="6834734"/>
            <a:ext cx="3118" cy="4259"/>
          </a:xfrm>
          <a:custGeom>
            <a:avLst/>
            <a:gdLst>
              <a:gd name="connsiteX0" fmla="*/ 659 w 3118"/>
              <a:gd name="connsiteY0" fmla="*/ 0 h 4259"/>
              <a:gd name="connsiteX1" fmla="*/ 3118 w 3118"/>
              <a:gd name="connsiteY1" fmla="*/ 4259 h 4259"/>
              <a:gd name="connsiteX2" fmla="*/ 0 w 3118"/>
              <a:gd name="connsiteY2" fmla="*/ 2459 h 4259"/>
              <a:gd name="connsiteX3" fmla="*/ 0 w 3118"/>
              <a:gd name="connsiteY3" fmla="*/ 381 h 4259"/>
              <a:gd name="connsiteX4" fmla="*/ 659 w 3118"/>
              <a:gd name="connsiteY4" fmla="*/ 0 h 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8" h="4259">
                <a:moveTo>
                  <a:pt x="659" y="0"/>
                </a:moveTo>
                <a:lnTo>
                  <a:pt x="3118" y="4259"/>
                </a:lnTo>
                <a:lnTo>
                  <a:pt x="0" y="2459"/>
                </a:lnTo>
                <a:lnTo>
                  <a:pt x="0" y="381"/>
                </a:lnTo>
                <a:lnTo>
                  <a:pt x="659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64" name="자유형 63"/>
          <p:cNvSpPr/>
          <p:nvPr/>
        </p:nvSpPr>
        <p:spPr>
          <a:xfrm>
            <a:off x="6244916" y="6835393"/>
            <a:ext cx="1318" cy="1141"/>
          </a:xfrm>
          <a:custGeom>
            <a:avLst/>
            <a:gdLst>
              <a:gd name="connsiteX0" fmla="*/ 0 w 1318"/>
              <a:gd name="connsiteY0" fmla="*/ 0 h 1141"/>
              <a:gd name="connsiteX1" fmla="*/ 1318 w 1318"/>
              <a:gd name="connsiteY1" fmla="*/ 761 h 1141"/>
              <a:gd name="connsiteX2" fmla="*/ 659 w 1318"/>
              <a:gd name="connsiteY2" fmla="*/ 1141 h 1141"/>
              <a:gd name="connsiteX3" fmla="*/ 0 w 1318"/>
              <a:gd name="connsiteY3" fmla="*/ 0 h 1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" h="1141">
                <a:moveTo>
                  <a:pt x="0" y="0"/>
                </a:moveTo>
                <a:lnTo>
                  <a:pt x="1318" y="761"/>
                </a:lnTo>
                <a:lnTo>
                  <a:pt x="659" y="114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65" name="자유형 64"/>
          <p:cNvSpPr/>
          <p:nvPr/>
        </p:nvSpPr>
        <p:spPr>
          <a:xfrm>
            <a:off x="6246234" y="6835393"/>
            <a:ext cx="1318" cy="1141"/>
          </a:xfrm>
          <a:custGeom>
            <a:avLst/>
            <a:gdLst>
              <a:gd name="connsiteX0" fmla="*/ 1318 w 1318"/>
              <a:gd name="connsiteY0" fmla="*/ 0 h 1141"/>
              <a:gd name="connsiteX1" fmla="*/ 659 w 1318"/>
              <a:gd name="connsiteY1" fmla="*/ 1141 h 1141"/>
              <a:gd name="connsiteX2" fmla="*/ 0 w 1318"/>
              <a:gd name="connsiteY2" fmla="*/ 761 h 1141"/>
              <a:gd name="connsiteX3" fmla="*/ 1318 w 1318"/>
              <a:gd name="connsiteY3" fmla="*/ 0 h 1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" h="1141">
                <a:moveTo>
                  <a:pt x="1318" y="0"/>
                </a:moveTo>
                <a:lnTo>
                  <a:pt x="659" y="1141"/>
                </a:lnTo>
                <a:lnTo>
                  <a:pt x="0" y="761"/>
                </a:lnTo>
                <a:lnTo>
                  <a:pt x="1318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66" name="자유형 65"/>
          <p:cNvSpPr/>
          <p:nvPr/>
        </p:nvSpPr>
        <p:spPr>
          <a:xfrm>
            <a:off x="6244434" y="6836534"/>
            <a:ext cx="1800" cy="4259"/>
          </a:xfrm>
          <a:custGeom>
            <a:avLst/>
            <a:gdLst>
              <a:gd name="connsiteX0" fmla="*/ 1141 w 1800"/>
              <a:gd name="connsiteY0" fmla="*/ 0 h 4259"/>
              <a:gd name="connsiteX1" fmla="*/ 1800 w 1800"/>
              <a:gd name="connsiteY1" fmla="*/ 1142 h 4259"/>
              <a:gd name="connsiteX2" fmla="*/ 0 w 1800"/>
              <a:gd name="connsiteY2" fmla="*/ 4259 h 4259"/>
              <a:gd name="connsiteX3" fmla="*/ 0 w 1800"/>
              <a:gd name="connsiteY3" fmla="*/ 659 h 4259"/>
              <a:gd name="connsiteX4" fmla="*/ 1141 w 1800"/>
              <a:gd name="connsiteY4" fmla="*/ 0 h 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" h="4259">
                <a:moveTo>
                  <a:pt x="1141" y="0"/>
                </a:moveTo>
                <a:lnTo>
                  <a:pt x="1800" y="1142"/>
                </a:lnTo>
                <a:lnTo>
                  <a:pt x="0" y="4259"/>
                </a:lnTo>
                <a:lnTo>
                  <a:pt x="0" y="659"/>
                </a:lnTo>
                <a:lnTo>
                  <a:pt x="1141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67" name="자유형 66"/>
          <p:cNvSpPr/>
          <p:nvPr/>
        </p:nvSpPr>
        <p:spPr>
          <a:xfrm>
            <a:off x="6246234" y="6836534"/>
            <a:ext cx="1800" cy="4259"/>
          </a:xfrm>
          <a:custGeom>
            <a:avLst/>
            <a:gdLst>
              <a:gd name="connsiteX0" fmla="*/ 659 w 1800"/>
              <a:gd name="connsiteY0" fmla="*/ 0 h 4259"/>
              <a:gd name="connsiteX1" fmla="*/ 1800 w 1800"/>
              <a:gd name="connsiteY1" fmla="*/ 659 h 4259"/>
              <a:gd name="connsiteX2" fmla="*/ 1800 w 1800"/>
              <a:gd name="connsiteY2" fmla="*/ 4259 h 4259"/>
              <a:gd name="connsiteX3" fmla="*/ 0 w 1800"/>
              <a:gd name="connsiteY3" fmla="*/ 1142 h 4259"/>
              <a:gd name="connsiteX4" fmla="*/ 659 w 1800"/>
              <a:gd name="connsiteY4" fmla="*/ 0 h 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" h="4259">
                <a:moveTo>
                  <a:pt x="659" y="0"/>
                </a:moveTo>
                <a:lnTo>
                  <a:pt x="1800" y="659"/>
                </a:lnTo>
                <a:lnTo>
                  <a:pt x="1800" y="4259"/>
                </a:lnTo>
                <a:lnTo>
                  <a:pt x="0" y="1142"/>
                </a:lnTo>
                <a:lnTo>
                  <a:pt x="659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69" name="자유형 68"/>
          <p:cNvSpPr/>
          <p:nvPr/>
        </p:nvSpPr>
        <p:spPr>
          <a:xfrm>
            <a:off x="6248034" y="3215040"/>
            <a:ext cx="1808075" cy="1356806"/>
          </a:xfrm>
          <a:custGeom>
            <a:avLst/>
            <a:gdLst>
              <a:gd name="connsiteX0" fmla="*/ 30491 w 1808075"/>
              <a:gd name="connsiteY0" fmla="*/ 0 h 1356806"/>
              <a:gd name="connsiteX1" fmla="*/ 1645591 w 1808075"/>
              <a:gd name="connsiteY1" fmla="*/ 391626 h 1356806"/>
              <a:gd name="connsiteX2" fmla="*/ 1808075 w 1808075"/>
              <a:gd name="connsiteY2" fmla="*/ 480640 h 1356806"/>
              <a:gd name="connsiteX3" fmla="*/ 1302220 w 1808075"/>
              <a:gd name="connsiteY3" fmla="*/ 1356806 h 1356806"/>
              <a:gd name="connsiteX4" fmla="*/ 1201766 w 1808075"/>
              <a:gd name="connsiteY4" fmla="*/ 1301774 h 1356806"/>
              <a:gd name="connsiteX5" fmla="*/ 1103755 w 1808075"/>
              <a:gd name="connsiteY5" fmla="*/ 1242231 h 1356806"/>
              <a:gd name="connsiteX6" fmla="*/ 167431 w 1808075"/>
              <a:gd name="connsiteY6" fmla="*/ 907263 h 1356806"/>
              <a:gd name="connsiteX7" fmla="*/ 0 w 1808075"/>
              <a:gd name="connsiteY7" fmla="*/ 880613 h 1356806"/>
              <a:gd name="connsiteX8" fmla="*/ 0 w 1808075"/>
              <a:gd name="connsiteY8" fmla="*/ 740 h 1356806"/>
              <a:gd name="connsiteX9" fmla="*/ 30491 w 1808075"/>
              <a:gd name="connsiteY9" fmla="*/ 0 h 135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8075" h="1356806">
                <a:moveTo>
                  <a:pt x="30491" y="0"/>
                </a:moveTo>
                <a:cubicBezTo>
                  <a:pt x="584761" y="4574"/>
                  <a:pt x="1137991" y="135239"/>
                  <a:pt x="1645591" y="391626"/>
                </a:cubicBezTo>
                <a:lnTo>
                  <a:pt x="1808075" y="480640"/>
                </a:lnTo>
                <a:lnTo>
                  <a:pt x="1302220" y="1356806"/>
                </a:lnTo>
                <a:lnTo>
                  <a:pt x="1201766" y="1301774"/>
                </a:lnTo>
                <a:lnTo>
                  <a:pt x="1103755" y="1242231"/>
                </a:lnTo>
                <a:cubicBezTo>
                  <a:pt x="815197" y="1085477"/>
                  <a:pt x="500312" y="971044"/>
                  <a:pt x="167431" y="907263"/>
                </a:cubicBezTo>
                <a:lnTo>
                  <a:pt x="0" y="880613"/>
                </a:lnTo>
                <a:lnTo>
                  <a:pt x="0" y="740"/>
                </a:lnTo>
                <a:lnTo>
                  <a:pt x="30491" y="0"/>
                </a:lnTo>
                <a:close/>
              </a:path>
            </a:pathLst>
          </a:cu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70" name="자유형 69"/>
          <p:cNvSpPr/>
          <p:nvPr/>
        </p:nvSpPr>
        <p:spPr>
          <a:xfrm>
            <a:off x="4436753" y="3215867"/>
            <a:ext cx="1807681" cy="1023068"/>
          </a:xfrm>
          <a:custGeom>
            <a:avLst/>
            <a:gdLst>
              <a:gd name="connsiteX0" fmla="*/ 1807681 w 1807681"/>
              <a:gd name="connsiteY0" fmla="*/ 0 h 1023068"/>
              <a:gd name="connsiteX1" fmla="*/ 1807681 w 1807681"/>
              <a:gd name="connsiteY1" fmla="*/ 879213 h 1023068"/>
              <a:gd name="connsiteX2" fmla="*/ 1776891 w 1807681"/>
              <a:gd name="connsiteY2" fmla="*/ 874312 h 1023068"/>
              <a:gd name="connsiteX3" fmla="*/ 1361890 w 1807681"/>
              <a:gd name="connsiteY3" fmla="*/ 848133 h 1023068"/>
              <a:gd name="connsiteX4" fmla="*/ 508619 w 1807681"/>
              <a:gd name="connsiteY4" fmla="*/ 960996 h 1023068"/>
              <a:gd name="connsiteX5" fmla="*/ 313255 w 1807681"/>
              <a:gd name="connsiteY5" fmla="*/ 1023068 h 1023068"/>
              <a:gd name="connsiteX6" fmla="*/ 0 w 1807681"/>
              <a:gd name="connsiteY6" fmla="*/ 480494 h 1023068"/>
              <a:gd name="connsiteX7" fmla="*/ 3896 w 1807681"/>
              <a:gd name="connsiteY7" fmla="*/ 478108 h 1023068"/>
              <a:gd name="connsiteX8" fmla="*/ 1604294 w 1807681"/>
              <a:gd name="connsiteY8" fmla="*/ 4933 h 1023068"/>
              <a:gd name="connsiteX9" fmla="*/ 1807681 w 1807681"/>
              <a:gd name="connsiteY9" fmla="*/ 0 h 1023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7681" h="1023068">
                <a:moveTo>
                  <a:pt x="1807681" y="0"/>
                </a:moveTo>
                <a:lnTo>
                  <a:pt x="1807681" y="879213"/>
                </a:lnTo>
                <a:lnTo>
                  <a:pt x="1776891" y="874312"/>
                </a:lnTo>
                <a:cubicBezTo>
                  <a:pt x="1640993" y="857037"/>
                  <a:pt x="1502481" y="848133"/>
                  <a:pt x="1361890" y="848133"/>
                </a:cubicBezTo>
                <a:cubicBezTo>
                  <a:pt x="1066649" y="848133"/>
                  <a:pt x="780580" y="887400"/>
                  <a:pt x="508619" y="960996"/>
                </a:cubicBezTo>
                <a:lnTo>
                  <a:pt x="313255" y="1023068"/>
                </a:lnTo>
                <a:lnTo>
                  <a:pt x="0" y="480494"/>
                </a:lnTo>
                <a:lnTo>
                  <a:pt x="3896" y="478108"/>
                </a:lnTo>
                <a:cubicBezTo>
                  <a:pt x="502308" y="193995"/>
                  <a:pt x="1050636" y="36392"/>
                  <a:pt x="1604294" y="4933"/>
                </a:cubicBezTo>
                <a:lnTo>
                  <a:pt x="1807681" y="0"/>
                </a:lnTo>
                <a:close/>
              </a:path>
            </a:pathLst>
          </a:cu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71" name="자유형 70"/>
          <p:cNvSpPr/>
          <p:nvPr/>
        </p:nvSpPr>
        <p:spPr>
          <a:xfrm>
            <a:off x="7553412" y="3697410"/>
            <a:ext cx="1840385" cy="1823414"/>
          </a:xfrm>
          <a:custGeom>
            <a:avLst/>
            <a:gdLst>
              <a:gd name="connsiteX0" fmla="*/ 505855 w 1840385"/>
              <a:gd name="connsiteY0" fmla="*/ 0 h 1823414"/>
              <a:gd name="connsiteX1" fmla="*/ 554833 w 1840385"/>
              <a:gd name="connsiteY1" fmla="*/ 26832 h 1823414"/>
              <a:gd name="connsiteX2" fmla="*/ 1821437 w 1840385"/>
              <a:gd name="connsiteY2" fmla="*/ 1283615 h 1823414"/>
              <a:gd name="connsiteX3" fmla="*/ 1840385 w 1840385"/>
              <a:gd name="connsiteY3" fmla="*/ 1317340 h 1823414"/>
              <a:gd name="connsiteX4" fmla="*/ 963840 w 1840385"/>
              <a:gd name="connsiteY4" fmla="*/ 1823414 h 1823414"/>
              <a:gd name="connsiteX5" fmla="*/ 898880 w 1840385"/>
              <a:gd name="connsiteY5" fmla="*/ 1717453 h 1823414"/>
              <a:gd name="connsiteX6" fmla="*/ 39210 w 1840385"/>
              <a:gd name="connsiteY6" fmla="*/ 897647 h 1823414"/>
              <a:gd name="connsiteX7" fmla="*/ 0 w 1840385"/>
              <a:gd name="connsiteY7" fmla="*/ 876167 h 1823414"/>
              <a:gd name="connsiteX8" fmla="*/ 505855 w 1840385"/>
              <a:gd name="connsiteY8" fmla="*/ 0 h 182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385" h="1823414">
                <a:moveTo>
                  <a:pt x="505855" y="0"/>
                </a:moveTo>
                <a:lnTo>
                  <a:pt x="554833" y="26832"/>
                </a:lnTo>
                <a:cubicBezTo>
                  <a:pt x="1083748" y="340012"/>
                  <a:pt x="1514872" y="774895"/>
                  <a:pt x="1821437" y="1283615"/>
                </a:cubicBezTo>
                <a:lnTo>
                  <a:pt x="1840385" y="1317340"/>
                </a:lnTo>
                <a:lnTo>
                  <a:pt x="963840" y="1823414"/>
                </a:lnTo>
                <a:lnTo>
                  <a:pt x="898880" y="1717453"/>
                </a:lnTo>
                <a:cubicBezTo>
                  <a:pt x="681987" y="1387822"/>
                  <a:pt x="390429" y="1105609"/>
                  <a:pt x="39210" y="897647"/>
                </a:cubicBezTo>
                <a:lnTo>
                  <a:pt x="0" y="876167"/>
                </a:lnTo>
                <a:lnTo>
                  <a:pt x="505855" y="0"/>
                </a:lnTo>
                <a:close/>
              </a:path>
            </a:pathLst>
          </a:cu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72" name="자유형 71"/>
          <p:cNvSpPr/>
          <p:nvPr/>
        </p:nvSpPr>
        <p:spPr>
          <a:xfrm>
            <a:off x="3102521" y="3698242"/>
            <a:ext cx="1643974" cy="1466561"/>
          </a:xfrm>
          <a:custGeom>
            <a:avLst/>
            <a:gdLst>
              <a:gd name="connsiteX0" fmla="*/ 1331160 w 1643974"/>
              <a:gd name="connsiteY0" fmla="*/ 0 h 1466561"/>
              <a:gd name="connsiteX1" fmla="*/ 1643974 w 1643974"/>
              <a:gd name="connsiteY1" fmla="*/ 541809 h 1466561"/>
              <a:gd name="connsiteX2" fmla="*/ 1575776 w 1643974"/>
              <a:gd name="connsiteY2" fmla="*/ 563477 h 1466561"/>
              <a:gd name="connsiteX3" fmla="*/ 419891 w 1643974"/>
              <a:gd name="connsiteY3" fmla="*/ 1292646 h 1466561"/>
              <a:gd name="connsiteX4" fmla="*/ 256049 w 1643974"/>
              <a:gd name="connsiteY4" fmla="*/ 1466561 h 1466561"/>
              <a:gd name="connsiteX5" fmla="*/ 0 w 1643974"/>
              <a:gd name="connsiteY5" fmla="*/ 1318731 h 1466561"/>
              <a:gd name="connsiteX6" fmla="*/ 50955 w 1643974"/>
              <a:gd name="connsiteY6" fmla="*/ 1231440 h 1466561"/>
              <a:gd name="connsiteX7" fmla="*/ 1142417 w 1643974"/>
              <a:gd name="connsiteY7" fmla="*/ 115573 h 1466561"/>
              <a:gd name="connsiteX8" fmla="*/ 1331160 w 1643974"/>
              <a:gd name="connsiteY8" fmla="*/ 0 h 1466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3974" h="1466561">
                <a:moveTo>
                  <a:pt x="1331160" y="0"/>
                </a:moveTo>
                <a:lnTo>
                  <a:pt x="1643974" y="541809"/>
                </a:lnTo>
                <a:lnTo>
                  <a:pt x="1575776" y="563477"/>
                </a:lnTo>
                <a:cubicBezTo>
                  <a:pt x="1139099" y="723366"/>
                  <a:pt x="746184" y="974042"/>
                  <a:pt x="419891" y="1292646"/>
                </a:cubicBezTo>
                <a:lnTo>
                  <a:pt x="256049" y="1466561"/>
                </a:lnTo>
                <a:lnTo>
                  <a:pt x="0" y="1318731"/>
                </a:lnTo>
                <a:lnTo>
                  <a:pt x="50955" y="1231440"/>
                </a:lnTo>
                <a:cubicBezTo>
                  <a:pt x="326509" y="790799"/>
                  <a:pt x="696483" y="408254"/>
                  <a:pt x="1142417" y="115573"/>
                </a:cubicBezTo>
                <a:lnTo>
                  <a:pt x="1331160" y="0"/>
                </a:lnTo>
                <a:close/>
              </a:path>
            </a:pathLst>
          </a:cu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74" name="자유형 73"/>
          <p:cNvSpPr/>
          <p:nvPr/>
        </p:nvSpPr>
        <p:spPr>
          <a:xfrm>
            <a:off x="8519134" y="5017889"/>
            <a:ext cx="1377969" cy="1840111"/>
          </a:xfrm>
          <a:custGeom>
            <a:avLst/>
            <a:gdLst>
              <a:gd name="connsiteX0" fmla="*/ 876426 w 1377969"/>
              <a:gd name="connsiteY0" fmla="*/ 0 h 1840111"/>
              <a:gd name="connsiteX1" fmla="*/ 964786 w 1377969"/>
              <a:gd name="connsiteY1" fmla="*/ 157273 h 1840111"/>
              <a:gd name="connsiteX2" fmla="*/ 1374972 w 1377969"/>
              <a:gd name="connsiteY2" fmla="*/ 1662934 h 1840111"/>
              <a:gd name="connsiteX3" fmla="*/ 1377969 w 1377969"/>
              <a:gd name="connsiteY3" fmla="*/ 1840111 h 1840111"/>
              <a:gd name="connsiteX4" fmla="*/ 504407 w 1377969"/>
              <a:gd name="connsiteY4" fmla="*/ 1840111 h 1840111"/>
              <a:gd name="connsiteX5" fmla="*/ 500363 w 1377969"/>
              <a:gd name="connsiteY5" fmla="*/ 1808287 h 1840111"/>
              <a:gd name="connsiteX6" fmla="*/ 144636 w 1377969"/>
              <a:gd name="connsiteY6" fmla="*/ 751363 h 1840111"/>
              <a:gd name="connsiteX7" fmla="*/ 54424 w 1377969"/>
              <a:gd name="connsiteY7" fmla="*/ 602870 h 1840111"/>
              <a:gd name="connsiteX8" fmla="*/ 21497 w 1377969"/>
              <a:gd name="connsiteY8" fmla="*/ 541069 h 1840111"/>
              <a:gd name="connsiteX9" fmla="*/ 0 w 1377969"/>
              <a:gd name="connsiteY9" fmla="*/ 506005 h 1840111"/>
              <a:gd name="connsiteX10" fmla="*/ 876426 w 1377969"/>
              <a:gd name="connsiteY10" fmla="*/ 0 h 1840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77969" h="1840111">
                <a:moveTo>
                  <a:pt x="876426" y="0"/>
                </a:moveTo>
                <a:lnTo>
                  <a:pt x="964786" y="157273"/>
                </a:lnTo>
                <a:cubicBezTo>
                  <a:pt x="1205418" y="617900"/>
                  <a:pt x="1348124" y="1130476"/>
                  <a:pt x="1374972" y="1662934"/>
                </a:cubicBezTo>
                <a:lnTo>
                  <a:pt x="1377969" y="1840111"/>
                </a:lnTo>
                <a:lnTo>
                  <a:pt x="504407" y="1840111"/>
                </a:lnTo>
                <a:lnTo>
                  <a:pt x="500363" y="1808287"/>
                </a:lnTo>
                <a:cubicBezTo>
                  <a:pt x="442678" y="1430758"/>
                  <a:pt x="320201" y="1074548"/>
                  <a:pt x="144636" y="751363"/>
                </a:cubicBezTo>
                <a:lnTo>
                  <a:pt x="54424" y="602870"/>
                </a:lnTo>
                <a:lnTo>
                  <a:pt x="21497" y="541069"/>
                </a:lnTo>
                <a:lnTo>
                  <a:pt x="0" y="506005"/>
                </a:lnTo>
                <a:lnTo>
                  <a:pt x="876426" y="0"/>
                </a:lnTo>
                <a:close/>
              </a:path>
            </a:pathLst>
          </a:cu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75" name="자유형 74"/>
          <p:cNvSpPr/>
          <p:nvPr/>
        </p:nvSpPr>
        <p:spPr>
          <a:xfrm>
            <a:off x="2604336" y="5020082"/>
            <a:ext cx="751697" cy="1657443"/>
          </a:xfrm>
          <a:custGeom>
            <a:avLst/>
            <a:gdLst>
              <a:gd name="connsiteX0" fmla="*/ 496370 w 751697"/>
              <a:gd name="connsiteY0" fmla="*/ 0 h 1657443"/>
              <a:gd name="connsiteX1" fmla="*/ 751697 w 751697"/>
              <a:gd name="connsiteY1" fmla="*/ 147413 h 1657443"/>
              <a:gd name="connsiteX2" fmla="*/ 730478 w 751697"/>
              <a:gd name="connsiteY2" fmla="*/ 169937 h 1657443"/>
              <a:gd name="connsiteX3" fmla="*/ 2108 w 751697"/>
              <a:gd name="connsiteY3" fmla="*/ 1645635 h 1657443"/>
              <a:gd name="connsiteX4" fmla="*/ 0 w 751697"/>
              <a:gd name="connsiteY4" fmla="*/ 1657443 h 1657443"/>
              <a:gd name="connsiteX5" fmla="*/ 1900 w 751697"/>
              <a:gd name="connsiteY5" fmla="*/ 1600597 h 1657443"/>
              <a:gd name="connsiteX6" fmla="*/ 436879 w 751697"/>
              <a:gd name="connsiteY6" fmla="*/ 101911 h 1657443"/>
              <a:gd name="connsiteX7" fmla="*/ 496370 w 751697"/>
              <a:gd name="connsiteY7" fmla="*/ 0 h 165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1697" h="1657443">
                <a:moveTo>
                  <a:pt x="496370" y="0"/>
                </a:moveTo>
                <a:lnTo>
                  <a:pt x="751697" y="147413"/>
                </a:lnTo>
                <a:lnTo>
                  <a:pt x="730478" y="169937"/>
                </a:lnTo>
                <a:cubicBezTo>
                  <a:pt x="372003" y="583770"/>
                  <a:pt x="116046" y="1088836"/>
                  <a:pt x="2108" y="1645635"/>
                </a:cubicBezTo>
                <a:lnTo>
                  <a:pt x="0" y="1657443"/>
                </a:lnTo>
                <a:lnTo>
                  <a:pt x="1900" y="1600597"/>
                </a:lnTo>
                <a:cubicBezTo>
                  <a:pt x="37533" y="1068655"/>
                  <a:pt x="188678" y="558504"/>
                  <a:pt x="436879" y="101911"/>
                </a:cubicBezTo>
                <a:lnTo>
                  <a:pt x="496370" y="0"/>
                </a:lnTo>
                <a:close/>
              </a:path>
            </a:pathLst>
          </a:cu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76" name="자유형 75"/>
          <p:cNvSpPr/>
          <p:nvPr/>
        </p:nvSpPr>
        <p:spPr>
          <a:xfrm>
            <a:off x="6245575" y="6830475"/>
            <a:ext cx="1318" cy="1522"/>
          </a:xfrm>
          <a:custGeom>
            <a:avLst/>
            <a:gdLst>
              <a:gd name="connsiteX0" fmla="*/ 659 w 1318"/>
              <a:gd name="connsiteY0" fmla="*/ 0 h 1522"/>
              <a:gd name="connsiteX1" fmla="*/ 1318 w 1318"/>
              <a:gd name="connsiteY1" fmla="*/ 1141 h 1522"/>
              <a:gd name="connsiteX2" fmla="*/ 659 w 1318"/>
              <a:gd name="connsiteY2" fmla="*/ 1522 h 1522"/>
              <a:gd name="connsiteX3" fmla="*/ 0 w 1318"/>
              <a:gd name="connsiteY3" fmla="*/ 1141 h 1522"/>
              <a:gd name="connsiteX4" fmla="*/ 659 w 1318"/>
              <a:gd name="connsiteY4" fmla="*/ 0 h 1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8" h="1522">
                <a:moveTo>
                  <a:pt x="659" y="0"/>
                </a:moveTo>
                <a:lnTo>
                  <a:pt x="1318" y="1141"/>
                </a:lnTo>
                <a:lnTo>
                  <a:pt x="659" y="1522"/>
                </a:lnTo>
                <a:lnTo>
                  <a:pt x="0" y="1141"/>
                </a:lnTo>
                <a:lnTo>
                  <a:pt x="659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77" name="자유형 76"/>
          <p:cNvSpPr/>
          <p:nvPr/>
        </p:nvSpPr>
        <p:spPr>
          <a:xfrm>
            <a:off x="6244434" y="6830957"/>
            <a:ext cx="1141" cy="2079"/>
          </a:xfrm>
          <a:custGeom>
            <a:avLst/>
            <a:gdLst>
              <a:gd name="connsiteX0" fmla="*/ 0 w 1141"/>
              <a:gd name="connsiteY0" fmla="*/ 0 h 2079"/>
              <a:gd name="connsiteX1" fmla="*/ 1141 w 1141"/>
              <a:gd name="connsiteY1" fmla="*/ 659 h 2079"/>
              <a:gd name="connsiteX2" fmla="*/ 482 w 1141"/>
              <a:gd name="connsiteY2" fmla="*/ 1800 h 2079"/>
              <a:gd name="connsiteX3" fmla="*/ 0 w 1141"/>
              <a:gd name="connsiteY3" fmla="*/ 2079 h 2079"/>
              <a:gd name="connsiteX4" fmla="*/ 0 w 1141"/>
              <a:gd name="connsiteY4" fmla="*/ 0 h 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" h="2079">
                <a:moveTo>
                  <a:pt x="0" y="0"/>
                </a:moveTo>
                <a:lnTo>
                  <a:pt x="1141" y="659"/>
                </a:lnTo>
                <a:lnTo>
                  <a:pt x="482" y="1800"/>
                </a:lnTo>
                <a:lnTo>
                  <a:pt x="0" y="207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78" name="자유형 77"/>
          <p:cNvSpPr/>
          <p:nvPr/>
        </p:nvSpPr>
        <p:spPr>
          <a:xfrm>
            <a:off x="6246893" y="6830957"/>
            <a:ext cx="1141" cy="2079"/>
          </a:xfrm>
          <a:custGeom>
            <a:avLst/>
            <a:gdLst>
              <a:gd name="connsiteX0" fmla="*/ 1141 w 1141"/>
              <a:gd name="connsiteY0" fmla="*/ 0 h 2079"/>
              <a:gd name="connsiteX1" fmla="*/ 1141 w 1141"/>
              <a:gd name="connsiteY1" fmla="*/ 2079 h 2079"/>
              <a:gd name="connsiteX2" fmla="*/ 659 w 1141"/>
              <a:gd name="connsiteY2" fmla="*/ 1800 h 2079"/>
              <a:gd name="connsiteX3" fmla="*/ 0 w 1141"/>
              <a:gd name="connsiteY3" fmla="*/ 659 h 2079"/>
              <a:gd name="connsiteX4" fmla="*/ 1141 w 1141"/>
              <a:gd name="connsiteY4" fmla="*/ 0 h 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" h="2079">
                <a:moveTo>
                  <a:pt x="1141" y="0"/>
                </a:moveTo>
                <a:lnTo>
                  <a:pt x="1141" y="2079"/>
                </a:lnTo>
                <a:lnTo>
                  <a:pt x="659" y="1800"/>
                </a:lnTo>
                <a:lnTo>
                  <a:pt x="0" y="659"/>
                </a:lnTo>
                <a:lnTo>
                  <a:pt x="1141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79" name="자유형 78"/>
          <p:cNvSpPr/>
          <p:nvPr/>
        </p:nvSpPr>
        <p:spPr>
          <a:xfrm>
            <a:off x="6244434" y="6831997"/>
            <a:ext cx="3600" cy="4157"/>
          </a:xfrm>
          <a:custGeom>
            <a:avLst/>
            <a:gdLst>
              <a:gd name="connsiteX0" fmla="*/ 1800 w 3600"/>
              <a:gd name="connsiteY0" fmla="*/ 0 h 4157"/>
              <a:gd name="connsiteX1" fmla="*/ 3118 w 3600"/>
              <a:gd name="connsiteY1" fmla="*/ 760 h 4157"/>
              <a:gd name="connsiteX2" fmla="*/ 3600 w 3600"/>
              <a:gd name="connsiteY2" fmla="*/ 1596 h 4157"/>
              <a:gd name="connsiteX3" fmla="*/ 3600 w 3600"/>
              <a:gd name="connsiteY3" fmla="*/ 2561 h 4157"/>
              <a:gd name="connsiteX4" fmla="*/ 3118 w 3600"/>
              <a:gd name="connsiteY4" fmla="*/ 3396 h 4157"/>
              <a:gd name="connsiteX5" fmla="*/ 1800 w 3600"/>
              <a:gd name="connsiteY5" fmla="*/ 4157 h 4157"/>
              <a:gd name="connsiteX6" fmla="*/ 482 w 3600"/>
              <a:gd name="connsiteY6" fmla="*/ 3396 h 4157"/>
              <a:gd name="connsiteX7" fmla="*/ 0 w 3600"/>
              <a:gd name="connsiteY7" fmla="*/ 2561 h 4157"/>
              <a:gd name="connsiteX8" fmla="*/ 0 w 3600"/>
              <a:gd name="connsiteY8" fmla="*/ 1596 h 4157"/>
              <a:gd name="connsiteX9" fmla="*/ 482 w 3600"/>
              <a:gd name="connsiteY9" fmla="*/ 760 h 4157"/>
              <a:gd name="connsiteX10" fmla="*/ 1800 w 3600"/>
              <a:gd name="connsiteY10" fmla="*/ 0 h 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00" h="4157">
                <a:moveTo>
                  <a:pt x="1800" y="0"/>
                </a:moveTo>
                <a:lnTo>
                  <a:pt x="3118" y="760"/>
                </a:lnTo>
                <a:lnTo>
                  <a:pt x="3600" y="1596"/>
                </a:lnTo>
                <a:lnTo>
                  <a:pt x="3600" y="2561"/>
                </a:lnTo>
                <a:lnTo>
                  <a:pt x="3118" y="3396"/>
                </a:lnTo>
                <a:lnTo>
                  <a:pt x="1800" y="4157"/>
                </a:lnTo>
                <a:lnTo>
                  <a:pt x="482" y="3396"/>
                </a:lnTo>
                <a:lnTo>
                  <a:pt x="0" y="2561"/>
                </a:lnTo>
                <a:lnTo>
                  <a:pt x="0" y="1596"/>
                </a:lnTo>
                <a:lnTo>
                  <a:pt x="482" y="760"/>
                </a:lnTo>
                <a:lnTo>
                  <a:pt x="1800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80" name="자유형 79"/>
          <p:cNvSpPr/>
          <p:nvPr/>
        </p:nvSpPr>
        <p:spPr>
          <a:xfrm>
            <a:off x="6243775" y="6833036"/>
            <a:ext cx="659" cy="1039"/>
          </a:xfrm>
          <a:custGeom>
            <a:avLst/>
            <a:gdLst>
              <a:gd name="connsiteX0" fmla="*/ 659 w 659"/>
              <a:gd name="connsiteY0" fmla="*/ 0 h 1039"/>
              <a:gd name="connsiteX1" fmla="*/ 659 w 659"/>
              <a:gd name="connsiteY1" fmla="*/ 557 h 1039"/>
              <a:gd name="connsiteX2" fmla="*/ 381 w 659"/>
              <a:gd name="connsiteY2" fmla="*/ 1039 h 1039"/>
              <a:gd name="connsiteX3" fmla="*/ 0 w 659"/>
              <a:gd name="connsiteY3" fmla="*/ 380 h 1039"/>
              <a:gd name="connsiteX4" fmla="*/ 659 w 659"/>
              <a:gd name="connsiteY4" fmla="*/ 0 h 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" h="1039">
                <a:moveTo>
                  <a:pt x="659" y="0"/>
                </a:moveTo>
                <a:lnTo>
                  <a:pt x="659" y="557"/>
                </a:lnTo>
                <a:lnTo>
                  <a:pt x="381" y="1039"/>
                </a:lnTo>
                <a:lnTo>
                  <a:pt x="0" y="380"/>
                </a:lnTo>
                <a:lnTo>
                  <a:pt x="659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81" name="자유형 80"/>
          <p:cNvSpPr/>
          <p:nvPr/>
        </p:nvSpPr>
        <p:spPr>
          <a:xfrm>
            <a:off x="6248034" y="6833036"/>
            <a:ext cx="659" cy="1039"/>
          </a:xfrm>
          <a:custGeom>
            <a:avLst/>
            <a:gdLst>
              <a:gd name="connsiteX0" fmla="*/ 0 w 659"/>
              <a:gd name="connsiteY0" fmla="*/ 0 h 1039"/>
              <a:gd name="connsiteX1" fmla="*/ 659 w 659"/>
              <a:gd name="connsiteY1" fmla="*/ 380 h 1039"/>
              <a:gd name="connsiteX2" fmla="*/ 279 w 659"/>
              <a:gd name="connsiteY2" fmla="*/ 1039 h 1039"/>
              <a:gd name="connsiteX3" fmla="*/ 0 w 659"/>
              <a:gd name="connsiteY3" fmla="*/ 557 h 1039"/>
              <a:gd name="connsiteX4" fmla="*/ 0 w 659"/>
              <a:gd name="connsiteY4" fmla="*/ 0 h 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" h="1039">
                <a:moveTo>
                  <a:pt x="0" y="0"/>
                </a:moveTo>
                <a:lnTo>
                  <a:pt x="659" y="380"/>
                </a:lnTo>
                <a:lnTo>
                  <a:pt x="279" y="1039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82" name="자유형 81"/>
          <p:cNvSpPr/>
          <p:nvPr/>
        </p:nvSpPr>
        <p:spPr>
          <a:xfrm>
            <a:off x="6243775" y="6834075"/>
            <a:ext cx="659" cy="1040"/>
          </a:xfrm>
          <a:custGeom>
            <a:avLst/>
            <a:gdLst>
              <a:gd name="connsiteX0" fmla="*/ 381 w 659"/>
              <a:gd name="connsiteY0" fmla="*/ 0 h 1040"/>
              <a:gd name="connsiteX1" fmla="*/ 659 w 659"/>
              <a:gd name="connsiteY1" fmla="*/ 483 h 1040"/>
              <a:gd name="connsiteX2" fmla="*/ 659 w 659"/>
              <a:gd name="connsiteY2" fmla="*/ 1040 h 1040"/>
              <a:gd name="connsiteX3" fmla="*/ 0 w 659"/>
              <a:gd name="connsiteY3" fmla="*/ 659 h 1040"/>
              <a:gd name="connsiteX4" fmla="*/ 381 w 659"/>
              <a:gd name="connsiteY4" fmla="*/ 0 h 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" h="1040">
                <a:moveTo>
                  <a:pt x="381" y="0"/>
                </a:moveTo>
                <a:lnTo>
                  <a:pt x="659" y="483"/>
                </a:lnTo>
                <a:lnTo>
                  <a:pt x="659" y="1040"/>
                </a:lnTo>
                <a:lnTo>
                  <a:pt x="0" y="659"/>
                </a:lnTo>
                <a:lnTo>
                  <a:pt x="381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83" name="자유형 82"/>
          <p:cNvSpPr/>
          <p:nvPr/>
        </p:nvSpPr>
        <p:spPr>
          <a:xfrm>
            <a:off x="6248034" y="6834075"/>
            <a:ext cx="659" cy="1040"/>
          </a:xfrm>
          <a:custGeom>
            <a:avLst/>
            <a:gdLst>
              <a:gd name="connsiteX0" fmla="*/ 279 w 659"/>
              <a:gd name="connsiteY0" fmla="*/ 0 h 1040"/>
              <a:gd name="connsiteX1" fmla="*/ 659 w 659"/>
              <a:gd name="connsiteY1" fmla="*/ 659 h 1040"/>
              <a:gd name="connsiteX2" fmla="*/ 0 w 659"/>
              <a:gd name="connsiteY2" fmla="*/ 1040 h 1040"/>
              <a:gd name="connsiteX3" fmla="*/ 0 w 659"/>
              <a:gd name="connsiteY3" fmla="*/ 483 h 1040"/>
              <a:gd name="connsiteX4" fmla="*/ 279 w 659"/>
              <a:gd name="connsiteY4" fmla="*/ 0 h 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" h="1040">
                <a:moveTo>
                  <a:pt x="279" y="0"/>
                </a:moveTo>
                <a:lnTo>
                  <a:pt x="659" y="659"/>
                </a:lnTo>
                <a:lnTo>
                  <a:pt x="0" y="1040"/>
                </a:lnTo>
                <a:lnTo>
                  <a:pt x="0" y="483"/>
                </a:lnTo>
                <a:lnTo>
                  <a:pt x="279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84" name="자유형 83"/>
          <p:cNvSpPr/>
          <p:nvPr/>
        </p:nvSpPr>
        <p:spPr>
          <a:xfrm>
            <a:off x="6244434" y="6835115"/>
            <a:ext cx="1141" cy="2078"/>
          </a:xfrm>
          <a:custGeom>
            <a:avLst/>
            <a:gdLst>
              <a:gd name="connsiteX0" fmla="*/ 0 w 1141"/>
              <a:gd name="connsiteY0" fmla="*/ 0 h 2078"/>
              <a:gd name="connsiteX1" fmla="*/ 482 w 1141"/>
              <a:gd name="connsiteY1" fmla="*/ 278 h 2078"/>
              <a:gd name="connsiteX2" fmla="*/ 1141 w 1141"/>
              <a:gd name="connsiteY2" fmla="*/ 1419 h 2078"/>
              <a:gd name="connsiteX3" fmla="*/ 0 w 1141"/>
              <a:gd name="connsiteY3" fmla="*/ 2078 h 2078"/>
              <a:gd name="connsiteX4" fmla="*/ 0 w 1141"/>
              <a:gd name="connsiteY4" fmla="*/ 0 h 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" h="2078">
                <a:moveTo>
                  <a:pt x="0" y="0"/>
                </a:moveTo>
                <a:lnTo>
                  <a:pt x="482" y="278"/>
                </a:lnTo>
                <a:lnTo>
                  <a:pt x="1141" y="1419"/>
                </a:lnTo>
                <a:lnTo>
                  <a:pt x="0" y="207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85" name="자유형 84"/>
          <p:cNvSpPr/>
          <p:nvPr/>
        </p:nvSpPr>
        <p:spPr>
          <a:xfrm>
            <a:off x="6246893" y="6835115"/>
            <a:ext cx="1141" cy="2078"/>
          </a:xfrm>
          <a:custGeom>
            <a:avLst/>
            <a:gdLst>
              <a:gd name="connsiteX0" fmla="*/ 1141 w 1141"/>
              <a:gd name="connsiteY0" fmla="*/ 0 h 2078"/>
              <a:gd name="connsiteX1" fmla="*/ 1141 w 1141"/>
              <a:gd name="connsiteY1" fmla="*/ 2078 h 2078"/>
              <a:gd name="connsiteX2" fmla="*/ 0 w 1141"/>
              <a:gd name="connsiteY2" fmla="*/ 1419 h 2078"/>
              <a:gd name="connsiteX3" fmla="*/ 659 w 1141"/>
              <a:gd name="connsiteY3" fmla="*/ 278 h 2078"/>
              <a:gd name="connsiteX4" fmla="*/ 1141 w 1141"/>
              <a:gd name="connsiteY4" fmla="*/ 0 h 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" h="2078">
                <a:moveTo>
                  <a:pt x="1141" y="0"/>
                </a:moveTo>
                <a:lnTo>
                  <a:pt x="1141" y="2078"/>
                </a:lnTo>
                <a:lnTo>
                  <a:pt x="0" y="1419"/>
                </a:lnTo>
                <a:lnTo>
                  <a:pt x="659" y="278"/>
                </a:lnTo>
                <a:lnTo>
                  <a:pt x="1141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86" name="자유형 85"/>
          <p:cNvSpPr/>
          <p:nvPr/>
        </p:nvSpPr>
        <p:spPr>
          <a:xfrm>
            <a:off x="6245575" y="6836154"/>
            <a:ext cx="1318" cy="1522"/>
          </a:xfrm>
          <a:custGeom>
            <a:avLst/>
            <a:gdLst>
              <a:gd name="connsiteX0" fmla="*/ 659 w 1318"/>
              <a:gd name="connsiteY0" fmla="*/ 0 h 1522"/>
              <a:gd name="connsiteX1" fmla="*/ 1318 w 1318"/>
              <a:gd name="connsiteY1" fmla="*/ 380 h 1522"/>
              <a:gd name="connsiteX2" fmla="*/ 659 w 1318"/>
              <a:gd name="connsiteY2" fmla="*/ 1522 h 1522"/>
              <a:gd name="connsiteX3" fmla="*/ 0 w 1318"/>
              <a:gd name="connsiteY3" fmla="*/ 380 h 1522"/>
              <a:gd name="connsiteX4" fmla="*/ 659 w 1318"/>
              <a:gd name="connsiteY4" fmla="*/ 0 h 1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8" h="1522">
                <a:moveTo>
                  <a:pt x="659" y="0"/>
                </a:moveTo>
                <a:lnTo>
                  <a:pt x="1318" y="380"/>
                </a:lnTo>
                <a:lnTo>
                  <a:pt x="659" y="1522"/>
                </a:lnTo>
                <a:lnTo>
                  <a:pt x="0" y="380"/>
                </a:lnTo>
                <a:lnTo>
                  <a:pt x="659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87" name="왼쪽 대괄호 86"/>
          <p:cNvSpPr/>
          <p:nvPr/>
        </p:nvSpPr>
        <p:spPr>
          <a:xfrm rot="5400000">
            <a:off x="4353064" y="1131805"/>
            <a:ext cx="3795309" cy="7657082"/>
          </a:xfrm>
          <a:prstGeom prst="leftBracket">
            <a:avLst>
              <a:gd name="adj" fmla="val 100876"/>
            </a:avLst>
          </a:prstGeom>
          <a:ln>
            <a:solidFill>
              <a:srgbClr val="E6C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8" name="직선 연결선 87"/>
          <p:cNvCxnSpPr>
            <a:cxnSpLocks/>
          </p:cNvCxnSpPr>
          <p:nvPr/>
        </p:nvCxnSpPr>
        <p:spPr>
          <a:xfrm flipV="1">
            <a:off x="6250718" y="5678169"/>
            <a:ext cx="2765296" cy="1179832"/>
          </a:xfrm>
          <a:prstGeom prst="line">
            <a:avLst/>
          </a:prstGeom>
          <a:ln w="22225">
            <a:gradFill>
              <a:gsLst>
                <a:gs pos="18000">
                  <a:srgbClr val="283349"/>
                </a:gs>
                <a:gs pos="100000">
                  <a:schemeClr val="bg1"/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6250718" y="2967171"/>
            <a:ext cx="1" cy="180000"/>
          </a:xfrm>
          <a:prstGeom prst="line">
            <a:avLst/>
          </a:prstGeom>
          <a:ln>
            <a:solidFill>
              <a:srgbClr val="E6C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rot="18900000">
            <a:off x="3574828" y="4039958"/>
            <a:ext cx="1" cy="180000"/>
          </a:xfrm>
          <a:prstGeom prst="line">
            <a:avLst/>
          </a:prstGeom>
          <a:ln>
            <a:solidFill>
              <a:srgbClr val="E6C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rot="2700000" flipH="1">
            <a:off x="9079654" y="4179938"/>
            <a:ext cx="1" cy="180000"/>
          </a:xfrm>
          <a:prstGeom prst="line">
            <a:avLst/>
          </a:prstGeom>
          <a:ln>
            <a:solidFill>
              <a:srgbClr val="E6C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012642" y="3768210"/>
            <a:ext cx="3129605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Review a Project</a:t>
            </a:r>
          </a:p>
          <a:p>
            <a:pPr algn="ctr"/>
            <a:r>
              <a:rPr lang="en-US" altLang="ko-KR" sz="3200" b="1" dirty="0">
                <a:solidFill>
                  <a:srgbClr val="E6C195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7</a:t>
            </a:r>
            <a:r>
              <a:rPr lang="en-US" altLang="ko-KR" dirty="0">
                <a:solidFill>
                  <a:srgbClr val="E6C195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ko-KR" altLang="en-US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디버깅</a:t>
            </a:r>
            <a:r>
              <a:rPr lang="en-US" altLang="ko-KR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서류작업</a:t>
            </a:r>
            <a:endParaRPr lang="ko-KR" altLang="en-US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7" name="직선 연결선 96"/>
          <p:cNvCxnSpPr>
            <a:cxnSpLocks/>
            <a:stCxn id="38" idx="3"/>
          </p:cNvCxnSpPr>
          <p:nvPr/>
        </p:nvCxnSpPr>
        <p:spPr>
          <a:xfrm flipH="1" flipV="1">
            <a:off x="3867191" y="4522263"/>
            <a:ext cx="2381122" cy="2311812"/>
          </a:xfrm>
          <a:prstGeom prst="line">
            <a:avLst/>
          </a:prstGeom>
          <a:ln w="22225">
            <a:gradFill>
              <a:gsLst>
                <a:gs pos="27000">
                  <a:srgbClr val="283349"/>
                </a:gs>
                <a:gs pos="100000">
                  <a:schemeClr val="bg1"/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077287" y="1631066"/>
            <a:ext cx="3490610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Implement a Project</a:t>
            </a:r>
          </a:p>
          <a:p>
            <a:pPr algn="ctr"/>
            <a:r>
              <a:rPr lang="en-US" altLang="ko-KR" sz="3200" b="1" dirty="0">
                <a:solidFill>
                  <a:srgbClr val="E6C195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50</a:t>
            </a:r>
            <a:r>
              <a:rPr lang="en-US" altLang="ko-KR" dirty="0">
                <a:solidFill>
                  <a:srgbClr val="E6C195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뷰 페이지 작성</a:t>
            </a:r>
            <a:r>
              <a:rPr lang="en-US" altLang="ko-KR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dirty="0" err="1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페이지제어</a:t>
            </a:r>
            <a:r>
              <a:rPr lang="en-US" altLang="ko-KR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MVC </a:t>
            </a: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기반 코딩</a:t>
            </a:r>
          </a:p>
        </p:txBody>
      </p:sp>
      <p:cxnSp>
        <p:nvCxnSpPr>
          <p:cNvPr id="99" name="직선 연결선 98"/>
          <p:cNvCxnSpPr>
            <a:cxnSpLocks/>
            <a:stCxn id="38" idx="3"/>
          </p:cNvCxnSpPr>
          <p:nvPr/>
        </p:nvCxnSpPr>
        <p:spPr>
          <a:xfrm flipV="1">
            <a:off x="6248313" y="4269938"/>
            <a:ext cx="1585358" cy="2564137"/>
          </a:xfrm>
          <a:prstGeom prst="line">
            <a:avLst/>
          </a:prstGeom>
          <a:ln w="22225">
            <a:gradFill>
              <a:gsLst>
                <a:gs pos="36000">
                  <a:srgbClr val="283349"/>
                </a:gs>
                <a:gs pos="100000">
                  <a:schemeClr val="bg1"/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37CCC5-413C-4DD4-A1C9-6ED6247CC892}"/>
              </a:ext>
            </a:extLst>
          </p:cNvPr>
          <p:cNvSpPr/>
          <p:nvPr/>
        </p:nvSpPr>
        <p:spPr>
          <a:xfrm>
            <a:off x="696350" y="2341242"/>
            <a:ext cx="313959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Plan a Project</a:t>
            </a:r>
          </a:p>
          <a:p>
            <a:pPr algn="ctr"/>
            <a:r>
              <a:rPr lang="en-US" altLang="ko-KR" sz="3200" b="1" dirty="0">
                <a:solidFill>
                  <a:srgbClr val="E6C195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43</a:t>
            </a:r>
            <a:r>
              <a:rPr lang="en-US" altLang="ko-KR" dirty="0">
                <a:solidFill>
                  <a:srgbClr val="E6C195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주제 선정</a:t>
            </a:r>
            <a:r>
              <a:rPr lang="en-US" altLang="ko-KR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dirty="0" err="1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요구분석</a:t>
            </a:r>
            <a:r>
              <a:rPr lang="en-US" altLang="ko-KR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dirty="0" err="1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정책설정</a:t>
            </a:r>
            <a:r>
              <a:rPr lang="en-US" altLang="ko-KR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순서도</a:t>
            </a:r>
            <a:r>
              <a:rPr lang="en-US" altLang="ko-KR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스토리보드</a:t>
            </a:r>
            <a:r>
              <a:rPr lang="en-US" altLang="ko-KR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ERD, DB</a:t>
            </a: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구축</a:t>
            </a:r>
            <a:r>
              <a:rPr lang="en-US" altLang="ko-KR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endParaRPr lang="ko-KR" altLang="en-US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286553" y="19444"/>
            <a:ext cx="7618895" cy="119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err="1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PurpleOcean’s</a:t>
            </a:r>
            <a:r>
              <a:rPr lang="en-US" altLang="ko-KR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3200" b="1" dirty="0">
                <a:solidFill>
                  <a:srgbClr val="E6C195"/>
                </a:solidFill>
                <a:latin typeface="나눔고딕 ExtraBold" pitchFamily="50" charset="-127"/>
                <a:ea typeface="나눔고딕 ExtraBold" pitchFamily="50" charset="-127"/>
              </a:rPr>
              <a:t>Introduce &amp; summary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프로젝트 진행 일정</a:t>
            </a:r>
            <a:endParaRPr lang="en-US" altLang="ko-KR" sz="3200" b="1" dirty="0">
              <a:solidFill>
                <a:srgbClr val="E6C195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68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C900EE7E-0A48-40A1-88F5-CA6D914A0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247320"/>
              </p:ext>
            </p:extLst>
          </p:nvPr>
        </p:nvGraphicFramePr>
        <p:xfrm>
          <a:off x="1489576" y="1358131"/>
          <a:ext cx="9391492" cy="50396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5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5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5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1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5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15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15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15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152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152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152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152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152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152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152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152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152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152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152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152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1527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1527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3732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6135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417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3889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3732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3732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38899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137321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51527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151527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</a:tblGrid>
              <a:tr h="1144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구분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항목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내용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진행여부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 gridSpan="2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2019</a:t>
                      </a:r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년 </a:t>
                      </a:r>
                      <a:r>
                        <a:rPr lang="en-US" altLang="ko-KR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12</a:t>
                      </a:r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월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2020</a:t>
                      </a:r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년 </a:t>
                      </a:r>
                      <a:r>
                        <a:rPr lang="en-US" altLang="ko-KR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01</a:t>
                      </a:r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월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10</a:t>
                      </a:r>
                      <a:endParaRPr lang="en-US" altLang="ko-KR" sz="500" b="1" i="0" u="none" strike="noStrike">
                        <a:solidFill>
                          <a:srgbClr val="0D0D0D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11</a:t>
                      </a:r>
                      <a:endParaRPr lang="en-US" altLang="ko-KR" sz="500" b="1" i="0" u="none" strike="noStrike">
                        <a:solidFill>
                          <a:srgbClr val="0D0D0D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12</a:t>
                      </a:r>
                      <a:endParaRPr lang="en-US" altLang="ko-KR" sz="500" b="1" i="0" u="none" strike="noStrike">
                        <a:solidFill>
                          <a:srgbClr val="0D0D0D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13</a:t>
                      </a:r>
                      <a:endParaRPr lang="en-US" altLang="ko-KR" sz="500" b="1" i="0" u="none" strike="noStrike">
                        <a:solidFill>
                          <a:srgbClr val="0D0D0D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14</a:t>
                      </a:r>
                      <a:endParaRPr lang="en-US" altLang="ko-KR" sz="500" b="1" i="0" u="none" strike="noStrike">
                        <a:solidFill>
                          <a:srgbClr val="538DD5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15</a:t>
                      </a:r>
                      <a:endParaRPr lang="en-US" altLang="ko-KR" sz="500" b="1" i="0" u="none" strike="noStrike">
                        <a:solidFill>
                          <a:srgbClr val="FF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16</a:t>
                      </a:r>
                      <a:endParaRPr lang="en-US" altLang="ko-KR" sz="500" b="1" i="0" u="none" strike="noStrike">
                        <a:solidFill>
                          <a:srgbClr val="0D0D0D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17</a:t>
                      </a:r>
                      <a:endParaRPr lang="en-US" altLang="ko-KR" sz="500" b="1" i="0" u="none" strike="noStrike">
                        <a:solidFill>
                          <a:srgbClr val="0D0D0D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18</a:t>
                      </a:r>
                      <a:endParaRPr lang="en-US" altLang="ko-KR" sz="500" b="1" i="0" u="none" strike="noStrike">
                        <a:solidFill>
                          <a:srgbClr val="0D0D0D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19</a:t>
                      </a:r>
                      <a:endParaRPr lang="en-US" altLang="ko-KR" sz="500" b="1" i="0" u="none" strike="noStrike">
                        <a:solidFill>
                          <a:srgbClr val="0D0D0D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20</a:t>
                      </a:r>
                      <a:endParaRPr lang="en-US" altLang="ko-KR" sz="500" b="1" i="0" u="none" strike="noStrike">
                        <a:solidFill>
                          <a:srgbClr val="0D0D0D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21</a:t>
                      </a:r>
                      <a:endParaRPr lang="en-US" altLang="ko-KR" sz="500" b="1" i="0" u="none" strike="noStrike">
                        <a:solidFill>
                          <a:srgbClr val="538DD5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22</a:t>
                      </a:r>
                      <a:endParaRPr lang="en-US" altLang="ko-KR" sz="500" b="1" i="0" u="none" strike="noStrike">
                        <a:solidFill>
                          <a:srgbClr val="FF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23</a:t>
                      </a:r>
                      <a:endParaRPr lang="en-US" altLang="ko-KR" sz="500" b="1" i="0" u="none" strike="noStrike">
                        <a:solidFill>
                          <a:srgbClr val="0D0D0D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24</a:t>
                      </a:r>
                      <a:endParaRPr lang="en-US" altLang="ko-KR" sz="500" b="1" i="0" u="none" strike="noStrike">
                        <a:solidFill>
                          <a:srgbClr val="0D0D0D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25</a:t>
                      </a:r>
                      <a:endParaRPr lang="en-US" altLang="ko-KR" sz="500" b="1" i="0" u="none" strike="noStrike">
                        <a:solidFill>
                          <a:srgbClr val="FF33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26</a:t>
                      </a:r>
                      <a:endParaRPr lang="en-US" altLang="ko-KR" sz="500" b="1" i="0" u="none" strike="noStrike">
                        <a:solidFill>
                          <a:srgbClr val="0D0D0D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27</a:t>
                      </a:r>
                      <a:endParaRPr lang="en-US" altLang="ko-KR" sz="500" b="1" i="0" u="none" strike="noStrike">
                        <a:solidFill>
                          <a:srgbClr val="0D0D0D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28</a:t>
                      </a:r>
                      <a:endParaRPr lang="en-US" altLang="ko-KR" sz="500" b="1" i="0" u="none" strike="noStrike">
                        <a:solidFill>
                          <a:srgbClr val="538DD5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29</a:t>
                      </a:r>
                      <a:endParaRPr lang="en-US" altLang="ko-KR" sz="500" b="1" i="0" u="none" strike="noStrike">
                        <a:solidFill>
                          <a:srgbClr val="FF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30</a:t>
                      </a:r>
                      <a:endParaRPr lang="en-US" altLang="ko-KR" sz="500" b="1" i="0" u="none" strike="noStrike">
                        <a:solidFill>
                          <a:srgbClr val="0D0D0D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31</a:t>
                      </a:r>
                      <a:endParaRPr lang="en-US" altLang="ko-KR" sz="500" b="1" i="0" u="none" strike="noStrike">
                        <a:solidFill>
                          <a:srgbClr val="0D0D0D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1</a:t>
                      </a:r>
                      <a:endParaRPr lang="en-US" altLang="ko-KR" sz="500" b="1" i="0" u="none" strike="noStrike">
                        <a:solidFill>
                          <a:srgbClr val="FF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2</a:t>
                      </a:r>
                      <a:endParaRPr lang="en-US" altLang="ko-KR" sz="500" b="1" i="0" u="none" strike="noStrike">
                        <a:solidFill>
                          <a:srgbClr val="0D0D0D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3</a:t>
                      </a:r>
                      <a:endParaRPr lang="en-US" altLang="ko-KR" sz="500" b="1" i="0" u="none" strike="noStrike">
                        <a:solidFill>
                          <a:srgbClr val="0D0D0D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4</a:t>
                      </a:r>
                      <a:endParaRPr lang="en-US" altLang="ko-KR" sz="500" b="1" i="0" u="none" strike="noStrike">
                        <a:solidFill>
                          <a:srgbClr val="538DD5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5</a:t>
                      </a:r>
                      <a:endParaRPr lang="en-US" altLang="ko-KR" sz="500" b="1" i="0" u="none" strike="noStrike">
                        <a:solidFill>
                          <a:srgbClr val="FF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6</a:t>
                      </a:r>
                      <a:endParaRPr lang="en-US" altLang="ko-KR" sz="500" b="1" i="0" u="none" strike="noStrike">
                        <a:solidFill>
                          <a:srgbClr val="0D0D0D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7</a:t>
                      </a:r>
                      <a:endParaRPr lang="en-US" altLang="ko-KR" sz="500" b="1" i="0" u="none" strike="noStrike">
                        <a:solidFill>
                          <a:srgbClr val="0D0D0D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8</a:t>
                      </a:r>
                      <a:endParaRPr lang="en-US" altLang="ko-KR" sz="500" b="1" i="0" u="none" strike="noStrike">
                        <a:solidFill>
                          <a:srgbClr val="0D0D0D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9</a:t>
                      </a:r>
                      <a:endParaRPr lang="en-US" altLang="ko-KR" sz="500" b="1" i="0" u="none" strike="noStrike">
                        <a:solidFill>
                          <a:srgbClr val="0D0D0D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10</a:t>
                      </a:r>
                      <a:endParaRPr lang="en-US" altLang="ko-KR" sz="500" b="1" i="0" u="none" strike="noStrike">
                        <a:solidFill>
                          <a:srgbClr val="0D0D0D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47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기획 부문</a:t>
                      </a:r>
                      <a:endParaRPr lang="ko-KR" altLang="en-US" sz="7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주제 설정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- </a:t>
                      </a:r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각자 제안한 주제들을 취합하여 타당성을 검토</a:t>
                      </a:r>
                      <a:endParaRPr lang="ko-KR" altLang="en-US" sz="7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  <a:p>
                      <a:pPr algn="ctr" fontAlgn="ctr"/>
                      <a:r>
                        <a:rPr lang="ko-KR" altLang="en-US" sz="4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4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12/10(</a:t>
                      </a:r>
                      <a:r>
                        <a:rPr lang="ko-KR" altLang="en-US" sz="7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화</a:t>
                      </a:r>
                      <a:r>
                        <a:rPr lang="en-US" altLang="ko-KR" sz="7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)</a:t>
                      </a:r>
                      <a:endParaRPr lang="en-US" altLang="ko-KR" sz="700" b="1" i="0" u="none" strike="noStrike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 err="1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요구분석</a:t>
                      </a:r>
                      <a:endParaRPr lang="ko-KR" altLang="en-US" sz="9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- </a:t>
                      </a:r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프로젝트 명 작명 및 요구분석서 작성</a:t>
                      </a:r>
                      <a:endParaRPr lang="ko-KR" altLang="en-US" sz="7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  <a:p>
                      <a:pPr algn="ctr" fontAlgn="ctr"/>
                      <a:r>
                        <a:rPr lang="ko-KR" altLang="en-US" sz="4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4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12/11(</a:t>
                      </a:r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수</a:t>
                      </a:r>
                      <a:r>
                        <a:rPr lang="en-US" altLang="ko-KR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정책설정</a:t>
                      </a:r>
                      <a:endParaRPr lang="ko-KR" altLang="en-US" sz="9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- </a:t>
                      </a:r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기능별 정책설정</a:t>
                      </a:r>
                      <a:b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</a:br>
                      <a:r>
                        <a:rPr lang="en-US" altLang="ko-KR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- </a:t>
                      </a:r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업무분석 </a:t>
                      </a:r>
                      <a:r>
                        <a:rPr lang="en-US" altLang="ko-KR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/ </a:t>
                      </a:r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프로젝트 정책 타당성 검토 및 협의</a:t>
                      </a:r>
                      <a:endParaRPr lang="ko-KR" altLang="en-US" sz="7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  <a:p>
                      <a:pPr algn="ctr" fontAlgn="ctr"/>
                      <a:r>
                        <a:rPr lang="ko-KR" altLang="en-US" sz="4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4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12/13(</a:t>
                      </a:r>
                      <a:r>
                        <a:rPr lang="ko-KR" altLang="en-US" sz="7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금</a:t>
                      </a:r>
                      <a:r>
                        <a:rPr lang="en-US" altLang="ko-KR" sz="7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)</a:t>
                      </a:r>
                      <a:endParaRPr lang="en-US" altLang="ko-KR" sz="700" b="1" i="0" u="none" strike="noStrike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순서도</a:t>
                      </a:r>
                      <a:endParaRPr lang="ko-KR" altLang="en-US" sz="9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- </a:t>
                      </a:r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정책기반 순서도 작성</a:t>
                      </a:r>
                      <a:endParaRPr lang="ko-KR" altLang="en-US" sz="7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  <a:p>
                      <a:pPr algn="ctr" fontAlgn="ctr"/>
                      <a:r>
                        <a:rPr lang="ko-KR" altLang="en-US" sz="4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4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12/15(</a:t>
                      </a:r>
                      <a:r>
                        <a:rPr lang="ko-KR" altLang="en-US" sz="7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일</a:t>
                      </a:r>
                      <a:r>
                        <a:rPr lang="en-US" altLang="ko-KR" sz="7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)</a:t>
                      </a:r>
                      <a:endParaRPr lang="en-US" altLang="ko-KR" sz="700" b="1" i="0" u="none" strike="noStrike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스토리보드</a:t>
                      </a:r>
                      <a:endParaRPr lang="en-US" sz="9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- -</a:t>
                      </a:r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클라이언트</a:t>
                      </a:r>
                      <a:r>
                        <a:rPr lang="en-US" altLang="ko-KR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/</a:t>
                      </a:r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관리자 측면에서의 스토리보드 작성</a:t>
                      </a:r>
                      <a:endParaRPr lang="en-US" altLang="ko-KR" sz="700" b="1" u="none" strike="noStrike" dirty="0"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  <a:p>
                      <a:pPr algn="l" fontAlgn="ctr"/>
                      <a:r>
                        <a:rPr lang="en-US" altLang="ko-KR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 </a:t>
                      </a:r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스토리보드 타당성 검토 및 협의 </a:t>
                      </a:r>
                      <a:endParaRPr lang="ko-KR" altLang="en-US" sz="7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  <a:p>
                      <a:pPr algn="ctr" fontAlgn="ctr"/>
                      <a:r>
                        <a:rPr lang="ko-KR" altLang="en-US" sz="4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4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12/17(</a:t>
                      </a:r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화</a:t>
                      </a:r>
                      <a:r>
                        <a:rPr lang="en-US" altLang="ko-KR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모델링</a:t>
                      </a:r>
                      <a:endParaRPr lang="ko-KR" altLang="en-US" sz="900" b="1" i="0" u="none" strike="noStrike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- DB </a:t>
                      </a:r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정규화</a:t>
                      </a:r>
                      <a:r>
                        <a:rPr lang="en-US" altLang="ko-KR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(</a:t>
                      </a:r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논리적 설계</a:t>
                      </a:r>
                      <a:r>
                        <a:rPr lang="en-US" altLang="ko-KR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) / ER</a:t>
                      </a:r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다이어그램작성</a:t>
                      </a:r>
                      <a:endParaRPr lang="ko-KR" altLang="en-US" sz="7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  <a:p>
                      <a:pPr algn="ctr" fontAlgn="ctr"/>
                      <a:r>
                        <a:rPr lang="ko-KR" altLang="en-US" sz="4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4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12/19(</a:t>
                      </a:r>
                      <a:r>
                        <a:rPr lang="ko-KR" altLang="en-US" sz="7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목</a:t>
                      </a:r>
                      <a:r>
                        <a:rPr lang="en-US" altLang="ko-KR" sz="7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)</a:t>
                      </a:r>
                      <a:endParaRPr lang="en-US" altLang="ko-KR" sz="700" b="1" i="0" u="none" strike="noStrike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핵심 기능 </a:t>
                      </a:r>
                      <a:r>
                        <a:rPr lang="en-US" altLang="ko-KR" sz="9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/</a:t>
                      </a:r>
                      <a:br>
                        <a:rPr lang="en-US" altLang="ko-KR" sz="9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</a:br>
                      <a:r>
                        <a:rPr lang="ko-KR" altLang="en-US" sz="9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추가기능 기획</a:t>
                      </a:r>
                      <a:endParaRPr lang="ko-KR" altLang="en-US" sz="900" b="1" i="0" u="none" strike="noStrike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- </a:t>
                      </a:r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기능 구현 범위 재설정</a:t>
                      </a:r>
                      <a:b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</a:br>
                      <a:r>
                        <a:rPr lang="en-US" altLang="ko-KR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- </a:t>
                      </a:r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전체 기능 검토</a:t>
                      </a:r>
                      <a:endParaRPr lang="ko-KR" altLang="en-US" sz="7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  <a:p>
                      <a:pPr algn="ctr" fontAlgn="ctr"/>
                      <a:r>
                        <a:rPr lang="ko-KR" altLang="en-US" sz="4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4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12/21(</a:t>
                      </a:r>
                      <a:r>
                        <a:rPr lang="ko-KR" altLang="en-US" sz="7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토</a:t>
                      </a:r>
                      <a:r>
                        <a:rPr lang="en-US" altLang="ko-KR" sz="7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)</a:t>
                      </a:r>
                      <a:endParaRPr lang="en-US" altLang="ko-KR" sz="700" b="1" i="0" u="none" strike="noStrike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DB </a:t>
                      </a:r>
                      <a:r>
                        <a:rPr lang="ko-KR" altLang="en-US" sz="9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정책 기획</a:t>
                      </a:r>
                      <a:endParaRPr lang="ko-KR" altLang="en-US" sz="9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- DB </a:t>
                      </a:r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설계 </a:t>
                      </a:r>
                      <a:r>
                        <a:rPr lang="en-US" altLang="ko-KR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/ </a:t>
                      </a:r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스키마 작성 </a:t>
                      </a:r>
                      <a:r>
                        <a:rPr lang="en-US" altLang="ko-KR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(</a:t>
                      </a:r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논리적</a:t>
                      </a:r>
                      <a:r>
                        <a:rPr lang="en-US" altLang="ko-KR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, </a:t>
                      </a:r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물리적 설계</a:t>
                      </a:r>
                      <a:r>
                        <a:rPr lang="en-US" altLang="ko-KR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) </a:t>
                      </a:r>
                      <a:br>
                        <a:rPr lang="en-US" altLang="ko-KR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</a:br>
                      <a:r>
                        <a:rPr lang="en-US" altLang="ko-KR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- DB </a:t>
                      </a:r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정규화</a:t>
                      </a:r>
                      <a:endParaRPr lang="ko-KR" altLang="en-US" sz="7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  <a:p>
                      <a:pPr algn="ctr" fontAlgn="ctr"/>
                      <a:r>
                        <a:rPr lang="ko-KR" altLang="en-US" sz="4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4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12/22(</a:t>
                      </a:r>
                      <a:r>
                        <a:rPr lang="ko-KR" altLang="en-US" sz="7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일</a:t>
                      </a:r>
                      <a:r>
                        <a:rPr lang="en-US" altLang="ko-KR" sz="7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)</a:t>
                      </a:r>
                      <a:endParaRPr lang="en-US" altLang="ko-KR" sz="700" b="1" i="0" u="none" strike="noStrike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64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구현 부분</a:t>
                      </a:r>
                      <a:endParaRPr lang="ko-KR" altLang="en-US" sz="7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UI</a:t>
                      </a:r>
                      <a:r>
                        <a:rPr lang="ko-KR" altLang="en-US" sz="9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구성</a:t>
                      </a:r>
                      <a:endParaRPr lang="ko-KR" altLang="en-US" sz="9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- HTML/CSS </a:t>
                      </a:r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이용한 </a:t>
                      </a:r>
                      <a:r>
                        <a:rPr lang="ko-KR" altLang="en-US" sz="700" b="1" u="none" strike="noStrike" dirty="0" err="1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뷰페이지</a:t>
                      </a:r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 작성</a:t>
                      </a:r>
                      <a:endParaRPr lang="ko-KR" altLang="en-US" sz="7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  <a:p>
                      <a:pPr algn="ctr" fontAlgn="ctr"/>
                      <a:r>
                        <a:rPr lang="ko-KR" altLang="en-US" sz="4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4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12/23(</a:t>
                      </a:r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월</a:t>
                      </a:r>
                      <a:r>
                        <a:rPr lang="en-US" altLang="ko-KR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5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UI</a:t>
                      </a:r>
                      <a:r>
                        <a:rPr lang="ko-KR" altLang="en-US" sz="9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구성</a:t>
                      </a:r>
                      <a:endParaRPr lang="ko-KR" altLang="en-US" sz="9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b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</a:br>
                      <a:r>
                        <a:rPr lang="en-US" altLang="ko-KR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- Script </a:t>
                      </a:r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이용한 페이지 제어</a:t>
                      </a:r>
                      <a:b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</a:br>
                      <a:endParaRPr lang="ko-KR" altLang="en-US" sz="7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  <a:p>
                      <a:pPr algn="ctr" fontAlgn="ctr"/>
                      <a:r>
                        <a:rPr lang="ko-KR" altLang="en-US" sz="4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4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12/25(</a:t>
                      </a:r>
                      <a:r>
                        <a:rPr lang="ko-KR" altLang="en-US" sz="7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수</a:t>
                      </a:r>
                      <a:r>
                        <a:rPr lang="en-US" altLang="ko-KR" sz="7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)</a:t>
                      </a:r>
                      <a:endParaRPr lang="en-US" altLang="ko-KR" sz="700" b="1" i="0" u="none" strike="noStrike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1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Coding</a:t>
                      </a:r>
                      <a:endParaRPr lang="en-US" sz="9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- MVC </a:t>
                      </a:r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패턴을 이용한 코딩</a:t>
                      </a:r>
                      <a:endParaRPr lang="ko-KR" altLang="en-US" sz="7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  <a:p>
                      <a:pPr algn="ctr" fontAlgn="ctr"/>
                      <a:r>
                        <a:rPr lang="ko-KR" altLang="en-US" sz="4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4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12/26(</a:t>
                      </a:r>
                      <a:r>
                        <a:rPr lang="ko-KR" altLang="en-US" sz="7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목</a:t>
                      </a:r>
                      <a:r>
                        <a:rPr lang="en-US" altLang="ko-KR" sz="7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)</a:t>
                      </a:r>
                      <a:endParaRPr lang="en-US" altLang="ko-KR" sz="700" b="1" i="0" u="none" strike="noStrike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164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검토 부문</a:t>
                      </a:r>
                      <a:endParaRPr lang="ko-KR" altLang="en-US" sz="7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내부 평가</a:t>
                      </a:r>
                      <a:endParaRPr lang="ko-KR" altLang="en-US" sz="9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- </a:t>
                      </a:r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디버깅작업</a:t>
                      </a:r>
                      <a:endParaRPr lang="ko-KR" altLang="en-US" sz="7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  <a:p>
                      <a:pPr algn="ctr" fontAlgn="ctr"/>
                      <a:r>
                        <a:rPr lang="ko-KR" altLang="en-US" sz="4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4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01/03(</a:t>
                      </a:r>
                      <a:r>
                        <a:rPr lang="ko-KR" altLang="en-US" sz="7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금</a:t>
                      </a:r>
                      <a:r>
                        <a:rPr lang="en-US" altLang="ko-KR" sz="7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)</a:t>
                      </a:r>
                      <a:endParaRPr lang="en-US" altLang="ko-KR" sz="700" b="1" i="0" u="none" strike="noStrike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1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서류작업</a:t>
                      </a:r>
                      <a:endParaRPr lang="ko-KR" altLang="en-US" sz="9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- </a:t>
                      </a:r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세부서류작업</a:t>
                      </a:r>
                      <a:endParaRPr lang="ko-KR" altLang="en-US" sz="7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  <a:p>
                      <a:pPr algn="ctr" fontAlgn="ctr"/>
                      <a:r>
                        <a:rPr lang="ko-KR" altLang="en-US" sz="4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4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01/03(</a:t>
                      </a:r>
                      <a:r>
                        <a:rPr lang="ko-KR" altLang="en-US" sz="7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금</a:t>
                      </a:r>
                      <a:r>
                        <a:rPr lang="en-US" altLang="ko-KR" sz="7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)</a:t>
                      </a:r>
                      <a:endParaRPr lang="en-US" altLang="ko-KR" sz="700" b="1" i="0" u="none" strike="noStrike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164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발표</a:t>
                      </a:r>
                      <a:endParaRPr lang="ko-KR" altLang="en-US" sz="7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PT</a:t>
                      </a:r>
                      <a:endParaRPr lang="en-US" sz="9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- PT </a:t>
                      </a:r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계획 및 제작</a:t>
                      </a:r>
                      <a:endParaRPr lang="ko-KR" altLang="en-US" sz="7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  <a:p>
                      <a:pPr algn="ctr" fontAlgn="ctr"/>
                      <a:r>
                        <a:rPr lang="ko-KR" altLang="en-US" sz="4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4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01/04(</a:t>
                      </a:r>
                      <a:r>
                        <a:rPr lang="ko-KR" altLang="en-US" sz="7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토</a:t>
                      </a:r>
                      <a:r>
                        <a:rPr lang="en-US" altLang="ko-KR" sz="7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)</a:t>
                      </a:r>
                      <a:endParaRPr lang="en-US" altLang="ko-KR" sz="700" b="1" i="0" u="none" strike="noStrike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18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발표 준비</a:t>
                      </a:r>
                      <a:endParaRPr lang="ko-KR" altLang="en-US" sz="9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- </a:t>
                      </a:r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발표 리허설 및 장비 체크</a:t>
                      </a:r>
                      <a:b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</a:br>
                      <a:r>
                        <a:rPr lang="en-US" altLang="ko-KR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- </a:t>
                      </a:r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최종 보고서 및 발표 준비</a:t>
                      </a:r>
                      <a:endParaRPr lang="ko-KR" altLang="en-US" sz="7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  <a:p>
                      <a:pPr algn="ctr" fontAlgn="ctr"/>
                      <a:r>
                        <a:rPr lang="ko-KR" altLang="en-US" sz="4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4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01/08(</a:t>
                      </a:r>
                      <a:r>
                        <a:rPr lang="ko-KR" altLang="en-US" sz="7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수</a:t>
                      </a:r>
                      <a:r>
                        <a:rPr lang="en-US" altLang="ko-KR" sz="7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)</a:t>
                      </a:r>
                      <a:endParaRPr lang="en-US" altLang="ko-KR" sz="700" b="1" i="0" u="none" strike="noStrike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발표</a:t>
                      </a:r>
                      <a:endParaRPr lang="ko-KR" altLang="en-US" sz="9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- RP</a:t>
                      </a:r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발표</a:t>
                      </a:r>
                      <a:endParaRPr lang="ko-KR" altLang="en-US" sz="7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  <a:p>
                      <a:pPr algn="ctr" fontAlgn="ctr"/>
                      <a:r>
                        <a:rPr lang="ko-KR" altLang="en-US" sz="4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4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01/10(</a:t>
                      </a:r>
                      <a:r>
                        <a:rPr lang="ko-KR" altLang="en-US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금</a:t>
                      </a:r>
                      <a:r>
                        <a:rPr lang="en-US" altLang="ko-KR" sz="7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)</a:t>
                      </a:r>
                      <a:endParaRPr lang="en-US" altLang="ko-KR" sz="700" b="1" i="0" u="none" strike="noStrike" dirty="0">
                        <a:solidFill>
                          <a:srgbClr val="244062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u="none" strike="noStrike" dirty="0">
                          <a:effectLst/>
                          <a:latin typeface="야놀자 야체 R" panose="02020603020101020101" pitchFamily="18" charset="-127"/>
                          <a:ea typeface="야놀자 야체 R" panose="02020603020101020101" pitchFamily="18" charset="-127"/>
                        </a:rPr>
                        <a:t>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야놀자 야체 R" panose="02020603020101020101" pitchFamily="18" charset="-127"/>
                        <a:ea typeface="야놀자 야체 R" panose="02020603020101020101" pitchFamily="18" charset="-127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CA64AEC-7007-43C4-A883-3573F949802B}"/>
              </a:ext>
            </a:extLst>
          </p:cNvPr>
          <p:cNvCxnSpPr/>
          <p:nvPr/>
        </p:nvCxnSpPr>
        <p:spPr>
          <a:xfrm>
            <a:off x="6108003" y="1759176"/>
            <a:ext cx="32202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F99D5DE-0B8D-4F9C-8628-F1153814B4C1}"/>
              </a:ext>
            </a:extLst>
          </p:cNvPr>
          <p:cNvCxnSpPr/>
          <p:nvPr/>
        </p:nvCxnSpPr>
        <p:spPr>
          <a:xfrm>
            <a:off x="8095565" y="4168046"/>
            <a:ext cx="2331262" cy="0"/>
          </a:xfrm>
          <a:prstGeom prst="straightConnector1">
            <a:avLst/>
          </a:prstGeom>
          <a:ln w="28575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8B65BB6-C9CC-48A7-8445-8BF46118ABD5}"/>
              </a:ext>
            </a:extLst>
          </p:cNvPr>
          <p:cNvCxnSpPr/>
          <p:nvPr/>
        </p:nvCxnSpPr>
        <p:spPr>
          <a:xfrm>
            <a:off x="8543616" y="4825695"/>
            <a:ext cx="1884256" cy="0"/>
          </a:xfrm>
          <a:prstGeom prst="straightConnector1">
            <a:avLst/>
          </a:prstGeom>
          <a:ln w="28575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FB70FAF-A732-47AD-ACE0-0AD68679A75A}"/>
              </a:ext>
            </a:extLst>
          </p:cNvPr>
          <p:cNvCxnSpPr/>
          <p:nvPr/>
        </p:nvCxnSpPr>
        <p:spPr>
          <a:xfrm>
            <a:off x="7943852" y="3869915"/>
            <a:ext cx="299895" cy="0"/>
          </a:xfrm>
          <a:prstGeom prst="straightConnector1">
            <a:avLst/>
          </a:prstGeom>
          <a:ln w="28575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91FE937A-0F1F-4CEF-A0DF-FFE6DE17CA46}"/>
              </a:ext>
            </a:extLst>
          </p:cNvPr>
          <p:cNvCxnSpPr/>
          <p:nvPr/>
        </p:nvCxnSpPr>
        <p:spPr>
          <a:xfrm>
            <a:off x="7774213" y="3562258"/>
            <a:ext cx="2005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FC62845-07AC-4120-8797-2217BEBC5DBE}"/>
              </a:ext>
            </a:extLst>
          </p:cNvPr>
          <p:cNvCxnSpPr/>
          <p:nvPr/>
        </p:nvCxnSpPr>
        <p:spPr>
          <a:xfrm>
            <a:off x="9587803" y="5140655"/>
            <a:ext cx="846917" cy="0"/>
          </a:xfrm>
          <a:prstGeom prst="straightConnector1">
            <a:avLst/>
          </a:prstGeom>
          <a:ln w="28575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5E6EDC93-571D-47E7-8894-8E40D90848AF}"/>
              </a:ext>
            </a:extLst>
          </p:cNvPr>
          <p:cNvCxnSpPr/>
          <p:nvPr/>
        </p:nvCxnSpPr>
        <p:spPr>
          <a:xfrm>
            <a:off x="9594153" y="5447995"/>
            <a:ext cx="846917" cy="0"/>
          </a:xfrm>
          <a:prstGeom prst="straightConnector1">
            <a:avLst/>
          </a:prstGeom>
          <a:ln w="28575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2CA32B1-CAE5-4BA9-95BD-439DB0E43921}"/>
              </a:ext>
            </a:extLst>
          </p:cNvPr>
          <p:cNvCxnSpPr/>
          <p:nvPr/>
        </p:nvCxnSpPr>
        <p:spPr>
          <a:xfrm>
            <a:off x="9738730" y="5748985"/>
            <a:ext cx="846917" cy="0"/>
          </a:xfrm>
          <a:prstGeom prst="straightConnector1">
            <a:avLst/>
          </a:prstGeom>
          <a:ln w="28575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3E3B27E8-4CB6-479B-BDF7-C94560203522}"/>
              </a:ext>
            </a:extLst>
          </p:cNvPr>
          <p:cNvCxnSpPr/>
          <p:nvPr/>
        </p:nvCxnSpPr>
        <p:spPr>
          <a:xfrm>
            <a:off x="10444245" y="6037170"/>
            <a:ext cx="299895" cy="0"/>
          </a:xfrm>
          <a:prstGeom prst="straightConnector1">
            <a:avLst/>
          </a:prstGeom>
          <a:ln w="28575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30A6C30-20B3-473F-A108-9146B6050476}"/>
              </a:ext>
            </a:extLst>
          </p:cNvPr>
          <p:cNvCxnSpPr/>
          <p:nvPr/>
        </p:nvCxnSpPr>
        <p:spPr>
          <a:xfrm>
            <a:off x="10717828" y="6283932"/>
            <a:ext cx="16101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1A7BC30-87B1-4389-B203-465358F0B592}"/>
              </a:ext>
            </a:extLst>
          </p:cNvPr>
          <p:cNvCxnSpPr/>
          <p:nvPr/>
        </p:nvCxnSpPr>
        <p:spPr>
          <a:xfrm>
            <a:off x="7497102" y="3264600"/>
            <a:ext cx="299895" cy="0"/>
          </a:xfrm>
          <a:prstGeom prst="straightConnector1">
            <a:avLst/>
          </a:prstGeom>
          <a:ln w="28575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EEE30923-0228-4149-8817-868D06E0B263}"/>
              </a:ext>
            </a:extLst>
          </p:cNvPr>
          <p:cNvCxnSpPr/>
          <p:nvPr/>
        </p:nvCxnSpPr>
        <p:spPr>
          <a:xfrm>
            <a:off x="7175683" y="2949801"/>
            <a:ext cx="299895" cy="0"/>
          </a:xfrm>
          <a:prstGeom prst="straightConnector1">
            <a:avLst/>
          </a:prstGeom>
          <a:ln w="28575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BB49BF95-9A28-401D-9CC9-22B0785DF3C9}"/>
              </a:ext>
            </a:extLst>
          </p:cNvPr>
          <p:cNvCxnSpPr/>
          <p:nvPr/>
        </p:nvCxnSpPr>
        <p:spPr>
          <a:xfrm>
            <a:off x="6874970" y="2648811"/>
            <a:ext cx="299895" cy="0"/>
          </a:xfrm>
          <a:prstGeom prst="straightConnector1">
            <a:avLst/>
          </a:prstGeom>
          <a:ln w="28575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F7C81F8D-1ABF-44B8-8426-F81EB22DF451}"/>
              </a:ext>
            </a:extLst>
          </p:cNvPr>
          <p:cNvCxnSpPr/>
          <p:nvPr/>
        </p:nvCxnSpPr>
        <p:spPr>
          <a:xfrm>
            <a:off x="6575075" y="2354012"/>
            <a:ext cx="299895" cy="0"/>
          </a:xfrm>
          <a:prstGeom prst="straightConnector1">
            <a:avLst/>
          </a:prstGeom>
          <a:ln w="28575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C939E377-2885-4AD9-A6BA-3E5A22695117}"/>
              </a:ext>
            </a:extLst>
          </p:cNvPr>
          <p:cNvCxnSpPr/>
          <p:nvPr/>
        </p:nvCxnSpPr>
        <p:spPr>
          <a:xfrm>
            <a:off x="6275180" y="2044449"/>
            <a:ext cx="299895" cy="0"/>
          </a:xfrm>
          <a:prstGeom prst="straightConnector1">
            <a:avLst/>
          </a:prstGeom>
          <a:ln w="28575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34BF506D-466E-4983-B28A-F0C6E8B5D306}"/>
              </a:ext>
            </a:extLst>
          </p:cNvPr>
          <p:cNvCxnSpPr/>
          <p:nvPr/>
        </p:nvCxnSpPr>
        <p:spPr>
          <a:xfrm>
            <a:off x="8243747" y="4482371"/>
            <a:ext cx="2191650" cy="0"/>
          </a:xfrm>
          <a:prstGeom prst="straightConnector1">
            <a:avLst/>
          </a:prstGeom>
          <a:ln w="28575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064131" y="19444"/>
            <a:ext cx="8063738" cy="119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err="1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PurpleOcean’s</a:t>
            </a:r>
            <a:r>
              <a:rPr lang="en-US" altLang="ko-KR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 </a:t>
            </a:r>
            <a:r>
              <a:rPr lang="en-US" altLang="ko-KR" sz="3200" b="1" dirty="0">
                <a:solidFill>
                  <a:srgbClr val="E6C195"/>
                </a:solidFill>
                <a:latin typeface="나눔고딕 ExtraBold" pitchFamily="50" charset="-127"/>
                <a:ea typeface="나눔고딕 ExtraBold" pitchFamily="50" charset="-127"/>
              </a:rPr>
              <a:t>Introduce &amp; summary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프로젝트 진행 일정</a:t>
            </a:r>
            <a:endParaRPr lang="en-US" altLang="ko-KR" sz="3200" b="1" dirty="0">
              <a:solidFill>
                <a:srgbClr val="E6C195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28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2B8908B-A1AD-4859-AB52-0940506D1587}"/>
              </a:ext>
            </a:extLst>
          </p:cNvPr>
          <p:cNvSpPr/>
          <p:nvPr/>
        </p:nvSpPr>
        <p:spPr>
          <a:xfrm>
            <a:off x="2515652" y="1768548"/>
            <a:ext cx="9717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solidFill>
                  <a:srgbClr val="E6C195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관리자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6488A3-6459-4DFC-A66C-0D4C7219D46B}"/>
              </a:ext>
            </a:extLst>
          </p:cNvPr>
          <p:cNvSpPr/>
          <p:nvPr/>
        </p:nvSpPr>
        <p:spPr>
          <a:xfrm>
            <a:off x="7765132" y="3002378"/>
            <a:ext cx="6928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solidFill>
                  <a:srgbClr val="E6C195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회원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0A5525-61EE-42B1-B198-2FF1C6B4D9FC}"/>
              </a:ext>
            </a:extLst>
          </p:cNvPr>
          <p:cNvSpPr/>
          <p:nvPr/>
        </p:nvSpPr>
        <p:spPr>
          <a:xfrm>
            <a:off x="3452759" y="19444"/>
            <a:ext cx="5309466" cy="119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err="1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PurpleOcean’s</a:t>
            </a:r>
            <a:r>
              <a:rPr lang="en-US" altLang="ko-KR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3200" b="1" dirty="0">
                <a:solidFill>
                  <a:srgbClr val="E6C195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Process Of Program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 사용자</a:t>
            </a:r>
            <a:endParaRPr lang="en-US" altLang="ko-KR" sz="3200" b="1" dirty="0">
              <a:solidFill>
                <a:srgbClr val="E6C195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4EDD21-E0C7-4940-9EB9-C44AB9673667}"/>
              </a:ext>
            </a:extLst>
          </p:cNvPr>
          <p:cNvSpPr/>
          <p:nvPr/>
        </p:nvSpPr>
        <p:spPr>
          <a:xfrm>
            <a:off x="383531" y="5207956"/>
            <a:ext cx="2593010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게시판 리스트 열람</a:t>
            </a:r>
            <a:endParaRPr lang="en-US" altLang="ko-KR" sz="20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0B60BC-524A-4931-BBC0-CD81D44E77B5}"/>
              </a:ext>
            </a:extLst>
          </p:cNvPr>
          <p:cNvSpPr/>
          <p:nvPr/>
        </p:nvSpPr>
        <p:spPr>
          <a:xfrm>
            <a:off x="1862401" y="5512396"/>
            <a:ext cx="2593010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프로젝트 리스트 열람</a:t>
            </a:r>
            <a:endParaRPr lang="en-US" altLang="ko-KR" sz="20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DD4396-1FCB-46FC-8FC1-95044C2A4286}"/>
              </a:ext>
            </a:extLst>
          </p:cNvPr>
          <p:cNvSpPr/>
          <p:nvPr/>
        </p:nvSpPr>
        <p:spPr>
          <a:xfrm>
            <a:off x="2323757" y="4369883"/>
            <a:ext cx="947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solidFill>
                  <a:srgbClr val="E6C195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비회원</a:t>
            </a:r>
          </a:p>
        </p:txBody>
      </p:sp>
      <p:sp>
        <p:nvSpPr>
          <p:cNvPr id="13" name="사다리꼴 12">
            <a:extLst>
              <a:ext uri="{FF2B5EF4-FFF2-40B4-BE49-F238E27FC236}">
                <a16:creationId xmlns:a16="http://schemas.microsoft.com/office/drawing/2014/main" id="{35EB4825-4328-4E94-96CF-9858C02C8C91}"/>
              </a:ext>
            </a:extLst>
          </p:cNvPr>
          <p:cNvSpPr/>
          <p:nvPr/>
        </p:nvSpPr>
        <p:spPr>
          <a:xfrm flipV="1">
            <a:off x="6436989" y="3301775"/>
            <a:ext cx="1171513" cy="48522"/>
          </a:xfrm>
          <a:prstGeom prst="trapezoid">
            <a:avLst>
              <a:gd name="adj" fmla="val 0"/>
            </a:avLst>
          </a:pr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B6440B8-0810-4C85-8FE5-109A7ACE35AE}"/>
              </a:ext>
            </a:extLst>
          </p:cNvPr>
          <p:cNvSpPr/>
          <p:nvPr/>
        </p:nvSpPr>
        <p:spPr>
          <a:xfrm>
            <a:off x="4893592" y="2814049"/>
            <a:ext cx="1327435" cy="1095352"/>
          </a:xfrm>
          <a:prstGeom prst="ellipse">
            <a:avLst/>
          </a:prstGeom>
          <a:solidFill>
            <a:srgbClr val="E6C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</a:t>
            </a:r>
            <a:endParaRPr lang="en-US" altLang="ko-KR" sz="2800" b="1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5420BC-5F2D-4497-B865-1837415F5D51}"/>
              </a:ext>
            </a:extLst>
          </p:cNvPr>
          <p:cNvSpPr/>
          <p:nvPr/>
        </p:nvSpPr>
        <p:spPr>
          <a:xfrm>
            <a:off x="7579959" y="3976694"/>
            <a:ext cx="2593010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프로젝트 열람</a:t>
            </a:r>
            <a:endParaRPr lang="en-US" altLang="ko-KR" sz="20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76B158-78D7-4DB1-BD9B-1852D6709919}"/>
              </a:ext>
            </a:extLst>
          </p:cNvPr>
          <p:cNvSpPr/>
          <p:nvPr/>
        </p:nvSpPr>
        <p:spPr>
          <a:xfrm>
            <a:off x="894383" y="1184243"/>
            <a:ext cx="2593010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휴면계정 관리</a:t>
            </a:r>
            <a:endParaRPr lang="en-US" altLang="ko-KR" sz="20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736736-6A00-4D40-B53C-00257A9A53EA}"/>
              </a:ext>
            </a:extLst>
          </p:cNvPr>
          <p:cNvSpPr/>
          <p:nvPr/>
        </p:nvSpPr>
        <p:spPr>
          <a:xfrm>
            <a:off x="796904" y="2496166"/>
            <a:ext cx="2593010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신고 회원 관리</a:t>
            </a:r>
            <a:endParaRPr lang="en-US" altLang="ko-KR" sz="20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8" name="사다리꼴 17">
            <a:extLst>
              <a:ext uri="{FF2B5EF4-FFF2-40B4-BE49-F238E27FC236}">
                <a16:creationId xmlns:a16="http://schemas.microsoft.com/office/drawing/2014/main" id="{4FB11EFE-1FAA-4F22-AF82-4816B436ACB9}"/>
              </a:ext>
            </a:extLst>
          </p:cNvPr>
          <p:cNvSpPr/>
          <p:nvPr/>
        </p:nvSpPr>
        <p:spPr>
          <a:xfrm rot="12748943" flipV="1">
            <a:off x="2095140" y="1585826"/>
            <a:ext cx="459698" cy="45719"/>
          </a:xfrm>
          <a:prstGeom prst="trapezoid">
            <a:avLst>
              <a:gd name="adj" fmla="val 0"/>
            </a:avLst>
          </a:pr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9" name="사다리꼴 18">
            <a:extLst>
              <a:ext uri="{FF2B5EF4-FFF2-40B4-BE49-F238E27FC236}">
                <a16:creationId xmlns:a16="http://schemas.microsoft.com/office/drawing/2014/main" id="{20A0BFF0-B7C3-41F1-8982-58CC4A7C9BF6}"/>
              </a:ext>
            </a:extLst>
          </p:cNvPr>
          <p:cNvSpPr/>
          <p:nvPr/>
        </p:nvSpPr>
        <p:spPr>
          <a:xfrm rot="8584822" flipV="1">
            <a:off x="2082398" y="2508313"/>
            <a:ext cx="459698" cy="45719"/>
          </a:xfrm>
          <a:prstGeom prst="trapezoid">
            <a:avLst>
              <a:gd name="adj" fmla="val 0"/>
            </a:avLst>
          </a:pr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0" name="사다리꼴 19">
            <a:extLst>
              <a:ext uri="{FF2B5EF4-FFF2-40B4-BE49-F238E27FC236}">
                <a16:creationId xmlns:a16="http://schemas.microsoft.com/office/drawing/2014/main" id="{0E9FAEB1-630E-44BC-91A7-3821DE2B9CCC}"/>
              </a:ext>
            </a:extLst>
          </p:cNvPr>
          <p:cNvSpPr/>
          <p:nvPr/>
        </p:nvSpPr>
        <p:spPr>
          <a:xfrm rot="8584822" flipV="1">
            <a:off x="1938538" y="5108549"/>
            <a:ext cx="459698" cy="45719"/>
          </a:xfrm>
          <a:prstGeom prst="trapezoid">
            <a:avLst>
              <a:gd name="adj" fmla="val 0"/>
            </a:avLst>
          </a:pr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1" name="사다리꼴 20">
            <a:extLst>
              <a:ext uri="{FF2B5EF4-FFF2-40B4-BE49-F238E27FC236}">
                <a16:creationId xmlns:a16="http://schemas.microsoft.com/office/drawing/2014/main" id="{E7C43D97-057E-409E-866B-E59542CD8242}"/>
              </a:ext>
            </a:extLst>
          </p:cNvPr>
          <p:cNvSpPr/>
          <p:nvPr/>
        </p:nvSpPr>
        <p:spPr>
          <a:xfrm rot="5400000" flipV="1">
            <a:off x="2511319" y="5252757"/>
            <a:ext cx="459698" cy="45719"/>
          </a:xfrm>
          <a:prstGeom prst="trapezoid">
            <a:avLst>
              <a:gd name="adj" fmla="val 0"/>
            </a:avLst>
          </a:pr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89CF49-0C97-4A5B-A06D-95B8EAA57349}"/>
              </a:ext>
            </a:extLst>
          </p:cNvPr>
          <p:cNvSpPr/>
          <p:nvPr/>
        </p:nvSpPr>
        <p:spPr>
          <a:xfrm>
            <a:off x="3483271" y="5229444"/>
            <a:ext cx="2593010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회원가입</a:t>
            </a:r>
            <a:endParaRPr lang="en-US" altLang="ko-KR" sz="20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사다리꼴 22">
            <a:extLst>
              <a:ext uri="{FF2B5EF4-FFF2-40B4-BE49-F238E27FC236}">
                <a16:creationId xmlns:a16="http://schemas.microsoft.com/office/drawing/2014/main" id="{5B3EC2FF-AEA6-410E-8914-E198C6D95D46}"/>
              </a:ext>
            </a:extLst>
          </p:cNvPr>
          <p:cNvSpPr/>
          <p:nvPr/>
        </p:nvSpPr>
        <p:spPr>
          <a:xfrm rot="2422303" flipV="1">
            <a:off x="3117826" y="5120610"/>
            <a:ext cx="459698" cy="45719"/>
          </a:xfrm>
          <a:prstGeom prst="trapezoid">
            <a:avLst>
              <a:gd name="adj" fmla="val 0"/>
            </a:avLst>
          </a:pr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4" name="사다리꼴 23">
            <a:extLst>
              <a:ext uri="{FF2B5EF4-FFF2-40B4-BE49-F238E27FC236}">
                <a16:creationId xmlns:a16="http://schemas.microsoft.com/office/drawing/2014/main" id="{B5496220-86A6-44C5-85CD-07EA66F843D2}"/>
              </a:ext>
            </a:extLst>
          </p:cNvPr>
          <p:cNvSpPr/>
          <p:nvPr/>
        </p:nvSpPr>
        <p:spPr>
          <a:xfrm rot="5400000" flipV="1">
            <a:off x="7883955" y="3797937"/>
            <a:ext cx="459698" cy="45719"/>
          </a:xfrm>
          <a:prstGeom prst="trapezoid">
            <a:avLst>
              <a:gd name="adj" fmla="val 0"/>
            </a:avLst>
          </a:pr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5" name="사다리꼴 24">
            <a:extLst>
              <a:ext uri="{FF2B5EF4-FFF2-40B4-BE49-F238E27FC236}">
                <a16:creationId xmlns:a16="http://schemas.microsoft.com/office/drawing/2014/main" id="{483E7E24-F2DC-4244-9342-09A8060B6827}"/>
              </a:ext>
            </a:extLst>
          </p:cNvPr>
          <p:cNvSpPr/>
          <p:nvPr/>
        </p:nvSpPr>
        <p:spPr>
          <a:xfrm rot="16200000" flipV="1">
            <a:off x="7861095" y="2821744"/>
            <a:ext cx="459698" cy="45719"/>
          </a:xfrm>
          <a:prstGeom prst="trapezoid">
            <a:avLst>
              <a:gd name="adj" fmla="val 0"/>
            </a:avLst>
          </a:pr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6" name="사다리꼴 25">
            <a:extLst>
              <a:ext uri="{FF2B5EF4-FFF2-40B4-BE49-F238E27FC236}">
                <a16:creationId xmlns:a16="http://schemas.microsoft.com/office/drawing/2014/main" id="{CDB38C37-50EF-40FD-B910-331FD73B526B}"/>
              </a:ext>
            </a:extLst>
          </p:cNvPr>
          <p:cNvSpPr/>
          <p:nvPr/>
        </p:nvSpPr>
        <p:spPr>
          <a:xfrm rot="13199285" flipV="1">
            <a:off x="6424527" y="2012930"/>
            <a:ext cx="459698" cy="45719"/>
          </a:xfrm>
          <a:prstGeom prst="trapezoid">
            <a:avLst>
              <a:gd name="adj" fmla="val 0"/>
            </a:avLst>
          </a:pr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8F969D-CEDB-4286-BBF3-23BD4BD1AB42}"/>
              </a:ext>
            </a:extLst>
          </p:cNvPr>
          <p:cNvSpPr/>
          <p:nvPr/>
        </p:nvSpPr>
        <p:spPr>
          <a:xfrm>
            <a:off x="6033348" y="1383678"/>
            <a:ext cx="2593010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댓글 </a:t>
            </a:r>
            <a:endParaRPr lang="en-US" altLang="ko-KR" sz="20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89AED2-303D-4483-9E5B-0F1024B817E9}"/>
              </a:ext>
            </a:extLst>
          </p:cNvPr>
          <p:cNvSpPr/>
          <p:nvPr/>
        </p:nvSpPr>
        <p:spPr>
          <a:xfrm>
            <a:off x="6822951" y="2038749"/>
            <a:ext cx="3054391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자유</a:t>
            </a:r>
            <a:r>
              <a:rPr lang="en-US" altLang="ko-KR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건의</a:t>
            </a:r>
            <a:r>
              <a:rPr lang="en-US" altLang="ko-KR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추천</a:t>
            </a:r>
            <a:r>
              <a:rPr lang="en-US" altLang="ko-KR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질문 게시글 열람 </a:t>
            </a:r>
            <a:endParaRPr lang="en-US" altLang="ko-KR" sz="20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A7A274-A710-470A-89C6-B3C2A2D2D3BF}"/>
              </a:ext>
            </a:extLst>
          </p:cNvPr>
          <p:cNvSpPr/>
          <p:nvPr/>
        </p:nvSpPr>
        <p:spPr>
          <a:xfrm>
            <a:off x="7002281" y="1181940"/>
            <a:ext cx="2593010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추천 </a:t>
            </a:r>
            <a:endParaRPr lang="en-US" altLang="ko-KR" sz="20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60F364-71AA-427E-8F13-B288D8DBBBF6}"/>
              </a:ext>
            </a:extLst>
          </p:cNvPr>
          <p:cNvSpPr/>
          <p:nvPr/>
        </p:nvSpPr>
        <p:spPr>
          <a:xfrm>
            <a:off x="7761100" y="1065433"/>
            <a:ext cx="2593010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비밀글</a:t>
            </a:r>
            <a:r>
              <a:rPr lang="ko-KR" altLang="en-US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endParaRPr lang="en-US" altLang="ko-KR" sz="20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79C19BB-C6AE-416E-A49D-54DB69CA01FB}"/>
              </a:ext>
            </a:extLst>
          </p:cNvPr>
          <p:cNvSpPr/>
          <p:nvPr/>
        </p:nvSpPr>
        <p:spPr>
          <a:xfrm>
            <a:off x="8703989" y="1183666"/>
            <a:ext cx="2593010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채택 </a:t>
            </a:r>
            <a:endParaRPr lang="en-US" altLang="ko-KR" sz="20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62CA3D1-0716-42F4-9E7F-20B4D887EE13}"/>
              </a:ext>
            </a:extLst>
          </p:cNvPr>
          <p:cNvSpPr/>
          <p:nvPr/>
        </p:nvSpPr>
        <p:spPr>
          <a:xfrm>
            <a:off x="9403183" y="1279418"/>
            <a:ext cx="2593010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작성</a:t>
            </a:r>
            <a:r>
              <a:rPr lang="en-US" altLang="ko-KR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수정</a:t>
            </a:r>
            <a:r>
              <a:rPr lang="en-US" altLang="ko-KR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</a:t>
            </a:r>
            <a:endParaRPr lang="en-US" altLang="ko-KR" sz="20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3" name="사다리꼴 32">
            <a:extLst>
              <a:ext uri="{FF2B5EF4-FFF2-40B4-BE49-F238E27FC236}">
                <a16:creationId xmlns:a16="http://schemas.microsoft.com/office/drawing/2014/main" id="{9F6177F8-ECFA-4642-A15B-051BEEFDA2DB}"/>
              </a:ext>
            </a:extLst>
          </p:cNvPr>
          <p:cNvSpPr/>
          <p:nvPr/>
        </p:nvSpPr>
        <p:spPr>
          <a:xfrm rot="13572739" flipV="1">
            <a:off x="7261429" y="1915243"/>
            <a:ext cx="459698" cy="45719"/>
          </a:xfrm>
          <a:prstGeom prst="trapezoid">
            <a:avLst>
              <a:gd name="adj" fmla="val 0"/>
            </a:avLst>
          </a:pr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4" name="사다리꼴 33">
            <a:extLst>
              <a:ext uri="{FF2B5EF4-FFF2-40B4-BE49-F238E27FC236}">
                <a16:creationId xmlns:a16="http://schemas.microsoft.com/office/drawing/2014/main" id="{9D2861DB-3FD4-439E-A1B9-B04803904875}"/>
              </a:ext>
            </a:extLst>
          </p:cNvPr>
          <p:cNvSpPr/>
          <p:nvPr/>
        </p:nvSpPr>
        <p:spPr>
          <a:xfrm rot="16200000" flipV="1">
            <a:off x="7893886" y="1856780"/>
            <a:ext cx="459698" cy="45719"/>
          </a:xfrm>
          <a:prstGeom prst="trapezoid">
            <a:avLst>
              <a:gd name="adj" fmla="val 0"/>
            </a:avLst>
          </a:pr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C1084EE8-1EC3-488B-8DCF-4CED5C8F22D6}"/>
              </a:ext>
            </a:extLst>
          </p:cNvPr>
          <p:cNvSpPr/>
          <p:nvPr/>
        </p:nvSpPr>
        <p:spPr>
          <a:xfrm rot="17924072" flipV="1">
            <a:off x="8418909" y="1888829"/>
            <a:ext cx="459698" cy="45719"/>
          </a:xfrm>
          <a:prstGeom prst="trapezoid">
            <a:avLst>
              <a:gd name="adj" fmla="val 0"/>
            </a:avLst>
          </a:pr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954111AE-B01E-4DBD-A64D-6674111D542C}"/>
              </a:ext>
            </a:extLst>
          </p:cNvPr>
          <p:cNvSpPr/>
          <p:nvPr/>
        </p:nvSpPr>
        <p:spPr>
          <a:xfrm rot="18522767" flipV="1">
            <a:off x="9276423" y="1972734"/>
            <a:ext cx="459698" cy="45719"/>
          </a:xfrm>
          <a:prstGeom prst="trapezoid">
            <a:avLst>
              <a:gd name="adj" fmla="val 0"/>
            </a:avLst>
          </a:pr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24E7958-AED6-4B52-8111-7562CD2E87D9}"/>
              </a:ext>
            </a:extLst>
          </p:cNvPr>
          <p:cNvSpPr/>
          <p:nvPr/>
        </p:nvSpPr>
        <p:spPr>
          <a:xfrm>
            <a:off x="6654948" y="4592236"/>
            <a:ext cx="2593010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프로젝트 개설</a:t>
            </a:r>
            <a:endParaRPr lang="en-US" altLang="ko-KR" sz="20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314FFFE-CA0D-45FE-8D03-94050CED3936}"/>
              </a:ext>
            </a:extLst>
          </p:cNvPr>
          <p:cNvSpPr/>
          <p:nvPr/>
        </p:nvSpPr>
        <p:spPr>
          <a:xfrm>
            <a:off x="8821241" y="4674987"/>
            <a:ext cx="2593010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프로젝트 참여</a:t>
            </a:r>
            <a:endParaRPr lang="en-US" altLang="ko-KR" sz="20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1" name="사다리꼴 40">
            <a:extLst>
              <a:ext uri="{FF2B5EF4-FFF2-40B4-BE49-F238E27FC236}">
                <a16:creationId xmlns:a16="http://schemas.microsoft.com/office/drawing/2014/main" id="{62630D2D-355B-4F20-B20C-8FE17EB0C6FB}"/>
              </a:ext>
            </a:extLst>
          </p:cNvPr>
          <p:cNvSpPr/>
          <p:nvPr/>
        </p:nvSpPr>
        <p:spPr>
          <a:xfrm rot="7200000" flipV="1">
            <a:off x="6331238" y="5270627"/>
            <a:ext cx="459698" cy="45719"/>
          </a:xfrm>
          <a:prstGeom prst="trapezoid">
            <a:avLst>
              <a:gd name="adj" fmla="val 0"/>
            </a:avLst>
          </a:pr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2" name="사다리꼴 41">
            <a:extLst>
              <a:ext uri="{FF2B5EF4-FFF2-40B4-BE49-F238E27FC236}">
                <a16:creationId xmlns:a16="http://schemas.microsoft.com/office/drawing/2014/main" id="{76E6F459-D26D-4981-BA54-C4BB8FCE0567}"/>
              </a:ext>
            </a:extLst>
          </p:cNvPr>
          <p:cNvSpPr/>
          <p:nvPr/>
        </p:nvSpPr>
        <p:spPr>
          <a:xfrm rot="3600000" flipV="1">
            <a:off x="7639824" y="5270628"/>
            <a:ext cx="459698" cy="45719"/>
          </a:xfrm>
          <a:prstGeom prst="trapezoid">
            <a:avLst>
              <a:gd name="adj" fmla="val 0"/>
            </a:avLst>
          </a:pr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BF5A11-8571-4A62-B653-8E21C813C292}"/>
              </a:ext>
            </a:extLst>
          </p:cNvPr>
          <p:cNvSpPr/>
          <p:nvPr/>
        </p:nvSpPr>
        <p:spPr>
          <a:xfrm>
            <a:off x="6050802" y="5381617"/>
            <a:ext cx="2593010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조건 </a:t>
            </a:r>
            <a:endParaRPr lang="en-US" altLang="ko-KR" sz="20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6" name="사다리꼴 45">
            <a:extLst>
              <a:ext uri="{FF2B5EF4-FFF2-40B4-BE49-F238E27FC236}">
                <a16:creationId xmlns:a16="http://schemas.microsoft.com/office/drawing/2014/main" id="{53FC7464-6B64-47BB-BD74-F3BBBC94CFE4}"/>
              </a:ext>
            </a:extLst>
          </p:cNvPr>
          <p:cNvSpPr/>
          <p:nvPr/>
        </p:nvSpPr>
        <p:spPr>
          <a:xfrm rot="8100000" flipV="1">
            <a:off x="7191097" y="4499064"/>
            <a:ext cx="459698" cy="45719"/>
          </a:xfrm>
          <a:prstGeom prst="trapezoid">
            <a:avLst>
              <a:gd name="adj" fmla="val 0"/>
            </a:avLst>
          </a:pr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079AD7A-89F3-47ED-8377-C325D564A71D}"/>
              </a:ext>
            </a:extLst>
          </p:cNvPr>
          <p:cNvSpPr/>
          <p:nvPr/>
        </p:nvSpPr>
        <p:spPr>
          <a:xfrm>
            <a:off x="819445" y="1780125"/>
            <a:ext cx="2593010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공모전 관리</a:t>
            </a:r>
            <a:endParaRPr lang="en-US" altLang="ko-KR" sz="20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8" name="사다리꼴 47">
            <a:extLst>
              <a:ext uri="{FF2B5EF4-FFF2-40B4-BE49-F238E27FC236}">
                <a16:creationId xmlns:a16="http://schemas.microsoft.com/office/drawing/2014/main" id="{B0859C8D-3681-4EB6-AA36-762A7E54922E}"/>
              </a:ext>
            </a:extLst>
          </p:cNvPr>
          <p:cNvSpPr/>
          <p:nvPr/>
        </p:nvSpPr>
        <p:spPr>
          <a:xfrm rot="10800000" flipV="1">
            <a:off x="1958488" y="2073224"/>
            <a:ext cx="459698" cy="45719"/>
          </a:xfrm>
          <a:prstGeom prst="trapezoid">
            <a:avLst>
              <a:gd name="adj" fmla="val 0"/>
            </a:avLst>
          </a:pr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A89EB47-2533-4067-B7E3-6F4D9E6FB6D2}"/>
              </a:ext>
            </a:extLst>
          </p:cNvPr>
          <p:cNvSpPr/>
          <p:nvPr/>
        </p:nvSpPr>
        <p:spPr>
          <a:xfrm>
            <a:off x="7677819" y="5391744"/>
            <a:ext cx="2593010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추가사항 </a:t>
            </a:r>
            <a:endParaRPr lang="en-US" altLang="ko-KR" sz="20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50" name="사다리꼴 49">
            <a:extLst>
              <a:ext uri="{FF2B5EF4-FFF2-40B4-BE49-F238E27FC236}">
                <a16:creationId xmlns:a16="http://schemas.microsoft.com/office/drawing/2014/main" id="{F6CB3CCC-B8DB-40BF-8C43-11B01D680D16}"/>
              </a:ext>
            </a:extLst>
          </p:cNvPr>
          <p:cNvSpPr/>
          <p:nvPr/>
        </p:nvSpPr>
        <p:spPr>
          <a:xfrm rot="2700000" flipV="1">
            <a:off x="8656455" y="4550977"/>
            <a:ext cx="459698" cy="45719"/>
          </a:xfrm>
          <a:prstGeom prst="trapezoid">
            <a:avLst>
              <a:gd name="adj" fmla="val 0"/>
            </a:avLst>
          </a:pr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CA1C199-EA10-4BA2-84AE-022FEF2E0F3B}"/>
              </a:ext>
            </a:extLst>
          </p:cNvPr>
          <p:cNvSpPr/>
          <p:nvPr/>
        </p:nvSpPr>
        <p:spPr>
          <a:xfrm>
            <a:off x="10000494" y="5525111"/>
            <a:ext cx="1601739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프로젝트 진행</a:t>
            </a:r>
            <a:endParaRPr lang="en-US" altLang="ko-KR" sz="20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66DF1A9-3A98-4330-9A12-C901EC95ACB3}"/>
              </a:ext>
            </a:extLst>
          </p:cNvPr>
          <p:cNvSpPr/>
          <p:nvPr/>
        </p:nvSpPr>
        <p:spPr>
          <a:xfrm>
            <a:off x="10181643" y="3797939"/>
            <a:ext cx="1601739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프로젝트 완료</a:t>
            </a:r>
            <a:endParaRPr lang="en-US" altLang="ko-KR" sz="20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53" name="사다리꼴 52">
            <a:extLst>
              <a:ext uri="{FF2B5EF4-FFF2-40B4-BE49-F238E27FC236}">
                <a16:creationId xmlns:a16="http://schemas.microsoft.com/office/drawing/2014/main" id="{99E0B1AC-B1E5-4419-85DB-9667F4048268}"/>
              </a:ext>
            </a:extLst>
          </p:cNvPr>
          <p:cNvSpPr/>
          <p:nvPr/>
        </p:nvSpPr>
        <p:spPr>
          <a:xfrm rot="18851359" flipV="1">
            <a:off x="9880145" y="4497338"/>
            <a:ext cx="459698" cy="45719"/>
          </a:xfrm>
          <a:prstGeom prst="trapezoid">
            <a:avLst>
              <a:gd name="adj" fmla="val 0"/>
            </a:avLst>
          </a:pr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54" name="사다리꼴 53">
            <a:extLst>
              <a:ext uri="{FF2B5EF4-FFF2-40B4-BE49-F238E27FC236}">
                <a16:creationId xmlns:a16="http://schemas.microsoft.com/office/drawing/2014/main" id="{F6DF9647-201B-4587-9F88-191DFE838875}"/>
              </a:ext>
            </a:extLst>
          </p:cNvPr>
          <p:cNvSpPr/>
          <p:nvPr/>
        </p:nvSpPr>
        <p:spPr>
          <a:xfrm rot="12600000" flipV="1">
            <a:off x="3650241" y="2608295"/>
            <a:ext cx="1171513" cy="48522"/>
          </a:xfrm>
          <a:prstGeom prst="trapezoid">
            <a:avLst>
              <a:gd name="adj" fmla="val 0"/>
            </a:avLst>
          </a:pr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55" name="사다리꼴 54">
            <a:extLst>
              <a:ext uri="{FF2B5EF4-FFF2-40B4-BE49-F238E27FC236}">
                <a16:creationId xmlns:a16="http://schemas.microsoft.com/office/drawing/2014/main" id="{9203D3A8-B9F6-4215-B2DC-4547FB218D9C}"/>
              </a:ext>
            </a:extLst>
          </p:cNvPr>
          <p:cNvSpPr/>
          <p:nvPr/>
        </p:nvSpPr>
        <p:spPr>
          <a:xfrm rot="8953178" flipV="1">
            <a:off x="3608788" y="3974826"/>
            <a:ext cx="1171513" cy="48522"/>
          </a:xfrm>
          <a:prstGeom prst="trapezoid">
            <a:avLst>
              <a:gd name="adj" fmla="val 0"/>
            </a:avLst>
          </a:pr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56" name="사다리꼴 55">
            <a:extLst>
              <a:ext uri="{FF2B5EF4-FFF2-40B4-BE49-F238E27FC236}">
                <a16:creationId xmlns:a16="http://schemas.microsoft.com/office/drawing/2014/main" id="{DF8DEB37-A6E8-4934-B06C-AF0F66D8D78D}"/>
              </a:ext>
            </a:extLst>
          </p:cNvPr>
          <p:cNvSpPr/>
          <p:nvPr/>
        </p:nvSpPr>
        <p:spPr>
          <a:xfrm rot="13500000" flipV="1">
            <a:off x="9773102" y="5391552"/>
            <a:ext cx="459698" cy="45719"/>
          </a:xfrm>
          <a:prstGeom prst="trapezoid">
            <a:avLst>
              <a:gd name="adj" fmla="val 0"/>
            </a:avLst>
          </a:pr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49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343989" y="2371851"/>
            <a:ext cx="1188000" cy="0"/>
          </a:xfrm>
          <a:prstGeom prst="line">
            <a:avLst/>
          </a:prstGeom>
          <a:ln>
            <a:solidFill>
              <a:srgbClr val="161C2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558541" y="2371852"/>
            <a:ext cx="3060000" cy="0"/>
          </a:xfrm>
          <a:prstGeom prst="line">
            <a:avLst/>
          </a:prstGeom>
          <a:ln>
            <a:solidFill>
              <a:srgbClr val="161C2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16200000">
            <a:off x="1749135" y="4492027"/>
            <a:ext cx="3132000" cy="0"/>
          </a:xfrm>
          <a:prstGeom prst="line">
            <a:avLst/>
          </a:prstGeom>
          <a:ln>
            <a:solidFill>
              <a:srgbClr val="161C2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579230" y="2354730"/>
            <a:ext cx="3060000" cy="0"/>
          </a:xfrm>
          <a:prstGeom prst="line">
            <a:avLst/>
          </a:prstGeom>
          <a:ln>
            <a:solidFill>
              <a:srgbClr val="161C2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rot="16200000">
            <a:off x="4769824" y="4492027"/>
            <a:ext cx="3132000" cy="0"/>
          </a:xfrm>
          <a:prstGeom prst="line">
            <a:avLst/>
          </a:prstGeom>
          <a:ln>
            <a:solidFill>
              <a:srgbClr val="161C2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448128" y="2717337"/>
            <a:ext cx="25930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ㆍ프로젝트</a:t>
            </a: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진행 가이드</a:t>
            </a:r>
            <a:endParaRPr lang="en-US" altLang="ko-KR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ㆍ상황</a:t>
            </a: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별 투표</a:t>
            </a:r>
            <a:endParaRPr lang="en-US" altLang="ko-KR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ㆍ수행과제</a:t>
            </a: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제출</a:t>
            </a:r>
            <a:endParaRPr lang="en-US" altLang="ko-KR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0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7599919" y="2371852"/>
            <a:ext cx="3060000" cy="0"/>
          </a:xfrm>
          <a:prstGeom prst="line">
            <a:avLst/>
          </a:prstGeom>
          <a:ln>
            <a:solidFill>
              <a:srgbClr val="161C2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rot="16200000">
            <a:off x="7790513" y="4492027"/>
            <a:ext cx="3132000" cy="0"/>
          </a:xfrm>
          <a:prstGeom prst="line">
            <a:avLst/>
          </a:prstGeom>
          <a:ln>
            <a:solidFill>
              <a:srgbClr val="161C2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468817" y="2717337"/>
            <a:ext cx="2593010" cy="1244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ㆍ결과물</a:t>
            </a: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첨삭</a:t>
            </a:r>
            <a:endParaRPr lang="en-US" altLang="ko-KR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ㆍ팀원</a:t>
            </a: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설문조사</a:t>
            </a:r>
            <a:endParaRPr lang="en-US" altLang="ko-KR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584006" y="2727615"/>
            <a:ext cx="259301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ㆍ레벨</a:t>
            </a: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업</a:t>
            </a:r>
            <a:endParaRPr lang="en-US" altLang="ko-KR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ㆍ칭호</a:t>
            </a:r>
            <a:endParaRPr lang="en-US" altLang="ko-KR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5890" y="2524898"/>
            <a:ext cx="18053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solidFill>
                  <a:srgbClr val="E6C195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프로젝트 모집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739420" y="2524897"/>
            <a:ext cx="18181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solidFill>
                  <a:srgbClr val="E6C195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프로젝트 진행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728563" y="2524896"/>
            <a:ext cx="18165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solidFill>
                  <a:srgbClr val="E6C195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프로젝트 완료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795086" y="2524895"/>
            <a:ext cx="18053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solidFill>
                  <a:srgbClr val="E6C195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프로젝트 이후</a:t>
            </a:r>
          </a:p>
        </p:txBody>
      </p:sp>
      <p:cxnSp>
        <p:nvCxnSpPr>
          <p:cNvPr id="59" name="직선 연결선 58"/>
          <p:cNvCxnSpPr/>
          <p:nvPr/>
        </p:nvCxnSpPr>
        <p:spPr>
          <a:xfrm rot="16200000">
            <a:off x="-1196300" y="4481749"/>
            <a:ext cx="3132000" cy="0"/>
          </a:xfrm>
          <a:prstGeom prst="line">
            <a:avLst/>
          </a:prstGeom>
          <a:ln>
            <a:solidFill>
              <a:srgbClr val="161C2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11274" y="4751044"/>
            <a:ext cx="11083337" cy="1123186"/>
            <a:chOff x="111274" y="4454476"/>
            <a:chExt cx="11083337" cy="1123186"/>
          </a:xfrm>
        </p:grpSpPr>
        <p:sp>
          <p:nvSpPr>
            <p:cNvPr id="29" name="사다리꼴 28"/>
            <p:cNvSpPr/>
            <p:nvPr/>
          </p:nvSpPr>
          <p:spPr>
            <a:xfrm rot="9000000" flipV="1">
              <a:off x="3056709" y="5077742"/>
              <a:ext cx="2096524" cy="499920"/>
            </a:xfrm>
            <a:prstGeom prst="trapezoid">
              <a:avLst>
                <a:gd name="adj" fmla="val 58732"/>
              </a:avLst>
            </a:prstGeom>
            <a:gradFill flip="none" rotWithShape="1">
              <a:gsLst>
                <a:gs pos="0">
                  <a:srgbClr val="E6C195">
                    <a:shade val="30000"/>
                    <a:satMod val="115000"/>
                  </a:srgbClr>
                </a:gs>
                <a:gs pos="50000">
                  <a:srgbClr val="E6C195">
                    <a:shade val="67500"/>
                    <a:satMod val="115000"/>
                  </a:srgbClr>
                </a:gs>
                <a:gs pos="100000">
                  <a:srgbClr val="E6C195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31" name="사다리꼴 30"/>
            <p:cNvSpPr/>
            <p:nvPr/>
          </p:nvSpPr>
          <p:spPr>
            <a:xfrm rot="1800000" flipV="1">
              <a:off x="3056709" y="4464754"/>
              <a:ext cx="2096524" cy="499920"/>
            </a:xfrm>
            <a:prstGeom prst="trapezoid">
              <a:avLst>
                <a:gd name="adj" fmla="val 58732"/>
              </a:avLst>
            </a:prstGeom>
            <a:gradFill flip="none" rotWithShape="1">
              <a:gsLst>
                <a:gs pos="0">
                  <a:srgbClr val="E6C195">
                    <a:shade val="30000"/>
                    <a:satMod val="115000"/>
                  </a:srgbClr>
                </a:gs>
                <a:gs pos="50000">
                  <a:srgbClr val="E6C195">
                    <a:shade val="67500"/>
                    <a:satMod val="115000"/>
                  </a:srgbClr>
                </a:gs>
                <a:gs pos="100000">
                  <a:srgbClr val="E6C195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43" name="사다리꼴 42"/>
            <p:cNvSpPr/>
            <p:nvPr/>
          </p:nvSpPr>
          <p:spPr>
            <a:xfrm rot="9000000" flipV="1">
              <a:off x="6077398" y="5077742"/>
              <a:ext cx="2096524" cy="499920"/>
            </a:xfrm>
            <a:prstGeom prst="trapezoid">
              <a:avLst>
                <a:gd name="adj" fmla="val 58732"/>
              </a:avLst>
            </a:prstGeom>
            <a:gradFill flip="none" rotWithShape="1">
              <a:gsLst>
                <a:gs pos="0">
                  <a:srgbClr val="E6C195">
                    <a:shade val="30000"/>
                    <a:satMod val="115000"/>
                  </a:srgbClr>
                </a:gs>
                <a:gs pos="50000">
                  <a:srgbClr val="E6C195">
                    <a:shade val="67500"/>
                    <a:satMod val="115000"/>
                  </a:srgbClr>
                </a:gs>
                <a:gs pos="100000">
                  <a:srgbClr val="E6C195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44" name="사다리꼴 43"/>
            <p:cNvSpPr/>
            <p:nvPr/>
          </p:nvSpPr>
          <p:spPr>
            <a:xfrm rot="1800000" flipV="1">
              <a:off x="6077398" y="4464754"/>
              <a:ext cx="2096524" cy="499920"/>
            </a:xfrm>
            <a:prstGeom prst="trapezoid">
              <a:avLst>
                <a:gd name="adj" fmla="val 58732"/>
              </a:avLst>
            </a:prstGeom>
            <a:gradFill flip="none" rotWithShape="1">
              <a:gsLst>
                <a:gs pos="0">
                  <a:srgbClr val="E6C195">
                    <a:shade val="30000"/>
                    <a:satMod val="115000"/>
                  </a:srgbClr>
                </a:gs>
                <a:gs pos="50000">
                  <a:srgbClr val="E6C195">
                    <a:shade val="67500"/>
                    <a:satMod val="115000"/>
                  </a:srgbClr>
                </a:gs>
                <a:gs pos="100000">
                  <a:srgbClr val="E6C195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48" name="사다리꼴 47"/>
            <p:cNvSpPr/>
            <p:nvPr/>
          </p:nvSpPr>
          <p:spPr>
            <a:xfrm rot="9000000" flipV="1">
              <a:off x="9098087" y="5077742"/>
              <a:ext cx="2096524" cy="499920"/>
            </a:xfrm>
            <a:prstGeom prst="trapezoid">
              <a:avLst>
                <a:gd name="adj" fmla="val 58732"/>
              </a:avLst>
            </a:prstGeom>
            <a:gradFill flip="none" rotWithShape="1">
              <a:gsLst>
                <a:gs pos="0">
                  <a:srgbClr val="E6C195">
                    <a:shade val="30000"/>
                    <a:satMod val="115000"/>
                  </a:srgbClr>
                </a:gs>
                <a:gs pos="50000">
                  <a:srgbClr val="E6C195">
                    <a:shade val="67500"/>
                    <a:satMod val="115000"/>
                  </a:srgbClr>
                </a:gs>
                <a:gs pos="100000">
                  <a:srgbClr val="E6C195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49" name="사다리꼴 48"/>
            <p:cNvSpPr/>
            <p:nvPr/>
          </p:nvSpPr>
          <p:spPr>
            <a:xfrm rot="1800000" flipV="1">
              <a:off x="9098087" y="4464754"/>
              <a:ext cx="2096524" cy="499920"/>
            </a:xfrm>
            <a:prstGeom prst="trapezoid">
              <a:avLst>
                <a:gd name="adj" fmla="val 58732"/>
              </a:avLst>
            </a:prstGeom>
            <a:gradFill flip="none" rotWithShape="1">
              <a:gsLst>
                <a:gs pos="0">
                  <a:srgbClr val="E6C195">
                    <a:shade val="30000"/>
                    <a:satMod val="115000"/>
                  </a:srgbClr>
                </a:gs>
                <a:gs pos="50000">
                  <a:srgbClr val="E6C195">
                    <a:shade val="67500"/>
                    <a:satMod val="115000"/>
                  </a:srgbClr>
                </a:gs>
                <a:gs pos="100000">
                  <a:srgbClr val="E6C195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60" name="사다리꼴 59"/>
            <p:cNvSpPr/>
            <p:nvPr/>
          </p:nvSpPr>
          <p:spPr>
            <a:xfrm rot="9000000" flipV="1">
              <a:off x="111274" y="5067464"/>
              <a:ext cx="2096524" cy="499920"/>
            </a:xfrm>
            <a:prstGeom prst="trapezoid">
              <a:avLst>
                <a:gd name="adj" fmla="val 58732"/>
              </a:avLst>
            </a:prstGeom>
            <a:gradFill flip="none" rotWithShape="1">
              <a:gsLst>
                <a:gs pos="0">
                  <a:srgbClr val="E6C195">
                    <a:shade val="30000"/>
                    <a:satMod val="115000"/>
                  </a:srgbClr>
                </a:gs>
                <a:gs pos="50000">
                  <a:srgbClr val="E6C195">
                    <a:shade val="67500"/>
                    <a:satMod val="115000"/>
                  </a:srgbClr>
                </a:gs>
                <a:gs pos="100000">
                  <a:srgbClr val="E6C195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61" name="사다리꼴 60"/>
            <p:cNvSpPr/>
            <p:nvPr/>
          </p:nvSpPr>
          <p:spPr>
            <a:xfrm rot="1800000" flipV="1">
              <a:off x="111274" y="4454476"/>
              <a:ext cx="2096524" cy="499920"/>
            </a:xfrm>
            <a:prstGeom prst="trapezoid">
              <a:avLst>
                <a:gd name="adj" fmla="val 58732"/>
              </a:avLst>
            </a:prstGeom>
            <a:gradFill flip="none" rotWithShape="1">
              <a:gsLst>
                <a:gs pos="0">
                  <a:srgbClr val="E6C195">
                    <a:shade val="30000"/>
                    <a:satMod val="115000"/>
                  </a:srgbClr>
                </a:gs>
                <a:gs pos="50000">
                  <a:srgbClr val="E6C195">
                    <a:shade val="67500"/>
                    <a:satMod val="115000"/>
                  </a:srgbClr>
                </a:gs>
                <a:gs pos="100000">
                  <a:srgbClr val="E6C195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02693" y="2707059"/>
            <a:ext cx="2593010" cy="1157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ㆍ프로젝트</a:t>
            </a:r>
            <a:r>
              <a:rPr lang="ko-KR" altLang="en-US" sz="16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입장</a:t>
            </a:r>
            <a:endParaRPr lang="en-US" altLang="ko-KR" sz="16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ㆍ팀원</a:t>
            </a:r>
            <a:r>
              <a:rPr lang="en-US" altLang="ko-KR" sz="16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6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프로젝트 추천</a:t>
            </a:r>
            <a:endParaRPr lang="en-US" altLang="ko-KR" sz="16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4" name="사각형 설명선 66">
            <a:extLst>
              <a:ext uri="{FF2B5EF4-FFF2-40B4-BE49-F238E27FC236}">
                <a16:creationId xmlns:a16="http://schemas.microsoft.com/office/drawing/2014/main" id="{0F77333A-B8CE-4A24-9D01-8DA9C531C122}"/>
              </a:ext>
            </a:extLst>
          </p:cNvPr>
          <p:cNvSpPr/>
          <p:nvPr/>
        </p:nvSpPr>
        <p:spPr>
          <a:xfrm>
            <a:off x="3999609" y="1642005"/>
            <a:ext cx="2336214" cy="350100"/>
          </a:xfrm>
          <a:prstGeom prst="wedgeRectCallout">
            <a:avLst>
              <a:gd name="adj1" fmla="val 47260"/>
              <a:gd name="adj2" fmla="val 137454"/>
            </a:avLst>
          </a:prstGeom>
          <a:solidFill>
            <a:srgbClr val="31394E"/>
          </a:solidFill>
          <a:ln>
            <a:solidFill>
              <a:srgbClr val="31394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프로젝트 개설 시 설정한 기간</a:t>
            </a:r>
          </a:p>
        </p:txBody>
      </p:sp>
      <p:sp>
        <p:nvSpPr>
          <p:cNvPr id="35" name="사각형 설명선 66">
            <a:extLst>
              <a:ext uri="{FF2B5EF4-FFF2-40B4-BE49-F238E27FC236}">
                <a16:creationId xmlns:a16="http://schemas.microsoft.com/office/drawing/2014/main" id="{6E1AEA6F-A142-4CD7-A4DA-7A1F60077C0D}"/>
              </a:ext>
            </a:extLst>
          </p:cNvPr>
          <p:cNvSpPr/>
          <p:nvPr/>
        </p:nvSpPr>
        <p:spPr>
          <a:xfrm>
            <a:off x="1063735" y="1644627"/>
            <a:ext cx="2008434" cy="350100"/>
          </a:xfrm>
          <a:prstGeom prst="wedgeRectCallout">
            <a:avLst>
              <a:gd name="adj1" fmla="val 58694"/>
              <a:gd name="adj2" fmla="val 147170"/>
            </a:avLst>
          </a:prstGeom>
          <a:solidFill>
            <a:srgbClr val="31394E"/>
          </a:solidFill>
          <a:ln>
            <a:solidFill>
              <a:srgbClr val="31394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모집 기간은 </a:t>
            </a:r>
            <a:r>
              <a:rPr lang="en-US" altLang="ko-KR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</a:t>
            </a:r>
            <a:r>
              <a:rPr lang="ko-KR" altLang="en-US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달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0DA74FD-2D6E-4B20-AF29-1E6400C1EE71}"/>
              </a:ext>
            </a:extLst>
          </p:cNvPr>
          <p:cNvCxnSpPr>
            <a:cxnSpLocks/>
          </p:cNvCxnSpPr>
          <p:nvPr/>
        </p:nvCxnSpPr>
        <p:spPr>
          <a:xfrm flipH="1">
            <a:off x="10659919" y="2375116"/>
            <a:ext cx="1189182" cy="0"/>
          </a:xfrm>
          <a:prstGeom prst="line">
            <a:avLst/>
          </a:prstGeom>
          <a:ln>
            <a:solidFill>
              <a:srgbClr val="161C2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62986" y="-1112"/>
            <a:ext cx="7866029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err="1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PurpleOcean’s</a:t>
            </a:r>
            <a:r>
              <a:rPr lang="en-US" altLang="ko-KR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3200" b="1" dirty="0">
                <a:solidFill>
                  <a:srgbClr val="E6C195"/>
                </a:solidFill>
                <a:latin typeface="나눔고딕 ExtraBold" pitchFamily="50" charset="-127"/>
                <a:ea typeface="나눔고딕 ExtraBold" pitchFamily="50" charset="-127"/>
              </a:rPr>
              <a:t>Process Of Program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 주요 기능 진행 순서</a:t>
            </a:r>
            <a:endParaRPr lang="en-US" altLang="ko-KR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3200" b="1" dirty="0">
              <a:solidFill>
                <a:srgbClr val="E6C195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32" name="사각형 설명선 66">
            <a:extLst>
              <a:ext uri="{FF2B5EF4-FFF2-40B4-BE49-F238E27FC236}">
                <a16:creationId xmlns:a16="http://schemas.microsoft.com/office/drawing/2014/main" id="{6E1AEA6F-A142-4CD7-A4DA-7A1F60077C0D}"/>
              </a:ext>
            </a:extLst>
          </p:cNvPr>
          <p:cNvSpPr/>
          <p:nvPr/>
        </p:nvSpPr>
        <p:spPr>
          <a:xfrm>
            <a:off x="7154245" y="1641648"/>
            <a:ext cx="2008434" cy="350100"/>
          </a:xfrm>
          <a:prstGeom prst="wedgeRectCallout">
            <a:avLst>
              <a:gd name="adj1" fmla="val 58694"/>
              <a:gd name="adj2" fmla="val 147170"/>
            </a:avLst>
          </a:prstGeom>
          <a:solidFill>
            <a:srgbClr val="31394E"/>
          </a:solidFill>
          <a:ln>
            <a:solidFill>
              <a:srgbClr val="31394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구성원의 설문 종료</a:t>
            </a:r>
          </a:p>
        </p:txBody>
      </p:sp>
    </p:spTree>
    <p:extLst>
      <p:ext uri="{BB962C8B-B14F-4D97-AF65-F5344CB8AC3E}">
        <p14:creationId xmlns:p14="http://schemas.microsoft.com/office/powerpoint/2010/main" val="344832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1374935"/>
            <a:ext cx="7200000" cy="5047263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 rot="5400000">
            <a:off x="6446393" y="2772318"/>
            <a:ext cx="1988147" cy="1116945"/>
            <a:chOff x="7275853" y="1933921"/>
            <a:chExt cx="1414513" cy="608509"/>
          </a:xfrm>
        </p:grpSpPr>
        <p:sp>
          <p:nvSpPr>
            <p:cNvPr id="36" name="왼쪽 대괄호 35"/>
            <p:cNvSpPr/>
            <p:nvPr/>
          </p:nvSpPr>
          <p:spPr>
            <a:xfrm rot="10800000" flipH="1">
              <a:off x="7275853" y="1933921"/>
              <a:ext cx="750715" cy="608509"/>
            </a:xfrm>
            <a:prstGeom prst="leftBracket">
              <a:avLst>
                <a:gd name="adj" fmla="val 673467"/>
              </a:avLst>
            </a:prstGeom>
            <a:ln w="38100">
              <a:solidFill>
                <a:srgbClr val="E6C1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37" name="왼쪽 대괄호 36"/>
            <p:cNvSpPr/>
            <p:nvPr/>
          </p:nvSpPr>
          <p:spPr>
            <a:xfrm flipH="1">
              <a:off x="7939651" y="1933921"/>
              <a:ext cx="750715" cy="608509"/>
            </a:xfrm>
            <a:prstGeom prst="leftBracket">
              <a:avLst>
                <a:gd name="adj" fmla="val 673467"/>
              </a:avLst>
            </a:prstGeom>
            <a:ln w="38100">
              <a:solidFill>
                <a:srgbClr val="E6C1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black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3452759" y="19444"/>
            <a:ext cx="5309466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err="1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PurpleOcean’s</a:t>
            </a:r>
            <a:r>
              <a:rPr lang="en-US" altLang="ko-KR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  </a:t>
            </a:r>
            <a:r>
              <a:rPr lang="en-US" altLang="ko-KR" sz="3200" b="1" dirty="0">
                <a:solidFill>
                  <a:srgbClr val="E6C195"/>
                </a:solidFill>
                <a:latin typeface="나눔고딕 ExtraBold" pitchFamily="50" charset="-127"/>
                <a:ea typeface="나눔고딕 ExtraBold" pitchFamily="50" charset="-127"/>
              </a:rPr>
              <a:t>Main Function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주요 기능 </a:t>
            </a:r>
            <a:r>
              <a:rPr lang="en-US" altLang="ko-KR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 </a:t>
            </a:r>
            <a:r>
              <a:rPr lang="ko-KR" altLang="en-US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검색</a:t>
            </a:r>
            <a:endParaRPr lang="en-US" altLang="ko-KR" sz="3200" b="1" dirty="0">
              <a:solidFill>
                <a:srgbClr val="E6C195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51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square">
        <a:spAutoFit/>
      </a:bodyPr>
      <a:lstStyle>
        <a:defPPr algn="ctr">
          <a:lnSpc>
            <a:spcPct val="150000"/>
          </a:lnSpc>
          <a:defRPr i="1" dirty="0" smtClean="0">
            <a:solidFill>
              <a:prstClr val="white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1329</Words>
  <Application>Microsoft Office PowerPoint</Application>
  <PresentationFormat>와이드스크린</PresentationFormat>
  <Paragraphs>776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나눔고딕 ExtraBold</vt:lpstr>
      <vt:lpstr>Arial</vt:lpstr>
      <vt:lpstr>야놀자 야체 R</vt:lpstr>
      <vt:lpstr>맑은 고딕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SIST153</cp:lastModifiedBy>
  <cp:revision>65</cp:revision>
  <dcterms:created xsi:type="dcterms:W3CDTF">2019-11-25T05:57:08Z</dcterms:created>
  <dcterms:modified xsi:type="dcterms:W3CDTF">2020-01-10T00:37:40Z</dcterms:modified>
</cp:coreProperties>
</file>