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45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Basics and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Introduction to Distributed Version Control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Initialize a Repository: git init</a:t>
            </a:r>
          </a:p>
          <a:p>
            <a:r>
              <a:t>2. Add Files to Tracking: Use git add &lt;filename&gt; or git add .</a:t>
            </a:r>
          </a:p>
          <a:p>
            <a:r>
              <a:t>3. Commit Changes: Use git commit -m 'Commit message'.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Branching in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Branches:</a:t>
            </a:r>
          </a:p>
          <a:p>
            <a:r>
              <a:t>- Enable parallel development.</a:t>
            </a:r>
          </a:p>
          <a:p>
            <a:r>
              <a:t>- Main branch: main or master.</a:t>
            </a:r>
          </a:p>
          <a:p>
            <a:r>
              <a:t>Common Commands:</a:t>
            </a:r>
          </a:p>
          <a:p>
            <a:r>
              <a:t>- Create: git branch branch_name.</a:t>
            </a:r>
          </a:p>
          <a:p>
            <a:r>
              <a:t>- Switch: git checkout branch_name.</a:t>
            </a:r>
          </a:p>
          <a:p>
            <a:r>
              <a:t>- Merge: git merge branch_name.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Remote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Clone a Repository: git clone &lt;repository-url&gt;</a:t>
            </a:r>
          </a:p>
          <a:p>
            <a:r>
              <a:t>Push Changes: git push origin main</a:t>
            </a:r>
          </a:p>
          <a:p>
            <a:r>
              <a:t>Pull Changes: git pull origin main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Merge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When Conflicts Occur: Simultaneous edits to the same lines in a file.</a:t>
            </a:r>
          </a:p>
          <a:p>
            <a:r>
              <a:t>Resolution Process:</a:t>
            </a:r>
          </a:p>
          <a:p>
            <a:r>
              <a:t>1. Identify conflicts: git status.</a:t>
            </a:r>
          </a:p>
          <a:p>
            <a:r>
              <a:t>2. Edit files to resolve issues.</a:t>
            </a:r>
          </a:p>
          <a:p>
            <a:r>
              <a:t>3. Mark resolved files: git add &lt;file&gt;.</a:t>
            </a:r>
          </a:p>
          <a:p>
            <a:r>
              <a:t>4. Commit changes: git commit.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Mark specific points in history.</a:t>
            </a:r>
          </a:p>
          <a:p>
            <a:r>
              <a:t>Types:</a:t>
            </a:r>
          </a:p>
          <a:p>
            <a:r>
              <a:t>- Lightweight: Marker for commits.</a:t>
            </a:r>
          </a:p>
          <a:p>
            <a:r>
              <a:t>- Annotated: Includes metadata and description.</a:t>
            </a:r>
          </a:p>
          <a:p>
            <a:r>
              <a:t>Usage:</a:t>
            </a:r>
          </a:p>
          <a:p>
            <a:r>
              <a:t>- Create: git tag v1.0.</a:t>
            </a:r>
          </a:p>
          <a:p>
            <a:r>
              <a:t>- Push: git push origin v1.0.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Pull Requests (PRs)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a Pull Request? A request to merge code changes.</a:t>
            </a:r>
          </a:p>
          <a:p>
            <a:r>
              <a:t>Steps to Create:</a:t>
            </a:r>
          </a:p>
          <a:p>
            <a:r>
              <a:t>1. Push branch to remote.</a:t>
            </a:r>
          </a:p>
          <a:p>
            <a:r>
              <a:t>2. Open a PR on platforms like GitHub.</a:t>
            </a:r>
          </a:p>
          <a:p>
            <a:r>
              <a:t>3. Add reviewers and a description.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Ignore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Exclude unnecessary files from tracking.</a:t>
            </a:r>
          </a:p>
          <a:p>
            <a:r>
              <a:t>Syntax:</a:t>
            </a:r>
          </a:p>
          <a:p>
            <a:r>
              <a:t>- Patterns in .gitignore file.</a:t>
            </a:r>
          </a:p>
          <a:p>
            <a:r>
              <a:t>- Example: *.log excludes all log files.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Rewriting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Rewrite? Fix incorrect commits before pushing.</a:t>
            </a:r>
          </a:p>
          <a:p>
            <a:r>
              <a:t>Commands:</a:t>
            </a:r>
          </a:p>
          <a:p>
            <a:r>
              <a:t>- Amend last commit: git commit --amend.</a:t>
            </a:r>
          </a:p>
          <a:p>
            <a:r>
              <a:t>- Rebase: Modify commit history interactively.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Branching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GitFlow Workflow:</a:t>
            </a:r>
          </a:p>
          <a:p>
            <a:r>
              <a:t>- Structured: Feature, develop, release, and hotfix branches.</a:t>
            </a:r>
          </a:p>
          <a:p>
            <a:r>
              <a:t>Trunk-Based Development:</a:t>
            </a:r>
          </a:p>
          <a:p>
            <a:r>
              <a:t>- Frequent direct merges to main.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are Submodules? A repository within another repository.</a:t>
            </a:r>
          </a:p>
          <a:p>
            <a:r>
              <a:t>Commands:</a:t>
            </a:r>
          </a:p>
          <a:p>
            <a:r>
              <a:t>- Add: git submodule add &lt;repo-url&gt;.</a:t>
            </a:r>
          </a:p>
          <a:p>
            <a:r>
              <a:t>- Update: git submodule update --init.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Version Control System (VCS): Tracks changes in source code or documents over time.</a:t>
            </a:r>
          </a:p>
          <a:p>
            <a:r>
              <a:t>Types of VCS:</a:t>
            </a:r>
          </a:p>
          <a:p>
            <a:r>
              <a:t>- Centralized (CVCS): Single server for repository storage.</a:t>
            </a:r>
          </a:p>
          <a:p>
            <a:r>
              <a:t>- Distributed (DVCS): Each user has a local copy of the repository.</a:t>
            </a:r>
          </a:p>
          <a:p>
            <a:r>
              <a:t>Why Use VCS? Efficient collaboration and keeps a history of changes.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are Hooks? Scripts triggered by Git actions.</a:t>
            </a:r>
          </a:p>
          <a:p>
            <a:r>
              <a:t>Examples:</a:t>
            </a:r>
          </a:p>
          <a:p>
            <a:r>
              <a:t>- Pre-commit: Enforce code style checks.</a:t>
            </a:r>
          </a:p>
          <a:p>
            <a:r>
              <a:t>- Post-merge: Notify team of updates.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Git with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Integration Tools:</a:t>
            </a:r>
          </a:p>
          <a:p>
            <a:r>
              <a:t>- GitHub Actions, Jenkins, GitLab CI/CD.</a:t>
            </a:r>
          </a:p>
          <a:p>
            <a:r>
              <a:t>Benefits: Automates tests, builds, and deployments.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Troubleshooting Git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Detached HEAD: Fix: git checkout main.</a:t>
            </a:r>
          </a:p>
          <a:p>
            <a:r>
              <a:t>Recovering Lost Commits: Use git reflog.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for Learning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Books:</a:t>
            </a:r>
          </a:p>
          <a:p>
            <a:r>
              <a:t>- Pro Git by Scott Chacon and Ben Straub.</a:t>
            </a:r>
          </a:p>
          <a:p>
            <a:r>
              <a:t>Interactive Tutorials:</a:t>
            </a:r>
          </a:p>
          <a:p>
            <a:r>
              <a:t>- Learn Git Branching.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Recap of 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Commands and Workflows.</a:t>
            </a:r>
          </a:p>
          <a:p>
            <a:r>
              <a:t>Branching and Collaboration.</a:t>
            </a:r>
          </a:p>
          <a:p>
            <a:r>
              <a:t>Resolving Conflicts and Best Practices.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Contact: [Your Details]</a:t>
            </a:r>
          </a:p>
          <a:p>
            <a:r>
              <a:t>GitHub: [Your GitHub Link]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Distributed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Reliable Backups: Each local copy is a complete backup.</a:t>
            </a:r>
          </a:p>
          <a:p>
            <a:r>
              <a:t>- Fast Operations: Most actions occur locally.</a:t>
            </a:r>
          </a:p>
          <a:p>
            <a:r>
              <a:t>- Supports Offline Work: Commits and history accessible offline.</a:t>
            </a:r>
          </a:p>
          <a:p>
            <a:r>
              <a:t>- Flexible Collaboration: Allows branching, merging, and custom workflows.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Origins: Created in 2005 by Linus Torvalds for Linux kernel development.</a:t>
            </a:r>
          </a:p>
          <a:p>
            <a:r>
              <a:t>Why Git? Prioritized speed, data integrity, and support for distributed teams.</a:t>
            </a:r>
          </a:p>
          <a:p>
            <a:r>
              <a:t>Adoption: Widely used in open-source and enterprise projects.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Git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Repository: A project’s folder containing files and version history.</a:t>
            </a:r>
          </a:p>
          <a:p>
            <a:r>
              <a:t>2. Commit: A snapshot of changes.</a:t>
            </a:r>
          </a:p>
          <a:p>
            <a:r>
              <a:t>3. Branch: A parallel line of development.</a:t>
            </a:r>
          </a:p>
          <a:p>
            <a:r>
              <a:t>4. Remote Repository: A hosted repository (e.g., GitHub).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Installing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Windows: Download from git-scm.com.</a:t>
            </a:r>
          </a:p>
          <a:p>
            <a:r>
              <a:t>macOS: Use Homebrew: 'brew install git'.</a:t>
            </a:r>
          </a:p>
          <a:p>
            <a:r>
              <a:t>Linux: Use package managers (e.g., 'sudo apt install git').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Configuring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 User Details:</a:t>
            </a:r>
          </a:p>
          <a:p>
            <a:r>
              <a:t>- git config --global user.name 'Your Name'</a:t>
            </a:r>
          </a:p>
          <a:p>
            <a:r>
              <a:t>- git config --global user.email 'your.email@example.com'</a:t>
            </a:r>
          </a:p>
          <a:p>
            <a:r>
              <a:t>Editor Configuration (Optional):</a:t>
            </a:r>
          </a:p>
          <a:p>
            <a:r>
              <a:t>- Example: git config --global core.editor 'code --wait'</a:t>
            </a:r>
          </a:p>
          <a:p>
            <a:r>
              <a:t>Check Configuration:</a:t>
            </a:r>
          </a:p>
          <a:p>
            <a:r>
              <a:t>- git config --list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Workflow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in a Typical Workflow:</a:t>
            </a:r>
          </a:p>
          <a:p>
            <a:r>
              <a:t>1. Create or clone a repository.</a:t>
            </a:r>
          </a:p>
          <a:p>
            <a:r>
              <a:t>2. Make changes to files.</a:t>
            </a:r>
          </a:p>
          <a:p>
            <a:r>
              <a:t>3. Stage changes using git add.</a:t>
            </a:r>
          </a:p>
          <a:p>
            <a:r>
              <a:t>4. Commit staged changes using git commit.</a:t>
            </a:r>
          </a:p>
          <a:p>
            <a:r>
              <a:t>5. Push changes to a remote repository.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the Staging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the Staging Area? Prepares changes for the next commit.</a:t>
            </a:r>
          </a:p>
          <a:p>
            <a:r>
              <a:t>Key Commands:</a:t>
            </a:r>
          </a:p>
          <a:p>
            <a:r>
              <a:t>- Add changes: git add &lt;file&gt; or git add .</a:t>
            </a:r>
          </a:p>
          <a:p>
            <a:r>
              <a:t>- Unstage changes: git reset &lt;file&gt;.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921</Words>
  <Application>Microsoft Office PowerPoint</Application>
  <PresentationFormat>On-screen Show (4:3)</PresentationFormat>
  <Paragraphs>127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Git Basics and Workflows</vt:lpstr>
      <vt:lpstr>Overview of Version Control Systems</vt:lpstr>
      <vt:lpstr>Advantages of Distributed VCS</vt:lpstr>
      <vt:lpstr>History of Git</vt:lpstr>
      <vt:lpstr>Key Git Terminologies</vt:lpstr>
      <vt:lpstr>Installing Git</vt:lpstr>
      <vt:lpstr>Configuring Git</vt:lpstr>
      <vt:lpstr>Git Workflow Overview</vt:lpstr>
      <vt:lpstr>Understanding the Staging Area</vt:lpstr>
      <vt:lpstr>Creating a Repository</vt:lpstr>
      <vt:lpstr>Branching in Git</vt:lpstr>
      <vt:lpstr>Working with Remote Repositories</vt:lpstr>
      <vt:lpstr>Handling Merge Conflicts</vt:lpstr>
      <vt:lpstr>Git Tags</vt:lpstr>
      <vt:lpstr>Pull Requests (PRs)</vt:lpstr>
      <vt:lpstr>Git Ignore</vt:lpstr>
      <vt:lpstr>Rewriting History</vt:lpstr>
      <vt:lpstr>Advanced Branching Strategies</vt:lpstr>
      <vt:lpstr>Submodules</vt:lpstr>
      <vt:lpstr>Git Hooks</vt:lpstr>
      <vt:lpstr>Using Git with CI/CD</vt:lpstr>
      <vt:lpstr>Troubleshooting Git Issues</vt:lpstr>
      <vt:lpstr>Resources for Learning Git</vt:lpstr>
      <vt:lpstr>Recap of Key Concepts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Thanmai nagasiri</dc:creator>
  <cp:keywords/>
  <dc:description>generated using python-pptx</dc:description>
  <cp:lastModifiedBy>Thanmai nagasiri</cp:lastModifiedBy>
  <cp:revision>1</cp:revision>
  <dcterms:created xsi:type="dcterms:W3CDTF">2013-01-27T09:14:16Z</dcterms:created>
  <dcterms:modified xsi:type="dcterms:W3CDTF">2025-01-02T09:23:20Z</dcterms:modified>
  <cp:category/>
</cp:coreProperties>
</file>