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naheim"/>
      <p:regular r:id="rId14"/>
    </p:embeddedFont>
    <p:embeddedFont>
      <p:font typeface="Barlow Condensed ExtraBold"/>
      <p:bold r:id="rId15"/>
      <p:boldItalic r:id="rId16"/>
    </p:embeddedFont>
    <p:embeddedFont>
      <p:font typeface="Overpass Mono"/>
      <p:regular r:id="rId17"/>
      <p:bold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CondensedExtraBold-bold.fntdata"/><Relationship Id="rId14" Type="http://schemas.openxmlformats.org/officeDocument/2006/relationships/font" Target="fonts/Anaheim-regular.fntdata"/><Relationship Id="rId17" Type="http://schemas.openxmlformats.org/officeDocument/2006/relationships/font" Target="fonts/OverpassMono-regular.fntdata"/><Relationship Id="rId16" Type="http://schemas.openxmlformats.org/officeDocument/2006/relationships/font" Target="fonts/BarlowCondensedExtraBold-boldItalic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bc2a2f0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bc2a2f0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bc2a2f0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bc2a2f0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bc2a2f0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bc2a2f0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bc2a2f0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bc2a2f0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bc2a2f1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bc2a2f1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bc2a2f1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bc2a2f1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4fb22f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4fb22f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811200" y="1269700"/>
            <a:ext cx="7521600" cy="2126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Writing Word Documents in Python</a:t>
            </a:r>
            <a:endParaRPr sz="5400"/>
          </a:p>
        </p:txBody>
      </p:sp>
      <p:sp>
        <p:nvSpPr>
          <p:cNvPr id="331" name="Google Shape;331;p25"/>
          <p:cNvSpPr txBox="1"/>
          <p:nvPr/>
        </p:nvSpPr>
        <p:spPr>
          <a:xfrm>
            <a:off x="4578700" y="4767600"/>
            <a:ext cx="2934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Presented by Thanmai D L</a:t>
            </a:r>
            <a:endParaRPr b="1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/>
        </p:nvSpPr>
        <p:spPr>
          <a:xfrm>
            <a:off x="199350" y="159500"/>
            <a:ext cx="87321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n" sz="2000" u="sng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Prerequisites</a:t>
            </a:r>
            <a:endParaRPr sz="2000" u="sng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Package : python-docx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</a:t>
            </a:r>
            <a:r>
              <a:rPr lang="en" sz="2000" u="sng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Writing MS Word Files with Python-Docx Module</a:t>
            </a:r>
            <a:endParaRPr sz="2000" u="sng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●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To write MS Word files, you have to create an object of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Document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class with an empty constructor, or without passing a file name.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 = docx.Document()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●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Writing Paragraphs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To write paragraphs, you can use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add_paragraph()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 of the Document class object. Once you have added a paragraph, you will need to call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save()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 on the Document class object. The path of the file to which you want to write your paragraph is passed as a parameter to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save()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method. If the file doesn't already exist, a new file will be created, otherwise the paragraph will be appended at the end of the existing MS Word file.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mydoc.add_paragraph("we use python-docx package")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mydoc.save(‘Word.docx’)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endParaRPr b="1" sz="24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784150" y="159500"/>
            <a:ext cx="2631600" cy="8373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/>
        </p:nvSpPr>
        <p:spPr>
          <a:xfrm>
            <a:off x="159450" y="540000"/>
            <a:ext cx="8825100" cy="4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●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Writing Runs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To write runs, you first have to create a handle for the paragraph to which you want to add your run.We write a paragraph using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add_paragraph()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 of the Document class object mydoc.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add_paragraph()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 returns a handle for the newly added paragraph. To add a run to the new paragraph, you need to call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add_run()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 on the paragraph handle. The text for the run is passed in the form of a string to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add_run()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method. Finally, you need to call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save()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 to create the actual file.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second_para = mydoc.add_paragraph("you have to create an object</a:t>
            </a: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of the Document class, ")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second_para.add_run("you can use the add_paragraph() method of the")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second_para.add_run(' Document').bold=True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second_para.add_run(" class ")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second_para.add_run('object').italic=True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/>
        </p:nvSpPr>
        <p:spPr>
          <a:xfrm>
            <a:off x="175050" y="540000"/>
            <a:ext cx="73398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●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Writing Headers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To do so, you need to call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add_heading()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method. The first parameter to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add_heading()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 is the text string for header, and the second parameter is the header size. The header sizes start from 0, with 0 being the top level header.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mydoc.add_heading("Python Presentation", 0)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mydoc.add_heading("Topic - Writing Word Docs", 1)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mydoc.add_heading("Introduction",2)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mydoc.save(‘Word.docx’)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/>
        </p:nvSpPr>
        <p:spPr>
          <a:xfrm>
            <a:off x="163725" y="93025"/>
            <a:ext cx="87102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3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●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Adding Images: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To add images to MS Word files, you can use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add_picture()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method. The path to the image is passed as a parameter to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add_picture()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method. You can also specify the width and height of the image using the </a:t>
            </a:r>
            <a:r>
              <a:rPr lang="en" sz="1500">
                <a:solidFill>
                  <a:srgbClr val="FFFFFF"/>
                </a:solidFill>
                <a:highlight>
                  <a:schemeClr val="accent3"/>
                </a:highlight>
                <a:latin typeface="Overpass Mono"/>
                <a:ea typeface="Overpass Mono"/>
                <a:cs typeface="Overpass Mono"/>
                <a:sym typeface="Overpass Mono"/>
              </a:rPr>
              <a:t>docx.shared.Inches()</a:t>
            </a:r>
            <a:r>
              <a:rPr lang="en" sz="15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attribute.</a:t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mydoc.add_picture("image.jpeg",width=docx.shared.Inches(6),height=docx.shared.Inches(4))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"/>
              <a:buChar char="○"/>
            </a:pPr>
            <a:r>
              <a:rPr lang="en" sz="1500">
                <a:solidFill>
                  <a:srgbClr val="FFFFFF"/>
                </a:solidFill>
                <a:highlight>
                  <a:srgbClr val="000000"/>
                </a:highlight>
                <a:latin typeface="Overpass Mono"/>
                <a:ea typeface="Overpass Mono"/>
                <a:cs typeface="Overpass Mono"/>
                <a:sym typeface="Overpass Mono"/>
              </a:rPr>
              <a:t>mydoc.save(‘Word.docx’)</a:t>
            </a:r>
            <a:endParaRPr sz="1500">
              <a:solidFill>
                <a:srgbClr val="FFFFFF"/>
              </a:solidFill>
              <a:highlight>
                <a:srgbClr val="0000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/>
        </p:nvSpPr>
        <p:spPr>
          <a:xfrm>
            <a:off x="2219550" y="1847400"/>
            <a:ext cx="47049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&gt;import docx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&gt;doc = docx.Document()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&gt;mydoc = docx.Document()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&gt;mydoc.add_heading("Python Presentation", 0)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&gt;mydoc.add_heading("Topic - Writing Word      Docs", 1)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&gt;mydoc.add_heading("Introduction",2)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&gt;mydoc.add_paragraph("we use python-docx package")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/>
        </p:nvSpPr>
        <p:spPr>
          <a:xfrm>
            <a:off x="2219550" y="1900550"/>
            <a:ext cx="45189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</a:t>
            </a: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second_para = mydoc.add_paragraph("you  have to create an object of the Document class")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&gt;second_para.add_run("you can use the add_paragraph() method of the")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&gt;second_para.add_run('bold').bold=True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&gt;second_para.add_run("Document class object")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/>
        </p:nvSpPr>
        <p:spPr>
          <a:xfrm>
            <a:off x="2226625" y="1910750"/>
            <a:ext cx="47346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</a:t>
            </a: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second_para.add_run('italic').italic=True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&gt;mydoc.add_picture("image.jpeg",width=docx.shared.Inches(6),height=docx.shared.Inches(4))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verpass Mono"/>
                <a:ea typeface="Overpass Mono"/>
                <a:cs typeface="Overpass Mono"/>
                <a:sym typeface="Overpass Mono"/>
              </a:rPr>
              <a:t>&gt;mydoc.save('Word.docx')</a:t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