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62BF-AE70-7839-1B11-0F7E98342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2B487-E578-055B-5C23-541D48C19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AA66-C080-9C80-93EF-B9977E18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02D8-857A-56AD-53A9-C80C895A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D675-2333-3E3F-CCCC-E483A1EC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6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2A3B-50C2-076B-4C4E-22DD34BC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4CB5-4614-FE5C-E652-CD20B8DF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9CAA-0235-206F-C3D4-88A486A3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47B5-90FD-D381-1C16-1B34BB9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050B-70B1-287B-68A7-58E0511C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0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70078-2178-2EEC-C0A5-8541D3450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C068C-1E42-1BCF-4C0D-384BD5E4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BBF5-9138-DFE9-AE5B-2F56583F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ACD3-47F1-C091-7073-81DE3B8A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4111-D581-A538-FD5E-23CB4613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01A6-6941-4913-DFBE-3234D1BB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0036-65D7-1417-417C-559F591A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15FF-06E2-8F5E-E242-F73302F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CCA9-C0A9-0571-0E8A-668A4EB2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2398-EC49-8BB3-3F59-AE043DD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DDB-91A3-961E-32BB-7E1810F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E1B3-0B24-134F-9D38-6313F39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8472-E4CE-CDE3-48CD-E6A76913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B998-3209-DDDB-F338-C5C64B16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45F3-44FE-8DD1-54FF-72605F86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2FB3-1A2E-C542-0CA6-5F111DB5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EFB7-03DC-B60B-5594-80AADEAD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F799B-2FEE-B89D-4B31-32C34156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E2F4-8831-1D9B-8AAE-A0FEFA03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D638-2AAC-3B79-E250-21E39AC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2B2D-8CF9-F0C5-D417-64478197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4263-5653-4E77-BDC2-0A66662D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BDD20-9F76-5786-3356-60BD052D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F413-8630-FB1F-B009-B651DBAE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8FE4-B11A-99BE-7745-1383656C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96E9A-0205-C061-19E5-9B7D12CA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D59BA-2B38-CB27-E421-DC2F2BCC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FBA26-7B88-E60F-EAC7-458A16F8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3E6B-AF99-357D-82BE-857B4DD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0D4-76BC-5CAD-F40F-A4927ADA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20249-0674-DF5E-0055-79B6BBA7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240EF-A69D-0D51-5B9D-83AFC085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0C1BB-6098-F9B0-D652-FA4579B3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EC8F0-FB2E-62E9-B4DD-D1395EE9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71A2-31EC-28F0-9EFE-5619ED24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5B35-526F-31A7-5A2F-2D82CB42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0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A049-4248-A36D-5277-98DF4042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48C-397E-FA00-7025-2BF2F763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65DA-7E85-5797-1155-9FF69E25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6A375-5CE2-139E-3139-623D7D8D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D747E-5890-565E-B380-E62A5C8F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B1236-03BE-88E4-9E76-018B5D27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1685-9B07-AD8C-28B3-24EED4EA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89C5A-3DAF-7F23-ADA6-FB5B24DE1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EECD-9DFA-7D28-74CC-D1759DDA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5D14-EA76-FFB9-E0ED-21F0A499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920C4-3979-01FE-AFB5-267E6A2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22BA-AC6A-ED6D-DD67-630E7B40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A4E58-4E8A-A8D4-28A6-F2527AC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6DB7-1790-1B97-929B-5DFE7970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7FC8-2773-1E24-682C-94ACE0D81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F9B3-038A-4CD3-8D2A-3013B382D59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EC08-2F4A-C740-1041-9B22660C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BC07-301A-E1E5-9267-9FDCFE357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3FAA-709D-481F-9E4D-458F73CAB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FA88-D666-2F91-105A-7EF8E94AB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World Population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2CEF-D0C0-1339-CCFC-FA382D08F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 By Thanmai Chandaka</a:t>
            </a:r>
          </a:p>
        </p:txBody>
      </p:sp>
    </p:spTree>
    <p:extLst>
      <p:ext uri="{BB962C8B-B14F-4D97-AF65-F5344CB8AC3E}">
        <p14:creationId xmlns:p14="http://schemas.microsoft.com/office/powerpoint/2010/main" val="25772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B2CD-0F36-AEE4-87E4-977704BA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78"/>
            <a:ext cx="10515600" cy="1010451"/>
          </a:xfrm>
        </p:spPr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64CA-7B36-AACF-D23B-5605FE48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46662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dataset is related to World Population from the year 1970 to 2022.</a:t>
            </a:r>
          </a:p>
          <a:p>
            <a:pPr marL="0" indent="0">
              <a:buNone/>
            </a:pPr>
            <a:r>
              <a:rPr lang="en-IN" dirty="0"/>
              <a:t>The dataset consists of ,</a:t>
            </a:r>
          </a:p>
          <a:p>
            <a:pPr lvl="1"/>
            <a:r>
              <a:rPr lang="en-IN" dirty="0"/>
              <a:t>Population count of each country from the year 1970 to 2022,</a:t>
            </a:r>
          </a:p>
          <a:p>
            <a:pPr lvl="1"/>
            <a:r>
              <a:rPr lang="en-US" dirty="0"/>
              <a:t>Area of each country,</a:t>
            </a:r>
          </a:p>
          <a:p>
            <a:pPr lvl="1"/>
            <a:r>
              <a:rPr lang="en-US" dirty="0"/>
              <a:t>Growth rate,</a:t>
            </a:r>
          </a:p>
          <a:p>
            <a:pPr lvl="1"/>
            <a:r>
              <a:rPr lang="en-US" dirty="0"/>
              <a:t>Ranking, </a:t>
            </a:r>
            <a:endParaRPr lang="en-IN" dirty="0"/>
          </a:p>
          <a:p>
            <a:pPr lvl="1"/>
            <a:r>
              <a:rPr lang="en-IN" dirty="0"/>
              <a:t>Capital of each country,</a:t>
            </a:r>
          </a:p>
          <a:p>
            <a:pPr lvl="1"/>
            <a:r>
              <a:rPr lang="en-IN" dirty="0"/>
              <a:t>Continents,</a:t>
            </a:r>
          </a:p>
          <a:p>
            <a:pPr lvl="1"/>
            <a:r>
              <a:rPr lang="en-IN" dirty="0"/>
              <a:t>World population percentage of each country.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2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C643-0E08-2A5E-13E9-993BFD73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94"/>
            <a:ext cx="10515600" cy="6159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Preview of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2D8A7-021C-A05C-C446-8556FE85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43" y="949255"/>
            <a:ext cx="10346314" cy="56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4D13-4534-ED85-5ABC-D7A61809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915035"/>
          </a:xfrm>
        </p:spPr>
        <p:txBody>
          <a:bodyPr/>
          <a:lstStyle/>
          <a:p>
            <a:r>
              <a:rPr lang="en-IN" b="1" dirty="0"/>
              <a:t>Number of countries in each continent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F71D-9DB4-92EC-0BCE-06E81407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91" y="1477601"/>
            <a:ext cx="6648484" cy="390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C6C65-0E84-8D90-D846-0D6A3A1125CC}"/>
              </a:ext>
            </a:extLst>
          </p:cNvPr>
          <p:cNvSpPr txBox="1"/>
          <p:nvPr/>
        </p:nvSpPr>
        <p:spPr>
          <a:xfrm>
            <a:off x="893859" y="2164250"/>
            <a:ext cx="4751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57 countries are there in Africa, Which is highest among all other continents.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50 countries are there in Europe.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50 countries in Asia.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40 countries in North America.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23 countries in Oceania.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14 countries are there in South America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95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4CA-BA84-9AD0-8EB2-543117F5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214051"/>
            <a:ext cx="10515600" cy="859376"/>
          </a:xfrm>
        </p:spPr>
        <p:txBody>
          <a:bodyPr/>
          <a:lstStyle/>
          <a:p>
            <a:r>
              <a:rPr lang="en-IN" b="1" dirty="0"/>
              <a:t>Current population of each continent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7DB7-6923-D6A1-1A24-2BC12B9F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9345"/>
            <a:ext cx="5594562" cy="4122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43610-2355-24A3-5C81-DB15F9D9EB6B}"/>
              </a:ext>
            </a:extLst>
          </p:cNvPr>
          <p:cNvSpPr txBox="1"/>
          <p:nvPr/>
        </p:nvSpPr>
        <p:spPr>
          <a:xfrm>
            <a:off x="774589" y="1908312"/>
            <a:ext cx="5321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Asia continent is having highest population among all the other continents in the world with 4721M.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Africa continent is having population of 1427M.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Europe continent is having a population of 743M.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North America continent is having population of 600M.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South America continent is having population of 437M.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Oceania continent is having population of 45M, which is least among all other continent.</a:t>
            </a:r>
          </a:p>
        </p:txBody>
      </p:sp>
    </p:spTree>
    <p:extLst>
      <p:ext uri="{BB962C8B-B14F-4D97-AF65-F5344CB8AC3E}">
        <p14:creationId xmlns:p14="http://schemas.microsoft.com/office/powerpoint/2010/main" val="279559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4CA-BA84-9AD0-8EB2-543117F5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b="1" dirty="0"/>
              <a:t>Total area of each continent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64AE2-0CF2-DD34-AF16-B4B0AD10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82" y="2205821"/>
            <a:ext cx="4470943" cy="304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7F141-095F-5AFB-13DA-84B58753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45" y="2073468"/>
            <a:ext cx="5860961" cy="34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4CA-BA84-9AD0-8EB2-543117F5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026353"/>
          </a:xfrm>
        </p:spPr>
        <p:txBody>
          <a:bodyPr/>
          <a:lstStyle/>
          <a:p>
            <a:r>
              <a:rPr lang="en-IN" b="1" dirty="0"/>
              <a:t>Top 20 highest populated countries in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4BF40-E79C-6D49-6BED-F78E9C92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7" y="1188006"/>
            <a:ext cx="9693860" cy="53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4CA-BA84-9AD0-8EB2-543117F5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230"/>
          </a:xfrm>
        </p:spPr>
        <p:txBody>
          <a:bodyPr/>
          <a:lstStyle/>
          <a:p>
            <a:r>
              <a:rPr lang="en-IN" b="1" dirty="0"/>
              <a:t>Top 10 countries with largest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6759A-269A-D745-B5D5-8DF7E1C7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8" y="1982649"/>
            <a:ext cx="3985605" cy="4320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EADF7-617E-B644-C5C0-D1A4FDFD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2" y="1982649"/>
            <a:ext cx="7304402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F6C5C-EC7E-D609-9682-4C5F800859D4}"/>
              </a:ext>
            </a:extLst>
          </p:cNvPr>
          <p:cNvSpPr txBox="1"/>
          <p:nvPr/>
        </p:nvSpPr>
        <p:spPr>
          <a:xfrm>
            <a:off x="3800724" y="2505670"/>
            <a:ext cx="505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731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World Population Data Analysis</vt:lpstr>
      <vt:lpstr>Dataset</vt:lpstr>
      <vt:lpstr>Preview of the dataset</vt:lpstr>
      <vt:lpstr>Number of countries in each continent</vt:lpstr>
      <vt:lpstr>Current population of each continent </vt:lpstr>
      <vt:lpstr>Total area of each continent</vt:lpstr>
      <vt:lpstr>Top 20 highest populated countries in 2022</vt:lpstr>
      <vt:lpstr>Top 10 countries with largest area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Data Analysis</dc:title>
  <dc:creator>Thanmai Chandaka</dc:creator>
  <cp:lastModifiedBy>Thanmai Chandaka</cp:lastModifiedBy>
  <cp:revision>1</cp:revision>
  <dcterms:created xsi:type="dcterms:W3CDTF">2022-09-30T16:08:39Z</dcterms:created>
  <dcterms:modified xsi:type="dcterms:W3CDTF">2022-09-30T16:10:26Z</dcterms:modified>
</cp:coreProperties>
</file>