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DD4240-59BA-445E-B47A-0348CDF93628}" v="18" dt="2024-05-02T10:00:14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TUKURI BHAGYA SATYA SRI" userId="587fda75c3ad3df5" providerId="LiveId" clId="{7BDD4240-59BA-445E-B47A-0348CDF93628}"/>
    <pc:docChg chg="undo custSel addSld delSld modSld">
      <pc:chgData name="VUTUKURI BHAGYA SATYA SRI" userId="587fda75c3ad3df5" providerId="LiveId" clId="{7BDD4240-59BA-445E-B47A-0348CDF93628}" dt="2024-05-02T10:00:23.038" v="410" actId="14100"/>
      <pc:docMkLst>
        <pc:docMk/>
      </pc:docMkLst>
      <pc:sldChg chg="modSp mod">
        <pc:chgData name="VUTUKURI BHAGYA SATYA SRI" userId="587fda75c3ad3df5" providerId="LiveId" clId="{7BDD4240-59BA-445E-B47A-0348CDF93628}" dt="2024-05-02T09:13:45.119" v="407" actId="20577"/>
        <pc:sldMkLst>
          <pc:docMk/>
          <pc:sldMk cId="258753076" sldId="256"/>
        </pc:sldMkLst>
        <pc:spChg chg="mod">
          <ac:chgData name="VUTUKURI BHAGYA SATYA SRI" userId="587fda75c3ad3df5" providerId="LiveId" clId="{7BDD4240-59BA-445E-B47A-0348CDF93628}" dt="2024-05-02T09:13:45.119" v="407" actId="20577"/>
          <ac:spMkLst>
            <pc:docMk/>
            <pc:sldMk cId="258753076" sldId="256"/>
            <ac:spMk id="3" creationId="{D3FDB44F-87A3-EA6C-598B-35CF3EC75633}"/>
          </ac:spMkLst>
        </pc:spChg>
      </pc:sldChg>
      <pc:sldChg chg="modSp mod">
        <pc:chgData name="VUTUKURI BHAGYA SATYA SRI" userId="587fda75c3ad3df5" providerId="LiveId" clId="{7BDD4240-59BA-445E-B47A-0348CDF93628}" dt="2024-05-02T06:40:49.829" v="20" actId="20577"/>
        <pc:sldMkLst>
          <pc:docMk/>
          <pc:sldMk cId="3733632079" sldId="257"/>
        </pc:sldMkLst>
        <pc:spChg chg="mod">
          <ac:chgData name="VUTUKURI BHAGYA SATYA SRI" userId="587fda75c3ad3df5" providerId="LiveId" clId="{7BDD4240-59BA-445E-B47A-0348CDF93628}" dt="2024-05-02T06:40:49.829" v="20" actId="20577"/>
          <ac:spMkLst>
            <pc:docMk/>
            <pc:sldMk cId="3733632079" sldId="257"/>
            <ac:spMk id="3" creationId="{F0BE7F4F-2BA3-329A-76EF-63667271E2FF}"/>
          </ac:spMkLst>
        </pc:spChg>
      </pc:sldChg>
      <pc:sldChg chg="addSp modSp new mod">
        <pc:chgData name="VUTUKURI BHAGYA SATYA SRI" userId="587fda75c3ad3df5" providerId="LiveId" clId="{7BDD4240-59BA-445E-B47A-0348CDF93628}" dt="2024-05-02T06:50:25.006" v="151" actId="12"/>
        <pc:sldMkLst>
          <pc:docMk/>
          <pc:sldMk cId="935707953" sldId="258"/>
        </pc:sldMkLst>
        <pc:spChg chg="add mod">
          <ac:chgData name="VUTUKURI BHAGYA SATYA SRI" userId="587fda75c3ad3df5" providerId="LiveId" clId="{7BDD4240-59BA-445E-B47A-0348CDF93628}" dt="2024-05-02T06:43:48.010" v="52" actId="1076"/>
          <ac:spMkLst>
            <pc:docMk/>
            <pc:sldMk cId="935707953" sldId="258"/>
            <ac:spMk id="2" creationId="{A290DD86-AA5D-2352-AA3F-058AFE0E3420}"/>
          </ac:spMkLst>
        </pc:spChg>
        <pc:spChg chg="add mod">
          <ac:chgData name="VUTUKURI BHAGYA SATYA SRI" userId="587fda75c3ad3df5" providerId="LiveId" clId="{7BDD4240-59BA-445E-B47A-0348CDF93628}" dt="2024-05-02T06:50:25.006" v="151" actId="12"/>
          <ac:spMkLst>
            <pc:docMk/>
            <pc:sldMk cId="935707953" sldId="258"/>
            <ac:spMk id="3" creationId="{429A80B8-267A-5ED3-FCB1-CD604AA7847F}"/>
          </ac:spMkLst>
        </pc:spChg>
      </pc:sldChg>
      <pc:sldChg chg="addSp modSp new mod">
        <pc:chgData name="VUTUKURI BHAGYA SATYA SRI" userId="587fda75c3ad3df5" providerId="LiveId" clId="{7BDD4240-59BA-445E-B47A-0348CDF93628}" dt="2024-05-02T06:52:41.411" v="161" actId="255"/>
        <pc:sldMkLst>
          <pc:docMk/>
          <pc:sldMk cId="1966838148" sldId="259"/>
        </pc:sldMkLst>
        <pc:spChg chg="add mod">
          <ac:chgData name="VUTUKURI BHAGYA SATYA SRI" userId="587fda75c3ad3df5" providerId="LiveId" clId="{7BDD4240-59BA-445E-B47A-0348CDF93628}" dt="2024-05-02T06:52:41.411" v="161" actId="255"/>
          <ac:spMkLst>
            <pc:docMk/>
            <pc:sldMk cId="1966838148" sldId="259"/>
            <ac:spMk id="2" creationId="{49F76C94-8443-4612-0F5D-65B8589AFB50}"/>
          </ac:spMkLst>
        </pc:spChg>
      </pc:sldChg>
      <pc:sldChg chg="addSp modSp new mod">
        <pc:chgData name="VUTUKURI BHAGYA SATYA SRI" userId="587fda75c3ad3df5" providerId="LiveId" clId="{7BDD4240-59BA-445E-B47A-0348CDF93628}" dt="2024-05-02T06:56:07.732" v="204" actId="1076"/>
        <pc:sldMkLst>
          <pc:docMk/>
          <pc:sldMk cId="2817193808" sldId="260"/>
        </pc:sldMkLst>
        <pc:spChg chg="add mod">
          <ac:chgData name="VUTUKURI BHAGYA SATYA SRI" userId="587fda75c3ad3df5" providerId="LiveId" clId="{7BDD4240-59BA-445E-B47A-0348CDF93628}" dt="2024-05-02T06:54:27.404" v="198" actId="1076"/>
          <ac:spMkLst>
            <pc:docMk/>
            <pc:sldMk cId="2817193808" sldId="260"/>
            <ac:spMk id="2" creationId="{1AB9AC78-8395-1643-AC0E-15C1D3A2AB17}"/>
          </ac:spMkLst>
        </pc:spChg>
        <pc:spChg chg="add mod">
          <ac:chgData name="VUTUKURI BHAGYA SATYA SRI" userId="587fda75c3ad3df5" providerId="LiveId" clId="{7BDD4240-59BA-445E-B47A-0348CDF93628}" dt="2024-05-02T06:56:07.732" v="204" actId="1076"/>
          <ac:spMkLst>
            <pc:docMk/>
            <pc:sldMk cId="2817193808" sldId="260"/>
            <ac:spMk id="3" creationId="{1E90DBB3-9312-AC19-7A76-DD41529AAAEE}"/>
          </ac:spMkLst>
        </pc:spChg>
      </pc:sldChg>
      <pc:sldChg chg="addSp modSp new mod">
        <pc:chgData name="VUTUKURI BHAGYA SATYA SRI" userId="587fda75c3ad3df5" providerId="LiveId" clId="{7BDD4240-59BA-445E-B47A-0348CDF93628}" dt="2024-05-02T06:57:04.102" v="209" actId="20577"/>
        <pc:sldMkLst>
          <pc:docMk/>
          <pc:sldMk cId="3296614586" sldId="261"/>
        </pc:sldMkLst>
        <pc:spChg chg="add mod">
          <ac:chgData name="VUTUKURI BHAGYA SATYA SRI" userId="587fda75c3ad3df5" providerId="LiveId" clId="{7BDD4240-59BA-445E-B47A-0348CDF93628}" dt="2024-05-02T06:57:04.102" v="209" actId="20577"/>
          <ac:spMkLst>
            <pc:docMk/>
            <pc:sldMk cId="3296614586" sldId="261"/>
            <ac:spMk id="2" creationId="{2C152E20-A44A-FD7D-BE46-BE6D84006603}"/>
          </ac:spMkLst>
        </pc:spChg>
      </pc:sldChg>
      <pc:sldChg chg="addSp modSp new mod">
        <pc:chgData name="VUTUKURI BHAGYA SATYA SRI" userId="587fda75c3ad3df5" providerId="LiveId" clId="{7BDD4240-59BA-445E-B47A-0348CDF93628}" dt="2024-05-02T06:58:01.644" v="212"/>
        <pc:sldMkLst>
          <pc:docMk/>
          <pc:sldMk cId="3413830671" sldId="262"/>
        </pc:sldMkLst>
        <pc:spChg chg="add mod">
          <ac:chgData name="VUTUKURI BHAGYA SATYA SRI" userId="587fda75c3ad3df5" providerId="LiveId" clId="{7BDD4240-59BA-445E-B47A-0348CDF93628}" dt="2024-05-02T06:58:01.644" v="212"/>
          <ac:spMkLst>
            <pc:docMk/>
            <pc:sldMk cId="3413830671" sldId="262"/>
            <ac:spMk id="2" creationId="{4BF76FBA-E0C7-99FC-9C74-404FB68CA344}"/>
          </ac:spMkLst>
        </pc:spChg>
      </pc:sldChg>
      <pc:sldChg chg="addSp modSp new mod">
        <pc:chgData name="VUTUKURI BHAGYA SATYA SRI" userId="587fda75c3ad3df5" providerId="LiveId" clId="{7BDD4240-59BA-445E-B47A-0348CDF93628}" dt="2024-05-02T10:00:23.038" v="410" actId="14100"/>
        <pc:sldMkLst>
          <pc:docMk/>
          <pc:sldMk cId="1915928867" sldId="263"/>
        </pc:sldMkLst>
        <pc:spChg chg="add mod">
          <ac:chgData name="VUTUKURI BHAGYA SATYA SRI" userId="587fda75c3ad3df5" providerId="LiveId" clId="{7BDD4240-59BA-445E-B47A-0348CDF93628}" dt="2024-05-02T06:58:40.043" v="214" actId="767"/>
          <ac:spMkLst>
            <pc:docMk/>
            <pc:sldMk cId="1915928867" sldId="263"/>
            <ac:spMk id="2" creationId="{03F3DDA9-EEF2-D172-1A94-1A89DB7E6DD3}"/>
          </ac:spMkLst>
        </pc:spChg>
        <pc:spChg chg="add mod">
          <ac:chgData name="VUTUKURI BHAGYA SATYA SRI" userId="587fda75c3ad3df5" providerId="LiveId" clId="{7BDD4240-59BA-445E-B47A-0348CDF93628}" dt="2024-05-02T06:59:37.292" v="233" actId="1076"/>
          <ac:spMkLst>
            <pc:docMk/>
            <pc:sldMk cId="1915928867" sldId="263"/>
            <ac:spMk id="3" creationId="{061FB3EA-1A3F-4320-AEFB-478919D2003C}"/>
          </ac:spMkLst>
        </pc:spChg>
        <pc:picChg chg="add mod">
          <ac:chgData name="VUTUKURI BHAGYA SATYA SRI" userId="587fda75c3ad3df5" providerId="LiveId" clId="{7BDD4240-59BA-445E-B47A-0348CDF93628}" dt="2024-05-02T10:00:23.038" v="410" actId="14100"/>
          <ac:picMkLst>
            <pc:docMk/>
            <pc:sldMk cId="1915928867" sldId="263"/>
            <ac:picMk id="4" creationId="{93378BF1-24C1-60E6-FCC9-BFC75833661E}"/>
          </ac:picMkLst>
        </pc:picChg>
      </pc:sldChg>
      <pc:sldChg chg="addSp modSp new mod">
        <pc:chgData name="VUTUKURI BHAGYA SATYA SRI" userId="587fda75c3ad3df5" providerId="LiveId" clId="{7BDD4240-59BA-445E-B47A-0348CDF93628}" dt="2024-05-02T07:04:49.819" v="258" actId="115"/>
        <pc:sldMkLst>
          <pc:docMk/>
          <pc:sldMk cId="4041835170" sldId="264"/>
        </pc:sldMkLst>
        <pc:spChg chg="add mod">
          <ac:chgData name="VUTUKURI BHAGYA SATYA SRI" userId="587fda75c3ad3df5" providerId="LiveId" clId="{7BDD4240-59BA-445E-B47A-0348CDF93628}" dt="2024-05-02T07:04:11.040" v="253" actId="1076"/>
          <ac:spMkLst>
            <pc:docMk/>
            <pc:sldMk cId="4041835170" sldId="264"/>
            <ac:spMk id="2" creationId="{F50B05F0-C0EF-B164-107F-418A72B12EB0}"/>
          </ac:spMkLst>
        </pc:spChg>
        <pc:spChg chg="add mod">
          <ac:chgData name="VUTUKURI BHAGYA SATYA SRI" userId="587fda75c3ad3df5" providerId="LiveId" clId="{7BDD4240-59BA-445E-B47A-0348CDF93628}" dt="2024-05-02T07:04:49.819" v="258" actId="115"/>
          <ac:spMkLst>
            <pc:docMk/>
            <pc:sldMk cId="4041835170" sldId="264"/>
            <ac:spMk id="3" creationId="{15BD7B36-7530-D67C-238D-B8A1D25F61F8}"/>
          </ac:spMkLst>
        </pc:spChg>
      </pc:sldChg>
      <pc:sldChg chg="addSp modSp new mod">
        <pc:chgData name="VUTUKURI BHAGYA SATYA SRI" userId="587fda75c3ad3df5" providerId="LiveId" clId="{7BDD4240-59BA-445E-B47A-0348CDF93628}" dt="2024-05-02T07:06:35.821" v="269" actId="115"/>
        <pc:sldMkLst>
          <pc:docMk/>
          <pc:sldMk cId="1381731734" sldId="265"/>
        </pc:sldMkLst>
        <pc:spChg chg="add mod">
          <ac:chgData name="VUTUKURI BHAGYA SATYA SRI" userId="587fda75c3ad3df5" providerId="LiveId" clId="{7BDD4240-59BA-445E-B47A-0348CDF93628}" dt="2024-05-02T07:06:35.821" v="269" actId="115"/>
          <ac:spMkLst>
            <pc:docMk/>
            <pc:sldMk cId="1381731734" sldId="265"/>
            <ac:spMk id="2" creationId="{88B1D8FC-84AB-7FE0-0A2F-F4CE09280A49}"/>
          </ac:spMkLst>
        </pc:spChg>
      </pc:sldChg>
      <pc:sldChg chg="add del">
        <pc:chgData name="VUTUKURI BHAGYA SATYA SRI" userId="587fda75c3ad3df5" providerId="LiveId" clId="{7BDD4240-59BA-445E-B47A-0348CDF93628}" dt="2024-05-02T07:07:21.987" v="271" actId="2696"/>
        <pc:sldMkLst>
          <pc:docMk/>
          <pc:sldMk cId="2278776492" sldId="266"/>
        </pc:sldMkLst>
      </pc:sldChg>
      <pc:sldChg chg="modSp new mod">
        <pc:chgData name="VUTUKURI BHAGYA SATYA SRI" userId="587fda75c3ad3df5" providerId="LiveId" clId="{7BDD4240-59BA-445E-B47A-0348CDF93628}" dt="2024-05-02T07:12:13.208" v="392" actId="20577"/>
        <pc:sldMkLst>
          <pc:docMk/>
          <pc:sldMk cId="2591312434" sldId="266"/>
        </pc:sldMkLst>
        <pc:spChg chg="mod">
          <ac:chgData name="VUTUKURI BHAGYA SATYA SRI" userId="587fda75c3ad3df5" providerId="LiveId" clId="{7BDD4240-59BA-445E-B47A-0348CDF93628}" dt="2024-05-02T07:12:13.208" v="392" actId="20577"/>
          <ac:spMkLst>
            <pc:docMk/>
            <pc:sldMk cId="2591312434" sldId="266"/>
            <ac:spMk id="2" creationId="{7713A29A-5B63-C4DE-D15D-B66555D93857}"/>
          </ac:spMkLst>
        </pc:spChg>
        <pc:spChg chg="mod">
          <ac:chgData name="VUTUKURI BHAGYA SATYA SRI" userId="587fda75c3ad3df5" providerId="LiveId" clId="{7BDD4240-59BA-445E-B47A-0348CDF93628}" dt="2024-05-02T07:09:05.594" v="282" actId="20577"/>
          <ac:spMkLst>
            <pc:docMk/>
            <pc:sldMk cId="2591312434" sldId="266"/>
            <ac:spMk id="3" creationId="{4FFD178F-6BB2-45E6-D98B-717593B124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77DBB-23F6-4675-AA6B-7CE67DAF527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3450-514E-43B2-B3FF-064D51CF2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8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</a:t>
            </a:r>
          </a:p>
          <a:p>
            <a:r>
              <a:rPr lang="en-IN" dirty="0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3450-514E-43B2-B3FF-064D51CF229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3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6167-583C-AA25-F05E-E2CB73EF4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4026568"/>
            <a:ext cx="5755444" cy="1670989"/>
          </a:xfrm>
        </p:spPr>
        <p:txBody>
          <a:bodyPr>
            <a:normAutofit/>
          </a:bodyPr>
          <a:lstStyle/>
          <a:p>
            <a:r>
              <a:rPr lang="en-IN" sz="5400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DB44F-87A3-EA6C-598B-35CF3EC75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379" y="1565506"/>
            <a:ext cx="6817895" cy="2268558"/>
          </a:xfrm>
        </p:spPr>
        <p:txBody>
          <a:bodyPr>
            <a:normAutofit/>
          </a:bodyPr>
          <a:lstStyle/>
          <a:p>
            <a:r>
              <a:rPr lang="en-IN" sz="5400" dirty="0"/>
              <a:t>HOTEL</a:t>
            </a:r>
          </a:p>
          <a:p>
            <a:r>
              <a:rPr lang="en-IN" sz="5400"/>
              <a:t>RESERVATION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5875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1D8FC-84AB-7FE0-0A2F-F4CE09280A49}"/>
              </a:ext>
            </a:extLst>
          </p:cNvPr>
          <p:cNvSpPr txBox="1"/>
          <p:nvPr/>
        </p:nvSpPr>
        <p:spPr>
          <a:xfrm>
            <a:off x="1111045" y="235974"/>
            <a:ext cx="993058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u="sng" dirty="0">
                <a:latin typeface="Arial Rounded MT Bold" panose="020F0704030504030204" pitchFamily="34" charset="0"/>
              </a:rPr>
              <a:t>2). SECOND NORMAL FORM (2NF):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the second test in the normalization process. It ensures that the relation has no partial dependency.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Partial dependency is functional dependency condition in which, despite the removal an attribute from Y, the FD Y-&gt;X holds. In other words, it is a condition in which a non-prime attribute depends on some prime attributes only, instead of depending on all prime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our database schema, as all the relations have exactly one prime attribute, It passed 2NF test too.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latin typeface="Arial Rounded MT Bold" panose="020F0704030504030204" pitchFamily="34" charset="0"/>
                <a:ea typeface="Cambria Math" panose="02040503050406030204" pitchFamily="18" charset="0"/>
              </a:rPr>
              <a:t>3). THIRD NORMAL FORM (3NF):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the third test in the normalization process. It ensures that the relation has no transitive dependency.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Transitive Dependency is a functional dependency condition in which any two non-prime attributes involve in a functional dependency relationship.</a:t>
            </a:r>
          </a:p>
          <a:p>
            <a:endParaRPr lang="en-US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In all the relations of the database schema, same kind of functional relationship can be observed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i.e..,  Y-&gt;X where Y is a single attribute which is the ID(primary key) and X is the set of all other attributes.</a:t>
            </a:r>
          </a:p>
          <a:p>
            <a:endParaRPr lang="en-US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So this database schema passed 3NF test too.</a:t>
            </a:r>
          </a:p>
          <a:p>
            <a:endParaRPr lang="en-US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With this, it marks the successful normalization process of the database schema.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73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A29A-5B63-C4DE-D15D-B66555D93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355" y="704481"/>
            <a:ext cx="7020232" cy="5735647"/>
          </a:xfrm>
        </p:spPr>
        <p:txBody>
          <a:bodyPr>
            <a:normAutofit/>
          </a:bodyPr>
          <a:lstStyle/>
          <a:p>
            <a:r>
              <a:rPr lang="en-IN" sz="3600" dirty="0"/>
              <a:t>DONE BY GROUP</a:t>
            </a:r>
            <a:br>
              <a:rPr lang="en-IN" sz="3600" dirty="0"/>
            </a:br>
            <a:r>
              <a:rPr lang="en-IN" sz="3600" dirty="0"/>
              <a:t>AP22110010067-B.THANMAI</a:t>
            </a:r>
            <a:br>
              <a:rPr lang="en-IN" sz="3600" dirty="0"/>
            </a:br>
            <a:r>
              <a:rPr lang="en-IN" sz="3600" dirty="0"/>
              <a:t>AP22110010070-M.AASRITHA</a:t>
            </a:r>
            <a:br>
              <a:rPr lang="en-IN" sz="3600" dirty="0"/>
            </a:br>
            <a:r>
              <a:rPr lang="en-IN" sz="3600" dirty="0"/>
              <a:t>AP22110010083-V</a:t>
            </a:r>
            <a:r>
              <a:rPr lang="en-IN" sz="3600"/>
              <a:t>.BHAGYA</a:t>
            </a:r>
            <a:br>
              <a:rPr lang="en-IN" sz="3600"/>
            </a:br>
            <a:r>
              <a:rPr lang="en-IN" sz="3600"/>
              <a:t>CSE-B     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D178F-6BB2-45E6-D98B-717593B12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985694" y="276280"/>
            <a:ext cx="5357600" cy="45719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9131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06F693-2B82-0623-47BE-135467CCA12D}"/>
              </a:ext>
            </a:extLst>
          </p:cNvPr>
          <p:cNvSpPr txBox="1"/>
          <p:nvPr/>
        </p:nvSpPr>
        <p:spPr>
          <a:xfrm>
            <a:off x="4395019" y="784434"/>
            <a:ext cx="7708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E7F4F-2BA3-329A-76EF-63667271E2FF}"/>
              </a:ext>
            </a:extLst>
          </p:cNvPr>
          <p:cNvSpPr txBox="1"/>
          <p:nvPr/>
        </p:nvSpPr>
        <p:spPr>
          <a:xfrm>
            <a:off x="1543665" y="2192594"/>
            <a:ext cx="95176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Database Management Systems (DBMS) are integral to the functionality of an Hotel Management Systems.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They provide a structured framework for storing and managing various types of data related to hostel operations.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With a DBMS, data can be organized, indexed, and retrieved efficiently, enabling quick access to information whenever needed.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This ensures data integrity, security, and facilitates easy scalability as the hostel grows.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It is an efficient way to store information about the tenants, room availability, payments so on all the other management related things.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363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90DD86-AA5D-2352-AA3F-058AFE0E3420}"/>
              </a:ext>
            </a:extLst>
          </p:cNvPr>
          <p:cNvSpPr txBox="1"/>
          <p:nvPr/>
        </p:nvSpPr>
        <p:spPr>
          <a:xfrm>
            <a:off x="2546556" y="412955"/>
            <a:ext cx="9016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A80B8-267A-5ED3-FCB1-CD604AA7847F}"/>
              </a:ext>
            </a:extLst>
          </p:cNvPr>
          <p:cNvSpPr txBox="1"/>
          <p:nvPr/>
        </p:nvSpPr>
        <p:spPr>
          <a:xfrm>
            <a:off x="1263445" y="1332763"/>
            <a:ext cx="9665110" cy="567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Room Availability Search: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search for available rooms based on their preferences, such as room type,                                                   check-in and check-out dates, and any additional criteria like price range or amenities.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Room Booking: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users find a suitable room, they can proceed to book it for specific dates.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Booking Management: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view and manage their bookings through the system's interface.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Payment Handling: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Upon confirming a booking, users proceed to make payments securely through the system.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Customer Information Management: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maintains a centralized database of customer information, including personal details, contact information, and booking history.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70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F76C94-8443-4612-0F5D-65B8589AFB50}"/>
              </a:ext>
            </a:extLst>
          </p:cNvPr>
          <p:cNvSpPr txBox="1"/>
          <p:nvPr/>
        </p:nvSpPr>
        <p:spPr>
          <a:xfrm>
            <a:off x="1327355" y="314632"/>
            <a:ext cx="9586451" cy="6400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Room Type Management:</a:t>
            </a:r>
            <a:endParaRPr lang="en-IN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provides features for managing room types, including defining different room categories (e.g., standard, deluxe, suite) and setting corresponding prices and availability.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Pricing and Availability Management:</a:t>
            </a:r>
            <a:endParaRPr lang="en-IN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dynamically manages room pricing and availability based on factors such as demand, seasonality, and promotional offers.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Reporting and Analytics:</a:t>
            </a:r>
            <a:endParaRPr lang="en-IN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generates comprehensive reports and analytics to track key performance indicators such as occupancy rates, revenue, booking trends, and customer satisfaction scores.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User Authentication and Security:</a:t>
            </a:r>
            <a:endParaRPr lang="en-IN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implements robust user authentication mechanisms to ensure secure access to sensitive information and functionalities.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Integration and Scalability:</a:t>
            </a:r>
            <a:endParaRPr lang="en-IN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is designed to integrate seamlessly with other hotel management systems, third-party APIs, or external services such as online travel agencies (OTAs) and payment gateways.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83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B9AC78-8395-1643-AC0E-15C1D3A2AB17}"/>
              </a:ext>
            </a:extLst>
          </p:cNvPr>
          <p:cNvSpPr txBox="1"/>
          <p:nvPr/>
        </p:nvSpPr>
        <p:spPr>
          <a:xfrm>
            <a:off x="3392130" y="373626"/>
            <a:ext cx="9065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Of 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0DBB3-9312-AC19-7A76-DD41529AAAEE}"/>
              </a:ext>
            </a:extLst>
          </p:cNvPr>
          <p:cNvSpPr txBox="1"/>
          <p:nvPr/>
        </p:nvSpPr>
        <p:spPr>
          <a:xfrm>
            <a:off x="1273277" y="1258529"/>
            <a:ext cx="9645445" cy="5463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Customers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FirstName VARCHAR(50),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Email VARCHAR(100),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Phone VARCHAR(15)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Room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RoomNumber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RoomType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PricePerNight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1719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52E20-A44A-FD7D-BE46-BE6D84006603}"/>
              </a:ext>
            </a:extLst>
          </p:cNvPr>
          <p:cNvSpPr txBox="1"/>
          <p:nvPr/>
        </p:nvSpPr>
        <p:spPr>
          <a:xfrm>
            <a:off x="1229032" y="304800"/>
            <a:ext cx="9743768" cy="692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Booking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CheckInDate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CheckOutDate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FOREIGN KEY (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Customers(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FOREIGN KEY (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Room(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Payment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Amount DECIMAL(10, 2),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PaymentDate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FOREIGN KEY (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Booking(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9661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F76FBA-E0C7-99FC-9C74-404FB68CA344}"/>
              </a:ext>
            </a:extLst>
          </p:cNvPr>
          <p:cNvSpPr txBox="1"/>
          <p:nvPr/>
        </p:nvSpPr>
        <p:spPr>
          <a:xfrm>
            <a:off x="1140542" y="255639"/>
            <a:ext cx="9861755" cy="23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RoomType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TypeName VARCHAR(50),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Description TEXT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83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1FB3EA-1A3F-4320-AEFB-478919D2003C}"/>
              </a:ext>
            </a:extLst>
          </p:cNvPr>
          <p:cNvSpPr txBox="1"/>
          <p:nvPr/>
        </p:nvSpPr>
        <p:spPr>
          <a:xfrm>
            <a:off x="4414684" y="329380"/>
            <a:ext cx="986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78BF1-24C1-60E6-FCC9-BFC75833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2" y="1022778"/>
            <a:ext cx="9606116" cy="48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2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0B05F0-C0EF-B164-107F-418A72B12EB0}"/>
              </a:ext>
            </a:extLst>
          </p:cNvPr>
          <p:cNvSpPr txBox="1"/>
          <p:nvPr/>
        </p:nvSpPr>
        <p:spPr>
          <a:xfrm>
            <a:off x="3913238" y="400976"/>
            <a:ext cx="9556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NORMALISATION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D7B36-7530-D67C-238D-B8A1D25F61F8}"/>
              </a:ext>
            </a:extLst>
          </p:cNvPr>
          <p:cNvSpPr txBox="1"/>
          <p:nvPr/>
        </p:nvSpPr>
        <p:spPr>
          <a:xfrm>
            <a:off x="1248697" y="1435510"/>
            <a:ext cx="98224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Normalization is a series of tests that individual relational schemas go through to ensure that the database is normalized to avoid redundancy as much as possible. It is a process of organizing data in database.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Normalization plays a crucial role in the designing of efficient(GOOD) database schemas. It is in three forms</a:t>
            </a:r>
          </a:p>
          <a:p>
            <a:pPr marL="0" indent="0">
              <a:buNone/>
            </a:pPr>
            <a:r>
              <a:rPr lang="en-US" sz="2400" b="1" u="sng" dirty="0"/>
              <a:t>1). FIRST NORMAL FORM (1NF):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" panose="020B0502040204020203" pitchFamily="34" charset="0"/>
              </a:rPr>
              <a:t>It is the test of the normalization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" panose="020B0502040204020203" pitchFamily="34" charset="0"/>
              </a:rPr>
              <a:t>It ensures that the there are no multi-valued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" panose="020B0502040204020203" pitchFamily="34" charset="0"/>
              </a:rPr>
              <a:t>To Qualify this test, all columns should be atomic in nature(i.e.., No groups or arrays of attributes)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" panose="020B0502040204020203" pitchFamily="34" charset="0"/>
              </a:rPr>
              <a:t>As we’ve seen before, there are no multi-valued attributes in the relations of our Database Schema. So it passes 1NF test.</a:t>
            </a:r>
            <a:endParaRPr lang="en-IN" sz="2400" dirty="0">
              <a:latin typeface="Bahnschrift Light" panose="020B0502040204020203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1835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{475199AF-5C26-40F8-9FA8-8EFACB39D261}tf16401375</Template>
  <TotalTime>49</TotalTime>
  <Words>947</Words>
  <Application>Microsoft Office PowerPoint</Application>
  <PresentationFormat>Widescreen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Rounded MT Bold</vt:lpstr>
      <vt:lpstr>Bahnschrift Light</vt:lpstr>
      <vt:lpstr>Calibri</vt:lpstr>
      <vt:lpstr>Franklin Gothic Book</vt:lpstr>
      <vt:lpstr>MS Shell Dlg 2</vt:lpstr>
      <vt:lpstr>Symbol</vt:lpstr>
      <vt:lpstr>Wingdings</vt:lpstr>
      <vt:lpstr>Wingdings 3</vt:lpstr>
      <vt:lpstr>Madison</vt:lpstr>
      <vt:lpstr>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DONE BY GROUP AP22110010067-B.THANMAI AP22110010070-M.AASRITHA AP22110010083-V.BHAGYA CSE-B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</dc:title>
  <dc:creator>VUTUKURI BHAGYA SATYA SRI</dc:creator>
  <cp:lastModifiedBy>VUTUKURI BHAGYA SATYA SRI</cp:lastModifiedBy>
  <cp:revision>1</cp:revision>
  <dcterms:created xsi:type="dcterms:W3CDTF">2024-05-02T06:23:24Z</dcterms:created>
  <dcterms:modified xsi:type="dcterms:W3CDTF">2024-05-02T10:00:23Z</dcterms:modified>
</cp:coreProperties>
</file>