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9941d2ff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9941d2ff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9941d2ff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9941d2ff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83f09575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83f09575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5b9bccb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5b9bccb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9941d2f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9941d2f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8f23627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8f23627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9941d2ff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9941d2f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9941d2ff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9941d2ff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9941d2ff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9941d2ff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9941d2f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9941d2f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9941d2ff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9941d2ff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Font typeface="Nunito"/>
              <a:buNone/>
              <a:defRPr sz="5000">
                <a:latin typeface="Nunito"/>
                <a:ea typeface="Nunito"/>
                <a:cs typeface="Nunito"/>
                <a:sym typeface="Nunito"/>
              </a:defRPr>
            </a:lvl1pPr>
            <a:lvl2pPr lvl="1" algn="ctr">
              <a:spcBef>
                <a:spcPts val="0"/>
              </a:spcBef>
              <a:spcAft>
                <a:spcPts val="0"/>
              </a:spcAft>
              <a:buSzPts val="5000"/>
              <a:buFont typeface="Nunito"/>
              <a:buNone/>
              <a:defRPr sz="5000">
                <a:latin typeface="Nunito"/>
                <a:ea typeface="Nunito"/>
                <a:cs typeface="Nunito"/>
                <a:sym typeface="Nunito"/>
              </a:defRPr>
            </a:lvl2pPr>
            <a:lvl3pPr lvl="2" algn="ctr">
              <a:spcBef>
                <a:spcPts val="0"/>
              </a:spcBef>
              <a:spcAft>
                <a:spcPts val="0"/>
              </a:spcAft>
              <a:buSzPts val="5000"/>
              <a:buFont typeface="Nunito"/>
              <a:buNone/>
              <a:defRPr sz="5000">
                <a:latin typeface="Nunito"/>
                <a:ea typeface="Nunito"/>
                <a:cs typeface="Nunito"/>
                <a:sym typeface="Nunito"/>
              </a:defRPr>
            </a:lvl3pPr>
            <a:lvl4pPr lvl="3" algn="ctr">
              <a:spcBef>
                <a:spcPts val="0"/>
              </a:spcBef>
              <a:spcAft>
                <a:spcPts val="0"/>
              </a:spcAft>
              <a:buSzPts val="5000"/>
              <a:buFont typeface="Nunito"/>
              <a:buNone/>
              <a:defRPr sz="5000">
                <a:latin typeface="Nunito"/>
                <a:ea typeface="Nunito"/>
                <a:cs typeface="Nunito"/>
                <a:sym typeface="Nunito"/>
              </a:defRPr>
            </a:lvl4pPr>
            <a:lvl5pPr lvl="4" algn="ctr">
              <a:spcBef>
                <a:spcPts val="0"/>
              </a:spcBef>
              <a:spcAft>
                <a:spcPts val="0"/>
              </a:spcAft>
              <a:buSzPts val="5000"/>
              <a:buFont typeface="Nunito"/>
              <a:buNone/>
              <a:defRPr sz="5000">
                <a:latin typeface="Nunito"/>
                <a:ea typeface="Nunito"/>
                <a:cs typeface="Nunito"/>
                <a:sym typeface="Nunito"/>
              </a:defRPr>
            </a:lvl5pPr>
            <a:lvl6pPr lvl="5" algn="ctr">
              <a:spcBef>
                <a:spcPts val="0"/>
              </a:spcBef>
              <a:spcAft>
                <a:spcPts val="0"/>
              </a:spcAft>
              <a:buSzPts val="5000"/>
              <a:buFont typeface="Nunito"/>
              <a:buNone/>
              <a:defRPr sz="5000">
                <a:latin typeface="Nunito"/>
                <a:ea typeface="Nunito"/>
                <a:cs typeface="Nunito"/>
                <a:sym typeface="Nunito"/>
              </a:defRPr>
            </a:lvl6pPr>
            <a:lvl7pPr lvl="6" algn="ctr">
              <a:spcBef>
                <a:spcPts val="0"/>
              </a:spcBef>
              <a:spcAft>
                <a:spcPts val="0"/>
              </a:spcAft>
              <a:buSzPts val="5000"/>
              <a:buFont typeface="Nunito"/>
              <a:buNone/>
              <a:defRPr sz="5000">
                <a:latin typeface="Nunito"/>
                <a:ea typeface="Nunito"/>
                <a:cs typeface="Nunito"/>
                <a:sym typeface="Nunito"/>
              </a:defRPr>
            </a:lvl7pPr>
            <a:lvl8pPr lvl="7" algn="ctr">
              <a:spcBef>
                <a:spcPts val="0"/>
              </a:spcBef>
              <a:spcAft>
                <a:spcPts val="0"/>
              </a:spcAft>
              <a:buSzPts val="5000"/>
              <a:buFont typeface="Nunito"/>
              <a:buNone/>
              <a:defRPr sz="5000">
                <a:latin typeface="Nunito"/>
                <a:ea typeface="Nunito"/>
                <a:cs typeface="Nunito"/>
                <a:sym typeface="Nunito"/>
              </a:defRPr>
            </a:lvl8pPr>
            <a:lvl9pPr lvl="8" algn="ctr">
              <a:spcBef>
                <a:spcPts val="0"/>
              </a:spcBef>
              <a:spcAft>
                <a:spcPts val="0"/>
              </a:spcAft>
              <a:buSzPts val="5000"/>
              <a:buFont typeface="Nunito"/>
              <a:buNone/>
              <a:defRPr sz="5000">
                <a:latin typeface="Nunito"/>
                <a:ea typeface="Nunito"/>
                <a:cs typeface="Nunito"/>
                <a:sym typeface="Nunito"/>
              </a:defRPr>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Nunito"/>
              <a:buNone/>
              <a:defRPr sz="2800">
                <a:latin typeface="Nunito"/>
                <a:ea typeface="Nunito"/>
                <a:cs typeface="Nunito"/>
                <a:sym typeface="Nunito"/>
              </a:defRPr>
            </a:lvl1pPr>
            <a:lvl2pPr lvl="1" algn="ctr">
              <a:lnSpc>
                <a:spcPct val="100000"/>
              </a:lnSpc>
              <a:spcBef>
                <a:spcPts val="0"/>
              </a:spcBef>
              <a:spcAft>
                <a:spcPts val="0"/>
              </a:spcAft>
              <a:buSzPts val="2800"/>
              <a:buFont typeface="Nunito"/>
              <a:buNone/>
              <a:defRPr sz="2800">
                <a:latin typeface="Nunito"/>
                <a:ea typeface="Nunito"/>
                <a:cs typeface="Nunito"/>
                <a:sym typeface="Nunito"/>
              </a:defRPr>
            </a:lvl2pPr>
            <a:lvl3pPr lvl="2" algn="ctr">
              <a:lnSpc>
                <a:spcPct val="100000"/>
              </a:lnSpc>
              <a:spcBef>
                <a:spcPts val="0"/>
              </a:spcBef>
              <a:spcAft>
                <a:spcPts val="0"/>
              </a:spcAft>
              <a:buSzPts val="2800"/>
              <a:buFont typeface="Nunito"/>
              <a:buNone/>
              <a:defRPr sz="2800">
                <a:latin typeface="Nunito"/>
                <a:ea typeface="Nunito"/>
                <a:cs typeface="Nunito"/>
                <a:sym typeface="Nunito"/>
              </a:defRPr>
            </a:lvl3pPr>
            <a:lvl4pPr lvl="3" algn="ctr">
              <a:lnSpc>
                <a:spcPct val="100000"/>
              </a:lnSpc>
              <a:spcBef>
                <a:spcPts val="0"/>
              </a:spcBef>
              <a:spcAft>
                <a:spcPts val="0"/>
              </a:spcAft>
              <a:buSzPts val="2800"/>
              <a:buFont typeface="Nunito"/>
              <a:buNone/>
              <a:defRPr sz="2800">
                <a:latin typeface="Nunito"/>
                <a:ea typeface="Nunito"/>
                <a:cs typeface="Nunito"/>
                <a:sym typeface="Nunito"/>
              </a:defRPr>
            </a:lvl4pPr>
            <a:lvl5pPr lvl="4" algn="ctr">
              <a:lnSpc>
                <a:spcPct val="100000"/>
              </a:lnSpc>
              <a:spcBef>
                <a:spcPts val="0"/>
              </a:spcBef>
              <a:spcAft>
                <a:spcPts val="0"/>
              </a:spcAft>
              <a:buSzPts val="2800"/>
              <a:buFont typeface="Nunito"/>
              <a:buNone/>
              <a:defRPr sz="2800">
                <a:latin typeface="Nunito"/>
                <a:ea typeface="Nunito"/>
                <a:cs typeface="Nunito"/>
                <a:sym typeface="Nunito"/>
              </a:defRPr>
            </a:lvl5pPr>
            <a:lvl6pPr lvl="5" algn="ctr">
              <a:lnSpc>
                <a:spcPct val="100000"/>
              </a:lnSpc>
              <a:spcBef>
                <a:spcPts val="0"/>
              </a:spcBef>
              <a:spcAft>
                <a:spcPts val="0"/>
              </a:spcAft>
              <a:buSzPts val="2800"/>
              <a:buFont typeface="Nunito"/>
              <a:buNone/>
              <a:defRPr sz="2800">
                <a:latin typeface="Nunito"/>
                <a:ea typeface="Nunito"/>
                <a:cs typeface="Nunito"/>
                <a:sym typeface="Nunito"/>
              </a:defRPr>
            </a:lvl6pPr>
            <a:lvl7pPr lvl="6" algn="ctr">
              <a:lnSpc>
                <a:spcPct val="100000"/>
              </a:lnSpc>
              <a:spcBef>
                <a:spcPts val="0"/>
              </a:spcBef>
              <a:spcAft>
                <a:spcPts val="0"/>
              </a:spcAft>
              <a:buSzPts val="2800"/>
              <a:buFont typeface="Nunito"/>
              <a:buNone/>
              <a:defRPr sz="2800">
                <a:latin typeface="Nunito"/>
                <a:ea typeface="Nunito"/>
                <a:cs typeface="Nunito"/>
                <a:sym typeface="Nunito"/>
              </a:defRPr>
            </a:lvl7pPr>
            <a:lvl8pPr lvl="7" algn="ctr">
              <a:lnSpc>
                <a:spcPct val="100000"/>
              </a:lnSpc>
              <a:spcBef>
                <a:spcPts val="0"/>
              </a:spcBef>
              <a:spcAft>
                <a:spcPts val="0"/>
              </a:spcAft>
              <a:buSzPts val="2800"/>
              <a:buFont typeface="Nunito"/>
              <a:buNone/>
              <a:defRPr sz="2800">
                <a:latin typeface="Nunito"/>
                <a:ea typeface="Nunito"/>
                <a:cs typeface="Nunito"/>
                <a:sym typeface="Nunito"/>
              </a:defRPr>
            </a:lvl8pPr>
            <a:lvl9pPr lvl="8" algn="ctr">
              <a:lnSpc>
                <a:spcPct val="100000"/>
              </a:lnSpc>
              <a:spcBef>
                <a:spcPts val="0"/>
              </a:spcBef>
              <a:spcAft>
                <a:spcPts val="0"/>
              </a:spcAft>
              <a:buSzPts val="2800"/>
              <a:buFont typeface="Nunito"/>
              <a:buNone/>
              <a:defRPr sz="2800">
                <a:latin typeface="Nunito"/>
                <a:ea typeface="Nunito"/>
                <a:cs typeface="Nunito"/>
                <a:sym typeface="Nunito"/>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atin typeface="Nunito"/>
                <a:ea typeface="Nunito"/>
                <a:cs typeface="Nunito"/>
                <a:sym typeface="Nunito"/>
              </a:defRPr>
            </a:lvl1pPr>
            <a:lvl2pPr lvl="1">
              <a:buNone/>
              <a:defRPr>
                <a:latin typeface="Nunito"/>
                <a:ea typeface="Nunito"/>
                <a:cs typeface="Nunito"/>
                <a:sym typeface="Nunito"/>
              </a:defRPr>
            </a:lvl2pPr>
            <a:lvl3pPr lvl="2">
              <a:buNone/>
              <a:defRPr>
                <a:latin typeface="Nunito"/>
                <a:ea typeface="Nunito"/>
                <a:cs typeface="Nunito"/>
                <a:sym typeface="Nunito"/>
              </a:defRPr>
            </a:lvl3pPr>
            <a:lvl4pPr lvl="3">
              <a:buNone/>
              <a:defRPr>
                <a:latin typeface="Nunito"/>
                <a:ea typeface="Nunito"/>
                <a:cs typeface="Nunito"/>
                <a:sym typeface="Nunito"/>
              </a:defRPr>
            </a:lvl4pPr>
            <a:lvl5pPr lvl="4">
              <a:buNone/>
              <a:defRPr>
                <a:latin typeface="Nunito"/>
                <a:ea typeface="Nunito"/>
                <a:cs typeface="Nunito"/>
                <a:sym typeface="Nunito"/>
              </a:defRPr>
            </a:lvl5pPr>
            <a:lvl6pPr lvl="5">
              <a:buNone/>
              <a:defRPr>
                <a:latin typeface="Nunito"/>
                <a:ea typeface="Nunito"/>
                <a:cs typeface="Nunito"/>
                <a:sym typeface="Nunito"/>
              </a:defRPr>
            </a:lvl6pPr>
            <a:lvl7pPr lvl="6">
              <a:buNone/>
              <a:defRPr>
                <a:latin typeface="Nunito"/>
                <a:ea typeface="Nunito"/>
                <a:cs typeface="Nunito"/>
                <a:sym typeface="Nunito"/>
              </a:defRPr>
            </a:lvl7pPr>
            <a:lvl8pPr lvl="7">
              <a:buNone/>
              <a:defRPr>
                <a:latin typeface="Nunito"/>
                <a:ea typeface="Nunito"/>
                <a:cs typeface="Nunito"/>
                <a:sym typeface="Nunito"/>
              </a:defRPr>
            </a:lvl8pPr>
            <a:lvl9pPr lvl="8">
              <a:buNone/>
              <a:defRPr>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8696349" y="54324"/>
            <a:ext cx="393601" cy="3936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Nunito"/>
              <a:buNone/>
              <a:defRPr sz="12000">
                <a:latin typeface="Nunito"/>
                <a:ea typeface="Nunito"/>
                <a:cs typeface="Nunito"/>
                <a:sym typeface="Nunito"/>
              </a:defRPr>
            </a:lvl1pPr>
            <a:lvl2pPr lvl="1" algn="ctr">
              <a:spcBef>
                <a:spcPts val="0"/>
              </a:spcBef>
              <a:spcAft>
                <a:spcPts val="0"/>
              </a:spcAft>
              <a:buSzPts val="12000"/>
              <a:buFont typeface="Nunito"/>
              <a:buNone/>
              <a:defRPr sz="12000">
                <a:latin typeface="Nunito"/>
                <a:ea typeface="Nunito"/>
                <a:cs typeface="Nunito"/>
                <a:sym typeface="Nunito"/>
              </a:defRPr>
            </a:lvl2pPr>
            <a:lvl3pPr lvl="2" algn="ctr">
              <a:spcBef>
                <a:spcPts val="0"/>
              </a:spcBef>
              <a:spcAft>
                <a:spcPts val="0"/>
              </a:spcAft>
              <a:buSzPts val="12000"/>
              <a:buFont typeface="Nunito"/>
              <a:buNone/>
              <a:defRPr sz="12000">
                <a:latin typeface="Nunito"/>
                <a:ea typeface="Nunito"/>
                <a:cs typeface="Nunito"/>
                <a:sym typeface="Nunito"/>
              </a:defRPr>
            </a:lvl3pPr>
            <a:lvl4pPr lvl="3" algn="ctr">
              <a:spcBef>
                <a:spcPts val="0"/>
              </a:spcBef>
              <a:spcAft>
                <a:spcPts val="0"/>
              </a:spcAft>
              <a:buSzPts val="12000"/>
              <a:buFont typeface="Nunito"/>
              <a:buNone/>
              <a:defRPr sz="12000">
                <a:latin typeface="Nunito"/>
                <a:ea typeface="Nunito"/>
                <a:cs typeface="Nunito"/>
                <a:sym typeface="Nunito"/>
              </a:defRPr>
            </a:lvl4pPr>
            <a:lvl5pPr lvl="4" algn="ctr">
              <a:spcBef>
                <a:spcPts val="0"/>
              </a:spcBef>
              <a:spcAft>
                <a:spcPts val="0"/>
              </a:spcAft>
              <a:buSzPts val="12000"/>
              <a:buFont typeface="Nunito"/>
              <a:buNone/>
              <a:defRPr sz="12000">
                <a:latin typeface="Nunito"/>
                <a:ea typeface="Nunito"/>
                <a:cs typeface="Nunito"/>
                <a:sym typeface="Nunito"/>
              </a:defRPr>
            </a:lvl5pPr>
            <a:lvl6pPr lvl="5" algn="ctr">
              <a:spcBef>
                <a:spcPts val="0"/>
              </a:spcBef>
              <a:spcAft>
                <a:spcPts val="0"/>
              </a:spcAft>
              <a:buSzPts val="12000"/>
              <a:buFont typeface="Nunito"/>
              <a:buNone/>
              <a:defRPr sz="12000">
                <a:latin typeface="Nunito"/>
                <a:ea typeface="Nunito"/>
                <a:cs typeface="Nunito"/>
                <a:sym typeface="Nunito"/>
              </a:defRPr>
            </a:lvl6pPr>
            <a:lvl7pPr lvl="6" algn="ctr">
              <a:spcBef>
                <a:spcPts val="0"/>
              </a:spcBef>
              <a:spcAft>
                <a:spcPts val="0"/>
              </a:spcAft>
              <a:buSzPts val="12000"/>
              <a:buFont typeface="Nunito"/>
              <a:buNone/>
              <a:defRPr sz="12000">
                <a:latin typeface="Nunito"/>
                <a:ea typeface="Nunito"/>
                <a:cs typeface="Nunito"/>
                <a:sym typeface="Nunito"/>
              </a:defRPr>
            </a:lvl7pPr>
            <a:lvl8pPr lvl="7" algn="ctr">
              <a:spcBef>
                <a:spcPts val="0"/>
              </a:spcBef>
              <a:spcAft>
                <a:spcPts val="0"/>
              </a:spcAft>
              <a:buSzPts val="12000"/>
              <a:buFont typeface="Nunito"/>
              <a:buNone/>
              <a:defRPr sz="12000">
                <a:latin typeface="Nunito"/>
                <a:ea typeface="Nunito"/>
                <a:cs typeface="Nunito"/>
                <a:sym typeface="Nunito"/>
              </a:defRPr>
            </a:lvl8pPr>
            <a:lvl9pPr lvl="8" algn="ctr">
              <a:spcBef>
                <a:spcPts val="0"/>
              </a:spcBef>
              <a:spcAft>
                <a:spcPts val="0"/>
              </a:spcAft>
              <a:buSzPts val="12000"/>
              <a:buFont typeface="Nunito"/>
              <a:buNone/>
              <a:defRPr sz="12000">
                <a:latin typeface="Nunito"/>
                <a:ea typeface="Nunito"/>
                <a:cs typeface="Nunito"/>
                <a:sym typeface="Nunito"/>
              </a:defRPr>
            </a:lvl9pPr>
          </a:lstStyle>
          <a:p>
            <a:r>
              <a:t>xx%</a:t>
            </a:r>
          </a:p>
        </p:txBody>
      </p:sp>
      <p:sp>
        <p:nvSpPr>
          <p:cNvPr id="56" name="Google Shape;5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Font typeface="Nunito"/>
              <a:buChar char="●"/>
              <a:defRPr>
                <a:latin typeface="Nunito"/>
                <a:ea typeface="Nunito"/>
                <a:cs typeface="Nunito"/>
                <a:sym typeface="Nunito"/>
              </a:defRPr>
            </a:lvl1pPr>
            <a:lvl2pPr indent="-317500" lvl="1" marL="914400" algn="ctr">
              <a:spcBef>
                <a:spcPts val="0"/>
              </a:spcBef>
              <a:spcAft>
                <a:spcPts val="0"/>
              </a:spcAft>
              <a:buSzPts val="1400"/>
              <a:buFont typeface="Nunito"/>
              <a:buChar char="○"/>
              <a:defRPr>
                <a:latin typeface="Nunito"/>
                <a:ea typeface="Nunito"/>
                <a:cs typeface="Nunito"/>
                <a:sym typeface="Nunito"/>
              </a:defRPr>
            </a:lvl2pPr>
            <a:lvl3pPr indent="-317500" lvl="2" marL="1371600" algn="ctr">
              <a:spcBef>
                <a:spcPts val="0"/>
              </a:spcBef>
              <a:spcAft>
                <a:spcPts val="0"/>
              </a:spcAft>
              <a:buSzPts val="1400"/>
              <a:buFont typeface="Nunito"/>
              <a:buChar char="■"/>
              <a:defRPr>
                <a:latin typeface="Nunito"/>
                <a:ea typeface="Nunito"/>
                <a:cs typeface="Nunito"/>
                <a:sym typeface="Nunito"/>
              </a:defRPr>
            </a:lvl3pPr>
            <a:lvl4pPr indent="-317500" lvl="3" marL="1828800" algn="ctr">
              <a:spcBef>
                <a:spcPts val="0"/>
              </a:spcBef>
              <a:spcAft>
                <a:spcPts val="0"/>
              </a:spcAft>
              <a:buSzPts val="1400"/>
              <a:buFont typeface="Nunito"/>
              <a:buChar char="●"/>
              <a:defRPr>
                <a:latin typeface="Nunito"/>
                <a:ea typeface="Nunito"/>
                <a:cs typeface="Nunito"/>
                <a:sym typeface="Nunito"/>
              </a:defRPr>
            </a:lvl4pPr>
            <a:lvl5pPr indent="-317500" lvl="4" marL="2286000" algn="ctr">
              <a:spcBef>
                <a:spcPts val="0"/>
              </a:spcBef>
              <a:spcAft>
                <a:spcPts val="0"/>
              </a:spcAft>
              <a:buSzPts val="1400"/>
              <a:buFont typeface="Nunito"/>
              <a:buChar char="○"/>
              <a:defRPr>
                <a:latin typeface="Nunito"/>
                <a:ea typeface="Nunito"/>
                <a:cs typeface="Nunito"/>
                <a:sym typeface="Nunito"/>
              </a:defRPr>
            </a:lvl5pPr>
            <a:lvl6pPr indent="-317500" lvl="5" marL="2743200" algn="ctr">
              <a:spcBef>
                <a:spcPts val="0"/>
              </a:spcBef>
              <a:spcAft>
                <a:spcPts val="0"/>
              </a:spcAft>
              <a:buSzPts val="1400"/>
              <a:buFont typeface="Nunito"/>
              <a:buChar char="■"/>
              <a:defRPr>
                <a:latin typeface="Nunito"/>
                <a:ea typeface="Nunito"/>
                <a:cs typeface="Nunito"/>
                <a:sym typeface="Nunito"/>
              </a:defRPr>
            </a:lvl6pPr>
            <a:lvl7pPr indent="-317500" lvl="6" marL="3200400" algn="ctr">
              <a:spcBef>
                <a:spcPts val="0"/>
              </a:spcBef>
              <a:spcAft>
                <a:spcPts val="0"/>
              </a:spcAft>
              <a:buSzPts val="1400"/>
              <a:buFont typeface="Nunito"/>
              <a:buChar char="●"/>
              <a:defRPr>
                <a:latin typeface="Nunito"/>
                <a:ea typeface="Nunito"/>
                <a:cs typeface="Nunito"/>
                <a:sym typeface="Nunito"/>
              </a:defRPr>
            </a:lvl7pPr>
            <a:lvl8pPr indent="-317500" lvl="7" marL="3657600" algn="ctr">
              <a:spcBef>
                <a:spcPts val="0"/>
              </a:spcBef>
              <a:spcAft>
                <a:spcPts val="0"/>
              </a:spcAft>
              <a:buSzPts val="1400"/>
              <a:buFont typeface="Nunito"/>
              <a:buChar char="○"/>
              <a:defRPr>
                <a:latin typeface="Nunito"/>
                <a:ea typeface="Nunito"/>
                <a:cs typeface="Nunito"/>
                <a:sym typeface="Nunito"/>
              </a:defRPr>
            </a:lvl8pPr>
            <a:lvl9pPr indent="-317500" lvl="8" marL="4114800" algn="ctr">
              <a:spcBef>
                <a:spcPts val="0"/>
              </a:spcBef>
              <a:spcAft>
                <a:spcPts val="0"/>
              </a:spcAft>
              <a:buSzPts val="1400"/>
              <a:buFont typeface="Nunito"/>
              <a:buChar char="■"/>
              <a:defRPr>
                <a:latin typeface="Nunito"/>
                <a:ea typeface="Nunito"/>
                <a:cs typeface="Nunito"/>
                <a:sym typeface="Nunito"/>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atin typeface="Nunito"/>
                <a:ea typeface="Nunito"/>
                <a:cs typeface="Nunito"/>
                <a:sym typeface="Nunito"/>
              </a:defRPr>
            </a:lvl1pPr>
            <a:lvl2pPr lvl="1">
              <a:buNone/>
              <a:defRPr>
                <a:latin typeface="Nunito"/>
                <a:ea typeface="Nunito"/>
                <a:cs typeface="Nunito"/>
                <a:sym typeface="Nunito"/>
              </a:defRPr>
            </a:lvl2pPr>
            <a:lvl3pPr lvl="2">
              <a:buNone/>
              <a:defRPr>
                <a:latin typeface="Nunito"/>
                <a:ea typeface="Nunito"/>
                <a:cs typeface="Nunito"/>
                <a:sym typeface="Nunito"/>
              </a:defRPr>
            </a:lvl3pPr>
            <a:lvl4pPr lvl="3">
              <a:buNone/>
              <a:defRPr>
                <a:latin typeface="Nunito"/>
                <a:ea typeface="Nunito"/>
                <a:cs typeface="Nunito"/>
                <a:sym typeface="Nunito"/>
              </a:defRPr>
            </a:lvl4pPr>
            <a:lvl5pPr lvl="4">
              <a:buNone/>
              <a:defRPr>
                <a:latin typeface="Nunito"/>
                <a:ea typeface="Nunito"/>
                <a:cs typeface="Nunito"/>
                <a:sym typeface="Nunito"/>
              </a:defRPr>
            </a:lvl5pPr>
            <a:lvl6pPr lvl="5">
              <a:buNone/>
              <a:defRPr>
                <a:latin typeface="Nunito"/>
                <a:ea typeface="Nunito"/>
                <a:cs typeface="Nunito"/>
                <a:sym typeface="Nunito"/>
              </a:defRPr>
            </a:lvl6pPr>
            <a:lvl7pPr lvl="6">
              <a:buNone/>
              <a:defRPr>
                <a:latin typeface="Nunito"/>
                <a:ea typeface="Nunito"/>
                <a:cs typeface="Nunito"/>
                <a:sym typeface="Nunito"/>
              </a:defRPr>
            </a:lvl7pPr>
            <a:lvl8pPr lvl="7">
              <a:buNone/>
              <a:defRPr>
                <a:latin typeface="Nunito"/>
                <a:ea typeface="Nunito"/>
                <a:cs typeface="Nunito"/>
                <a:sym typeface="Nunito"/>
              </a:defRPr>
            </a:lvl8pPr>
            <a:lvl9pPr lvl="8">
              <a:buNone/>
              <a:defRPr>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pic>
        <p:nvPicPr>
          <p:cNvPr id="58" name="Google Shape;58;p11"/>
          <p:cNvPicPr preferRelativeResize="0"/>
          <p:nvPr/>
        </p:nvPicPr>
        <p:blipFill>
          <a:blip r:embed="rId2">
            <a:alphaModFix/>
          </a:blip>
          <a:stretch>
            <a:fillRect/>
          </a:stretch>
        </p:blipFill>
        <p:spPr>
          <a:xfrm>
            <a:off x="8696349" y="54324"/>
            <a:ext cx="393601" cy="3936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Nunito"/>
              <a:buNone/>
              <a:defRPr sz="3600">
                <a:latin typeface="Nunito"/>
                <a:ea typeface="Nunito"/>
                <a:cs typeface="Nunito"/>
                <a:sym typeface="Nunito"/>
              </a:defRPr>
            </a:lvl1pPr>
            <a:lvl2pPr lvl="1" algn="ctr">
              <a:spcBef>
                <a:spcPts val="0"/>
              </a:spcBef>
              <a:spcAft>
                <a:spcPts val="0"/>
              </a:spcAft>
              <a:buSzPts val="3600"/>
              <a:buFont typeface="Nunito"/>
              <a:buNone/>
              <a:defRPr sz="3600">
                <a:latin typeface="Nunito"/>
                <a:ea typeface="Nunito"/>
                <a:cs typeface="Nunito"/>
                <a:sym typeface="Nunito"/>
              </a:defRPr>
            </a:lvl2pPr>
            <a:lvl3pPr lvl="2" algn="ctr">
              <a:spcBef>
                <a:spcPts val="0"/>
              </a:spcBef>
              <a:spcAft>
                <a:spcPts val="0"/>
              </a:spcAft>
              <a:buSzPts val="3600"/>
              <a:buFont typeface="Nunito"/>
              <a:buNone/>
              <a:defRPr sz="3600">
                <a:latin typeface="Nunito"/>
                <a:ea typeface="Nunito"/>
                <a:cs typeface="Nunito"/>
                <a:sym typeface="Nunito"/>
              </a:defRPr>
            </a:lvl3pPr>
            <a:lvl4pPr lvl="3" algn="ctr">
              <a:spcBef>
                <a:spcPts val="0"/>
              </a:spcBef>
              <a:spcAft>
                <a:spcPts val="0"/>
              </a:spcAft>
              <a:buSzPts val="3600"/>
              <a:buFont typeface="Nunito"/>
              <a:buNone/>
              <a:defRPr sz="3600">
                <a:latin typeface="Nunito"/>
                <a:ea typeface="Nunito"/>
                <a:cs typeface="Nunito"/>
                <a:sym typeface="Nunito"/>
              </a:defRPr>
            </a:lvl4pPr>
            <a:lvl5pPr lvl="4" algn="ctr">
              <a:spcBef>
                <a:spcPts val="0"/>
              </a:spcBef>
              <a:spcAft>
                <a:spcPts val="0"/>
              </a:spcAft>
              <a:buSzPts val="3600"/>
              <a:buFont typeface="Nunito"/>
              <a:buNone/>
              <a:defRPr sz="3600">
                <a:latin typeface="Nunito"/>
                <a:ea typeface="Nunito"/>
                <a:cs typeface="Nunito"/>
                <a:sym typeface="Nunito"/>
              </a:defRPr>
            </a:lvl5pPr>
            <a:lvl6pPr lvl="5" algn="ctr">
              <a:spcBef>
                <a:spcPts val="0"/>
              </a:spcBef>
              <a:spcAft>
                <a:spcPts val="0"/>
              </a:spcAft>
              <a:buSzPts val="3600"/>
              <a:buFont typeface="Nunito"/>
              <a:buNone/>
              <a:defRPr sz="3600">
                <a:latin typeface="Nunito"/>
                <a:ea typeface="Nunito"/>
                <a:cs typeface="Nunito"/>
                <a:sym typeface="Nunito"/>
              </a:defRPr>
            </a:lvl6pPr>
            <a:lvl7pPr lvl="6" algn="ctr">
              <a:spcBef>
                <a:spcPts val="0"/>
              </a:spcBef>
              <a:spcAft>
                <a:spcPts val="0"/>
              </a:spcAft>
              <a:buSzPts val="3600"/>
              <a:buFont typeface="Nunito"/>
              <a:buNone/>
              <a:defRPr sz="3600">
                <a:latin typeface="Nunito"/>
                <a:ea typeface="Nunito"/>
                <a:cs typeface="Nunito"/>
                <a:sym typeface="Nunito"/>
              </a:defRPr>
            </a:lvl7pPr>
            <a:lvl8pPr lvl="7" algn="ctr">
              <a:spcBef>
                <a:spcPts val="0"/>
              </a:spcBef>
              <a:spcAft>
                <a:spcPts val="0"/>
              </a:spcAft>
              <a:buSzPts val="3600"/>
              <a:buFont typeface="Nunito"/>
              <a:buNone/>
              <a:defRPr sz="3600">
                <a:latin typeface="Nunito"/>
                <a:ea typeface="Nunito"/>
                <a:cs typeface="Nunito"/>
                <a:sym typeface="Nunito"/>
              </a:defRPr>
            </a:lvl8pPr>
            <a:lvl9pPr lvl="8" algn="ctr">
              <a:spcBef>
                <a:spcPts val="0"/>
              </a:spcBef>
              <a:spcAft>
                <a:spcPts val="0"/>
              </a:spcAft>
              <a:buSzPts val="3600"/>
              <a:buFont typeface="Nunito"/>
              <a:buNone/>
              <a:defRPr sz="3600">
                <a:latin typeface="Nunito"/>
                <a:ea typeface="Nunito"/>
                <a:cs typeface="Nunito"/>
                <a:sym typeface="Nunito"/>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atin typeface="Nunito"/>
                <a:ea typeface="Nunito"/>
                <a:cs typeface="Nunito"/>
                <a:sym typeface="Nunito"/>
              </a:defRPr>
            </a:lvl1pPr>
            <a:lvl2pPr lvl="1">
              <a:buNone/>
              <a:defRPr>
                <a:latin typeface="Nunito"/>
                <a:ea typeface="Nunito"/>
                <a:cs typeface="Nunito"/>
                <a:sym typeface="Nunito"/>
              </a:defRPr>
            </a:lvl2pPr>
            <a:lvl3pPr lvl="2">
              <a:buNone/>
              <a:defRPr>
                <a:latin typeface="Nunito"/>
                <a:ea typeface="Nunito"/>
                <a:cs typeface="Nunito"/>
                <a:sym typeface="Nunito"/>
              </a:defRPr>
            </a:lvl3pPr>
            <a:lvl4pPr lvl="3">
              <a:buNone/>
              <a:defRPr>
                <a:latin typeface="Nunito"/>
                <a:ea typeface="Nunito"/>
                <a:cs typeface="Nunito"/>
                <a:sym typeface="Nunito"/>
              </a:defRPr>
            </a:lvl4pPr>
            <a:lvl5pPr lvl="4">
              <a:buNone/>
              <a:defRPr>
                <a:latin typeface="Nunito"/>
                <a:ea typeface="Nunito"/>
                <a:cs typeface="Nunito"/>
                <a:sym typeface="Nunito"/>
              </a:defRPr>
            </a:lvl5pPr>
            <a:lvl6pPr lvl="5">
              <a:buNone/>
              <a:defRPr>
                <a:latin typeface="Nunito"/>
                <a:ea typeface="Nunito"/>
                <a:cs typeface="Nunito"/>
                <a:sym typeface="Nunito"/>
              </a:defRPr>
            </a:lvl6pPr>
            <a:lvl7pPr lvl="6">
              <a:buNone/>
              <a:defRPr>
                <a:latin typeface="Nunito"/>
                <a:ea typeface="Nunito"/>
                <a:cs typeface="Nunito"/>
                <a:sym typeface="Nunito"/>
              </a:defRPr>
            </a:lvl7pPr>
            <a:lvl8pPr lvl="7">
              <a:buNone/>
              <a:defRPr>
                <a:latin typeface="Nunito"/>
                <a:ea typeface="Nunito"/>
                <a:cs typeface="Nunito"/>
                <a:sym typeface="Nunito"/>
              </a:defRPr>
            </a:lvl8pPr>
            <a:lvl9pPr lvl="8">
              <a:buNone/>
              <a:defRPr>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a:blip r:embed="rId2">
            <a:alphaModFix/>
          </a:blip>
          <a:stretch>
            <a:fillRect/>
          </a:stretch>
        </p:blipFill>
        <p:spPr>
          <a:xfrm>
            <a:off x="8696349" y="54324"/>
            <a:ext cx="393601" cy="393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Nunito"/>
              <a:buNone/>
              <a:defRPr>
                <a:latin typeface="Nunito"/>
                <a:ea typeface="Nunito"/>
                <a:cs typeface="Nunito"/>
                <a:sym typeface="Nunito"/>
              </a:defRPr>
            </a:lvl1pPr>
            <a:lvl2pPr lvl="1">
              <a:spcBef>
                <a:spcPts val="0"/>
              </a:spcBef>
              <a:spcAft>
                <a:spcPts val="0"/>
              </a:spcAft>
              <a:buSzPts val="2800"/>
              <a:buFont typeface="Nunito"/>
              <a:buNone/>
              <a:defRPr>
                <a:latin typeface="Nunito"/>
                <a:ea typeface="Nunito"/>
                <a:cs typeface="Nunito"/>
                <a:sym typeface="Nunito"/>
              </a:defRPr>
            </a:lvl2pPr>
            <a:lvl3pPr lvl="2">
              <a:spcBef>
                <a:spcPts val="0"/>
              </a:spcBef>
              <a:spcAft>
                <a:spcPts val="0"/>
              </a:spcAft>
              <a:buSzPts val="2800"/>
              <a:buFont typeface="Nunito"/>
              <a:buNone/>
              <a:defRPr>
                <a:latin typeface="Nunito"/>
                <a:ea typeface="Nunito"/>
                <a:cs typeface="Nunito"/>
                <a:sym typeface="Nunito"/>
              </a:defRPr>
            </a:lvl3pPr>
            <a:lvl4pPr lvl="3">
              <a:spcBef>
                <a:spcPts val="0"/>
              </a:spcBef>
              <a:spcAft>
                <a:spcPts val="0"/>
              </a:spcAft>
              <a:buSzPts val="2800"/>
              <a:buFont typeface="Nunito"/>
              <a:buNone/>
              <a:defRPr>
                <a:latin typeface="Nunito"/>
                <a:ea typeface="Nunito"/>
                <a:cs typeface="Nunito"/>
                <a:sym typeface="Nunito"/>
              </a:defRPr>
            </a:lvl4pPr>
            <a:lvl5pPr lvl="4">
              <a:spcBef>
                <a:spcPts val="0"/>
              </a:spcBef>
              <a:spcAft>
                <a:spcPts val="0"/>
              </a:spcAft>
              <a:buSzPts val="2800"/>
              <a:buFont typeface="Nunito"/>
              <a:buNone/>
              <a:defRPr>
                <a:latin typeface="Nunito"/>
                <a:ea typeface="Nunito"/>
                <a:cs typeface="Nunito"/>
                <a:sym typeface="Nunito"/>
              </a:defRPr>
            </a:lvl5pPr>
            <a:lvl6pPr lvl="5">
              <a:spcBef>
                <a:spcPts val="0"/>
              </a:spcBef>
              <a:spcAft>
                <a:spcPts val="0"/>
              </a:spcAft>
              <a:buSzPts val="2800"/>
              <a:buFont typeface="Nunito"/>
              <a:buNone/>
              <a:defRPr>
                <a:latin typeface="Nunito"/>
                <a:ea typeface="Nunito"/>
                <a:cs typeface="Nunito"/>
                <a:sym typeface="Nunito"/>
              </a:defRPr>
            </a:lvl6pPr>
            <a:lvl7pPr lvl="6">
              <a:spcBef>
                <a:spcPts val="0"/>
              </a:spcBef>
              <a:spcAft>
                <a:spcPts val="0"/>
              </a:spcAft>
              <a:buSzPts val="2800"/>
              <a:buFont typeface="Nunito"/>
              <a:buNone/>
              <a:defRPr>
                <a:latin typeface="Nunito"/>
                <a:ea typeface="Nunito"/>
                <a:cs typeface="Nunito"/>
                <a:sym typeface="Nunito"/>
              </a:defRPr>
            </a:lvl7pPr>
            <a:lvl8pPr lvl="7">
              <a:spcBef>
                <a:spcPts val="0"/>
              </a:spcBef>
              <a:spcAft>
                <a:spcPts val="0"/>
              </a:spcAft>
              <a:buSzPts val="2800"/>
              <a:buFont typeface="Nunito"/>
              <a:buNone/>
              <a:defRPr>
                <a:latin typeface="Nunito"/>
                <a:ea typeface="Nunito"/>
                <a:cs typeface="Nunito"/>
                <a:sym typeface="Nunito"/>
              </a:defRPr>
            </a:lvl8pPr>
            <a:lvl9pPr lvl="8">
              <a:spcBef>
                <a:spcPts val="0"/>
              </a:spcBef>
              <a:spcAft>
                <a:spcPts val="0"/>
              </a:spcAft>
              <a:buSzPts val="2800"/>
              <a:buFont typeface="Nunito"/>
              <a:buNone/>
              <a:defRPr>
                <a:latin typeface="Nunito"/>
                <a:ea typeface="Nunito"/>
                <a:cs typeface="Nunito"/>
                <a:sym typeface="Nunito"/>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Nunito"/>
              <a:buChar char="●"/>
              <a:defRPr>
                <a:latin typeface="Nunito"/>
                <a:ea typeface="Nunito"/>
                <a:cs typeface="Nunito"/>
                <a:sym typeface="Nunito"/>
              </a:defRPr>
            </a:lvl1pPr>
            <a:lvl2pPr indent="-317500" lvl="1" marL="914400">
              <a:spcBef>
                <a:spcPts val="0"/>
              </a:spcBef>
              <a:spcAft>
                <a:spcPts val="0"/>
              </a:spcAft>
              <a:buSzPts val="1400"/>
              <a:buFont typeface="Nunito"/>
              <a:buChar char="○"/>
              <a:defRPr>
                <a:latin typeface="Nunito"/>
                <a:ea typeface="Nunito"/>
                <a:cs typeface="Nunito"/>
                <a:sym typeface="Nunito"/>
              </a:defRPr>
            </a:lvl2pPr>
            <a:lvl3pPr indent="-317500" lvl="2" marL="1371600">
              <a:spcBef>
                <a:spcPts val="0"/>
              </a:spcBef>
              <a:spcAft>
                <a:spcPts val="0"/>
              </a:spcAft>
              <a:buSzPts val="1400"/>
              <a:buFont typeface="Nunito"/>
              <a:buChar char="■"/>
              <a:defRPr>
                <a:latin typeface="Nunito"/>
                <a:ea typeface="Nunito"/>
                <a:cs typeface="Nunito"/>
                <a:sym typeface="Nunito"/>
              </a:defRPr>
            </a:lvl3pPr>
            <a:lvl4pPr indent="-317500" lvl="3" marL="1828800">
              <a:spcBef>
                <a:spcPts val="0"/>
              </a:spcBef>
              <a:spcAft>
                <a:spcPts val="0"/>
              </a:spcAft>
              <a:buSzPts val="1400"/>
              <a:buFont typeface="Nunito"/>
              <a:buChar char="●"/>
              <a:defRPr>
                <a:latin typeface="Nunito"/>
                <a:ea typeface="Nunito"/>
                <a:cs typeface="Nunito"/>
                <a:sym typeface="Nunito"/>
              </a:defRPr>
            </a:lvl4pPr>
            <a:lvl5pPr indent="-317500" lvl="4" marL="2286000">
              <a:spcBef>
                <a:spcPts val="0"/>
              </a:spcBef>
              <a:spcAft>
                <a:spcPts val="0"/>
              </a:spcAft>
              <a:buSzPts val="1400"/>
              <a:buFont typeface="Nunito"/>
              <a:buChar char="○"/>
              <a:defRPr>
                <a:latin typeface="Nunito"/>
                <a:ea typeface="Nunito"/>
                <a:cs typeface="Nunito"/>
                <a:sym typeface="Nunito"/>
              </a:defRPr>
            </a:lvl5pPr>
            <a:lvl6pPr indent="-317500" lvl="5" marL="2743200">
              <a:spcBef>
                <a:spcPts val="0"/>
              </a:spcBef>
              <a:spcAft>
                <a:spcPts val="0"/>
              </a:spcAft>
              <a:buSzPts val="1400"/>
              <a:buFont typeface="Nunito"/>
              <a:buChar char="■"/>
              <a:defRPr>
                <a:latin typeface="Nunito"/>
                <a:ea typeface="Nunito"/>
                <a:cs typeface="Nunito"/>
                <a:sym typeface="Nunito"/>
              </a:defRPr>
            </a:lvl6pPr>
            <a:lvl7pPr indent="-317500" lvl="6" marL="3200400">
              <a:spcBef>
                <a:spcPts val="0"/>
              </a:spcBef>
              <a:spcAft>
                <a:spcPts val="0"/>
              </a:spcAft>
              <a:buSzPts val="1400"/>
              <a:buFont typeface="Nunito"/>
              <a:buChar char="●"/>
              <a:defRPr>
                <a:latin typeface="Nunito"/>
                <a:ea typeface="Nunito"/>
                <a:cs typeface="Nunito"/>
                <a:sym typeface="Nunito"/>
              </a:defRPr>
            </a:lvl7pPr>
            <a:lvl8pPr indent="-317500" lvl="7" marL="3657600">
              <a:spcBef>
                <a:spcPts val="0"/>
              </a:spcBef>
              <a:spcAft>
                <a:spcPts val="0"/>
              </a:spcAft>
              <a:buSzPts val="1400"/>
              <a:buFont typeface="Nunito"/>
              <a:buChar char="○"/>
              <a:defRPr>
                <a:latin typeface="Nunito"/>
                <a:ea typeface="Nunito"/>
                <a:cs typeface="Nunito"/>
                <a:sym typeface="Nunito"/>
              </a:defRPr>
            </a:lvl8pPr>
            <a:lvl9pPr indent="-317500" lvl="8" marL="4114800">
              <a:spcBef>
                <a:spcPts val="0"/>
              </a:spcBef>
              <a:spcAft>
                <a:spcPts val="0"/>
              </a:spcAft>
              <a:buSzPts val="1400"/>
              <a:buFont typeface="Nunito"/>
              <a:buChar char="■"/>
              <a:defRPr>
                <a:latin typeface="Nunito"/>
                <a:ea typeface="Nunito"/>
                <a:cs typeface="Nunito"/>
                <a:sym typeface="Nunito"/>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atin typeface="Nunito"/>
                <a:ea typeface="Nunito"/>
                <a:cs typeface="Nunito"/>
                <a:sym typeface="Nunito"/>
              </a:defRPr>
            </a:lvl1pPr>
            <a:lvl2pPr lvl="1">
              <a:buNone/>
              <a:defRPr>
                <a:latin typeface="Nunito"/>
                <a:ea typeface="Nunito"/>
                <a:cs typeface="Nunito"/>
                <a:sym typeface="Nunito"/>
              </a:defRPr>
            </a:lvl2pPr>
            <a:lvl3pPr lvl="2">
              <a:buNone/>
              <a:defRPr>
                <a:latin typeface="Nunito"/>
                <a:ea typeface="Nunito"/>
                <a:cs typeface="Nunito"/>
                <a:sym typeface="Nunito"/>
              </a:defRPr>
            </a:lvl3pPr>
            <a:lvl4pPr lvl="3">
              <a:buNone/>
              <a:defRPr>
                <a:latin typeface="Nunito"/>
                <a:ea typeface="Nunito"/>
                <a:cs typeface="Nunito"/>
                <a:sym typeface="Nunito"/>
              </a:defRPr>
            </a:lvl4pPr>
            <a:lvl5pPr lvl="4">
              <a:buNone/>
              <a:defRPr>
                <a:latin typeface="Nunito"/>
                <a:ea typeface="Nunito"/>
                <a:cs typeface="Nunito"/>
                <a:sym typeface="Nunito"/>
              </a:defRPr>
            </a:lvl5pPr>
            <a:lvl6pPr lvl="5">
              <a:buNone/>
              <a:defRPr>
                <a:latin typeface="Nunito"/>
                <a:ea typeface="Nunito"/>
                <a:cs typeface="Nunito"/>
                <a:sym typeface="Nunito"/>
              </a:defRPr>
            </a:lvl6pPr>
            <a:lvl7pPr lvl="6">
              <a:buNone/>
              <a:defRPr>
                <a:latin typeface="Nunito"/>
                <a:ea typeface="Nunito"/>
                <a:cs typeface="Nunito"/>
                <a:sym typeface="Nunito"/>
              </a:defRPr>
            </a:lvl7pPr>
            <a:lvl8pPr lvl="7">
              <a:buNone/>
              <a:defRPr>
                <a:latin typeface="Nunito"/>
                <a:ea typeface="Nunito"/>
                <a:cs typeface="Nunito"/>
                <a:sym typeface="Nunito"/>
              </a:defRPr>
            </a:lvl8pPr>
            <a:lvl9pPr lvl="8">
              <a:buNone/>
              <a:defRPr>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4"/>
          <p:cNvPicPr preferRelativeResize="0"/>
          <p:nvPr/>
        </p:nvPicPr>
        <p:blipFill>
          <a:blip r:embed="rId2">
            <a:alphaModFix/>
          </a:blip>
          <a:stretch>
            <a:fillRect/>
          </a:stretch>
        </p:blipFill>
        <p:spPr>
          <a:xfrm>
            <a:off x="8696349" y="54324"/>
            <a:ext cx="393601" cy="3936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Nunito"/>
              <a:buNone/>
              <a:defRPr>
                <a:latin typeface="Nunito"/>
                <a:ea typeface="Nunito"/>
                <a:cs typeface="Nunito"/>
                <a:sym typeface="Nunito"/>
              </a:defRPr>
            </a:lvl1pPr>
            <a:lvl2pPr lvl="1">
              <a:spcBef>
                <a:spcPts val="0"/>
              </a:spcBef>
              <a:spcAft>
                <a:spcPts val="0"/>
              </a:spcAft>
              <a:buSzPts val="2800"/>
              <a:buFont typeface="Nunito"/>
              <a:buNone/>
              <a:defRPr>
                <a:latin typeface="Nunito"/>
                <a:ea typeface="Nunito"/>
                <a:cs typeface="Nunito"/>
                <a:sym typeface="Nunito"/>
              </a:defRPr>
            </a:lvl2pPr>
            <a:lvl3pPr lvl="2">
              <a:spcBef>
                <a:spcPts val="0"/>
              </a:spcBef>
              <a:spcAft>
                <a:spcPts val="0"/>
              </a:spcAft>
              <a:buSzPts val="2800"/>
              <a:buFont typeface="Nunito"/>
              <a:buNone/>
              <a:defRPr>
                <a:latin typeface="Nunito"/>
                <a:ea typeface="Nunito"/>
                <a:cs typeface="Nunito"/>
                <a:sym typeface="Nunito"/>
              </a:defRPr>
            </a:lvl3pPr>
            <a:lvl4pPr lvl="3">
              <a:spcBef>
                <a:spcPts val="0"/>
              </a:spcBef>
              <a:spcAft>
                <a:spcPts val="0"/>
              </a:spcAft>
              <a:buSzPts val="2800"/>
              <a:buFont typeface="Nunito"/>
              <a:buNone/>
              <a:defRPr>
                <a:latin typeface="Nunito"/>
                <a:ea typeface="Nunito"/>
                <a:cs typeface="Nunito"/>
                <a:sym typeface="Nunito"/>
              </a:defRPr>
            </a:lvl4pPr>
            <a:lvl5pPr lvl="4">
              <a:spcBef>
                <a:spcPts val="0"/>
              </a:spcBef>
              <a:spcAft>
                <a:spcPts val="0"/>
              </a:spcAft>
              <a:buSzPts val="2800"/>
              <a:buFont typeface="Nunito"/>
              <a:buNone/>
              <a:defRPr>
                <a:latin typeface="Nunito"/>
                <a:ea typeface="Nunito"/>
                <a:cs typeface="Nunito"/>
                <a:sym typeface="Nunito"/>
              </a:defRPr>
            </a:lvl5pPr>
            <a:lvl6pPr lvl="5">
              <a:spcBef>
                <a:spcPts val="0"/>
              </a:spcBef>
              <a:spcAft>
                <a:spcPts val="0"/>
              </a:spcAft>
              <a:buSzPts val="2800"/>
              <a:buFont typeface="Nunito"/>
              <a:buNone/>
              <a:defRPr>
                <a:latin typeface="Nunito"/>
                <a:ea typeface="Nunito"/>
                <a:cs typeface="Nunito"/>
                <a:sym typeface="Nunito"/>
              </a:defRPr>
            </a:lvl6pPr>
            <a:lvl7pPr lvl="6">
              <a:spcBef>
                <a:spcPts val="0"/>
              </a:spcBef>
              <a:spcAft>
                <a:spcPts val="0"/>
              </a:spcAft>
              <a:buSzPts val="2800"/>
              <a:buFont typeface="Nunito"/>
              <a:buNone/>
              <a:defRPr>
                <a:latin typeface="Nunito"/>
                <a:ea typeface="Nunito"/>
                <a:cs typeface="Nunito"/>
                <a:sym typeface="Nunito"/>
              </a:defRPr>
            </a:lvl7pPr>
            <a:lvl8pPr lvl="7">
              <a:spcBef>
                <a:spcPts val="0"/>
              </a:spcBef>
              <a:spcAft>
                <a:spcPts val="0"/>
              </a:spcAft>
              <a:buSzPts val="2800"/>
              <a:buFont typeface="Nunito"/>
              <a:buNone/>
              <a:defRPr>
                <a:latin typeface="Nunito"/>
                <a:ea typeface="Nunito"/>
                <a:cs typeface="Nunito"/>
                <a:sym typeface="Nunito"/>
              </a:defRPr>
            </a:lvl8pPr>
            <a:lvl9pPr lvl="8">
              <a:spcBef>
                <a:spcPts val="0"/>
              </a:spcBef>
              <a:spcAft>
                <a:spcPts val="0"/>
              </a:spcAft>
              <a:buSzPts val="2800"/>
              <a:buFont typeface="Nunito"/>
              <a:buNone/>
              <a:defRPr>
                <a:latin typeface="Nunito"/>
                <a:ea typeface="Nunito"/>
                <a:cs typeface="Nunito"/>
                <a:sym typeface="Nunito"/>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Nunito"/>
              <a:buChar char="●"/>
              <a:defRPr sz="1400">
                <a:latin typeface="Nunito"/>
                <a:ea typeface="Nunito"/>
                <a:cs typeface="Nunito"/>
                <a:sym typeface="Nunito"/>
              </a:defRPr>
            </a:lvl1pPr>
            <a:lvl2pPr indent="-304800" lvl="1" marL="914400">
              <a:spcBef>
                <a:spcPts val="0"/>
              </a:spcBef>
              <a:spcAft>
                <a:spcPts val="0"/>
              </a:spcAft>
              <a:buSzPts val="1200"/>
              <a:buFont typeface="Nunito"/>
              <a:buChar char="○"/>
              <a:defRPr sz="1200">
                <a:latin typeface="Nunito"/>
                <a:ea typeface="Nunito"/>
                <a:cs typeface="Nunito"/>
                <a:sym typeface="Nunito"/>
              </a:defRPr>
            </a:lvl2pPr>
            <a:lvl3pPr indent="-304800" lvl="2" marL="1371600">
              <a:spcBef>
                <a:spcPts val="0"/>
              </a:spcBef>
              <a:spcAft>
                <a:spcPts val="0"/>
              </a:spcAft>
              <a:buSzPts val="1200"/>
              <a:buFont typeface="Nunito"/>
              <a:buChar char="■"/>
              <a:defRPr sz="1200">
                <a:latin typeface="Nunito"/>
                <a:ea typeface="Nunito"/>
                <a:cs typeface="Nunito"/>
                <a:sym typeface="Nunito"/>
              </a:defRPr>
            </a:lvl3pPr>
            <a:lvl4pPr indent="-304800" lvl="3" marL="1828800">
              <a:spcBef>
                <a:spcPts val="0"/>
              </a:spcBef>
              <a:spcAft>
                <a:spcPts val="0"/>
              </a:spcAft>
              <a:buSzPts val="1200"/>
              <a:buFont typeface="Nunito"/>
              <a:buChar char="●"/>
              <a:defRPr sz="1200">
                <a:latin typeface="Nunito"/>
                <a:ea typeface="Nunito"/>
                <a:cs typeface="Nunito"/>
                <a:sym typeface="Nunito"/>
              </a:defRPr>
            </a:lvl4pPr>
            <a:lvl5pPr indent="-304800" lvl="4" marL="2286000">
              <a:spcBef>
                <a:spcPts val="0"/>
              </a:spcBef>
              <a:spcAft>
                <a:spcPts val="0"/>
              </a:spcAft>
              <a:buSzPts val="1200"/>
              <a:buFont typeface="Nunito"/>
              <a:buChar char="○"/>
              <a:defRPr sz="1200">
                <a:latin typeface="Nunito"/>
                <a:ea typeface="Nunito"/>
                <a:cs typeface="Nunito"/>
                <a:sym typeface="Nunito"/>
              </a:defRPr>
            </a:lvl5pPr>
            <a:lvl6pPr indent="-304800" lvl="5" marL="2743200">
              <a:spcBef>
                <a:spcPts val="0"/>
              </a:spcBef>
              <a:spcAft>
                <a:spcPts val="0"/>
              </a:spcAft>
              <a:buSzPts val="1200"/>
              <a:buFont typeface="Nunito"/>
              <a:buChar char="■"/>
              <a:defRPr sz="1200">
                <a:latin typeface="Nunito"/>
                <a:ea typeface="Nunito"/>
                <a:cs typeface="Nunito"/>
                <a:sym typeface="Nunito"/>
              </a:defRPr>
            </a:lvl6pPr>
            <a:lvl7pPr indent="-304800" lvl="6" marL="3200400">
              <a:spcBef>
                <a:spcPts val="0"/>
              </a:spcBef>
              <a:spcAft>
                <a:spcPts val="0"/>
              </a:spcAft>
              <a:buSzPts val="1200"/>
              <a:buFont typeface="Nunito"/>
              <a:buChar char="●"/>
              <a:defRPr sz="1200">
                <a:latin typeface="Nunito"/>
                <a:ea typeface="Nunito"/>
                <a:cs typeface="Nunito"/>
                <a:sym typeface="Nunito"/>
              </a:defRPr>
            </a:lvl7pPr>
            <a:lvl8pPr indent="-304800" lvl="7" marL="3657600">
              <a:spcBef>
                <a:spcPts val="0"/>
              </a:spcBef>
              <a:spcAft>
                <a:spcPts val="0"/>
              </a:spcAft>
              <a:buSzPts val="1200"/>
              <a:buFont typeface="Nunito"/>
              <a:buChar char="○"/>
              <a:defRPr sz="1200">
                <a:latin typeface="Nunito"/>
                <a:ea typeface="Nunito"/>
                <a:cs typeface="Nunito"/>
                <a:sym typeface="Nunito"/>
              </a:defRPr>
            </a:lvl8pPr>
            <a:lvl9pPr indent="-304800" lvl="8" marL="4114800">
              <a:spcBef>
                <a:spcPts val="0"/>
              </a:spcBef>
              <a:spcAft>
                <a:spcPts val="0"/>
              </a:spcAft>
              <a:buSzPts val="1200"/>
              <a:buFont typeface="Nunito"/>
              <a:buChar char="■"/>
              <a:defRPr sz="1200">
                <a:latin typeface="Nunito"/>
                <a:ea typeface="Nunito"/>
                <a:cs typeface="Nunito"/>
                <a:sym typeface="Nunito"/>
              </a:defRPr>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Nunito"/>
              <a:buChar char="●"/>
              <a:defRPr sz="1400">
                <a:latin typeface="Nunito"/>
                <a:ea typeface="Nunito"/>
                <a:cs typeface="Nunito"/>
                <a:sym typeface="Nunito"/>
              </a:defRPr>
            </a:lvl1pPr>
            <a:lvl2pPr indent="-304800" lvl="1" marL="914400">
              <a:spcBef>
                <a:spcPts val="0"/>
              </a:spcBef>
              <a:spcAft>
                <a:spcPts val="0"/>
              </a:spcAft>
              <a:buSzPts val="1200"/>
              <a:buFont typeface="Nunito"/>
              <a:buChar char="○"/>
              <a:defRPr sz="1200">
                <a:latin typeface="Nunito"/>
                <a:ea typeface="Nunito"/>
                <a:cs typeface="Nunito"/>
                <a:sym typeface="Nunito"/>
              </a:defRPr>
            </a:lvl2pPr>
            <a:lvl3pPr indent="-304800" lvl="2" marL="1371600">
              <a:spcBef>
                <a:spcPts val="0"/>
              </a:spcBef>
              <a:spcAft>
                <a:spcPts val="0"/>
              </a:spcAft>
              <a:buSzPts val="1200"/>
              <a:buFont typeface="Nunito"/>
              <a:buChar char="■"/>
              <a:defRPr sz="1200">
                <a:latin typeface="Nunito"/>
                <a:ea typeface="Nunito"/>
                <a:cs typeface="Nunito"/>
                <a:sym typeface="Nunito"/>
              </a:defRPr>
            </a:lvl3pPr>
            <a:lvl4pPr indent="-304800" lvl="3" marL="1828800">
              <a:spcBef>
                <a:spcPts val="0"/>
              </a:spcBef>
              <a:spcAft>
                <a:spcPts val="0"/>
              </a:spcAft>
              <a:buSzPts val="1200"/>
              <a:buFont typeface="Nunito"/>
              <a:buChar char="●"/>
              <a:defRPr sz="1200">
                <a:latin typeface="Nunito"/>
                <a:ea typeface="Nunito"/>
                <a:cs typeface="Nunito"/>
                <a:sym typeface="Nunito"/>
              </a:defRPr>
            </a:lvl4pPr>
            <a:lvl5pPr indent="-304800" lvl="4" marL="2286000">
              <a:spcBef>
                <a:spcPts val="0"/>
              </a:spcBef>
              <a:spcAft>
                <a:spcPts val="0"/>
              </a:spcAft>
              <a:buSzPts val="1200"/>
              <a:buFont typeface="Nunito"/>
              <a:buChar char="○"/>
              <a:defRPr sz="1200">
                <a:latin typeface="Nunito"/>
                <a:ea typeface="Nunito"/>
                <a:cs typeface="Nunito"/>
                <a:sym typeface="Nunito"/>
              </a:defRPr>
            </a:lvl5pPr>
            <a:lvl6pPr indent="-304800" lvl="5" marL="2743200">
              <a:spcBef>
                <a:spcPts val="0"/>
              </a:spcBef>
              <a:spcAft>
                <a:spcPts val="0"/>
              </a:spcAft>
              <a:buSzPts val="1200"/>
              <a:buFont typeface="Nunito"/>
              <a:buChar char="■"/>
              <a:defRPr sz="1200">
                <a:latin typeface="Nunito"/>
                <a:ea typeface="Nunito"/>
                <a:cs typeface="Nunito"/>
                <a:sym typeface="Nunito"/>
              </a:defRPr>
            </a:lvl6pPr>
            <a:lvl7pPr indent="-304800" lvl="6" marL="3200400">
              <a:spcBef>
                <a:spcPts val="0"/>
              </a:spcBef>
              <a:spcAft>
                <a:spcPts val="0"/>
              </a:spcAft>
              <a:buSzPts val="1200"/>
              <a:buFont typeface="Nunito"/>
              <a:buChar char="●"/>
              <a:defRPr sz="1200">
                <a:latin typeface="Nunito"/>
                <a:ea typeface="Nunito"/>
                <a:cs typeface="Nunito"/>
                <a:sym typeface="Nunito"/>
              </a:defRPr>
            </a:lvl7pPr>
            <a:lvl8pPr indent="-304800" lvl="7" marL="3657600">
              <a:spcBef>
                <a:spcPts val="0"/>
              </a:spcBef>
              <a:spcAft>
                <a:spcPts val="0"/>
              </a:spcAft>
              <a:buSzPts val="1200"/>
              <a:buFont typeface="Nunito"/>
              <a:buChar char="○"/>
              <a:defRPr sz="1200">
                <a:latin typeface="Nunito"/>
                <a:ea typeface="Nunito"/>
                <a:cs typeface="Nunito"/>
                <a:sym typeface="Nunito"/>
              </a:defRPr>
            </a:lvl8pPr>
            <a:lvl9pPr indent="-304800" lvl="8" marL="4114800">
              <a:spcBef>
                <a:spcPts val="0"/>
              </a:spcBef>
              <a:spcAft>
                <a:spcPts val="0"/>
              </a:spcAft>
              <a:buSzPts val="1200"/>
              <a:buFont typeface="Nunito"/>
              <a:buChar char="■"/>
              <a:defRPr sz="1200">
                <a:latin typeface="Nunito"/>
                <a:ea typeface="Nunito"/>
                <a:cs typeface="Nunito"/>
                <a:sym typeface="Nunito"/>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atin typeface="Nunito"/>
                <a:ea typeface="Nunito"/>
                <a:cs typeface="Nunito"/>
                <a:sym typeface="Nunito"/>
              </a:defRPr>
            </a:lvl1pPr>
            <a:lvl2pPr lvl="1">
              <a:buNone/>
              <a:defRPr>
                <a:latin typeface="Nunito"/>
                <a:ea typeface="Nunito"/>
                <a:cs typeface="Nunito"/>
                <a:sym typeface="Nunito"/>
              </a:defRPr>
            </a:lvl2pPr>
            <a:lvl3pPr lvl="2">
              <a:buNone/>
              <a:defRPr>
                <a:latin typeface="Nunito"/>
                <a:ea typeface="Nunito"/>
                <a:cs typeface="Nunito"/>
                <a:sym typeface="Nunito"/>
              </a:defRPr>
            </a:lvl3pPr>
            <a:lvl4pPr lvl="3">
              <a:buNone/>
              <a:defRPr>
                <a:latin typeface="Nunito"/>
                <a:ea typeface="Nunito"/>
                <a:cs typeface="Nunito"/>
                <a:sym typeface="Nunito"/>
              </a:defRPr>
            </a:lvl4pPr>
            <a:lvl5pPr lvl="4">
              <a:buNone/>
              <a:defRPr>
                <a:latin typeface="Nunito"/>
                <a:ea typeface="Nunito"/>
                <a:cs typeface="Nunito"/>
                <a:sym typeface="Nunito"/>
              </a:defRPr>
            </a:lvl5pPr>
            <a:lvl6pPr lvl="5">
              <a:buNone/>
              <a:defRPr>
                <a:latin typeface="Nunito"/>
                <a:ea typeface="Nunito"/>
                <a:cs typeface="Nunito"/>
                <a:sym typeface="Nunito"/>
              </a:defRPr>
            </a:lvl6pPr>
            <a:lvl7pPr lvl="6">
              <a:buNone/>
              <a:defRPr>
                <a:latin typeface="Nunito"/>
                <a:ea typeface="Nunito"/>
                <a:cs typeface="Nunito"/>
                <a:sym typeface="Nunito"/>
              </a:defRPr>
            </a:lvl7pPr>
            <a:lvl8pPr lvl="7">
              <a:buNone/>
              <a:defRPr>
                <a:latin typeface="Nunito"/>
                <a:ea typeface="Nunito"/>
                <a:cs typeface="Nunito"/>
                <a:sym typeface="Nunito"/>
              </a:defRPr>
            </a:lvl8pPr>
            <a:lvl9pPr lvl="8">
              <a:buNone/>
              <a:defRPr>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5"/>
          <p:cNvPicPr preferRelativeResize="0"/>
          <p:nvPr/>
        </p:nvPicPr>
        <p:blipFill>
          <a:blip r:embed="rId2">
            <a:alphaModFix/>
          </a:blip>
          <a:stretch>
            <a:fillRect/>
          </a:stretch>
        </p:blipFill>
        <p:spPr>
          <a:xfrm>
            <a:off x="8696349" y="54324"/>
            <a:ext cx="393601" cy="3936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Nunito"/>
              <a:buNone/>
              <a:defRPr>
                <a:latin typeface="Nunito"/>
                <a:ea typeface="Nunito"/>
                <a:cs typeface="Nunito"/>
                <a:sym typeface="Nunito"/>
              </a:defRPr>
            </a:lvl1pPr>
            <a:lvl2pPr lvl="1">
              <a:spcBef>
                <a:spcPts val="0"/>
              </a:spcBef>
              <a:spcAft>
                <a:spcPts val="0"/>
              </a:spcAft>
              <a:buSzPts val="2800"/>
              <a:buFont typeface="Nunito"/>
              <a:buNone/>
              <a:defRPr>
                <a:latin typeface="Nunito"/>
                <a:ea typeface="Nunito"/>
                <a:cs typeface="Nunito"/>
                <a:sym typeface="Nunito"/>
              </a:defRPr>
            </a:lvl2pPr>
            <a:lvl3pPr lvl="2">
              <a:spcBef>
                <a:spcPts val="0"/>
              </a:spcBef>
              <a:spcAft>
                <a:spcPts val="0"/>
              </a:spcAft>
              <a:buSzPts val="2800"/>
              <a:buFont typeface="Nunito"/>
              <a:buNone/>
              <a:defRPr>
                <a:latin typeface="Nunito"/>
                <a:ea typeface="Nunito"/>
                <a:cs typeface="Nunito"/>
                <a:sym typeface="Nunito"/>
              </a:defRPr>
            </a:lvl3pPr>
            <a:lvl4pPr lvl="3">
              <a:spcBef>
                <a:spcPts val="0"/>
              </a:spcBef>
              <a:spcAft>
                <a:spcPts val="0"/>
              </a:spcAft>
              <a:buSzPts val="2800"/>
              <a:buFont typeface="Nunito"/>
              <a:buNone/>
              <a:defRPr>
                <a:latin typeface="Nunito"/>
                <a:ea typeface="Nunito"/>
                <a:cs typeface="Nunito"/>
                <a:sym typeface="Nunito"/>
              </a:defRPr>
            </a:lvl4pPr>
            <a:lvl5pPr lvl="4">
              <a:spcBef>
                <a:spcPts val="0"/>
              </a:spcBef>
              <a:spcAft>
                <a:spcPts val="0"/>
              </a:spcAft>
              <a:buSzPts val="2800"/>
              <a:buFont typeface="Nunito"/>
              <a:buNone/>
              <a:defRPr>
                <a:latin typeface="Nunito"/>
                <a:ea typeface="Nunito"/>
                <a:cs typeface="Nunito"/>
                <a:sym typeface="Nunito"/>
              </a:defRPr>
            </a:lvl5pPr>
            <a:lvl6pPr lvl="5">
              <a:spcBef>
                <a:spcPts val="0"/>
              </a:spcBef>
              <a:spcAft>
                <a:spcPts val="0"/>
              </a:spcAft>
              <a:buSzPts val="2800"/>
              <a:buFont typeface="Nunito"/>
              <a:buNone/>
              <a:defRPr>
                <a:latin typeface="Nunito"/>
                <a:ea typeface="Nunito"/>
                <a:cs typeface="Nunito"/>
                <a:sym typeface="Nunito"/>
              </a:defRPr>
            </a:lvl6pPr>
            <a:lvl7pPr lvl="6">
              <a:spcBef>
                <a:spcPts val="0"/>
              </a:spcBef>
              <a:spcAft>
                <a:spcPts val="0"/>
              </a:spcAft>
              <a:buSzPts val="2800"/>
              <a:buFont typeface="Nunito"/>
              <a:buNone/>
              <a:defRPr>
                <a:latin typeface="Nunito"/>
                <a:ea typeface="Nunito"/>
                <a:cs typeface="Nunito"/>
                <a:sym typeface="Nunito"/>
              </a:defRPr>
            </a:lvl7pPr>
            <a:lvl8pPr lvl="7">
              <a:spcBef>
                <a:spcPts val="0"/>
              </a:spcBef>
              <a:spcAft>
                <a:spcPts val="0"/>
              </a:spcAft>
              <a:buSzPts val="2800"/>
              <a:buFont typeface="Nunito"/>
              <a:buNone/>
              <a:defRPr>
                <a:latin typeface="Nunito"/>
                <a:ea typeface="Nunito"/>
                <a:cs typeface="Nunito"/>
                <a:sym typeface="Nunito"/>
              </a:defRPr>
            </a:lvl8pPr>
            <a:lvl9pPr lvl="8">
              <a:spcBef>
                <a:spcPts val="0"/>
              </a:spcBef>
              <a:spcAft>
                <a:spcPts val="0"/>
              </a:spcAft>
              <a:buSzPts val="2800"/>
              <a:buFont typeface="Nunito"/>
              <a:buNone/>
              <a:defRPr>
                <a:latin typeface="Nunito"/>
                <a:ea typeface="Nunito"/>
                <a:cs typeface="Nunito"/>
                <a:sym typeface="Nunito"/>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atin typeface="Nunito"/>
                <a:ea typeface="Nunito"/>
                <a:cs typeface="Nunito"/>
                <a:sym typeface="Nunito"/>
              </a:defRPr>
            </a:lvl1pPr>
            <a:lvl2pPr lvl="1">
              <a:buNone/>
              <a:defRPr>
                <a:latin typeface="Nunito"/>
                <a:ea typeface="Nunito"/>
                <a:cs typeface="Nunito"/>
                <a:sym typeface="Nunito"/>
              </a:defRPr>
            </a:lvl2pPr>
            <a:lvl3pPr lvl="2">
              <a:buNone/>
              <a:defRPr>
                <a:latin typeface="Nunito"/>
                <a:ea typeface="Nunito"/>
                <a:cs typeface="Nunito"/>
                <a:sym typeface="Nunito"/>
              </a:defRPr>
            </a:lvl3pPr>
            <a:lvl4pPr lvl="3">
              <a:buNone/>
              <a:defRPr>
                <a:latin typeface="Nunito"/>
                <a:ea typeface="Nunito"/>
                <a:cs typeface="Nunito"/>
                <a:sym typeface="Nunito"/>
              </a:defRPr>
            </a:lvl4pPr>
            <a:lvl5pPr lvl="4">
              <a:buNone/>
              <a:defRPr>
                <a:latin typeface="Nunito"/>
                <a:ea typeface="Nunito"/>
                <a:cs typeface="Nunito"/>
                <a:sym typeface="Nunito"/>
              </a:defRPr>
            </a:lvl5pPr>
            <a:lvl6pPr lvl="5">
              <a:buNone/>
              <a:defRPr>
                <a:latin typeface="Nunito"/>
                <a:ea typeface="Nunito"/>
                <a:cs typeface="Nunito"/>
                <a:sym typeface="Nunito"/>
              </a:defRPr>
            </a:lvl6pPr>
            <a:lvl7pPr lvl="6">
              <a:buNone/>
              <a:defRPr>
                <a:latin typeface="Nunito"/>
                <a:ea typeface="Nunito"/>
                <a:cs typeface="Nunito"/>
                <a:sym typeface="Nunito"/>
              </a:defRPr>
            </a:lvl7pPr>
            <a:lvl8pPr lvl="7">
              <a:buNone/>
              <a:defRPr>
                <a:latin typeface="Nunito"/>
                <a:ea typeface="Nunito"/>
                <a:cs typeface="Nunito"/>
                <a:sym typeface="Nunito"/>
              </a:defRPr>
            </a:lvl8pPr>
            <a:lvl9pPr lvl="8">
              <a:buNone/>
              <a:defRPr>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pic>
        <p:nvPicPr>
          <p:cNvPr id="33" name="Google Shape;33;p6"/>
          <p:cNvPicPr preferRelativeResize="0"/>
          <p:nvPr/>
        </p:nvPicPr>
        <p:blipFill>
          <a:blip r:embed="rId2">
            <a:alphaModFix/>
          </a:blip>
          <a:stretch>
            <a:fillRect/>
          </a:stretch>
        </p:blipFill>
        <p:spPr>
          <a:xfrm>
            <a:off x="8696349" y="54324"/>
            <a:ext cx="393601" cy="3936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Font typeface="Nunito"/>
              <a:buNone/>
              <a:defRPr sz="2400">
                <a:latin typeface="Nunito"/>
                <a:ea typeface="Nunito"/>
                <a:cs typeface="Nunito"/>
                <a:sym typeface="Nunito"/>
              </a:defRPr>
            </a:lvl1pPr>
            <a:lvl2pPr lvl="1">
              <a:spcBef>
                <a:spcPts val="0"/>
              </a:spcBef>
              <a:spcAft>
                <a:spcPts val="0"/>
              </a:spcAft>
              <a:buSzPts val="2400"/>
              <a:buFont typeface="Nunito"/>
              <a:buNone/>
              <a:defRPr sz="2400">
                <a:latin typeface="Nunito"/>
                <a:ea typeface="Nunito"/>
                <a:cs typeface="Nunito"/>
                <a:sym typeface="Nunito"/>
              </a:defRPr>
            </a:lvl2pPr>
            <a:lvl3pPr lvl="2">
              <a:spcBef>
                <a:spcPts val="0"/>
              </a:spcBef>
              <a:spcAft>
                <a:spcPts val="0"/>
              </a:spcAft>
              <a:buSzPts val="2400"/>
              <a:buFont typeface="Nunito"/>
              <a:buNone/>
              <a:defRPr sz="2400">
                <a:latin typeface="Nunito"/>
                <a:ea typeface="Nunito"/>
                <a:cs typeface="Nunito"/>
                <a:sym typeface="Nunito"/>
              </a:defRPr>
            </a:lvl3pPr>
            <a:lvl4pPr lvl="3">
              <a:spcBef>
                <a:spcPts val="0"/>
              </a:spcBef>
              <a:spcAft>
                <a:spcPts val="0"/>
              </a:spcAft>
              <a:buSzPts val="2400"/>
              <a:buFont typeface="Nunito"/>
              <a:buNone/>
              <a:defRPr sz="2400">
                <a:latin typeface="Nunito"/>
                <a:ea typeface="Nunito"/>
                <a:cs typeface="Nunito"/>
                <a:sym typeface="Nunito"/>
              </a:defRPr>
            </a:lvl4pPr>
            <a:lvl5pPr lvl="4">
              <a:spcBef>
                <a:spcPts val="0"/>
              </a:spcBef>
              <a:spcAft>
                <a:spcPts val="0"/>
              </a:spcAft>
              <a:buSzPts val="2400"/>
              <a:buFont typeface="Nunito"/>
              <a:buNone/>
              <a:defRPr sz="2400">
                <a:latin typeface="Nunito"/>
                <a:ea typeface="Nunito"/>
                <a:cs typeface="Nunito"/>
                <a:sym typeface="Nunito"/>
              </a:defRPr>
            </a:lvl5pPr>
            <a:lvl6pPr lvl="5">
              <a:spcBef>
                <a:spcPts val="0"/>
              </a:spcBef>
              <a:spcAft>
                <a:spcPts val="0"/>
              </a:spcAft>
              <a:buSzPts val="2400"/>
              <a:buFont typeface="Nunito"/>
              <a:buNone/>
              <a:defRPr sz="2400">
                <a:latin typeface="Nunito"/>
                <a:ea typeface="Nunito"/>
                <a:cs typeface="Nunito"/>
                <a:sym typeface="Nunito"/>
              </a:defRPr>
            </a:lvl6pPr>
            <a:lvl7pPr lvl="6">
              <a:spcBef>
                <a:spcPts val="0"/>
              </a:spcBef>
              <a:spcAft>
                <a:spcPts val="0"/>
              </a:spcAft>
              <a:buSzPts val="2400"/>
              <a:buFont typeface="Nunito"/>
              <a:buNone/>
              <a:defRPr sz="2400">
                <a:latin typeface="Nunito"/>
                <a:ea typeface="Nunito"/>
                <a:cs typeface="Nunito"/>
                <a:sym typeface="Nunito"/>
              </a:defRPr>
            </a:lvl7pPr>
            <a:lvl8pPr lvl="7">
              <a:spcBef>
                <a:spcPts val="0"/>
              </a:spcBef>
              <a:spcAft>
                <a:spcPts val="0"/>
              </a:spcAft>
              <a:buSzPts val="2400"/>
              <a:buFont typeface="Nunito"/>
              <a:buNone/>
              <a:defRPr sz="2400">
                <a:latin typeface="Nunito"/>
                <a:ea typeface="Nunito"/>
                <a:cs typeface="Nunito"/>
                <a:sym typeface="Nunito"/>
              </a:defRPr>
            </a:lvl8pPr>
            <a:lvl9pPr lvl="8">
              <a:spcBef>
                <a:spcPts val="0"/>
              </a:spcBef>
              <a:spcAft>
                <a:spcPts val="0"/>
              </a:spcAft>
              <a:buSzPts val="2400"/>
              <a:buFont typeface="Nunito"/>
              <a:buNone/>
              <a:defRPr sz="2400">
                <a:latin typeface="Nunito"/>
                <a:ea typeface="Nunito"/>
                <a:cs typeface="Nunito"/>
                <a:sym typeface="Nunito"/>
              </a:defRPr>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Font typeface="Nunito"/>
              <a:buChar char="●"/>
              <a:defRPr sz="1200">
                <a:latin typeface="Nunito"/>
                <a:ea typeface="Nunito"/>
                <a:cs typeface="Nunito"/>
                <a:sym typeface="Nunito"/>
              </a:defRPr>
            </a:lvl1pPr>
            <a:lvl2pPr indent="-304800" lvl="1" marL="914400">
              <a:spcBef>
                <a:spcPts val="0"/>
              </a:spcBef>
              <a:spcAft>
                <a:spcPts val="0"/>
              </a:spcAft>
              <a:buSzPts val="1200"/>
              <a:buFont typeface="Nunito"/>
              <a:buChar char="○"/>
              <a:defRPr sz="1200">
                <a:latin typeface="Nunito"/>
                <a:ea typeface="Nunito"/>
                <a:cs typeface="Nunito"/>
                <a:sym typeface="Nunito"/>
              </a:defRPr>
            </a:lvl2pPr>
            <a:lvl3pPr indent="-304800" lvl="2" marL="1371600">
              <a:spcBef>
                <a:spcPts val="0"/>
              </a:spcBef>
              <a:spcAft>
                <a:spcPts val="0"/>
              </a:spcAft>
              <a:buSzPts val="1200"/>
              <a:buFont typeface="Nunito"/>
              <a:buChar char="■"/>
              <a:defRPr sz="1200">
                <a:latin typeface="Nunito"/>
                <a:ea typeface="Nunito"/>
                <a:cs typeface="Nunito"/>
                <a:sym typeface="Nunito"/>
              </a:defRPr>
            </a:lvl3pPr>
            <a:lvl4pPr indent="-304800" lvl="3" marL="1828800">
              <a:spcBef>
                <a:spcPts val="0"/>
              </a:spcBef>
              <a:spcAft>
                <a:spcPts val="0"/>
              </a:spcAft>
              <a:buSzPts val="1200"/>
              <a:buFont typeface="Nunito"/>
              <a:buChar char="●"/>
              <a:defRPr sz="1200">
                <a:latin typeface="Nunito"/>
                <a:ea typeface="Nunito"/>
                <a:cs typeface="Nunito"/>
                <a:sym typeface="Nunito"/>
              </a:defRPr>
            </a:lvl4pPr>
            <a:lvl5pPr indent="-304800" lvl="4" marL="2286000">
              <a:spcBef>
                <a:spcPts val="0"/>
              </a:spcBef>
              <a:spcAft>
                <a:spcPts val="0"/>
              </a:spcAft>
              <a:buSzPts val="1200"/>
              <a:buFont typeface="Nunito"/>
              <a:buChar char="○"/>
              <a:defRPr sz="1200">
                <a:latin typeface="Nunito"/>
                <a:ea typeface="Nunito"/>
                <a:cs typeface="Nunito"/>
                <a:sym typeface="Nunito"/>
              </a:defRPr>
            </a:lvl5pPr>
            <a:lvl6pPr indent="-304800" lvl="5" marL="2743200">
              <a:spcBef>
                <a:spcPts val="0"/>
              </a:spcBef>
              <a:spcAft>
                <a:spcPts val="0"/>
              </a:spcAft>
              <a:buSzPts val="1200"/>
              <a:buFont typeface="Nunito"/>
              <a:buChar char="■"/>
              <a:defRPr sz="1200">
                <a:latin typeface="Nunito"/>
                <a:ea typeface="Nunito"/>
                <a:cs typeface="Nunito"/>
                <a:sym typeface="Nunito"/>
              </a:defRPr>
            </a:lvl6pPr>
            <a:lvl7pPr indent="-304800" lvl="6" marL="3200400">
              <a:spcBef>
                <a:spcPts val="0"/>
              </a:spcBef>
              <a:spcAft>
                <a:spcPts val="0"/>
              </a:spcAft>
              <a:buSzPts val="1200"/>
              <a:buFont typeface="Nunito"/>
              <a:buChar char="●"/>
              <a:defRPr sz="1200">
                <a:latin typeface="Nunito"/>
                <a:ea typeface="Nunito"/>
                <a:cs typeface="Nunito"/>
                <a:sym typeface="Nunito"/>
              </a:defRPr>
            </a:lvl7pPr>
            <a:lvl8pPr indent="-304800" lvl="7" marL="3657600">
              <a:spcBef>
                <a:spcPts val="0"/>
              </a:spcBef>
              <a:spcAft>
                <a:spcPts val="0"/>
              </a:spcAft>
              <a:buSzPts val="1200"/>
              <a:buFont typeface="Nunito"/>
              <a:buChar char="○"/>
              <a:defRPr sz="1200">
                <a:latin typeface="Nunito"/>
                <a:ea typeface="Nunito"/>
                <a:cs typeface="Nunito"/>
                <a:sym typeface="Nunito"/>
              </a:defRPr>
            </a:lvl8pPr>
            <a:lvl9pPr indent="-304800" lvl="8" marL="4114800">
              <a:spcBef>
                <a:spcPts val="0"/>
              </a:spcBef>
              <a:spcAft>
                <a:spcPts val="0"/>
              </a:spcAft>
              <a:buSzPts val="1200"/>
              <a:buFont typeface="Nunito"/>
              <a:buChar char="■"/>
              <a:defRPr sz="1200">
                <a:latin typeface="Nunito"/>
                <a:ea typeface="Nunito"/>
                <a:cs typeface="Nunito"/>
                <a:sym typeface="Nunito"/>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atin typeface="Nunito"/>
                <a:ea typeface="Nunito"/>
                <a:cs typeface="Nunito"/>
                <a:sym typeface="Nunito"/>
              </a:defRPr>
            </a:lvl1pPr>
            <a:lvl2pPr lvl="1">
              <a:buNone/>
              <a:defRPr>
                <a:latin typeface="Nunito"/>
                <a:ea typeface="Nunito"/>
                <a:cs typeface="Nunito"/>
                <a:sym typeface="Nunito"/>
              </a:defRPr>
            </a:lvl2pPr>
            <a:lvl3pPr lvl="2">
              <a:buNone/>
              <a:defRPr>
                <a:latin typeface="Nunito"/>
                <a:ea typeface="Nunito"/>
                <a:cs typeface="Nunito"/>
                <a:sym typeface="Nunito"/>
              </a:defRPr>
            </a:lvl3pPr>
            <a:lvl4pPr lvl="3">
              <a:buNone/>
              <a:defRPr>
                <a:latin typeface="Nunito"/>
                <a:ea typeface="Nunito"/>
                <a:cs typeface="Nunito"/>
                <a:sym typeface="Nunito"/>
              </a:defRPr>
            </a:lvl4pPr>
            <a:lvl5pPr lvl="4">
              <a:buNone/>
              <a:defRPr>
                <a:latin typeface="Nunito"/>
                <a:ea typeface="Nunito"/>
                <a:cs typeface="Nunito"/>
                <a:sym typeface="Nunito"/>
              </a:defRPr>
            </a:lvl5pPr>
            <a:lvl6pPr lvl="5">
              <a:buNone/>
              <a:defRPr>
                <a:latin typeface="Nunito"/>
                <a:ea typeface="Nunito"/>
                <a:cs typeface="Nunito"/>
                <a:sym typeface="Nunito"/>
              </a:defRPr>
            </a:lvl6pPr>
            <a:lvl7pPr lvl="6">
              <a:buNone/>
              <a:defRPr>
                <a:latin typeface="Nunito"/>
                <a:ea typeface="Nunito"/>
                <a:cs typeface="Nunito"/>
                <a:sym typeface="Nunito"/>
              </a:defRPr>
            </a:lvl7pPr>
            <a:lvl8pPr lvl="7">
              <a:buNone/>
              <a:defRPr>
                <a:latin typeface="Nunito"/>
                <a:ea typeface="Nunito"/>
                <a:cs typeface="Nunito"/>
                <a:sym typeface="Nunito"/>
              </a:defRPr>
            </a:lvl8pPr>
            <a:lvl9pPr lvl="8">
              <a:buNone/>
              <a:defRPr>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7"/>
          <p:cNvPicPr preferRelativeResize="0"/>
          <p:nvPr/>
        </p:nvPicPr>
        <p:blipFill>
          <a:blip r:embed="rId2">
            <a:alphaModFix/>
          </a:blip>
          <a:stretch>
            <a:fillRect/>
          </a:stretch>
        </p:blipFill>
        <p:spPr>
          <a:xfrm>
            <a:off x="8696349" y="54324"/>
            <a:ext cx="393601" cy="3936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Font typeface="Nunito"/>
              <a:buNone/>
              <a:defRPr sz="4800">
                <a:latin typeface="Nunito"/>
                <a:ea typeface="Nunito"/>
                <a:cs typeface="Nunito"/>
                <a:sym typeface="Nunito"/>
              </a:defRPr>
            </a:lvl1pPr>
            <a:lvl2pPr lvl="1">
              <a:spcBef>
                <a:spcPts val="0"/>
              </a:spcBef>
              <a:spcAft>
                <a:spcPts val="0"/>
              </a:spcAft>
              <a:buSzPts val="4800"/>
              <a:buFont typeface="Nunito"/>
              <a:buNone/>
              <a:defRPr sz="4800">
                <a:latin typeface="Nunito"/>
                <a:ea typeface="Nunito"/>
                <a:cs typeface="Nunito"/>
                <a:sym typeface="Nunito"/>
              </a:defRPr>
            </a:lvl2pPr>
            <a:lvl3pPr lvl="2">
              <a:spcBef>
                <a:spcPts val="0"/>
              </a:spcBef>
              <a:spcAft>
                <a:spcPts val="0"/>
              </a:spcAft>
              <a:buSzPts val="4800"/>
              <a:buFont typeface="Nunito"/>
              <a:buNone/>
              <a:defRPr sz="4800">
                <a:latin typeface="Nunito"/>
                <a:ea typeface="Nunito"/>
                <a:cs typeface="Nunito"/>
                <a:sym typeface="Nunito"/>
              </a:defRPr>
            </a:lvl3pPr>
            <a:lvl4pPr lvl="3">
              <a:spcBef>
                <a:spcPts val="0"/>
              </a:spcBef>
              <a:spcAft>
                <a:spcPts val="0"/>
              </a:spcAft>
              <a:buSzPts val="4800"/>
              <a:buFont typeface="Nunito"/>
              <a:buNone/>
              <a:defRPr sz="4800">
                <a:latin typeface="Nunito"/>
                <a:ea typeface="Nunito"/>
                <a:cs typeface="Nunito"/>
                <a:sym typeface="Nunito"/>
              </a:defRPr>
            </a:lvl4pPr>
            <a:lvl5pPr lvl="4">
              <a:spcBef>
                <a:spcPts val="0"/>
              </a:spcBef>
              <a:spcAft>
                <a:spcPts val="0"/>
              </a:spcAft>
              <a:buSzPts val="4800"/>
              <a:buFont typeface="Nunito"/>
              <a:buNone/>
              <a:defRPr sz="4800">
                <a:latin typeface="Nunito"/>
                <a:ea typeface="Nunito"/>
                <a:cs typeface="Nunito"/>
                <a:sym typeface="Nunito"/>
              </a:defRPr>
            </a:lvl5pPr>
            <a:lvl6pPr lvl="5">
              <a:spcBef>
                <a:spcPts val="0"/>
              </a:spcBef>
              <a:spcAft>
                <a:spcPts val="0"/>
              </a:spcAft>
              <a:buSzPts val="4800"/>
              <a:buFont typeface="Nunito"/>
              <a:buNone/>
              <a:defRPr sz="4800">
                <a:latin typeface="Nunito"/>
                <a:ea typeface="Nunito"/>
                <a:cs typeface="Nunito"/>
                <a:sym typeface="Nunito"/>
              </a:defRPr>
            </a:lvl6pPr>
            <a:lvl7pPr lvl="6">
              <a:spcBef>
                <a:spcPts val="0"/>
              </a:spcBef>
              <a:spcAft>
                <a:spcPts val="0"/>
              </a:spcAft>
              <a:buSzPts val="4800"/>
              <a:buFont typeface="Nunito"/>
              <a:buNone/>
              <a:defRPr sz="4800">
                <a:latin typeface="Nunito"/>
                <a:ea typeface="Nunito"/>
                <a:cs typeface="Nunito"/>
                <a:sym typeface="Nunito"/>
              </a:defRPr>
            </a:lvl7pPr>
            <a:lvl8pPr lvl="7">
              <a:spcBef>
                <a:spcPts val="0"/>
              </a:spcBef>
              <a:spcAft>
                <a:spcPts val="0"/>
              </a:spcAft>
              <a:buSzPts val="4800"/>
              <a:buFont typeface="Nunito"/>
              <a:buNone/>
              <a:defRPr sz="4800">
                <a:latin typeface="Nunito"/>
                <a:ea typeface="Nunito"/>
                <a:cs typeface="Nunito"/>
                <a:sym typeface="Nunito"/>
              </a:defRPr>
            </a:lvl8pPr>
            <a:lvl9pPr lvl="8">
              <a:spcBef>
                <a:spcPts val="0"/>
              </a:spcBef>
              <a:spcAft>
                <a:spcPts val="0"/>
              </a:spcAft>
              <a:buSzPts val="4800"/>
              <a:buFont typeface="Nunito"/>
              <a:buNone/>
              <a:defRPr sz="4800">
                <a:latin typeface="Nunito"/>
                <a:ea typeface="Nunito"/>
                <a:cs typeface="Nunito"/>
                <a:sym typeface="Nunito"/>
              </a:defRPr>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atin typeface="Nunito"/>
                <a:ea typeface="Nunito"/>
                <a:cs typeface="Nunito"/>
                <a:sym typeface="Nunito"/>
              </a:defRPr>
            </a:lvl1pPr>
            <a:lvl2pPr lvl="1">
              <a:buNone/>
              <a:defRPr>
                <a:latin typeface="Nunito"/>
                <a:ea typeface="Nunito"/>
                <a:cs typeface="Nunito"/>
                <a:sym typeface="Nunito"/>
              </a:defRPr>
            </a:lvl2pPr>
            <a:lvl3pPr lvl="2">
              <a:buNone/>
              <a:defRPr>
                <a:latin typeface="Nunito"/>
                <a:ea typeface="Nunito"/>
                <a:cs typeface="Nunito"/>
                <a:sym typeface="Nunito"/>
              </a:defRPr>
            </a:lvl3pPr>
            <a:lvl4pPr lvl="3">
              <a:buNone/>
              <a:defRPr>
                <a:latin typeface="Nunito"/>
                <a:ea typeface="Nunito"/>
                <a:cs typeface="Nunito"/>
                <a:sym typeface="Nunito"/>
              </a:defRPr>
            </a:lvl4pPr>
            <a:lvl5pPr lvl="4">
              <a:buNone/>
              <a:defRPr>
                <a:latin typeface="Nunito"/>
                <a:ea typeface="Nunito"/>
                <a:cs typeface="Nunito"/>
                <a:sym typeface="Nunito"/>
              </a:defRPr>
            </a:lvl5pPr>
            <a:lvl6pPr lvl="5">
              <a:buNone/>
              <a:defRPr>
                <a:latin typeface="Nunito"/>
                <a:ea typeface="Nunito"/>
                <a:cs typeface="Nunito"/>
                <a:sym typeface="Nunito"/>
              </a:defRPr>
            </a:lvl6pPr>
            <a:lvl7pPr lvl="6">
              <a:buNone/>
              <a:defRPr>
                <a:latin typeface="Nunito"/>
                <a:ea typeface="Nunito"/>
                <a:cs typeface="Nunito"/>
                <a:sym typeface="Nunito"/>
              </a:defRPr>
            </a:lvl7pPr>
            <a:lvl8pPr lvl="7">
              <a:buNone/>
              <a:defRPr>
                <a:latin typeface="Nunito"/>
                <a:ea typeface="Nunito"/>
                <a:cs typeface="Nunito"/>
                <a:sym typeface="Nunito"/>
              </a:defRPr>
            </a:lvl8pPr>
            <a:lvl9pPr lvl="8">
              <a:buNone/>
              <a:defRPr>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8"/>
          <p:cNvPicPr preferRelativeResize="0"/>
          <p:nvPr/>
        </p:nvPicPr>
        <p:blipFill>
          <a:blip r:embed="rId2">
            <a:alphaModFix/>
          </a:blip>
          <a:stretch>
            <a:fillRect/>
          </a:stretch>
        </p:blipFill>
        <p:spPr>
          <a:xfrm>
            <a:off x="8696349" y="54324"/>
            <a:ext cx="393601" cy="3936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100"/>
              <a:buFont typeface="Nunito"/>
              <a:buNone/>
              <a:defRPr sz="4100">
                <a:latin typeface="Nunito"/>
                <a:ea typeface="Nunito"/>
                <a:cs typeface="Nunito"/>
                <a:sym typeface="Nunito"/>
              </a:defRPr>
            </a:lvl1pPr>
            <a:lvl2pPr lvl="1" algn="ctr">
              <a:spcBef>
                <a:spcPts val="0"/>
              </a:spcBef>
              <a:spcAft>
                <a:spcPts val="0"/>
              </a:spcAft>
              <a:buSzPts val="4100"/>
              <a:buFont typeface="Nunito"/>
              <a:buNone/>
              <a:defRPr sz="4100">
                <a:latin typeface="Nunito"/>
                <a:ea typeface="Nunito"/>
                <a:cs typeface="Nunito"/>
                <a:sym typeface="Nunito"/>
              </a:defRPr>
            </a:lvl2pPr>
            <a:lvl3pPr lvl="2" algn="ctr">
              <a:spcBef>
                <a:spcPts val="0"/>
              </a:spcBef>
              <a:spcAft>
                <a:spcPts val="0"/>
              </a:spcAft>
              <a:buSzPts val="4100"/>
              <a:buFont typeface="Nunito"/>
              <a:buNone/>
              <a:defRPr sz="4100">
                <a:latin typeface="Nunito"/>
                <a:ea typeface="Nunito"/>
                <a:cs typeface="Nunito"/>
                <a:sym typeface="Nunito"/>
              </a:defRPr>
            </a:lvl3pPr>
            <a:lvl4pPr lvl="3" algn="ctr">
              <a:spcBef>
                <a:spcPts val="0"/>
              </a:spcBef>
              <a:spcAft>
                <a:spcPts val="0"/>
              </a:spcAft>
              <a:buSzPts val="4100"/>
              <a:buFont typeface="Nunito"/>
              <a:buNone/>
              <a:defRPr sz="4100">
                <a:latin typeface="Nunito"/>
                <a:ea typeface="Nunito"/>
                <a:cs typeface="Nunito"/>
                <a:sym typeface="Nunito"/>
              </a:defRPr>
            </a:lvl4pPr>
            <a:lvl5pPr lvl="4" algn="ctr">
              <a:spcBef>
                <a:spcPts val="0"/>
              </a:spcBef>
              <a:spcAft>
                <a:spcPts val="0"/>
              </a:spcAft>
              <a:buSzPts val="4100"/>
              <a:buFont typeface="Nunito"/>
              <a:buNone/>
              <a:defRPr sz="4100">
                <a:latin typeface="Nunito"/>
                <a:ea typeface="Nunito"/>
                <a:cs typeface="Nunito"/>
                <a:sym typeface="Nunito"/>
              </a:defRPr>
            </a:lvl5pPr>
            <a:lvl6pPr lvl="5" algn="ctr">
              <a:spcBef>
                <a:spcPts val="0"/>
              </a:spcBef>
              <a:spcAft>
                <a:spcPts val="0"/>
              </a:spcAft>
              <a:buSzPts val="4100"/>
              <a:buFont typeface="Nunito"/>
              <a:buNone/>
              <a:defRPr sz="4100">
                <a:latin typeface="Nunito"/>
                <a:ea typeface="Nunito"/>
                <a:cs typeface="Nunito"/>
                <a:sym typeface="Nunito"/>
              </a:defRPr>
            </a:lvl6pPr>
            <a:lvl7pPr lvl="6" algn="ctr">
              <a:spcBef>
                <a:spcPts val="0"/>
              </a:spcBef>
              <a:spcAft>
                <a:spcPts val="0"/>
              </a:spcAft>
              <a:buSzPts val="4100"/>
              <a:buFont typeface="Nunito"/>
              <a:buNone/>
              <a:defRPr sz="4100">
                <a:latin typeface="Nunito"/>
                <a:ea typeface="Nunito"/>
                <a:cs typeface="Nunito"/>
                <a:sym typeface="Nunito"/>
              </a:defRPr>
            </a:lvl7pPr>
            <a:lvl8pPr lvl="7" algn="ctr">
              <a:spcBef>
                <a:spcPts val="0"/>
              </a:spcBef>
              <a:spcAft>
                <a:spcPts val="0"/>
              </a:spcAft>
              <a:buSzPts val="4100"/>
              <a:buFont typeface="Nunito"/>
              <a:buNone/>
              <a:defRPr sz="4100">
                <a:latin typeface="Nunito"/>
                <a:ea typeface="Nunito"/>
                <a:cs typeface="Nunito"/>
                <a:sym typeface="Nunito"/>
              </a:defRPr>
            </a:lvl8pPr>
            <a:lvl9pPr lvl="8" algn="ctr">
              <a:spcBef>
                <a:spcPts val="0"/>
              </a:spcBef>
              <a:spcAft>
                <a:spcPts val="0"/>
              </a:spcAft>
              <a:buSzPts val="4100"/>
              <a:buFont typeface="Nunito"/>
              <a:buNone/>
              <a:defRPr sz="4100">
                <a:latin typeface="Nunito"/>
                <a:ea typeface="Nunito"/>
                <a:cs typeface="Nunito"/>
                <a:sym typeface="Nunito"/>
              </a:defRPr>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Nunito"/>
              <a:buNone/>
              <a:defRPr sz="2100">
                <a:latin typeface="Nunito"/>
                <a:ea typeface="Nunito"/>
                <a:cs typeface="Nunito"/>
                <a:sym typeface="Nunito"/>
              </a:defRPr>
            </a:lvl1pPr>
            <a:lvl2pPr lvl="1" algn="ctr">
              <a:lnSpc>
                <a:spcPct val="100000"/>
              </a:lnSpc>
              <a:spcBef>
                <a:spcPts val="0"/>
              </a:spcBef>
              <a:spcAft>
                <a:spcPts val="0"/>
              </a:spcAft>
              <a:buSzPts val="2100"/>
              <a:buFont typeface="Nunito"/>
              <a:buNone/>
              <a:defRPr sz="2100">
                <a:latin typeface="Nunito"/>
                <a:ea typeface="Nunito"/>
                <a:cs typeface="Nunito"/>
                <a:sym typeface="Nunito"/>
              </a:defRPr>
            </a:lvl2pPr>
            <a:lvl3pPr lvl="2" algn="ctr">
              <a:lnSpc>
                <a:spcPct val="100000"/>
              </a:lnSpc>
              <a:spcBef>
                <a:spcPts val="0"/>
              </a:spcBef>
              <a:spcAft>
                <a:spcPts val="0"/>
              </a:spcAft>
              <a:buSzPts val="2100"/>
              <a:buFont typeface="Nunito"/>
              <a:buNone/>
              <a:defRPr sz="2100">
                <a:latin typeface="Nunito"/>
                <a:ea typeface="Nunito"/>
                <a:cs typeface="Nunito"/>
                <a:sym typeface="Nunito"/>
              </a:defRPr>
            </a:lvl3pPr>
            <a:lvl4pPr lvl="3" algn="ctr">
              <a:lnSpc>
                <a:spcPct val="100000"/>
              </a:lnSpc>
              <a:spcBef>
                <a:spcPts val="0"/>
              </a:spcBef>
              <a:spcAft>
                <a:spcPts val="0"/>
              </a:spcAft>
              <a:buSzPts val="2100"/>
              <a:buFont typeface="Nunito"/>
              <a:buNone/>
              <a:defRPr sz="2100">
                <a:latin typeface="Nunito"/>
                <a:ea typeface="Nunito"/>
                <a:cs typeface="Nunito"/>
                <a:sym typeface="Nunito"/>
              </a:defRPr>
            </a:lvl4pPr>
            <a:lvl5pPr lvl="4" algn="ctr">
              <a:lnSpc>
                <a:spcPct val="100000"/>
              </a:lnSpc>
              <a:spcBef>
                <a:spcPts val="0"/>
              </a:spcBef>
              <a:spcAft>
                <a:spcPts val="0"/>
              </a:spcAft>
              <a:buSzPts val="2100"/>
              <a:buFont typeface="Nunito"/>
              <a:buNone/>
              <a:defRPr sz="2100">
                <a:latin typeface="Nunito"/>
                <a:ea typeface="Nunito"/>
                <a:cs typeface="Nunito"/>
                <a:sym typeface="Nunito"/>
              </a:defRPr>
            </a:lvl5pPr>
            <a:lvl6pPr lvl="5" algn="ctr">
              <a:lnSpc>
                <a:spcPct val="100000"/>
              </a:lnSpc>
              <a:spcBef>
                <a:spcPts val="0"/>
              </a:spcBef>
              <a:spcAft>
                <a:spcPts val="0"/>
              </a:spcAft>
              <a:buSzPts val="2100"/>
              <a:buFont typeface="Nunito"/>
              <a:buNone/>
              <a:defRPr sz="2100">
                <a:latin typeface="Nunito"/>
                <a:ea typeface="Nunito"/>
                <a:cs typeface="Nunito"/>
                <a:sym typeface="Nunito"/>
              </a:defRPr>
            </a:lvl6pPr>
            <a:lvl7pPr lvl="6" algn="ctr">
              <a:lnSpc>
                <a:spcPct val="100000"/>
              </a:lnSpc>
              <a:spcBef>
                <a:spcPts val="0"/>
              </a:spcBef>
              <a:spcAft>
                <a:spcPts val="0"/>
              </a:spcAft>
              <a:buSzPts val="2100"/>
              <a:buFont typeface="Nunito"/>
              <a:buNone/>
              <a:defRPr sz="2100">
                <a:latin typeface="Nunito"/>
                <a:ea typeface="Nunito"/>
                <a:cs typeface="Nunito"/>
                <a:sym typeface="Nunito"/>
              </a:defRPr>
            </a:lvl7pPr>
            <a:lvl8pPr lvl="7" algn="ctr">
              <a:lnSpc>
                <a:spcPct val="100000"/>
              </a:lnSpc>
              <a:spcBef>
                <a:spcPts val="0"/>
              </a:spcBef>
              <a:spcAft>
                <a:spcPts val="0"/>
              </a:spcAft>
              <a:buSzPts val="2100"/>
              <a:buFont typeface="Nunito"/>
              <a:buNone/>
              <a:defRPr sz="2100">
                <a:latin typeface="Nunito"/>
                <a:ea typeface="Nunito"/>
                <a:cs typeface="Nunito"/>
                <a:sym typeface="Nunito"/>
              </a:defRPr>
            </a:lvl8pPr>
            <a:lvl9pPr lvl="8" algn="ctr">
              <a:lnSpc>
                <a:spcPct val="100000"/>
              </a:lnSpc>
              <a:spcBef>
                <a:spcPts val="0"/>
              </a:spcBef>
              <a:spcAft>
                <a:spcPts val="0"/>
              </a:spcAft>
              <a:buSzPts val="2100"/>
              <a:buFont typeface="Nunito"/>
              <a:buNone/>
              <a:defRPr sz="2100">
                <a:latin typeface="Nunito"/>
                <a:ea typeface="Nunito"/>
                <a:cs typeface="Nunito"/>
                <a:sym typeface="Nunito"/>
              </a:defRPr>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Font typeface="Nunito"/>
              <a:buChar char="●"/>
              <a:defRPr>
                <a:latin typeface="Nunito"/>
                <a:ea typeface="Nunito"/>
                <a:cs typeface="Nunito"/>
                <a:sym typeface="Nunito"/>
              </a:defRPr>
            </a:lvl1pPr>
            <a:lvl2pPr indent="-317500" lvl="1" marL="914400">
              <a:spcBef>
                <a:spcPts val="0"/>
              </a:spcBef>
              <a:spcAft>
                <a:spcPts val="0"/>
              </a:spcAft>
              <a:buSzPts val="1400"/>
              <a:buFont typeface="Nunito"/>
              <a:buChar char="○"/>
              <a:defRPr>
                <a:latin typeface="Nunito"/>
                <a:ea typeface="Nunito"/>
                <a:cs typeface="Nunito"/>
                <a:sym typeface="Nunito"/>
              </a:defRPr>
            </a:lvl2pPr>
            <a:lvl3pPr indent="-317500" lvl="2" marL="1371600">
              <a:spcBef>
                <a:spcPts val="0"/>
              </a:spcBef>
              <a:spcAft>
                <a:spcPts val="0"/>
              </a:spcAft>
              <a:buSzPts val="1400"/>
              <a:buFont typeface="Nunito"/>
              <a:buChar char="■"/>
              <a:defRPr>
                <a:latin typeface="Nunito"/>
                <a:ea typeface="Nunito"/>
                <a:cs typeface="Nunito"/>
                <a:sym typeface="Nunito"/>
              </a:defRPr>
            </a:lvl3pPr>
            <a:lvl4pPr indent="-317500" lvl="3" marL="1828800">
              <a:spcBef>
                <a:spcPts val="0"/>
              </a:spcBef>
              <a:spcAft>
                <a:spcPts val="0"/>
              </a:spcAft>
              <a:buSzPts val="1400"/>
              <a:buFont typeface="Nunito"/>
              <a:buChar char="●"/>
              <a:defRPr>
                <a:latin typeface="Nunito"/>
                <a:ea typeface="Nunito"/>
                <a:cs typeface="Nunito"/>
                <a:sym typeface="Nunito"/>
              </a:defRPr>
            </a:lvl4pPr>
            <a:lvl5pPr indent="-317500" lvl="4" marL="2286000">
              <a:spcBef>
                <a:spcPts val="0"/>
              </a:spcBef>
              <a:spcAft>
                <a:spcPts val="0"/>
              </a:spcAft>
              <a:buSzPts val="1400"/>
              <a:buFont typeface="Nunito"/>
              <a:buChar char="○"/>
              <a:defRPr>
                <a:latin typeface="Nunito"/>
                <a:ea typeface="Nunito"/>
                <a:cs typeface="Nunito"/>
                <a:sym typeface="Nunito"/>
              </a:defRPr>
            </a:lvl5pPr>
            <a:lvl6pPr indent="-317500" lvl="5" marL="2743200">
              <a:spcBef>
                <a:spcPts val="0"/>
              </a:spcBef>
              <a:spcAft>
                <a:spcPts val="0"/>
              </a:spcAft>
              <a:buSzPts val="1400"/>
              <a:buFont typeface="Nunito"/>
              <a:buChar char="■"/>
              <a:defRPr>
                <a:latin typeface="Nunito"/>
                <a:ea typeface="Nunito"/>
                <a:cs typeface="Nunito"/>
                <a:sym typeface="Nunito"/>
              </a:defRPr>
            </a:lvl6pPr>
            <a:lvl7pPr indent="-317500" lvl="6" marL="3200400">
              <a:spcBef>
                <a:spcPts val="0"/>
              </a:spcBef>
              <a:spcAft>
                <a:spcPts val="0"/>
              </a:spcAft>
              <a:buSzPts val="1400"/>
              <a:buFont typeface="Nunito"/>
              <a:buChar char="●"/>
              <a:defRPr>
                <a:latin typeface="Nunito"/>
                <a:ea typeface="Nunito"/>
                <a:cs typeface="Nunito"/>
                <a:sym typeface="Nunito"/>
              </a:defRPr>
            </a:lvl7pPr>
            <a:lvl8pPr indent="-317500" lvl="7" marL="3657600">
              <a:spcBef>
                <a:spcPts val="0"/>
              </a:spcBef>
              <a:spcAft>
                <a:spcPts val="0"/>
              </a:spcAft>
              <a:buSzPts val="1400"/>
              <a:buFont typeface="Nunito"/>
              <a:buChar char="○"/>
              <a:defRPr>
                <a:latin typeface="Nunito"/>
                <a:ea typeface="Nunito"/>
                <a:cs typeface="Nunito"/>
                <a:sym typeface="Nunito"/>
              </a:defRPr>
            </a:lvl8pPr>
            <a:lvl9pPr indent="-317500" lvl="8" marL="4114800">
              <a:spcBef>
                <a:spcPts val="0"/>
              </a:spcBef>
              <a:spcAft>
                <a:spcPts val="0"/>
              </a:spcAft>
              <a:buSzPts val="1400"/>
              <a:buFont typeface="Nunito"/>
              <a:buChar char="■"/>
              <a:defRPr>
                <a:latin typeface="Nunito"/>
                <a:ea typeface="Nunito"/>
                <a:cs typeface="Nunito"/>
                <a:sym typeface="Nunito"/>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atin typeface="Nunito"/>
                <a:ea typeface="Nunito"/>
                <a:cs typeface="Nunito"/>
                <a:sym typeface="Nunito"/>
              </a:defRPr>
            </a:lvl1pPr>
            <a:lvl2pPr lvl="1">
              <a:buNone/>
              <a:defRPr>
                <a:latin typeface="Nunito"/>
                <a:ea typeface="Nunito"/>
                <a:cs typeface="Nunito"/>
                <a:sym typeface="Nunito"/>
              </a:defRPr>
            </a:lvl2pPr>
            <a:lvl3pPr lvl="2">
              <a:buNone/>
              <a:defRPr>
                <a:latin typeface="Nunito"/>
                <a:ea typeface="Nunito"/>
                <a:cs typeface="Nunito"/>
                <a:sym typeface="Nunito"/>
              </a:defRPr>
            </a:lvl3pPr>
            <a:lvl4pPr lvl="3">
              <a:buNone/>
              <a:defRPr>
                <a:latin typeface="Nunito"/>
                <a:ea typeface="Nunito"/>
                <a:cs typeface="Nunito"/>
                <a:sym typeface="Nunito"/>
              </a:defRPr>
            </a:lvl4pPr>
            <a:lvl5pPr lvl="4">
              <a:buNone/>
              <a:defRPr>
                <a:latin typeface="Nunito"/>
                <a:ea typeface="Nunito"/>
                <a:cs typeface="Nunito"/>
                <a:sym typeface="Nunito"/>
              </a:defRPr>
            </a:lvl5pPr>
            <a:lvl6pPr lvl="5">
              <a:buNone/>
              <a:defRPr>
                <a:latin typeface="Nunito"/>
                <a:ea typeface="Nunito"/>
                <a:cs typeface="Nunito"/>
                <a:sym typeface="Nunito"/>
              </a:defRPr>
            </a:lvl6pPr>
            <a:lvl7pPr lvl="6">
              <a:buNone/>
              <a:defRPr>
                <a:latin typeface="Nunito"/>
                <a:ea typeface="Nunito"/>
                <a:cs typeface="Nunito"/>
                <a:sym typeface="Nunito"/>
              </a:defRPr>
            </a:lvl7pPr>
            <a:lvl8pPr lvl="7">
              <a:buNone/>
              <a:defRPr>
                <a:latin typeface="Nunito"/>
                <a:ea typeface="Nunito"/>
                <a:cs typeface="Nunito"/>
                <a:sym typeface="Nunito"/>
              </a:defRPr>
            </a:lvl8pPr>
            <a:lvl9pPr lvl="8">
              <a:buNone/>
              <a:defRPr>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9"/>
          <p:cNvPicPr preferRelativeResize="0"/>
          <p:nvPr/>
        </p:nvPicPr>
        <p:blipFill>
          <a:blip r:embed="rId2">
            <a:alphaModFix/>
          </a:blip>
          <a:stretch>
            <a:fillRect/>
          </a:stretch>
        </p:blipFill>
        <p:spPr>
          <a:xfrm>
            <a:off x="8696349" y="54324"/>
            <a:ext cx="393601" cy="3936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Nunito"/>
              <a:buNone/>
              <a:defRPr>
                <a:latin typeface="Nunito"/>
                <a:ea typeface="Nunito"/>
                <a:cs typeface="Nunito"/>
                <a:sym typeface="Nunito"/>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atin typeface="Nunito"/>
                <a:ea typeface="Nunito"/>
                <a:cs typeface="Nunito"/>
                <a:sym typeface="Nunito"/>
              </a:defRPr>
            </a:lvl1pPr>
            <a:lvl2pPr lvl="1">
              <a:buNone/>
              <a:defRPr>
                <a:latin typeface="Nunito"/>
                <a:ea typeface="Nunito"/>
                <a:cs typeface="Nunito"/>
                <a:sym typeface="Nunito"/>
              </a:defRPr>
            </a:lvl2pPr>
            <a:lvl3pPr lvl="2">
              <a:buNone/>
              <a:defRPr>
                <a:latin typeface="Nunito"/>
                <a:ea typeface="Nunito"/>
                <a:cs typeface="Nunito"/>
                <a:sym typeface="Nunito"/>
              </a:defRPr>
            </a:lvl3pPr>
            <a:lvl4pPr lvl="3">
              <a:buNone/>
              <a:defRPr>
                <a:latin typeface="Nunito"/>
                <a:ea typeface="Nunito"/>
                <a:cs typeface="Nunito"/>
                <a:sym typeface="Nunito"/>
              </a:defRPr>
            </a:lvl4pPr>
            <a:lvl5pPr lvl="4">
              <a:buNone/>
              <a:defRPr>
                <a:latin typeface="Nunito"/>
                <a:ea typeface="Nunito"/>
                <a:cs typeface="Nunito"/>
                <a:sym typeface="Nunito"/>
              </a:defRPr>
            </a:lvl5pPr>
            <a:lvl6pPr lvl="5">
              <a:buNone/>
              <a:defRPr>
                <a:latin typeface="Nunito"/>
                <a:ea typeface="Nunito"/>
                <a:cs typeface="Nunito"/>
                <a:sym typeface="Nunito"/>
              </a:defRPr>
            </a:lvl6pPr>
            <a:lvl7pPr lvl="6">
              <a:buNone/>
              <a:defRPr>
                <a:latin typeface="Nunito"/>
                <a:ea typeface="Nunito"/>
                <a:cs typeface="Nunito"/>
                <a:sym typeface="Nunito"/>
              </a:defRPr>
            </a:lvl7pPr>
            <a:lvl8pPr lvl="7">
              <a:buNone/>
              <a:defRPr>
                <a:latin typeface="Nunito"/>
                <a:ea typeface="Nunito"/>
                <a:cs typeface="Nunito"/>
                <a:sym typeface="Nunito"/>
              </a:defRPr>
            </a:lvl8pPr>
            <a:lvl9pPr lvl="8">
              <a:buNone/>
              <a:defRPr>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pic>
        <p:nvPicPr>
          <p:cNvPr id="53" name="Google Shape;53;p10"/>
          <p:cNvPicPr preferRelativeResize="0"/>
          <p:nvPr/>
        </p:nvPicPr>
        <p:blipFill>
          <a:blip r:embed="rId2">
            <a:alphaModFix/>
          </a:blip>
          <a:stretch>
            <a:fillRect/>
          </a:stretch>
        </p:blipFill>
        <p:spPr>
          <a:xfrm>
            <a:off x="8696349" y="54324"/>
            <a:ext cx="393601" cy="3936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3.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1pPr>
            <a:lvl2pPr lvl="1">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2pPr>
            <a:lvl3pPr lvl="2">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3pPr>
            <a:lvl4pPr lvl="3">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4pPr>
            <a:lvl5pPr lvl="4">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5pPr>
            <a:lvl6pPr lvl="5">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6pPr>
            <a:lvl7pPr lvl="6">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7pPr>
            <a:lvl8pPr lvl="7">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8pPr>
            <a:lvl9pPr lvl="8">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17500" lvl="1" marL="9144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2pPr>
            <a:lvl3pPr indent="-317500" lvl="2" marL="13716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3pPr>
            <a:lvl4pPr indent="-317500" lvl="3" marL="18288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4pPr>
            <a:lvl5pPr indent="-317500" lvl="4" marL="22860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5pPr>
            <a:lvl6pPr indent="-317500" lvl="5" marL="27432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6pPr>
            <a:lvl7pPr indent="-317500" lvl="6" marL="32004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7pPr>
            <a:lvl8pPr indent="-317500" lvl="7" marL="36576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8pPr>
            <a:lvl9pPr indent="-317500" lvl="8" marL="41148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2">
            <a:alphaModFix/>
          </a:blip>
          <a:stretch>
            <a:fillRect/>
          </a:stretch>
        </p:blipFill>
        <p:spPr>
          <a:xfrm>
            <a:off x="8696349" y="54324"/>
            <a:ext cx="393601" cy="3936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KqivhqCjPNA" TargetMode="External"/><Relationship Id="rId4" Type="http://schemas.openxmlformats.org/officeDocument/2006/relationships/image" Target="../media/image4.jpg"/><Relationship Id="rId5"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qKQWhsLbe9E" TargetMode="External"/><Relationship Id="rId4" Type="http://schemas.openxmlformats.org/officeDocument/2006/relationships/image" Target="../media/image6.jp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uZt1xKtPbUQ" TargetMode="External"/><Relationship Id="rId4" Type="http://schemas.openxmlformats.org/officeDocument/2006/relationships/image" Target="../media/image7.jp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KqivhqCjPNA" TargetMode="External"/><Relationship Id="rId4" Type="http://schemas.openxmlformats.org/officeDocument/2006/relationships/image" Target="../media/image4.jp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NPBCbTZWnq0" TargetMode="External"/><Relationship Id="rId4" Type="http://schemas.openxmlformats.org/officeDocument/2006/relationships/image" Target="../media/image11.jpg"/><Relationship Id="rId5"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700"/>
              <a:t>Evaluation: IMSM</a:t>
            </a:r>
            <a:endParaRPr sz="3700"/>
          </a:p>
        </p:txBody>
      </p:sp>
      <p:sp>
        <p:nvSpPr>
          <p:cNvPr id="66" name="Google Shape;6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10/04/2024, Thanmaya, Mus2Vid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Data</a:t>
            </a:r>
            <a:endParaRPr/>
          </a:p>
        </p:txBody>
      </p:sp>
      <p:sp>
        <p:nvSpPr>
          <p:cNvPr id="144" name="Google Shape;144;p22"/>
          <p:cNvSpPr txBox="1"/>
          <p:nvPr>
            <p:ph idx="1" type="body"/>
          </p:nvPr>
        </p:nvSpPr>
        <p:spPr>
          <a:xfrm>
            <a:off x="204600" y="1722300"/>
            <a:ext cx="2690100" cy="257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 soft, flowing piano composition with a gentle, romantic feel. The melody is simple yet deeply emotive, creating a tranquil and introspective atmosphere.</a:t>
            </a:r>
            <a:endParaRPr/>
          </a:p>
        </p:txBody>
      </p:sp>
      <p:sp>
        <p:nvSpPr>
          <p:cNvPr id="145" name="Google Shape;145;p22"/>
          <p:cNvSpPr txBox="1"/>
          <p:nvPr/>
        </p:nvSpPr>
        <p:spPr>
          <a:xfrm>
            <a:off x="5859350" y="1867850"/>
            <a:ext cx="6852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100">
                <a:solidFill>
                  <a:schemeClr val="dk2"/>
                </a:solidFill>
                <a:latin typeface="Nunito"/>
                <a:ea typeface="Nunito"/>
                <a:cs typeface="Nunito"/>
                <a:sym typeface="Nunito"/>
              </a:rPr>
              <a:t>+</a:t>
            </a:r>
            <a:endParaRPr sz="5100">
              <a:solidFill>
                <a:schemeClr val="dk2"/>
              </a:solidFill>
              <a:latin typeface="Nunito"/>
              <a:ea typeface="Nunito"/>
              <a:cs typeface="Nunito"/>
              <a:sym typeface="Nunito"/>
            </a:endParaRPr>
          </a:p>
        </p:txBody>
      </p:sp>
      <p:sp>
        <p:nvSpPr>
          <p:cNvPr id="146" name="Google Shape;146;p22"/>
          <p:cNvSpPr txBox="1"/>
          <p:nvPr/>
        </p:nvSpPr>
        <p:spPr>
          <a:xfrm>
            <a:off x="2435275" y="1951725"/>
            <a:ext cx="6852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100">
                <a:solidFill>
                  <a:schemeClr val="dk2"/>
                </a:solidFill>
                <a:latin typeface="Nunito"/>
                <a:ea typeface="Nunito"/>
                <a:cs typeface="Nunito"/>
                <a:sym typeface="Nunito"/>
              </a:rPr>
              <a:t>+</a:t>
            </a:r>
            <a:endParaRPr sz="5100">
              <a:solidFill>
                <a:schemeClr val="dk2"/>
              </a:solidFill>
              <a:latin typeface="Nunito"/>
              <a:ea typeface="Nunito"/>
              <a:cs typeface="Nunito"/>
              <a:sym typeface="Nunito"/>
            </a:endParaRPr>
          </a:p>
        </p:txBody>
      </p:sp>
      <p:sp>
        <p:nvSpPr>
          <p:cNvPr id="147" name="Google Shape;147;p22"/>
          <p:cNvSpPr txBox="1"/>
          <p:nvPr/>
        </p:nvSpPr>
        <p:spPr>
          <a:xfrm>
            <a:off x="475375" y="1179125"/>
            <a:ext cx="20973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Piano Text</a:t>
            </a:r>
            <a:endParaRPr sz="1800">
              <a:solidFill>
                <a:schemeClr val="dk2"/>
              </a:solidFill>
              <a:latin typeface="Nunito"/>
              <a:ea typeface="Nunito"/>
              <a:cs typeface="Nunito"/>
              <a:sym typeface="Nunito"/>
            </a:endParaRPr>
          </a:p>
        </p:txBody>
      </p:sp>
      <p:sp>
        <p:nvSpPr>
          <p:cNvPr id="148" name="Google Shape;148;p22"/>
          <p:cNvSpPr txBox="1"/>
          <p:nvPr/>
        </p:nvSpPr>
        <p:spPr>
          <a:xfrm>
            <a:off x="3357563" y="1226100"/>
            <a:ext cx="20973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River </a:t>
            </a:r>
            <a:r>
              <a:rPr lang="en" sz="1800">
                <a:solidFill>
                  <a:schemeClr val="dk2"/>
                </a:solidFill>
                <a:latin typeface="Nunito"/>
                <a:ea typeface="Nunito"/>
                <a:cs typeface="Nunito"/>
                <a:sym typeface="Nunito"/>
              </a:rPr>
              <a:t>Audio</a:t>
            </a:r>
            <a:endParaRPr sz="1800">
              <a:solidFill>
                <a:schemeClr val="dk2"/>
              </a:solidFill>
              <a:latin typeface="Nunito"/>
              <a:ea typeface="Nunito"/>
              <a:cs typeface="Nunito"/>
              <a:sym typeface="Nunito"/>
            </a:endParaRPr>
          </a:p>
        </p:txBody>
      </p:sp>
      <p:sp>
        <p:nvSpPr>
          <p:cNvPr id="149" name="Google Shape;149;p22"/>
          <p:cNvSpPr txBox="1"/>
          <p:nvPr/>
        </p:nvSpPr>
        <p:spPr>
          <a:xfrm>
            <a:off x="6239750" y="1179125"/>
            <a:ext cx="27645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Stuffed Animal </a:t>
            </a:r>
            <a:r>
              <a:rPr lang="en" sz="1800">
                <a:solidFill>
                  <a:schemeClr val="dk2"/>
                </a:solidFill>
                <a:latin typeface="Nunito"/>
                <a:ea typeface="Nunito"/>
                <a:cs typeface="Nunito"/>
                <a:sym typeface="Nunito"/>
              </a:rPr>
              <a:t>Image</a:t>
            </a:r>
            <a:endParaRPr sz="1800">
              <a:solidFill>
                <a:schemeClr val="dk2"/>
              </a:solidFill>
              <a:latin typeface="Nunito"/>
              <a:ea typeface="Nunito"/>
              <a:cs typeface="Nunito"/>
              <a:sym typeface="Nunito"/>
            </a:endParaRPr>
          </a:p>
        </p:txBody>
      </p:sp>
      <p:sp>
        <p:nvSpPr>
          <p:cNvPr id="150" name="Google Shape;150;p22"/>
          <p:cNvSpPr txBox="1"/>
          <p:nvPr/>
        </p:nvSpPr>
        <p:spPr>
          <a:xfrm>
            <a:off x="3956800" y="3628125"/>
            <a:ext cx="4194600" cy="10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Nunito"/>
                <a:ea typeface="Nunito"/>
                <a:cs typeface="Nunito"/>
                <a:sym typeface="Nunito"/>
              </a:rPr>
              <a:t>IMSM Score: -0.0135311558842659</a:t>
            </a:r>
            <a:endParaRPr sz="1800">
              <a:solidFill>
                <a:schemeClr val="dk2"/>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800">
                <a:solidFill>
                  <a:schemeClr val="dk2"/>
                </a:solidFill>
                <a:latin typeface="Nunito"/>
                <a:ea typeface="Nunito"/>
                <a:cs typeface="Nunito"/>
                <a:sym typeface="Nunito"/>
              </a:rPr>
              <a:t>CLIP Score: 0.20003533363342285</a:t>
            </a:r>
            <a:endParaRPr sz="1800">
              <a:solidFill>
                <a:schemeClr val="dk2"/>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800">
                <a:solidFill>
                  <a:schemeClr val="dk2"/>
                </a:solidFill>
                <a:latin typeface="Nunito"/>
                <a:ea typeface="Nunito"/>
                <a:cs typeface="Nunito"/>
                <a:sym typeface="Nunito"/>
              </a:rPr>
              <a:t>CLAP Score: -0.06764382869005203</a:t>
            </a:r>
            <a:endParaRPr sz="1800">
              <a:solidFill>
                <a:schemeClr val="dk2"/>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800">
              <a:solidFill>
                <a:schemeClr val="dk2"/>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latin typeface="Nunito"/>
              <a:ea typeface="Nunito"/>
              <a:cs typeface="Nunito"/>
              <a:sym typeface="Nunito"/>
            </a:endParaRPr>
          </a:p>
        </p:txBody>
      </p:sp>
      <p:sp>
        <p:nvSpPr>
          <p:cNvPr id="151" name="Google Shape;151;p22"/>
          <p:cNvSpPr txBox="1"/>
          <p:nvPr/>
        </p:nvSpPr>
        <p:spPr>
          <a:xfrm>
            <a:off x="3120475" y="3628125"/>
            <a:ext cx="6852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100">
                <a:solidFill>
                  <a:schemeClr val="dk2"/>
                </a:solidFill>
                <a:latin typeface="Nunito"/>
                <a:ea typeface="Nunito"/>
                <a:cs typeface="Nunito"/>
                <a:sym typeface="Nunito"/>
              </a:rPr>
              <a:t>=</a:t>
            </a:r>
            <a:endParaRPr sz="5100">
              <a:solidFill>
                <a:schemeClr val="dk2"/>
              </a:solidFill>
              <a:latin typeface="Nunito"/>
              <a:ea typeface="Nunito"/>
              <a:cs typeface="Nunito"/>
              <a:sym typeface="Nunito"/>
            </a:endParaRPr>
          </a:p>
        </p:txBody>
      </p:sp>
      <p:pic>
        <p:nvPicPr>
          <p:cNvPr descr="Discover all the sounds needed to help you relax, focus, sleep or simply get through the day. Experience our cosy weather ambience, natural soundscapes and other soothing sounds for every moment.&#10;&#10;Subscribe to make sure you have easy access to our full collection of ambience whenever you need it: https://www.youtube.com/channel/UCec8E-ANt7o4wMNZxMrYdKA?sub_confirmation=1&#10;&#10;Epidemic Relax: https://www.youtube.com/channel/UCx7SnEbCAGzBtxqvBvSIAWA?sub_confirmation=1&#10;More channels from Epidemic Sound: https://www.youtube.com/channel/UC_sOjEnngNB2y_AEaDd2cSA/channels&#10;&#10;Get started to access over 40,000 music tracks and 90,000 sound effects for your content: https://www.epidemicsound.com/sound-effects/ambience?utm_source=youtube_music&amp;utm_medium=social&amp;utm_campaign=youtubeambience&#10;&#10;We believe in a world where music can flow freely and fairly across timezones, borders, audiences and channels. Thank you for being a part of our community! ♫&#10;&#10;• Instagram: https://instagram.com/epidemicsound/&#10;• Twitter: https://twitter.com/epidemicsound/&#10;• Facebook: https://facebook.com/EpidemicSound/&#10;&#10;#epidemicambience #epidemicsound" id="152" name="Google Shape;152;p22" title="20 Minutes of Relaxing River Sounds - Flowing Water and Forest Creek Ambience 🏞️">
            <a:hlinkClick r:id="rId3"/>
          </p:cNvPr>
          <p:cNvPicPr preferRelativeResize="0"/>
          <p:nvPr/>
        </p:nvPicPr>
        <p:blipFill>
          <a:blip r:embed="rId4">
            <a:alphaModFix/>
          </a:blip>
          <a:stretch>
            <a:fillRect/>
          </a:stretch>
        </p:blipFill>
        <p:spPr>
          <a:xfrm>
            <a:off x="3071264" y="1681013"/>
            <a:ext cx="2669911" cy="1501825"/>
          </a:xfrm>
          <a:prstGeom prst="rect">
            <a:avLst/>
          </a:prstGeom>
          <a:noFill/>
          <a:ln>
            <a:noFill/>
          </a:ln>
        </p:spPr>
      </p:pic>
      <p:pic>
        <p:nvPicPr>
          <p:cNvPr id="153" name="Google Shape;153;p22"/>
          <p:cNvPicPr preferRelativeResize="0"/>
          <p:nvPr/>
        </p:nvPicPr>
        <p:blipFill>
          <a:blip r:embed="rId5">
            <a:alphaModFix/>
          </a:blip>
          <a:stretch>
            <a:fillRect/>
          </a:stretch>
        </p:blipFill>
        <p:spPr>
          <a:xfrm>
            <a:off x="6651598" y="1533815"/>
            <a:ext cx="1499800" cy="190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 by Side Comparison</a:t>
            </a:r>
            <a:endParaRPr/>
          </a:p>
        </p:txBody>
      </p:sp>
      <p:sp>
        <p:nvSpPr>
          <p:cNvPr id="159" name="Google Shape;159;p23"/>
          <p:cNvSpPr txBox="1"/>
          <p:nvPr/>
        </p:nvSpPr>
        <p:spPr>
          <a:xfrm>
            <a:off x="503350" y="1754600"/>
            <a:ext cx="4194600" cy="107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2"/>
                </a:solidFill>
                <a:latin typeface="Nunito"/>
                <a:ea typeface="Nunito"/>
                <a:cs typeface="Nunito"/>
                <a:sym typeface="Nunito"/>
              </a:rPr>
              <a:t>IMSM Score: 0.0308</a:t>
            </a:r>
            <a:endParaRPr sz="1800">
              <a:solidFill>
                <a:schemeClr val="dk2"/>
              </a:solidFill>
              <a:latin typeface="Nunito"/>
              <a:ea typeface="Nunito"/>
              <a:cs typeface="Nunito"/>
              <a:sym typeface="Nunito"/>
            </a:endParaRPr>
          </a:p>
          <a:p>
            <a:pPr indent="0" lvl="0" marL="0" marR="0" rtl="0" algn="l">
              <a:lnSpc>
                <a:spcPct val="100000"/>
              </a:lnSpc>
              <a:spcBef>
                <a:spcPts val="0"/>
              </a:spcBef>
              <a:spcAft>
                <a:spcPts val="0"/>
              </a:spcAft>
              <a:buNone/>
            </a:pPr>
            <a:r>
              <a:rPr lang="en" sz="1800">
                <a:solidFill>
                  <a:schemeClr val="dk2"/>
                </a:solidFill>
                <a:latin typeface="Nunito"/>
                <a:ea typeface="Nunito"/>
                <a:cs typeface="Nunito"/>
                <a:sym typeface="Nunito"/>
              </a:rPr>
              <a:t>CLIP Score: 0.2997</a:t>
            </a:r>
            <a:endParaRPr sz="1800">
              <a:solidFill>
                <a:schemeClr val="dk2"/>
              </a:solidFill>
              <a:latin typeface="Nunito"/>
              <a:ea typeface="Nunito"/>
              <a:cs typeface="Nunito"/>
              <a:sym typeface="Nunito"/>
            </a:endParaRPr>
          </a:p>
          <a:p>
            <a:pPr indent="0" lvl="0" marL="0" marR="0" rtl="0" algn="l">
              <a:lnSpc>
                <a:spcPct val="100000"/>
              </a:lnSpc>
              <a:spcBef>
                <a:spcPts val="0"/>
              </a:spcBef>
              <a:spcAft>
                <a:spcPts val="0"/>
              </a:spcAft>
              <a:buNone/>
            </a:pPr>
            <a:r>
              <a:rPr lang="en" sz="1800">
                <a:solidFill>
                  <a:schemeClr val="dk2"/>
                </a:solidFill>
                <a:latin typeface="Nunito"/>
                <a:ea typeface="Nunito"/>
                <a:cs typeface="Nunito"/>
                <a:sym typeface="Nunito"/>
              </a:rPr>
              <a:t>CLAP Score: 0.1029</a:t>
            </a:r>
            <a:endParaRPr sz="1800">
              <a:solidFill>
                <a:schemeClr val="dk2"/>
              </a:solidFill>
              <a:latin typeface="Nunito"/>
              <a:ea typeface="Nunito"/>
              <a:cs typeface="Nunito"/>
              <a:sym typeface="Nunito"/>
            </a:endParaRPr>
          </a:p>
        </p:txBody>
      </p:sp>
      <p:sp>
        <p:nvSpPr>
          <p:cNvPr id="160" name="Google Shape;160;p23"/>
          <p:cNvSpPr txBox="1"/>
          <p:nvPr/>
        </p:nvSpPr>
        <p:spPr>
          <a:xfrm>
            <a:off x="3243750" y="1754600"/>
            <a:ext cx="4194600" cy="10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IMSM Score: 0.0096</a:t>
            </a:r>
            <a:endParaRPr sz="1800">
              <a:solidFill>
                <a:schemeClr val="dk2"/>
              </a:solidFill>
              <a:latin typeface="Nunito"/>
              <a:ea typeface="Nunito"/>
              <a:cs typeface="Nunito"/>
              <a:sym typeface="Nunito"/>
            </a:endParaRPr>
          </a:p>
          <a:p>
            <a:pPr indent="0" lvl="0" marL="0" rtl="0" algn="l">
              <a:spcBef>
                <a:spcPts val="0"/>
              </a:spcBef>
              <a:spcAft>
                <a:spcPts val="0"/>
              </a:spcAft>
              <a:buNone/>
            </a:pPr>
            <a:r>
              <a:rPr lang="en" sz="1800">
                <a:solidFill>
                  <a:schemeClr val="dk2"/>
                </a:solidFill>
                <a:latin typeface="Nunito"/>
                <a:ea typeface="Nunito"/>
                <a:cs typeface="Nunito"/>
                <a:sym typeface="Nunito"/>
              </a:rPr>
              <a:t>CLIP Score: 0.2656</a:t>
            </a:r>
            <a:endParaRPr sz="1800">
              <a:solidFill>
                <a:schemeClr val="dk2"/>
              </a:solidFill>
              <a:latin typeface="Nunito"/>
              <a:ea typeface="Nunito"/>
              <a:cs typeface="Nunito"/>
              <a:sym typeface="Nunito"/>
            </a:endParaRPr>
          </a:p>
          <a:p>
            <a:pPr indent="0" lvl="0" marL="0" rtl="0" algn="l">
              <a:spcBef>
                <a:spcPts val="0"/>
              </a:spcBef>
              <a:spcAft>
                <a:spcPts val="0"/>
              </a:spcAft>
              <a:buNone/>
            </a:pPr>
            <a:r>
              <a:rPr lang="en" sz="1800">
                <a:solidFill>
                  <a:schemeClr val="dk2"/>
                </a:solidFill>
                <a:latin typeface="Nunito"/>
                <a:ea typeface="Nunito"/>
                <a:cs typeface="Nunito"/>
                <a:sym typeface="Nunito"/>
              </a:rPr>
              <a:t>CLAP Score: 0.0363</a:t>
            </a:r>
            <a:endParaRPr sz="1800">
              <a:solidFill>
                <a:schemeClr val="dk2"/>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latin typeface="Nunito"/>
              <a:ea typeface="Nunito"/>
              <a:cs typeface="Nunito"/>
              <a:sym typeface="Nunito"/>
            </a:endParaRPr>
          </a:p>
        </p:txBody>
      </p:sp>
      <p:sp>
        <p:nvSpPr>
          <p:cNvPr id="161" name="Google Shape;161;p23"/>
          <p:cNvSpPr txBox="1"/>
          <p:nvPr/>
        </p:nvSpPr>
        <p:spPr>
          <a:xfrm>
            <a:off x="5984150" y="1754600"/>
            <a:ext cx="4194600" cy="10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IMSM Score: -0.0135</a:t>
            </a:r>
            <a:endParaRPr sz="1800">
              <a:solidFill>
                <a:schemeClr val="dk2"/>
              </a:solidFill>
              <a:latin typeface="Nunito"/>
              <a:ea typeface="Nunito"/>
              <a:cs typeface="Nunito"/>
              <a:sym typeface="Nunito"/>
            </a:endParaRPr>
          </a:p>
          <a:p>
            <a:pPr indent="0" lvl="0" marL="0" rtl="0" algn="l">
              <a:spcBef>
                <a:spcPts val="0"/>
              </a:spcBef>
              <a:spcAft>
                <a:spcPts val="0"/>
              </a:spcAft>
              <a:buNone/>
            </a:pPr>
            <a:r>
              <a:rPr lang="en" sz="1800">
                <a:solidFill>
                  <a:schemeClr val="dk2"/>
                </a:solidFill>
                <a:latin typeface="Nunito"/>
                <a:ea typeface="Nunito"/>
                <a:cs typeface="Nunito"/>
                <a:sym typeface="Nunito"/>
              </a:rPr>
              <a:t>CLIP Score: 0.2000</a:t>
            </a:r>
            <a:endParaRPr sz="1800">
              <a:solidFill>
                <a:schemeClr val="dk2"/>
              </a:solidFill>
              <a:latin typeface="Nunito"/>
              <a:ea typeface="Nunito"/>
              <a:cs typeface="Nunito"/>
              <a:sym typeface="Nunito"/>
            </a:endParaRPr>
          </a:p>
          <a:p>
            <a:pPr indent="0" lvl="0" marL="0" rtl="0" algn="l">
              <a:spcBef>
                <a:spcPts val="0"/>
              </a:spcBef>
              <a:spcAft>
                <a:spcPts val="0"/>
              </a:spcAft>
              <a:buNone/>
            </a:pPr>
            <a:r>
              <a:rPr lang="en" sz="1800">
                <a:solidFill>
                  <a:schemeClr val="dk2"/>
                </a:solidFill>
                <a:latin typeface="Nunito"/>
                <a:ea typeface="Nunito"/>
                <a:cs typeface="Nunito"/>
                <a:sym typeface="Nunito"/>
              </a:rPr>
              <a:t>CLAP Score: -0.0676</a:t>
            </a:r>
            <a:endParaRPr sz="1800">
              <a:solidFill>
                <a:schemeClr val="dk2"/>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latin typeface="Nunito"/>
              <a:ea typeface="Nunito"/>
              <a:cs typeface="Nunito"/>
              <a:sym typeface="Nunito"/>
            </a:endParaRPr>
          </a:p>
        </p:txBody>
      </p:sp>
      <p:sp>
        <p:nvSpPr>
          <p:cNvPr id="162" name="Google Shape;162;p23"/>
          <p:cNvSpPr txBox="1"/>
          <p:nvPr/>
        </p:nvSpPr>
        <p:spPr>
          <a:xfrm>
            <a:off x="796950" y="1335200"/>
            <a:ext cx="2320800" cy="4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River Data</a:t>
            </a:r>
            <a:endParaRPr sz="1800">
              <a:solidFill>
                <a:schemeClr val="dk2"/>
              </a:solidFill>
              <a:latin typeface="Nunito"/>
              <a:ea typeface="Nunito"/>
              <a:cs typeface="Nunito"/>
              <a:sym typeface="Nunito"/>
            </a:endParaRPr>
          </a:p>
        </p:txBody>
      </p:sp>
      <p:sp>
        <p:nvSpPr>
          <p:cNvPr id="163" name="Google Shape;163;p23"/>
          <p:cNvSpPr txBox="1"/>
          <p:nvPr/>
        </p:nvSpPr>
        <p:spPr>
          <a:xfrm>
            <a:off x="3390550" y="1335200"/>
            <a:ext cx="2320800" cy="4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Piano </a:t>
            </a:r>
            <a:r>
              <a:rPr lang="en" sz="1800">
                <a:solidFill>
                  <a:schemeClr val="dk2"/>
                </a:solidFill>
                <a:latin typeface="Nunito"/>
                <a:ea typeface="Nunito"/>
                <a:cs typeface="Nunito"/>
                <a:sym typeface="Nunito"/>
              </a:rPr>
              <a:t>Data</a:t>
            </a:r>
            <a:endParaRPr sz="1800">
              <a:solidFill>
                <a:schemeClr val="dk2"/>
              </a:solidFill>
              <a:latin typeface="Nunito"/>
              <a:ea typeface="Nunito"/>
              <a:cs typeface="Nunito"/>
              <a:sym typeface="Nunito"/>
            </a:endParaRPr>
          </a:p>
        </p:txBody>
      </p:sp>
      <p:sp>
        <p:nvSpPr>
          <p:cNvPr id="164" name="Google Shape;164;p23"/>
          <p:cNvSpPr txBox="1"/>
          <p:nvPr/>
        </p:nvSpPr>
        <p:spPr>
          <a:xfrm>
            <a:off x="6073625" y="1335200"/>
            <a:ext cx="2320800" cy="4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Random </a:t>
            </a:r>
            <a:r>
              <a:rPr lang="en" sz="1800">
                <a:solidFill>
                  <a:schemeClr val="dk2"/>
                </a:solidFill>
                <a:latin typeface="Nunito"/>
                <a:ea typeface="Nunito"/>
                <a:cs typeface="Nunito"/>
                <a:sym typeface="Nunito"/>
              </a:rPr>
              <a:t>Data</a:t>
            </a:r>
            <a:endParaRPr sz="1800">
              <a:solidFill>
                <a:schemeClr val="dk2"/>
              </a:solidFill>
              <a:latin typeface="Nunito"/>
              <a:ea typeface="Nunito"/>
              <a:cs typeface="Nunito"/>
              <a:sym typeface="Nunito"/>
            </a:endParaRPr>
          </a:p>
        </p:txBody>
      </p:sp>
      <p:sp>
        <p:nvSpPr>
          <p:cNvPr id="165" name="Google Shape;165;p23"/>
          <p:cNvSpPr txBox="1"/>
          <p:nvPr/>
        </p:nvSpPr>
        <p:spPr>
          <a:xfrm>
            <a:off x="545275" y="3108575"/>
            <a:ext cx="6893100" cy="17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Notes:</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Piano could of cut of the important parts of the song</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CLAP (audio) is consistently lower than CLIP (image)</a:t>
            </a:r>
            <a:endParaRPr sz="18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71" name="Google Shape;17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 IMSM on our data set to see results</a:t>
            </a:r>
            <a:endParaRPr/>
          </a:p>
          <a:p>
            <a:pPr indent="-342900" lvl="0" marL="457200" rtl="0" algn="l">
              <a:spcBef>
                <a:spcPts val="0"/>
              </a:spcBef>
              <a:spcAft>
                <a:spcPts val="0"/>
              </a:spcAft>
              <a:buSzPts val="1800"/>
              <a:buChar char="-"/>
            </a:pPr>
            <a:r>
              <a:rPr lang="en"/>
              <a:t>Try different code for IMSM</a:t>
            </a:r>
            <a:endParaRPr/>
          </a:p>
          <a:p>
            <a:pPr indent="-342900" lvl="0" marL="457200" rtl="0" algn="l">
              <a:spcBef>
                <a:spcPts val="0"/>
              </a:spcBef>
              <a:spcAft>
                <a:spcPts val="0"/>
              </a:spcAft>
              <a:buSzPts val="1800"/>
              <a:buChar char="-"/>
            </a:pPr>
            <a:r>
              <a:rPr lang="en"/>
              <a:t>Try using Gilbreth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progress on tasks</a:t>
            </a:r>
            <a:endParaRPr/>
          </a:p>
        </p:txBody>
      </p:sp>
      <p:sp>
        <p:nvSpPr>
          <p:cNvPr id="72" name="Google Shape;7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Completed IMSM implementation for MelBench dataset</a:t>
            </a:r>
            <a:endParaRPr/>
          </a:p>
          <a:p>
            <a:pPr indent="-342900" lvl="0" marL="457200" rtl="0" algn="l">
              <a:spcBef>
                <a:spcPts val="0"/>
              </a:spcBef>
              <a:spcAft>
                <a:spcPts val="0"/>
              </a:spcAft>
              <a:buSzPts val="1800"/>
              <a:buChar char="-"/>
            </a:pPr>
            <a:r>
              <a:rPr lang="en"/>
              <a:t>Ran few personal tests </a:t>
            </a:r>
            <a:endParaRPr/>
          </a:p>
          <a:p>
            <a:pPr indent="-342900" lvl="0" marL="457200" rtl="0" algn="l">
              <a:spcBef>
                <a:spcPts val="0"/>
              </a:spcBef>
              <a:spcAft>
                <a:spcPts val="0"/>
              </a:spcAft>
              <a:buSzPts val="1800"/>
              <a:buChar char="-"/>
            </a:pPr>
            <a:r>
              <a:rPr lang="en"/>
              <a:t>Set up the IMSM implementation to run on our model output on Gilbreth (need to test it out)</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8" name="Google Shape;7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 a Metric to rate how similar images and audio pairs are</a:t>
            </a:r>
            <a:endParaRPr/>
          </a:p>
          <a:p>
            <a:pPr indent="-342900" lvl="0" marL="457200" rtl="0" algn="l">
              <a:spcBef>
                <a:spcPts val="0"/>
              </a:spcBef>
              <a:spcAft>
                <a:spcPts val="0"/>
              </a:spcAft>
              <a:buSzPts val="1800"/>
              <a:buChar char="-"/>
            </a:pPr>
            <a:r>
              <a:rPr lang="en"/>
              <a:t>This relates to our project because we will see how our model is performing</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IMSM implementation for MelBench dataset</a:t>
            </a:r>
            <a:endParaRPr/>
          </a:p>
        </p:txBody>
      </p:sp>
      <p:sp>
        <p:nvSpPr>
          <p:cNvPr id="84" name="Google Shape;84;p16"/>
          <p:cNvSpPr txBox="1"/>
          <p:nvPr>
            <p:ph idx="1" type="body"/>
          </p:nvPr>
        </p:nvSpPr>
        <p:spPr>
          <a:xfrm>
            <a:off x="311700" y="1152475"/>
            <a:ext cx="6189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Utilizes CLIP and CLAP scores to get a music and image similarity</a:t>
            </a:r>
            <a:endParaRPr/>
          </a:p>
          <a:p>
            <a:pPr indent="-342900" lvl="0" marL="457200" rtl="0" algn="l">
              <a:spcBef>
                <a:spcPts val="0"/>
              </a:spcBef>
              <a:spcAft>
                <a:spcPts val="0"/>
              </a:spcAft>
              <a:buSzPts val="1800"/>
              <a:buChar char="-"/>
            </a:pPr>
            <a:r>
              <a:rPr lang="en"/>
              <a:t>MelBench dataset</a:t>
            </a:r>
            <a:endParaRPr/>
          </a:p>
          <a:p>
            <a:pPr indent="-317500" lvl="1" marL="914400" rtl="0" algn="l">
              <a:spcBef>
                <a:spcPts val="0"/>
              </a:spcBef>
              <a:spcAft>
                <a:spcPts val="0"/>
              </a:spcAft>
              <a:buSzPts val="1400"/>
              <a:buChar char="-"/>
            </a:pPr>
            <a:r>
              <a:rPr lang="en"/>
              <a:t>A CSV file with text descriptions, youtube links, and image paths </a:t>
            </a:r>
            <a:endParaRPr/>
          </a:p>
          <a:p>
            <a:pPr indent="-317500" lvl="1" marL="914400" rtl="0" algn="l">
              <a:spcBef>
                <a:spcPts val="0"/>
              </a:spcBef>
              <a:spcAft>
                <a:spcPts val="0"/>
              </a:spcAft>
              <a:buSzPts val="1400"/>
              <a:buChar char="-"/>
            </a:pPr>
            <a:r>
              <a:rPr lang="en"/>
              <a:t> Images seems to be a screenshot of the youtube video</a:t>
            </a:r>
            <a:endParaRPr/>
          </a:p>
          <a:p>
            <a:pPr indent="-342900" lvl="0" marL="457200" rtl="0" algn="l">
              <a:spcBef>
                <a:spcPts val="0"/>
              </a:spcBef>
              <a:spcAft>
                <a:spcPts val="0"/>
              </a:spcAft>
              <a:buSzPts val="1800"/>
              <a:buChar char="-"/>
            </a:pPr>
            <a:r>
              <a:rPr lang="en"/>
              <a:t>Ran IMSM calculations on MelBench dataset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6068050" y="1152473"/>
            <a:ext cx="2533094" cy="572700"/>
          </a:xfrm>
          <a:prstGeom prst="rect">
            <a:avLst/>
          </a:prstGeom>
          <a:noFill/>
          <a:ln>
            <a:noFill/>
          </a:ln>
        </p:spPr>
      </p:pic>
      <p:pic>
        <p:nvPicPr>
          <p:cNvPr id="86" name="Google Shape;86;p16"/>
          <p:cNvPicPr preferRelativeResize="0"/>
          <p:nvPr/>
        </p:nvPicPr>
        <p:blipFill>
          <a:blip r:embed="rId4">
            <a:alphaModFix/>
          </a:blip>
          <a:stretch>
            <a:fillRect/>
          </a:stretch>
        </p:blipFill>
        <p:spPr>
          <a:xfrm>
            <a:off x="6068050" y="1718823"/>
            <a:ext cx="2338500" cy="17058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Low IMSM score: MelBench</a:t>
            </a:r>
            <a:endParaRPr/>
          </a:p>
        </p:txBody>
      </p:sp>
      <p:sp>
        <p:nvSpPr>
          <p:cNvPr id="92" name="Google Shape;92;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Score: </a:t>
            </a:r>
            <a:r>
              <a:rPr b="1" lang="en"/>
              <a:t>-0.04753</a:t>
            </a:r>
            <a:endParaRPr b="1"/>
          </a:p>
          <a:p>
            <a:pPr indent="0" lvl="0" marL="0" rtl="0" algn="l">
              <a:spcBef>
                <a:spcPts val="1200"/>
              </a:spcBef>
              <a:spcAft>
                <a:spcPts val="0"/>
              </a:spcAft>
              <a:buNone/>
            </a:pPr>
            <a:r>
              <a:rPr lang="en"/>
              <a:t>Text: </a:t>
            </a:r>
            <a:r>
              <a:rPr lang="en" sz="1100"/>
              <a:t>The track falls within the blues genre, evoking a blend of melancholy and determination. It features acoustic and electric guitars, rhythmic percussion, bass, and occasional keyboard accents, starting with acoustic guitar picking and gradually introducing other instruments. The central theme explores introspection and questioning life choices, delving into uncertainties and reflecting on the journey. In a potential video, it might be recorded in a simple, intimate setting with minimal background noise, allowing the music to take center stage. The vocals are emotive and heartfelt, conveying vulnerability and contemplation.</a:t>
            </a:r>
            <a:endParaRPr sz="1100"/>
          </a:p>
          <a:p>
            <a:pPr indent="0" lvl="0" marL="0" rtl="0" algn="l">
              <a:spcBef>
                <a:spcPts val="1200"/>
              </a:spcBef>
              <a:spcAft>
                <a:spcPts val="1200"/>
              </a:spcAft>
              <a:buNone/>
            </a:pPr>
            <a:r>
              <a:t/>
            </a:r>
            <a:endParaRPr/>
          </a:p>
        </p:txBody>
      </p:sp>
      <p:pic>
        <p:nvPicPr>
          <p:cNvPr descr="ace song! I DO NOT OWN ANY RIGHTS TO THIS SONG." id="93" name="Google Shape;93;p17" title="Keb Mo Am I Wrong">
            <a:hlinkClick r:id="rId3"/>
          </p:cNvPr>
          <p:cNvPicPr preferRelativeResize="0"/>
          <p:nvPr/>
        </p:nvPicPr>
        <p:blipFill>
          <a:blip r:embed="rId4">
            <a:alphaModFix/>
          </a:blip>
          <a:stretch>
            <a:fillRect/>
          </a:stretch>
        </p:blipFill>
        <p:spPr>
          <a:xfrm>
            <a:off x="5314100" y="624850"/>
            <a:ext cx="3648150" cy="2052075"/>
          </a:xfrm>
          <a:prstGeom prst="rect">
            <a:avLst/>
          </a:prstGeom>
          <a:noFill/>
          <a:ln>
            <a:noFill/>
          </a:ln>
        </p:spPr>
      </p:pic>
      <p:pic>
        <p:nvPicPr>
          <p:cNvPr id="94" name="Google Shape;94;p17"/>
          <p:cNvPicPr preferRelativeResize="0"/>
          <p:nvPr/>
        </p:nvPicPr>
        <p:blipFill>
          <a:blip r:embed="rId5">
            <a:alphaModFix/>
          </a:blip>
          <a:stretch>
            <a:fillRect/>
          </a:stretch>
        </p:blipFill>
        <p:spPr>
          <a:xfrm>
            <a:off x="5751287" y="2771925"/>
            <a:ext cx="2882366" cy="216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IMSM score: MelBench</a:t>
            </a:r>
            <a:endParaRPr/>
          </a:p>
        </p:txBody>
      </p:sp>
      <p:sp>
        <p:nvSpPr>
          <p:cNvPr id="100" name="Google Shape;100;p18"/>
          <p:cNvSpPr txBox="1"/>
          <p:nvPr>
            <p:ph idx="1" type="body"/>
          </p:nvPr>
        </p:nvSpPr>
        <p:spPr>
          <a:xfrm>
            <a:off x="311700" y="1099150"/>
            <a:ext cx="3854700" cy="3573900"/>
          </a:xfrm>
          <a:prstGeom prst="rect">
            <a:avLst/>
          </a:prstGeom>
        </p:spPr>
        <p:txBody>
          <a:bodyPr anchorCtr="0" anchor="t" bIns="91425" lIns="91425" spcFirstLastPara="1" rIns="91425" wrap="square" tIns="91425">
            <a:normAutofit fontScale="92500" lnSpcReduction="10000"/>
          </a:bodyPr>
          <a:lstStyle/>
          <a:p>
            <a:pPr indent="0" lvl="0" marL="0" marR="0" rtl="0" algn="l">
              <a:lnSpc>
                <a:spcPct val="115000"/>
              </a:lnSpc>
              <a:spcBef>
                <a:spcPts val="0"/>
              </a:spcBef>
              <a:spcAft>
                <a:spcPts val="0"/>
              </a:spcAft>
              <a:buNone/>
            </a:pPr>
            <a:r>
              <a:rPr b="1" lang="en" sz="1900"/>
              <a:t>Score: 0.048997</a:t>
            </a:r>
            <a:endParaRPr b="1" sz="1900"/>
          </a:p>
          <a:p>
            <a:pPr indent="0" lvl="0" marL="0" marR="0" rtl="0" algn="l">
              <a:lnSpc>
                <a:spcPct val="115000"/>
              </a:lnSpc>
              <a:spcBef>
                <a:spcPts val="1200"/>
              </a:spcBef>
              <a:spcAft>
                <a:spcPts val="0"/>
              </a:spcAft>
              <a:buNone/>
            </a:pPr>
            <a:r>
              <a:rPr lang="en" sz="1900"/>
              <a:t>Text:</a:t>
            </a:r>
            <a:r>
              <a:rPr lang="en" sz="2372"/>
              <a:t> </a:t>
            </a:r>
            <a:r>
              <a:rPr lang="en" sz="1242"/>
              <a:t>The track belongs to the blues genre, evoking a somber and heart-wrenching emotional landscape, reflecting the deep sadness and pain of lost love. It is characterized by emotive and soulful vocals that convey the profound emotions associated with blues music. The instrumentation typically includes electric guitar, piano, drums, and bass, with the electric guitar often taking a prominent role, delivering expressive and soul-stirring bluesy solos. The central theme revolves around heartbreak and the emotional struggle of losing love, delving into the pain and despair associated with such loss, and longing for what once was.</a:t>
            </a:r>
            <a:endParaRPr sz="1242"/>
          </a:p>
          <a:p>
            <a:pPr indent="0" lvl="0" marL="0" rtl="0" algn="l">
              <a:spcBef>
                <a:spcPts val="1200"/>
              </a:spcBef>
              <a:spcAft>
                <a:spcPts val="1200"/>
              </a:spcAft>
              <a:buNone/>
            </a:pPr>
            <a:r>
              <a:t/>
            </a:r>
            <a:endParaRPr/>
          </a:p>
        </p:txBody>
      </p:sp>
      <p:pic>
        <p:nvPicPr>
          <p:cNvPr descr="Watch GIGS on Samsung TV Plus: https://www.samsungtvplus.com?action=play&amp;target_tab=discover&amp;target_id=GBBD3000004VR&amp;target_type=1 https://smarturl.it/EttaJamesMont75-93&#10;http://smarturl.it/EttaJamesdvd1993 -- http://smarturl.it/EttaJamesblu1993 -- http://smarturl.it/EttaJamescd1993&#10;&#10;Etta James made many appearances at the Montreux Jazz Festival across her long and distinguished career from her first concert in 1975 through to her last in 2008. &#10;&#10;This video focuses on the concert from 1975. It features many of her best loved tracks and songs that she is particularly associated with. Etta James was one of the most respected performers of her generation. In a career stretching over 60 years she was inducted into the Rock'n'Roll Hall Of Fame and the Blues Hall Of Fame, won 3 Grammys and received many more nominations and was named Female Blues Artist Of The Year on no less than 14 occasions. &#10;&#10;Etta James sadly passed away after a long illness in January 2012 and this video is a fitting tribute to one of the greatest female vocalists of the 20th century.&#10;&#10;===================================&#10;Subscribe: https://mercury-studios.lnk.to/YouTubeSubscribe&#10;Official site: https://www.mercurystudios.co&#10;===================================&#10;#EttaJames #IdRatherGoBlind #LiveAtMontreux" id="101" name="Google Shape;101;p18" title="Etta James - I'd Rather Go Blind (Live at Montreux 1975)">
            <a:hlinkClick r:id="rId3"/>
          </p:cNvPr>
          <p:cNvPicPr preferRelativeResize="0"/>
          <p:nvPr/>
        </p:nvPicPr>
        <p:blipFill>
          <a:blip r:embed="rId4">
            <a:alphaModFix/>
          </a:blip>
          <a:stretch>
            <a:fillRect/>
          </a:stretch>
        </p:blipFill>
        <p:spPr>
          <a:xfrm>
            <a:off x="4943875" y="582875"/>
            <a:ext cx="3762600" cy="2116475"/>
          </a:xfrm>
          <a:prstGeom prst="rect">
            <a:avLst/>
          </a:prstGeom>
          <a:noFill/>
          <a:ln>
            <a:noFill/>
          </a:ln>
        </p:spPr>
      </p:pic>
      <p:pic>
        <p:nvPicPr>
          <p:cNvPr id="102" name="Google Shape;102;p18"/>
          <p:cNvPicPr preferRelativeResize="0"/>
          <p:nvPr/>
        </p:nvPicPr>
        <p:blipFill>
          <a:blip r:embed="rId5">
            <a:alphaModFix/>
          </a:blip>
          <a:stretch>
            <a:fillRect/>
          </a:stretch>
        </p:blipFill>
        <p:spPr>
          <a:xfrm>
            <a:off x="4923525" y="2795825"/>
            <a:ext cx="3803290" cy="2139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problems (and possible solutions)</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Problem: </a:t>
            </a:r>
            <a:r>
              <a:rPr lang="en"/>
              <a:t>These scores are too low especially with the scores mentioned in the MelFusion Paper</a:t>
            </a:r>
            <a:endParaRPr/>
          </a:p>
          <a:p>
            <a:pPr indent="-342900" lvl="0" marL="457200" rtl="0" algn="l">
              <a:spcBef>
                <a:spcPts val="0"/>
              </a:spcBef>
              <a:spcAft>
                <a:spcPts val="0"/>
              </a:spcAft>
              <a:buSzPts val="1800"/>
              <a:buChar char="-"/>
            </a:pPr>
            <a:r>
              <a:rPr b="1" lang="en"/>
              <a:t>Truncation </a:t>
            </a:r>
            <a:r>
              <a:rPr lang="en"/>
              <a:t>of both the audio and text input could offer less valuable portions of the data</a:t>
            </a:r>
            <a:endParaRPr/>
          </a:p>
          <a:p>
            <a:pPr indent="-317500" lvl="1" marL="914400" rtl="0" algn="l">
              <a:spcBef>
                <a:spcPts val="0"/>
              </a:spcBef>
              <a:spcAft>
                <a:spcPts val="0"/>
              </a:spcAft>
              <a:buSzPts val="1400"/>
              <a:buChar char="-"/>
            </a:pPr>
            <a:r>
              <a:rPr lang="en"/>
              <a:t>Possible solution: </a:t>
            </a:r>
            <a:r>
              <a:rPr b="1" lang="en"/>
              <a:t>Tokenize </a:t>
            </a:r>
            <a:r>
              <a:rPr lang="en"/>
              <a:t>the text input, remove any stop words to get the most meaningful portions of the text</a:t>
            </a:r>
            <a:endParaRPr/>
          </a:p>
          <a:p>
            <a:pPr indent="-342900" lvl="0" marL="457200" rtl="0" algn="l">
              <a:spcBef>
                <a:spcPts val="0"/>
              </a:spcBef>
              <a:spcAft>
                <a:spcPts val="0"/>
              </a:spcAft>
              <a:buSzPts val="1800"/>
              <a:buChar char="-"/>
            </a:pPr>
            <a:r>
              <a:rPr lang="en"/>
              <a:t>Since the image is a screenshot of the video the image may not fit the same aesthetic or vibe of the song/text description</a:t>
            </a:r>
            <a:endParaRPr/>
          </a:p>
          <a:p>
            <a:pPr indent="-342900" lvl="0" marL="457200" rtl="0" algn="l">
              <a:spcBef>
                <a:spcPts val="0"/>
              </a:spcBef>
              <a:spcAft>
                <a:spcPts val="0"/>
              </a:spcAft>
              <a:buSzPts val="1800"/>
              <a:buChar char="-"/>
            </a:pPr>
            <a:r>
              <a:rPr lang="en"/>
              <a:t>My code is slightly different than how the MelFusion code computes the score (Next Step: test changed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River Data</a:t>
            </a:r>
            <a:endParaRPr/>
          </a:p>
        </p:txBody>
      </p:sp>
      <p:sp>
        <p:nvSpPr>
          <p:cNvPr id="114" name="Google Shape;114;p20"/>
          <p:cNvSpPr txBox="1"/>
          <p:nvPr>
            <p:ph idx="1" type="body"/>
          </p:nvPr>
        </p:nvSpPr>
        <p:spPr>
          <a:xfrm>
            <a:off x="204600" y="1722300"/>
            <a:ext cx="2690100" cy="257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S</a:t>
            </a:r>
            <a:r>
              <a:rPr lang="en"/>
              <a:t>oothing ambience of flowing water and a forest creek, making it ideal for relaxation, focus, meditation, or sleep.</a:t>
            </a:r>
            <a:endParaRPr/>
          </a:p>
        </p:txBody>
      </p:sp>
      <p:sp>
        <p:nvSpPr>
          <p:cNvPr id="115" name="Google Shape;115;p20"/>
          <p:cNvSpPr txBox="1"/>
          <p:nvPr/>
        </p:nvSpPr>
        <p:spPr>
          <a:xfrm>
            <a:off x="5630750" y="1867850"/>
            <a:ext cx="6852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100">
                <a:solidFill>
                  <a:schemeClr val="dk2"/>
                </a:solidFill>
                <a:latin typeface="Nunito"/>
                <a:ea typeface="Nunito"/>
                <a:cs typeface="Nunito"/>
                <a:sym typeface="Nunito"/>
              </a:rPr>
              <a:t>+</a:t>
            </a:r>
            <a:endParaRPr sz="5100">
              <a:solidFill>
                <a:schemeClr val="dk2"/>
              </a:solidFill>
              <a:latin typeface="Nunito"/>
              <a:ea typeface="Nunito"/>
              <a:cs typeface="Nunito"/>
              <a:sym typeface="Nunito"/>
            </a:endParaRPr>
          </a:p>
        </p:txBody>
      </p:sp>
      <p:sp>
        <p:nvSpPr>
          <p:cNvPr id="116" name="Google Shape;116;p20"/>
          <p:cNvSpPr txBox="1"/>
          <p:nvPr/>
        </p:nvSpPr>
        <p:spPr>
          <a:xfrm>
            <a:off x="2511475" y="1951725"/>
            <a:ext cx="6852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100">
                <a:solidFill>
                  <a:schemeClr val="dk2"/>
                </a:solidFill>
                <a:latin typeface="Nunito"/>
                <a:ea typeface="Nunito"/>
                <a:cs typeface="Nunito"/>
                <a:sym typeface="Nunito"/>
              </a:rPr>
              <a:t>+</a:t>
            </a:r>
            <a:endParaRPr sz="5100">
              <a:solidFill>
                <a:schemeClr val="dk2"/>
              </a:solidFill>
              <a:latin typeface="Nunito"/>
              <a:ea typeface="Nunito"/>
              <a:cs typeface="Nunito"/>
              <a:sym typeface="Nunito"/>
            </a:endParaRPr>
          </a:p>
        </p:txBody>
      </p:sp>
      <p:sp>
        <p:nvSpPr>
          <p:cNvPr id="117" name="Google Shape;117;p20"/>
          <p:cNvSpPr txBox="1"/>
          <p:nvPr/>
        </p:nvSpPr>
        <p:spPr>
          <a:xfrm>
            <a:off x="475375" y="1179125"/>
            <a:ext cx="20973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River Text</a:t>
            </a:r>
            <a:endParaRPr sz="1800">
              <a:solidFill>
                <a:schemeClr val="dk2"/>
              </a:solidFill>
              <a:latin typeface="Nunito"/>
              <a:ea typeface="Nunito"/>
              <a:cs typeface="Nunito"/>
              <a:sym typeface="Nunito"/>
            </a:endParaRPr>
          </a:p>
        </p:txBody>
      </p:sp>
      <p:sp>
        <p:nvSpPr>
          <p:cNvPr id="118" name="Google Shape;118;p20"/>
          <p:cNvSpPr txBox="1"/>
          <p:nvPr/>
        </p:nvSpPr>
        <p:spPr>
          <a:xfrm>
            <a:off x="3357563" y="1226100"/>
            <a:ext cx="20973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River </a:t>
            </a:r>
            <a:r>
              <a:rPr lang="en" sz="1800">
                <a:solidFill>
                  <a:schemeClr val="dk2"/>
                </a:solidFill>
                <a:latin typeface="Nunito"/>
                <a:ea typeface="Nunito"/>
                <a:cs typeface="Nunito"/>
                <a:sym typeface="Nunito"/>
              </a:rPr>
              <a:t>Audio</a:t>
            </a:r>
            <a:endParaRPr sz="1800">
              <a:solidFill>
                <a:schemeClr val="dk2"/>
              </a:solidFill>
              <a:latin typeface="Nunito"/>
              <a:ea typeface="Nunito"/>
              <a:cs typeface="Nunito"/>
              <a:sym typeface="Nunito"/>
            </a:endParaRPr>
          </a:p>
        </p:txBody>
      </p:sp>
      <p:sp>
        <p:nvSpPr>
          <p:cNvPr id="119" name="Google Shape;119;p20"/>
          <p:cNvSpPr txBox="1"/>
          <p:nvPr/>
        </p:nvSpPr>
        <p:spPr>
          <a:xfrm>
            <a:off x="6536213" y="1179125"/>
            <a:ext cx="20973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River </a:t>
            </a:r>
            <a:r>
              <a:rPr lang="en" sz="1800">
                <a:solidFill>
                  <a:schemeClr val="dk2"/>
                </a:solidFill>
                <a:latin typeface="Nunito"/>
                <a:ea typeface="Nunito"/>
                <a:cs typeface="Nunito"/>
                <a:sym typeface="Nunito"/>
              </a:rPr>
              <a:t>Image</a:t>
            </a:r>
            <a:endParaRPr sz="1800">
              <a:solidFill>
                <a:schemeClr val="dk2"/>
              </a:solidFill>
              <a:latin typeface="Nunito"/>
              <a:ea typeface="Nunito"/>
              <a:cs typeface="Nunito"/>
              <a:sym typeface="Nunito"/>
            </a:endParaRPr>
          </a:p>
        </p:txBody>
      </p:sp>
      <p:sp>
        <p:nvSpPr>
          <p:cNvPr id="120" name="Google Shape;120;p20"/>
          <p:cNvSpPr txBox="1"/>
          <p:nvPr/>
        </p:nvSpPr>
        <p:spPr>
          <a:xfrm>
            <a:off x="3956800" y="3628125"/>
            <a:ext cx="4194600" cy="107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2"/>
                </a:solidFill>
                <a:latin typeface="Nunito"/>
                <a:ea typeface="Nunito"/>
                <a:cs typeface="Nunito"/>
                <a:sym typeface="Nunito"/>
              </a:rPr>
              <a:t>IMSM Score: 0.030864039435982704</a:t>
            </a:r>
            <a:endParaRPr sz="1800">
              <a:solidFill>
                <a:schemeClr val="dk2"/>
              </a:solidFill>
              <a:latin typeface="Nunito"/>
              <a:ea typeface="Nunito"/>
              <a:cs typeface="Nunito"/>
              <a:sym typeface="Nunito"/>
            </a:endParaRPr>
          </a:p>
          <a:p>
            <a:pPr indent="0" lvl="0" marL="0" marR="0" rtl="0" algn="l">
              <a:lnSpc>
                <a:spcPct val="100000"/>
              </a:lnSpc>
              <a:spcBef>
                <a:spcPts val="0"/>
              </a:spcBef>
              <a:spcAft>
                <a:spcPts val="0"/>
              </a:spcAft>
              <a:buNone/>
            </a:pPr>
            <a:r>
              <a:rPr lang="en" sz="1800">
                <a:solidFill>
                  <a:schemeClr val="dk2"/>
                </a:solidFill>
                <a:latin typeface="Nunito"/>
                <a:ea typeface="Nunito"/>
                <a:cs typeface="Nunito"/>
                <a:sym typeface="Nunito"/>
              </a:rPr>
              <a:t>CLIP Score: 0.2997890114784241</a:t>
            </a:r>
            <a:endParaRPr sz="1800">
              <a:solidFill>
                <a:schemeClr val="dk2"/>
              </a:solidFill>
              <a:latin typeface="Nunito"/>
              <a:ea typeface="Nunito"/>
              <a:cs typeface="Nunito"/>
              <a:sym typeface="Nunito"/>
            </a:endParaRPr>
          </a:p>
          <a:p>
            <a:pPr indent="0" lvl="0" marL="0" marR="0" rtl="0" algn="l">
              <a:lnSpc>
                <a:spcPct val="100000"/>
              </a:lnSpc>
              <a:spcBef>
                <a:spcPts val="0"/>
              </a:spcBef>
              <a:spcAft>
                <a:spcPts val="0"/>
              </a:spcAft>
              <a:buNone/>
            </a:pPr>
            <a:r>
              <a:rPr lang="en" sz="1800">
                <a:solidFill>
                  <a:schemeClr val="dk2"/>
                </a:solidFill>
                <a:latin typeface="Nunito"/>
                <a:ea typeface="Nunito"/>
                <a:cs typeface="Nunito"/>
                <a:sym typeface="Nunito"/>
              </a:rPr>
              <a:t>CLAP Score: 0.10295253992080688</a:t>
            </a:r>
            <a:endParaRPr sz="1800">
              <a:solidFill>
                <a:schemeClr val="dk2"/>
              </a:solidFill>
              <a:latin typeface="Nunito"/>
              <a:ea typeface="Nunito"/>
              <a:cs typeface="Nunito"/>
              <a:sym typeface="Nunito"/>
            </a:endParaRPr>
          </a:p>
        </p:txBody>
      </p:sp>
      <p:sp>
        <p:nvSpPr>
          <p:cNvPr id="121" name="Google Shape;121;p20"/>
          <p:cNvSpPr txBox="1"/>
          <p:nvPr/>
        </p:nvSpPr>
        <p:spPr>
          <a:xfrm>
            <a:off x="3120475" y="3628125"/>
            <a:ext cx="6852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100">
                <a:solidFill>
                  <a:schemeClr val="dk2"/>
                </a:solidFill>
                <a:latin typeface="Nunito"/>
                <a:ea typeface="Nunito"/>
                <a:cs typeface="Nunito"/>
                <a:sym typeface="Nunito"/>
              </a:rPr>
              <a:t>=</a:t>
            </a:r>
            <a:endParaRPr sz="5100">
              <a:solidFill>
                <a:schemeClr val="dk2"/>
              </a:solidFill>
              <a:latin typeface="Nunito"/>
              <a:ea typeface="Nunito"/>
              <a:cs typeface="Nunito"/>
              <a:sym typeface="Nunito"/>
            </a:endParaRPr>
          </a:p>
        </p:txBody>
      </p:sp>
      <p:pic>
        <p:nvPicPr>
          <p:cNvPr descr="Discover all the sounds needed to help you relax, focus, sleep or simply get through the day. Experience our cosy weather ambience, natural soundscapes and other soothing sounds for every moment.&#10;&#10;Subscribe to make sure you have easy access to our full collection of ambience whenever you need it: https://www.youtube.com/channel/UCec8E-ANt7o4wMNZxMrYdKA?sub_confirmation=1&#10;&#10;Epidemic Relax: https://www.youtube.com/channel/UCx7SnEbCAGzBtxqvBvSIAWA?sub_confirmation=1&#10;More channels from Epidemic Sound: https://www.youtube.com/channel/UC_sOjEnngNB2y_AEaDd2cSA/channels&#10;&#10;Get started to access over 40,000 music tracks and 90,000 sound effects for your content: https://www.epidemicsound.com/sound-effects/ambience?utm_source=youtube_music&amp;utm_medium=social&amp;utm_campaign=youtubeambience&#10;&#10;We believe in a world where music can flow freely and fairly across timezones, borders, audiences and channels. Thank you for being a part of our community! ♫&#10;&#10;• Instagram: https://instagram.com/epidemicsound/&#10;• Twitter: https://twitter.com/epidemicsound/&#10;• Facebook: https://facebook.com/EpidemicSound/&#10;&#10;#epidemicambience #epidemicsound" id="122" name="Google Shape;122;p20" title="20 Minutes of Relaxing River Sounds - Flowing Water and Forest Creek Ambience 🏞️">
            <a:hlinkClick r:id="rId3"/>
          </p:cNvPr>
          <p:cNvPicPr preferRelativeResize="0"/>
          <p:nvPr/>
        </p:nvPicPr>
        <p:blipFill>
          <a:blip r:embed="rId4">
            <a:alphaModFix/>
          </a:blip>
          <a:stretch>
            <a:fillRect/>
          </a:stretch>
        </p:blipFill>
        <p:spPr>
          <a:xfrm>
            <a:off x="3071264" y="1681013"/>
            <a:ext cx="2669911" cy="1501825"/>
          </a:xfrm>
          <a:prstGeom prst="rect">
            <a:avLst/>
          </a:prstGeom>
          <a:noFill/>
          <a:ln>
            <a:noFill/>
          </a:ln>
        </p:spPr>
      </p:pic>
      <p:pic>
        <p:nvPicPr>
          <p:cNvPr id="123" name="Google Shape;123;p20"/>
          <p:cNvPicPr preferRelativeResize="0"/>
          <p:nvPr/>
        </p:nvPicPr>
        <p:blipFill>
          <a:blip r:embed="rId5">
            <a:alphaModFix/>
          </a:blip>
          <a:stretch>
            <a:fillRect/>
          </a:stretch>
        </p:blipFill>
        <p:spPr>
          <a:xfrm>
            <a:off x="6239768" y="1627263"/>
            <a:ext cx="2854131" cy="150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Piano Data</a:t>
            </a:r>
            <a:endParaRPr/>
          </a:p>
        </p:txBody>
      </p:sp>
      <p:sp>
        <p:nvSpPr>
          <p:cNvPr id="129" name="Google Shape;129;p21"/>
          <p:cNvSpPr txBox="1"/>
          <p:nvPr>
            <p:ph idx="1" type="body"/>
          </p:nvPr>
        </p:nvSpPr>
        <p:spPr>
          <a:xfrm>
            <a:off x="204600" y="1722300"/>
            <a:ext cx="2690100" cy="257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 soft, flowing piano composition with a gentle, romantic feel. The melody is simple yet deeply emotive, creating a tranquil and introspective atmosphere.</a:t>
            </a:r>
            <a:endParaRPr/>
          </a:p>
        </p:txBody>
      </p:sp>
      <p:pic>
        <p:nvPicPr>
          <p:cNvPr descr="Yiruma - River Flows in You&#10;Click the 🔔bell to join the notification squad!&#10;♫ Listen on Apple Music Classical: http://apple.co/Rousseau&#10;♫ MIDI: https://patreon.com/rousseau&#10;♫ Facebook: http://bit.ly/rousseaufb&#10;♫ Instagram: http://bit.ly/rousseauig&#10;♫ Twitter: http://bit.ly/rousseautw&#10;♫ Buy me a coffee: http://buymeacoff.ee/rousseau&#10;&#10;Hope you enjoy my performance of River Flows in You by Yiruma. &#10;&#10;Sheet music: https://www.musicnotes.com/sheetmusic/mtd.asp?ppn=MN0073222&#10;&#10;Outro: Debussy - Clair de Lune&#10;&#10;Hello, I'm Rousseau, I make piano covers of classical and pop songs with a reactive visualizer. New videos every Monday!&#10;#Rousseau #Piano #PianoCover" id="130" name="Google Shape;130;p21" title="Yiruma - River Flows in You">
            <a:hlinkClick r:id="rId3"/>
          </p:cNvPr>
          <p:cNvPicPr preferRelativeResize="0"/>
          <p:nvPr/>
        </p:nvPicPr>
        <p:blipFill>
          <a:blip r:embed="rId4">
            <a:alphaModFix/>
          </a:blip>
          <a:stretch>
            <a:fillRect/>
          </a:stretch>
        </p:blipFill>
        <p:spPr>
          <a:xfrm>
            <a:off x="3031400" y="1722300"/>
            <a:ext cx="2523155" cy="1419275"/>
          </a:xfrm>
          <a:prstGeom prst="rect">
            <a:avLst/>
          </a:prstGeom>
          <a:noFill/>
          <a:ln>
            <a:noFill/>
          </a:ln>
        </p:spPr>
      </p:pic>
      <p:pic>
        <p:nvPicPr>
          <p:cNvPr id="131" name="Google Shape;131;p21"/>
          <p:cNvPicPr preferRelativeResize="0"/>
          <p:nvPr/>
        </p:nvPicPr>
        <p:blipFill>
          <a:blip r:embed="rId5">
            <a:alphaModFix/>
          </a:blip>
          <a:stretch>
            <a:fillRect/>
          </a:stretch>
        </p:blipFill>
        <p:spPr>
          <a:xfrm>
            <a:off x="6239750" y="1675313"/>
            <a:ext cx="2690224" cy="1513247"/>
          </a:xfrm>
          <a:prstGeom prst="rect">
            <a:avLst/>
          </a:prstGeom>
          <a:noFill/>
          <a:ln>
            <a:noFill/>
          </a:ln>
        </p:spPr>
      </p:pic>
      <p:sp>
        <p:nvSpPr>
          <p:cNvPr id="132" name="Google Shape;132;p21"/>
          <p:cNvSpPr txBox="1"/>
          <p:nvPr/>
        </p:nvSpPr>
        <p:spPr>
          <a:xfrm>
            <a:off x="5630750" y="1867850"/>
            <a:ext cx="6852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100">
                <a:solidFill>
                  <a:schemeClr val="dk2"/>
                </a:solidFill>
                <a:latin typeface="Nunito"/>
                <a:ea typeface="Nunito"/>
                <a:cs typeface="Nunito"/>
                <a:sym typeface="Nunito"/>
              </a:rPr>
              <a:t>+</a:t>
            </a:r>
            <a:endParaRPr sz="5100">
              <a:solidFill>
                <a:schemeClr val="dk2"/>
              </a:solidFill>
              <a:latin typeface="Nunito"/>
              <a:ea typeface="Nunito"/>
              <a:cs typeface="Nunito"/>
              <a:sym typeface="Nunito"/>
            </a:endParaRPr>
          </a:p>
        </p:txBody>
      </p:sp>
      <p:sp>
        <p:nvSpPr>
          <p:cNvPr id="133" name="Google Shape;133;p21"/>
          <p:cNvSpPr txBox="1"/>
          <p:nvPr/>
        </p:nvSpPr>
        <p:spPr>
          <a:xfrm>
            <a:off x="2435275" y="1951725"/>
            <a:ext cx="6852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100">
                <a:solidFill>
                  <a:schemeClr val="dk2"/>
                </a:solidFill>
                <a:latin typeface="Nunito"/>
                <a:ea typeface="Nunito"/>
                <a:cs typeface="Nunito"/>
                <a:sym typeface="Nunito"/>
              </a:rPr>
              <a:t>+</a:t>
            </a:r>
            <a:endParaRPr sz="5100">
              <a:solidFill>
                <a:schemeClr val="dk2"/>
              </a:solidFill>
              <a:latin typeface="Nunito"/>
              <a:ea typeface="Nunito"/>
              <a:cs typeface="Nunito"/>
              <a:sym typeface="Nunito"/>
            </a:endParaRPr>
          </a:p>
        </p:txBody>
      </p:sp>
      <p:sp>
        <p:nvSpPr>
          <p:cNvPr id="134" name="Google Shape;134;p21"/>
          <p:cNvSpPr txBox="1"/>
          <p:nvPr/>
        </p:nvSpPr>
        <p:spPr>
          <a:xfrm>
            <a:off x="475375" y="1179125"/>
            <a:ext cx="20973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Piano Text</a:t>
            </a:r>
            <a:endParaRPr sz="1800">
              <a:solidFill>
                <a:schemeClr val="dk2"/>
              </a:solidFill>
              <a:latin typeface="Nunito"/>
              <a:ea typeface="Nunito"/>
              <a:cs typeface="Nunito"/>
              <a:sym typeface="Nunito"/>
            </a:endParaRPr>
          </a:p>
        </p:txBody>
      </p:sp>
      <p:sp>
        <p:nvSpPr>
          <p:cNvPr id="135" name="Google Shape;135;p21"/>
          <p:cNvSpPr txBox="1"/>
          <p:nvPr/>
        </p:nvSpPr>
        <p:spPr>
          <a:xfrm>
            <a:off x="3357563" y="1226100"/>
            <a:ext cx="20973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Piano Audio</a:t>
            </a:r>
            <a:endParaRPr sz="1800">
              <a:solidFill>
                <a:schemeClr val="dk2"/>
              </a:solidFill>
              <a:latin typeface="Nunito"/>
              <a:ea typeface="Nunito"/>
              <a:cs typeface="Nunito"/>
              <a:sym typeface="Nunito"/>
            </a:endParaRPr>
          </a:p>
        </p:txBody>
      </p:sp>
      <p:sp>
        <p:nvSpPr>
          <p:cNvPr id="136" name="Google Shape;136;p21"/>
          <p:cNvSpPr txBox="1"/>
          <p:nvPr/>
        </p:nvSpPr>
        <p:spPr>
          <a:xfrm>
            <a:off x="6536213" y="1179125"/>
            <a:ext cx="20973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Piano Image</a:t>
            </a:r>
            <a:endParaRPr sz="1800">
              <a:solidFill>
                <a:schemeClr val="dk2"/>
              </a:solidFill>
              <a:latin typeface="Nunito"/>
              <a:ea typeface="Nunito"/>
              <a:cs typeface="Nunito"/>
              <a:sym typeface="Nunito"/>
            </a:endParaRPr>
          </a:p>
        </p:txBody>
      </p:sp>
      <p:sp>
        <p:nvSpPr>
          <p:cNvPr id="137" name="Google Shape;137;p21"/>
          <p:cNvSpPr txBox="1"/>
          <p:nvPr/>
        </p:nvSpPr>
        <p:spPr>
          <a:xfrm>
            <a:off x="3956800" y="3628125"/>
            <a:ext cx="4194600" cy="10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Nunito"/>
                <a:ea typeface="Nunito"/>
                <a:cs typeface="Nunito"/>
                <a:sym typeface="Nunito"/>
              </a:rPr>
              <a:t>IMSM Score: 0.00964545551687479</a:t>
            </a:r>
            <a:endParaRPr sz="1800">
              <a:solidFill>
                <a:schemeClr val="dk2"/>
              </a:solidFill>
              <a:latin typeface="Nunito"/>
              <a:ea typeface="Nunito"/>
              <a:cs typeface="Nunito"/>
              <a:sym typeface="Nunito"/>
            </a:endParaRPr>
          </a:p>
          <a:p>
            <a:pPr indent="0" lvl="0" marL="0" rtl="0" algn="l">
              <a:spcBef>
                <a:spcPts val="0"/>
              </a:spcBef>
              <a:spcAft>
                <a:spcPts val="0"/>
              </a:spcAft>
              <a:buNone/>
            </a:pPr>
            <a:r>
              <a:rPr lang="en" sz="1800">
                <a:solidFill>
                  <a:schemeClr val="dk2"/>
                </a:solidFill>
                <a:latin typeface="Nunito"/>
                <a:ea typeface="Nunito"/>
                <a:cs typeface="Nunito"/>
                <a:sym typeface="Nunito"/>
              </a:rPr>
              <a:t>CLIP Score: 0.2656520903110504</a:t>
            </a:r>
            <a:endParaRPr sz="1800">
              <a:solidFill>
                <a:schemeClr val="dk2"/>
              </a:solidFill>
              <a:latin typeface="Nunito"/>
              <a:ea typeface="Nunito"/>
              <a:cs typeface="Nunito"/>
              <a:sym typeface="Nunito"/>
            </a:endParaRPr>
          </a:p>
          <a:p>
            <a:pPr indent="0" lvl="0" marL="0" rtl="0" algn="l">
              <a:spcBef>
                <a:spcPts val="0"/>
              </a:spcBef>
              <a:spcAft>
                <a:spcPts val="0"/>
              </a:spcAft>
              <a:buNone/>
            </a:pPr>
            <a:r>
              <a:rPr lang="en" sz="1800">
                <a:solidFill>
                  <a:schemeClr val="dk2"/>
                </a:solidFill>
                <a:latin typeface="Nunito"/>
                <a:ea typeface="Nunito"/>
                <a:cs typeface="Nunito"/>
                <a:sym typeface="Nunito"/>
              </a:rPr>
              <a:t>CLAP Score: 0.03630860149860382</a:t>
            </a:r>
            <a:endParaRPr sz="1800">
              <a:solidFill>
                <a:schemeClr val="dk2"/>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latin typeface="Nunito"/>
              <a:ea typeface="Nunito"/>
              <a:cs typeface="Nunito"/>
              <a:sym typeface="Nunito"/>
            </a:endParaRPr>
          </a:p>
        </p:txBody>
      </p:sp>
      <p:sp>
        <p:nvSpPr>
          <p:cNvPr id="138" name="Google Shape;138;p21"/>
          <p:cNvSpPr txBox="1"/>
          <p:nvPr/>
        </p:nvSpPr>
        <p:spPr>
          <a:xfrm>
            <a:off x="3120475" y="3628125"/>
            <a:ext cx="6852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100">
                <a:solidFill>
                  <a:schemeClr val="dk2"/>
                </a:solidFill>
                <a:latin typeface="Nunito"/>
                <a:ea typeface="Nunito"/>
                <a:cs typeface="Nunito"/>
                <a:sym typeface="Nunito"/>
              </a:rPr>
              <a:t>=</a:t>
            </a:r>
            <a:endParaRPr sz="51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