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5b9bc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5b9bc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5b9bccb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5b9bccb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b9bccb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5b9bccb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Font typeface="Nunito"/>
              <a:buNone/>
              <a:defRPr sz="50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 sz="2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Nunito"/>
              <a:buNone/>
              <a:defRPr sz="120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Nunito"/>
              <a:buNone/>
              <a:defRPr sz="36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Nunito"/>
              <a:buNone/>
              <a:defRPr sz="2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Nunito"/>
              <a:buNone/>
              <a:defRPr sz="48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Nunito"/>
              <a:buNone/>
              <a:defRPr sz="41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96349" y="54324"/>
            <a:ext cx="393601" cy="3936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CLIP score</a:t>
            </a:r>
            <a:r>
              <a:rPr lang="en" sz="3700"/>
              <a:t> presentation</a:t>
            </a:r>
            <a:endParaRPr sz="37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9/13/2024, Thanmaya, Mus2Vid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progress on tasks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Looked into CLIP score as a metric of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CLIP score: measures the similarity between a </a:t>
            </a:r>
            <a:r>
              <a:rPr b="1" lang="en"/>
              <a:t>text input</a:t>
            </a:r>
            <a:r>
              <a:rPr lang="en"/>
              <a:t> and an </a:t>
            </a:r>
            <a:r>
              <a:rPr b="1" lang="en"/>
              <a:t>AI generated image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CLIP: Contrastive Language-Image Pre-Training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programming parts of calculating a CLIP score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Started reading the paper to understand it better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we don’t have a defined text input to begin with, we would need another metric to test how good the text input is determined from the music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CLIP </a:t>
            </a:r>
            <a:r>
              <a:rPr lang="en"/>
              <a:t>would work well for images but because the end product is a video using CLIP might not be the most efficient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progress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researching CLIP if it can still be utilized or keep looking into other metrics for evaluation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