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DA55-CCA5-C36E-A8C9-D7BC8B50F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B9F24-F9FC-FC7F-25D4-6FE1A2FC4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D79E-5E57-A4B8-2985-9357AD08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27D9-8DAD-7789-390B-48F56E80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1676-47F3-A829-AA2B-074968AE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68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52EA-013E-384E-3C2D-8535CF61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A2002-1A3F-0448-79B8-076CB04B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5B4B-A0C7-4F16-FD4E-977B3C78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E58C5-2DFD-BE85-987C-25FB20EF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2205-DE6B-7C49-4398-5196EB8A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5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C24E3-A388-0A84-2B14-F06E3AA10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10A93-81D6-0101-294D-07D4B970E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A6C18-79E1-F064-2B8F-FD99061C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0B55F-FDCB-4A14-2B12-157B8FDE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D0AF-6206-6CEC-9C5A-9C279547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70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D75-803C-108E-C303-E42E2BBB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C9C0-CBF9-C160-C857-B79373D59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B05C-B254-F815-FA00-9ABD36CB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E0B1-82EF-CAAE-8198-4AA49356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DA4A-0D30-4F0A-21D8-3AC54E9A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A3BB-B2DB-A987-C2F7-7005CF05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22E3-CA95-629E-E102-A8991DD6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39AF-9851-4FA8-51C2-E9AA924B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3C926-F4AC-34BC-51A4-7522BB04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DD14-F123-1C3E-B824-E513699A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14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ADBE-832E-A983-F2BD-06907087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9349-0C2E-4C65-6E89-82EBD5E8C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A0985-EA30-2C14-66F9-FE5FA019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40C0C-B13E-1B29-ED24-05302F7B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3493B-9979-8E8E-8C73-9F7B48BA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E825C-6C09-C53E-BB32-A75828AA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1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D19C-490D-C5B1-4ED0-8E12630D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A83C-D50D-9492-460D-678142ACC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101DF-32DE-F3F3-DA52-645F06709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2FA0A-4FF5-608A-6D93-3D77EA2BF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73B4D-8C9F-7B2F-5923-75AD768D6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E0255-7730-1969-C4C8-73ED7CC6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1D629-E831-F3AC-0053-BA2510B7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4FF08-7942-9DD5-E487-CC974A58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7917-54AE-9C84-C8E0-517E3436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716CF-B9B6-C9BB-1666-83B63166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90553-A658-422A-8291-24FAB93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D7C95-868B-1F35-7C5A-1B828486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0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92C2A-280D-223C-89F2-09EB487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B2535-0C37-8296-ABAB-4E685C89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18505-9AD6-A476-725E-02E590DE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59BB-A8BF-5B21-E281-929BB5BE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66E3-9189-2FB6-5E13-88D1724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45590-2E02-578D-DCE6-6CA5589D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27D62-CB3A-42CE-81C6-8D3B0D65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CF9DB-8CE1-2A92-7354-BE71CD04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89B14-7C4D-7066-B50A-F0D2578C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0107-7EF4-67DC-1398-E1B7269D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C74B2-21D8-4463-41B3-17C903763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C9474-ED7A-4C25-B161-4DB52B64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1C75-9A70-7EFA-1D35-9FD59487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80308-D968-86A0-C1A6-F0E14058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FEED9-D1D0-69A2-D576-77925B03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17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2416F-FACE-74DE-62E6-E516963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6AE00-01F3-54CA-193E-13CE02CA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14031-8046-9995-0AE3-1D145D19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3C66-B2F0-497F-A69C-B8724371FAD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EA51-9EB2-9038-F5FB-00181A729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9618-DA94-A54B-C603-EF988D5CF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A0C8-506D-4CD3-955A-535845299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3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FF77-B763-75B5-9FF8-100396F72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Cloud Based HealthCare Management System with AWS FHIR</a:t>
            </a:r>
            <a:endParaRPr lang="en-IN" sz="4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FE6A9-E8DF-A731-0A59-C1B6E6512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br>
              <a:rPr lang="en-IN" dirty="0"/>
            </a:br>
            <a:r>
              <a:rPr lang="en-IN" dirty="0"/>
              <a:t>Vempati Thanmayee </a:t>
            </a:r>
            <a:br>
              <a:rPr lang="en-IN" dirty="0"/>
            </a:br>
            <a:r>
              <a:rPr lang="en-IN" dirty="0"/>
              <a:t>2210030072</a:t>
            </a:r>
            <a:br>
              <a:rPr lang="en-IN" dirty="0"/>
            </a:br>
            <a:r>
              <a:rPr lang="en-IN" dirty="0"/>
              <a:t>AI-A2</a:t>
            </a:r>
          </a:p>
        </p:txBody>
      </p:sp>
    </p:spTree>
    <p:extLst>
      <p:ext uri="{BB962C8B-B14F-4D97-AF65-F5344CB8AC3E}">
        <p14:creationId xmlns:p14="http://schemas.microsoft.com/office/powerpoint/2010/main" val="32883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5DF5-5D39-A35F-FB0A-7A553223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EDE2-96CA-022C-AD0F-EC11CD58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277"/>
            <a:ext cx="10515600" cy="4102686"/>
          </a:xfrm>
        </p:spPr>
        <p:txBody>
          <a:bodyPr/>
          <a:lstStyle/>
          <a:p>
            <a:r>
              <a:rPr lang="en-US" dirty="0"/>
              <a:t>AWS FHIR enables seamless healthcare data exchange.  </a:t>
            </a:r>
          </a:p>
          <a:p>
            <a:r>
              <a:rPr lang="en-US" dirty="0"/>
              <a:t>It improves interoperability, security, scalability, and AI-driven analytics.  </a:t>
            </a:r>
          </a:p>
          <a:p>
            <a:r>
              <a:rPr lang="en-US" dirty="0"/>
              <a:t>Many healthcare providers use AWS FHIR to manage electronic health records (EHRs) efficiently.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60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79B1-4446-28B0-3D6C-0D742C51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9304-C39A-FE1B-8EEC-F7BEABDC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003"/>
            <a:ext cx="10515600" cy="4114960"/>
          </a:xfrm>
        </p:spPr>
        <p:txBody>
          <a:bodyPr/>
          <a:lstStyle/>
          <a:p>
            <a:r>
              <a:rPr lang="en-US" dirty="0"/>
              <a:t>Traditional healthcare IT systems struggle with interoperability issues and security challenges, making data exchange difficult. </a:t>
            </a:r>
          </a:p>
          <a:p>
            <a:r>
              <a:rPr lang="en-US" dirty="0"/>
              <a:t>Hospitals, clinics, and insurers struggle to exchange medical records in real-time.  </a:t>
            </a:r>
          </a:p>
          <a:p>
            <a:r>
              <a:rPr lang="en-US" dirty="0"/>
              <a:t>AWS FHIR solves these issues by providing a standardized framework for healthcare data exchange.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40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718E-5314-8D76-9442-9A485654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the System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9B6C-F968-678A-E620-48D81880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Collection: Healthcare data is stored in AWS </a:t>
            </a:r>
            <a:r>
              <a:rPr lang="en-US" dirty="0" err="1"/>
              <a:t>HealthLake</a:t>
            </a:r>
            <a:r>
              <a:rPr lang="en-US" dirty="0"/>
              <a:t> and Amazon S3.  </a:t>
            </a:r>
          </a:p>
          <a:p>
            <a:r>
              <a:rPr lang="en-US" dirty="0"/>
              <a:t>Data Standardization: FHIR APIs format and exchange structured health records.  </a:t>
            </a:r>
          </a:p>
          <a:p>
            <a:r>
              <a:rPr lang="en-US" dirty="0"/>
              <a:t>AI &amp; Analytics: Amazon </a:t>
            </a:r>
            <a:r>
              <a:rPr lang="en-US" dirty="0" err="1"/>
              <a:t>SageMaker</a:t>
            </a:r>
            <a:r>
              <a:rPr lang="en-US" dirty="0"/>
              <a:t> uses FHIR data for disease prediction and personalized treatments.  </a:t>
            </a:r>
          </a:p>
          <a:p>
            <a:r>
              <a:rPr lang="en-US" dirty="0"/>
              <a:t>Security &amp; Compliance: AWS IAM, AWS Shield, and CloudTrail ensure HIPAA compliance.  </a:t>
            </a:r>
          </a:p>
          <a:p>
            <a:r>
              <a:rPr lang="en-US" dirty="0"/>
              <a:t>Accessibility &amp; Cost Efficiency: Cloud storage allows real-time access while reducing IT costs.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51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B353-EF30-B093-5AAA-557F8337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51E9-8AC6-68A5-14F1-F8E72803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Cerner Corporation: Uses AWS FHIR for hospital EHR management.  </a:t>
            </a:r>
          </a:p>
          <a:p>
            <a:r>
              <a:rPr lang="en-IN" dirty="0"/>
              <a:t>Mayo Clinic: Uses AI to predict diseases and optimize treatment plans.  </a:t>
            </a:r>
          </a:p>
          <a:p>
            <a:r>
              <a:rPr lang="en-IN" dirty="0"/>
              <a:t>Change Healthcare: Enables secure data exchange between hospitals and insurers.  </a:t>
            </a:r>
          </a:p>
          <a:p>
            <a:r>
              <a:rPr lang="en-IN" dirty="0"/>
              <a:t>UK NHS: Uses AWS FHIR for digital health records and telemedicine.  </a:t>
            </a:r>
          </a:p>
          <a:p>
            <a:r>
              <a:rPr lang="en-IN" dirty="0"/>
              <a:t>Roche Pharmaceuticals: Manages clinical trial data for drug development. </a:t>
            </a:r>
          </a:p>
        </p:txBody>
      </p:sp>
    </p:spTree>
    <p:extLst>
      <p:ext uri="{BB962C8B-B14F-4D97-AF65-F5344CB8AC3E}">
        <p14:creationId xmlns:p14="http://schemas.microsoft.com/office/powerpoint/2010/main" val="176245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38A5-E9C4-2A14-A3AE-4E142B7A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FADF-EECC-533D-429A-2EDFA800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FHIR improves healthcare efficiency, security, and AI-driven analytics.  </a:t>
            </a:r>
          </a:p>
          <a:p>
            <a:r>
              <a:rPr lang="en-US" dirty="0"/>
              <a:t>It reduces manual errors, improves patient care, and optimizes infrastructure costs through cloud scalability.</a:t>
            </a:r>
          </a:p>
          <a:p>
            <a:r>
              <a:rPr lang="en-US" dirty="0"/>
              <a:t>Future Scope: AI-powered analytics and remote patient monitoring can further revolutionize healthcare.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28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Cloud Based HealthCare Management System with AWS FHIR</vt:lpstr>
      <vt:lpstr>Introduction</vt:lpstr>
      <vt:lpstr>Problem Statement</vt:lpstr>
      <vt:lpstr>How the System Works</vt:lpstr>
      <vt:lpstr>Real-World 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Thanmayee Vempati</dc:creator>
  <cp:lastModifiedBy>Thanmayee Vempati</cp:lastModifiedBy>
  <cp:revision>2</cp:revision>
  <dcterms:created xsi:type="dcterms:W3CDTF">2025-02-08T05:47:51Z</dcterms:created>
  <dcterms:modified xsi:type="dcterms:W3CDTF">2025-02-08T05:49:23Z</dcterms:modified>
</cp:coreProperties>
</file>