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8" r:id="rId8"/>
    <p:sldId id="260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5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lang="en-IN" sz="3200" dirty="0"/>
              <a:t>Online </a:t>
            </a:r>
            <a:r>
              <a:rPr sz="3200" dirty="0"/>
              <a:t>Resume Builder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4126" y="4676328"/>
            <a:ext cx="2984074" cy="1632418"/>
          </a:xfrm>
        </p:spPr>
        <p:txBody>
          <a:bodyPr>
            <a:norm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rPr lang="en-IN" sz="1600" dirty="0"/>
              <a:t>TEAM 4</a:t>
            </a:r>
            <a:br>
              <a:rPr lang="en-IN" sz="1600" dirty="0"/>
            </a:br>
            <a:r>
              <a:rPr lang="en-IN" sz="1600" dirty="0"/>
              <a:t>V.Thanmayee-2210030072</a:t>
            </a:r>
            <a:br>
              <a:rPr lang="en-IN" sz="1600" dirty="0"/>
            </a:br>
            <a:r>
              <a:rPr lang="en-IN" sz="1600" dirty="0" err="1"/>
              <a:t>I.Kavya</a:t>
            </a:r>
            <a:r>
              <a:rPr lang="en-IN" sz="1600" dirty="0"/>
              <a:t> Priya-2210030071</a:t>
            </a:r>
            <a:br>
              <a:rPr lang="en-IN" sz="1600" dirty="0"/>
            </a:br>
            <a:r>
              <a:rPr lang="en-IN" sz="1600" dirty="0" err="1"/>
              <a:t>V.Thanmai</a:t>
            </a:r>
            <a:r>
              <a:rPr lang="en-IN" sz="1600" dirty="0"/>
              <a:t> Naga Siri-2210030163</a:t>
            </a:r>
            <a:br>
              <a:rPr lang="en-IN" sz="1600" dirty="0"/>
            </a:br>
            <a:r>
              <a:rPr lang="en-IN" sz="1600" dirty="0"/>
              <a:t>T.Taniswi-2210030402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723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1. 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Ensuring the UI adapts to various screen sizes, including desktops, tablets, and mobile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We used Tailwind CSS, which provides utility-first styling and responsive classes to ensure a seamless layout across all devices.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2. Real-time Resume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Handling dynamic changes to resume content without causing performance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The Context API was implemented to efficiently manage state, ensuring smooth updates without unnecessary re-renders.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3. Dynamic Template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Allowing users to switch between different resume designs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We created React components that render selected templates instantly, making customization easy and user-friendly.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4. Exporting Resumes in Multiple Formats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Challenge:</a:t>
            </a:r>
            <a:r>
              <a:rPr lang="en-US" dirty="0"/>
              <a:t> Maintaining proper formatting when exporting resumes as PDF, Word, or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We integrated html2pdf.js and other export libraries to ensure that the resume structure remains intact when downloaded in different formats.</a:t>
            </a:r>
          </a:p>
          <a:p>
            <a:pPr>
              <a:defRPr sz="1800" b="1">
                <a:solidFill>
                  <a:srgbClr val="003366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81E4C-BA45-498F-6BD7-416CD0AC4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698" y="1600200"/>
            <a:ext cx="7250604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Conclusion:</a:t>
            </a:r>
          </a:p>
          <a:p>
            <a:pPr>
              <a:buNone/>
            </a:pPr>
            <a:r>
              <a:rPr lang="en-US" sz="2900" dirty="0"/>
              <a:t>       The Resume Builder successfully provides a user-friendly, interactive, and efficient solution for creating professional resumes. With features like real-time preview, template selection, and multiple export options, users can generate high-quality resumes effortlessly.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b="1" dirty="0"/>
              <a:t>Next Steps:</a:t>
            </a:r>
          </a:p>
          <a:p>
            <a:r>
              <a:rPr lang="en-US" sz="2600" dirty="0"/>
              <a:t> </a:t>
            </a:r>
            <a:r>
              <a:rPr lang="en-US" sz="2600" b="1" dirty="0"/>
              <a:t>UI Improvements:</a:t>
            </a:r>
            <a:r>
              <a:rPr lang="en-US" sz="2600" dirty="0"/>
              <a:t> Enhance animations, transitions, and overall design aesthetics.</a:t>
            </a:r>
          </a:p>
          <a:p>
            <a:r>
              <a:rPr lang="en-US" sz="2600" b="1" dirty="0"/>
              <a:t>More Resume Templates:</a:t>
            </a:r>
            <a:r>
              <a:rPr lang="en-US" sz="2600" dirty="0"/>
              <a:t> Expand template collection for diverse styles.</a:t>
            </a:r>
          </a:p>
          <a:p>
            <a:r>
              <a:rPr lang="en-US" sz="2600" b="1" dirty="0"/>
              <a:t>Drag-and-Drop Editing:</a:t>
            </a:r>
            <a:r>
              <a:rPr lang="en-US" sz="2600" dirty="0"/>
              <a:t> Improve user experience with more intuitive interactions.</a:t>
            </a:r>
          </a:p>
          <a:p>
            <a:r>
              <a:rPr lang="en-US" sz="2600" b="1" dirty="0"/>
              <a:t>Advanced Customization:</a:t>
            </a:r>
            <a:r>
              <a:rPr lang="en-US" sz="2600" dirty="0"/>
              <a:t> Allow users to adjust fonts, colors, and section orders.</a:t>
            </a:r>
          </a:p>
          <a:p>
            <a:r>
              <a:rPr lang="en-US" sz="2600" b="1" dirty="0"/>
              <a:t>Cloud Save Option:</a:t>
            </a:r>
            <a:r>
              <a:rPr lang="en-US" sz="2600" dirty="0"/>
              <a:t> Enable users to save and load resumes for future edits.</a:t>
            </a:r>
          </a:p>
          <a:p>
            <a:pPr>
              <a:defRPr sz="1800" b="1">
                <a:solidFill>
                  <a:srgbClr val="003366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/>
              <a:t>Introduction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rPr dirty="0"/>
              <a:t> A web-based tool for resume creation</a:t>
            </a:r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dirty="0"/>
              <a:t> Provide an easy-to-use UI for customization</a:t>
            </a:r>
            <a:endParaRPr lang="en-IN" dirty="0"/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lang="en-US" dirty="0"/>
              <a:t>Many users struggle with resume formatting our tool simplifies the process.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307DEF-FAD0-1A4B-90A7-5C4946352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EEDA-6386-BA79-A270-9C14B5FE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lang="en-IN" dirty="0"/>
              <a:t>Problem Statement &amp; Solution Approach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224A-BC97-EFE0-93A7-1A66C0A7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Problem Statement:</a:t>
            </a:r>
          </a:p>
          <a:p>
            <a:pPr>
              <a:buNone/>
            </a:pPr>
            <a:r>
              <a:rPr lang="en-US" dirty="0"/>
              <a:t>Creating a well-structured resume is often a time-consuming and complex task for users, especially those without design experience. Many existing tools either lack customization options or require advanced skills. A user-friendly, interactive, and efficient solution is needed to simplify resume creation while maintaining professional standards.</a:t>
            </a:r>
          </a:p>
          <a:p>
            <a:pPr>
              <a:buNone/>
            </a:pPr>
            <a:r>
              <a:rPr lang="en-US" b="1" dirty="0"/>
              <a:t>Solution Approach:</a:t>
            </a:r>
          </a:p>
          <a:p>
            <a:pPr>
              <a:buNone/>
            </a:pPr>
            <a:r>
              <a:rPr lang="en-US" dirty="0"/>
              <a:t>To address this issue, we developed a web-based Resume Builder with the following key features: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Intuitive UI/UX:</a:t>
            </a:r>
            <a:r>
              <a:rPr lang="en-US" dirty="0"/>
              <a:t> A simple and guided process for resume creation.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Live Preview:</a:t>
            </a:r>
            <a:r>
              <a:rPr lang="en-US" dirty="0"/>
              <a:t> Users can see real-time updates while editing.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Pre-designed Templates:</a:t>
            </a:r>
            <a:r>
              <a:rPr lang="en-US" dirty="0"/>
              <a:t> Professionally crafted layouts for easy customization.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Multiple Export Options:</a:t>
            </a:r>
            <a:r>
              <a:rPr lang="en-US" dirty="0"/>
              <a:t> Resumes can be downloaded in PDF, Word, or JSON formats.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Responsive Design:</a:t>
            </a:r>
            <a:r>
              <a:rPr lang="en-US" dirty="0"/>
              <a:t> Ensures accessibility on different devices.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Optimized Performance:</a:t>
            </a:r>
            <a:r>
              <a:rPr lang="en-US" dirty="0"/>
              <a:t> Uses React.js with Context API for smooth and fast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59612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/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rPr dirty="0"/>
              <a:t>Interactive resume editor</a:t>
            </a:r>
            <a:r>
              <a:rPr lang="en-IN" dirty="0"/>
              <a:t>: </a:t>
            </a:r>
            <a:r>
              <a:rPr lang="en-US" dirty="0"/>
              <a:t>Users can enter and edit resume details dynamically</a:t>
            </a:r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lang="en-IN" dirty="0"/>
              <a:t>Live preview: </a:t>
            </a:r>
            <a:r>
              <a:rPr lang="en-US" dirty="0"/>
              <a:t>Updates resume formatting in real time.</a:t>
            </a:r>
            <a:endParaRPr lang="en-IN" dirty="0"/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dirty="0"/>
              <a:t>Pre-designed templates</a:t>
            </a:r>
            <a:r>
              <a:rPr lang="en-IN" dirty="0"/>
              <a:t>: </a:t>
            </a:r>
            <a:r>
              <a:rPr lang="en-US" dirty="0"/>
              <a:t>Multiple layouts to choose from.</a:t>
            </a:r>
            <a:endParaRPr dirty="0"/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dirty="0"/>
              <a:t>Export options</a:t>
            </a:r>
            <a:r>
              <a:rPr lang="en-IN" dirty="0"/>
              <a:t>: </a:t>
            </a:r>
            <a:r>
              <a:rPr lang="en-US" dirty="0"/>
              <a:t>Users can download resumes as </a:t>
            </a:r>
            <a:r>
              <a:rPr lang="en-US" b="1" dirty="0"/>
              <a:t>PDF, Word, or JSON</a:t>
            </a:r>
            <a:r>
              <a:rPr lang="en-US" dirty="0"/>
              <a:t> files.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rPr lang="en-IN" dirty="0"/>
              <a:t>Framework: React.js</a:t>
            </a:r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lang="en-IN" dirty="0"/>
              <a:t>Styling: Tailwind CSS</a:t>
            </a:r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lang="en-IN" dirty="0"/>
              <a:t>State Management: Context API</a:t>
            </a:r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lang="en-IN" dirty="0"/>
              <a:t>Deployment: </a:t>
            </a:r>
            <a:r>
              <a:rPr lang="en-IN" dirty="0" err="1"/>
              <a:t>Vercel</a:t>
            </a:r>
            <a:r>
              <a:rPr lang="en-IN" dirty="0"/>
              <a:t>/Netlify</a:t>
            </a:r>
          </a:p>
          <a:p>
            <a:pPr marL="0" indent="0">
              <a:buNone/>
              <a:defRPr sz="1800" b="1">
                <a:solidFill>
                  <a:srgbClr val="003366"/>
                </a:solidFill>
              </a:defRPr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lang="en-IN" dirty="0"/>
              <a:t>Architecture Plan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rPr dirty="0"/>
              <a:t>Navbar</a:t>
            </a:r>
            <a:r>
              <a:rPr lang="en-IN" dirty="0"/>
              <a:t>:- Home, FAQ, Build</a:t>
            </a:r>
            <a:endParaRPr dirty="0"/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dirty="0"/>
              <a:t>Resume Editor</a:t>
            </a:r>
            <a:r>
              <a:rPr lang="en-IN" dirty="0"/>
              <a:t>:- Input sections (Name, Experience, Skills, etc.)</a:t>
            </a:r>
            <a:endParaRPr dirty="0"/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dirty="0"/>
              <a:t>Template Selector</a:t>
            </a:r>
            <a:r>
              <a:rPr lang="en-IN" dirty="0"/>
              <a:t>:- Switch between different styles</a:t>
            </a:r>
            <a:endParaRPr dirty="0"/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dirty="0"/>
              <a:t>Live Preview</a:t>
            </a:r>
            <a:r>
              <a:rPr lang="en-IN" dirty="0"/>
              <a:t>:- </a:t>
            </a:r>
            <a:r>
              <a:rPr lang="en-US" b="1" dirty="0"/>
              <a:t>Live Preview:</a:t>
            </a:r>
            <a:r>
              <a:rPr lang="en-US" dirty="0"/>
              <a:t> See resume changes in real-time</a:t>
            </a:r>
            <a:endParaRPr dirty="0"/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dirty="0"/>
              <a:t>Export Button</a:t>
            </a:r>
            <a:r>
              <a:rPr lang="en-IN" dirty="0"/>
              <a:t>:- Download in multiple formats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B9807-F8C4-837F-87E1-EF3D3CCB3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88E7-13BB-89CD-1FE5-84511B08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55A7-9882-B79A-72C6-229EC39B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Wireframes represent the structural layout of the Resume Builder to ensure an intuitive user experience. Key screens include: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Landing Page: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Bold heading ("Build Your Resume, Build Your Career")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"Create Resume" button for easy access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Sample resume preview on the right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Template Selection: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Grid view of available resume designs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Click-to-select functionality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Resume Editor: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Input sections (Name, Experience, Skills, etc.)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Live preview to reflect changes instantly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Export Options: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Buttons to Download as PDF, Word, or JSON</a:t>
            </a:r>
          </a:p>
        </p:txBody>
      </p:sp>
    </p:spTree>
    <p:extLst>
      <p:ext uri="{BB962C8B-B14F-4D97-AF65-F5344CB8AC3E}">
        <p14:creationId xmlns:p14="http://schemas.microsoft.com/office/powerpoint/2010/main" val="285824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/>
              <a:t>UI/UX Design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Minimalist &amp; Clean Layout for ease of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Interactive Real-time Preview to reduce guesswork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Mobile-friendly &amp; Responsive Design using Tailwind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Seamless Navigation from editing to exporting resumes</a:t>
            </a:r>
          </a:p>
          <a:p>
            <a:pPr marL="0" indent="0">
              <a:buNone/>
              <a:defRPr sz="1800" b="1">
                <a:solidFill>
                  <a:srgbClr val="003366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dirty="0"/>
              <a:t>Development Approach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6724D7D8-5ECB-C994-0814-F9A50E521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1025"/>
            <a:ext cx="80168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1: UI/UX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wireframes and user flow.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UI components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React + Tailwind CSS.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2: Resume Editing Functionality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React State/Context API for managing user inputs.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real-time updates in the Live Preview component.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3: Template Selection &amp; Export Options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multiple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resume templates for users to choose from.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html2pdf.js for PDF export and other format options.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4: Optimization &amp; 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responsiveness across devices.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performance and deploy on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Vercel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/Netlify.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837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Online Resume Builder</vt:lpstr>
      <vt:lpstr>Introduction &amp; Objective</vt:lpstr>
      <vt:lpstr>Problem Statement &amp; Solution Approach</vt:lpstr>
      <vt:lpstr>Features </vt:lpstr>
      <vt:lpstr>Technology Stack</vt:lpstr>
      <vt:lpstr>Architecture Plan</vt:lpstr>
      <vt:lpstr>Wireframes</vt:lpstr>
      <vt:lpstr>UI/UX Design </vt:lpstr>
      <vt:lpstr>Development Approach</vt:lpstr>
      <vt:lpstr>Challenges &amp; Solutions</vt:lpstr>
      <vt:lpstr>Demo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Thanmayee_Vempati</dc:creator>
  <cp:keywords/>
  <dc:description>generated using python-pptx</dc:description>
  <cp:lastModifiedBy>Thanmayee Vempati</cp:lastModifiedBy>
  <cp:revision>3</cp:revision>
  <dcterms:created xsi:type="dcterms:W3CDTF">2013-01-27T09:14:16Z</dcterms:created>
  <dcterms:modified xsi:type="dcterms:W3CDTF">2025-03-12T15:57:34Z</dcterms:modified>
  <cp:category/>
</cp:coreProperties>
</file>