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5" r:id="rId4"/>
    <p:sldId id="266" r:id="rId5"/>
    <p:sldId id="267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Interactive Virtual Assistants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Natural Language Processing in Data-Driven 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224" y="1828799"/>
            <a:ext cx="2555776" cy="1600201"/>
          </a:xfrm>
        </p:spPr>
        <p:txBody>
          <a:bodyPr>
            <a:normAutofit/>
          </a:bodyPr>
          <a:lstStyle/>
          <a:p>
            <a:r>
              <a:rPr lang="en-US" dirty="0"/>
              <a:t>TEAM-6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132855"/>
            <a:ext cx="5940152" cy="288032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Thanmayee Vempati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Itaraju Kavya Priya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P.Bhavya Sri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A.Ruthvika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aaf875"/>
              </a:rPr>
              <a:t>An Interactive Virtual Assistant is a software program that uses natural language processing to understand and respond to user queries, providing a conversational interface to perform tasks or services.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aaf875"/>
              </a:rPr>
              <a:t>These technologies can be accessed through various methods, such as text, graphical interfaces, or voice commands, and are often integrated into platforms like smartphones, smart home devices, and computers.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aaf875"/>
              </a:rPr>
              <a:t> They can help users manage tasks like email, calendar, and media playback, and even provide customer support for businesses.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aaf875"/>
              </a:rPr>
              <a:t>Over the years, prominent virtual assistants have emerged, including Apple's Siri, Amazon Alexa, Google Assistant, and Samsung's Bixby.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Virtual Assistants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0E4A3-CFDA-499E-8360-23B6A3CF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Virtual Assistants: Basic command-driven interfaces with limited capabilities.</a:t>
            </a:r>
          </a:p>
          <a:p>
            <a:r>
              <a:rPr lang="en-US" dirty="0"/>
              <a:t>Modern AI Assistants (e.g., Siri, Google Assistant): Utilize NLP for improved understanding but rely on predefined commands and responses.</a:t>
            </a:r>
          </a:p>
          <a:p>
            <a:r>
              <a:rPr lang="en-US" dirty="0"/>
              <a:t>Interactive Virtual Assistants: Pushing the boundaries with advanced NLP and data-driven AI for more natural and personalized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Differentiation Factors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234" y="1772816"/>
            <a:ext cx="4343400" cy="4270375"/>
          </a:xfrm>
        </p:spPr>
        <p:txBody>
          <a:bodyPr/>
          <a:lstStyle/>
          <a:p>
            <a:r>
              <a:rPr lang="en-US" dirty="0"/>
              <a:t>Personalization: Tailored experiences based on individual preferences and behavior.</a:t>
            </a:r>
          </a:p>
          <a:p>
            <a:r>
              <a:rPr lang="en-US" dirty="0"/>
              <a:t>Adaptability: Learning and evolving over time to better serve user needs.</a:t>
            </a:r>
          </a:p>
          <a:p>
            <a:r>
              <a:rPr lang="en-US" dirty="0"/>
              <a:t>Complexity Handling: Ability to understand and respond to nuanced queries and contexts.</a:t>
            </a:r>
          </a:p>
          <a:p>
            <a:r>
              <a:rPr lang="en-US" dirty="0"/>
              <a:t>Data Privacy: Emphasis on protecting user data and ensuring confidentiality.</a:t>
            </a:r>
            <a:endParaRPr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0A995A-DC4B-49C1-A9BA-A89C46CA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-3267744"/>
            <a:ext cx="5188843" cy="892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680CD9-3CEC-4D5A-B271-66A7862CD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86" y="2058785"/>
            <a:ext cx="4971646" cy="331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5E84-2BE6-4254-9ADE-202C7982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Advanced NLP: Enhanced language understanding for more natural conversations.</a:t>
            </a:r>
          </a:p>
          <a:p>
            <a:r>
              <a:rPr lang="en-IN" dirty="0"/>
              <a:t>Data-Driven AI: Utilizing large datasets to improve accuracy and relevance.</a:t>
            </a:r>
          </a:p>
          <a:p>
            <a:r>
              <a:rPr lang="en-IN" dirty="0"/>
              <a:t>Context Awareness: Understanding user context to provide contextually relevant responses.</a:t>
            </a:r>
          </a:p>
          <a:p>
            <a:r>
              <a:rPr lang="en-IN" dirty="0"/>
              <a:t>Learning and Adaptation: Continuously improving through user interactions and feedback.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C1E5-0459-4B73-AEFD-55294C5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1321-1F86-45F7-8B4C-8B3590D2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Assistance: Managing tasks, scheduling, reminders, and recommendations.</a:t>
            </a:r>
          </a:p>
          <a:p>
            <a:r>
              <a:rPr lang="en-US" dirty="0"/>
              <a:t>Customer Support: Providing real-time assistance and resolving queries efficiently.</a:t>
            </a:r>
          </a:p>
          <a:p>
            <a:r>
              <a:rPr lang="en-US" dirty="0"/>
              <a:t>Education: Assisting with learning activities, tutoring, and personalized recommendations.</a:t>
            </a:r>
          </a:p>
          <a:p>
            <a:r>
              <a:rPr lang="en-US" dirty="0"/>
              <a:t>Healthcare: Offering medical advice, tracking health metrics, and medication reminders.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51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8D53-7469-4836-956C-EFCBB9F0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35D3-6D62-4E09-B26C-3A235D79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ECEC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nteractive virtual assistants represent a significant advancement in human-computer interaction, offering a seamless experience for users in diverse settings such as customer service, healthcare, education, and beyond. As technology continues to evolve.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 can expect these assistants to become even more intuitive, adaptive, and indispensable in our daily lives, revolutionizing the way we work, communicate, and access information.</a:t>
            </a:r>
          </a:p>
          <a:p>
            <a:r>
              <a:rPr lang="en-US" dirty="0">
                <a:solidFill>
                  <a:srgbClr val="ECECEC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dvancements in artificial intelligence and natural language processing, these assistants have become increasingly sophisticated, capable of understanding complex queries and providing tailored responses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6742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256</TotalTime>
  <Words>450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__Inter_aaf875</vt:lpstr>
      <vt:lpstr>Arial</vt:lpstr>
      <vt:lpstr>Candara</vt:lpstr>
      <vt:lpstr>Consolas</vt:lpstr>
      <vt:lpstr>Söhne</vt:lpstr>
      <vt:lpstr>Wingdings</vt:lpstr>
      <vt:lpstr>Tech Computer 16x9</vt:lpstr>
      <vt:lpstr>Interactive Virtual Assistants</vt:lpstr>
      <vt:lpstr>TEAM-6</vt:lpstr>
      <vt:lpstr>Introduction</vt:lpstr>
      <vt:lpstr>Evolution of Virtual Assistants</vt:lpstr>
      <vt:lpstr>Differentiation Factors</vt:lpstr>
      <vt:lpstr>Key Features</vt:lpstr>
      <vt:lpstr>Use Cases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Virtual Assistants</dc:title>
  <dc:creator>Thanmayee Vempati</dc:creator>
  <cp:lastModifiedBy>Thanmayee Vempati</cp:lastModifiedBy>
  <cp:revision>1</cp:revision>
  <dcterms:created xsi:type="dcterms:W3CDTF">2024-02-29T08:16:47Z</dcterms:created>
  <dcterms:modified xsi:type="dcterms:W3CDTF">2024-02-29T12:33:39Z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