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5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60" y="1580616"/>
            <a:ext cx="7886700" cy="7572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0600" y="3968945"/>
            <a:ext cx="4979499" cy="1313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0535" y="5540133"/>
            <a:ext cx="10197465" cy="25552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1340"/>
              </a:spcBef>
            </a:pPr>
            <a:r>
              <a:rPr sz="6200" b="1" spc="35" dirty="0">
                <a:latin typeface="Verdana"/>
                <a:cs typeface="Verdana"/>
              </a:rPr>
              <a:t>C</a:t>
            </a:r>
            <a:r>
              <a:rPr sz="6200" b="1" spc="-740" dirty="0">
                <a:latin typeface="Verdana"/>
                <a:cs typeface="Verdana"/>
              </a:rPr>
              <a:t>r</a:t>
            </a:r>
            <a:r>
              <a:rPr sz="6200" b="1" spc="-245" dirty="0">
                <a:latin typeface="Verdana"/>
                <a:cs typeface="Verdana"/>
              </a:rPr>
              <a:t>afti</a:t>
            </a:r>
            <a:r>
              <a:rPr sz="6200" b="1" spc="-365" dirty="0">
                <a:latin typeface="Verdana"/>
                <a:cs typeface="Verdana"/>
              </a:rPr>
              <a:t>n</a:t>
            </a:r>
            <a:r>
              <a:rPr sz="6200" b="1" spc="-15" dirty="0">
                <a:latin typeface="Verdana"/>
                <a:cs typeface="Verdana"/>
              </a:rPr>
              <a:t>g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830" dirty="0">
                <a:latin typeface="Verdana"/>
                <a:cs typeface="Verdana"/>
              </a:rPr>
              <a:t>Y</a:t>
            </a:r>
            <a:r>
              <a:rPr sz="6200" b="1" spc="-300" dirty="0">
                <a:latin typeface="Verdana"/>
                <a:cs typeface="Verdana"/>
              </a:rPr>
              <a:t>our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165" dirty="0">
                <a:latin typeface="Verdana"/>
                <a:cs typeface="Verdana"/>
              </a:rPr>
              <a:t>F</a:t>
            </a:r>
            <a:r>
              <a:rPr sz="6200" b="1" spc="-270" dirty="0">
                <a:latin typeface="Verdana"/>
                <a:cs typeface="Verdana"/>
              </a:rPr>
              <a:t>utu</a:t>
            </a:r>
            <a:r>
              <a:rPr sz="6200" b="1" spc="-280" dirty="0">
                <a:latin typeface="Verdana"/>
                <a:cs typeface="Verdana"/>
              </a:rPr>
              <a:t>r</a:t>
            </a:r>
            <a:r>
              <a:rPr sz="6200" b="1" spc="-505" dirty="0">
                <a:latin typeface="Verdana"/>
                <a:cs typeface="Verdana"/>
              </a:rPr>
              <a:t>e:  </a:t>
            </a:r>
            <a:r>
              <a:rPr sz="6200" b="1" spc="-215" dirty="0">
                <a:latin typeface="Verdana"/>
                <a:cs typeface="Verdana"/>
              </a:rPr>
              <a:t>H</a:t>
            </a:r>
            <a:r>
              <a:rPr sz="6200" b="1" spc="-275" dirty="0">
                <a:latin typeface="Verdana"/>
                <a:cs typeface="Verdana"/>
              </a:rPr>
              <a:t>o</a:t>
            </a:r>
            <a:r>
              <a:rPr sz="6200" b="1" spc="-355" dirty="0">
                <a:latin typeface="Verdana"/>
                <a:cs typeface="Verdana"/>
              </a:rPr>
              <a:t>w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305" dirty="0">
                <a:latin typeface="Verdana"/>
                <a:cs typeface="Verdana"/>
              </a:rPr>
              <a:t>t</a:t>
            </a:r>
            <a:r>
              <a:rPr sz="6200" b="1" spc="-245" dirty="0">
                <a:latin typeface="Verdana"/>
                <a:cs typeface="Verdana"/>
              </a:rPr>
              <a:t>o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175" dirty="0">
                <a:latin typeface="Verdana"/>
                <a:cs typeface="Verdana"/>
              </a:rPr>
              <a:t>Build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365" dirty="0">
                <a:latin typeface="Verdana"/>
                <a:cs typeface="Verdana"/>
              </a:rPr>
              <a:t>a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135" dirty="0">
                <a:latin typeface="Verdana"/>
                <a:cs typeface="Verdana"/>
              </a:rPr>
              <a:t>F</a:t>
            </a:r>
            <a:r>
              <a:rPr sz="6200" b="1" spc="-535" dirty="0">
                <a:latin typeface="Verdana"/>
                <a:cs typeface="Verdana"/>
              </a:rPr>
              <a:t>r</a:t>
            </a:r>
            <a:r>
              <a:rPr sz="6200" b="1" spc="-190" dirty="0">
                <a:latin typeface="Verdana"/>
                <a:cs typeface="Verdana"/>
              </a:rPr>
              <a:t>ee  </a:t>
            </a:r>
            <a:r>
              <a:rPr sz="6200" b="1" spc="-220" dirty="0">
                <a:latin typeface="Verdana"/>
                <a:cs typeface="Verdana"/>
              </a:rPr>
              <a:t>Resu</a:t>
            </a:r>
            <a:r>
              <a:rPr sz="6200" b="1" spc="-330" dirty="0">
                <a:latin typeface="Verdana"/>
                <a:cs typeface="Verdana"/>
              </a:rPr>
              <a:t>m</a:t>
            </a:r>
            <a:r>
              <a:rPr sz="6200" b="1" spc="-250" dirty="0">
                <a:latin typeface="Verdana"/>
                <a:cs typeface="Verdana"/>
              </a:rPr>
              <a:t>e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295" dirty="0">
                <a:latin typeface="Verdana"/>
                <a:cs typeface="Verdana"/>
              </a:rPr>
              <a:t>That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290" dirty="0">
                <a:latin typeface="Verdana"/>
                <a:cs typeface="Verdana"/>
              </a:rPr>
              <a:t>Sta</a:t>
            </a:r>
            <a:r>
              <a:rPr sz="6200" b="1" spc="-330" dirty="0">
                <a:latin typeface="Verdana"/>
                <a:cs typeface="Verdana"/>
              </a:rPr>
              <a:t>n</a:t>
            </a:r>
            <a:r>
              <a:rPr sz="6200" b="1" spc="-270" dirty="0">
                <a:latin typeface="Verdana"/>
                <a:cs typeface="Verdana"/>
              </a:rPr>
              <a:t>ds</a:t>
            </a:r>
            <a:r>
              <a:rPr sz="6200" b="1" spc="-405" dirty="0">
                <a:latin typeface="Verdana"/>
                <a:cs typeface="Verdana"/>
              </a:rPr>
              <a:t> </a:t>
            </a:r>
            <a:r>
              <a:rPr sz="6200" b="1" spc="-135" dirty="0">
                <a:latin typeface="Verdana"/>
                <a:cs typeface="Verdana"/>
              </a:rPr>
              <a:t>Out</a:t>
            </a:r>
            <a:endParaRPr sz="6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360409" cy="27724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2400"/>
              </a:lnSpc>
              <a:spcBef>
                <a:spcPts val="375"/>
              </a:spcBef>
            </a:pPr>
            <a:r>
              <a:rPr sz="2750" spc="-95" dirty="0">
                <a:latin typeface="Verdana"/>
                <a:cs typeface="Verdana"/>
              </a:rPr>
              <a:t>In </a:t>
            </a:r>
            <a:r>
              <a:rPr sz="2750" spc="-30" dirty="0">
                <a:latin typeface="Verdana"/>
                <a:cs typeface="Verdana"/>
              </a:rPr>
              <a:t>today's </a:t>
            </a:r>
            <a:r>
              <a:rPr sz="2750" spc="50" dirty="0">
                <a:latin typeface="Verdana"/>
                <a:cs typeface="Verdana"/>
              </a:rPr>
              <a:t>competitive </a:t>
            </a:r>
            <a:r>
              <a:rPr sz="2750" spc="15" dirty="0">
                <a:latin typeface="Verdana"/>
                <a:cs typeface="Verdana"/>
              </a:rPr>
              <a:t>job </a:t>
            </a:r>
            <a:r>
              <a:rPr sz="2750" spc="-25" dirty="0">
                <a:latin typeface="Verdana"/>
                <a:cs typeface="Verdana"/>
              </a:rPr>
              <a:t>market, </a:t>
            </a:r>
            <a:r>
              <a:rPr sz="2750" b="1" spc="-114" dirty="0">
                <a:latin typeface="Verdana"/>
                <a:cs typeface="Verdana"/>
              </a:rPr>
              <a:t>crafting </a:t>
            </a:r>
            <a:r>
              <a:rPr sz="2750" b="1" spc="-155" dirty="0">
                <a:latin typeface="Verdana"/>
                <a:cs typeface="Verdana"/>
              </a:rPr>
              <a:t>a </a:t>
            </a:r>
            <a:r>
              <a:rPr sz="2750" b="1" spc="-150" dirty="0">
                <a:latin typeface="Verdana"/>
                <a:cs typeface="Verdana"/>
              </a:rPr>
              <a:t> </a:t>
            </a:r>
            <a:r>
              <a:rPr sz="2750" b="1" spc="-125" dirty="0">
                <a:latin typeface="Verdana"/>
                <a:cs typeface="Verdana"/>
              </a:rPr>
              <a:t>stan</a:t>
            </a:r>
            <a:r>
              <a:rPr sz="2750" b="1" spc="-65" dirty="0">
                <a:latin typeface="Verdana"/>
                <a:cs typeface="Verdana"/>
              </a:rPr>
              <a:t>dout</a:t>
            </a:r>
            <a:r>
              <a:rPr sz="2750" b="1" spc="-175" dirty="0">
                <a:latin typeface="Verdana"/>
                <a:cs typeface="Verdana"/>
              </a:rPr>
              <a:t> </a:t>
            </a:r>
            <a:r>
              <a:rPr sz="2750" b="1" spc="-235" dirty="0">
                <a:latin typeface="Verdana"/>
                <a:cs typeface="Verdana"/>
              </a:rPr>
              <a:t>r</a:t>
            </a:r>
            <a:r>
              <a:rPr sz="2750" b="1" spc="-90" dirty="0">
                <a:latin typeface="Verdana"/>
                <a:cs typeface="Verdana"/>
              </a:rPr>
              <a:t>esum</a:t>
            </a:r>
            <a:r>
              <a:rPr sz="2750" b="1" spc="-105" dirty="0">
                <a:latin typeface="Verdana"/>
                <a:cs typeface="Verdana"/>
              </a:rPr>
              <a:t>e</a:t>
            </a:r>
            <a:r>
              <a:rPr sz="2750" b="1" spc="-215" dirty="0">
                <a:latin typeface="Verdana"/>
                <a:cs typeface="Verdana"/>
              </a:rPr>
              <a:t> </a:t>
            </a:r>
            <a:r>
              <a:rPr sz="2750" spc="-45" dirty="0">
                <a:latin typeface="Verdana"/>
                <a:cs typeface="Verdana"/>
              </a:rPr>
              <a:t>is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essential.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A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140" dirty="0">
                <a:latin typeface="Verdana"/>
                <a:cs typeface="Verdana"/>
              </a:rPr>
              <a:t>w</a:t>
            </a:r>
            <a:r>
              <a:rPr sz="2750" spc="-5" dirty="0">
                <a:latin typeface="Verdana"/>
                <a:cs typeface="Verdana"/>
              </a:rPr>
              <a:t>ell-stru</a:t>
            </a:r>
            <a:r>
              <a:rPr sz="2750" spc="10" dirty="0">
                <a:latin typeface="Verdana"/>
                <a:cs typeface="Verdana"/>
              </a:rPr>
              <a:t>c</a:t>
            </a:r>
            <a:r>
              <a:rPr sz="2750" spc="35" dirty="0">
                <a:latin typeface="Verdana"/>
                <a:cs typeface="Verdana"/>
              </a:rPr>
              <a:t>tu</a:t>
            </a:r>
            <a:r>
              <a:rPr sz="2750" spc="-10" dirty="0">
                <a:latin typeface="Verdana"/>
                <a:cs typeface="Verdana"/>
              </a:rPr>
              <a:t>r</a:t>
            </a:r>
            <a:r>
              <a:rPr sz="2750" spc="80" dirty="0">
                <a:latin typeface="Verdana"/>
                <a:cs typeface="Verdana"/>
              </a:rPr>
              <a:t>ed  </a:t>
            </a:r>
            <a:r>
              <a:rPr sz="2750" spc="45" dirty="0">
                <a:latin typeface="Verdana"/>
                <a:cs typeface="Verdana"/>
              </a:rPr>
              <a:t>resume </a:t>
            </a:r>
            <a:r>
              <a:rPr sz="2750" spc="80" dirty="0">
                <a:latin typeface="Verdana"/>
                <a:cs typeface="Verdana"/>
              </a:rPr>
              <a:t>can </a:t>
            </a:r>
            <a:r>
              <a:rPr sz="2750" spc="65" dirty="0">
                <a:latin typeface="Verdana"/>
                <a:cs typeface="Verdana"/>
              </a:rPr>
              <a:t>make </a:t>
            </a:r>
            <a:r>
              <a:rPr sz="2750" spc="-15" dirty="0">
                <a:latin typeface="Verdana"/>
                <a:cs typeface="Verdana"/>
              </a:rPr>
              <a:t>a </a:t>
            </a:r>
            <a:r>
              <a:rPr sz="2750" spc="45" dirty="0">
                <a:latin typeface="Verdana"/>
                <a:cs typeface="Verdana"/>
              </a:rPr>
              <a:t>signiﬁcant </a:t>
            </a:r>
            <a:r>
              <a:rPr sz="2750" spc="30" dirty="0">
                <a:latin typeface="Verdana"/>
                <a:cs typeface="Verdana"/>
              </a:rPr>
              <a:t>difference </a:t>
            </a:r>
            <a:r>
              <a:rPr sz="2750" spc="60" dirty="0">
                <a:latin typeface="Verdana"/>
                <a:cs typeface="Verdana"/>
              </a:rPr>
              <a:t>in </a:t>
            </a:r>
            <a:r>
              <a:rPr sz="2750" spc="65" dirty="0">
                <a:latin typeface="Verdana"/>
                <a:cs typeface="Verdana"/>
              </a:rPr>
              <a:t> </a:t>
            </a:r>
            <a:r>
              <a:rPr sz="2750" spc="30" dirty="0">
                <a:latin typeface="Verdana"/>
                <a:cs typeface="Verdana"/>
              </a:rPr>
              <a:t>secu</a:t>
            </a:r>
            <a:r>
              <a:rPr sz="2750" spc="-5" dirty="0">
                <a:latin typeface="Verdana"/>
                <a:cs typeface="Verdana"/>
              </a:rPr>
              <a:t>r</a:t>
            </a:r>
            <a:r>
              <a:rPr sz="2750" spc="105" dirty="0">
                <a:latin typeface="Verdana"/>
                <a:cs typeface="Verdana"/>
              </a:rPr>
              <a:t>ing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55" dirty="0">
                <a:latin typeface="Verdana"/>
                <a:cs typeface="Verdana"/>
              </a:rPr>
              <a:t>in</a:t>
            </a:r>
            <a:r>
              <a:rPr sz="2750" spc="-5" dirty="0">
                <a:latin typeface="Verdana"/>
                <a:cs typeface="Verdana"/>
              </a:rPr>
              <a:t>t</a:t>
            </a:r>
            <a:r>
              <a:rPr sz="2750" spc="-15" dirty="0">
                <a:latin typeface="Verdana"/>
                <a:cs typeface="Verdana"/>
              </a:rPr>
              <a:t>e</a:t>
            </a:r>
            <a:r>
              <a:rPr sz="2750" spc="30" dirty="0">
                <a:latin typeface="Verdana"/>
                <a:cs typeface="Verdana"/>
              </a:rPr>
              <a:t>r</a:t>
            </a:r>
            <a:r>
              <a:rPr sz="2750" spc="-30" dirty="0">
                <a:latin typeface="Verdana"/>
                <a:cs typeface="Verdana"/>
              </a:rPr>
              <a:t>vi</a:t>
            </a:r>
            <a:r>
              <a:rPr sz="2750" spc="-70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w</a:t>
            </a:r>
            <a:r>
              <a:rPr sz="2750" spc="-250" dirty="0">
                <a:latin typeface="Verdana"/>
                <a:cs typeface="Verdana"/>
              </a:rPr>
              <a:t>s.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This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60" dirty="0">
                <a:latin typeface="Verdana"/>
                <a:cs typeface="Verdana"/>
              </a:rPr>
              <a:t>p</a:t>
            </a:r>
            <a:r>
              <a:rPr sz="2750" dirty="0">
                <a:latin typeface="Verdana"/>
                <a:cs typeface="Verdana"/>
              </a:rPr>
              <a:t>r</a:t>
            </a:r>
            <a:r>
              <a:rPr sz="2750" spc="40" dirty="0">
                <a:latin typeface="Verdana"/>
                <a:cs typeface="Verdana"/>
              </a:rPr>
              <a:t>esentation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35" dirty="0">
                <a:latin typeface="Verdana"/>
                <a:cs typeface="Verdana"/>
              </a:rPr>
              <a:t>will  </a:t>
            </a:r>
            <a:r>
              <a:rPr sz="2750" spc="100" dirty="0">
                <a:latin typeface="Verdana"/>
                <a:cs typeface="Verdana"/>
              </a:rPr>
              <a:t>guide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70" dirty="0">
                <a:latin typeface="Verdana"/>
                <a:cs typeface="Verdana"/>
              </a:rPr>
              <a:t>y</a:t>
            </a:r>
            <a:r>
              <a:rPr sz="2750" spc="95" dirty="0">
                <a:latin typeface="Verdana"/>
                <a:cs typeface="Verdana"/>
              </a:rPr>
              <a:t>ou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th</a:t>
            </a:r>
            <a:r>
              <a:rPr sz="2750" spc="-10" dirty="0">
                <a:latin typeface="Verdana"/>
                <a:cs typeface="Verdana"/>
              </a:rPr>
              <a:t>r</a:t>
            </a:r>
            <a:r>
              <a:rPr sz="2750" spc="125" dirty="0">
                <a:latin typeface="Verdana"/>
                <a:cs typeface="Verdana"/>
              </a:rPr>
              <a:t>ough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70" dirty="0">
                <a:latin typeface="Verdana"/>
                <a:cs typeface="Verdana"/>
              </a:rPr>
              <a:t>the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60" dirty="0">
                <a:latin typeface="Verdana"/>
                <a:cs typeface="Verdana"/>
              </a:rPr>
              <a:t>p</a:t>
            </a:r>
            <a:r>
              <a:rPr sz="2750" dirty="0">
                <a:latin typeface="Verdana"/>
                <a:cs typeface="Verdana"/>
              </a:rPr>
              <a:t>r</a:t>
            </a:r>
            <a:r>
              <a:rPr sz="2750" spc="105" dirty="0">
                <a:latin typeface="Verdana"/>
                <a:cs typeface="Verdana"/>
              </a:rPr>
              <a:t>o</a:t>
            </a:r>
            <a:r>
              <a:rPr sz="2750" spc="65" dirty="0">
                <a:latin typeface="Verdana"/>
                <a:cs typeface="Verdana"/>
              </a:rPr>
              <a:t>c</a:t>
            </a:r>
            <a:r>
              <a:rPr sz="2750" spc="-40" dirty="0">
                <a:latin typeface="Verdana"/>
                <a:cs typeface="Verdana"/>
              </a:rPr>
              <a:t>ess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of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35" dirty="0">
                <a:latin typeface="Verdana"/>
                <a:cs typeface="Verdana"/>
              </a:rPr>
              <a:t>c</a:t>
            </a:r>
            <a:r>
              <a:rPr sz="2750" spc="-10" dirty="0">
                <a:latin typeface="Verdana"/>
                <a:cs typeface="Verdana"/>
              </a:rPr>
              <a:t>re</a:t>
            </a:r>
            <a:r>
              <a:rPr sz="2750" spc="65" dirty="0">
                <a:latin typeface="Verdana"/>
                <a:cs typeface="Verdana"/>
              </a:rPr>
              <a:t>ating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a  </a:t>
            </a:r>
            <a:r>
              <a:rPr sz="2750" b="1" spc="-140" dirty="0">
                <a:latin typeface="Verdana"/>
                <a:cs typeface="Verdana"/>
              </a:rPr>
              <a:t>f</a:t>
            </a:r>
            <a:r>
              <a:rPr sz="2750" b="1" spc="-235" dirty="0">
                <a:latin typeface="Verdana"/>
                <a:cs typeface="Verdana"/>
              </a:rPr>
              <a:t>r</a:t>
            </a:r>
            <a:r>
              <a:rPr sz="2750" b="1" spc="-105" dirty="0">
                <a:latin typeface="Verdana"/>
                <a:cs typeface="Verdana"/>
              </a:rPr>
              <a:t>ee</a:t>
            </a:r>
            <a:r>
              <a:rPr sz="2750" b="1" spc="-175" dirty="0">
                <a:latin typeface="Verdana"/>
                <a:cs typeface="Verdana"/>
              </a:rPr>
              <a:t> </a:t>
            </a:r>
            <a:r>
              <a:rPr sz="2750" b="1" spc="-235" dirty="0">
                <a:latin typeface="Verdana"/>
                <a:cs typeface="Verdana"/>
              </a:rPr>
              <a:t>r</a:t>
            </a:r>
            <a:r>
              <a:rPr sz="2750" b="1" spc="-90" dirty="0">
                <a:latin typeface="Verdana"/>
                <a:cs typeface="Verdana"/>
              </a:rPr>
              <a:t>esum</a:t>
            </a:r>
            <a:r>
              <a:rPr sz="2750" b="1" spc="-105" dirty="0">
                <a:latin typeface="Verdana"/>
                <a:cs typeface="Verdana"/>
              </a:rPr>
              <a:t>e</a:t>
            </a:r>
            <a:r>
              <a:rPr sz="2750" b="1" spc="-215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that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70" dirty="0">
                <a:latin typeface="Verdana"/>
                <a:cs typeface="Verdana"/>
              </a:rPr>
              <a:t>highlights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170" dirty="0">
                <a:latin typeface="Verdana"/>
                <a:cs typeface="Verdana"/>
              </a:rPr>
              <a:t>y</a:t>
            </a:r>
            <a:r>
              <a:rPr sz="2750" spc="40" dirty="0">
                <a:latin typeface="Verdana"/>
                <a:cs typeface="Verdana"/>
              </a:rPr>
              <a:t>our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skills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75" dirty="0">
                <a:latin typeface="Verdana"/>
                <a:cs typeface="Verdana"/>
              </a:rPr>
              <a:t>and  </a:t>
            </a:r>
            <a:r>
              <a:rPr sz="2750" spc="15" dirty="0">
                <a:latin typeface="Verdana"/>
                <a:cs typeface="Verdana"/>
              </a:rPr>
              <a:t>experiences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50" dirty="0">
                <a:latin typeface="Verdana"/>
                <a:cs typeface="Verdana"/>
              </a:rPr>
              <a:t>effectively.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40" y="1314551"/>
            <a:ext cx="634174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655" dirty="0"/>
              <a:t>I</a:t>
            </a:r>
            <a:r>
              <a:rPr sz="2900" spc="-65" dirty="0"/>
              <a:t>n</a:t>
            </a:r>
            <a:r>
              <a:rPr sz="2900" spc="-85" dirty="0"/>
              <a:t>t</a:t>
            </a:r>
            <a:r>
              <a:rPr sz="2900" spc="-240" dirty="0"/>
              <a:t>r</a:t>
            </a:r>
            <a:r>
              <a:rPr sz="2900" spc="-105" dirty="0"/>
              <a:t>o</a:t>
            </a:r>
            <a:r>
              <a:rPr sz="2900" spc="-20" dirty="0"/>
              <a:t>d</a:t>
            </a:r>
            <a:r>
              <a:rPr sz="2900" spc="-75" dirty="0"/>
              <a:t>u</a:t>
            </a:r>
            <a:r>
              <a:rPr sz="2900" spc="15" dirty="0"/>
              <a:t>c</a:t>
            </a:r>
            <a:r>
              <a:rPr sz="2900" spc="-85" dirty="0"/>
              <a:t>t</a:t>
            </a:r>
            <a:r>
              <a:rPr sz="2900" spc="-150" dirty="0"/>
              <a:t>i</a:t>
            </a:r>
            <a:r>
              <a:rPr sz="2900" spc="-105" dirty="0"/>
              <a:t>o</a:t>
            </a:r>
            <a:r>
              <a:rPr sz="2900" spc="-60" dirty="0"/>
              <a:t>n</a:t>
            </a:r>
            <a:endParaRPr sz="2900" dirty="0"/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551" y="2694495"/>
            <a:ext cx="6452235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75" dirty="0">
                <a:latin typeface="Verdana"/>
                <a:cs typeface="Verdana"/>
              </a:rPr>
              <a:t>Be</a:t>
            </a:r>
            <a:r>
              <a:rPr sz="3000" spc="1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5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diving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design,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it's  </a:t>
            </a:r>
            <a:r>
              <a:rPr sz="3000" spc="25" dirty="0">
                <a:latin typeface="Verdana"/>
                <a:cs typeface="Verdana"/>
              </a:rPr>
              <a:t>crucial </a:t>
            </a:r>
            <a:r>
              <a:rPr sz="3000" spc="15" dirty="0">
                <a:latin typeface="Verdana"/>
                <a:cs typeface="Verdana"/>
              </a:rPr>
              <a:t>to </a:t>
            </a:r>
            <a:r>
              <a:rPr sz="3000" spc="50" dirty="0">
                <a:latin typeface="Verdana"/>
                <a:cs typeface="Verdana"/>
              </a:rPr>
              <a:t>understand </a:t>
            </a:r>
            <a:r>
              <a:rPr sz="3000" spc="60" dirty="0">
                <a:latin typeface="Verdana"/>
                <a:cs typeface="Verdana"/>
              </a:rPr>
              <a:t>the </a:t>
            </a:r>
            <a:r>
              <a:rPr sz="3000" b="1" spc="-135" dirty="0">
                <a:latin typeface="Verdana"/>
                <a:cs typeface="Verdana"/>
              </a:rPr>
              <a:t>basic </a:t>
            </a:r>
            <a:r>
              <a:rPr sz="3000" b="1" spc="-130" dirty="0">
                <a:latin typeface="Verdana"/>
                <a:cs typeface="Verdana"/>
              </a:rPr>
              <a:t> 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80" dirty="0">
                <a:latin typeface="Verdana"/>
                <a:cs typeface="Verdana"/>
              </a:rPr>
              <a:t>ompon</a:t>
            </a:r>
            <a:r>
              <a:rPr sz="3000" b="1" spc="-135" dirty="0">
                <a:latin typeface="Verdana"/>
                <a:cs typeface="Verdana"/>
              </a:rPr>
              <a:t>ents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esume.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These  </a:t>
            </a:r>
            <a:r>
              <a:rPr sz="3000" spc="75" dirty="0">
                <a:latin typeface="Verdana"/>
                <a:cs typeface="Verdana"/>
              </a:rPr>
              <a:t>in</a:t>
            </a:r>
            <a:r>
              <a:rPr sz="3000" spc="60" dirty="0">
                <a:latin typeface="Verdana"/>
                <a:cs typeface="Verdana"/>
              </a:rPr>
              <a:t>c</a:t>
            </a:r>
            <a:r>
              <a:rPr sz="3000" spc="70" dirty="0">
                <a:latin typeface="Verdana"/>
                <a:cs typeface="Verdana"/>
              </a:rPr>
              <a:t>lude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125" dirty="0">
                <a:latin typeface="Verdana"/>
                <a:cs typeface="Verdana"/>
              </a:rPr>
              <a:t>onta</a:t>
            </a:r>
            <a:r>
              <a:rPr sz="3000" b="1" spc="-5" dirty="0">
                <a:latin typeface="Verdana"/>
                <a:cs typeface="Verdana"/>
              </a:rPr>
              <a:t>c</a:t>
            </a:r>
            <a:r>
              <a:rPr sz="3000" b="1" spc="-80" dirty="0">
                <a:latin typeface="Verdana"/>
                <a:cs typeface="Verdana"/>
              </a:rPr>
              <a:t>t  </a:t>
            </a:r>
            <a:r>
              <a:rPr sz="3000" b="1" spc="-145" dirty="0">
                <a:latin typeface="Verdana"/>
                <a:cs typeface="Verdana"/>
              </a:rPr>
              <a:t>in</a:t>
            </a:r>
            <a:r>
              <a:rPr sz="3000" b="1" spc="-140" dirty="0">
                <a:latin typeface="Verdana"/>
                <a:cs typeface="Verdana"/>
              </a:rPr>
              <a:t>f</a:t>
            </a:r>
            <a:r>
              <a:rPr sz="3000" b="1" spc="-210" dirty="0">
                <a:latin typeface="Verdana"/>
                <a:cs typeface="Verdana"/>
              </a:rPr>
              <a:t>o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110" dirty="0">
                <a:latin typeface="Verdana"/>
                <a:cs typeface="Verdana"/>
              </a:rPr>
              <a:t>mation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k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20" dirty="0">
                <a:latin typeface="Verdana"/>
                <a:cs typeface="Verdana"/>
              </a:rPr>
              <a:t>xpe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65" dirty="0">
                <a:latin typeface="Verdana"/>
                <a:cs typeface="Verdana"/>
              </a:rPr>
              <a:t>ien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-190" dirty="0">
                <a:latin typeface="Verdana"/>
                <a:cs typeface="Verdana"/>
              </a:rPr>
              <a:t>e,  </a:t>
            </a:r>
            <a:r>
              <a:rPr sz="3000" spc="15" dirty="0">
                <a:latin typeface="Verdana"/>
                <a:cs typeface="Verdana"/>
              </a:rPr>
              <a:t>education,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00" dirty="0">
                <a:latin typeface="Verdana"/>
                <a:cs typeface="Verdana"/>
              </a:rPr>
              <a:t>skills.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E</a:t>
            </a:r>
            <a:r>
              <a:rPr sz="3000" spc="50" dirty="0">
                <a:latin typeface="Verdana"/>
                <a:cs typeface="Verdana"/>
              </a:rPr>
              <a:t>a</a:t>
            </a:r>
            <a:r>
              <a:rPr sz="3000" spc="15" dirty="0">
                <a:latin typeface="Verdana"/>
                <a:cs typeface="Verdana"/>
              </a:rPr>
              <a:t>c</a:t>
            </a:r>
            <a:r>
              <a:rPr sz="3000" spc="90" dirty="0">
                <a:latin typeface="Verdana"/>
                <a:cs typeface="Verdana"/>
              </a:rPr>
              <a:t>h  </a:t>
            </a:r>
            <a:r>
              <a:rPr sz="3000" spc="15" dirty="0">
                <a:latin typeface="Verdana"/>
                <a:cs typeface="Verdana"/>
              </a:rPr>
              <a:t>se</a:t>
            </a:r>
            <a:r>
              <a:rPr sz="3000" spc="30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should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be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dirty="0">
                <a:latin typeface="Verdana"/>
                <a:cs typeface="Verdana"/>
              </a:rPr>
              <a:t>l</a:t>
            </a:r>
            <a:r>
              <a:rPr sz="3000" spc="-40" dirty="0">
                <a:latin typeface="Verdana"/>
                <a:cs typeface="Verdana"/>
              </a:rPr>
              <a:t>e</a:t>
            </a:r>
            <a:r>
              <a:rPr sz="3000" spc="-55" dirty="0">
                <a:latin typeface="Verdana"/>
                <a:cs typeface="Verdana"/>
              </a:rPr>
              <a:t>ar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0" dirty="0">
                <a:latin typeface="Verdana"/>
                <a:cs typeface="Verdana"/>
              </a:rPr>
              <a:t>on</a:t>
            </a:r>
            <a:r>
              <a:rPr sz="3000" spc="65" dirty="0">
                <a:latin typeface="Verdana"/>
                <a:cs typeface="Verdana"/>
              </a:rPr>
              <a:t>c</a:t>
            </a:r>
            <a:r>
              <a:rPr sz="3000" spc="-35" dirty="0">
                <a:latin typeface="Verdana"/>
                <a:cs typeface="Verdana"/>
              </a:rPr>
              <a:t>ise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captu</a:t>
            </a:r>
            <a:r>
              <a:rPr sz="300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0" dirty="0">
                <a:latin typeface="Verdana"/>
                <a:cs typeface="Verdana"/>
              </a:rPr>
              <a:t>empl</a:t>
            </a:r>
            <a:r>
              <a:rPr sz="3000" spc="50" dirty="0">
                <a:latin typeface="Verdana"/>
                <a:cs typeface="Verdana"/>
              </a:rPr>
              <a:t>o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-85" dirty="0">
                <a:latin typeface="Verdana"/>
                <a:cs typeface="Verdana"/>
              </a:rPr>
              <a:t>er's  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45" dirty="0">
                <a:latin typeface="Verdana"/>
                <a:cs typeface="Verdana"/>
              </a:rPr>
              <a:t>t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ention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qui</a:t>
            </a:r>
            <a:r>
              <a:rPr sz="3000" spc="70" dirty="0">
                <a:latin typeface="Verdana"/>
                <a:cs typeface="Verdana"/>
              </a:rPr>
              <a:t>c</a:t>
            </a:r>
            <a:r>
              <a:rPr sz="3000" spc="5" dirty="0">
                <a:latin typeface="Verdana"/>
                <a:cs typeface="Verdana"/>
              </a:rPr>
              <a:t>kl</a:t>
            </a:r>
            <a:r>
              <a:rPr sz="3000" spc="-254" dirty="0">
                <a:latin typeface="Verdana"/>
                <a:cs typeface="Verdana"/>
              </a:rPr>
              <a:t>y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8026" y="1320939"/>
            <a:ext cx="63754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75" dirty="0"/>
              <a:t>U</a:t>
            </a:r>
            <a:r>
              <a:rPr sz="3150" spc="-85" dirty="0"/>
              <a:t>n</a:t>
            </a:r>
            <a:r>
              <a:rPr sz="3150" spc="-40" dirty="0"/>
              <a:t>d</a:t>
            </a:r>
            <a:r>
              <a:rPr sz="3150" spc="-135" dirty="0"/>
              <a:t>e</a:t>
            </a:r>
            <a:r>
              <a:rPr sz="3150" spc="-245" dirty="0"/>
              <a:t>r</a:t>
            </a:r>
            <a:r>
              <a:rPr sz="3150" spc="-250" dirty="0"/>
              <a:t>s</a:t>
            </a:r>
            <a:r>
              <a:rPr sz="3150" spc="-105" dirty="0"/>
              <a:t>t</a:t>
            </a:r>
            <a:r>
              <a:rPr sz="3150" spc="-195" dirty="0"/>
              <a:t>a</a:t>
            </a:r>
            <a:r>
              <a:rPr sz="3150" spc="-85" dirty="0"/>
              <a:t>n</a:t>
            </a:r>
            <a:r>
              <a:rPr sz="3150" spc="-40" dirty="0"/>
              <a:t>d</a:t>
            </a:r>
            <a:r>
              <a:rPr sz="3150" spc="-170" dirty="0"/>
              <a:t>i</a:t>
            </a:r>
            <a:r>
              <a:rPr sz="3150" spc="-85" dirty="0"/>
              <a:t>n</a:t>
            </a:r>
            <a:r>
              <a:rPr sz="3150" spc="-15" dirty="0"/>
              <a:t>g</a:t>
            </a:r>
            <a:r>
              <a:rPr sz="3150" spc="-210" dirty="0"/>
              <a:t> </a:t>
            </a:r>
            <a:r>
              <a:rPr sz="3150" spc="-165" dirty="0"/>
              <a:t>R</a:t>
            </a:r>
            <a:r>
              <a:rPr sz="3150" spc="-135" dirty="0"/>
              <a:t>e</a:t>
            </a:r>
            <a:r>
              <a:rPr sz="3150" spc="-250" dirty="0"/>
              <a:t>s</a:t>
            </a:r>
            <a:r>
              <a:rPr sz="3150" spc="-100" dirty="0"/>
              <a:t>u</a:t>
            </a:r>
            <a:r>
              <a:rPr sz="3150" spc="-10" dirty="0"/>
              <a:t>m</a:t>
            </a:r>
            <a:r>
              <a:rPr sz="3150" spc="-130" dirty="0"/>
              <a:t>e</a:t>
            </a:r>
            <a:r>
              <a:rPr sz="3150" spc="-210" dirty="0"/>
              <a:t> </a:t>
            </a:r>
            <a:r>
              <a:rPr sz="3150" spc="-5" dirty="0"/>
              <a:t>B</a:t>
            </a:r>
            <a:r>
              <a:rPr sz="3150" spc="-195" dirty="0"/>
              <a:t>a</a:t>
            </a:r>
            <a:r>
              <a:rPr sz="3150" spc="-250" dirty="0"/>
              <a:t>s</a:t>
            </a:r>
            <a:r>
              <a:rPr sz="3150" spc="-170" dirty="0"/>
              <a:t>i</a:t>
            </a:r>
            <a:r>
              <a:rPr sz="3150" spc="-25" dirty="0"/>
              <a:t>c</a:t>
            </a:r>
            <a:r>
              <a:rPr sz="3150" spc="-245" dirty="0"/>
              <a:t>s</a:t>
            </a:r>
            <a:endParaRPr sz="3150"/>
          </a:p>
        </p:txBody>
      </p:sp>
      <p:sp>
        <p:nvSpPr>
          <p:cNvPr id="4" name="object 4"/>
          <p:cNvSpPr/>
          <p:nvPr/>
        </p:nvSpPr>
        <p:spPr>
          <a:xfrm>
            <a:off x="0" y="981227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2" y="0"/>
                </a:moveTo>
                <a:lnTo>
                  <a:pt x="0" y="0"/>
                </a:lnTo>
                <a:lnTo>
                  <a:pt x="0" y="114300"/>
                </a:lnTo>
                <a:lnTo>
                  <a:pt x="7718192" y="114300"/>
                </a:lnTo>
                <a:lnTo>
                  <a:pt x="771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8012" y="1311414"/>
            <a:ext cx="64554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Existing websites: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981227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2" y="0"/>
                </a:moveTo>
                <a:lnTo>
                  <a:pt x="0" y="0"/>
                </a:lnTo>
                <a:lnTo>
                  <a:pt x="0" y="114300"/>
                </a:lnTo>
                <a:lnTo>
                  <a:pt x="7718192" y="114300"/>
                </a:lnTo>
                <a:lnTo>
                  <a:pt x="771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3938E-4015-5FAB-1518-2E3562B736D5}"/>
              </a:ext>
            </a:extLst>
          </p:cNvPr>
          <p:cNvSpPr txBox="1"/>
          <p:nvPr/>
        </p:nvSpPr>
        <p:spPr>
          <a:xfrm>
            <a:off x="1073151" y="3998278"/>
            <a:ext cx="2362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1.Canva</a:t>
            </a:r>
          </a:p>
          <a:p>
            <a:r>
              <a:rPr lang="en-IN" sz="2800" dirty="0"/>
              <a:t>2.ResumeGeus</a:t>
            </a:r>
          </a:p>
          <a:p>
            <a:r>
              <a:rPr lang="en-IN" sz="2800" dirty="0"/>
              <a:t>3.Zety</a:t>
            </a:r>
          </a:p>
          <a:p>
            <a:r>
              <a:rPr lang="en-IN" sz="2800" dirty="0"/>
              <a:t>4.Novoresume</a:t>
            </a:r>
          </a:p>
          <a:p>
            <a:r>
              <a:rPr lang="en-IN" sz="2800" dirty="0"/>
              <a:t>5.Resume.com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624649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spc="-110" dirty="0"/>
              <a:t>H</a:t>
            </a:r>
            <a:r>
              <a:rPr sz="4050" spc="-220" dirty="0"/>
              <a:t>i</a:t>
            </a:r>
            <a:r>
              <a:rPr sz="4050" spc="-25" dirty="0"/>
              <a:t>g</a:t>
            </a:r>
            <a:r>
              <a:rPr sz="4050" spc="-114" dirty="0"/>
              <a:t>h</a:t>
            </a:r>
            <a:r>
              <a:rPr sz="4050" spc="-220" dirty="0"/>
              <a:t>li</a:t>
            </a:r>
            <a:r>
              <a:rPr sz="4050" spc="-25" dirty="0"/>
              <a:t>g</a:t>
            </a:r>
            <a:r>
              <a:rPr sz="4050" spc="-114" dirty="0"/>
              <a:t>h</a:t>
            </a:r>
            <a:r>
              <a:rPr sz="4050" spc="-130" dirty="0"/>
              <a:t>t</a:t>
            </a:r>
            <a:r>
              <a:rPr sz="4050" spc="-220" dirty="0"/>
              <a:t>i</a:t>
            </a:r>
            <a:r>
              <a:rPr sz="4050" spc="-110" dirty="0"/>
              <a:t>n</a:t>
            </a:r>
            <a:r>
              <a:rPr sz="4050" spc="-20" dirty="0"/>
              <a:t>g</a:t>
            </a:r>
            <a:r>
              <a:rPr sz="4050" spc="-265" dirty="0"/>
              <a:t> </a:t>
            </a:r>
            <a:r>
              <a:rPr sz="4050" spc="-550" dirty="0"/>
              <a:t>Y</a:t>
            </a:r>
            <a:r>
              <a:rPr sz="4050" spc="-170" dirty="0"/>
              <a:t>o</a:t>
            </a:r>
            <a:r>
              <a:rPr sz="4050" spc="-130" dirty="0"/>
              <a:t>u</a:t>
            </a:r>
            <a:r>
              <a:rPr sz="4050" spc="-310" dirty="0"/>
              <a:t>r</a:t>
            </a:r>
            <a:r>
              <a:rPr sz="4050" spc="-265" dirty="0"/>
              <a:t> </a:t>
            </a:r>
            <a:r>
              <a:rPr sz="4050" spc="-335" dirty="0"/>
              <a:t>S</a:t>
            </a:r>
            <a:r>
              <a:rPr sz="4050" spc="-145" dirty="0"/>
              <a:t>k</a:t>
            </a:r>
            <a:r>
              <a:rPr sz="4050" spc="-220" dirty="0"/>
              <a:t>ill</a:t>
            </a:r>
            <a:r>
              <a:rPr sz="4050" spc="-315" dirty="0"/>
              <a:t>s</a:t>
            </a:r>
            <a:endParaRPr sz="4050"/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8240395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160" dirty="0">
                <a:latin typeface="Verdana"/>
                <a:cs typeface="Verdana"/>
              </a:rPr>
              <a:t>When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building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esume,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it's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vital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40" dirty="0">
                <a:latin typeface="Verdana"/>
                <a:cs typeface="Verdana"/>
              </a:rPr>
              <a:t>o  </a:t>
            </a:r>
            <a:r>
              <a:rPr sz="3000" b="1" spc="-95" dirty="0">
                <a:latin typeface="Verdana"/>
                <a:cs typeface="Verdana"/>
              </a:rPr>
              <a:t>highlight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265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el</a:t>
            </a:r>
            <a:r>
              <a:rPr sz="3000" b="1" spc="-195" dirty="0">
                <a:latin typeface="Verdana"/>
                <a:cs typeface="Verdana"/>
              </a:rPr>
              <a:t>e</a:t>
            </a:r>
            <a:r>
              <a:rPr sz="3000" b="1" spc="-275" dirty="0">
                <a:latin typeface="Verdana"/>
                <a:cs typeface="Verdana"/>
              </a:rPr>
              <a:t>v</a:t>
            </a:r>
            <a:r>
              <a:rPr sz="3000" b="1" spc="-120" dirty="0">
                <a:latin typeface="Verdana"/>
                <a:cs typeface="Verdana"/>
              </a:rPr>
              <a:t>ant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skills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that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align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the  </a:t>
            </a:r>
            <a:r>
              <a:rPr sz="3000" dirty="0">
                <a:latin typeface="Verdana"/>
                <a:cs typeface="Verdana"/>
              </a:rPr>
              <a:t>job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you're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applying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45" dirty="0">
                <a:latin typeface="Verdana"/>
                <a:cs typeface="Verdana"/>
              </a:rPr>
              <a:t>for.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Use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85" dirty="0">
                <a:latin typeface="Verdana"/>
                <a:cs typeface="Verdana"/>
              </a:rPr>
              <a:t>keywords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from </a:t>
            </a:r>
            <a:r>
              <a:rPr sz="3000" spc="-103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job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desc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55" dirty="0">
                <a:latin typeface="Verdana"/>
                <a:cs typeface="Verdana"/>
              </a:rPr>
              <a:t>iption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tailor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esume,  </a:t>
            </a:r>
            <a:r>
              <a:rPr sz="3000" spc="20" dirty="0">
                <a:latin typeface="Verdana"/>
                <a:cs typeface="Verdana"/>
              </a:rPr>
              <a:t>ensu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it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stands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out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both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hi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85" dirty="0">
                <a:latin typeface="Verdana"/>
                <a:cs typeface="Verdana"/>
              </a:rPr>
              <a:t>ing  </a:t>
            </a:r>
            <a:r>
              <a:rPr sz="3000" spc="40" dirty="0">
                <a:latin typeface="Verdana"/>
                <a:cs typeface="Verdana"/>
              </a:rPr>
              <a:t>managers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applicant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tracking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90" dirty="0">
                <a:latin typeface="Verdana"/>
                <a:cs typeface="Verdana"/>
              </a:rPr>
              <a:t>systems.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1351" y="1321968"/>
            <a:ext cx="61633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75" dirty="0">
                <a:latin typeface="Verdana"/>
                <a:cs typeface="Verdana"/>
              </a:rPr>
              <a:t>F</a:t>
            </a:r>
            <a:r>
              <a:rPr sz="3000" b="1" spc="-265" dirty="0">
                <a:latin typeface="Verdana"/>
                <a:cs typeface="Verdana"/>
              </a:rPr>
              <a:t>r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125" dirty="0">
                <a:latin typeface="Verdana"/>
                <a:cs typeface="Verdana"/>
              </a:rPr>
              <a:t>e</a:t>
            </a:r>
            <a:r>
              <a:rPr lang="en-US" sz="3000" b="1" spc="-125" dirty="0">
                <a:latin typeface="Verdana"/>
                <a:cs typeface="Verdana"/>
              </a:rPr>
              <a:t> of cost: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8310245" cy="132856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lang="en-US" sz="3000" spc="-65" dirty="0">
                <a:latin typeface="Verdana"/>
                <a:cs typeface="Verdana"/>
              </a:rPr>
              <a:t>This website is completely free of cost 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200" dirty="0">
                <a:latin typeface="Verdana"/>
                <a:cs typeface="Verdana"/>
              </a:rPr>
              <a:t>v</a:t>
            </a:r>
            <a:r>
              <a:rPr sz="3000" spc="10" dirty="0">
                <a:latin typeface="Verdana"/>
                <a:cs typeface="Verdana"/>
              </a:rPr>
              <a:t>ailable  </a:t>
            </a:r>
            <a:r>
              <a:rPr sz="3000" spc="50" dirty="0">
                <a:latin typeface="Verdana"/>
                <a:cs typeface="Verdana"/>
              </a:rPr>
              <a:t>online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that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can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help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85" dirty="0">
                <a:latin typeface="Verdana"/>
                <a:cs typeface="Verdana"/>
              </a:rPr>
              <a:t>ou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c</a:t>
            </a:r>
            <a:r>
              <a:rPr sz="3000" spc="-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 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10" dirty="0">
                <a:latin typeface="Verdana"/>
                <a:cs typeface="Verdana"/>
              </a:rPr>
              <a:t>o</a:t>
            </a:r>
            <a:r>
              <a:rPr sz="3000" spc="-25" dirty="0">
                <a:latin typeface="Verdana"/>
                <a:cs typeface="Verdana"/>
              </a:rPr>
              <a:t>f</a:t>
            </a:r>
            <a:r>
              <a:rPr sz="3000" spc="10" dirty="0">
                <a:latin typeface="Verdana"/>
                <a:cs typeface="Verdana"/>
              </a:rPr>
              <a:t>essional-looking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esume.</a:t>
            </a:r>
            <a:r>
              <a:rPr sz="3000" spc="-270" dirty="0">
                <a:latin typeface="Verdana"/>
                <a:cs typeface="Verdana"/>
              </a:rPr>
              <a:t> 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2692768"/>
            <a:ext cx="6358255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-114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0" dirty="0">
                <a:latin typeface="Verdana"/>
                <a:cs typeface="Verdana"/>
              </a:rPr>
              <a:t>on</a:t>
            </a:r>
            <a:r>
              <a:rPr sz="3000" spc="65" dirty="0">
                <a:latin typeface="Verdana"/>
                <a:cs typeface="Verdana"/>
              </a:rPr>
              <a:t>c</a:t>
            </a:r>
            <a:r>
              <a:rPr sz="3000" spc="-40" dirty="0">
                <a:latin typeface="Verdana"/>
                <a:cs typeface="Verdana"/>
              </a:rPr>
              <a:t>lusion,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standout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55" dirty="0">
                <a:latin typeface="Verdana"/>
                <a:cs typeface="Verdana"/>
              </a:rPr>
              <a:t>esume 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ti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-40" dirty="0">
                <a:latin typeface="Verdana"/>
                <a:cs typeface="Verdana"/>
              </a:rPr>
              <a:t>k</a:t>
            </a:r>
            <a:r>
              <a:rPr sz="3000" spc="30" dirty="0">
                <a:latin typeface="Verdana"/>
                <a:cs typeface="Verdana"/>
              </a:rPr>
              <a:t>et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landing 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5" dirty="0">
                <a:latin typeface="Verdana"/>
                <a:cs typeface="Verdana"/>
              </a:rPr>
              <a:t>t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20" dirty="0">
                <a:latin typeface="Verdana"/>
                <a:cs typeface="Verdana"/>
              </a:rPr>
              <a:t>r</a:t>
            </a:r>
            <a:r>
              <a:rPr sz="3000" spc="-45" dirty="0">
                <a:latin typeface="Verdana"/>
                <a:cs typeface="Verdana"/>
              </a:rPr>
              <a:t>vi</a:t>
            </a:r>
            <a:r>
              <a:rPr sz="3000" spc="-90" dirty="0">
                <a:latin typeface="Verdana"/>
                <a:cs typeface="Verdana"/>
              </a:rPr>
              <a:t>e</a:t>
            </a:r>
            <a:r>
              <a:rPr sz="3000" spc="160" dirty="0">
                <a:latin typeface="Verdana"/>
                <a:cs typeface="Verdana"/>
              </a:rPr>
              <a:t>w</a:t>
            </a:r>
            <a:r>
              <a:rPr sz="3000" spc="-280" dirty="0">
                <a:latin typeface="Verdana"/>
                <a:cs typeface="Verdana"/>
              </a:rPr>
              <a:t>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By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15" dirty="0">
                <a:latin typeface="Verdana"/>
                <a:cs typeface="Verdana"/>
              </a:rPr>
              <a:t>oll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120" dirty="0">
                <a:latin typeface="Verdana"/>
                <a:cs typeface="Verdana"/>
              </a:rPr>
              <a:t>wing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s</a:t>
            </a:r>
            <a:r>
              <a:rPr sz="3000" spc="-90" dirty="0">
                <a:latin typeface="Verdana"/>
                <a:cs typeface="Verdana"/>
              </a:rPr>
              <a:t>t</a:t>
            </a:r>
            <a:r>
              <a:rPr sz="3000" spc="25" dirty="0">
                <a:latin typeface="Verdana"/>
                <a:cs typeface="Verdana"/>
              </a:rPr>
              <a:t>eps  </a:t>
            </a:r>
            <a:r>
              <a:rPr sz="3000" spc="60" dirty="0">
                <a:latin typeface="Verdana"/>
                <a:cs typeface="Verdana"/>
              </a:rPr>
              <a:t>outlined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esentation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  </a:t>
            </a:r>
            <a:r>
              <a:rPr sz="3000" spc="40" dirty="0">
                <a:latin typeface="Verdana"/>
                <a:cs typeface="Verdana"/>
              </a:rPr>
              <a:t>utilizing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65" dirty="0">
                <a:latin typeface="Verdana"/>
                <a:cs typeface="Verdana"/>
              </a:rPr>
              <a:t>f</a:t>
            </a:r>
            <a:r>
              <a:rPr sz="3000" b="1" spc="-265" dirty="0">
                <a:latin typeface="Verdana"/>
                <a:cs typeface="Verdana"/>
              </a:rPr>
              <a:t>r</a:t>
            </a:r>
            <a:r>
              <a:rPr sz="3000" b="1" spc="-130" dirty="0">
                <a:latin typeface="Verdana"/>
                <a:cs typeface="Verdana"/>
              </a:rPr>
              <a:t>ee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265" dirty="0">
                <a:latin typeface="Verdana"/>
                <a:cs typeface="Verdana"/>
              </a:rPr>
              <a:t>r</a:t>
            </a:r>
            <a:r>
              <a:rPr sz="3000" b="1" spc="-175" dirty="0">
                <a:latin typeface="Verdana"/>
                <a:cs typeface="Verdana"/>
              </a:rPr>
              <a:t>esou</a:t>
            </a:r>
            <a:r>
              <a:rPr sz="3000" b="1" spc="-160" dirty="0">
                <a:latin typeface="Verdana"/>
                <a:cs typeface="Verdana"/>
              </a:rPr>
              <a:t>r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185" dirty="0">
                <a:latin typeface="Verdana"/>
                <a:cs typeface="Verdana"/>
              </a:rPr>
              <a:t>es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85" dirty="0">
                <a:latin typeface="Verdana"/>
                <a:cs typeface="Verdana"/>
              </a:rPr>
              <a:t>ou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can  </a:t>
            </a:r>
            <a:r>
              <a:rPr sz="3000" spc="25" dirty="0">
                <a:latin typeface="Verdana"/>
                <a:cs typeface="Verdana"/>
              </a:rPr>
              <a:t>c</a:t>
            </a:r>
            <a:r>
              <a:rPr sz="3000" spc="-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85" dirty="0">
                <a:latin typeface="Verdana"/>
                <a:cs typeface="Verdana"/>
              </a:rPr>
              <a:t>ompelling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65" dirty="0">
                <a:latin typeface="Verdana"/>
                <a:cs typeface="Verdana"/>
              </a:rPr>
              <a:t>esume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that  </a:t>
            </a: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80" dirty="0">
                <a:latin typeface="Verdana"/>
                <a:cs typeface="Verdana"/>
              </a:rPr>
              <a:t>e</a:t>
            </a:r>
            <a:r>
              <a:rPr sz="3000" spc="85" dirty="0">
                <a:latin typeface="Verdana"/>
                <a:cs typeface="Verdana"/>
              </a:rPr>
              <a:t>c</a:t>
            </a:r>
            <a:r>
              <a:rPr sz="3000" spc="-35" dirty="0">
                <a:latin typeface="Verdana"/>
                <a:cs typeface="Verdana"/>
              </a:rPr>
              <a:t>ti</a:t>
            </a:r>
            <a:r>
              <a:rPr sz="3000" spc="-110" dirty="0">
                <a:latin typeface="Verdana"/>
                <a:cs typeface="Verdana"/>
              </a:rPr>
              <a:t>v</a:t>
            </a:r>
            <a:r>
              <a:rPr sz="3000" spc="-50" dirty="0">
                <a:latin typeface="Verdana"/>
                <a:cs typeface="Verdana"/>
              </a:rPr>
              <a:t>ely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sh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-20" dirty="0">
                <a:latin typeface="Verdana"/>
                <a:cs typeface="Verdana"/>
              </a:rPr>
              <a:t>cases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25" dirty="0">
                <a:latin typeface="Verdana"/>
                <a:cs typeface="Verdana"/>
              </a:rPr>
              <a:t>our  qualiﬁcations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helps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85" dirty="0">
                <a:latin typeface="Verdana"/>
                <a:cs typeface="Verdana"/>
              </a:rPr>
              <a:t>ou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25" dirty="0">
                <a:latin typeface="Verdana"/>
                <a:cs typeface="Verdana"/>
              </a:rPr>
              <a:t>c</a:t>
            </a:r>
            <a:r>
              <a:rPr sz="3000" b="1" spc="-365" dirty="0">
                <a:latin typeface="Verdana"/>
                <a:cs typeface="Verdana"/>
              </a:rPr>
              <a:t>r</a:t>
            </a:r>
            <a:r>
              <a:rPr sz="3000" b="1" spc="-130" dirty="0">
                <a:latin typeface="Verdana"/>
                <a:cs typeface="Verdana"/>
              </a:rPr>
              <a:t>aft  </a:t>
            </a:r>
            <a:r>
              <a:rPr sz="3000" b="1" spc="-265" dirty="0">
                <a:latin typeface="Verdana"/>
                <a:cs typeface="Verdana"/>
              </a:rPr>
              <a:t>y</a:t>
            </a:r>
            <a:r>
              <a:rPr sz="3000" b="1" spc="-150" dirty="0">
                <a:latin typeface="Verdana"/>
                <a:cs typeface="Verdana"/>
              </a:rPr>
              <a:t>our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40" dirty="0">
                <a:latin typeface="Verdana"/>
                <a:cs typeface="Verdana"/>
              </a:rPr>
              <a:t>futu</a:t>
            </a:r>
            <a:r>
              <a:rPr sz="3000" b="1" spc="-150" dirty="0">
                <a:latin typeface="Verdana"/>
                <a:cs typeface="Verdana"/>
              </a:rPr>
              <a:t>r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7" y="1301254"/>
            <a:ext cx="605726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50" dirty="0"/>
              <a:t>C</a:t>
            </a:r>
            <a:r>
              <a:rPr sz="4100" spc="-155" dirty="0"/>
              <a:t>o</a:t>
            </a:r>
            <a:r>
              <a:rPr sz="4100" spc="-95" dirty="0"/>
              <a:t>n</a:t>
            </a:r>
            <a:r>
              <a:rPr sz="4100" spc="-40" dirty="0"/>
              <a:t>c</a:t>
            </a:r>
            <a:r>
              <a:rPr sz="4100" spc="-215" dirty="0"/>
              <a:t>l</a:t>
            </a:r>
            <a:r>
              <a:rPr sz="4100" spc="-114" dirty="0"/>
              <a:t>u</a:t>
            </a:r>
            <a:r>
              <a:rPr sz="4100" spc="-310" dirty="0"/>
              <a:t>s</a:t>
            </a:r>
            <a:r>
              <a:rPr sz="4100" spc="-215" dirty="0"/>
              <a:t>i</a:t>
            </a:r>
            <a:r>
              <a:rPr sz="4100" spc="-155" dirty="0"/>
              <a:t>o</a:t>
            </a:r>
            <a:r>
              <a:rPr sz="4100" spc="-100" dirty="0"/>
              <a:t>n</a:t>
            </a:r>
            <a:endParaRPr sz="4100" dirty="0"/>
          </a:p>
        </p:txBody>
      </p:sp>
      <p:sp>
        <p:nvSpPr>
          <p:cNvPr id="5" name="object 5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sz="8450" spc="-555" dirty="0"/>
              <a:t>Thanks!</a:t>
            </a:r>
            <a:endParaRPr sz="8450"/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243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PowerPoint Presentation</vt:lpstr>
      <vt:lpstr>Introduction</vt:lpstr>
      <vt:lpstr>Understanding Resume Basics</vt:lpstr>
      <vt:lpstr>Existing websites:</vt:lpstr>
      <vt:lpstr>Highlighting Your Skills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kavya</dc:creator>
  <cp:lastModifiedBy>Thanmayee Vempati</cp:lastModifiedBy>
  <cp:revision>5</cp:revision>
  <dcterms:created xsi:type="dcterms:W3CDTF">2024-08-20T09:42:58Z</dcterms:created>
  <dcterms:modified xsi:type="dcterms:W3CDTF">2024-08-30T09:23:49Z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2024-08-20T00:00:00Z</vt:filetime>
  </property>
</Properties>
</file>