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2C83-61EB-2043-492A-E593AEB68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DE06D-68F8-C523-C3E7-0757AB8B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C184B-7B66-9910-2050-1F2DA27D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F88-1E42-4DC1-9BDD-12AB599DA70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80806-F545-D2AE-160F-8EF7E9B9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9FDEB-059E-79E3-73B6-518FD216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0CB-5098-4DCF-BC9B-C90C32E2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41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6090-96EE-AF6B-1A2D-E6A287EB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74FF5-8D09-D945-04A4-C3C6A0212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1A366-4BE5-9F1F-0D24-89B72FA2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F88-1E42-4DC1-9BDD-12AB599DA70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1D550-C6A5-F18B-7E5B-B971739F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E329-1A72-950A-D138-43CBF759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0CB-5098-4DCF-BC9B-C90C32E2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99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C1AC4-B7FC-2A07-C9DB-4B4098BA1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82A9D-F398-9588-F659-53145DD45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907C-8B6F-2E48-9BD6-D976D003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F88-1E42-4DC1-9BDD-12AB599DA70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DAA53-4141-0C4D-606A-BA1C64EA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4EA1-A459-D8B1-CB84-02282B50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0CB-5098-4DCF-BC9B-C90C32E2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88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DA2B-8637-3E00-7933-5829421D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60D72-B5A3-850A-908A-3E7BD7725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55ED3-66CC-1B15-C9D5-F871498A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F88-1E42-4DC1-9BDD-12AB599DA70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4F6B8-8E57-D18C-7EDC-9DDE7685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4D3C1-63CF-0860-4CEE-88D9D40F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0CB-5098-4DCF-BC9B-C90C32E2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34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2642-F9EF-705D-A2D2-9E16BED3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E34D1-8F6F-58F8-7B3D-B0E9F4429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9CFE-72CA-59FB-8002-8DFD23B3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F88-1E42-4DC1-9BDD-12AB599DA70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9B13E-2ECD-B468-A9C6-1AA86DCD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CF1BF-DD34-84B8-DC3A-E019C2FA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0CB-5098-4DCF-BC9B-C90C32E2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89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07DD-F8D0-7E61-217B-A3803DDF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7E53D-7989-3ABE-CCDF-3C33AFE81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DB6F7-3222-47F0-528F-F33E8591F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C5499-30C2-FB4F-9FAA-B71810D5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F88-1E42-4DC1-9BDD-12AB599DA70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70180-B491-5127-DE6B-C742255A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43CC5-C69D-A0FC-A7C6-128BE81A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0CB-5098-4DCF-BC9B-C90C32E2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09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1A96-C9F0-1B48-AEF3-1FCE62CA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25CCE-21DA-557A-0D46-A3A086CB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800C6-3AE8-2AFF-DF83-EA85F4CDE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D310E-9755-BD8F-1C51-E1D79106D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E5C0C-3802-D4B4-17D0-50226C0BC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78AF1-93D0-2CE8-2493-33826928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F88-1E42-4DC1-9BDD-12AB599DA70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2C870-B578-A7FE-85C1-46AD0EAC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ADF2D-F8E7-3EAA-ED0F-72AA8AF6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0CB-5098-4DCF-BC9B-C90C32E2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6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61BB-72CF-5A89-BBBB-ED6023C9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2A359-15E2-19BB-9B0D-B9941D4E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F88-1E42-4DC1-9BDD-12AB599DA70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B4EA8-BCB9-9D21-930D-3C858DA9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AB545-C208-939F-82AD-DD5A75A2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0CB-5098-4DCF-BC9B-C90C32E2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40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06999-FB0E-7432-8CEB-412DB32C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F88-1E42-4DC1-9BDD-12AB599DA70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D97F3-95A9-8D33-F4B1-5FDEDD4E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805D9-C2DE-BAA6-52BC-FA0B7900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0CB-5098-4DCF-BC9B-C90C32E2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2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A6A3-9F03-B41B-515C-285B4D7D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CB95-20AD-347D-1055-B3F196760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14CFF-85CB-4882-F66E-EC09A8B12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60F9A-EECE-F383-7866-857990DD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F88-1E42-4DC1-9BDD-12AB599DA70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C9B60-5999-FF70-A0AC-ACC4879C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58E3C-7590-CA72-ED73-9D56659C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0CB-5098-4DCF-BC9B-C90C32E2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71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FF38-ACD3-5316-C52F-1EAFB12E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A18D1-EC1E-62FA-4514-A16B56A06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8764E-09BF-C1A2-1321-2B49C6CCF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5E05F-AE53-CE47-BFCE-E1B14A1A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F88-1E42-4DC1-9BDD-12AB599DA70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9FD1F-4EAA-33C0-A5CB-7456FC69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1AC5B-0A08-734B-C2D5-B4E13299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0CB-5098-4DCF-BC9B-C90C32E2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95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9E008-CB4E-1F09-2739-412C3EF1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3AB12-84B7-1058-AA16-B76C6A509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E31C-D53D-F89F-059F-4E2B034CA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5DF88-1E42-4DC1-9BDD-12AB599DA70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C2D34-B218-F1B4-B438-82DE6470F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B8992-82B1-0C58-8255-002229877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090CB-5098-4DCF-BC9B-C90C32E2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12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62E4-774D-91BB-38DE-87CDC0C87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C759F-5319-4C2D-73A6-0721445D3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E67E1-442A-4B0F-81C5-A37D7C055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2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A95E5B-77AF-FC9C-D6F7-3BF05A703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5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94B400-477B-A74B-6CF4-DAFD5D757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5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7C5F4C-D325-17A0-3BE2-14EA1FCDF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9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D6073-D02C-16C5-0390-A482A6229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18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C21BC-7F50-9353-0F37-C3B6A0E9B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57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76FA5E-F674-B839-2E7E-345266D6C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7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B0A70E-6751-3C1A-A52F-67374CE88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9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16E222-84E4-BA4A-6FCC-F75708927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8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921D06-E969-D65C-61F2-6C648BF9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70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BFD173-578A-6D05-3694-F73E1B3A4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7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6B1A1D-D93C-02C9-8F33-D8901A158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F552E3-B416-229A-AF9B-89255E5D7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6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37550B-7F44-B094-EEDE-1091E805F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3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D54750-D1C6-2627-5D65-9613DB4CD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3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073CE8-3B9A-7048-E319-581868AD1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0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6AD53C-4F1F-7B73-1809-FB64F4FA1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8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53D162-C079-DCF4-457E-A4CD2F928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290" y="0"/>
            <a:ext cx="12315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5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48A17-D717-94FF-A4F7-938F40A9A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GOURI A</dc:creator>
  <cp:lastModifiedBy>GOURI A</cp:lastModifiedBy>
  <cp:revision>1</cp:revision>
  <dcterms:created xsi:type="dcterms:W3CDTF">2024-11-13T17:26:41Z</dcterms:created>
  <dcterms:modified xsi:type="dcterms:W3CDTF">2024-11-13T17:29:39Z</dcterms:modified>
</cp:coreProperties>
</file>