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9144000" cy="5143500" type="screen16x9"/>
  <p:notesSz cx="6858000" cy="9144000"/>
  <p:embeddedFontLst>
    <p:embeddedFont>
      <p:font typeface="Barlow Semi Condensed" panose="020F0502020204030204" pitchFamily="2" charset="0"/>
      <p:regular r:id="rId21"/>
      <p:bold r:id="rId22"/>
      <p:italic r:id="rId23"/>
      <p:boldItalic r:id="rId24"/>
    </p:embeddedFont>
    <p:embeddedFont>
      <p:font typeface="Barlow Semi Condensed SemiBold" panose="020F0502020204030204" pitchFamily="2" charset="0"/>
      <p:regular r:id="rId25"/>
      <p:bold r:id="rId26"/>
      <p:italic r:id="rId27"/>
      <p:boldItalic r:id="rId28"/>
    </p:embeddedFont>
    <p:embeddedFont>
      <p:font typeface="Titillium Web" panose="020F0502020204030204"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j52RnLjMboD6TYTLfiU0LKdtbz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4" d="100"/>
          <a:sy n="104" d="100"/>
        </p:scale>
        <p:origin x="80" y="63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heme" Target="theme/theme1.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8"/>
        <p:cNvGrpSpPr/>
        <p:nvPr/>
      </p:nvGrpSpPr>
      <p:grpSpPr>
        <a:xfrm>
          <a:off x="0" y="0"/>
          <a:ext cx="0" cy="0"/>
          <a:chOff x="0" y="0"/>
          <a:chExt cx="0" cy="0"/>
        </a:xfrm>
      </p:grpSpPr>
      <p:sp>
        <p:nvSpPr>
          <p:cNvPr id="1409" name="Google Shape;1409;g308966934f5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0" name="Google Shape;1410;g308966934f5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7"/>
        <p:cNvGrpSpPr/>
        <p:nvPr/>
      </p:nvGrpSpPr>
      <p:grpSpPr>
        <a:xfrm>
          <a:off x="0" y="0"/>
          <a:ext cx="0" cy="0"/>
          <a:chOff x="0" y="0"/>
          <a:chExt cx="0" cy="0"/>
        </a:xfrm>
      </p:grpSpPr>
      <p:sp>
        <p:nvSpPr>
          <p:cNvPr id="1518" name="Google Shape;1518;g308376aa99e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9" name="Google Shape;1519;g308376aa99e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3"/>
        <p:cNvGrpSpPr/>
        <p:nvPr/>
      </p:nvGrpSpPr>
      <p:grpSpPr>
        <a:xfrm>
          <a:off x="0" y="0"/>
          <a:ext cx="0" cy="0"/>
          <a:chOff x="0" y="0"/>
          <a:chExt cx="0" cy="0"/>
        </a:xfrm>
      </p:grpSpPr>
      <p:sp>
        <p:nvSpPr>
          <p:cNvPr id="1524" name="Google Shape;1524;g308376aa99e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5" name="Google Shape;1525;g308376aa99e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Prevalent cancer type for high age groups</a:t>
            </a:r>
            <a:endParaRPr/>
          </a:p>
          <a:p>
            <a:pPr marL="457200" lvl="0" indent="-298450" algn="l" rtl="0">
              <a:spcBef>
                <a:spcPts val="0"/>
              </a:spcBef>
              <a:spcAft>
                <a:spcPts val="0"/>
              </a:spcAft>
              <a:buSzPts val="1100"/>
              <a:buChar char="-"/>
            </a:pPr>
            <a:r>
              <a:rPr lang="en"/>
              <a:t>Female show higher mortality numbers, could be correlated to life expectancy. </a:t>
            </a:r>
            <a:endParaRPr/>
          </a:p>
          <a:p>
            <a:pPr marL="457200" lvl="0" indent="-298450" algn="l" rtl="0">
              <a:spcBef>
                <a:spcPts val="0"/>
              </a:spcBef>
              <a:spcAft>
                <a:spcPts val="0"/>
              </a:spcAft>
              <a:buSzPts val="1100"/>
              <a:buChar char="-"/>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9"/>
        <p:cNvGrpSpPr/>
        <p:nvPr/>
      </p:nvGrpSpPr>
      <p:grpSpPr>
        <a:xfrm>
          <a:off x="0" y="0"/>
          <a:ext cx="0" cy="0"/>
          <a:chOff x="0" y="0"/>
          <a:chExt cx="0" cy="0"/>
        </a:xfrm>
      </p:grpSpPr>
      <p:sp>
        <p:nvSpPr>
          <p:cNvPr id="1530" name="Google Shape;1530;g3087c0018c5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1" name="Google Shape;1531;g3087c0018c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Although the overview of cancer sites show lung, colon and pancreatic cancers are the most prevalent among the entire population, this is not the case when cancer mortality is broken down by age group. </a:t>
            </a:r>
            <a:endParaRPr/>
          </a:p>
          <a:p>
            <a:pPr marL="0" lvl="0" indent="0" algn="l" rtl="0">
              <a:spcBef>
                <a:spcPts val="0"/>
              </a:spcBef>
              <a:spcAft>
                <a:spcPts val="0"/>
              </a:spcAft>
              <a:buNone/>
            </a:pPr>
            <a:r>
              <a:rPr lang="en"/>
              <a:t>For the two older age groups (middle age and seniors) lung, colon, breast and pancreatic cancer remains prevelant. </a:t>
            </a:r>
            <a:endParaRPr/>
          </a:p>
          <a:p>
            <a:pPr marL="0" lvl="0" indent="0" algn="l" rtl="0">
              <a:spcBef>
                <a:spcPts val="0"/>
              </a:spcBef>
              <a:spcAft>
                <a:spcPts val="0"/>
              </a:spcAft>
              <a:buNone/>
            </a:pPr>
            <a:r>
              <a:rPr lang="en"/>
              <a:t>However for children and young adults, the story is very different. </a:t>
            </a: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5"/>
        <p:cNvGrpSpPr/>
        <p:nvPr/>
      </p:nvGrpSpPr>
      <p:grpSpPr>
        <a:xfrm>
          <a:off x="0" y="0"/>
          <a:ext cx="0" cy="0"/>
          <a:chOff x="0" y="0"/>
          <a:chExt cx="0" cy="0"/>
        </a:xfrm>
      </p:grpSpPr>
      <p:sp>
        <p:nvSpPr>
          <p:cNvPr id="1536" name="Google Shape;1536;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7" name="Google Shape;153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1"/>
        <p:cNvGrpSpPr/>
        <p:nvPr/>
      </p:nvGrpSpPr>
      <p:grpSpPr>
        <a:xfrm>
          <a:off x="0" y="0"/>
          <a:ext cx="0" cy="0"/>
          <a:chOff x="0" y="0"/>
          <a:chExt cx="0" cy="0"/>
        </a:xfrm>
      </p:grpSpPr>
      <p:sp>
        <p:nvSpPr>
          <p:cNvPr id="1542" name="Google Shape;1542;g308966934f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3" name="Google Shape;1543;g308966934f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b="1">
                <a:solidFill>
                  <a:schemeClr val="dk1"/>
                </a:solidFill>
                <a:latin typeface="Barlow Semi Condensed"/>
                <a:ea typeface="Barlow Semi Condensed"/>
                <a:cs typeface="Barlow Semi Condensed"/>
                <a:sym typeface="Barlow Semi Condensed"/>
              </a:rPr>
              <a:t>Based on our findings we would recommend more efforts to bring awareness to Cancers of Children and teens and young adults (Breast, Leukemia, and Brain Cancers) as they are significantly impacting our future workforce. The Cancers should also be a focus by administrations to both promote awareness and also fund more research for preventative measures and treatment. We would also recommend a focus on Pancreatic cancers as well. While advancements in technology contributed to a slight decrease in cancer mortality around 2017, the trend has since stabilized. Factors such as population growth, rising pollution, unhealthy diets, and sedentary lifestyles make it unlikely that we will see a sustained downward trend in mortality rates moving forward.</a:t>
            </a:r>
            <a:endParaRPr sz="1400" b="1">
              <a:solidFill>
                <a:schemeClr val="dk1"/>
              </a:solidFill>
              <a:latin typeface="Barlow Semi Condensed"/>
              <a:ea typeface="Barlow Semi Condensed"/>
              <a:cs typeface="Barlow Semi Condensed"/>
              <a:sym typeface="Barlow Semi Condensed"/>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7"/>
        <p:cNvGrpSpPr/>
        <p:nvPr/>
      </p:nvGrpSpPr>
      <p:grpSpPr>
        <a:xfrm>
          <a:off x="0" y="0"/>
          <a:ext cx="0" cy="0"/>
          <a:chOff x="0" y="0"/>
          <a:chExt cx="0" cy="0"/>
        </a:xfrm>
      </p:grpSpPr>
      <p:sp>
        <p:nvSpPr>
          <p:cNvPr id="1548" name="Google Shape;1548;g30895114bc6_3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9" name="Google Shape;1549;g30895114bc6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2"/>
        <p:cNvGrpSpPr/>
        <p:nvPr/>
      </p:nvGrpSpPr>
      <p:grpSpPr>
        <a:xfrm>
          <a:off x="0" y="0"/>
          <a:ext cx="0" cy="0"/>
          <a:chOff x="0" y="0"/>
          <a:chExt cx="0" cy="0"/>
        </a:xfrm>
      </p:grpSpPr>
      <p:sp>
        <p:nvSpPr>
          <p:cNvPr id="1553" name="Google Shape;1553;g3087c0018c5_1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4" name="Google Shape;1554;g3087c0018c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3087c0018c5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3087c0018c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3"/>
        <p:cNvGrpSpPr/>
        <p:nvPr/>
      </p:nvGrpSpPr>
      <p:grpSpPr>
        <a:xfrm>
          <a:off x="0" y="0"/>
          <a:ext cx="0" cy="0"/>
          <a:chOff x="0" y="0"/>
          <a:chExt cx="0" cy="0"/>
        </a:xfrm>
      </p:grpSpPr>
      <p:sp>
        <p:nvSpPr>
          <p:cNvPr id="1564" name="Google Shape;1564;g3087c0018c5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5" name="Google Shape;1565;g3087c0018c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0"/>
        <p:cNvGrpSpPr/>
        <p:nvPr/>
      </p:nvGrpSpPr>
      <p:grpSpPr>
        <a:xfrm>
          <a:off x="0" y="0"/>
          <a:ext cx="0" cy="0"/>
          <a:chOff x="0" y="0"/>
          <a:chExt cx="0" cy="0"/>
        </a:xfrm>
      </p:grpSpPr>
      <p:sp>
        <p:nvSpPr>
          <p:cNvPr id="1431" name="Google Shape;1431;g308966934f5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2" name="Google Shape;1432;g308966934f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7"/>
        <p:cNvGrpSpPr/>
        <p:nvPr/>
      </p:nvGrpSpPr>
      <p:grpSpPr>
        <a:xfrm>
          <a:off x="0" y="0"/>
          <a:ext cx="0" cy="0"/>
          <a:chOff x="0" y="0"/>
          <a:chExt cx="0" cy="0"/>
        </a:xfrm>
      </p:grpSpPr>
      <p:sp>
        <p:nvSpPr>
          <p:cNvPr id="1438" name="Google Shape;1438;g308966934f5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9" name="Google Shape;1439;g308966934f5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5"/>
        <p:cNvGrpSpPr/>
        <p:nvPr/>
      </p:nvGrpSpPr>
      <p:grpSpPr>
        <a:xfrm>
          <a:off x="0" y="0"/>
          <a:ext cx="0" cy="0"/>
          <a:chOff x="0" y="0"/>
          <a:chExt cx="0" cy="0"/>
        </a:xfrm>
      </p:grpSpPr>
      <p:sp>
        <p:nvSpPr>
          <p:cNvPr id="1446" name="Google Shape;1446;g3087c0018c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7" name="Google Shape;1447;g3087c0018c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1"/>
        <p:cNvGrpSpPr/>
        <p:nvPr/>
      </p:nvGrpSpPr>
      <p:grpSpPr>
        <a:xfrm>
          <a:off x="0" y="0"/>
          <a:ext cx="0" cy="0"/>
          <a:chOff x="0" y="0"/>
          <a:chExt cx="0" cy="0"/>
        </a:xfrm>
      </p:grpSpPr>
      <p:sp>
        <p:nvSpPr>
          <p:cNvPr id="1452" name="Google Shape;1452;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3" name="Google Shape;14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I state the hypothesis.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3"/>
        <p:cNvGrpSpPr/>
        <p:nvPr/>
      </p:nvGrpSpPr>
      <p:grpSpPr>
        <a:xfrm>
          <a:off x="0" y="0"/>
          <a:ext cx="0" cy="0"/>
          <a:chOff x="0" y="0"/>
          <a:chExt cx="0" cy="0"/>
        </a:xfrm>
      </p:grpSpPr>
      <p:sp>
        <p:nvSpPr>
          <p:cNvPr id="1494" name="Google Shape;1494;g308376aa99e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5" name="Google Shape;1495;g308376aa99e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found that it is increasing. This could be similar to helmet case.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9"/>
        <p:cNvGrpSpPr/>
        <p:nvPr/>
      </p:nvGrpSpPr>
      <p:grpSpPr>
        <a:xfrm>
          <a:off x="0" y="0"/>
          <a:ext cx="0" cy="0"/>
          <a:chOff x="0" y="0"/>
          <a:chExt cx="0" cy="0"/>
        </a:xfrm>
      </p:grpSpPr>
      <p:sp>
        <p:nvSpPr>
          <p:cNvPr id="1500" name="Google Shape;1500;g30895114bc6_3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1" name="Google Shape;1501;g30895114bc6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Leading cause of cancer overall.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5"/>
        <p:cNvGrpSpPr/>
        <p:nvPr/>
      </p:nvGrpSpPr>
      <p:grpSpPr>
        <a:xfrm>
          <a:off x="0" y="0"/>
          <a:ext cx="0" cy="0"/>
          <a:chOff x="0" y="0"/>
          <a:chExt cx="0" cy="0"/>
        </a:xfrm>
      </p:grpSpPr>
      <p:sp>
        <p:nvSpPr>
          <p:cNvPr id="1506" name="Google Shape;1506;g3087c0018c5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7" name="Google Shape;1507;g3087c0018c5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3087c0018c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3" name="Google Shape;1513;g3087c0018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57"/>
          <p:cNvGrpSpPr/>
          <p:nvPr/>
        </p:nvGrpSpPr>
        <p:grpSpPr>
          <a:xfrm flipH="1">
            <a:off x="0" y="-161849"/>
            <a:ext cx="9144000" cy="5467198"/>
            <a:chOff x="0" y="-171451"/>
            <a:chExt cx="9144000" cy="5467198"/>
          </a:xfrm>
        </p:grpSpPr>
        <p:grpSp>
          <p:nvGrpSpPr>
            <p:cNvPr id="10" name="Google Shape;10;p57"/>
            <p:cNvGrpSpPr/>
            <p:nvPr/>
          </p:nvGrpSpPr>
          <p:grpSpPr>
            <a:xfrm>
              <a:off x="0" y="135850"/>
              <a:ext cx="9144000" cy="4654700"/>
              <a:chOff x="12075" y="212050"/>
              <a:chExt cx="9144000" cy="4654700"/>
            </a:xfrm>
          </p:grpSpPr>
          <p:grpSp>
            <p:nvGrpSpPr>
              <p:cNvPr id="11" name="Google Shape;11;p57"/>
              <p:cNvGrpSpPr/>
              <p:nvPr/>
            </p:nvGrpSpPr>
            <p:grpSpPr>
              <a:xfrm>
                <a:off x="12075" y="212050"/>
                <a:ext cx="9144000" cy="1396425"/>
                <a:chOff x="12075" y="212050"/>
                <a:chExt cx="9144000" cy="1396425"/>
              </a:xfrm>
            </p:grpSpPr>
            <p:cxnSp>
              <p:nvCxnSpPr>
                <p:cNvPr id="12" name="Google Shape;12;p57"/>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 name="Google Shape;13;p57"/>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4" name="Google Shape;14;p57"/>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5" name="Google Shape;15;p57"/>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6" name="Google Shape;16;p57"/>
              <p:cNvGrpSpPr/>
              <p:nvPr/>
            </p:nvGrpSpPr>
            <p:grpSpPr>
              <a:xfrm>
                <a:off x="12075" y="2073925"/>
                <a:ext cx="9144000" cy="1396425"/>
                <a:chOff x="12075" y="212050"/>
                <a:chExt cx="9144000" cy="1396425"/>
              </a:xfrm>
            </p:grpSpPr>
            <p:cxnSp>
              <p:nvCxnSpPr>
                <p:cNvPr id="17" name="Google Shape;17;p57"/>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8" name="Google Shape;18;p57"/>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9" name="Google Shape;19;p57"/>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0" name="Google Shape;20;p57"/>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21" name="Google Shape;21;p57"/>
              <p:cNvGrpSpPr/>
              <p:nvPr/>
            </p:nvGrpSpPr>
            <p:grpSpPr>
              <a:xfrm>
                <a:off x="12075" y="3935800"/>
                <a:ext cx="9144000" cy="930950"/>
                <a:chOff x="12075" y="212050"/>
                <a:chExt cx="9144000" cy="930950"/>
              </a:xfrm>
            </p:grpSpPr>
            <p:cxnSp>
              <p:nvCxnSpPr>
                <p:cNvPr id="22" name="Google Shape;22;p57"/>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3" name="Google Shape;23;p57"/>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4" name="Google Shape;24;p57"/>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25" name="Google Shape;25;p57"/>
            <p:cNvGrpSpPr/>
            <p:nvPr/>
          </p:nvGrpSpPr>
          <p:grpSpPr>
            <a:xfrm>
              <a:off x="213575" y="-171451"/>
              <a:ext cx="8855100" cy="5467198"/>
              <a:chOff x="213575" y="-171451"/>
              <a:chExt cx="8855100" cy="5467198"/>
            </a:xfrm>
          </p:grpSpPr>
          <p:grpSp>
            <p:nvGrpSpPr>
              <p:cNvPr id="26" name="Google Shape;26;p57"/>
              <p:cNvGrpSpPr/>
              <p:nvPr/>
            </p:nvGrpSpPr>
            <p:grpSpPr>
              <a:xfrm rot="5400000">
                <a:off x="-192674" y="234798"/>
                <a:ext cx="5467198" cy="4654700"/>
                <a:chOff x="12075" y="444775"/>
                <a:chExt cx="9144000" cy="4654700"/>
              </a:xfrm>
            </p:grpSpPr>
            <p:grpSp>
              <p:nvGrpSpPr>
                <p:cNvPr id="27" name="Google Shape;27;p57"/>
                <p:cNvGrpSpPr/>
                <p:nvPr/>
              </p:nvGrpSpPr>
              <p:grpSpPr>
                <a:xfrm>
                  <a:off x="12075" y="444775"/>
                  <a:ext cx="9144000" cy="1396425"/>
                  <a:chOff x="12075" y="444775"/>
                  <a:chExt cx="9144000" cy="1396425"/>
                </a:xfrm>
              </p:grpSpPr>
              <p:cxnSp>
                <p:nvCxnSpPr>
                  <p:cNvPr id="28" name="Google Shape;28;p57"/>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9" name="Google Shape;29;p57"/>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0" name="Google Shape;30;p57"/>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1" name="Google Shape;31;p57"/>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32" name="Google Shape;32;p57"/>
                <p:cNvGrpSpPr/>
                <p:nvPr/>
              </p:nvGrpSpPr>
              <p:grpSpPr>
                <a:xfrm>
                  <a:off x="12075" y="2306650"/>
                  <a:ext cx="9144000" cy="1396425"/>
                  <a:chOff x="12075" y="444775"/>
                  <a:chExt cx="9144000" cy="1396425"/>
                </a:xfrm>
              </p:grpSpPr>
              <p:cxnSp>
                <p:nvCxnSpPr>
                  <p:cNvPr id="33" name="Google Shape;33;p57"/>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4" name="Google Shape;34;p57"/>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5" name="Google Shape;35;p57"/>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6" name="Google Shape;36;p57"/>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37" name="Google Shape;37;p57"/>
                <p:cNvGrpSpPr/>
                <p:nvPr/>
              </p:nvGrpSpPr>
              <p:grpSpPr>
                <a:xfrm>
                  <a:off x="12075" y="4168525"/>
                  <a:ext cx="9144000" cy="930950"/>
                  <a:chOff x="12075" y="444775"/>
                  <a:chExt cx="9144000" cy="930950"/>
                </a:xfrm>
              </p:grpSpPr>
              <p:cxnSp>
                <p:nvCxnSpPr>
                  <p:cNvPr id="38" name="Google Shape;38;p57"/>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9" name="Google Shape;39;p57"/>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0" name="Google Shape;40;p57"/>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41" name="Google Shape;41;p57"/>
              <p:cNvGrpSpPr/>
              <p:nvPr/>
            </p:nvGrpSpPr>
            <p:grpSpPr>
              <a:xfrm rot="5400000">
                <a:off x="4473201" y="700273"/>
                <a:ext cx="5467198" cy="3723750"/>
                <a:chOff x="12075" y="1375725"/>
                <a:chExt cx="9144000" cy="3723750"/>
              </a:xfrm>
            </p:grpSpPr>
            <p:grpSp>
              <p:nvGrpSpPr>
                <p:cNvPr id="42" name="Google Shape;42;p57"/>
                <p:cNvGrpSpPr/>
                <p:nvPr/>
              </p:nvGrpSpPr>
              <p:grpSpPr>
                <a:xfrm>
                  <a:off x="12075" y="1375725"/>
                  <a:ext cx="9144000" cy="465475"/>
                  <a:chOff x="12075" y="1375725"/>
                  <a:chExt cx="9144000" cy="465475"/>
                </a:xfrm>
              </p:grpSpPr>
              <p:cxnSp>
                <p:nvCxnSpPr>
                  <p:cNvPr id="43" name="Google Shape;43;p57"/>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4" name="Google Shape;44;p57"/>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45" name="Google Shape;45;p57"/>
                <p:cNvGrpSpPr/>
                <p:nvPr/>
              </p:nvGrpSpPr>
              <p:grpSpPr>
                <a:xfrm>
                  <a:off x="12075" y="2306650"/>
                  <a:ext cx="9144000" cy="1396425"/>
                  <a:chOff x="12075" y="444775"/>
                  <a:chExt cx="9144000" cy="1396425"/>
                </a:xfrm>
              </p:grpSpPr>
              <p:cxnSp>
                <p:nvCxnSpPr>
                  <p:cNvPr id="46" name="Google Shape;46;p57"/>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7" name="Google Shape;47;p57"/>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8" name="Google Shape;48;p57"/>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9" name="Google Shape;49;p57"/>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50" name="Google Shape;50;p57"/>
                <p:cNvGrpSpPr/>
                <p:nvPr/>
              </p:nvGrpSpPr>
              <p:grpSpPr>
                <a:xfrm>
                  <a:off x="12075" y="4168525"/>
                  <a:ext cx="9144000" cy="930950"/>
                  <a:chOff x="12075" y="444775"/>
                  <a:chExt cx="9144000" cy="930950"/>
                </a:xfrm>
              </p:grpSpPr>
              <p:cxnSp>
                <p:nvCxnSpPr>
                  <p:cNvPr id="51" name="Google Shape;51;p57"/>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2" name="Google Shape;52;p57"/>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3" name="Google Shape;53;p57"/>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grpSp>
      <p:sp>
        <p:nvSpPr>
          <p:cNvPr id="54" name="Google Shape;54;p57"/>
          <p:cNvSpPr txBox="1">
            <a:spLocks noGrp="1"/>
          </p:cNvSpPr>
          <p:nvPr>
            <p:ph type="ctrTitle"/>
          </p:nvPr>
        </p:nvSpPr>
        <p:spPr>
          <a:xfrm>
            <a:off x="713225" y="820500"/>
            <a:ext cx="4035600" cy="2749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191919"/>
              </a:buClr>
              <a:buSzPts val="4000"/>
              <a:buNone/>
              <a:defRPr sz="4000"/>
            </a:lvl1pPr>
            <a:lvl2pPr lvl="1" algn="l">
              <a:lnSpc>
                <a:spcPct val="100000"/>
              </a:lnSpc>
              <a:spcBef>
                <a:spcPts val="0"/>
              </a:spcBef>
              <a:spcAft>
                <a:spcPts val="0"/>
              </a:spcAft>
              <a:buClr>
                <a:srgbClr val="191919"/>
              </a:buClr>
              <a:buSzPts val="4000"/>
              <a:buNone/>
              <a:defRPr sz="4000">
                <a:solidFill>
                  <a:srgbClr val="191919"/>
                </a:solidFill>
              </a:defRPr>
            </a:lvl2pPr>
            <a:lvl3pPr lvl="2" algn="l">
              <a:lnSpc>
                <a:spcPct val="100000"/>
              </a:lnSpc>
              <a:spcBef>
                <a:spcPts val="0"/>
              </a:spcBef>
              <a:spcAft>
                <a:spcPts val="0"/>
              </a:spcAft>
              <a:buClr>
                <a:srgbClr val="191919"/>
              </a:buClr>
              <a:buSzPts val="4000"/>
              <a:buNone/>
              <a:defRPr sz="4000">
                <a:solidFill>
                  <a:srgbClr val="191919"/>
                </a:solidFill>
              </a:defRPr>
            </a:lvl3pPr>
            <a:lvl4pPr lvl="3" algn="l">
              <a:lnSpc>
                <a:spcPct val="100000"/>
              </a:lnSpc>
              <a:spcBef>
                <a:spcPts val="0"/>
              </a:spcBef>
              <a:spcAft>
                <a:spcPts val="0"/>
              </a:spcAft>
              <a:buClr>
                <a:srgbClr val="191919"/>
              </a:buClr>
              <a:buSzPts val="4000"/>
              <a:buNone/>
              <a:defRPr sz="4000">
                <a:solidFill>
                  <a:srgbClr val="191919"/>
                </a:solidFill>
              </a:defRPr>
            </a:lvl4pPr>
            <a:lvl5pPr lvl="4" algn="l">
              <a:lnSpc>
                <a:spcPct val="100000"/>
              </a:lnSpc>
              <a:spcBef>
                <a:spcPts val="0"/>
              </a:spcBef>
              <a:spcAft>
                <a:spcPts val="0"/>
              </a:spcAft>
              <a:buClr>
                <a:srgbClr val="191919"/>
              </a:buClr>
              <a:buSzPts val="4000"/>
              <a:buNone/>
              <a:defRPr sz="4000">
                <a:solidFill>
                  <a:srgbClr val="191919"/>
                </a:solidFill>
              </a:defRPr>
            </a:lvl5pPr>
            <a:lvl6pPr lvl="5" algn="l">
              <a:lnSpc>
                <a:spcPct val="100000"/>
              </a:lnSpc>
              <a:spcBef>
                <a:spcPts val="0"/>
              </a:spcBef>
              <a:spcAft>
                <a:spcPts val="0"/>
              </a:spcAft>
              <a:buClr>
                <a:srgbClr val="191919"/>
              </a:buClr>
              <a:buSzPts val="4000"/>
              <a:buNone/>
              <a:defRPr sz="4000">
                <a:solidFill>
                  <a:srgbClr val="191919"/>
                </a:solidFill>
              </a:defRPr>
            </a:lvl6pPr>
            <a:lvl7pPr lvl="6" algn="l">
              <a:lnSpc>
                <a:spcPct val="100000"/>
              </a:lnSpc>
              <a:spcBef>
                <a:spcPts val="0"/>
              </a:spcBef>
              <a:spcAft>
                <a:spcPts val="0"/>
              </a:spcAft>
              <a:buClr>
                <a:srgbClr val="191919"/>
              </a:buClr>
              <a:buSzPts val="4000"/>
              <a:buNone/>
              <a:defRPr sz="4000">
                <a:solidFill>
                  <a:srgbClr val="191919"/>
                </a:solidFill>
              </a:defRPr>
            </a:lvl7pPr>
            <a:lvl8pPr lvl="7" algn="l">
              <a:lnSpc>
                <a:spcPct val="100000"/>
              </a:lnSpc>
              <a:spcBef>
                <a:spcPts val="0"/>
              </a:spcBef>
              <a:spcAft>
                <a:spcPts val="0"/>
              </a:spcAft>
              <a:buClr>
                <a:srgbClr val="191919"/>
              </a:buClr>
              <a:buSzPts val="4000"/>
              <a:buNone/>
              <a:defRPr sz="4000">
                <a:solidFill>
                  <a:srgbClr val="191919"/>
                </a:solidFill>
              </a:defRPr>
            </a:lvl8pPr>
            <a:lvl9pPr lvl="8" algn="l">
              <a:lnSpc>
                <a:spcPct val="100000"/>
              </a:lnSpc>
              <a:spcBef>
                <a:spcPts val="0"/>
              </a:spcBef>
              <a:spcAft>
                <a:spcPts val="0"/>
              </a:spcAft>
              <a:buClr>
                <a:srgbClr val="191919"/>
              </a:buClr>
              <a:buSzPts val="4000"/>
              <a:buNone/>
              <a:defRPr sz="4000">
                <a:solidFill>
                  <a:srgbClr val="191919"/>
                </a:solidFill>
              </a:defRPr>
            </a:lvl9pPr>
          </a:lstStyle>
          <a:p>
            <a:endParaRPr/>
          </a:p>
        </p:txBody>
      </p:sp>
      <p:sp>
        <p:nvSpPr>
          <p:cNvPr id="55" name="Google Shape;55;p57"/>
          <p:cNvSpPr txBox="1">
            <a:spLocks noGrp="1"/>
          </p:cNvSpPr>
          <p:nvPr>
            <p:ph type="subTitle" idx="1"/>
          </p:nvPr>
        </p:nvSpPr>
        <p:spPr>
          <a:xfrm>
            <a:off x="713225" y="3808525"/>
            <a:ext cx="4035600" cy="3381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l">
              <a:lnSpc>
                <a:spcPct val="115000"/>
              </a:lnSpc>
              <a:spcBef>
                <a:spcPts val="0"/>
              </a:spcBef>
              <a:spcAft>
                <a:spcPts val="0"/>
              </a:spcAft>
              <a:buSzPts val="1400"/>
              <a:buNone/>
              <a:defRPr sz="1600">
                <a:solidFill>
                  <a:schemeClr val="dk1"/>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grpSp>
        <p:nvGrpSpPr>
          <p:cNvPr id="56" name="Google Shape;56;p57"/>
          <p:cNvGrpSpPr/>
          <p:nvPr/>
        </p:nvGrpSpPr>
        <p:grpSpPr>
          <a:xfrm>
            <a:off x="-7" y="167200"/>
            <a:ext cx="8952587" cy="4867172"/>
            <a:chOff x="-7" y="167200"/>
            <a:chExt cx="8952587" cy="4867172"/>
          </a:xfrm>
        </p:grpSpPr>
        <p:grpSp>
          <p:nvGrpSpPr>
            <p:cNvPr id="57" name="Google Shape;57;p57"/>
            <p:cNvGrpSpPr/>
            <p:nvPr/>
          </p:nvGrpSpPr>
          <p:grpSpPr>
            <a:xfrm>
              <a:off x="7519182" y="4467918"/>
              <a:ext cx="1433398" cy="566454"/>
              <a:chOff x="7519182" y="4467918"/>
              <a:chExt cx="1433398" cy="566454"/>
            </a:xfrm>
          </p:grpSpPr>
          <p:sp>
            <p:nvSpPr>
              <p:cNvPr id="58" name="Google Shape;58;p57"/>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57"/>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 name="Google Shape;60;p57"/>
            <p:cNvGrpSpPr/>
            <p:nvPr/>
          </p:nvGrpSpPr>
          <p:grpSpPr>
            <a:xfrm>
              <a:off x="-7" y="167200"/>
              <a:ext cx="1266969" cy="226224"/>
              <a:chOff x="-7" y="167200"/>
              <a:chExt cx="1266969" cy="226224"/>
            </a:xfrm>
          </p:grpSpPr>
          <p:sp>
            <p:nvSpPr>
              <p:cNvPr id="61" name="Google Shape;61;p57"/>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57"/>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544"/>
        <p:cNvGrpSpPr/>
        <p:nvPr/>
      </p:nvGrpSpPr>
      <p:grpSpPr>
        <a:xfrm>
          <a:off x="0" y="0"/>
          <a:ext cx="0" cy="0"/>
          <a:chOff x="0" y="0"/>
          <a:chExt cx="0" cy="0"/>
        </a:xfrm>
      </p:grpSpPr>
      <p:grpSp>
        <p:nvGrpSpPr>
          <p:cNvPr id="545" name="Google Shape;545;p66"/>
          <p:cNvGrpSpPr/>
          <p:nvPr/>
        </p:nvGrpSpPr>
        <p:grpSpPr>
          <a:xfrm flipH="1">
            <a:off x="0" y="-161849"/>
            <a:ext cx="9144000" cy="5467198"/>
            <a:chOff x="0" y="-171451"/>
            <a:chExt cx="9144000" cy="5467198"/>
          </a:xfrm>
        </p:grpSpPr>
        <p:grpSp>
          <p:nvGrpSpPr>
            <p:cNvPr id="546" name="Google Shape;546;p66"/>
            <p:cNvGrpSpPr/>
            <p:nvPr/>
          </p:nvGrpSpPr>
          <p:grpSpPr>
            <a:xfrm>
              <a:off x="0" y="135850"/>
              <a:ext cx="9144000" cy="4654700"/>
              <a:chOff x="12075" y="212050"/>
              <a:chExt cx="9144000" cy="4654700"/>
            </a:xfrm>
          </p:grpSpPr>
          <p:grpSp>
            <p:nvGrpSpPr>
              <p:cNvPr id="547" name="Google Shape;547;p66"/>
              <p:cNvGrpSpPr/>
              <p:nvPr/>
            </p:nvGrpSpPr>
            <p:grpSpPr>
              <a:xfrm>
                <a:off x="12075" y="212050"/>
                <a:ext cx="9144000" cy="1396425"/>
                <a:chOff x="12075" y="212050"/>
                <a:chExt cx="9144000" cy="1396425"/>
              </a:xfrm>
            </p:grpSpPr>
            <p:cxnSp>
              <p:nvCxnSpPr>
                <p:cNvPr id="548" name="Google Shape;548;p66"/>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49" name="Google Shape;549;p66"/>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50" name="Google Shape;550;p66"/>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51" name="Google Shape;551;p66"/>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552" name="Google Shape;552;p66"/>
              <p:cNvGrpSpPr/>
              <p:nvPr/>
            </p:nvGrpSpPr>
            <p:grpSpPr>
              <a:xfrm>
                <a:off x="12075" y="2073925"/>
                <a:ext cx="9144000" cy="1396425"/>
                <a:chOff x="12075" y="212050"/>
                <a:chExt cx="9144000" cy="1396425"/>
              </a:xfrm>
            </p:grpSpPr>
            <p:cxnSp>
              <p:nvCxnSpPr>
                <p:cNvPr id="553" name="Google Shape;553;p66"/>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54" name="Google Shape;554;p66"/>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55" name="Google Shape;555;p66"/>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56" name="Google Shape;556;p66"/>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557" name="Google Shape;557;p66"/>
              <p:cNvGrpSpPr/>
              <p:nvPr/>
            </p:nvGrpSpPr>
            <p:grpSpPr>
              <a:xfrm>
                <a:off x="12075" y="3935800"/>
                <a:ext cx="9144000" cy="930950"/>
                <a:chOff x="12075" y="212050"/>
                <a:chExt cx="9144000" cy="930950"/>
              </a:xfrm>
            </p:grpSpPr>
            <p:cxnSp>
              <p:nvCxnSpPr>
                <p:cNvPr id="558" name="Google Shape;558;p66"/>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59" name="Google Shape;559;p66"/>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60" name="Google Shape;560;p66"/>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561" name="Google Shape;561;p66"/>
            <p:cNvGrpSpPr/>
            <p:nvPr/>
          </p:nvGrpSpPr>
          <p:grpSpPr>
            <a:xfrm>
              <a:off x="213575" y="-171451"/>
              <a:ext cx="8855100" cy="5467198"/>
              <a:chOff x="213575" y="-171451"/>
              <a:chExt cx="8855100" cy="5467198"/>
            </a:xfrm>
          </p:grpSpPr>
          <p:grpSp>
            <p:nvGrpSpPr>
              <p:cNvPr id="562" name="Google Shape;562;p66"/>
              <p:cNvGrpSpPr/>
              <p:nvPr/>
            </p:nvGrpSpPr>
            <p:grpSpPr>
              <a:xfrm rot="5400000">
                <a:off x="-192674" y="234798"/>
                <a:ext cx="5467198" cy="4654700"/>
                <a:chOff x="12075" y="444775"/>
                <a:chExt cx="9144000" cy="4654700"/>
              </a:xfrm>
            </p:grpSpPr>
            <p:grpSp>
              <p:nvGrpSpPr>
                <p:cNvPr id="563" name="Google Shape;563;p66"/>
                <p:cNvGrpSpPr/>
                <p:nvPr/>
              </p:nvGrpSpPr>
              <p:grpSpPr>
                <a:xfrm>
                  <a:off x="12075" y="444775"/>
                  <a:ext cx="9144000" cy="1396425"/>
                  <a:chOff x="12075" y="444775"/>
                  <a:chExt cx="9144000" cy="1396425"/>
                </a:xfrm>
              </p:grpSpPr>
              <p:cxnSp>
                <p:nvCxnSpPr>
                  <p:cNvPr id="564" name="Google Shape;564;p66"/>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65" name="Google Shape;565;p66"/>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66" name="Google Shape;566;p66"/>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67" name="Google Shape;567;p66"/>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568" name="Google Shape;568;p66"/>
                <p:cNvGrpSpPr/>
                <p:nvPr/>
              </p:nvGrpSpPr>
              <p:grpSpPr>
                <a:xfrm>
                  <a:off x="12075" y="2306650"/>
                  <a:ext cx="9144000" cy="1396425"/>
                  <a:chOff x="12075" y="444775"/>
                  <a:chExt cx="9144000" cy="1396425"/>
                </a:xfrm>
              </p:grpSpPr>
              <p:cxnSp>
                <p:nvCxnSpPr>
                  <p:cNvPr id="569" name="Google Shape;569;p66"/>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70" name="Google Shape;570;p66"/>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71" name="Google Shape;571;p66"/>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72" name="Google Shape;572;p66"/>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573" name="Google Shape;573;p66"/>
                <p:cNvGrpSpPr/>
                <p:nvPr/>
              </p:nvGrpSpPr>
              <p:grpSpPr>
                <a:xfrm>
                  <a:off x="12075" y="4168525"/>
                  <a:ext cx="9144000" cy="930950"/>
                  <a:chOff x="12075" y="444775"/>
                  <a:chExt cx="9144000" cy="930950"/>
                </a:xfrm>
              </p:grpSpPr>
              <p:cxnSp>
                <p:nvCxnSpPr>
                  <p:cNvPr id="574" name="Google Shape;574;p66"/>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75" name="Google Shape;575;p66"/>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76" name="Google Shape;576;p66"/>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577" name="Google Shape;577;p66"/>
              <p:cNvGrpSpPr/>
              <p:nvPr/>
            </p:nvGrpSpPr>
            <p:grpSpPr>
              <a:xfrm rot="5400000">
                <a:off x="4473201" y="700273"/>
                <a:ext cx="5467198" cy="3723750"/>
                <a:chOff x="12075" y="1375725"/>
                <a:chExt cx="9144000" cy="3723750"/>
              </a:xfrm>
            </p:grpSpPr>
            <p:grpSp>
              <p:nvGrpSpPr>
                <p:cNvPr id="578" name="Google Shape;578;p66"/>
                <p:cNvGrpSpPr/>
                <p:nvPr/>
              </p:nvGrpSpPr>
              <p:grpSpPr>
                <a:xfrm>
                  <a:off x="12075" y="1375725"/>
                  <a:ext cx="9144000" cy="465475"/>
                  <a:chOff x="12075" y="1375725"/>
                  <a:chExt cx="9144000" cy="465475"/>
                </a:xfrm>
              </p:grpSpPr>
              <p:cxnSp>
                <p:nvCxnSpPr>
                  <p:cNvPr id="579" name="Google Shape;579;p66"/>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80" name="Google Shape;580;p66"/>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581" name="Google Shape;581;p66"/>
                <p:cNvGrpSpPr/>
                <p:nvPr/>
              </p:nvGrpSpPr>
              <p:grpSpPr>
                <a:xfrm>
                  <a:off x="12075" y="2306650"/>
                  <a:ext cx="9144000" cy="1396425"/>
                  <a:chOff x="12075" y="444775"/>
                  <a:chExt cx="9144000" cy="1396425"/>
                </a:xfrm>
              </p:grpSpPr>
              <p:cxnSp>
                <p:nvCxnSpPr>
                  <p:cNvPr id="582" name="Google Shape;582;p66"/>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83" name="Google Shape;583;p66"/>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84" name="Google Shape;584;p66"/>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85" name="Google Shape;585;p66"/>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586" name="Google Shape;586;p66"/>
                <p:cNvGrpSpPr/>
                <p:nvPr/>
              </p:nvGrpSpPr>
              <p:grpSpPr>
                <a:xfrm>
                  <a:off x="12075" y="4168525"/>
                  <a:ext cx="9144000" cy="930950"/>
                  <a:chOff x="12075" y="444775"/>
                  <a:chExt cx="9144000" cy="930950"/>
                </a:xfrm>
              </p:grpSpPr>
              <p:cxnSp>
                <p:nvCxnSpPr>
                  <p:cNvPr id="587" name="Google Shape;587;p66"/>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88" name="Google Shape;588;p66"/>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89" name="Google Shape;589;p66"/>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grpSp>
      <p:grpSp>
        <p:nvGrpSpPr>
          <p:cNvPr id="590" name="Google Shape;590;p66"/>
          <p:cNvGrpSpPr/>
          <p:nvPr/>
        </p:nvGrpSpPr>
        <p:grpSpPr>
          <a:xfrm>
            <a:off x="-7" y="117416"/>
            <a:ext cx="8941384" cy="4905858"/>
            <a:chOff x="-7" y="117416"/>
            <a:chExt cx="8941384" cy="4905858"/>
          </a:xfrm>
        </p:grpSpPr>
        <p:grpSp>
          <p:nvGrpSpPr>
            <p:cNvPr id="591" name="Google Shape;591;p66"/>
            <p:cNvGrpSpPr/>
            <p:nvPr/>
          </p:nvGrpSpPr>
          <p:grpSpPr>
            <a:xfrm>
              <a:off x="-7" y="4797050"/>
              <a:ext cx="1266969" cy="226224"/>
              <a:chOff x="-7" y="167200"/>
              <a:chExt cx="1266969" cy="226224"/>
            </a:xfrm>
          </p:grpSpPr>
          <p:sp>
            <p:nvSpPr>
              <p:cNvPr id="592" name="Google Shape;592;p66"/>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66"/>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4" name="Google Shape;594;p66"/>
            <p:cNvSpPr/>
            <p:nvPr/>
          </p:nvSpPr>
          <p:spPr>
            <a:xfrm>
              <a:off x="8608176" y="4514350"/>
              <a:ext cx="333201" cy="33304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66"/>
            <p:cNvSpPr/>
            <p:nvPr/>
          </p:nvSpPr>
          <p:spPr>
            <a:xfrm>
              <a:off x="1861082" y="117416"/>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6" name="Google Shape;596;p6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597" name="Google Shape;597;p66"/>
          <p:cNvSpPr txBox="1">
            <a:spLocks noGrp="1"/>
          </p:cNvSpPr>
          <p:nvPr>
            <p:ph type="subTitle" idx="1"/>
          </p:nvPr>
        </p:nvSpPr>
        <p:spPr>
          <a:xfrm>
            <a:off x="937625" y="3465524"/>
            <a:ext cx="2175300" cy="10155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98" name="Google Shape;598;p66"/>
          <p:cNvSpPr txBox="1">
            <a:spLocks noGrp="1"/>
          </p:cNvSpPr>
          <p:nvPr>
            <p:ph type="subTitle" idx="2"/>
          </p:nvPr>
        </p:nvSpPr>
        <p:spPr>
          <a:xfrm>
            <a:off x="3484350" y="3465524"/>
            <a:ext cx="2175300" cy="10155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99" name="Google Shape;599;p66"/>
          <p:cNvSpPr txBox="1">
            <a:spLocks noGrp="1"/>
          </p:cNvSpPr>
          <p:nvPr>
            <p:ph type="subTitle" idx="3"/>
          </p:nvPr>
        </p:nvSpPr>
        <p:spPr>
          <a:xfrm>
            <a:off x="6031075" y="3465524"/>
            <a:ext cx="2175300" cy="10155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00" name="Google Shape;600;p66"/>
          <p:cNvSpPr txBox="1">
            <a:spLocks noGrp="1"/>
          </p:cNvSpPr>
          <p:nvPr>
            <p:ph type="subTitle" idx="4"/>
          </p:nvPr>
        </p:nvSpPr>
        <p:spPr>
          <a:xfrm>
            <a:off x="937625" y="2950601"/>
            <a:ext cx="2175300" cy="5148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601" name="Google Shape;601;p66"/>
          <p:cNvSpPr txBox="1">
            <a:spLocks noGrp="1"/>
          </p:cNvSpPr>
          <p:nvPr>
            <p:ph type="subTitle" idx="5"/>
          </p:nvPr>
        </p:nvSpPr>
        <p:spPr>
          <a:xfrm>
            <a:off x="3484350" y="2950601"/>
            <a:ext cx="2175300" cy="5148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602" name="Google Shape;602;p66"/>
          <p:cNvSpPr txBox="1">
            <a:spLocks noGrp="1"/>
          </p:cNvSpPr>
          <p:nvPr>
            <p:ph type="subTitle" idx="6"/>
          </p:nvPr>
        </p:nvSpPr>
        <p:spPr>
          <a:xfrm>
            <a:off x="6031075" y="2950601"/>
            <a:ext cx="2175300" cy="5148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603"/>
        <p:cNvGrpSpPr/>
        <p:nvPr/>
      </p:nvGrpSpPr>
      <p:grpSpPr>
        <a:xfrm>
          <a:off x="0" y="0"/>
          <a:ext cx="0" cy="0"/>
          <a:chOff x="0" y="0"/>
          <a:chExt cx="0" cy="0"/>
        </a:xfrm>
      </p:grpSpPr>
      <p:grpSp>
        <p:nvGrpSpPr>
          <p:cNvPr id="604" name="Google Shape;604;p67"/>
          <p:cNvGrpSpPr/>
          <p:nvPr/>
        </p:nvGrpSpPr>
        <p:grpSpPr>
          <a:xfrm flipH="1">
            <a:off x="0" y="-161849"/>
            <a:ext cx="9144000" cy="5467198"/>
            <a:chOff x="0" y="-171451"/>
            <a:chExt cx="9144000" cy="5467198"/>
          </a:xfrm>
        </p:grpSpPr>
        <p:grpSp>
          <p:nvGrpSpPr>
            <p:cNvPr id="605" name="Google Shape;605;p67"/>
            <p:cNvGrpSpPr/>
            <p:nvPr/>
          </p:nvGrpSpPr>
          <p:grpSpPr>
            <a:xfrm>
              <a:off x="0" y="135850"/>
              <a:ext cx="9144000" cy="4654700"/>
              <a:chOff x="12075" y="212050"/>
              <a:chExt cx="9144000" cy="4654700"/>
            </a:xfrm>
          </p:grpSpPr>
          <p:grpSp>
            <p:nvGrpSpPr>
              <p:cNvPr id="606" name="Google Shape;606;p67"/>
              <p:cNvGrpSpPr/>
              <p:nvPr/>
            </p:nvGrpSpPr>
            <p:grpSpPr>
              <a:xfrm>
                <a:off x="12075" y="212050"/>
                <a:ext cx="9144000" cy="1396425"/>
                <a:chOff x="12075" y="212050"/>
                <a:chExt cx="9144000" cy="1396425"/>
              </a:xfrm>
            </p:grpSpPr>
            <p:cxnSp>
              <p:nvCxnSpPr>
                <p:cNvPr id="607" name="Google Shape;607;p67"/>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08" name="Google Shape;608;p67"/>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09" name="Google Shape;609;p67"/>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10" name="Google Shape;610;p67"/>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611" name="Google Shape;611;p67"/>
              <p:cNvGrpSpPr/>
              <p:nvPr/>
            </p:nvGrpSpPr>
            <p:grpSpPr>
              <a:xfrm>
                <a:off x="12075" y="2073925"/>
                <a:ext cx="9144000" cy="1396425"/>
                <a:chOff x="12075" y="212050"/>
                <a:chExt cx="9144000" cy="1396425"/>
              </a:xfrm>
            </p:grpSpPr>
            <p:cxnSp>
              <p:nvCxnSpPr>
                <p:cNvPr id="612" name="Google Shape;612;p67"/>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13" name="Google Shape;613;p67"/>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14" name="Google Shape;614;p67"/>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15" name="Google Shape;615;p67"/>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616" name="Google Shape;616;p67"/>
              <p:cNvGrpSpPr/>
              <p:nvPr/>
            </p:nvGrpSpPr>
            <p:grpSpPr>
              <a:xfrm>
                <a:off x="12075" y="3935800"/>
                <a:ext cx="9144000" cy="930950"/>
                <a:chOff x="12075" y="212050"/>
                <a:chExt cx="9144000" cy="930950"/>
              </a:xfrm>
            </p:grpSpPr>
            <p:cxnSp>
              <p:nvCxnSpPr>
                <p:cNvPr id="617" name="Google Shape;617;p67"/>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18" name="Google Shape;618;p67"/>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19" name="Google Shape;619;p67"/>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620" name="Google Shape;620;p67"/>
            <p:cNvGrpSpPr/>
            <p:nvPr/>
          </p:nvGrpSpPr>
          <p:grpSpPr>
            <a:xfrm>
              <a:off x="213575" y="-171451"/>
              <a:ext cx="8855100" cy="5467198"/>
              <a:chOff x="213575" y="-171451"/>
              <a:chExt cx="8855100" cy="5467198"/>
            </a:xfrm>
          </p:grpSpPr>
          <p:grpSp>
            <p:nvGrpSpPr>
              <p:cNvPr id="621" name="Google Shape;621;p67"/>
              <p:cNvGrpSpPr/>
              <p:nvPr/>
            </p:nvGrpSpPr>
            <p:grpSpPr>
              <a:xfrm rot="5400000">
                <a:off x="-192674" y="234798"/>
                <a:ext cx="5467198" cy="4654700"/>
                <a:chOff x="12075" y="444775"/>
                <a:chExt cx="9144000" cy="4654700"/>
              </a:xfrm>
            </p:grpSpPr>
            <p:grpSp>
              <p:nvGrpSpPr>
                <p:cNvPr id="622" name="Google Shape;622;p67"/>
                <p:cNvGrpSpPr/>
                <p:nvPr/>
              </p:nvGrpSpPr>
              <p:grpSpPr>
                <a:xfrm>
                  <a:off x="12075" y="444775"/>
                  <a:ext cx="9144000" cy="1396425"/>
                  <a:chOff x="12075" y="444775"/>
                  <a:chExt cx="9144000" cy="1396425"/>
                </a:xfrm>
              </p:grpSpPr>
              <p:cxnSp>
                <p:nvCxnSpPr>
                  <p:cNvPr id="623" name="Google Shape;623;p67"/>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24" name="Google Shape;624;p67"/>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25" name="Google Shape;625;p67"/>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26" name="Google Shape;626;p67"/>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627" name="Google Shape;627;p67"/>
                <p:cNvGrpSpPr/>
                <p:nvPr/>
              </p:nvGrpSpPr>
              <p:grpSpPr>
                <a:xfrm>
                  <a:off x="12075" y="2306650"/>
                  <a:ext cx="9144000" cy="1396425"/>
                  <a:chOff x="12075" y="444775"/>
                  <a:chExt cx="9144000" cy="1396425"/>
                </a:xfrm>
              </p:grpSpPr>
              <p:cxnSp>
                <p:nvCxnSpPr>
                  <p:cNvPr id="628" name="Google Shape;628;p67"/>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29" name="Google Shape;629;p67"/>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30" name="Google Shape;630;p67"/>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31" name="Google Shape;631;p67"/>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632" name="Google Shape;632;p67"/>
                <p:cNvGrpSpPr/>
                <p:nvPr/>
              </p:nvGrpSpPr>
              <p:grpSpPr>
                <a:xfrm>
                  <a:off x="12075" y="4168525"/>
                  <a:ext cx="9144000" cy="930950"/>
                  <a:chOff x="12075" y="444775"/>
                  <a:chExt cx="9144000" cy="930950"/>
                </a:xfrm>
              </p:grpSpPr>
              <p:cxnSp>
                <p:nvCxnSpPr>
                  <p:cNvPr id="633" name="Google Shape;633;p67"/>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34" name="Google Shape;634;p67"/>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35" name="Google Shape;635;p67"/>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636" name="Google Shape;636;p67"/>
              <p:cNvGrpSpPr/>
              <p:nvPr/>
            </p:nvGrpSpPr>
            <p:grpSpPr>
              <a:xfrm rot="5400000">
                <a:off x="4473201" y="700273"/>
                <a:ext cx="5467198" cy="3723750"/>
                <a:chOff x="12075" y="1375725"/>
                <a:chExt cx="9144000" cy="3723750"/>
              </a:xfrm>
            </p:grpSpPr>
            <p:grpSp>
              <p:nvGrpSpPr>
                <p:cNvPr id="637" name="Google Shape;637;p67"/>
                <p:cNvGrpSpPr/>
                <p:nvPr/>
              </p:nvGrpSpPr>
              <p:grpSpPr>
                <a:xfrm>
                  <a:off x="12075" y="1375725"/>
                  <a:ext cx="9144000" cy="465475"/>
                  <a:chOff x="12075" y="1375725"/>
                  <a:chExt cx="9144000" cy="465475"/>
                </a:xfrm>
              </p:grpSpPr>
              <p:cxnSp>
                <p:nvCxnSpPr>
                  <p:cNvPr id="638" name="Google Shape;638;p67"/>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39" name="Google Shape;639;p67"/>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640" name="Google Shape;640;p67"/>
                <p:cNvGrpSpPr/>
                <p:nvPr/>
              </p:nvGrpSpPr>
              <p:grpSpPr>
                <a:xfrm>
                  <a:off x="12075" y="2306650"/>
                  <a:ext cx="9144000" cy="1396425"/>
                  <a:chOff x="12075" y="444775"/>
                  <a:chExt cx="9144000" cy="1396425"/>
                </a:xfrm>
              </p:grpSpPr>
              <p:cxnSp>
                <p:nvCxnSpPr>
                  <p:cNvPr id="641" name="Google Shape;641;p67"/>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42" name="Google Shape;642;p67"/>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43" name="Google Shape;643;p67"/>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44" name="Google Shape;644;p67"/>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645" name="Google Shape;645;p67"/>
                <p:cNvGrpSpPr/>
                <p:nvPr/>
              </p:nvGrpSpPr>
              <p:grpSpPr>
                <a:xfrm>
                  <a:off x="12075" y="4168525"/>
                  <a:ext cx="9144000" cy="930950"/>
                  <a:chOff x="12075" y="444775"/>
                  <a:chExt cx="9144000" cy="930950"/>
                </a:xfrm>
              </p:grpSpPr>
              <p:cxnSp>
                <p:nvCxnSpPr>
                  <p:cNvPr id="646" name="Google Shape;646;p67"/>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47" name="Google Shape;647;p67"/>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48" name="Google Shape;648;p67"/>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grpSp>
      <p:grpSp>
        <p:nvGrpSpPr>
          <p:cNvPr id="649" name="Google Shape;649;p67"/>
          <p:cNvGrpSpPr/>
          <p:nvPr/>
        </p:nvGrpSpPr>
        <p:grpSpPr>
          <a:xfrm flipH="1">
            <a:off x="173908" y="92498"/>
            <a:ext cx="8795601" cy="4945087"/>
            <a:chOff x="173907" y="92498"/>
            <a:chExt cx="8795601" cy="4945087"/>
          </a:xfrm>
        </p:grpSpPr>
        <p:grpSp>
          <p:nvGrpSpPr>
            <p:cNvPr id="650" name="Google Shape;650;p67"/>
            <p:cNvGrpSpPr/>
            <p:nvPr/>
          </p:nvGrpSpPr>
          <p:grpSpPr>
            <a:xfrm>
              <a:off x="8918459" y="243592"/>
              <a:ext cx="51049" cy="774143"/>
              <a:chOff x="8211712" y="2037146"/>
              <a:chExt cx="34742" cy="526951"/>
            </a:xfrm>
          </p:grpSpPr>
          <p:sp>
            <p:nvSpPr>
              <p:cNvPr id="651" name="Google Shape;651;p67"/>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67"/>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67"/>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67"/>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67"/>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67"/>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67"/>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58" name="Google Shape;658;p67"/>
            <p:cNvGrpSpPr/>
            <p:nvPr/>
          </p:nvGrpSpPr>
          <p:grpSpPr>
            <a:xfrm>
              <a:off x="173907" y="4750539"/>
              <a:ext cx="291257" cy="287046"/>
              <a:chOff x="5456048" y="1794743"/>
              <a:chExt cx="178248" cy="175682"/>
            </a:xfrm>
          </p:grpSpPr>
          <p:sp>
            <p:nvSpPr>
              <p:cNvPr id="659" name="Google Shape;659;p67"/>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67"/>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1" name="Google Shape;661;p67"/>
            <p:cNvSpPr/>
            <p:nvPr/>
          </p:nvSpPr>
          <p:spPr>
            <a:xfrm rot="-123321">
              <a:off x="7897400" y="47687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67"/>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3" name="Google Shape;663;p6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664" name="Google Shape;664;p67"/>
          <p:cNvSpPr txBox="1">
            <a:spLocks noGrp="1"/>
          </p:cNvSpPr>
          <p:nvPr>
            <p:ph type="subTitle" idx="1"/>
          </p:nvPr>
        </p:nvSpPr>
        <p:spPr>
          <a:xfrm>
            <a:off x="719999" y="2528700"/>
            <a:ext cx="2151300" cy="665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65" name="Google Shape;665;p67"/>
          <p:cNvSpPr txBox="1">
            <a:spLocks noGrp="1"/>
          </p:cNvSpPr>
          <p:nvPr>
            <p:ph type="subTitle" idx="2"/>
          </p:nvPr>
        </p:nvSpPr>
        <p:spPr>
          <a:xfrm>
            <a:off x="4421773" y="2528700"/>
            <a:ext cx="2151300" cy="665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66" name="Google Shape;666;p67"/>
          <p:cNvSpPr txBox="1">
            <a:spLocks noGrp="1"/>
          </p:cNvSpPr>
          <p:nvPr>
            <p:ph type="subTitle" idx="3"/>
          </p:nvPr>
        </p:nvSpPr>
        <p:spPr>
          <a:xfrm>
            <a:off x="2570886" y="3938600"/>
            <a:ext cx="2151300" cy="665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67" name="Google Shape;667;p67"/>
          <p:cNvSpPr txBox="1">
            <a:spLocks noGrp="1"/>
          </p:cNvSpPr>
          <p:nvPr>
            <p:ph type="subTitle" idx="4"/>
          </p:nvPr>
        </p:nvSpPr>
        <p:spPr>
          <a:xfrm>
            <a:off x="6272660" y="3938600"/>
            <a:ext cx="2151300" cy="665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68" name="Google Shape;668;p67"/>
          <p:cNvSpPr txBox="1">
            <a:spLocks noGrp="1"/>
          </p:cNvSpPr>
          <p:nvPr>
            <p:ph type="subTitle" idx="5"/>
          </p:nvPr>
        </p:nvSpPr>
        <p:spPr>
          <a:xfrm>
            <a:off x="720000" y="2156663"/>
            <a:ext cx="2151300" cy="5244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669" name="Google Shape;669;p67"/>
          <p:cNvSpPr txBox="1">
            <a:spLocks noGrp="1"/>
          </p:cNvSpPr>
          <p:nvPr>
            <p:ph type="subTitle" idx="6"/>
          </p:nvPr>
        </p:nvSpPr>
        <p:spPr>
          <a:xfrm>
            <a:off x="2570886" y="3566600"/>
            <a:ext cx="2151300" cy="5244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670" name="Google Shape;670;p67"/>
          <p:cNvSpPr txBox="1">
            <a:spLocks noGrp="1"/>
          </p:cNvSpPr>
          <p:nvPr>
            <p:ph type="subTitle" idx="7"/>
          </p:nvPr>
        </p:nvSpPr>
        <p:spPr>
          <a:xfrm>
            <a:off x="4421773" y="2156663"/>
            <a:ext cx="2151300" cy="5244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671" name="Google Shape;671;p67"/>
          <p:cNvSpPr txBox="1">
            <a:spLocks noGrp="1"/>
          </p:cNvSpPr>
          <p:nvPr>
            <p:ph type="subTitle" idx="8"/>
          </p:nvPr>
        </p:nvSpPr>
        <p:spPr>
          <a:xfrm>
            <a:off x="6272660" y="3566600"/>
            <a:ext cx="2151300" cy="5244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672"/>
        <p:cNvGrpSpPr/>
        <p:nvPr/>
      </p:nvGrpSpPr>
      <p:grpSpPr>
        <a:xfrm>
          <a:off x="0" y="0"/>
          <a:ext cx="0" cy="0"/>
          <a:chOff x="0" y="0"/>
          <a:chExt cx="0" cy="0"/>
        </a:xfrm>
      </p:grpSpPr>
      <p:grpSp>
        <p:nvGrpSpPr>
          <p:cNvPr id="673" name="Google Shape;673;p68"/>
          <p:cNvGrpSpPr/>
          <p:nvPr/>
        </p:nvGrpSpPr>
        <p:grpSpPr>
          <a:xfrm flipH="1">
            <a:off x="0" y="-161849"/>
            <a:ext cx="9144000" cy="5467198"/>
            <a:chOff x="0" y="-171451"/>
            <a:chExt cx="9144000" cy="5467198"/>
          </a:xfrm>
        </p:grpSpPr>
        <p:grpSp>
          <p:nvGrpSpPr>
            <p:cNvPr id="674" name="Google Shape;674;p68"/>
            <p:cNvGrpSpPr/>
            <p:nvPr/>
          </p:nvGrpSpPr>
          <p:grpSpPr>
            <a:xfrm>
              <a:off x="0" y="135850"/>
              <a:ext cx="9144000" cy="4654700"/>
              <a:chOff x="12075" y="212050"/>
              <a:chExt cx="9144000" cy="4654700"/>
            </a:xfrm>
          </p:grpSpPr>
          <p:grpSp>
            <p:nvGrpSpPr>
              <p:cNvPr id="675" name="Google Shape;675;p68"/>
              <p:cNvGrpSpPr/>
              <p:nvPr/>
            </p:nvGrpSpPr>
            <p:grpSpPr>
              <a:xfrm>
                <a:off x="12075" y="212050"/>
                <a:ext cx="9144000" cy="1396425"/>
                <a:chOff x="12075" y="212050"/>
                <a:chExt cx="9144000" cy="1396425"/>
              </a:xfrm>
            </p:grpSpPr>
            <p:cxnSp>
              <p:nvCxnSpPr>
                <p:cNvPr id="676" name="Google Shape;676;p68"/>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77" name="Google Shape;677;p68"/>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78" name="Google Shape;678;p68"/>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79" name="Google Shape;679;p68"/>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680" name="Google Shape;680;p68"/>
              <p:cNvGrpSpPr/>
              <p:nvPr/>
            </p:nvGrpSpPr>
            <p:grpSpPr>
              <a:xfrm>
                <a:off x="12075" y="2073925"/>
                <a:ext cx="9144000" cy="1396425"/>
                <a:chOff x="12075" y="212050"/>
                <a:chExt cx="9144000" cy="1396425"/>
              </a:xfrm>
            </p:grpSpPr>
            <p:cxnSp>
              <p:nvCxnSpPr>
                <p:cNvPr id="681" name="Google Shape;681;p68"/>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82" name="Google Shape;682;p68"/>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83" name="Google Shape;683;p68"/>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84" name="Google Shape;684;p68"/>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685" name="Google Shape;685;p68"/>
              <p:cNvGrpSpPr/>
              <p:nvPr/>
            </p:nvGrpSpPr>
            <p:grpSpPr>
              <a:xfrm>
                <a:off x="12075" y="3935800"/>
                <a:ext cx="9144000" cy="930950"/>
                <a:chOff x="12075" y="212050"/>
                <a:chExt cx="9144000" cy="930950"/>
              </a:xfrm>
            </p:grpSpPr>
            <p:cxnSp>
              <p:nvCxnSpPr>
                <p:cNvPr id="686" name="Google Shape;686;p68"/>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87" name="Google Shape;687;p68"/>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88" name="Google Shape;688;p68"/>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689" name="Google Shape;689;p68"/>
            <p:cNvGrpSpPr/>
            <p:nvPr/>
          </p:nvGrpSpPr>
          <p:grpSpPr>
            <a:xfrm>
              <a:off x="213575" y="-171451"/>
              <a:ext cx="8855100" cy="5467198"/>
              <a:chOff x="213575" y="-171451"/>
              <a:chExt cx="8855100" cy="5467198"/>
            </a:xfrm>
          </p:grpSpPr>
          <p:grpSp>
            <p:nvGrpSpPr>
              <p:cNvPr id="690" name="Google Shape;690;p68"/>
              <p:cNvGrpSpPr/>
              <p:nvPr/>
            </p:nvGrpSpPr>
            <p:grpSpPr>
              <a:xfrm rot="5400000">
                <a:off x="-192674" y="234798"/>
                <a:ext cx="5467198" cy="4654700"/>
                <a:chOff x="12075" y="444775"/>
                <a:chExt cx="9144000" cy="4654700"/>
              </a:xfrm>
            </p:grpSpPr>
            <p:grpSp>
              <p:nvGrpSpPr>
                <p:cNvPr id="691" name="Google Shape;691;p68"/>
                <p:cNvGrpSpPr/>
                <p:nvPr/>
              </p:nvGrpSpPr>
              <p:grpSpPr>
                <a:xfrm>
                  <a:off x="12075" y="444775"/>
                  <a:ext cx="9144000" cy="1396425"/>
                  <a:chOff x="12075" y="444775"/>
                  <a:chExt cx="9144000" cy="1396425"/>
                </a:xfrm>
              </p:grpSpPr>
              <p:cxnSp>
                <p:nvCxnSpPr>
                  <p:cNvPr id="692" name="Google Shape;692;p68"/>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93" name="Google Shape;693;p68"/>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94" name="Google Shape;694;p68"/>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95" name="Google Shape;695;p68"/>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696" name="Google Shape;696;p68"/>
                <p:cNvGrpSpPr/>
                <p:nvPr/>
              </p:nvGrpSpPr>
              <p:grpSpPr>
                <a:xfrm>
                  <a:off x="12075" y="2306650"/>
                  <a:ext cx="9144000" cy="1396425"/>
                  <a:chOff x="12075" y="444775"/>
                  <a:chExt cx="9144000" cy="1396425"/>
                </a:xfrm>
              </p:grpSpPr>
              <p:cxnSp>
                <p:nvCxnSpPr>
                  <p:cNvPr id="697" name="Google Shape;697;p68"/>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98" name="Google Shape;698;p68"/>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99" name="Google Shape;699;p68"/>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00" name="Google Shape;700;p68"/>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701" name="Google Shape;701;p68"/>
                <p:cNvGrpSpPr/>
                <p:nvPr/>
              </p:nvGrpSpPr>
              <p:grpSpPr>
                <a:xfrm>
                  <a:off x="12075" y="4168525"/>
                  <a:ext cx="9144000" cy="930950"/>
                  <a:chOff x="12075" y="444775"/>
                  <a:chExt cx="9144000" cy="930950"/>
                </a:xfrm>
              </p:grpSpPr>
              <p:cxnSp>
                <p:nvCxnSpPr>
                  <p:cNvPr id="702" name="Google Shape;702;p68"/>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03" name="Google Shape;703;p68"/>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04" name="Google Shape;704;p68"/>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705" name="Google Shape;705;p68"/>
              <p:cNvGrpSpPr/>
              <p:nvPr/>
            </p:nvGrpSpPr>
            <p:grpSpPr>
              <a:xfrm rot="5400000">
                <a:off x="4473201" y="700273"/>
                <a:ext cx="5467198" cy="3723750"/>
                <a:chOff x="12075" y="1375725"/>
                <a:chExt cx="9144000" cy="3723750"/>
              </a:xfrm>
            </p:grpSpPr>
            <p:grpSp>
              <p:nvGrpSpPr>
                <p:cNvPr id="706" name="Google Shape;706;p68"/>
                <p:cNvGrpSpPr/>
                <p:nvPr/>
              </p:nvGrpSpPr>
              <p:grpSpPr>
                <a:xfrm>
                  <a:off x="12075" y="1375725"/>
                  <a:ext cx="9144000" cy="465475"/>
                  <a:chOff x="12075" y="1375725"/>
                  <a:chExt cx="9144000" cy="465475"/>
                </a:xfrm>
              </p:grpSpPr>
              <p:cxnSp>
                <p:nvCxnSpPr>
                  <p:cNvPr id="707" name="Google Shape;707;p68"/>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08" name="Google Shape;708;p68"/>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709" name="Google Shape;709;p68"/>
                <p:cNvGrpSpPr/>
                <p:nvPr/>
              </p:nvGrpSpPr>
              <p:grpSpPr>
                <a:xfrm>
                  <a:off x="12075" y="2306650"/>
                  <a:ext cx="9144000" cy="1396425"/>
                  <a:chOff x="12075" y="444775"/>
                  <a:chExt cx="9144000" cy="1396425"/>
                </a:xfrm>
              </p:grpSpPr>
              <p:cxnSp>
                <p:nvCxnSpPr>
                  <p:cNvPr id="710" name="Google Shape;710;p68"/>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11" name="Google Shape;711;p68"/>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12" name="Google Shape;712;p68"/>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13" name="Google Shape;713;p68"/>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714" name="Google Shape;714;p68"/>
                <p:cNvGrpSpPr/>
                <p:nvPr/>
              </p:nvGrpSpPr>
              <p:grpSpPr>
                <a:xfrm>
                  <a:off x="12075" y="4168525"/>
                  <a:ext cx="9144000" cy="930950"/>
                  <a:chOff x="12075" y="444775"/>
                  <a:chExt cx="9144000" cy="930950"/>
                </a:xfrm>
              </p:grpSpPr>
              <p:cxnSp>
                <p:nvCxnSpPr>
                  <p:cNvPr id="715" name="Google Shape;715;p68"/>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16" name="Google Shape;716;p68"/>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17" name="Google Shape;717;p68"/>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grpSp>
      <p:grpSp>
        <p:nvGrpSpPr>
          <p:cNvPr id="718" name="Google Shape;718;p68"/>
          <p:cNvGrpSpPr/>
          <p:nvPr/>
        </p:nvGrpSpPr>
        <p:grpSpPr>
          <a:xfrm>
            <a:off x="-7" y="167200"/>
            <a:ext cx="8952587" cy="4867172"/>
            <a:chOff x="-7" y="167200"/>
            <a:chExt cx="8952587" cy="4867172"/>
          </a:xfrm>
        </p:grpSpPr>
        <p:grpSp>
          <p:nvGrpSpPr>
            <p:cNvPr id="719" name="Google Shape;719;p68"/>
            <p:cNvGrpSpPr/>
            <p:nvPr/>
          </p:nvGrpSpPr>
          <p:grpSpPr>
            <a:xfrm>
              <a:off x="297807" y="4643609"/>
              <a:ext cx="8654773" cy="390763"/>
              <a:chOff x="297807" y="4643609"/>
              <a:chExt cx="8654773" cy="390763"/>
            </a:xfrm>
          </p:grpSpPr>
          <p:sp>
            <p:nvSpPr>
              <p:cNvPr id="720" name="Google Shape;720;p68"/>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68"/>
              <p:cNvSpPr/>
              <p:nvPr/>
            </p:nvSpPr>
            <p:spPr>
              <a:xfrm>
                <a:off x="297807" y="4820393"/>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22" name="Google Shape;722;p68"/>
            <p:cNvGrpSpPr/>
            <p:nvPr/>
          </p:nvGrpSpPr>
          <p:grpSpPr>
            <a:xfrm>
              <a:off x="-7" y="167200"/>
              <a:ext cx="1266969" cy="226224"/>
              <a:chOff x="-7" y="167200"/>
              <a:chExt cx="1266969" cy="226224"/>
            </a:xfrm>
          </p:grpSpPr>
          <p:sp>
            <p:nvSpPr>
              <p:cNvPr id="723" name="Google Shape;723;p68"/>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68"/>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25" name="Google Shape;725;p68"/>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726" name="Google Shape;726;p68"/>
          <p:cNvSpPr txBox="1">
            <a:spLocks noGrp="1"/>
          </p:cNvSpPr>
          <p:nvPr>
            <p:ph type="subTitle" idx="1"/>
          </p:nvPr>
        </p:nvSpPr>
        <p:spPr>
          <a:xfrm>
            <a:off x="1108627" y="2247550"/>
            <a:ext cx="1986000" cy="635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27" name="Google Shape;727;p68"/>
          <p:cNvSpPr txBox="1">
            <a:spLocks noGrp="1"/>
          </p:cNvSpPr>
          <p:nvPr>
            <p:ph type="subTitle" idx="2"/>
          </p:nvPr>
        </p:nvSpPr>
        <p:spPr>
          <a:xfrm>
            <a:off x="3579000" y="2247550"/>
            <a:ext cx="1986000" cy="635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28" name="Google Shape;728;p68"/>
          <p:cNvSpPr txBox="1">
            <a:spLocks noGrp="1"/>
          </p:cNvSpPr>
          <p:nvPr>
            <p:ph type="subTitle" idx="3"/>
          </p:nvPr>
        </p:nvSpPr>
        <p:spPr>
          <a:xfrm>
            <a:off x="1108627" y="3968600"/>
            <a:ext cx="1986000" cy="635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29" name="Google Shape;729;p68"/>
          <p:cNvSpPr txBox="1">
            <a:spLocks noGrp="1"/>
          </p:cNvSpPr>
          <p:nvPr>
            <p:ph type="subTitle" idx="4"/>
          </p:nvPr>
        </p:nvSpPr>
        <p:spPr>
          <a:xfrm>
            <a:off x="3579000" y="3968600"/>
            <a:ext cx="1986000" cy="635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30" name="Google Shape;730;p68"/>
          <p:cNvSpPr txBox="1">
            <a:spLocks noGrp="1"/>
          </p:cNvSpPr>
          <p:nvPr>
            <p:ph type="subTitle" idx="5"/>
          </p:nvPr>
        </p:nvSpPr>
        <p:spPr>
          <a:xfrm>
            <a:off x="6049373" y="2247550"/>
            <a:ext cx="1986000" cy="635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31" name="Google Shape;731;p68"/>
          <p:cNvSpPr txBox="1">
            <a:spLocks noGrp="1"/>
          </p:cNvSpPr>
          <p:nvPr>
            <p:ph type="subTitle" idx="6"/>
          </p:nvPr>
        </p:nvSpPr>
        <p:spPr>
          <a:xfrm>
            <a:off x="6049373" y="3968600"/>
            <a:ext cx="1986000" cy="635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32" name="Google Shape;732;p68"/>
          <p:cNvSpPr txBox="1">
            <a:spLocks noGrp="1"/>
          </p:cNvSpPr>
          <p:nvPr>
            <p:ph type="subTitle" idx="7"/>
          </p:nvPr>
        </p:nvSpPr>
        <p:spPr>
          <a:xfrm>
            <a:off x="1109527" y="1903150"/>
            <a:ext cx="1984200" cy="5169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733" name="Google Shape;733;p68"/>
          <p:cNvSpPr txBox="1">
            <a:spLocks noGrp="1"/>
          </p:cNvSpPr>
          <p:nvPr>
            <p:ph type="subTitle" idx="8"/>
          </p:nvPr>
        </p:nvSpPr>
        <p:spPr>
          <a:xfrm>
            <a:off x="3579900" y="1903150"/>
            <a:ext cx="1984200" cy="5169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734" name="Google Shape;734;p68"/>
          <p:cNvSpPr txBox="1">
            <a:spLocks noGrp="1"/>
          </p:cNvSpPr>
          <p:nvPr>
            <p:ph type="subTitle" idx="9"/>
          </p:nvPr>
        </p:nvSpPr>
        <p:spPr>
          <a:xfrm>
            <a:off x="6050273" y="1903150"/>
            <a:ext cx="1984200" cy="5169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735" name="Google Shape;735;p68"/>
          <p:cNvSpPr txBox="1">
            <a:spLocks noGrp="1"/>
          </p:cNvSpPr>
          <p:nvPr>
            <p:ph type="subTitle" idx="13"/>
          </p:nvPr>
        </p:nvSpPr>
        <p:spPr>
          <a:xfrm>
            <a:off x="1109527" y="3624200"/>
            <a:ext cx="1984200" cy="5169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736" name="Google Shape;736;p68"/>
          <p:cNvSpPr txBox="1">
            <a:spLocks noGrp="1"/>
          </p:cNvSpPr>
          <p:nvPr>
            <p:ph type="subTitle" idx="14"/>
          </p:nvPr>
        </p:nvSpPr>
        <p:spPr>
          <a:xfrm>
            <a:off x="3579900" y="3624200"/>
            <a:ext cx="1984200" cy="5169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737" name="Google Shape;737;p68"/>
          <p:cNvSpPr txBox="1">
            <a:spLocks noGrp="1"/>
          </p:cNvSpPr>
          <p:nvPr>
            <p:ph type="subTitle" idx="15"/>
          </p:nvPr>
        </p:nvSpPr>
        <p:spPr>
          <a:xfrm>
            <a:off x="6050273" y="3624200"/>
            <a:ext cx="1984200" cy="5169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8"/>
        <p:cNvGrpSpPr/>
        <p:nvPr/>
      </p:nvGrpSpPr>
      <p:grpSpPr>
        <a:xfrm>
          <a:off x="0" y="0"/>
          <a:ext cx="0" cy="0"/>
          <a:chOff x="0" y="0"/>
          <a:chExt cx="0" cy="0"/>
        </a:xfrm>
      </p:grpSpPr>
      <p:grpSp>
        <p:nvGrpSpPr>
          <p:cNvPr id="739" name="Google Shape;739;p69"/>
          <p:cNvGrpSpPr/>
          <p:nvPr/>
        </p:nvGrpSpPr>
        <p:grpSpPr>
          <a:xfrm flipH="1">
            <a:off x="0" y="-161849"/>
            <a:ext cx="9144000" cy="5467198"/>
            <a:chOff x="0" y="-171451"/>
            <a:chExt cx="9144000" cy="5467198"/>
          </a:xfrm>
        </p:grpSpPr>
        <p:grpSp>
          <p:nvGrpSpPr>
            <p:cNvPr id="740" name="Google Shape;740;p69"/>
            <p:cNvGrpSpPr/>
            <p:nvPr/>
          </p:nvGrpSpPr>
          <p:grpSpPr>
            <a:xfrm>
              <a:off x="0" y="135850"/>
              <a:ext cx="9144000" cy="4654700"/>
              <a:chOff x="12075" y="212050"/>
              <a:chExt cx="9144000" cy="4654700"/>
            </a:xfrm>
          </p:grpSpPr>
          <p:grpSp>
            <p:nvGrpSpPr>
              <p:cNvPr id="741" name="Google Shape;741;p69"/>
              <p:cNvGrpSpPr/>
              <p:nvPr/>
            </p:nvGrpSpPr>
            <p:grpSpPr>
              <a:xfrm>
                <a:off x="12075" y="212050"/>
                <a:ext cx="9144000" cy="1396425"/>
                <a:chOff x="12075" y="212050"/>
                <a:chExt cx="9144000" cy="1396425"/>
              </a:xfrm>
            </p:grpSpPr>
            <p:cxnSp>
              <p:nvCxnSpPr>
                <p:cNvPr id="742" name="Google Shape;742;p69"/>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43" name="Google Shape;743;p69"/>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44" name="Google Shape;744;p69"/>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45" name="Google Shape;745;p69"/>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746" name="Google Shape;746;p69"/>
              <p:cNvGrpSpPr/>
              <p:nvPr/>
            </p:nvGrpSpPr>
            <p:grpSpPr>
              <a:xfrm>
                <a:off x="12075" y="2073925"/>
                <a:ext cx="9144000" cy="1396425"/>
                <a:chOff x="12075" y="212050"/>
                <a:chExt cx="9144000" cy="1396425"/>
              </a:xfrm>
            </p:grpSpPr>
            <p:cxnSp>
              <p:nvCxnSpPr>
                <p:cNvPr id="747" name="Google Shape;747;p69"/>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48" name="Google Shape;748;p69"/>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49" name="Google Shape;749;p69"/>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50" name="Google Shape;750;p69"/>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751" name="Google Shape;751;p69"/>
              <p:cNvGrpSpPr/>
              <p:nvPr/>
            </p:nvGrpSpPr>
            <p:grpSpPr>
              <a:xfrm>
                <a:off x="12075" y="3935800"/>
                <a:ext cx="9144000" cy="930950"/>
                <a:chOff x="12075" y="212050"/>
                <a:chExt cx="9144000" cy="930950"/>
              </a:xfrm>
            </p:grpSpPr>
            <p:cxnSp>
              <p:nvCxnSpPr>
                <p:cNvPr id="752" name="Google Shape;752;p69"/>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53" name="Google Shape;753;p69"/>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54" name="Google Shape;754;p69"/>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755" name="Google Shape;755;p69"/>
            <p:cNvGrpSpPr/>
            <p:nvPr/>
          </p:nvGrpSpPr>
          <p:grpSpPr>
            <a:xfrm>
              <a:off x="213575" y="-171451"/>
              <a:ext cx="8855100" cy="5467198"/>
              <a:chOff x="213575" y="-171451"/>
              <a:chExt cx="8855100" cy="5467198"/>
            </a:xfrm>
          </p:grpSpPr>
          <p:grpSp>
            <p:nvGrpSpPr>
              <p:cNvPr id="756" name="Google Shape;756;p69"/>
              <p:cNvGrpSpPr/>
              <p:nvPr/>
            </p:nvGrpSpPr>
            <p:grpSpPr>
              <a:xfrm rot="5400000">
                <a:off x="-192674" y="234798"/>
                <a:ext cx="5467198" cy="4654700"/>
                <a:chOff x="12075" y="444775"/>
                <a:chExt cx="9144000" cy="4654700"/>
              </a:xfrm>
            </p:grpSpPr>
            <p:grpSp>
              <p:nvGrpSpPr>
                <p:cNvPr id="757" name="Google Shape;757;p69"/>
                <p:cNvGrpSpPr/>
                <p:nvPr/>
              </p:nvGrpSpPr>
              <p:grpSpPr>
                <a:xfrm>
                  <a:off x="12075" y="444775"/>
                  <a:ext cx="9144000" cy="1396425"/>
                  <a:chOff x="12075" y="444775"/>
                  <a:chExt cx="9144000" cy="1396425"/>
                </a:xfrm>
              </p:grpSpPr>
              <p:cxnSp>
                <p:nvCxnSpPr>
                  <p:cNvPr id="758" name="Google Shape;758;p69"/>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59" name="Google Shape;759;p69"/>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60" name="Google Shape;760;p69"/>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61" name="Google Shape;761;p69"/>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762" name="Google Shape;762;p69"/>
                <p:cNvGrpSpPr/>
                <p:nvPr/>
              </p:nvGrpSpPr>
              <p:grpSpPr>
                <a:xfrm>
                  <a:off x="12075" y="2306650"/>
                  <a:ext cx="9144000" cy="1396425"/>
                  <a:chOff x="12075" y="444775"/>
                  <a:chExt cx="9144000" cy="1396425"/>
                </a:xfrm>
              </p:grpSpPr>
              <p:cxnSp>
                <p:nvCxnSpPr>
                  <p:cNvPr id="763" name="Google Shape;763;p69"/>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64" name="Google Shape;764;p69"/>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65" name="Google Shape;765;p69"/>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66" name="Google Shape;766;p69"/>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767" name="Google Shape;767;p69"/>
                <p:cNvGrpSpPr/>
                <p:nvPr/>
              </p:nvGrpSpPr>
              <p:grpSpPr>
                <a:xfrm>
                  <a:off x="12075" y="4168525"/>
                  <a:ext cx="9144000" cy="930950"/>
                  <a:chOff x="12075" y="444775"/>
                  <a:chExt cx="9144000" cy="930950"/>
                </a:xfrm>
              </p:grpSpPr>
              <p:cxnSp>
                <p:nvCxnSpPr>
                  <p:cNvPr id="768" name="Google Shape;768;p69"/>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69" name="Google Shape;769;p69"/>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70" name="Google Shape;770;p69"/>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771" name="Google Shape;771;p69"/>
              <p:cNvGrpSpPr/>
              <p:nvPr/>
            </p:nvGrpSpPr>
            <p:grpSpPr>
              <a:xfrm rot="5400000">
                <a:off x="4473201" y="700273"/>
                <a:ext cx="5467198" cy="3723750"/>
                <a:chOff x="12075" y="1375725"/>
                <a:chExt cx="9144000" cy="3723750"/>
              </a:xfrm>
            </p:grpSpPr>
            <p:grpSp>
              <p:nvGrpSpPr>
                <p:cNvPr id="772" name="Google Shape;772;p69"/>
                <p:cNvGrpSpPr/>
                <p:nvPr/>
              </p:nvGrpSpPr>
              <p:grpSpPr>
                <a:xfrm>
                  <a:off x="12075" y="1375725"/>
                  <a:ext cx="9144000" cy="465475"/>
                  <a:chOff x="12075" y="1375725"/>
                  <a:chExt cx="9144000" cy="465475"/>
                </a:xfrm>
              </p:grpSpPr>
              <p:cxnSp>
                <p:nvCxnSpPr>
                  <p:cNvPr id="773" name="Google Shape;773;p69"/>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74" name="Google Shape;774;p69"/>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775" name="Google Shape;775;p69"/>
                <p:cNvGrpSpPr/>
                <p:nvPr/>
              </p:nvGrpSpPr>
              <p:grpSpPr>
                <a:xfrm>
                  <a:off x="12075" y="2306650"/>
                  <a:ext cx="9144000" cy="1396425"/>
                  <a:chOff x="12075" y="444775"/>
                  <a:chExt cx="9144000" cy="1396425"/>
                </a:xfrm>
              </p:grpSpPr>
              <p:cxnSp>
                <p:nvCxnSpPr>
                  <p:cNvPr id="776" name="Google Shape;776;p69"/>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77" name="Google Shape;777;p69"/>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78" name="Google Shape;778;p69"/>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79" name="Google Shape;779;p69"/>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780" name="Google Shape;780;p69"/>
                <p:cNvGrpSpPr/>
                <p:nvPr/>
              </p:nvGrpSpPr>
              <p:grpSpPr>
                <a:xfrm>
                  <a:off x="12075" y="4168525"/>
                  <a:ext cx="9144000" cy="930950"/>
                  <a:chOff x="12075" y="444775"/>
                  <a:chExt cx="9144000" cy="930950"/>
                </a:xfrm>
              </p:grpSpPr>
              <p:cxnSp>
                <p:nvCxnSpPr>
                  <p:cNvPr id="781" name="Google Shape;781;p69"/>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82" name="Google Shape;782;p69"/>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83" name="Google Shape;783;p69"/>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grpSp>
      <p:grpSp>
        <p:nvGrpSpPr>
          <p:cNvPr id="784" name="Google Shape;784;p69"/>
          <p:cNvGrpSpPr/>
          <p:nvPr/>
        </p:nvGrpSpPr>
        <p:grpSpPr>
          <a:xfrm>
            <a:off x="-7" y="167200"/>
            <a:ext cx="8952587" cy="4867172"/>
            <a:chOff x="-7" y="167200"/>
            <a:chExt cx="8952587" cy="4867172"/>
          </a:xfrm>
        </p:grpSpPr>
        <p:grpSp>
          <p:nvGrpSpPr>
            <p:cNvPr id="785" name="Google Shape;785;p69"/>
            <p:cNvGrpSpPr/>
            <p:nvPr/>
          </p:nvGrpSpPr>
          <p:grpSpPr>
            <a:xfrm>
              <a:off x="-7" y="167200"/>
              <a:ext cx="1266969" cy="226224"/>
              <a:chOff x="-7" y="167200"/>
              <a:chExt cx="1266969" cy="226224"/>
            </a:xfrm>
          </p:grpSpPr>
          <p:sp>
            <p:nvSpPr>
              <p:cNvPr id="786" name="Google Shape;786;p69"/>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69"/>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8" name="Google Shape;788;p69"/>
            <p:cNvGrpSpPr/>
            <p:nvPr/>
          </p:nvGrpSpPr>
          <p:grpSpPr>
            <a:xfrm>
              <a:off x="7519182" y="4467918"/>
              <a:ext cx="1433398" cy="566454"/>
              <a:chOff x="7519182" y="4467918"/>
              <a:chExt cx="1433398" cy="566454"/>
            </a:xfrm>
          </p:grpSpPr>
          <p:sp>
            <p:nvSpPr>
              <p:cNvPr id="789" name="Google Shape;789;p69"/>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69"/>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91" name="Google Shape;791;p69"/>
          <p:cNvSpPr txBox="1">
            <a:spLocks noGrp="1"/>
          </p:cNvSpPr>
          <p:nvPr>
            <p:ph type="title"/>
          </p:nvPr>
        </p:nvSpPr>
        <p:spPr>
          <a:xfrm>
            <a:off x="1495650" y="1007925"/>
            <a:ext cx="6152700" cy="98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60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792"/>
        <p:cNvGrpSpPr/>
        <p:nvPr/>
      </p:nvGrpSpPr>
      <p:grpSpPr>
        <a:xfrm>
          <a:off x="0" y="0"/>
          <a:ext cx="0" cy="0"/>
          <a:chOff x="0" y="0"/>
          <a:chExt cx="0" cy="0"/>
        </a:xfrm>
      </p:grpSpPr>
      <p:grpSp>
        <p:nvGrpSpPr>
          <p:cNvPr id="793" name="Google Shape;793;p70"/>
          <p:cNvGrpSpPr/>
          <p:nvPr/>
        </p:nvGrpSpPr>
        <p:grpSpPr>
          <a:xfrm flipH="1">
            <a:off x="0" y="-161849"/>
            <a:ext cx="9144000" cy="5467198"/>
            <a:chOff x="0" y="-171451"/>
            <a:chExt cx="9144000" cy="5467198"/>
          </a:xfrm>
        </p:grpSpPr>
        <p:grpSp>
          <p:nvGrpSpPr>
            <p:cNvPr id="794" name="Google Shape;794;p70"/>
            <p:cNvGrpSpPr/>
            <p:nvPr/>
          </p:nvGrpSpPr>
          <p:grpSpPr>
            <a:xfrm>
              <a:off x="0" y="135850"/>
              <a:ext cx="9144000" cy="4654700"/>
              <a:chOff x="12075" y="212050"/>
              <a:chExt cx="9144000" cy="4654700"/>
            </a:xfrm>
          </p:grpSpPr>
          <p:grpSp>
            <p:nvGrpSpPr>
              <p:cNvPr id="795" name="Google Shape;795;p70"/>
              <p:cNvGrpSpPr/>
              <p:nvPr/>
            </p:nvGrpSpPr>
            <p:grpSpPr>
              <a:xfrm>
                <a:off x="12075" y="212050"/>
                <a:ext cx="9144000" cy="1396425"/>
                <a:chOff x="12075" y="212050"/>
                <a:chExt cx="9144000" cy="1396425"/>
              </a:xfrm>
            </p:grpSpPr>
            <p:cxnSp>
              <p:nvCxnSpPr>
                <p:cNvPr id="796" name="Google Shape;796;p70"/>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97" name="Google Shape;797;p70"/>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98" name="Google Shape;798;p70"/>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99" name="Google Shape;799;p70"/>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800" name="Google Shape;800;p70"/>
              <p:cNvGrpSpPr/>
              <p:nvPr/>
            </p:nvGrpSpPr>
            <p:grpSpPr>
              <a:xfrm>
                <a:off x="12075" y="2073925"/>
                <a:ext cx="9144000" cy="1396425"/>
                <a:chOff x="12075" y="212050"/>
                <a:chExt cx="9144000" cy="1396425"/>
              </a:xfrm>
            </p:grpSpPr>
            <p:cxnSp>
              <p:nvCxnSpPr>
                <p:cNvPr id="801" name="Google Shape;801;p70"/>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02" name="Google Shape;802;p70"/>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03" name="Google Shape;803;p70"/>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04" name="Google Shape;804;p70"/>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805" name="Google Shape;805;p70"/>
              <p:cNvGrpSpPr/>
              <p:nvPr/>
            </p:nvGrpSpPr>
            <p:grpSpPr>
              <a:xfrm>
                <a:off x="12075" y="3935800"/>
                <a:ext cx="9144000" cy="930950"/>
                <a:chOff x="12075" y="212050"/>
                <a:chExt cx="9144000" cy="930950"/>
              </a:xfrm>
            </p:grpSpPr>
            <p:cxnSp>
              <p:nvCxnSpPr>
                <p:cNvPr id="806" name="Google Shape;806;p70"/>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07" name="Google Shape;807;p70"/>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08" name="Google Shape;808;p70"/>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809" name="Google Shape;809;p70"/>
            <p:cNvGrpSpPr/>
            <p:nvPr/>
          </p:nvGrpSpPr>
          <p:grpSpPr>
            <a:xfrm>
              <a:off x="213575" y="-171451"/>
              <a:ext cx="8855100" cy="5467198"/>
              <a:chOff x="213575" y="-171451"/>
              <a:chExt cx="8855100" cy="5467198"/>
            </a:xfrm>
          </p:grpSpPr>
          <p:grpSp>
            <p:nvGrpSpPr>
              <p:cNvPr id="810" name="Google Shape;810;p70"/>
              <p:cNvGrpSpPr/>
              <p:nvPr/>
            </p:nvGrpSpPr>
            <p:grpSpPr>
              <a:xfrm rot="5400000">
                <a:off x="-192674" y="234798"/>
                <a:ext cx="5467198" cy="4654700"/>
                <a:chOff x="12075" y="444775"/>
                <a:chExt cx="9144000" cy="4654700"/>
              </a:xfrm>
            </p:grpSpPr>
            <p:grpSp>
              <p:nvGrpSpPr>
                <p:cNvPr id="811" name="Google Shape;811;p70"/>
                <p:cNvGrpSpPr/>
                <p:nvPr/>
              </p:nvGrpSpPr>
              <p:grpSpPr>
                <a:xfrm>
                  <a:off x="12075" y="444775"/>
                  <a:ext cx="9144000" cy="1396425"/>
                  <a:chOff x="12075" y="444775"/>
                  <a:chExt cx="9144000" cy="1396425"/>
                </a:xfrm>
              </p:grpSpPr>
              <p:cxnSp>
                <p:nvCxnSpPr>
                  <p:cNvPr id="812" name="Google Shape;812;p70"/>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13" name="Google Shape;813;p70"/>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14" name="Google Shape;814;p70"/>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15" name="Google Shape;815;p70"/>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816" name="Google Shape;816;p70"/>
                <p:cNvGrpSpPr/>
                <p:nvPr/>
              </p:nvGrpSpPr>
              <p:grpSpPr>
                <a:xfrm>
                  <a:off x="12075" y="2306650"/>
                  <a:ext cx="9144000" cy="1396425"/>
                  <a:chOff x="12075" y="444775"/>
                  <a:chExt cx="9144000" cy="1396425"/>
                </a:xfrm>
              </p:grpSpPr>
              <p:cxnSp>
                <p:nvCxnSpPr>
                  <p:cNvPr id="817" name="Google Shape;817;p70"/>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18" name="Google Shape;818;p70"/>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19" name="Google Shape;819;p70"/>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20" name="Google Shape;820;p70"/>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821" name="Google Shape;821;p70"/>
                <p:cNvGrpSpPr/>
                <p:nvPr/>
              </p:nvGrpSpPr>
              <p:grpSpPr>
                <a:xfrm>
                  <a:off x="12075" y="4168525"/>
                  <a:ext cx="9144000" cy="930950"/>
                  <a:chOff x="12075" y="444775"/>
                  <a:chExt cx="9144000" cy="930950"/>
                </a:xfrm>
              </p:grpSpPr>
              <p:cxnSp>
                <p:nvCxnSpPr>
                  <p:cNvPr id="822" name="Google Shape;822;p70"/>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23" name="Google Shape;823;p70"/>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24" name="Google Shape;824;p70"/>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825" name="Google Shape;825;p70"/>
              <p:cNvGrpSpPr/>
              <p:nvPr/>
            </p:nvGrpSpPr>
            <p:grpSpPr>
              <a:xfrm rot="5400000">
                <a:off x="4473201" y="700273"/>
                <a:ext cx="5467198" cy="3723750"/>
                <a:chOff x="12075" y="1375725"/>
                <a:chExt cx="9144000" cy="3723750"/>
              </a:xfrm>
            </p:grpSpPr>
            <p:grpSp>
              <p:nvGrpSpPr>
                <p:cNvPr id="826" name="Google Shape;826;p70"/>
                <p:cNvGrpSpPr/>
                <p:nvPr/>
              </p:nvGrpSpPr>
              <p:grpSpPr>
                <a:xfrm>
                  <a:off x="12075" y="1375725"/>
                  <a:ext cx="9144000" cy="465475"/>
                  <a:chOff x="12075" y="1375725"/>
                  <a:chExt cx="9144000" cy="465475"/>
                </a:xfrm>
              </p:grpSpPr>
              <p:cxnSp>
                <p:nvCxnSpPr>
                  <p:cNvPr id="827" name="Google Shape;827;p70"/>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28" name="Google Shape;828;p70"/>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829" name="Google Shape;829;p70"/>
                <p:cNvGrpSpPr/>
                <p:nvPr/>
              </p:nvGrpSpPr>
              <p:grpSpPr>
                <a:xfrm>
                  <a:off x="12075" y="2306650"/>
                  <a:ext cx="9144000" cy="1396425"/>
                  <a:chOff x="12075" y="444775"/>
                  <a:chExt cx="9144000" cy="1396425"/>
                </a:xfrm>
              </p:grpSpPr>
              <p:cxnSp>
                <p:nvCxnSpPr>
                  <p:cNvPr id="830" name="Google Shape;830;p70"/>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31" name="Google Shape;831;p70"/>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32" name="Google Shape;832;p70"/>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33" name="Google Shape;833;p70"/>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834" name="Google Shape;834;p70"/>
                <p:cNvGrpSpPr/>
                <p:nvPr/>
              </p:nvGrpSpPr>
              <p:grpSpPr>
                <a:xfrm>
                  <a:off x="12075" y="4168525"/>
                  <a:ext cx="9144000" cy="930950"/>
                  <a:chOff x="12075" y="444775"/>
                  <a:chExt cx="9144000" cy="930950"/>
                </a:xfrm>
              </p:grpSpPr>
              <p:cxnSp>
                <p:nvCxnSpPr>
                  <p:cNvPr id="835" name="Google Shape;835;p70"/>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36" name="Google Shape;836;p70"/>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37" name="Google Shape;837;p70"/>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grpSp>
      <p:sp>
        <p:nvSpPr>
          <p:cNvPr id="838" name="Google Shape;838;p70"/>
          <p:cNvSpPr txBox="1">
            <a:spLocks noGrp="1"/>
          </p:cNvSpPr>
          <p:nvPr>
            <p:ph type="title"/>
          </p:nvPr>
        </p:nvSpPr>
        <p:spPr>
          <a:xfrm>
            <a:off x="1226425" y="3100300"/>
            <a:ext cx="6691200" cy="661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chemeClr val="dk2"/>
              </a:buClr>
              <a:buSzPts val="3000"/>
              <a:buNone/>
              <a:defRPr/>
            </a:lvl1pPr>
            <a:lvl2pPr lvl="1" algn="ctr">
              <a:lnSpc>
                <a:spcPct val="100000"/>
              </a:lnSpc>
              <a:spcBef>
                <a:spcPts val="0"/>
              </a:spcBef>
              <a:spcAft>
                <a:spcPts val="0"/>
              </a:spcAft>
              <a:buClr>
                <a:schemeClr val="dk2"/>
              </a:buClr>
              <a:buSzPts val="3000"/>
              <a:buNone/>
              <a:defRPr sz="3000">
                <a:solidFill>
                  <a:schemeClr val="dk2"/>
                </a:solidFill>
              </a:defRPr>
            </a:lvl2pPr>
            <a:lvl3pPr lvl="2" algn="ctr">
              <a:lnSpc>
                <a:spcPct val="100000"/>
              </a:lnSpc>
              <a:spcBef>
                <a:spcPts val="0"/>
              </a:spcBef>
              <a:spcAft>
                <a:spcPts val="0"/>
              </a:spcAft>
              <a:buClr>
                <a:schemeClr val="dk2"/>
              </a:buClr>
              <a:buSzPts val="3000"/>
              <a:buNone/>
              <a:defRPr sz="3000">
                <a:solidFill>
                  <a:schemeClr val="dk2"/>
                </a:solidFill>
              </a:defRPr>
            </a:lvl3pPr>
            <a:lvl4pPr lvl="3" algn="ctr">
              <a:lnSpc>
                <a:spcPct val="100000"/>
              </a:lnSpc>
              <a:spcBef>
                <a:spcPts val="0"/>
              </a:spcBef>
              <a:spcAft>
                <a:spcPts val="0"/>
              </a:spcAft>
              <a:buClr>
                <a:schemeClr val="dk2"/>
              </a:buClr>
              <a:buSzPts val="3000"/>
              <a:buNone/>
              <a:defRPr sz="3000">
                <a:solidFill>
                  <a:schemeClr val="dk2"/>
                </a:solidFill>
              </a:defRPr>
            </a:lvl4pPr>
            <a:lvl5pPr lvl="4" algn="ctr">
              <a:lnSpc>
                <a:spcPct val="100000"/>
              </a:lnSpc>
              <a:spcBef>
                <a:spcPts val="0"/>
              </a:spcBef>
              <a:spcAft>
                <a:spcPts val="0"/>
              </a:spcAft>
              <a:buClr>
                <a:schemeClr val="dk2"/>
              </a:buClr>
              <a:buSzPts val="3000"/>
              <a:buNone/>
              <a:defRPr sz="3000">
                <a:solidFill>
                  <a:schemeClr val="dk2"/>
                </a:solidFill>
              </a:defRPr>
            </a:lvl5pPr>
            <a:lvl6pPr lvl="5" algn="ctr">
              <a:lnSpc>
                <a:spcPct val="100000"/>
              </a:lnSpc>
              <a:spcBef>
                <a:spcPts val="0"/>
              </a:spcBef>
              <a:spcAft>
                <a:spcPts val="0"/>
              </a:spcAft>
              <a:buClr>
                <a:schemeClr val="dk2"/>
              </a:buClr>
              <a:buSzPts val="3000"/>
              <a:buNone/>
              <a:defRPr sz="3000">
                <a:solidFill>
                  <a:schemeClr val="dk2"/>
                </a:solidFill>
              </a:defRPr>
            </a:lvl6pPr>
            <a:lvl7pPr lvl="6" algn="ctr">
              <a:lnSpc>
                <a:spcPct val="100000"/>
              </a:lnSpc>
              <a:spcBef>
                <a:spcPts val="0"/>
              </a:spcBef>
              <a:spcAft>
                <a:spcPts val="0"/>
              </a:spcAft>
              <a:buClr>
                <a:schemeClr val="dk2"/>
              </a:buClr>
              <a:buSzPts val="3000"/>
              <a:buNone/>
              <a:defRPr sz="3000">
                <a:solidFill>
                  <a:schemeClr val="dk2"/>
                </a:solidFill>
              </a:defRPr>
            </a:lvl7pPr>
            <a:lvl8pPr lvl="7" algn="ctr">
              <a:lnSpc>
                <a:spcPct val="100000"/>
              </a:lnSpc>
              <a:spcBef>
                <a:spcPts val="0"/>
              </a:spcBef>
              <a:spcAft>
                <a:spcPts val="0"/>
              </a:spcAft>
              <a:buClr>
                <a:schemeClr val="dk2"/>
              </a:buClr>
              <a:buSzPts val="3000"/>
              <a:buNone/>
              <a:defRPr sz="3000">
                <a:solidFill>
                  <a:schemeClr val="dk2"/>
                </a:solidFill>
              </a:defRPr>
            </a:lvl8pPr>
            <a:lvl9pPr lvl="8" algn="ctr">
              <a:lnSpc>
                <a:spcPct val="100000"/>
              </a:lnSpc>
              <a:spcBef>
                <a:spcPts val="0"/>
              </a:spcBef>
              <a:spcAft>
                <a:spcPts val="0"/>
              </a:spcAft>
              <a:buClr>
                <a:schemeClr val="dk2"/>
              </a:buClr>
              <a:buSzPts val="3000"/>
              <a:buNone/>
              <a:defRPr sz="3000">
                <a:solidFill>
                  <a:schemeClr val="dk2"/>
                </a:solidFill>
              </a:defRPr>
            </a:lvl9pPr>
          </a:lstStyle>
          <a:p>
            <a:endParaRPr/>
          </a:p>
        </p:txBody>
      </p:sp>
      <p:sp>
        <p:nvSpPr>
          <p:cNvPr id="839" name="Google Shape;839;p70"/>
          <p:cNvSpPr txBox="1">
            <a:spLocks noGrp="1"/>
          </p:cNvSpPr>
          <p:nvPr>
            <p:ph type="subTitle" idx="1"/>
          </p:nvPr>
        </p:nvSpPr>
        <p:spPr>
          <a:xfrm>
            <a:off x="1226400" y="1126425"/>
            <a:ext cx="6691200" cy="1863300"/>
          </a:xfrm>
          <a:prstGeom prst="rect">
            <a:avLst/>
          </a:prstGeom>
          <a:noFill/>
          <a:ln>
            <a:noFill/>
          </a:ln>
        </p:spPr>
        <p:txBody>
          <a:bodyPr spcFirstLastPara="1" wrap="square" lIns="91425" tIns="91425" rIns="91425" bIns="91425" anchor="b" anchorCtr="0">
            <a:noAutofit/>
          </a:bodyPr>
          <a:lstStyle>
            <a:lvl1pPr lvl="0" algn="r">
              <a:lnSpc>
                <a:spcPct val="115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grpSp>
        <p:nvGrpSpPr>
          <p:cNvPr id="840" name="Google Shape;840;p70"/>
          <p:cNvGrpSpPr/>
          <p:nvPr/>
        </p:nvGrpSpPr>
        <p:grpSpPr>
          <a:xfrm>
            <a:off x="-7" y="117416"/>
            <a:ext cx="8941384" cy="4905858"/>
            <a:chOff x="-7" y="117416"/>
            <a:chExt cx="8941384" cy="4905858"/>
          </a:xfrm>
        </p:grpSpPr>
        <p:grpSp>
          <p:nvGrpSpPr>
            <p:cNvPr id="841" name="Google Shape;841;p70"/>
            <p:cNvGrpSpPr/>
            <p:nvPr/>
          </p:nvGrpSpPr>
          <p:grpSpPr>
            <a:xfrm>
              <a:off x="-7" y="4797050"/>
              <a:ext cx="1266969" cy="226224"/>
              <a:chOff x="-7" y="167200"/>
              <a:chExt cx="1266969" cy="226224"/>
            </a:xfrm>
          </p:grpSpPr>
          <p:sp>
            <p:nvSpPr>
              <p:cNvPr id="842" name="Google Shape;842;p70"/>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70"/>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44" name="Google Shape;844;p70"/>
            <p:cNvSpPr/>
            <p:nvPr/>
          </p:nvSpPr>
          <p:spPr>
            <a:xfrm>
              <a:off x="8608176" y="4514350"/>
              <a:ext cx="333201" cy="33304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70"/>
            <p:cNvSpPr/>
            <p:nvPr/>
          </p:nvSpPr>
          <p:spPr>
            <a:xfrm>
              <a:off x="1861082" y="117416"/>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46"/>
        <p:cNvGrpSpPr/>
        <p:nvPr/>
      </p:nvGrpSpPr>
      <p:grpSpPr>
        <a:xfrm>
          <a:off x="0" y="0"/>
          <a:ext cx="0" cy="0"/>
          <a:chOff x="0" y="0"/>
          <a:chExt cx="0" cy="0"/>
        </a:xfrm>
      </p:grpSpPr>
      <p:sp>
        <p:nvSpPr>
          <p:cNvPr id="847" name="Google Shape;847;p71"/>
          <p:cNvSpPr>
            <a:spLocks noGrp="1"/>
          </p:cNvSpPr>
          <p:nvPr>
            <p:ph type="pic" idx="2"/>
          </p:nvPr>
        </p:nvSpPr>
        <p:spPr>
          <a:xfrm>
            <a:off x="-25" y="-13725"/>
            <a:ext cx="9144000" cy="5157300"/>
          </a:xfrm>
          <a:prstGeom prst="rect">
            <a:avLst/>
          </a:prstGeom>
          <a:noFill/>
          <a:ln>
            <a:noFill/>
          </a:ln>
        </p:spPr>
      </p:sp>
      <p:sp>
        <p:nvSpPr>
          <p:cNvPr id="848" name="Google Shape;848;p71"/>
          <p:cNvSpPr txBox="1">
            <a:spLocks noGrp="1"/>
          </p:cNvSpPr>
          <p:nvPr>
            <p:ph type="title"/>
          </p:nvPr>
        </p:nvSpPr>
        <p:spPr>
          <a:xfrm>
            <a:off x="5171025" y="3543300"/>
            <a:ext cx="3252900" cy="1043700"/>
          </a:xfrm>
          <a:prstGeom prst="rect">
            <a:avLst/>
          </a:prstGeom>
          <a:solidFill>
            <a:schemeClr val="lt2"/>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sz="3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849"/>
        <p:cNvGrpSpPr/>
        <p:nvPr/>
      </p:nvGrpSpPr>
      <p:grpSpPr>
        <a:xfrm>
          <a:off x="0" y="0"/>
          <a:ext cx="0" cy="0"/>
          <a:chOff x="0" y="0"/>
          <a:chExt cx="0" cy="0"/>
        </a:xfrm>
      </p:grpSpPr>
      <p:grpSp>
        <p:nvGrpSpPr>
          <p:cNvPr id="850" name="Google Shape;850;p72"/>
          <p:cNvGrpSpPr/>
          <p:nvPr/>
        </p:nvGrpSpPr>
        <p:grpSpPr>
          <a:xfrm flipH="1">
            <a:off x="0" y="-161849"/>
            <a:ext cx="9144000" cy="5467198"/>
            <a:chOff x="0" y="-171451"/>
            <a:chExt cx="9144000" cy="5467198"/>
          </a:xfrm>
        </p:grpSpPr>
        <p:grpSp>
          <p:nvGrpSpPr>
            <p:cNvPr id="851" name="Google Shape;851;p72"/>
            <p:cNvGrpSpPr/>
            <p:nvPr/>
          </p:nvGrpSpPr>
          <p:grpSpPr>
            <a:xfrm>
              <a:off x="0" y="135850"/>
              <a:ext cx="9144000" cy="4654700"/>
              <a:chOff x="12075" y="212050"/>
              <a:chExt cx="9144000" cy="4654700"/>
            </a:xfrm>
          </p:grpSpPr>
          <p:grpSp>
            <p:nvGrpSpPr>
              <p:cNvPr id="852" name="Google Shape;852;p72"/>
              <p:cNvGrpSpPr/>
              <p:nvPr/>
            </p:nvGrpSpPr>
            <p:grpSpPr>
              <a:xfrm>
                <a:off x="12075" y="212050"/>
                <a:ext cx="9144000" cy="1396425"/>
                <a:chOff x="12075" y="212050"/>
                <a:chExt cx="9144000" cy="1396425"/>
              </a:xfrm>
            </p:grpSpPr>
            <p:cxnSp>
              <p:nvCxnSpPr>
                <p:cNvPr id="853" name="Google Shape;853;p72"/>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54" name="Google Shape;854;p72"/>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55" name="Google Shape;855;p72"/>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56" name="Google Shape;856;p72"/>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857" name="Google Shape;857;p72"/>
              <p:cNvGrpSpPr/>
              <p:nvPr/>
            </p:nvGrpSpPr>
            <p:grpSpPr>
              <a:xfrm>
                <a:off x="12075" y="2073925"/>
                <a:ext cx="9144000" cy="1396425"/>
                <a:chOff x="12075" y="212050"/>
                <a:chExt cx="9144000" cy="1396425"/>
              </a:xfrm>
            </p:grpSpPr>
            <p:cxnSp>
              <p:nvCxnSpPr>
                <p:cNvPr id="858" name="Google Shape;858;p72"/>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59" name="Google Shape;859;p72"/>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60" name="Google Shape;860;p72"/>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61" name="Google Shape;861;p72"/>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862" name="Google Shape;862;p72"/>
              <p:cNvGrpSpPr/>
              <p:nvPr/>
            </p:nvGrpSpPr>
            <p:grpSpPr>
              <a:xfrm>
                <a:off x="12075" y="3935800"/>
                <a:ext cx="9144000" cy="930950"/>
                <a:chOff x="12075" y="212050"/>
                <a:chExt cx="9144000" cy="930950"/>
              </a:xfrm>
            </p:grpSpPr>
            <p:cxnSp>
              <p:nvCxnSpPr>
                <p:cNvPr id="863" name="Google Shape;863;p72"/>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64" name="Google Shape;864;p72"/>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65" name="Google Shape;865;p72"/>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866" name="Google Shape;866;p72"/>
            <p:cNvGrpSpPr/>
            <p:nvPr/>
          </p:nvGrpSpPr>
          <p:grpSpPr>
            <a:xfrm>
              <a:off x="213575" y="-171451"/>
              <a:ext cx="8855100" cy="5467198"/>
              <a:chOff x="213575" y="-171451"/>
              <a:chExt cx="8855100" cy="5467198"/>
            </a:xfrm>
          </p:grpSpPr>
          <p:grpSp>
            <p:nvGrpSpPr>
              <p:cNvPr id="867" name="Google Shape;867;p72"/>
              <p:cNvGrpSpPr/>
              <p:nvPr/>
            </p:nvGrpSpPr>
            <p:grpSpPr>
              <a:xfrm rot="5400000">
                <a:off x="-192674" y="234798"/>
                <a:ext cx="5467198" cy="4654700"/>
                <a:chOff x="12075" y="444775"/>
                <a:chExt cx="9144000" cy="4654700"/>
              </a:xfrm>
            </p:grpSpPr>
            <p:grpSp>
              <p:nvGrpSpPr>
                <p:cNvPr id="868" name="Google Shape;868;p72"/>
                <p:cNvGrpSpPr/>
                <p:nvPr/>
              </p:nvGrpSpPr>
              <p:grpSpPr>
                <a:xfrm>
                  <a:off x="12075" y="444775"/>
                  <a:ext cx="9144000" cy="1396425"/>
                  <a:chOff x="12075" y="444775"/>
                  <a:chExt cx="9144000" cy="1396425"/>
                </a:xfrm>
              </p:grpSpPr>
              <p:cxnSp>
                <p:nvCxnSpPr>
                  <p:cNvPr id="869" name="Google Shape;869;p72"/>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70" name="Google Shape;870;p72"/>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71" name="Google Shape;871;p72"/>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72" name="Google Shape;872;p72"/>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873" name="Google Shape;873;p72"/>
                <p:cNvGrpSpPr/>
                <p:nvPr/>
              </p:nvGrpSpPr>
              <p:grpSpPr>
                <a:xfrm>
                  <a:off x="12075" y="2306650"/>
                  <a:ext cx="9144000" cy="1396425"/>
                  <a:chOff x="12075" y="444775"/>
                  <a:chExt cx="9144000" cy="1396425"/>
                </a:xfrm>
              </p:grpSpPr>
              <p:cxnSp>
                <p:nvCxnSpPr>
                  <p:cNvPr id="874" name="Google Shape;874;p72"/>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75" name="Google Shape;875;p72"/>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76" name="Google Shape;876;p72"/>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77" name="Google Shape;877;p72"/>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878" name="Google Shape;878;p72"/>
                <p:cNvGrpSpPr/>
                <p:nvPr/>
              </p:nvGrpSpPr>
              <p:grpSpPr>
                <a:xfrm>
                  <a:off x="12075" y="4168525"/>
                  <a:ext cx="9144000" cy="930950"/>
                  <a:chOff x="12075" y="444775"/>
                  <a:chExt cx="9144000" cy="930950"/>
                </a:xfrm>
              </p:grpSpPr>
              <p:cxnSp>
                <p:nvCxnSpPr>
                  <p:cNvPr id="879" name="Google Shape;879;p72"/>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80" name="Google Shape;880;p72"/>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81" name="Google Shape;881;p72"/>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882" name="Google Shape;882;p72"/>
              <p:cNvGrpSpPr/>
              <p:nvPr/>
            </p:nvGrpSpPr>
            <p:grpSpPr>
              <a:xfrm rot="5400000">
                <a:off x="4473201" y="700273"/>
                <a:ext cx="5467198" cy="3723750"/>
                <a:chOff x="12075" y="1375725"/>
                <a:chExt cx="9144000" cy="3723750"/>
              </a:xfrm>
            </p:grpSpPr>
            <p:grpSp>
              <p:nvGrpSpPr>
                <p:cNvPr id="883" name="Google Shape;883;p72"/>
                <p:cNvGrpSpPr/>
                <p:nvPr/>
              </p:nvGrpSpPr>
              <p:grpSpPr>
                <a:xfrm>
                  <a:off x="12075" y="1375725"/>
                  <a:ext cx="9144000" cy="465475"/>
                  <a:chOff x="12075" y="1375725"/>
                  <a:chExt cx="9144000" cy="465475"/>
                </a:xfrm>
              </p:grpSpPr>
              <p:cxnSp>
                <p:nvCxnSpPr>
                  <p:cNvPr id="884" name="Google Shape;884;p72"/>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85" name="Google Shape;885;p72"/>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886" name="Google Shape;886;p72"/>
                <p:cNvGrpSpPr/>
                <p:nvPr/>
              </p:nvGrpSpPr>
              <p:grpSpPr>
                <a:xfrm>
                  <a:off x="12075" y="2306650"/>
                  <a:ext cx="9144000" cy="1396425"/>
                  <a:chOff x="12075" y="444775"/>
                  <a:chExt cx="9144000" cy="1396425"/>
                </a:xfrm>
              </p:grpSpPr>
              <p:cxnSp>
                <p:nvCxnSpPr>
                  <p:cNvPr id="887" name="Google Shape;887;p72"/>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88" name="Google Shape;888;p72"/>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89" name="Google Shape;889;p72"/>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90" name="Google Shape;890;p72"/>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891" name="Google Shape;891;p72"/>
                <p:cNvGrpSpPr/>
                <p:nvPr/>
              </p:nvGrpSpPr>
              <p:grpSpPr>
                <a:xfrm>
                  <a:off x="12075" y="4168525"/>
                  <a:ext cx="9144000" cy="930950"/>
                  <a:chOff x="12075" y="444775"/>
                  <a:chExt cx="9144000" cy="930950"/>
                </a:xfrm>
              </p:grpSpPr>
              <p:cxnSp>
                <p:nvCxnSpPr>
                  <p:cNvPr id="892" name="Google Shape;892;p72"/>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93" name="Google Shape;893;p72"/>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94" name="Google Shape;894;p72"/>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grpSp>
      <p:sp>
        <p:nvSpPr>
          <p:cNvPr id="895" name="Google Shape;895;p72"/>
          <p:cNvSpPr txBox="1">
            <a:spLocks noGrp="1"/>
          </p:cNvSpPr>
          <p:nvPr>
            <p:ph type="title"/>
          </p:nvPr>
        </p:nvSpPr>
        <p:spPr>
          <a:xfrm>
            <a:off x="720000" y="1092013"/>
            <a:ext cx="3519600" cy="1843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896" name="Google Shape;896;p72"/>
          <p:cNvSpPr txBox="1">
            <a:spLocks noGrp="1"/>
          </p:cNvSpPr>
          <p:nvPr>
            <p:ph type="subTitle" idx="1"/>
          </p:nvPr>
        </p:nvSpPr>
        <p:spPr>
          <a:xfrm>
            <a:off x="720000" y="2935188"/>
            <a:ext cx="3519600" cy="11163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7" name="Google Shape;897;p72"/>
          <p:cNvSpPr>
            <a:spLocks noGrp="1"/>
          </p:cNvSpPr>
          <p:nvPr>
            <p:ph type="pic" idx="2"/>
          </p:nvPr>
        </p:nvSpPr>
        <p:spPr>
          <a:xfrm>
            <a:off x="5520775" y="533863"/>
            <a:ext cx="2910000" cy="4075800"/>
          </a:xfrm>
          <a:prstGeom prst="roundRect">
            <a:avLst>
              <a:gd name="adj" fmla="val 6529"/>
            </a:avLst>
          </a:prstGeom>
          <a:noFill/>
          <a:ln w="9525" cap="flat" cmpd="sng">
            <a:solidFill>
              <a:schemeClr val="dk2"/>
            </a:solidFill>
            <a:prstDash val="solid"/>
            <a:round/>
            <a:headEnd type="none" w="sm" len="sm"/>
            <a:tailEnd type="none" w="sm" len="sm"/>
          </a:ln>
        </p:spPr>
      </p:sp>
      <p:grpSp>
        <p:nvGrpSpPr>
          <p:cNvPr id="898" name="Google Shape;898;p72"/>
          <p:cNvGrpSpPr/>
          <p:nvPr/>
        </p:nvGrpSpPr>
        <p:grpSpPr>
          <a:xfrm>
            <a:off x="-7" y="167200"/>
            <a:ext cx="8952587" cy="4867172"/>
            <a:chOff x="-7" y="167200"/>
            <a:chExt cx="8952587" cy="4867172"/>
          </a:xfrm>
        </p:grpSpPr>
        <p:grpSp>
          <p:nvGrpSpPr>
            <p:cNvPr id="899" name="Google Shape;899;p72"/>
            <p:cNvGrpSpPr/>
            <p:nvPr/>
          </p:nvGrpSpPr>
          <p:grpSpPr>
            <a:xfrm>
              <a:off x="-7" y="167200"/>
              <a:ext cx="1266969" cy="226224"/>
              <a:chOff x="-7" y="167200"/>
              <a:chExt cx="1266969" cy="226224"/>
            </a:xfrm>
          </p:grpSpPr>
          <p:sp>
            <p:nvSpPr>
              <p:cNvPr id="900" name="Google Shape;900;p72"/>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72"/>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02" name="Google Shape;902;p72"/>
            <p:cNvGrpSpPr/>
            <p:nvPr/>
          </p:nvGrpSpPr>
          <p:grpSpPr>
            <a:xfrm>
              <a:off x="4890282" y="4643609"/>
              <a:ext cx="4062298" cy="390763"/>
              <a:chOff x="4890282" y="4643609"/>
              <a:chExt cx="4062298" cy="390763"/>
            </a:xfrm>
          </p:grpSpPr>
          <p:sp>
            <p:nvSpPr>
              <p:cNvPr id="903" name="Google Shape;903;p72"/>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72"/>
              <p:cNvSpPr/>
              <p:nvPr/>
            </p:nvSpPr>
            <p:spPr>
              <a:xfrm>
                <a:off x="4890282" y="4751143"/>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05"/>
        <p:cNvGrpSpPr/>
        <p:nvPr/>
      </p:nvGrpSpPr>
      <p:grpSpPr>
        <a:xfrm>
          <a:off x="0" y="0"/>
          <a:ext cx="0" cy="0"/>
          <a:chOff x="0" y="0"/>
          <a:chExt cx="0" cy="0"/>
        </a:xfrm>
      </p:grpSpPr>
      <p:grpSp>
        <p:nvGrpSpPr>
          <p:cNvPr id="906" name="Google Shape;906;p73"/>
          <p:cNvGrpSpPr/>
          <p:nvPr/>
        </p:nvGrpSpPr>
        <p:grpSpPr>
          <a:xfrm flipH="1">
            <a:off x="0" y="-161849"/>
            <a:ext cx="9144000" cy="5467198"/>
            <a:chOff x="0" y="-171451"/>
            <a:chExt cx="9144000" cy="5467198"/>
          </a:xfrm>
        </p:grpSpPr>
        <p:grpSp>
          <p:nvGrpSpPr>
            <p:cNvPr id="907" name="Google Shape;907;p73"/>
            <p:cNvGrpSpPr/>
            <p:nvPr/>
          </p:nvGrpSpPr>
          <p:grpSpPr>
            <a:xfrm>
              <a:off x="0" y="135850"/>
              <a:ext cx="9144000" cy="4654700"/>
              <a:chOff x="12075" y="212050"/>
              <a:chExt cx="9144000" cy="4654700"/>
            </a:xfrm>
          </p:grpSpPr>
          <p:grpSp>
            <p:nvGrpSpPr>
              <p:cNvPr id="908" name="Google Shape;908;p73"/>
              <p:cNvGrpSpPr/>
              <p:nvPr/>
            </p:nvGrpSpPr>
            <p:grpSpPr>
              <a:xfrm>
                <a:off x="12075" y="212050"/>
                <a:ext cx="9144000" cy="1396425"/>
                <a:chOff x="12075" y="212050"/>
                <a:chExt cx="9144000" cy="1396425"/>
              </a:xfrm>
            </p:grpSpPr>
            <p:cxnSp>
              <p:nvCxnSpPr>
                <p:cNvPr id="909" name="Google Shape;909;p73"/>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10" name="Google Shape;910;p73"/>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11" name="Google Shape;911;p73"/>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12" name="Google Shape;912;p73"/>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913" name="Google Shape;913;p73"/>
              <p:cNvGrpSpPr/>
              <p:nvPr/>
            </p:nvGrpSpPr>
            <p:grpSpPr>
              <a:xfrm>
                <a:off x="12075" y="2073925"/>
                <a:ext cx="9144000" cy="1396425"/>
                <a:chOff x="12075" y="212050"/>
                <a:chExt cx="9144000" cy="1396425"/>
              </a:xfrm>
            </p:grpSpPr>
            <p:cxnSp>
              <p:nvCxnSpPr>
                <p:cNvPr id="914" name="Google Shape;914;p73"/>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15" name="Google Shape;915;p73"/>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16" name="Google Shape;916;p73"/>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17" name="Google Shape;917;p73"/>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918" name="Google Shape;918;p73"/>
              <p:cNvGrpSpPr/>
              <p:nvPr/>
            </p:nvGrpSpPr>
            <p:grpSpPr>
              <a:xfrm>
                <a:off x="12075" y="3935800"/>
                <a:ext cx="9144000" cy="930950"/>
                <a:chOff x="12075" y="212050"/>
                <a:chExt cx="9144000" cy="930950"/>
              </a:xfrm>
            </p:grpSpPr>
            <p:cxnSp>
              <p:nvCxnSpPr>
                <p:cNvPr id="919" name="Google Shape;919;p73"/>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20" name="Google Shape;920;p73"/>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21" name="Google Shape;921;p73"/>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922" name="Google Shape;922;p73"/>
            <p:cNvGrpSpPr/>
            <p:nvPr/>
          </p:nvGrpSpPr>
          <p:grpSpPr>
            <a:xfrm>
              <a:off x="213575" y="-171451"/>
              <a:ext cx="8855100" cy="5467198"/>
              <a:chOff x="213575" y="-171451"/>
              <a:chExt cx="8855100" cy="5467198"/>
            </a:xfrm>
          </p:grpSpPr>
          <p:grpSp>
            <p:nvGrpSpPr>
              <p:cNvPr id="923" name="Google Shape;923;p73"/>
              <p:cNvGrpSpPr/>
              <p:nvPr/>
            </p:nvGrpSpPr>
            <p:grpSpPr>
              <a:xfrm rot="5400000">
                <a:off x="-192674" y="234798"/>
                <a:ext cx="5467198" cy="4654700"/>
                <a:chOff x="12075" y="444775"/>
                <a:chExt cx="9144000" cy="4654700"/>
              </a:xfrm>
            </p:grpSpPr>
            <p:grpSp>
              <p:nvGrpSpPr>
                <p:cNvPr id="924" name="Google Shape;924;p73"/>
                <p:cNvGrpSpPr/>
                <p:nvPr/>
              </p:nvGrpSpPr>
              <p:grpSpPr>
                <a:xfrm>
                  <a:off x="12075" y="444775"/>
                  <a:ext cx="9144000" cy="1396425"/>
                  <a:chOff x="12075" y="444775"/>
                  <a:chExt cx="9144000" cy="1396425"/>
                </a:xfrm>
              </p:grpSpPr>
              <p:cxnSp>
                <p:nvCxnSpPr>
                  <p:cNvPr id="925" name="Google Shape;925;p73"/>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26" name="Google Shape;926;p73"/>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27" name="Google Shape;927;p73"/>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28" name="Google Shape;928;p73"/>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929" name="Google Shape;929;p73"/>
                <p:cNvGrpSpPr/>
                <p:nvPr/>
              </p:nvGrpSpPr>
              <p:grpSpPr>
                <a:xfrm>
                  <a:off x="12075" y="2306650"/>
                  <a:ext cx="9144000" cy="1396425"/>
                  <a:chOff x="12075" y="444775"/>
                  <a:chExt cx="9144000" cy="1396425"/>
                </a:xfrm>
              </p:grpSpPr>
              <p:cxnSp>
                <p:nvCxnSpPr>
                  <p:cNvPr id="930" name="Google Shape;930;p73"/>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31" name="Google Shape;931;p73"/>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32" name="Google Shape;932;p73"/>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33" name="Google Shape;933;p73"/>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934" name="Google Shape;934;p73"/>
                <p:cNvGrpSpPr/>
                <p:nvPr/>
              </p:nvGrpSpPr>
              <p:grpSpPr>
                <a:xfrm>
                  <a:off x="12075" y="4168525"/>
                  <a:ext cx="9144000" cy="930950"/>
                  <a:chOff x="12075" y="444775"/>
                  <a:chExt cx="9144000" cy="930950"/>
                </a:xfrm>
              </p:grpSpPr>
              <p:cxnSp>
                <p:nvCxnSpPr>
                  <p:cNvPr id="935" name="Google Shape;935;p73"/>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36" name="Google Shape;936;p73"/>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37" name="Google Shape;937;p73"/>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938" name="Google Shape;938;p73"/>
              <p:cNvGrpSpPr/>
              <p:nvPr/>
            </p:nvGrpSpPr>
            <p:grpSpPr>
              <a:xfrm rot="5400000">
                <a:off x="4473201" y="700273"/>
                <a:ext cx="5467198" cy="3723750"/>
                <a:chOff x="12075" y="1375725"/>
                <a:chExt cx="9144000" cy="3723750"/>
              </a:xfrm>
            </p:grpSpPr>
            <p:grpSp>
              <p:nvGrpSpPr>
                <p:cNvPr id="939" name="Google Shape;939;p73"/>
                <p:cNvGrpSpPr/>
                <p:nvPr/>
              </p:nvGrpSpPr>
              <p:grpSpPr>
                <a:xfrm>
                  <a:off x="12075" y="1375725"/>
                  <a:ext cx="9144000" cy="465475"/>
                  <a:chOff x="12075" y="1375725"/>
                  <a:chExt cx="9144000" cy="465475"/>
                </a:xfrm>
              </p:grpSpPr>
              <p:cxnSp>
                <p:nvCxnSpPr>
                  <p:cNvPr id="940" name="Google Shape;940;p73"/>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41" name="Google Shape;941;p73"/>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942" name="Google Shape;942;p73"/>
                <p:cNvGrpSpPr/>
                <p:nvPr/>
              </p:nvGrpSpPr>
              <p:grpSpPr>
                <a:xfrm>
                  <a:off x="12075" y="2306650"/>
                  <a:ext cx="9144000" cy="1396425"/>
                  <a:chOff x="12075" y="444775"/>
                  <a:chExt cx="9144000" cy="1396425"/>
                </a:xfrm>
              </p:grpSpPr>
              <p:cxnSp>
                <p:nvCxnSpPr>
                  <p:cNvPr id="943" name="Google Shape;943;p73"/>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44" name="Google Shape;944;p73"/>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45" name="Google Shape;945;p73"/>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46" name="Google Shape;946;p73"/>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947" name="Google Shape;947;p73"/>
                <p:cNvGrpSpPr/>
                <p:nvPr/>
              </p:nvGrpSpPr>
              <p:grpSpPr>
                <a:xfrm>
                  <a:off x="12075" y="4168525"/>
                  <a:ext cx="9144000" cy="930950"/>
                  <a:chOff x="12075" y="444775"/>
                  <a:chExt cx="9144000" cy="930950"/>
                </a:xfrm>
              </p:grpSpPr>
              <p:cxnSp>
                <p:nvCxnSpPr>
                  <p:cNvPr id="948" name="Google Shape;948;p73"/>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49" name="Google Shape;949;p73"/>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50" name="Google Shape;950;p73"/>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grpSp>
      <p:sp>
        <p:nvSpPr>
          <p:cNvPr id="951" name="Google Shape;951;p73"/>
          <p:cNvSpPr txBox="1">
            <a:spLocks noGrp="1"/>
          </p:cNvSpPr>
          <p:nvPr>
            <p:ph type="title" hasCustomPrompt="1"/>
          </p:nvPr>
        </p:nvSpPr>
        <p:spPr>
          <a:xfrm>
            <a:off x="1698300" y="1784350"/>
            <a:ext cx="5747400" cy="1141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7500"/>
              <a:buNone/>
              <a:defRPr sz="7500"/>
            </a:lvl1pPr>
            <a:lvl2pPr lvl="1" algn="ctr">
              <a:lnSpc>
                <a:spcPct val="100000"/>
              </a:lnSpc>
              <a:spcBef>
                <a:spcPts val="0"/>
              </a:spcBef>
              <a:spcAft>
                <a:spcPts val="0"/>
              </a:spcAft>
              <a:buSzPts val="7500"/>
              <a:buNone/>
              <a:defRPr sz="7500"/>
            </a:lvl2pPr>
            <a:lvl3pPr lvl="2" algn="ctr">
              <a:lnSpc>
                <a:spcPct val="100000"/>
              </a:lnSpc>
              <a:spcBef>
                <a:spcPts val="0"/>
              </a:spcBef>
              <a:spcAft>
                <a:spcPts val="0"/>
              </a:spcAft>
              <a:buSzPts val="7500"/>
              <a:buNone/>
              <a:defRPr sz="7500"/>
            </a:lvl3pPr>
            <a:lvl4pPr lvl="3" algn="ctr">
              <a:lnSpc>
                <a:spcPct val="100000"/>
              </a:lnSpc>
              <a:spcBef>
                <a:spcPts val="0"/>
              </a:spcBef>
              <a:spcAft>
                <a:spcPts val="0"/>
              </a:spcAft>
              <a:buSzPts val="7500"/>
              <a:buNone/>
              <a:defRPr sz="7500"/>
            </a:lvl4pPr>
            <a:lvl5pPr lvl="4" algn="ctr">
              <a:lnSpc>
                <a:spcPct val="100000"/>
              </a:lnSpc>
              <a:spcBef>
                <a:spcPts val="0"/>
              </a:spcBef>
              <a:spcAft>
                <a:spcPts val="0"/>
              </a:spcAft>
              <a:buSzPts val="7500"/>
              <a:buNone/>
              <a:defRPr sz="7500"/>
            </a:lvl5pPr>
            <a:lvl6pPr lvl="5" algn="ctr">
              <a:lnSpc>
                <a:spcPct val="100000"/>
              </a:lnSpc>
              <a:spcBef>
                <a:spcPts val="0"/>
              </a:spcBef>
              <a:spcAft>
                <a:spcPts val="0"/>
              </a:spcAft>
              <a:buSzPts val="7500"/>
              <a:buNone/>
              <a:defRPr sz="7500"/>
            </a:lvl6pPr>
            <a:lvl7pPr lvl="6" algn="ctr">
              <a:lnSpc>
                <a:spcPct val="100000"/>
              </a:lnSpc>
              <a:spcBef>
                <a:spcPts val="0"/>
              </a:spcBef>
              <a:spcAft>
                <a:spcPts val="0"/>
              </a:spcAft>
              <a:buSzPts val="7500"/>
              <a:buNone/>
              <a:defRPr sz="7500"/>
            </a:lvl7pPr>
            <a:lvl8pPr lvl="7" algn="ctr">
              <a:lnSpc>
                <a:spcPct val="100000"/>
              </a:lnSpc>
              <a:spcBef>
                <a:spcPts val="0"/>
              </a:spcBef>
              <a:spcAft>
                <a:spcPts val="0"/>
              </a:spcAft>
              <a:buSzPts val="7500"/>
              <a:buNone/>
              <a:defRPr sz="7500"/>
            </a:lvl8pPr>
            <a:lvl9pPr lvl="8" algn="ctr">
              <a:lnSpc>
                <a:spcPct val="100000"/>
              </a:lnSpc>
              <a:spcBef>
                <a:spcPts val="0"/>
              </a:spcBef>
              <a:spcAft>
                <a:spcPts val="0"/>
              </a:spcAft>
              <a:buSzPts val="7500"/>
              <a:buNone/>
              <a:defRPr sz="7500"/>
            </a:lvl9pPr>
          </a:lstStyle>
          <a:p>
            <a:r>
              <a:t>xx%</a:t>
            </a:r>
          </a:p>
        </p:txBody>
      </p:sp>
      <p:sp>
        <p:nvSpPr>
          <p:cNvPr id="952" name="Google Shape;952;p73"/>
          <p:cNvSpPr txBox="1">
            <a:spLocks noGrp="1"/>
          </p:cNvSpPr>
          <p:nvPr>
            <p:ph type="subTitle" idx="1"/>
          </p:nvPr>
        </p:nvSpPr>
        <p:spPr>
          <a:xfrm>
            <a:off x="1698300" y="2999350"/>
            <a:ext cx="5747400" cy="497100"/>
          </a:xfrm>
          <a:prstGeom prst="rect">
            <a:avLst/>
          </a:prstGeom>
          <a:solidFill>
            <a:schemeClr val="lt2"/>
          </a:solidFill>
          <a:ln>
            <a:noFill/>
          </a:ln>
        </p:spPr>
        <p:txBody>
          <a:bodyPr spcFirstLastPara="1" wrap="square" lIns="91425" tIns="91425" rIns="91425" bIns="91425" anchor="ctr" anchorCtr="0">
            <a:noAutofit/>
          </a:bodyPr>
          <a:lstStyle>
            <a:lvl1pPr lvl="0" algn="ctr">
              <a:lnSpc>
                <a:spcPct val="115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grpSp>
        <p:nvGrpSpPr>
          <p:cNvPr id="953" name="Google Shape;953;p73"/>
          <p:cNvGrpSpPr/>
          <p:nvPr/>
        </p:nvGrpSpPr>
        <p:grpSpPr>
          <a:xfrm>
            <a:off x="141641" y="92498"/>
            <a:ext cx="8827867" cy="4945087"/>
            <a:chOff x="141641" y="92498"/>
            <a:chExt cx="8827867" cy="4945087"/>
          </a:xfrm>
        </p:grpSpPr>
        <p:grpSp>
          <p:nvGrpSpPr>
            <p:cNvPr id="954" name="Google Shape;954;p73"/>
            <p:cNvGrpSpPr/>
            <p:nvPr/>
          </p:nvGrpSpPr>
          <p:grpSpPr>
            <a:xfrm>
              <a:off x="8918459" y="243592"/>
              <a:ext cx="51049" cy="774143"/>
              <a:chOff x="8211712" y="2037146"/>
              <a:chExt cx="34742" cy="526951"/>
            </a:xfrm>
          </p:grpSpPr>
          <p:sp>
            <p:nvSpPr>
              <p:cNvPr id="955" name="Google Shape;955;p73"/>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73"/>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73"/>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73"/>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73"/>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p73"/>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p73"/>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62" name="Google Shape;962;p73"/>
            <p:cNvGrpSpPr/>
            <p:nvPr/>
          </p:nvGrpSpPr>
          <p:grpSpPr>
            <a:xfrm>
              <a:off x="173907" y="4750539"/>
              <a:ext cx="291257" cy="287046"/>
              <a:chOff x="5456048" y="1794743"/>
              <a:chExt cx="178248" cy="175682"/>
            </a:xfrm>
          </p:grpSpPr>
          <p:sp>
            <p:nvSpPr>
              <p:cNvPr id="963" name="Google Shape;963;p73"/>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73"/>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65" name="Google Shape;965;p73"/>
            <p:cNvSpPr/>
            <p:nvPr/>
          </p:nvSpPr>
          <p:spPr>
            <a:xfrm rot="-123321">
              <a:off x="144300" y="1131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p73"/>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967"/>
        <p:cNvGrpSpPr/>
        <p:nvPr/>
      </p:nvGrpSpPr>
      <p:grpSpPr>
        <a:xfrm>
          <a:off x="0" y="0"/>
          <a:ext cx="0" cy="0"/>
          <a:chOff x="0" y="0"/>
          <a:chExt cx="0" cy="0"/>
        </a:xfrm>
      </p:grpSpPr>
      <p:grpSp>
        <p:nvGrpSpPr>
          <p:cNvPr id="968" name="Google Shape;968;p74"/>
          <p:cNvGrpSpPr/>
          <p:nvPr/>
        </p:nvGrpSpPr>
        <p:grpSpPr>
          <a:xfrm flipH="1">
            <a:off x="0" y="-161849"/>
            <a:ext cx="9144000" cy="5467198"/>
            <a:chOff x="0" y="-171451"/>
            <a:chExt cx="9144000" cy="5467198"/>
          </a:xfrm>
        </p:grpSpPr>
        <p:grpSp>
          <p:nvGrpSpPr>
            <p:cNvPr id="969" name="Google Shape;969;p74"/>
            <p:cNvGrpSpPr/>
            <p:nvPr/>
          </p:nvGrpSpPr>
          <p:grpSpPr>
            <a:xfrm>
              <a:off x="0" y="135850"/>
              <a:ext cx="9144000" cy="4654700"/>
              <a:chOff x="12075" y="212050"/>
              <a:chExt cx="9144000" cy="4654700"/>
            </a:xfrm>
          </p:grpSpPr>
          <p:grpSp>
            <p:nvGrpSpPr>
              <p:cNvPr id="970" name="Google Shape;970;p74"/>
              <p:cNvGrpSpPr/>
              <p:nvPr/>
            </p:nvGrpSpPr>
            <p:grpSpPr>
              <a:xfrm>
                <a:off x="12075" y="212050"/>
                <a:ext cx="9144000" cy="1396425"/>
                <a:chOff x="12075" y="212050"/>
                <a:chExt cx="9144000" cy="1396425"/>
              </a:xfrm>
            </p:grpSpPr>
            <p:cxnSp>
              <p:nvCxnSpPr>
                <p:cNvPr id="971" name="Google Shape;971;p74"/>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72" name="Google Shape;972;p74"/>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73" name="Google Shape;973;p74"/>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74" name="Google Shape;974;p74"/>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975" name="Google Shape;975;p74"/>
              <p:cNvGrpSpPr/>
              <p:nvPr/>
            </p:nvGrpSpPr>
            <p:grpSpPr>
              <a:xfrm>
                <a:off x="12075" y="2073925"/>
                <a:ext cx="9144000" cy="1396425"/>
                <a:chOff x="12075" y="212050"/>
                <a:chExt cx="9144000" cy="1396425"/>
              </a:xfrm>
            </p:grpSpPr>
            <p:cxnSp>
              <p:nvCxnSpPr>
                <p:cNvPr id="976" name="Google Shape;976;p74"/>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77" name="Google Shape;977;p74"/>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78" name="Google Shape;978;p74"/>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79" name="Google Shape;979;p74"/>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980" name="Google Shape;980;p74"/>
              <p:cNvGrpSpPr/>
              <p:nvPr/>
            </p:nvGrpSpPr>
            <p:grpSpPr>
              <a:xfrm>
                <a:off x="12075" y="3935800"/>
                <a:ext cx="9144000" cy="930950"/>
                <a:chOff x="12075" y="212050"/>
                <a:chExt cx="9144000" cy="930950"/>
              </a:xfrm>
            </p:grpSpPr>
            <p:cxnSp>
              <p:nvCxnSpPr>
                <p:cNvPr id="981" name="Google Shape;981;p74"/>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82" name="Google Shape;982;p74"/>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83" name="Google Shape;983;p74"/>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984" name="Google Shape;984;p74"/>
            <p:cNvGrpSpPr/>
            <p:nvPr/>
          </p:nvGrpSpPr>
          <p:grpSpPr>
            <a:xfrm>
              <a:off x="213575" y="-171451"/>
              <a:ext cx="8855100" cy="5467198"/>
              <a:chOff x="213575" y="-171451"/>
              <a:chExt cx="8855100" cy="5467198"/>
            </a:xfrm>
          </p:grpSpPr>
          <p:grpSp>
            <p:nvGrpSpPr>
              <p:cNvPr id="985" name="Google Shape;985;p74"/>
              <p:cNvGrpSpPr/>
              <p:nvPr/>
            </p:nvGrpSpPr>
            <p:grpSpPr>
              <a:xfrm rot="5400000">
                <a:off x="-192674" y="234798"/>
                <a:ext cx="5467198" cy="4654700"/>
                <a:chOff x="12075" y="444775"/>
                <a:chExt cx="9144000" cy="4654700"/>
              </a:xfrm>
            </p:grpSpPr>
            <p:grpSp>
              <p:nvGrpSpPr>
                <p:cNvPr id="986" name="Google Shape;986;p74"/>
                <p:cNvGrpSpPr/>
                <p:nvPr/>
              </p:nvGrpSpPr>
              <p:grpSpPr>
                <a:xfrm>
                  <a:off x="12075" y="444775"/>
                  <a:ext cx="9144000" cy="1396425"/>
                  <a:chOff x="12075" y="444775"/>
                  <a:chExt cx="9144000" cy="1396425"/>
                </a:xfrm>
              </p:grpSpPr>
              <p:cxnSp>
                <p:nvCxnSpPr>
                  <p:cNvPr id="987" name="Google Shape;987;p74"/>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88" name="Google Shape;988;p74"/>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89" name="Google Shape;989;p74"/>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90" name="Google Shape;990;p74"/>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991" name="Google Shape;991;p74"/>
                <p:cNvGrpSpPr/>
                <p:nvPr/>
              </p:nvGrpSpPr>
              <p:grpSpPr>
                <a:xfrm>
                  <a:off x="12075" y="2306650"/>
                  <a:ext cx="9144000" cy="1396425"/>
                  <a:chOff x="12075" y="444775"/>
                  <a:chExt cx="9144000" cy="1396425"/>
                </a:xfrm>
              </p:grpSpPr>
              <p:cxnSp>
                <p:nvCxnSpPr>
                  <p:cNvPr id="992" name="Google Shape;992;p74"/>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93" name="Google Shape;993;p74"/>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94" name="Google Shape;994;p74"/>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95" name="Google Shape;995;p74"/>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996" name="Google Shape;996;p74"/>
                <p:cNvGrpSpPr/>
                <p:nvPr/>
              </p:nvGrpSpPr>
              <p:grpSpPr>
                <a:xfrm>
                  <a:off x="12075" y="4168525"/>
                  <a:ext cx="9144000" cy="930950"/>
                  <a:chOff x="12075" y="444775"/>
                  <a:chExt cx="9144000" cy="930950"/>
                </a:xfrm>
              </p:grpSpPr>
              <p:cxnSp>
                <p:nvCxnSpPr>
                  <p:cNvPr id="997" name="Google Shape;997;p74"/>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98" name="Google Shape;998;p74"/>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99" name="Google Shape;999;p74"/>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1000" name="Google Shape;1000;p74"/>
              <p:cNvGrpSpPr/>
              <p:nvPr/>
            </p:nvGrpSpPr>
            <p:grpSpPr>
              <a:xfrm rot="5400000">
                <a:off x="4473201" y="700273"/>
                <a:ext cx="5467198" cy="3723750"/>
                <a:chOff x="12075" y="1375725"/>
                <a:chExt cx="9144000" cy="3723750"/>
              </a:xfrm>
            </p:grpSpPr>
            <p:grpSp>
              <p:nvGrpSpPr>
                <p:cNvPr id="1001" name="Google Shape;1001;p74"/>
                <p:cNvGrpSpPr/>
                <p:nvPr/>
              </p:nvGrpSpPr>
              <p:grpSpPr>
                <a:xfrm>
                  <a:off x="12075" y="1375725"/>
                  <a:ext cx="9144000" cy="465475"/>
                  <a:chOff x="12075" y="1375725"/>
                  <a:chExt cx="9144000" cy="465475"/>
                </a:xfrm>
              </p:grpSpPr>
              <p:cxnSp>
                <p:nvCxnSpPr>
                  <p:cNvPr id="1002" name="Google Shape;1002;p74"/>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03" name="Google Shape;1003;p74"/>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004" name="Google Shape;1004;p74"/>
                <p:cNvGrpSpPr/>
                <p:nvPr/>
              </p:nvGrpSpPr>
              <p:grpSpPr>
                <a:xfrm>
                  <a:off x="12075" y="2306650"/>
                  <a:ext cx="9144000" cy="1396425"/>
                  <a:chOff x="12075" y="444775"/>
                  <a:chExt cx="9144000" cy="1396425"/>
                </a:xfrm>
              </p:grpSpPr>
              <p:cxnSp>
                <p:nvCxnSpPr>
                  <p:cNvPr id="1005" name="Google Shape;1005;p74"/>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06" name="Google Shape;1006;p74"/>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07" name="Google Shape;1007;p74"/>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08" name="Google Shape;1008;p74"/>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009" name="Google Shape;1009;p74"/>
                <p:cNvGrpSpPr/>
                <p:nvPr/>
              </p:nvGrpSpPr>
              <p:grpSpPr>
                <a:xfrm>
                  <a:off x="12075" y="4168525"/>
                  <a:ext cx="9144000" cy="930950"/>
                  <a:chOff x="12075" y="444775"/>
                  <a:chExt cx="9144000" cy="930950"/>
                </a:xfrm>
              </p:grpSpPr>
              <p:cxnSp>
                <p:nvCxnSpPr>
                  <p:cNvPr id="1010" name="Google Shape;1010;p74"/>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11" name="Google Shape;1011;p74"/>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12" name="Google Shape;1012;p74"/>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grpSp>
      <p:sp>
        <p:nvSpPr>
          <p:cNvPr id="1013" name="Google Shape;1013;p74"/>
          <p:cNvSpPr txBox="1">
            <a:spLocks noGrp="1"/>
          </p:cNvSpPr>
          <p:nvPr>
            <p:ph type="title"/>
          </p:nvPr>
        </p:nvSpPr>
        <p:spPr>
          <a:xfrm>
            <a:off x="4125350" y="539500"/>
            <a:ext cx="4087800" cy="768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6000"/>
              <a:buNone/>
              <a:defRPr sz="45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
        <p:nvSpPr>
          <p:cNvPr id="1014" name="Google Shape;1014;p74"/>
          <p:cNvSpPr txBox="1">
            <a:spLocks noGrp="1"/>
          </p:cNvSpPr>
          <p:nvPr>
            <p:ph type="subTitle" idx="1"/>
          </p:nvPr>
        </p:nvSpPr>
        <p:spPr>
          <a:xfrm>
            <a:off x="4159414" y="1228425"/>
            <a:ext cx="4087800" cy="469200"/>
          </a:xfrm>
          <a:prstGeom prst="rect">
            <a:avLst/>
          </a:prstGeom>
          <a:solidFill>
            <a:schemeClr val="lt2"/>
          </a:solidFill>
          <a:ln>
            <a:noFill/>
          </a:ln>
        </p:spPr>
        <p:txBody>
          <a:bodyPr spcFirstLastPara="1" wrap="square" lIns="91425" tIns="91425" rIns="91425" bIns="91425" anchor="ctr" anchorCtr="0">
            <a:noAutofit/>
          </a:bodyPr>
          <a:lstStyle>
            <a:lvl1pPr lvl="0" algn="l">
              <a:lnSpc>
                <a:spcPct val="115000"/>
              </a:lnSpc>
              <a:spcBef>
                <a:spcPts val="0"/>
              </a:spcBef>
              <a:spcAft>
                <a:spcPts val="0"/>
              </a:spcAft>
              <a:buClr>
                <a:schemeClr val="dk1"/>
              </a:buClr>
              <a:buSzPts val="2400"/>
              <a:buNone/>
              <a:defRPr sz="1600">
                <a:solidFill>
                  <a:schemeClr val="dk1"/>
                </a:solidFill>
              </a:defRPr>
            </a:lvl1pPr>
            <a:lvl2pPr lvl="1" algn="l">
              <a:lnSpc>
                <a:spcPct val="100000"/>
              </a:lnSpc>
              <a:spcBef>
                <a:spcPts val="0"/>
              </a:spcBef>
              <a:spcAft>
                <a:spcPts val="0"/>
              </a:spcAft>
              <a:buClr>
                <a:schemeClr val="dk1"/>
              </a:buClr>
              <a:buSzPts val="2100"/>
              <a:buNone/>
              <a:defRPr sz="2100">
                <a:solidFill>
                  <a:schemeClr val="dk1"/>
                </a:solidFill>
              </a:defRPr>
            </a:lvl2pPr>
            <a:lvl3pPr lvl="2" algn="l">
              <a:lnSpc>
                <a:spcPct val="100000"/>
              </a:lnSpc>
              <a:spcBef>
                <a:spcPts val="0"/>
              </a:spcBef>
              <a:spcAft>
                <a:spcPts val="0"/>
              </a:spcAft>
              <a:buClr>
                <a:schemeClr val="dk1"/>
              </a:buClr>
              <a:buSzPts val="2100"/>
              <a:buNone/>
              <a:defRPr sz="2100">
                <a:solidFill>
                  <a:schemeClr val="dk1"/>
                </a:solidFill>
              </a:defRPr>
            </a:lvl3pPr>
            <a:lvl4pPr lvl="3" algn="l">
              <a:lnSpc>
                <a:spcPct val="100000"/>
              </a:lnSpc>
              <a:spcBef>
                <a:spcPts val="0"/>
              </a:spcBef>
              <a:spcAft>
                <a:spcPts val="0"/>
              </a:spcAft>
              <a:buClr>
                <a:schemeClr val="dk1"/>
              </a:buClr>
              <a:buSzPts val="2100"/>
              <a:buNone/>
              <a:defRPr sz="2100">
                <a:solidFill>
                  <a:schemeClr val="dk1"/>
                </a:solidFill>
              </a:defRPr>
            </a:lvl4pPr>
            <a:lvl5pPr lvl="4" algn="l">
              <a:lnSpc>
                <a:spcPct val="100000"/>
              </a:lnSpc>
              <a:spcBef>
                <a:spcPts val="0"/>
              </a:spcBef>
              <a:spcAft>
                <a:spcPts val="0"/>
              </a:spcAft>
              <a:buClr>
                <a:schemeClr val="dk1"/>
              </a:buClr>
              <a:buSzPts val="2100"/>
              <a:buNone/>
              <a:defRPr sz="2100">
                <a:solidFill>
                  <a:schemeClr val="dk1"/>
                </a:solidFill>
              </a:defRPr>
            </a:lvl5pPr>
            <a:lvl6pPr lvl="5" algn="l">
              <a:lnSpc>
                <a:spcPct val="100000"/>
              </a:lnSpc>
              <a:spcBef>
                <a:spcPts val="0"/>
              </a:spcBef>
              <a:spcAft>
                <a:spcPts val="0"/>
              </a:spcAft>
              <a:buClr>
                <a:schemeClr val="dk1"/>
              </a:buClr>
              <a:buSzPts val="2100"/>
              <a:buNone/>
              <a:defRPr sz="2100">
                <a:solidFill>
                  <a:schemeClr val="dk1"/>
                </a:solidFill>
              </a:defRPr>
            </a:lvl6pPr>
            <a:lvl7pPr lvl="6" algn="l">
              <a:lnSpc>
                <a:spcPct val="100000"/>
              </a:lnSpc>
              <a:spcBef>
                <a:spcPts val="0"/>
              </a:spcBef>
              <a:spcAft>
                <a:spcPts val="0"/>
              </a:spcAft>
              <a:buClr>
                <a:schemeClr val="dk1"/>
              </a:buClr>
              <a:buSzPts val="2100"/>
              <a:buNone/>
              <a:defRPr sz="2100">
                <a:solidFill>
                  <a:schemeClr val="dk1"/>
                </a:solidFill>
              </a:defRPr>
            </a:lvl7pPr>
            <a:lvl8pPr lvl="7" algn="l">
              <a:lnSpc>
                <a:spcPct val="100000"/>
              </a:lnSpc>
              <a:spcBef>
                <a:spcPts val="0"/>
              </a:spcBef>
              <a:spcAft>
                <a:spcPts val="0"/>
              </a:spcAft>
              <a:buClr>
                <a:schemeClr val="dk1"/>
              </a:buClr>
              <a:buSzPts val="2100"/>
              <a:buNone/>
              <a:defRPr sz="2100">
                <a:solidFill>
                  <a:schemeClr val="dk1"/>
                </a:solidFill>
              </a:defRPr>
            </a:lvl8pPr>
            <a:lvl9pPr lvl="8" algn="l">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015" name="Google Shape;1015;p74"/>
          <p:cNvSpPr txBox="1">
            <a:spLocks noGrp="1"/>
          </p:cNvSpPr>
          <p:nvPr>
            <p:ph type="title" idx="2"/>
          </p:nvPr>
        </p:nvSpPr>
        <p:spPr>
          <a:xfrm>
            <a:off x="4159414" y="1992700"/>
            <a:ext cx="4087800" cy="768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6000"/>
              <a:buNone/>
              <a:defRPr sz="45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
        <p:nvSpPr>
          <p:cNvPr id="1016" name="Google Shape;1016;p74"/>
          <p:cNvSpPr txBox="1">
            <a:spLocks noGrp="1"/>
          </p:cNvSpPr>
          <p:nvPr>
            <p:ph type="subTitle" idx="3"/>
          </p:nvPr>
        </p:nvSpPr>
        <p:spPr>
          <a:xfrm>
            <a:off x="4159414" y="2681615"/>
            <a:ext cx="4087800" cy="469200"/>
          </a:xfrm>
          <a:prstGeom prst="rect">
            <a:avLst/>
          </a:prstGeom>
          <a:solidFill>
            <a:schemeClr val="lt2"/>
          </a:solidFill>
          <a:ln>
            <a:noFill/>
          </a:ln>
        </p:spPr>
        <p:txBody>
          <a:bodyPr spcFirstLastPara="1" wrap="square" lIns="91425" tIns="91425" rIns="91425" bIns="91425" anchor="ctr" anchorCtr="0">
            <a:noAutofit/>
          </a:bodyPr>
          <a:lstStyle>
            <a:lvl1pPr lvl="0" algn="l">
              <a:lnSpc>
                <a:spcPct val="115000"/>
              </a:lnSpc>
              <a:spcBef>
                <a:spcPts val="0"/>
              </a:spcBef>
              <a:spcAft>
                <a:spcPts val="0"/>
              </a:spcAft>
              <a:buClr>
                <a:schemeClr val="dk1"/>
              </a:buClr>
              <a:buSzPts val="2400"/>
              <a:buNone/>
              <a:defRPr sz="1600">
                <a:solidFill>
                  <a:schemeClr val="dk1"/>
                </a:solidFill>
              </a:defRPr>
            </a:lvl1pPr>
            <a:lvl2pPr lvl="1" algn="l">
              <a:lnSpc>
                <a:spcPct val="100000"/>
              </a:lnSpc>
              <a:spcBef>
                <a:spcPts val="0"/>
              </a:spcBef>
              <a:spcAft>
                <a:spcPts val="0"/>
              </a:spcAft>
              <a:buClr>
                <a:schemeClr val="dk1"/>
              </a:buClr>
              <a:buSzPts val="2100"/>
              <a:buNone/>
              <a:defRPr sz="2100">
                <a:solidFill>
                  <a:schemeClr val="dk1"/>
                </a:solidFill>
              </a:defRPr>
            </a:lvl2pPr>
            <a:lvl3pPr lvl="2" algn="l">
              <a:lnSpc>
                <a:spcPct val="100000"/>
              </a:lnSpc>
              <a:spcBef>
                <a:spcPts val="0"/>
              </a:spcBef>
              <a:spcAft>
                <a:spcPts val="0"/>
              </a:spcAft>
              <a:buClr>
                <a:schemeClr val="dk1"/>
              </a:buClr>
              <a:buSzPts val="2100"/>
              <a:buNone/>
              <a:defRPr sz="2100">
                <a:solidFill>
                  <a:schemeClr val="dk1"/>
                </a:solidFill>
              </a:defRPr>
            </a:lvl3pPr>
            <a:lvl4pPr lvl="3" algn="l">
              <a:lnSpc>
                <a:spcPct val="100000"/>
              </a:lnSpc>
              <a:spcBef>
                <a:spcPts val="0"/>
              </a:spcBef>
              <a:spcAft>
                <a:spcPts val="0"/>
              </a:spcAft>
              <a:buClr>
                <a:schemeClr val="dk1"/>
              </a:buClr>
              <a:buSzPts val="2100"/>
              <a:buNone/>
              <a:defRPr sz="2100">
                <a:solidFill>
                  <a:schemeClr val="dk1"/>
                </a:solidFill>
              </a:defRPr>
            </a:lvl4pPr>
            <a:lvl5pPr lvl="4" algn="l">
              <a:lnSpc>
                <a:spcPct val="100000"/>
              </a:lnSpc>
              <a:spcBef>
                <a:spcPts val="0"/>
              </a:spcBef>
              <a:spcAft>
                <a:spcPts val="0"/>
              </a:spcAft>
              <a:buClr>
                <a:schemeClr val="dk1"/>
              </a:buClr>
              <a:buSzPts val="2100"/>
              <a:buNone/>
              <a:defRPr sz="2100">
                <a:solidFill>
                  <a:schemeClr val="dk1"/>
                </a:solidFill>
              </a:defRPr>
            </a:lvl5pPr>
            <a:lvl6pPr lvl="5" algn="l">
              <a:lnSpc>
                <a:spcPct val="100000"/>
              </a:lnSpc>
              <a:spcBef>
                <a:spcPts val="0"/>
              </a:spcBef>
              <a:spcAft>
                <a:spcPts val="0"/>
              </a:spcAft>
              <a:buClr>
                <a:schemeClr val="dk1"/>
              </a:buClr>
              <a:buSzPts val="2100"/>
              <a:buNone/>
              <a:defRPr sz="2100">
                <a:solidFill>
                  <a:schemeClr val="dk1"/>
                </a:solidFill>
              </a:defRPr>
            </a:lvl6pPr>
            <a:lvl7pPr lvl="6" algn="l">
              <a:lnSpc>
                <a:spcPct val="100000"/>
              </a:lnSpc>
              <a:spcBef>
                <a:spcPts val="0"/>
              </a:spcBef>
              <a:spcAft>
                <a:spcPts val="0"/>
              </a:spcAft>
              <a:buClr>
                <a:schemeClr val="dk1"/>
              </a:buClr>
              <a:buSzPts val="2100"/>
              <a:buNone/>
              <a:defRPr sz="2100">
                <a:solidFill>
                  <a:schemeClr val="dk1"/>
                </a:solidFill>
              </a:defRPr>
            </a:lvl7pPr>
            <a:lvl8pPr lvl="7" algn="l">
              <a:lnSpc>
                <a:spcPct val="100000"/>
              </a:lnSpc>
              <a:spcBef>
                <a:spcPts val="0"/>
              </a:spcBef>
              <a:spcAft>
                <a:spcPts val="0"/>
              </a:spcAft>
              <a:buClr>
                <a:schemeClr val="dk1"/>
              </a:buClr>
              <a:buSzPts val="2100"/>
              <a:buNone/>
              <a:defRPr sz="2100">
                <a:solidFill>
                  <a:schemeClr val="dk1"/>
                </a:solidFill>
              </a:defRPr>
            </a:lvl8pPr>
            <a:lvl9pPr lvl="8" algn="l">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017" name="Google Shape;1017;p74"/>
          <p:cNvSpPr txBox="1">
            <a:spLocks noGrp="1"/>
          </p:cNvSpPr>
          <p:nvPr>
            <p:ph type="title" idx="4"/>
          </p:nvPr>
        </p:nvSpPr>
        <p:spPr>
          <a:xfrm>
            <a:off x="4159414" y="3445874"/>
            <a:ext cx="4087800" cy="768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6000"/>
              <a:buNone/>
              <a:defRPr sz="45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
        <p:nvSpPr>
          <p:cNvPr id="1018" name="Google Shape;1018;p74"/>
          <p:cNvSpPr txBox="1">
            <a:spLocks noGrp="1"/>
          </p:cNvSpPr>
          <p:nvPr>
            <p:ph type="subTitle" idx="5"/>
          </p:nvPr>
        </p:nvSpPr>
        <p:spPr>
          <a:xfrm>
            <a:off x="4159414" y="4134800"/>
            <a:ext cx="4087800" cy="469200"/>
          </a:xfrm>
          <a:prstGeom prst="rect">
            <a:avLst/>
          </a:prstGeom>
          <a:solidFill>
            <a:schemeClr val="lt2"/>
          </a:solidFill>
          <a:ln>
            <a:noFill/>
          </a:ln>
        </p:spPr>
        <p:txBody>
          <a:bodyPr spcFirstLastPara="1" wrap="square" lIns="91425" tIns="91425" rIns="91425" bIns="91425" anchor="ctr" anchorCtr="0">
            <a:noAutofit/>
          </a:bodyPr>
          <a:lstStyle>
            <a:lvl1pPr lvl="0" algn="l">
              <a:lnSpc>
                <a:spcPct val="115000"/>
              </a:lnSpc>
              <a:spcBef>
                <a:spcPts val="0"/>
              </a:spcBef>
              <a:spcAft>
                <a:spcPts val="0"/>
              </a:spcAft>
              <a:buClr>
                <a:schemeClr val="dk1"/>
              </a:buClr>
              <a:buSzPts val="2400"/>
              <a:buNone/>
              <a:defRPr sz="1600">
                <a:solidFill>
                  <a:schemeClr val="dk1"/>
                </a:solidFill>
              </a:defRPr>
            </a:lvl1pPr>
            <a:lvl2pPr lvl="1" algn="l">
              <a:lnSpc>
                <a:spcPct val="100000"/>
              </a:lnSpc>
              <a:spcBef>
                <a:spcPts val="0"/>
              </a:spcBef>
              <a:spcAft>
                <a:spcPts val="0"/>
              </a:spcAft>
              <a:buClr>
                <a:schemeClr val="dk1"/>
              </a:buClr>
              <a:buSzPts val="2100"/>
              <a:buNone/>
              <a:defRPr sz="2100">
                <a:solidFill>
                  <a:schemeClr val="dk1"/>
                </a:solidFill>
              </a:defRPr>
            </a:lvl2pPr>
            <a:lvl3pPr lvl="2" algn="l">
              <a:lnSpc>
                <a:spcPct val="100000"/>
              </a:lnSpc>
              <a:spcBef>
                <a:spcPts val="0"/>
              </a:spcBef>
              <a:spcAft>
                <a:spcPts val="0"/>
              </a:spcAft>
              <a:buClr>
                <a:schemeClr val="dk1"/>
              </a:buClr>
              <a:buSzPts val="2100"/>
              <a:buNone/>
              <a:defRPr sz="2100">
                <a:solidFill>
                  <a:schemeClr val="dk1"/>
                </a:solidFill>
              </a:defRPr>
            </a:lvl3pPr>
            <a:lvl4pPr lvl="3" algn="l">
              <a:lnSpc>
                <a:spcPct val="100000"/>
              </a:lnSpc>
              <a:spcBef>
                <a:spcPts val="0"/>
              </a:spcBef>
              <a:spcAft>
                <a:spcPts val="0"/>
              </a:spcAft>
              <a:buClr>
                <a:schemeClr val="dk1"/>
              </a:buClr>
              <a:buSzPts val="2100"/>
              <a:buNone/>
              <a:defRPr sz="2100">
                <a:solidFill>
                  <a:schemeClr val="dk1"/>
                </a:solidFill>
              </a:defRPr>
            </a:lvl4pPr>
            <a:lvl5pPr lvl="4" algn="l">
              <a:lnSpc>
                <a:spcPct val="100000"/>
              </a:lnSpc>
              <a:spcBef>
                <a:spcPts val="0"/>
              </a:spcBef>
              <a:spcAft>
                <a:spcPts val="0"/>
              </a:spcAft>
              <a:buClr>
                <a:schemeClr val="dk1"/>
              </a:buClr>
              <a:buSzPts val="2100"/>
              <a:buNone/>
              <a:defRPr sz="2100">
                <a:solidFill>
                  <a:schemeClr val="dk1"/>
                </a:solidFill>
              </a:defRPr>
            </a:lvl5pPr>
            <a:lvl6pPr lvl="5" algn="l">
              <a:lnSpc>
                <a:spcPct val="100000"/>
              </a:lnSpc>
              <a:spcBef>
                <a:spcPts val="0"/>
              </a:spcBef>
              <a:spcAft>
                <a:spcPts val="0"/>
              </a:spcAft>
              <a:buClr>
                <a:schemeClr val="dk1"/>
              </a:buClr>
              <a:buSzPts val="2100"/>
              <a:buNone/>
              <a:defRPr sz="2100">
                <a:solidFill>
                  <a:schemeClr val="dk1"/>
                </a:solidFill>
              </a:defRPr>
            </a:lvl6pPr>
            <a:lvl7pPr lvl="6" algn="l">
              <a:lnSpc>
                <a:spcPct val="100000"/>
              </a:lnSpc>
              <a:spcBef>
                <a:spcPts val="0"/>
              </a:spcBef>
              <a:spcAft>
                <a:spcPts val="0"/>
              </a:spcAft>
              <a:buClr>
                <a:schemeClr val="dk1"/>
              </a:buClr>
              <a:buSzPts val="2100"/>
              <a:buNone/>
              <a:defRPr sz="2100">
                <a:solidFill>
                  <a:schemeClr val="dk1"/>
                </a:solidFill>
              </a:defRPr>
            </a:lvl7pPr>
            <a:lvl8pPr lvl="7" algn="l">
              <a:lnSpc>
                <a:spcPct val="100000"/>
              </a:lnSpc>
              <a:spcBef>
                <a:spcPts val="0"/>
              </a:spcBef>
              <a:spcAft>
                <a:spcPts val="0"/>
              </a:spcAft>
              <a:buClr>
                <a:schemeClr val="dk1"/>
              </a:buClr>
              <a:buSzPts val="2100"/>
              <a:buNone/>
              <a:defRPr sz="2100">
                <a:solidFill>
                  <a:schemeClr val="dk1"/>
                </a:solidFill>
              </a:defRPr>
            </a:lvl8pPr>
            <a:lvl9pPr lvl="8" algn="l">
              <a:lnSpc>
                <a:spcPct val="100000"/>
              </a:lnSpc>
              <a:spcBef>
                <a:spcPts val="0"/>
              </a:spcBef>
              <a:spcAft>
                <a:spcPts val="0"/>
              </a:spcAft>
              <a:buClr>
                <a:schemeClr val="dk1"/>
              </a:buClr>
              <a:buSzPts val="2100"/>
              <a:buNone/>
              <a:defRPr sz="2100">
                <a:solidFill>
                  <a:schemeClr val="dk1"/>
                </a:solidFill>
              </a:defRPr>
            </a:lvl9pPr>
          </a:lstStyle>
          <a:p>
            <a:endParaRPr/>
          </a:p>
        </p:txBody>
      </p:sp>
      <p:grpSp>
        <p:nvGrpSpPr>
          <p:cNvPr id="1019" name="Google Shape;1019;p74"/>
          <p:cNvGrpSpPr/>
          <p:nvPr/>
        </p:nvGrpSpPr>
        <p:grpSpPr>
          <a:xfrm>
            <a:off x="-7" y="167200"/>
            <a:ext cx="8952584" cy="4904835"/>
            <a:chOff x="-7" y="167200"/>
            <a:chExt cx="8952584" cy="4904835"/>
          </a:xfrm>
        </p:grpSpPr>
        <p:grpSp>
          <p:nvGrpSpPr>
            <p:cNvPr id="1020" name="Google Shape;1020;p74"/>
            <p:cNvGrpSpPr/>
            <p:nvPr/>
          </p:nvGrpSpPr>
          <p:grpSpPr>
            <a:xfrm>
              <a:off x="-7" y="167200"/>
              <a:ext cx="8952584" cy="4746442"/>
              <a:chOff x="-7" y="167200"/>
              <a:chExt cx="8952584" cy="4746442"/>
            </a:xfrm>
          </p:grpSpPr>
          <p:grpSp>
            <p:nvGrpSpPr>
              <p:cNvPr id="1021" name="Google Shape;1021;p74"/>
              <p:cNvGrpSpPr/>
              <p:nvPr/>
            </p:nvGrpSpPr>
            <p:grpSpPr>
              <a:xfrm>
                <a:off x="-7" y="167200"/>
                <a:ext cx="1266969" cy="226224"/>
                <a:chOff x="-7" y="167200"/>
                <a:chExt cx="1266969" cy="226224"/>
              </a:xfrm>
            </p:grpSpPr>
            <p:sp>
              <p:nvSpPr>
                <p:cNvPr id="1022" name="Google Shape;1022;p74"/>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p74"/>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4" name="Google Shape;1024;p74"/>
              <p:cNvGrpSpPr/>
              <p:nvPr/>
            </p:nvGrpSpPr>
            <p:grpSpPr>
              <a:xfrm>
                <a:off x="7519182" y="245168"/>
                <a:ext cx="1433395" cy="4668474"/>
                <a:chOff x="7519182" y="245168"/>
                <a:chExt cx="1433395" cy="4668474"/>
              </a:xfrm>
            </p:grpSpPr>
            <p:sp>
              <p:nvSpPr>
                <p:cNvPr id="1025" name="Google Shape;1025;p74"/>
                <p:cNvSpPr/>
                <p:nvPr/>
              </p:nvSpPr>
              <p:spPr>
                <a:xfrm>
                  <a:off x="8593476" y="4554701"/>
                  <a:ext cx="359101" cy="358941"/>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74"/>
                <p:cNvSpPr/>
                <p:nvPr/>
              </p:nvSpPr>
              <p:spPr>
                <a:xfrm>
                  <a:off x="7519182" y="24516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027" name="Google Shape;1027;p74"/>
            <p:cNvGrpSpPr/>
            <p:nvPr/>
          </p:nvGrpSpPr>
          <p:grpSpPr>
            <a:xfrm flipH="1">
              <a:off x="8195652" y="4784989"/>
              <a:ext cx="291257" cy="287046"/>
              <a:chOff x="5456048" y="1794743"/>
              <a:chExt cx="178248" cy="175682"/>
            </a:xfrm>
          </p:grpSpPr>
          <p:sp>
            <p:nvSpPr>
              <p:cNvPr id="1028" name="Google Shape;1028;p74"/>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74"/>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030"/>
        <p:cNvGrpSpPr/>
        <p:nvPr/>
      </p:nvGrpSpPr>
      <p:grpSpPr>
        <a:xfrm>
          <a:off x="0" y="0"/>
          <a:ext cx="0" cy="0"/>
          <a:chOff x="0" y="0"/>
          <a:chExt cx="0" cy="0"/>
        </a:xfrm>
      </p:grpSpPr>
      <p:grpSp>
        <p:nvGrpSpPr>
          <p:cNvPr id="1031" name="Google Shape;1031;p75"/>
          <p:cNvGrpSpPr/>
          <p:nvPr/>
        </p:nvGrpSpPr>
        <p:grpSpPr>
          <a:xfrm flipH="1">
            <a:off x="0" y="-161849"/>
            <a:ext cx="9144000" cy="5467198"/>
            <a:chOff x="0" y="-171451"/>
            <a:chExt cx="9144000" cy="5467198"/>
          </a:xfrm>
        </p:grpSpPr>
        <p:grpSp>
          <p:nvGrpSpPr>
            <p:cNvPr id="1032" name="Google Shape;1032;p75"/>
            <p:cNvGrpSpPr/>
            <p:nvPr/>
          </p:nvGrpSpPr>
          <p:grpSpPr>
            <a:xfrm>
              <a:off x="0" y="135850"/>
              <a:ext cx="9144000" cy="4654700"/>
              <a:chOff x="12075" y="212050"/>
              <a:chExt cx="9144000" cy="4654700"/>
            </a:xfrm>
          </p:grpSpPr>
          <p:grpSp>
            <p:nvGrpSpPr>
              <p:cNvPr id="1033" name="Google Shape;1033;p75"/>
              <p:cNvGrpSpPr/>
              <p:nvPr/>
            </p:nvGrpSpPr>
            <p:grpSpPr>
              <a:xfrm>
                <a:off x="12075" y="212050"/>
                <a:ext cx="9144000" cy="1396425"/>
                <a:chOff x="12075" y="212050"/>
                <a:chExt cx="9144000" cy="1396425"/>
              </a:xfrm>
            </p:grpSpPr>
            <p:cxnSp>
              <p:nvCxnSpPr>
                <p:cNvPr id="1034" name="Google Shape;1034;p75"/>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35" name="Google Shape;1035;p75"/>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36" name="Google Shape;1036;p75"/>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37" name="Google Shape;1037;p75"/>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038" name="Google Shape;1038;p75"/>
              <p:cNvGrpSpPr/>
              <p:nvPr/>
            </p:nvGrpSpPr>
            <p:grpSpPr>
              <a:xfrm>
                <a:off x="12075" y="2073925"/>
                <a:ext cx="9144000" cy="1396425"/>
                <a:chOff x="12075" y="212050"/>
                <a:chExt cx="9144000" cy="1396425"/>
              </a:xfrm>
            </p:grpSpPr>
            <p:cxnSp>
              <p:nvCxnSpPr>
                <p:cNvPr id="1039" name="Google Shape;1039;p75"/>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40" name="Google Shape;1040;p75"/>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41" name="Google Shape;1041;p75"/>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42" name="Google Shape;1042;p75"/>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043" name="Google Shape;1043;p75"/>
              <p:cNvGrpSpPr/>
              <p:nvPr/>
            </p:nvGrpSpPr>
            <p:grpSpPr>
              <a:xfrm>
                <a:off x="12075" y="3935800"/>
                <a:ext cx="9144000" cy="930950"/>
                <a:chOff x="12075" y="212050"/>
                <a:chExt cx="9144000" cy="930950"/>
              </a:xfrm>
            </p:grpSpPr>
            <p:cxnSp>
              <p:nvCxnSpPr>
                <p:cNvPr id="1044" name="Google Shape;1044;p75"/>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45" name="Google Shape;1045;p75"/>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46" name="Google Shape;1046;p75"/>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1047" name="Google Shape;1047;p75"/>
            <p:cNvGrpSpPr/>
            <p:nvPr/>
          </p:nvGrpSpPr>
          <p:grpSpPr>
            <a:xfrm>
              <a:off x="213575" y="-171451"/>
              <a:ext cx="8855100" cy="5467198"/>
              <a:chOff x="213575" y="-171451"/>
              <a:chExt cx="8855100" cy="5467198"/>
            </a:xfrm>
          </p:grpSpPr>
          <p:grpSp>
            <p:nvGrpSpPr>
              <p:cNvPr id="1048" name="Google Shape;1048;p75"/>
              <p:cNvGrpSpPr/>
              <p:nvPr/>
            </p:nvGrpSpPr>
            <p:grpSpPr>
              <a:xfrm rot="5400000">
                <a:off x="-192674" y="234798"/>
                <a:ext cx="5467198" cy="4654700"/>
                <a:chOff x="12075" y="444775"/>
                <a:chExt cx="9144000" cy="4654700"/>
              </a:xfrm>
            </p:grpSpPr>
            <p:grpSp>
              <p:nvGrpSpPr>
                <p:cNvPr id="1049" name="Google Shape;1049;p75"/>
                <p:cNvGrpSpPr/>
                <p:nvPr/>
              </p:nvGrpSpPr>
              <p:grpSpPr>
                <a:xfrm>
                  <a:off x="12075" y="444775"/>
                  <a:ext cx="9144000" cy="1396425"/>
                  <a:chOff x="12075" y="444775"/>
                  <a:chExt cx="9144000" cy="1396425"/>
                </a:xfrm>
              </p:grpSpPr>
              <p:cxnSp>
                <p:nvCxnSpPr>
                  <p:cNvPr id="1050" name="Google Shape;1050;p75"/>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51" name="Google Shape;1051;p75"/>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52" name="Google Shape;1052;p75"/>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53" name="Google Shape;1053;p75"/>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054" name="Google Shape;1054;p75"/>
                <p:cNvGrpSpPr/>
                <p:nvPr/>
              </p:nvGrpSpPr>
              <p:grpSpPr>
                <a:xfrm>
                  <a:off x="12075" y="2306650"/>
                  <a:ext cx="9144000" cy="1396425"/>
                  <a:chOff x="12075" y="444775"/>
                  <a:chExt cx="9144000" cy="1396425"/>
                </a:xfrm>
              </p:grpSpPr>
              <p:cxnSp>
                <p:nvCxnSpPr>
                  <p:cNvPr id="1055" name="Google Shape;1055;p75"/>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56" name="Google Shape;1056;p75"/>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57" name="Google Shape;1057;p75"/>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58" name="Google Shape;1058;p75"/>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059" name="Google Shape;1059;p75"/>
                <p:cNvGrpSpPr/>
                <p:nvPr/>
              </p:nvGrpSpPr>
              <p:grpSpPr>
                <a:xfrm>
                  <a:off x="12075" y="4168525"/>
                  <a:ext cx="9144000" cy="930950"/>
                  <a:chOff x="12075" y="444775"/>
                  <a:chExt cx="9144000" cy="930950"/>
                </a:xfrm>
              </p:grpSpPr>
              <p:cxnSp>
                <p:nvCxnSpPr>
                  <p:cNvPr id="1060" name="Google Shape;1060;p75"/>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61" name="Google Shape;1061;p75"/>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62" name="Google Shape;1062;p75"/>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1063" name="Google Shape;1063;p75"/>
              <p:cNvGrpSpPr/>
              <p:nvPr/>
            </p:nvGrpSpPr>
            <p:grpSpPr>
              <a:xfrm rot="5400000">
                <a:off x="4473201" y="700273"/>
                <a:ext cx="5467198" cy="3723750"/>
                <a:chOff x="12075" y="1375725"/>
                <a:chExt cx="9144000" cy="3723750"/>
              </a:xfrm>
            </p:grpSpPr>
            <p:grpSp>
              <p:nvGrpSpPr>
                <p:cNvPr id="1064" name="Google Shape;1064;p75"/>
                <p:cNvGrpSpPr/>
                <p:nvPr/>
              </p:nvGrpSpPr>
              <p:grpSpPr>
                <a:xfrm>
                  <a:off x="12075" y="1375725"/>
                  <a:ext cx="9144000" cy="465475"/>
                  <a:chOff x="12075" y="1375725"/>
                  <a:chExt cx="9144000" cy="465475"/>
                </a:xfrm>
              </p:grpSpPr>
              <p:cxnSp>
                <p:nvCxnSpPr>
                  <p:cNvPr id="1065" name="Google Shape;1065;p75"/>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66" name="Google Shape;1066;p75"/>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067" name="Google Shape;1067;p75"/>
                <p:cNvGrpSpPr/>
                <p:nvPr/>
              </p:nvGrpSpPr>
              <p:grpSpPr>
                <a:xfrm>
                  <a:off x="12075" y="2306650"/>
                  <a:ext cx="9144000" cy="1396425"/>
                  <a:chOff x="12075" y="444775"/>
                  <a:chExt cx="9144000" cy="1396425"/>
                </a:xfrm>
              </p:grpSpPr>
              <p:cxnSp>
                <p:nvCxnSpPr>
                  <p:cNvPr id="1068" name="Google Shape;1068;p75"/>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69" name="Google Shape;1069;p75"/>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70" name="Google Shape;1070;p75"/>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71" name="Google Shape;1071;p75"/>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072" name="Google Shape;1072;p75"/>
                <p:cNvGrpSpPr/>
                <p:nvPr/>
              </p:nvGrpSpPr>
              <p:grpSpPr>
                <a:xfrm>
                  <a:off x="12075" y="4168525"/>
                  <a:ext cx="9144000" cy="930950"/>
                  <a:chOff x="12075" y="444775"/>
                  <a:chExt cx="9144000" cy="930950"/>
                </a:xfrm>
              </p:grpSpPr>
              <p:cxnSp>
                <p:nvCxnSpPr>
                  <p:cNvPr id="1073" name="Google Shape;1073;p75"/>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74" name="Google Shape;1074;p75"/>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75" name="Google Shape;1075;p75"/>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grpSp>
      <p:grpSp>
        <p:nvGrpSpPr>
          <p:cNvPr id="1076" name="Google Shape;1076;p75"/>
          <p:cNvGrpSpPr/>
          <p:nvPr/>
        </p:nvGrpSpPr>
        <p:grpSpPr>
          <a:xfrm>
            <a:off x="-7" y="167200"/>
            <a:ext cx="8952587" cy="4867172"/>
            <a:chOff x="-7" y="167200"/>
            <a:chExt cx="8952587" cy="4867172"/>
          </a:xfrm>
        </p:grpSpPr>
        <p:grpSp>
          <p:nvGrpSpPr>
            <p:cNvPr id="1077" name="Google Shape;1077;p75"/>
            <p:cNvGrpSpPr/>
            <p:nvPr/>
          </p:nvGrpSpPr>
          <p:grpSpPr>
            <a:xfrm>
              <a:off x="-7" y="167200"/>
              <a:ext cx="1266969" cy="226224"/>
              <a:chOff x="-7" y="167200"/>
              <a:chExt cx="1266969" cy="226224"/>
            </a:xfrm>
          </p:grpSpPr>
          <p:sp>
            <p:nvSpPr>
              <p:cNvPr id="1078" name="Google Shape;1078;p75"/>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75"/>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80" name="Google Shape;1080;p75"/>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81" name="Google Shape;1081;p75"/>
          <p:cNvSpPr txBox="1">
            <a:spLocks noGrp="1"/>
          </p:cNvSpPr>
          <p:nvPr>
            <p:ph type="title"/>
          </p:nvPr>
        </p:nvSpPr>
        <p:spPr>
          <a:xfrm>
            <a:off x="893125" y="1508550"/>
            <a:ext cx="2697600" cy="1063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082" name="Google Shape;1082;p75"/>
          <p:cNvSpPr txBox="1">
            <a:spLocks noGrp="1"/>
          </p:cNvSpPr>
          <p:nvPr>
            <p:ph type="subTitle" idx="1"/>
          </p:nvPr>
        </p:nvSpPr>
        <p:spPr>
          <a:xfrm>
            <a:off x="893125" y="2571750"/>
            <a:ext cx="2697600" cy="10632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grpSp>
        <p:nvGrpSpPr>
          <p:cNvPr id="64" name="Google Shape;64;p58"/>
          <p:cNvGrpSpPr/>
          <p:nvPr/>
        </p:nvGrpSpPr>
        <p:grpSpPr>
          <a:xfrm flipH="1">
            <a:off x="0" y="-161849"/>
            <a:ext cx="9144000" cy="5467198"/>
            <a:chOff x="0" y="-171451"/>
            <a:chExt cx="9144000" cy="5467198"/>
          </a:xfrm>
        </p:grpSpPr>
        <p:grpSp>
          <p:nvGrpSpPr>
            <p:cNvPr id="65" name="Google Shape;65;p58"/>
            <p:cNvGrpSpPr/>
            <p:nvPr/>
          </p:nvGrpSpPr>
          <p:grpSpPr>
            <a:xfrm>
              <a:off x="0" y="135850"/>
              <a:ext cx="9144000" cy="4654700"/>
              <a:chOff x="12075" y="212050"/>
              <a:chExt cx="9144000" cy="4654700"/>
            </a:xfrm>
          </p:grpSpPr>
          <p:grpSp>
            <p:nvGrpSpPr>
              <p:cNvPr id="66" name="Google Shape;66;p58"/>
              <p:cNvGrpSpPr/>
              <p:nvPr/>
            </p:nvGrpSpPr>
            <p:grpSpPr>
              <a:xfrm>
                <a:off x="12075" y="212050"/>
                <a:ext cx="9144000" cy="1396425"/>
                <a:chOff x="12075" y="212050"/>
                <a:chExt cx="9144000" cy="1396425"/>
              </a:xfrm>
            </p:grpSpPr>
            <p:cxnSp>
              <p:nvCxnSpPr>
                <p:cNvPr id="67" name="Google Shape;67;p58"/>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8" name="Google Shape;68;p58"/>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9" name="Google Shape;69;p58"/>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0" name="Google Shape;70;p58"/>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71" name="Google Shape;71;p58"/>
              <p:cNvGrpSpPr/>
              <p:nvPr/>
            </p:nvGrpSpPr>
            <p:grpSpPr>
              <a:xfrm>
                <a:off x="12075" y="2073925"/>
                <a:ext cx="9144000" cy="1396425"/>
                <a:chOff x="12075" y="212050"/>
                <a:chExt cx="9144000" cy="1396425"/>
              </a:xfrm>
            </p:grpSpPr>
            <p:cxnSp>
              <p:nvCxnSpPr>
                <p:cNvPr id="72" name="Google Shape;72;p58"/>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3" name="Google Shape;73;p58"/>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4" name="Google Shape;74;p58"/>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5" name="Google Shape;75;p58"/>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76" name="Google Shape;76;p58"/>
              <p:cNvGrpSpPr/>
              <p:nvPr/>
            </p:nvGrpSpPr>
            <p:grpSpPr>
              <a:xfrm>
                <a:off x="12075" y="3935800"/>
                <a:ext cx="9144000" cy="930950"/>
                <a:chOff x="12075" y="212050"/>
                <a:chExt cx="9144000" cy="930950"/>
              </a:xfrm>
            </p:grpSpPr>
            <p:cxnSp>
              <p:nvCxnSpPr>
                <p:cNvPr id="77" name="Google Shape;77;p58"/>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8" name="Google Shape;78;p58"/>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9" name="Google Shape;79;p58"/>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80" name="Google Shape;80;p58"/>
            <p:cNvGrpSpPr/>
            <p:nvPr/>
          </p:nvGrpSpPr>
          <p:grpSpPr>
            <a:xfrm>
              <a:off x="213575" y="-171451"/>
              <a:ext cx="8855100" cy="5467198"/>
              <a:chOff x="213575" y="-171451"/>
              <a:chExt cx="8855100" cy="5467198"/>
            </a:xfrm>
          </p:grpSpPr>
          <p:grpSp>
            <p:nvGrpSpPr>
              <p:cNvPr id="81" name="Google Shape;81;p58"/>
              <p:cNvGrpSpPr/>
              <p:nvPr/>
            </p:nvGrpSpPr>
            <p:grpSpPr>
              <a:xfrm rot="5400000">
                <a:off x="-192674" y="234798"/>
                <a:ext cx="5467198" cy="4654700"/>
                <a:chOff x="12075" y="444775"/>
                <a:chExt cx="9144000" cy="4654700"/>
              </a:xfrm>
            </p:grpSpPr>
            <p:grpSp>
              <p:nvGrpSpPr>
                <p:cNvPr id="82" name="Google Shape;82;p58"/>
                <p:cNvGrpSpPr/>
                <p:nvPr/>
              </p:nvGrpSpPr>
              <p:grpSpPr>
                <a:xfrm>
                  <a:off x="12075" y="444775"/>
                  <a:ext cx="9144000" cy="1396425"/>
                  <a:chOff x="12075" y="444775"/>
                  <a:chExt cx="9144000" cy="1396425"/>
                </a:xfrm>
              </p:grpSpPr>
              <p:cxnSp>
                <p:nvCxnSpPr>
                  <p:cNvPr id="83" name="Google Shape;83;p58"/>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4" name="Google Shape;84;p58"/>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5" name="Google Shape;85;p58"/>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6" name="Google Shape;86;p58"/>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87" name="Google Shape;87;p58"/>
                <p:cNvGrpSpPr/>
                <p:nvPr/>
              </p:nvGrpSpPr>
              <p:grpSpPr>
                <a:xfrm>
                  <a:off x="12075" y="2306650"/>
                  <a:ext cx="9144000" cy="1396425"/>
                  <a:chOff x="12075" y="444775"/>
                  <a:chExt cx="9144000" cy="1396425"/>
                </a:xfrm>
              </p:grpSpPr>
              <p:cxnSp>
                <p:nvCxnSpPr>
                  <p:cNvPr id="88" name="Google Shape;88;p58"/>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9" name="Google Shape;89;p58"/>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0" name="Google Shape;90;p58"/>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1" name="Google Shape;91;p58"/>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92" name="Google Shape;92;p58"/>
                <p:cNvGrpSpPr/>
                <p:nvPr/>
              </p:nvGrpSpPr>
              <p:grpSpPr>
                <a:xfrm>
                  <a:off x="12075" y="4168525"/>
                  <a:ext cx="9144000" cy="930950"/>
                  <a:chOff x="12075" y="444775"/>
                  <a:chExt cx="9144000" cy="930950"/>
                </a:xfrm>
              </p:grpSpPr>
              <p:cxnSp>
                <p:nvCxnSpPr>
                  <p:cNvPr id="93" name="Google Shape;93;p58"/>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4" name="Google Shape;94;p58"/>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5" name="Google Shape;95;p58"/>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96" name="Google Shape;96;p58"/>
              <p:cNvGrpSpPr/>
              <p:nvPr/>
            </p:nvGrpSpPr>
            <p:grpSpPr>
              <a:xfrm rot="5400000">
                <a:off x="4473201" y="700273"/>
                <a:ext cx="5467198" cy="3723750"/>
                <a:chOff x="12075" y="1375725"/>
                <a:chExt cx="9144000" cy="3723750"/>
              </a:xfrm>
            </p:grpSpPr>
            <p:grpSp>
              <p:nvGrpSpPr>
                <p:cNvPr id="97" name="Google Shape;97;p58"/>
                <p:cNvGrpSpPr/>
                <p:nvPr/>
              </p:nvGrpSpPr>
              <p:grpSpPr>
                <a:xfrm>
                  <a:off x="12075" y="1375725"/>
                  <a:ext cx="9144000" cy="465475"/>
                  <a:chOff x="12075" y="1375725"/>
                  <a:chExt cx="9144000" cy="465475"/>
                </a:xfrm>
              </p:grpSpPr>
              <p:cxnSp>
                <p:nvCxnSpPr>
                  <p:cNvPr id="98" name="Google Shape;98;p58"/>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9" name="Google Shape;99;p58"/>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00" name="Google Shape;100;p58"/>
                <p:cNvGrpSpPr/>
                <p:nvPr/>
              </p:nvGrpSpPr>
              <p:grpSpPr>
                <a:xfrm>
                  <a:off x="12075" y="2306650"/>
                  <a:ext cx="9144000" cy="1396425"/>
                  <a:chOff x="12075" y="444775"/>
                  <a:chExt cx="9144000" cy="1396425"/>
                </a:xfrm>
              </p:grpSpPr>
              <p:cxnSp>
                <p:nvCxnSpPr>
                  <p:cNvPr id="101" name="Google Shape;101;p58"/>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2" name="Google Shape;102;p58"/>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3" name="Google Shape;103;p58"/>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4" name="Google Shape;104;p58"/>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05" name="Google Shape;105;p58"/>
                <p:cNvGrpSpPr/>
                <p:nvPr/>
              </p:nvGrpSpPr>
              <p:grpSpPr>
                <a:xfrm>
                  <a:off x="12075" y="4168525"/>
                  <a:ext cx="9144000" cy="930950"/>
                  <a:chOff x="12075" y="444775"/>
                  <a:chExt cx="9144000" cy="930950"/>
                </a:xfrm>
              </p:grpSpPr>
              <p:cxnSp>
                <p:nvCxnSpPr>
                  <p:cNvPr id="106" name="Google Shape;106;p58"/>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7" name="Google Shape;107;p58"/>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8" name="Google Shape;108;p58"/>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grpSp>
      <p:sp>
        <p:nvSpPr>
          <p:cNvPr id="109" name="Google Shape;109;p58"/>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grpSp>
        <p:nvGrpSpPr>
          <p:cNvPr id="110" name="Google Shape;110;p58"/>
          <p:cNvGrpSpPr/>
          <p:nvPr/>
        </p:nvGrpSpPr>
        <p:grpSpPr>
          <a:xfrm>
            <a:off x="141641" y="92498"/>
            <a:ext cx="8827867" cy="4945087"/>
            <a:chOff x="141641" y="92498"/>
            <a:chExt cx="8827867" cy="4945087"/>
          </a:xfrm>
        </p:grpSpPr>
        <p:grpSp>
          <p:nvGrpSpPr>
            <p:cNvPr id="111" name="Google Shape;111;p58"/>
            <p:cNvGrpSpPr/>
            <p:nvPr/>
          </p:nvGrpSpPr>
          <p:grpSpPr>
            <a:xfrm>
              <a:off x="8918459" y="243592"/>
              <a:ext cx="51049" cy="774143"/>
              <a:chOff x="8211712" y="2037146"/>
              <a:chExt cx="34742" cy="526951"/>
            </a:xfrm>
          </p:grpSpPr>
          <p:sp>
            <p:nvSpPr>
              <p:cNvPr id="112" name="Google Shape;112;p58"/>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58"/>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58"/>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58"/>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58"/>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58"/>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58"/>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9" name="Google Shape;119;p58"/>
            <p:cNvGrpSpPr/>
            <p:nvPr/>
          </p:nvGrpSpPr>
          <p:grpSpPr>
            <a:xfrm>
              <a:off x="173907" y="4750539"/>
              <a:ext cx="291257" cy="287046"/>
              <a:chOff x="5456048" y="1794743"/>
              <a:chExt cx="178248" cy="175682"/>
            </a:xfrm>
          </p:grpSpPr>
          <p:sp>
            <p:nvSpPr>
              <p:cNvPr id="120" name="Google Shape;120;p58"/>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58"/>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2" name="Google Shape;122;p58"/>
            <p:cNvSpPr/>
            <p:nvPr/>
          </p:nvSpPr>
          <p:spPr>
            <a:xfrm rot="-123321">
              <a:off x="144300" y="1131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58"/>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083"/>
        <p:cNvGrpSpPr/>
        <p:nvPr/>
      </p:nvGrpSpPr>
      <p:grpSpPr>
        <a:xfrm>
          <a:off x="0" y="0"/>
          <a:ext cx="0" cy="0"/>
          <a:chOff x="0" y="0"/>
          <a:chExt cx="0" cy="0"/>
        </a:xfrm>
      </p:grpSpPr>
      <p:grpSp>
        <p:nvGrpSpPr>
          <p:cNvPr id="1084" name="Google Shape;1084;p76"/>
          <p:cNvGrpSpPr/>
          <p:nvPr/>
        </p:nvGrpSpPr>
        <p:grpSpPr>
          <a:xfrm flipH="1">
            <a:off x="0" y="-161849"/>
            <a:ext cx="9144000" cy="5467198"/>
            <a:chOff x="0" y="-171451"/>
            <a:chExt cx="9144000" cy="5467198"/>
          </a:xfrm>
        </p:grpSpPr>
        <p:grpSp>
          <p:nvGrpSpPr>
            <p:cNvPr id="1085" name="Google Shape;1085;p76"/>
            <p:cNvGrpSpPr/>
            <p:nvPr/>
          </p:nvGrpSpPr>
          <p:grpSpPr>
            <a:xfrm>
              <a:off x="0" y="135850"/>
              <a:ext cx="9144000" cy="4654700"/>
              <a:chOff x="12075" y="212050"/>
              <a:chExt cx="9144000" cy="4654700"/>
            </a:xfrm>
          </p:grpSpPr>
          <p:grpSp>
            <p:nvGrpSpPr>
              <p:cNvPr id="1086" name="Google Shape;1086;p76"/>
              <p:cNvGrpSpPr/>
              <p:nvPr/>
            </p:nvGrpSpPr>
            <p:grpSpPr>
              <a:xfrm>
                <a:off x="12075" y="212050"/>
                <a:ext cx="9144000" cy="1396425"/>
                <a:chOff x="12075" y="212050"/>
                <a:chExt cx="9144000" cy="1396425"/>
              </a:xfrm>
            </p:grpSpPr>
            <p:cxnSp>
              <p:nvCxnSpPr>
                <p:cNvPr id="1087" name="Google Shape;1087;p76"/>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88" name="Google Shape;1088;p76"/>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89" name="Google Shape;1089;p76"/>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90" name="Google Shape;1090;p76"/>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091" name="Google Shape;1091;p76"/>
              <p:cNvGrpSpPr/>
              <p:nvPr/>
            </p:nvGrpSpPr>
            <p:grpSpPr>
              <a:xfrm>
                <a:off x="12075" y="2073925"/>
                <a:ext cx="9144000" cy="1396425"/>
                <a:chOff x="12075" y="212050"/>
                <a:chExt cx="9144000" cy="1396425"/>
              </a:xfrm>
            </p:grpSpPr>
            <p:cxnSp>
              <p:nvCxnSpPr>
                <p:cNvPr id="1092" name="Google Shape;1092;p76"/>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93" name="Google Shape;1093;p76"/>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94" name="Google Shape;1094;p76"/>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95" name="Google Shape;1095;p76"/>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096" name="Google Shape;1096;p76"/>
              <p:cNvGrpSpPr/>
              <p:nvPr/>
            </p:nvGrpSpPr>
            <p:grpSpPr>
              <a:xfrm>
                <a:off x="12075" y="3935800"/>
                <a:ext cx="9144000" cy="930950"/>
                <a:chOff x="12075" y="212050"/>
                <a:chExt cx="9144000" cy="930950"/>
              </a:xfrm>
            </p:grpSpPr>
            <p:cxnSp>
              <p:nvCxnSpPr>
                <p:cNvPr id="1097" name="Google Shape;1097;p76"/>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98" name="Google Shape;1098;p76"/>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99" name="Google Shape;1099;p76"/>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1100" name="Google Shape;1100;p76"/>
            <p:cNvGrpSpPr/>
            <p:nvPr/>
          </p:nvGrpSpPr>
          <p:grpSpPr>
            <a:xfrm>
              <a:off x="213575" y="-171451"/>
              <a:ext cx="8855100" cy="5467198"/>
              <a:chOff x="213575" y="-171451"/>
              <a:chExt cx="8855100" cy="5467198"/>
            </a:xfrm>
          </p:grpSpPr>
          <p:grpSp>
            <p:nvGrpSpPr>
              <p:cNvPr id="1101" name="Google Shape;1101;p76"/>
              <p:cNvGrpSpPr/>
              <p:nvPr/>
            </p:nvGrpSpPr>
            <p:grpSpPr>
              <a:xfrm rot="5400000">
                <a:off x="-192674" y="234798"/>
                <a:ext cx="5467198" cy="4654700"/>
                <a:chOff x="12075" y="444775"/>
                <a:chExt cx="9144000" cy="4654700"/>
              </a:xfrm>
            </p:grpSpPr>
            <p:grpSp>
              <p:nvGrpSpPr>
                <p:cNvPr id="1102" name="Google Shape;1102;p76"/>
                <p:cNvGrpSpPr/>
                <p:nvPr/>
              </p:nvGrpSpPr>
              <p:grpSpPr>
                <a:xfrm>
                  <a:off x="12075" y="444775"/>
                  <a:ext cx="9144000" cy="1396425"/>
                  <a:chOff x="12075" y="444775"/>
                  <a:chExt cx="9144000" cy="1396425"/>
                </a:xfrm>
              </p:grpSpPr>
              <p:cxnSp>
                <p:nvCxnSpPr>
                  <p:cNvPr id="1103" name="Google Shape;1103;p76"/>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04" name="Google Shape;1104;p76"/>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05" name="Google Shape;1105;p76"/>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06" name="Google Shape;1106;p76"/>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107" name="Google Shape;1107;p76"/>
                <p:cNvGrpSpPr/>
                <p:nvPr/>
              </p:nvGrpSpPr>
              <p:grpSpPr>
                <a:xfrm>
                  <a:off x="12075" y="2306650"/>
                  <a:ext cx="9144000" cy="1396425"/>
                  <a:chOff x="12075" y="444775"/>
                  <a:chExt cx="9144000" cy="1396425"/>
                </a:xfrm>
              </p:grpSpPr>
              <p:cxnSp>
                <p:nvCxnSpPr>
                  <p:cNvPr id="1108" name="Google Shape;1108;p76"/>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09" name="Google Shape;1109;p76"/>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10" name="Google Shape;1110;p76"/>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11" name="Google Shape;1111;p76"/>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112" name="Google Shape;1112;p76"/>
                <p:cNvGrpSpPr/>
                <p:nvPr/>
              </p:nvGrpSpPr>
              <p:grpSpPr>
                <a:xfrm>
                  <a:off x="12075" y="4168525"/>
                  <a:ext cx="9144000" cy="930950"/>
                  <a:chOff x="12075" y="444775"/>
                  <a:chExt cx="9144000" cy="930950"/>
                </a:xfrm>
              </p:grpSpPr>
              <p:cxnSp>
                <p:nvCxnSpPr>
                  <p:cNvPr id="1113" name="Google Shape;1113;p76"/>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14" name="Google Shape;1114;p76"/>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15" name="Google Shape;1115;p76"/>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1116" name="Google Shape;1116;p76"/>
              <p:cNvGrpSpPr/>
              <p:nvPr/>
            </p:nvGrpSpPr>
            <p:grpSpPr>
              <a:xfrm rot="5400000">
                <a:off x="4473201" y="700273"/>
                <a:ext cx="5467198" cy="3723750"/>
                <a:chOff x="12075" y="1375725"/>
                <a:chExt cx="9144000" cy="3723750"/>
              </a:xfrm>
            </p:grpSpPr>
            <p:grpSp>
              <p:nvGrpSpPr>
                <p:cNvPr id="1117" name="Google Shape;1117;p76"/>
                <p:cNvGrpSpPr/>
                <p:nvPr/>
              </p:nvGrpSpPr>
              <p:grpSpPr>
                <a:xfrm>
                  <a:off x="12075" y="1375725"/>
                  <a:ext cx="9144000" cy="465475"/>
                  <a:chOff x="12075" y="1375725"/>
                  <a:chExt cx="9144000" cy="465475"/>
                </a:xfrm>
              </p:grpSpPr>
              <p:cxnSp>
                <p:nvCxnSpPr>
                  <p:cNvPr id="1118" name="Google Shape;1118;p76"/>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19" name="Google Shape;1119;p76"/>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120" name="Google Shape;1120;p76"/>
                <p:cNvGrpSpPr/>
                <p:nvPr/>
              </p:nvGrpSpPr>
              <p:grpSpPr>
                <a:xfrm>
                  <a:off x="12075" y="2306650"/>
                  <a:ext cx="9144000" cy="1396425"/>
                  <a:chOff x="12075" y="444775"/>
                  <a:chExt cx="9144000" cy="1396425"/>
                </a:xfrm>
              </p:grpSpPr>
              <p:cxnSp>
                <p:nvCxnSpPr>
                  <p:cNvPr id="1121" name="Google Shape;1121;p76"/>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22" name="Google Shape;1122;p76"/>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23" name="Google Shape;1123;p76"/>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24" name="Google Shape;1124;p76"/>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125" name="Google Shape;1125;p76"/>
                <p:cNvGrpSpPr/>
                <p:nvPr/>
              </p:nvGrpSpPr>
              <p:grpSpPr>
                <a:xfrm>
                  <a:off x="12075" y="4168525"/>
                  <a:ext cx="9144000" cy="930950"/>
                  <a:chOff x="12075" y="444775"/>
                  <a:chExt cx="9144000" cy="930950"/>
                </a:xfrm>
              </p:grpSpPr>
              <p:cxnSp>
                <p:nvCxnSpPr>
                  <p:cNvPr id="1126" name="Google Shape;1126;p76"/>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27" name="Google Shape;1127;p76"/>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28" name="Google Shape;1128;p76"/>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grpSp>
      <p:grpSp>
        <p:nvGrpSpPr>
          <p:cNvPr id="1129" name="Google Shape;1129;p76"/>
          <p:cNvGrpSpPr/>
          <p:nvPr/>
        </p:nvGrpSpPr>
        <p:grpSpPr>
          <a:xfrm>
            <a:off x="-7" y="117416"/>
            <a:ext cx="8941384" cy="4905858"/>
            <a:chOff x="-7" y="117416"/>
            <a:chExt cx="8941384" cy="4905858"/>
          </a:xfrm>
        </p:grpSpPr>
        <p:grpSp>
          <p:nvGrpSpPr>
            <p:cNvPr id="1130" name="Google Shape;1130;p76"/>
            <p:cNvGrpSpPr/>
            <p:nvPr/>
          </p:nvGrpSpPr>
          <p:grpSpPr>
            <a:xfrm>
              <a:off x="-7" y="4797050"/>
              <a:ext cx="1266969" cy="226224"/>
              <a:chOff x="-7" y="167200"/>
              <a:chExt cx="1266969" cy="226224"/>
            </a:xfrm>
          </p:grpSpPr>
          <p:sp>
            <p:nvSpPr>
              <p:cNvPr id="1131" name="Google Shape;1131;p76"/>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2" name="Google Shape;1132;p76"/>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33" name="Google Shape;1133;p76"/>
            <p:cNvSpPr/>
            <p:nvPr/>
          </p:nvSpPr>
          <p:spPr>
            <a:xfrm>
              <a:off x="8608176" y="4514350"/>
              <a:ext cx="333201" cy="33304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76"/>
            <p:cNvSpPr/>
            <p:nvPr/>
          </p:nvSpPr>
          <p:spPr>
            <a:xfrm>
              <a:off x="1861082" y="117416"/>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35" name="Google Shape;1135;p76"/>
          <p:cNvSpPr txBox="1">
            <a:spLocks noGrp="1"/>
          </p:cNvSpPr>
          <p:nvPr>
            <p:ph type="title"/>
          </p:nvPr>
        </p:nvSpPr>
        <p:spPr>
          <a:xfrm>
            <a:off x="5516826" y="1395925"/>
            <a:ext cx="2668200" cy="1060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1136" name="Google Shape;1136;p76"/>
          <p:cNvSpPr txBox="1">
            <a:spLocks noGrp="1"/>
          </p:cNvSpPr>
          <p:nvPr>
            <p:ph type="subTitle" idx="1"/>
          </p:nvPr>
        </p:nvSpPr>
        <p:spPr>
          <a:xfrm>
            <a:off x="5516953" y="2456725"/>
            <a:ext cx="2668200" cy="1080300"/>
          </a:xfrm>
          <a:prstGeom prst="rect">
            <a:avLst/>
          </a:prstGeom>
          <a:noFill/>
          <a:ln>
            <a:noFill/>
          </a:ln>
        </p:spPr>
        <p:txBody>
          <a:bodyPr spcFirstLastPara="1" wrap="square" lIns="91425" tIns="91425" rIns="91425" bIns="91425" anchor="t" anchorCtr="0">
            <a:noAutofit/>
          </a:bodyPr>
          <a:lstStyle>
            <a:lvl1pPr lvl="0" algn="r">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37"/>
        <p:cNvGrpSpPr/>
        <p:nvPr/>
      </p:nvGrpSpPr>
      <p:grpSpPr>
        <a:xfrm>
          <a:off x="0" y="0"/>
          <a:ext cx="0" cy="0"/>
          <a:chOff x="0" y="0"/>
          <a:chExt cx="0" cy="0"/>
        </a:xfrm>
      </p:grpSpPr>
      <p:grpSp>
        <p:nvGrpSpPr>
          <p:cNvPr id="1138" name="Google Shape;1138;p77"/>
          <p:cNvGrpSpPr/>
          <p:nvPr/>
        </p:nvGrpSpPr>
        <p:grpSpPr>
          <a:xfrm flipH="1">
            <a:off x="0" y="-161849"/>
            <a:ext cx="9144000" cy="5467198"/>
            <a:chOff x="0" y="-171451"/>
            <a:chExt cx="9144000" cy="5467198"/>
          </a:xfrm>
        </p:grpSpPr>
        <p:grpSp>
          <p:nvGrpSpPr>
            <p:cNvPr id="1139" name="Google Shape;1139;p77"/>
            <p:cNvGrpSpPr/>
            <p:nvPr/>
          </p:nvGrpSpPr>
          <p:grpSpPr>
            <a:xfrm>
              <a:off x="0" y="135850"/>
              <a:ext cx="9144000" cy="4654700"/>
              <a:chOff x="12075" y="212050"/>
              <a:chExt cx="9144000" cy="4654700"/>
            </a:xfrm>
          </p:grpSpPr>
          <p:grpSp>
            <p:nvGrpSpPr>
              <p:cNvPr id="1140" name="Google Shape;1140;p77"/>
              <p:cNvGrpSpPr/>
              <p:nvPr/>
            </p:nvGrpSpPr>
            <p:grpSpPr>
              <a:xfrm>
                <a:off x="12075" y="212050"/>
                <a:ext cx="9144000" cy="1396425"/>
                <a:chOff x="12075" y="212050"/>
                <a:chExt cx="9144000" cy="1396425"/>
              </a:xfrm>
            </p:grpSpPr>
            <p:cxnSp>
              <p:nvCxnSpPr>
                <p:cNvPr id="1141" name="Google Shape;1141;p77"/>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42" name="Google Shape;1142;p77"/>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43" name="Google Shape;1143;p77"/>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44" name="Google Shape;1144;p77"/>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145" name="Google Shape;1145;p77"/>
              <p:cNvGrpSpPr/>
              <p:nvPr/>
            </p:nvGrpSpPr>
            <p:grpSpPr>
              <a:xfrm>
                <a:off x="12075" y="2073925"/>
                <a:ext cx="9144000" cy="1396425"/>
                <a:chOff x="12075" y="212050"/>
                <a:chExt cx="9144000" cy="1396425"/>
              </a:xfrm>
            </p:grpSpPr>
            <p:cxnSp>
              <p:nvCxnSpPr>
                <p:cNvPr id="1146" name="Google Shape;1146;p77"/>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47" name="Google Shape;1147;p77"/>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48" name="Google Shape;1148;p77"/>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49" name="Google Shape;1149;p77"/>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150" name="Google Shape;1150;p77"/>
              <p:cNvGrpSpPr/>
              <p:nvPr/>
            </p:nvGrpSpPr>
            <p:grpSpPr>
              <a:xfrm>
                <a:off x="12075" y="3935800"/>
                <a:ext cx="9144000" cy="930950"/>
                <a:chOff x="12075" y="212050"/>
                <a:chExt cx="9144000" cy="930950"/>
              </a:xfrm>
            </p:grpSpPr>
            <p:cxnSp>
              <p:nvCxnSpPr>
                <p:cNvPr id="1151" name="Google Shape;1151;p77"/>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52" name="Google Shape;1152;p77"/>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53" name="Google Shape;1153;p77"/>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1154" name="Google Shape;1154;p77"/>
            <p:cNvGrpSpPr/>
            <p:nvPr/>
          </p:nvGrpSpPr>
          <p:grpSpPr>
            <a:xfrm>
              <a:off x="213575" y="-171451"/>
              <a:ext cx="8855100" cy="5467198"/>
              <a:chOff x="213575" y="-171451"/>
              <a:chExt cx="8855100" cy="5467198"/>
            </a:xfrm>
          </p:grpSpPr>
          <p:grpSp>
            <p:nvGrpSpPr>
              <p:cNvPr id="1155" name="Google Shape;1155;p77"/>
              <p:cNvGrpSpPr/>
              <p:nvPr/>
            </p:nvGrpSpPr>
            <p:grpSpPr>
              <a:xfrm rot="5400000">
                <a:off x="-192674" y="234798"/>
                <a:ext cx="5467198" cy="4654700"/>
                <a:chOff x="12075" y="444775"/>
                <a:chExt cx="9144000" cy="4654700"/>
              </a:xfrm>
            </p:grpSpPr>
            <p:grpSp>
              <p:nvGrpSpPr>
                <p:cNvPr id="1156" name="Google Shape;1156;p77"/>
                <p:cNvGrpSpPr/>
                <p:nvPr/>
              </p:nvGrpSpPr>
              <p:grpSpPr>
                <a:xfrm>
                  <a:off x="12075" y="444775"/>
                  <a:ext cx="9144000" cy="1396425"/>
                  <a:chOff x="12075" y="444775"/>
                  <a:chExt cx="9144000" cy="1396425"/>
                </a:xfrm>
              </p:grpSpPr>
              <p:cxnSp>
                <p:nvCxnSpPr>
                  <p:cNvPr id="1157" name="Google Shape;1157;p77"/>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58" name="Google Shape;1158;p77"/>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59" name="Google Shape;1159;p77"/>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60" name="Google Shape;1160;p77"/>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161" name="Google Shape;1161;p77"/>
                <p:cNvGrpSpPr/>
                <p:nvPr/>
              </p:nvGrpSpPr>
              <p:grpSpPr>
                <a:xfrm>
                  <a:off x="12075" y="2306650"/>
                  <a:ext cx="9144000" cy="1396425"/>
                  <a:chOff x="12075" y="444775"/>
                  <a:chExt cx="9144000" cy="1396425"/>
                </a:xfrm>
              </p:grpSpPr>
              <p:cxnSp>
                <p:nvCxnSpPr>
                  <p:cNvPr id="1162" name="Google Shape;1162;p77"/>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63" name="Google Shape;1163;p77"/>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64" name="Google Shape;1164;p77"/>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65" name="Google Shape;1165;p77"/>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166" name="Google Shape;1166;p77"/>
                <p:cNvGrpSpPr/>
                <p:nvPr/>
              </p:nvGrpSpPr>
              <p:grpSpPr>
                <a:xfrm>
                  <a:off x="12075" y="4168525"/>
                  <a:ext cx="9144000" cy="930950"/>
                  <a:chOff x="12075" y="444775"/>
                  <a:chExt cx="9144000" cy="930950"/>
                </a:xfrm>
              </p:grpSpPr>
              <p:cxnSp>
                <p:nvCxnSpPr>
                  <p:cNvPr id="1167" name="Google Shape;1167;p77"/>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68" name="Google Shape;1168;p77"/>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69" name="Google Shape;1169;p77"/>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1170" name="Google Shape;1170;p77"/>
              <p:cNvGrpSpPr/>
              <p:nvPr/>
            </p:nvGrpSpPr>
            <p:grpSpPr>
              <a:xfrm rot="5400000">
                <a:off x="4473201" y="700273"/>
                <a:ext cx="5467198" cy="3723750"/>
                <a:chOff x="12075" y="1375725"/>
                <a:chExt cx="9144000" cy="3723750"/>
              </a:xfrm>
            </p:grpSpPr>
            <p:grpSp>
              <p:nvGrpSpPr>
                <p:cNvPr id="1171" name="Google Shape;1171;p77"/>
                <p:cNvGrpSpPr/>
                <p:nvPr/>
              </p:nvGrpSpPr>
              <p:grpSpPr>
                <a:xfrm>
                  <a:off x="12075" y="1375725"/>
                  <a:ext cx="9144000" cy="465475"/>
                  <a:chOff x="12075" y="1375725"/>
                  <a:chExt cx="9144000" cy="465475"/>
                </a:xfrm>
              </p:grpSpPr>
              <p:cxnSp>
                <p:nvCxnSpPr>
                  <p:cNvPr id="1172" name="Google Shape;1172;p77"/>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73" name="Google Shape;1173;p77"/>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174" name="Google Shape;1174;p77"/>
                <p:cNvGrpSpPr/>
                <p:nvPr/>
              </p:nvGrpSpPr>
              <p:grpSpPr>
                <a:xfrm>
                  <a:off x="12075" y="2306650"/>
                  <a:ext cx="9144000" cy="1396425"/>
                  <a:chOff x="12075" y="444775"/>
                  <a:chExt cx="9144000" cy="1396425"/>
                </a:xfrm>
              </p:grpSpPr>
              <p:cxnSp>
                <p:nvCxnSpPr>
                  <p:cNvPr id="1175" name="Google Shape;1175;p77"/>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76" name="Google Shape;1176;p77"/>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77" name="Google Shape;1177;p77"/>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78" name="Google Shape;1178;p77"/>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179" name="Google Shape;1179;p77"/>
                <p:cNvGrpSpPr/>
                <p:nvPr/>
              </p:nvGrpSpPr>
              <p:grpSpPr>
                <a:xfrm>
                  <a:off x="12075" y="4168525"/>
                  <a:ext cx="9144000" cy="930950"/>
                  <a:chOff x="12075" y="444775"/>
                  <a:chExt cx="9144000" cy="930950"/>
                </a:xfrm>
              </p:grpSpPr>
              <p:cxnSp>
                <p:nvCxnSpPr>
                  <p:cNvPr id="1180" name="Google Shape;1180;p77"/>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81" name="Google Shape;1181;p77"/>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82" name="Google Shape;1182;p77"/>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grpSp>
      <p:grpSp>
        <p:nvGrpSpPr>
          <p:cNvPr id="1183" name="Google Shape;1183;p77"/>
          <p:cNvGrpSpPr/>
          <p:nvPr/>
        </p:nvGrpSpPr>
        <p:grpSpPr>
          <a:xfrm>
            <a:off x="-7" y="167200"/>
            <a:ext cx="8952587" cy="4867172"/>
            <a:chOff x="-7" y="167200"/>
            <a:chExt cx="8952587" cy="4867172"/>
          </a:xfrm>
        </p:grpSpPr>
        <p:grpSp>
          <p:nvGrpSpPr>
            <p:cNvPr id="1184" name="Google Shape;1184;p77"/>
            <p:cNvGrpSpPr/>
            <p:nvPr/>
          </p:nvGrpSpPr>
          <p:grpSpPr>
            <a:xfrm>
              <a:off x="7519182" y="4467918"/>
              <a:ext cx="1433398" cy="566454"/>
              <a:chOff x="7519182" y="4467918"/>
              <a:chExt cx="1433398" cy="566454"/>
            </a:xfrm>
          </p:grpSpPr>
          <p:sp>
            <p:nvSpPr>
              <p:cNvPr id="1185" name="Google Shape;1185;p77"/>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77"/>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7" name="Google Shape;1187;p77"/>
            <p:cNvGrpSpPr/>
            <p:nvPr/>
          </p:nvGrpSpPr>
          <p:grpSpPr>
            <a:xfrm>
              <a:off x="-7" y="167200"/>
              <a:ext cx="1266969" cy="226224"/>
              <a:chOff x="-7" y="167200"/>
              <a:chExt cx="1266969" cy="226224"/>
            </a:xfrm>
          </p:grpSpPr>
          <p:sp>
            <p:nvSpPr>
              <p:cNvPr id="1188" name="Google Shape;1188;p77"/>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77"/>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90" name="Google Shape;1190;p7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1191" name="Google Shape;1191;p77"/>
          <p:cNvSpPr txBox="1">
            <a:spLocks noGrp="1"/>
          </p:cNvSpPr>
          <p:nvPr>
            <p:ph type="subTitle" idx="1"/>
          </p:nvPr>
        </p:nvSpPr>
        <p:spPr>
          <a:xfrm>
            <a:off x="5055284" y="3771424"/>
            <a:ext cx="2505600" cy="5727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92" name="Google Shape;1192;p77"/>
          <p:cNvSpPr txBox="1">
            <a:spLocks noGrp="1"/>
          </p:cNvSpPr>
          <p:nvPr>
            <p:ph type="subTitle" idx="2"/>
          </p:nvPr>
        </p:nvSpPr>
        <p:spPr>
          <a:xfrm>
            <a:off x="1583300" y="3771424"/>
            <a:ext cx="2505600" cy="5727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93" name="Google Shape;1193;p77"/>
          <p:cNvSpPr txBox="1">
            <a:spLocks noGrp="1"/>
          </p:cNvSpPr>
          <p:nvPr>
            <p:ph type="subTitle" idx="3"/>
          </p:nvPr>
        </p:nvSpPr>
        <p:spPr>
          <a:xfrm>
            <a:off x="5055275" y="3274925"/>
            <a:ext cx="2505600" cy="5727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194" name="Google Shape;1194;p77"/>
          <p:cNvSpPr txBox="1">
            <a:spLocks noGrp="1"/>
          </p:cNvSpPr>
          <p:nvPr>
            <p:ph type="subTitle" idx="4"/>
          </p:nvPr>
        </p:nvSpPr>
        <p:spPr>
          <a:xfrm>
            <a:off x="1583075" y="3274925"/>
            <a:ext cx="2505600" cy="5727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95"/>
        <p:cNvGrpSpPr/>
        <p:nvPr/>
      </p:nvGrpSpPr>
      <p:grpSpPr>
        <a:xfrm>
          <a:off x="0" y="0"/>
          <a:ext cx="0" cy="0"/>
          <a:chOff x="0" y="0"/>
          <a:chExt cx="0" cy="0"/>
        </a:xfrm>
      </p:grpSpPr>
      <p:grpSp>
        <p:nvGrpSpPr>
          <p:cNvPr id="1196" name="Google Shape;1196;p78"/>
          <p:cNvGrpSpPr/>
          <p:nvPr/>
        </p:nvGrpSpPr>
        <p:grpSpPr>
          <a:xfrm flipH="1">
            <a:off x="0" y="-161849"/>
            <a:ext cx="9144000" cy="5467198"/>
            <a:chOff x="0" y="-171451"/>
            <a:chExt cx="9144000" cy="5467198"/>
          </a:xfrm>
        </p:grpSpPr>
        <p:grpSp>
          <p:nvGrpSpPr>
            <p:cNvPr id="1197" name="Google Shape;1197;p78"/>
            <p:cNvGrpSpPr/>
            <p:nvPr/>
          </p:nvGrpSpPr>
          <p:grpSpPr>
            <a:xfrm>
              <a:off x="0" y="135850"/>
              <a:ext cx="9144000" cy="4654700"/>
              <a:chOff x="12075" y="212050"/>
              <a:chExt cx="9144000" cy="4654700"/>
            </a:xfrm>
          </p:grpSpPr>
          <p:grpSp>
            <p:nvGrpSpPr>
              <p:cNvPr id="1198" name="Google Shape;1198;p78"/>
              <p:cNvGrpSpPr/>
              <p:nvPr/>
            </p:nvGrpSpPr>
            <p:grpSpPr>
              <a:xfrm>
                <a:off x="12075" y="212050"/>
                <a:ext cx="9144000" cy="1396425"/>
                <a:chOff x="12075" y="212050"/>
                <a:chExt cx="9144000" cy="1396425"/>
              </a:xfrm>
            </p:grpSpPr>
            <p:cxnSp>
              <p:nvCxnSpPr>
                <p:cNvPr id="1199" name="Google Shape;1199;p78"/>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00" name="Google Shape;1200;p78"/>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01" name="Google Shape;1201;p78"/>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02" name="Google Shape;1202;p78"/>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203" name="Google Shape;1203;p78"/>
              <p:cNvGrpSpPr/>
              <p:nvPr/>
            </p:nvGrpSpPr>
            <p:grpSpPr>
              <a:xfrm>
                <a:off x="12075" y="2073925"/>
                <a:ext cx="9144000" cy="1396425"/>
                <a:chOff x="12075" y="212050"/>
                <a:chExt cx="9144000" cy="1396425"/>
              </a:xfrm>
            </p:grpSpPr>
            <p:cxnSp>
              <p:nvCxnSpPr>
                <p:cNvPr id="1204" name="Google Shape;1204;p78"/>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05" name="Google Shape;1205;p78"/>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06" name="Google Shape;1206;p78"/>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07" name="Google Shape;1207;p78"/>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208" name="Google Shape;1208;p78"/>
              <p:cNvGrpSpPr/>
              <p:nvPr/>
            </p:nvGrpSpPr>
            <p:grpSpPr>
              <a:xfrm>
                <a:off x="12075" y="3935800"/>
                <a:ext cx="9144000" cy="930950"/>
                <a:chOff x="12075" y="212050"/>
                <a:chExt cx="9144000" cy="930950"/>
              </a:xfrm>
            </p:grpSpPr>
            <p:cxnSp>
              <p:nvCxnSpPr>
                <p:cNvPr id="1209" name="Google Shape;1209;p78"/>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10" name="Google Shape;1210;p78"/>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11" name="Google Shape;1211;p78"/>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1212" name="Google Shape;1212;p78"/>
            <p:cNvGrpSpPr/>
            <p:nvPr/>
          </p:nvGrpSpPr>
          <p:grpSpPr>
            <a:xfrm>
              <a:off x="213575" y="-171451"/>
              <a:ext cx="8855100" cy="5467198"/>
              <a:chOff x="213575" y="-171451"/>
              <a:chExt cx="8855100" cy="5467198"/>
            </a:xfrm>
          </p:grpSpPr>
          <p:grpSp>
            <p:nvGrpSpPr>
              <p:cNvPr id="1213" name="Google Shape;1213;p78"/>
              <p:cNvGrpSpPr/>
              <p:nvPr/>
            </p:nvGrpSpPr>
            <p:grpSpPr>
              <a:xfrm rot="5400000">
                <a:off x="-192674" y="234798"/>
                <a:ext cx="5467198" cy="4654700"/>
                <a:chOff x="12075" y="444775"/>
                <a:chExt cx="9144000" cy="4654700"/>
              </a:xfrm>
            </p:grpSpPr>
            <p:grpSp>
              <p:nvGrpSpPr>
                <p:cNvPr id="1214" name="Google Shape;1214;p78"/>
                <p:cNvGrpSpPr/>
                <p:nvPr/>
              </p:nvGrpSpPr>
              <p:grpSpPr>
                <a:xfrm>
                  <a:off x="12075" y="444775"/>
                  <a:ext cx="9144000" cy="1396425"/>
                  <a:chOff x="12075" y="444775"/>
                  <a:chExt cx="9144000" cy="1396425"/>
                </a:xfrm>
              </p:grpSpPr>
              <p:cxnSp>
                <p:nvCxnSpPr>
                  <p:cNvPr id="1215" name="Google Shape;1215;p78"/>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16" name="Google Shape;1216;p78"/>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17" name="Google Shape;1217;p78"/>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18" name="Google Shape;1218;p78"/>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219" name="Google Shape;1219;p78"/>
                <p:cNvGrpSpPr/>
                <p:nvPr/>
              </p:nvGrpSpPr>
              <p:grpSpPr>
                <a:xfrm>
                  <a:off x="12075" y="2306650"/>
                  <a:ext cx="9144000" cy="1396425"/>
                  <a:chOff x="12075" y="444775"/>
                  <a:chExt cx="9144000" cy="1396425"/>
                </a:xfrm>
              </p:grpSpPr>
              <p:cxnSp>
                <p:nvCxnSpPr>
                  <p:cNvPr id="1220" name="Google Shape;1220;p78"/>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21" name="Google Shape;1221;p78"/>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22" name="Google Shape;1222;p78"/>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23" name="Google Shape;1223;p78"/>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224" name="Google Shape;1224;p78"/>
                <p:cNvGrpSpPr/>
                <p:nvPr/>
              </p:nvGrpSpPr>
              <p:grpSpPr>
                <a:xfrm>
                  <a:off x="12075" y="4168525"/>
                  <a:ext cx="9144000" cy="930950"/>
                  <a:chOff x="12075" y="444775"/>
                  <a:chExt cx="9144000" cy="930950"/>
                </a:xfrm>
              </p:grpSpPr>
              <p:cxnSp>
                <p:nvCxnSpPr>
                  <p:cNvPr id="1225" name="Google Shape;1225;p78"/>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26" name="Google Shape;1226;p78"/>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27" name="Google Shape;1227;p78"/>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1228" name="Google Shape;1228;p78"/>
              <p:cNvGrpSpPr/>
              <p:nvPr/>
            </p:nvGrpSpPr>
            <p:grpSpPr>
              <a:xfrm rot="5400000">
                <a:off x="4473201" y="700273"/>
                <a:ext cx="5467198" cy="3723750"/>
                <a:chOff x="12075" y="1375725"/>
                <a:chExt cx="9144000" cy="3723750"/>
              </a:xfrm>
            </p:grpSpPr>
            <p:grpSp>
              <p:nvGrpSpPr>
                <p:cNvPr id="1229" name="Google Shape;1229;p78"/>
                <p:cNvGrpSpPr/>
                <p:nvPr/>
              </p:nvGrpSpPr>
              <p:grpSpPr>
                <a:xfrm>
                  <a:off x="12075" y="1375725"/>
                  <a:ext cx="9144000" cy="465475"/>
                  <a:chOff x="12075" y="1375725"/>
                  <a:chExt cx="9144000" cy="465475"/>
                </a:xfrm>
              </p:grpSpPr>
              <p:cxnSp>
                <p:nvCxnSpPr>
                  <p:cNvPr id="1230" name="Google Shape;1230;p78"/>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31" name="Google Shape;1231;p78"/>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232" name="Google Shape;1232;p78"/>
                <p:cNvGrpSpPr/>
                <p:nvPr/>
              </p:nvGrpSpPr>
              <p:grpSpPr>
                <a:xfrm>
                  <a:off x="12075" y="2306650"/>
                  <a:ext cx="9144000" cy="1396425"/>
                  <a:chOff x="12075" y="444775"/>
                  <a:chExt cx="9144000" cy="1396425"/>
                </a:xfrm>
              </p:grpSpPr>
              <p:cxnSp>
                <p:nvCxnSpPr>
                  <p:cNvPr id="1233" name="Google Shape;1233;p78"/>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34" name="Google Shape;1234;p78"/>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35" name="Google Shape;1235;p78"/>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36" name="Google Shape;1236;p78"/>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237" name="Google Shape;1237;p78"/>
                <p:cNvGrpSpPr/>
                <p:nvPr/>
              </p:nvGrpSpPr>
              <p:grpSpPr>
                <a:xfrm>
                  <a:off x="12075" y="4168525"/>
                  <a:ext cx="9144000" cy="930950"/>
                  <a:chOff x="12075" y="444775"/>
                  <a:chExt cx="9144000" cy="930950"/>
                </a:xfrm>
              </p:grpSpPr>
              <p:cxnSp>
                <p:nvCxnSpPr>
                  <p:cNvPr id="1238" name="Google Shape;1238;p78"/>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39" name="Google Shape;1239;p78"/>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40" name="Google Shape;1240;p78"/>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grpSp>
      <p:grpSp>
        <p:nvGrpSpPr>
          <p:cNvPr id="1241" name="Google Shape;1241;p78"/>
          <p:cNvGrpSpPr/>
          <p:nvPr/>
        </p:nvGrpSpPr>
        <p:grpSpPr>
          <a:xfrm>
            <a:off x="-7" y="167200"/>
            <a:ext cx="8952587" cy="4867172"/>
            <a:chOff x="-7" y="167200"/>
            <a:chExt cx="8952587" cy="4867172"/>
          </a:xfrm>
        </p:grpSpPr>
        <p:sp>
          <p:nvSpPr>
            <p:cNvPr id="1242" name="Google Shape;1242;p78"/>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43" name="Google Shape;1243;p78"/>
            <p:cNvGrpSpPr/>
            <p:nvPr/>
          </p:nvGrpSpPr>
          <p:grpSpPr>
            <a:xfrm>
              <a:off x="-7" y="167200"/>
              <a:ext cx="1266969" cy="226224"/>
              <a:chOff x="-7" y="167200"/>
              <a:chExt cx="1266969" cy="226224"/>
            </a:xfrm>
          </p:grpSpPr>
          <p:sp>
            <p:nvSpPr>
              <p:cNvPr id="1244" name="Google Shape;1244;p78"/>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5" name="Google Shape;1245;p78"/>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46" name="Google Shape;1246;p78"/>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1247" name="Google Shape;1247;p78"/>
          <p:cNvSpPr txBox="1">
            <a:spLocks noGrp="1"/>
          </p:cNvSpPr>
          <p:nvPr>
            <p:ph type="body" idx="1"/>
          </p:nvPr>
        </p:nvSpPr>
        <p:spPr>
          <a:xfrm>
            <a:off x="720000" y="1215751"/>
            <a:ext cx="7704000" cy="475500"/>
          </a:xfrm>
          <a:prstGeom prst="rect">
            <a:avLst/>
          </a:prstGeom>
          <a:noFill/>
          <a:ln>
            <a:noFill/>
          </a:ln>
        </p:spPr>
        <p:txBody>
          <a:bodyPr spcFirstLastPara="1" wrap="square" lIns="91425" tIns="91425" rIns="91425" bIns="91425" anchor="t" anchorCtr="0">
            <a:noAutofit/>
          </a:bodyPr>
          <a:lstStyle>
            <a:lvl1pPr marL="457200" lvl="0" indent="-317500" algn="ctr">
              <a:lnSpc>
                <a:spcPct val="115000"/>
              </a:lnSpc>
              <a:spcBef>
                <a:spcPts val="0"/>
              </a:spcBef>
              <a:spcAft>
                <a:spcPts val="0"/>
              </a:spcAft>
              <a:buSzPts val="1400"/>
              <a:buFont typeface="Nunito Light"/>
              <a:buChar char="●"/>
              <a:defRPr/>
            </a:lvl1pPr>
            <a:lvl2pPr marL="914400" lvl="1" indent="-317500" algn="ctr">
              <a:lnSpc>
                <a:spcPct val="100000"/>
              </a:lnSpc>
              <a:spcBef>
                <a:spcPts val="0"/>
              </a:spcBef>
              <a:spcAft>
                <a:spcPts val="0"/>
              </a:spcAft>
              <a:buSzPts val="1400"/>
              <a:buFont typeface="Nunito Light"/>
              <a:buChar char="○"/>
              <a:defRPr/>
            </a:lvl2pPr>
            <a:lvl3pPr marL="1371600" lvl="2" indent="-317500" algn="ctr">
              <a:lnSpc>
                <a:spcPct val="100000"/>
              </a:lnSpc>
              <a:spcBef>
                <a:spcPts val="0"/>
              </a:spcBef>
              <a:spcAft>
                <a:spcPts val="0"/>
              </a:spcAft>
              <a:buSzPts val="1400"/>
              <a:buFont typeface="Nunito Light"/>
              <a:buChar char="■"/>
              <a:defRPr/>
            </a:lvl3pPr>
            <a:lvl4pPr marL="1828800" lvl="3" indent="-317500" algn="ctr">
              <a:lnSpc>
                <a:spcPct val="100000"/>
              </a:lnSpc>
              <a:spcBef>
                <a:spcPts val="0"/>
              </a:spcBef>
              <a:spcAft>
                <a:spcPts val="0"/>
              </a:spcAft>
              <a:buSzPts val="1400"/>
              <a:buFont typeface="Nunito Light"/>
              <a:buChar char="●"/>
              <a:defRPr/>
            </a:lvl4pPr>
            <a:lvl5pPr marL="2286000" lvl="4" indent="-317500" algn="ctr">
              <a:lnSpc>
                <a:spcPct val="100000"/>
              </a:lnSpc>
              <a:spcBef>
                <a:spcPts val="0"/>
              </a:spcBef>
              <a:spcAft>
                <a:spcPts val="0"/>
              </a:spcAft>
              <a:buSzPts val="1400"/>
              <a:buFont typeface="Nunito Light"/>
              <a:buChar char="○"/>
              <a:defRPr/>
            </a:lvl5pPr>
            <a:lvl6pPr marL="2743200" lvl="5" indent="-317500" algn="ctr">
              <a:lnSpc>
                <a:spcPct val="100000"/>
              </a:lnSpc>
              <a:spcBef>
                <a:spcPts val="0"/>
              </a:spcBef>
              <a:spcAft>
                <a:spcPts val="0"/>
              </a:spcAft>
              <a:buSzPts val="1400"/>
              <a:buFont typeface="Nunito Light"/>
              <a:buChar char="■"/>
              <a:defRPr/>
            </a:lvl6pPr>
            <a:lvl7pPr marL="3200400" lvl="6" indent="-317500" algn="ctr">
              <a:lnSpc>
                <a:spcPct val="100000"/>
              </a:lnSpc>
              <a:spcBef>
                <a:spcPts val="0"/>
              </a:spcBef>
              <a:spcAft>
                <a:spcPts val="0"/>
              </a:spcAft>
              <a:buSzPts val="1400"/>
              <a:buFont typeface="Nunito Light"/>
              <a:buChar char="●"/>
              <a:defRPr/>
            </a:lvl7pPr>
            <a:lvl8pPr marL="3657600" lvl="7" indent="-317500" algn="ctr">
              <a:lnSpc>
                <a:spcPct val="100000"/>
              </a:lnSpc>
              <a:spcBef>
                <a:spcPts val="0"/>
              </a:spcBef>
              <a:spcAft>
                <a:spcPts val="0"/>
              </a:spcAft>
              <a:buSzPts val="1400"/>
              <a:buFont typeface="Nunito Light"/>
              <a:buChar char="○"/>
              <a:defRPr/>
            </a:lvl8pPr>
            <a:lvl9pPr marL="4114800" lvl="8" indent="-317500" algn="ctr">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248"/>
        <p:cNvGrpSpPr/>
        <p:nvPr/>
      </p:nvGrpSpPr>
      <p:grpSpPr>
        <a:xfrm>
          <a:off x="0" y="0"/>
          <a:ext cx="0" cy="0"/>
          <a:chOff x="0" y="0"/>
          <a:chExt cx="0" cy="0"/>
        </a:xfrm>
      </p:grpSpPr>
      <p:grpSp>
        <p:nvGrpSpPr>
          <p:cNvPr id="1249" name="Google Shape;1249;p79"/>
          <p:cNvGrpSpPr/>
          <p:nvPr/>
        </p:nvGrpSpPr>
        <p:grpSpPr>
          <a:xfrm flipH="1">
            <a:off x="0" y="-161849"/>
            <a:ext cx="9144000" cy="5467198"/>
            <a:chOff x="0" y="-171451"/>
            <a:chExt cx="9144000" cy="5467198"/>
          </a:xfrm>
        </p:grpSpPr>
        <p:grpSp>
          <p:nvGrpSpPr>
            <p:cNvPr id="1250" name="Google Shape;1250;p79"/>
            <p:cNvGrpSpPr/>
            <p:nvPr/>
          </p:nvGrpSpPr>
          <p:grpSpPr>
            <a:xfrm>
              <a:off x="0" y="135850"/>
              <a:ext cx="9144000" cy="4654700"/>
              <a:chOff x="12075" y="212050"/>
              <a:chExt cx="9144000" cy="4654700"/>
            </a:xfrm>
          </p:grpSpPr>
          <p:grpSp>
            <p:nvGrpSpPr>
              <p:cNvPr id="1251" name="Google Shape;1251;p79"/>
              <p:cNvGrpSpPr/>
              <p:nvPr/>
            </p:nvGrpSpPr>
            <p:grpSpPr>
              <a:xfrm>
                <a:off x="12075" y="212050"/>
                <a:ext cx="9144000" cy="1396425"/>
                <a:chOff x="12075" y="212050"/>
                <a:chExt cx="9144000" cy="1396425"/>
              </a:xfrm>
            </p:grpSpPr>
            <p:cxnSp>
              <p:nvCxnSpPr>
                <p:cNvPr id="1252" name="Google Shape;1252;p79"/>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53" name="Google Shape;1253;p79"/>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54" name="Google Shape;1254;p79"/>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55" name="Google Shape;1255;p79"/>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256" name="Google Shape;1256;p79"/>
              <p:cNvGrpSpPr/>
              <p:nvPr/>
            </p:nvGrpSpPr>
            <p:grpSpPr>
              <a:xfrm>
                <a:off x="12075" y="2073925"/>
                <a:ext cx="9144000" cy="1396425"/>
                <a:chOff x="12075" y="212050"/>
                <a:chExt cx="9144000" cy="1396425"/>
              </a:xfrm>
            </p:grpSpPr>
            <p:cxnSp>
              <p:nvCxnSpPr>
                <p:cNvPr id="1257" name="Google Shape;1257;p79"/>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58" name="Google Shape;1258;p79"/>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59" name="Google Shape;1259;p79"/>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60" name="Google Shape;1260;p79"/>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261" name="Google Shape;1261;p79"/>
              <p:cNvGrpSpPr/>
              <p:nvPr/>
            </p:nvGrpSpPr>
            <p:grpSpPr>
              <a:xfrm>
                <a:off x="12075" y="3935800"/>
                <a:ext cx="9144000" cy="930950"/>
                <a:chOff x="12075" y="212050"/>
                <a:chExt cx="9144000" cy="930950"/>
              </a:xfrm>
            </p:grpSpPr>
            <p:cxnSp>
              <p:nvCxnSpPr>
                <p:cNvPr id="1262" name="Google Shape;1262;p79"/>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63" name="Google Shape;1263;p79"/>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64" name="Google Shape;1264;p79"/>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1265" name="Google Shape;1265;p79"/>
            <p:cNvGrpSpPr/>
            <p:nvPr/>
          </p:nvGrpSpPr>
          <p:grpSpPr>
            <a:xfrm>
              <a:off x="213575" y="-171451"/>
              <a:ext cx="8855100" cy="5467198"/>
              <a:chOff x="213575" y="-171451"/>
              <a:chExt cx="8855100" cy="5467198"/>
            </a:xfrm>
          </p:grpSpPr>
          <p:grpSp>
            <p:nvGrpSpPr>
              <p:cNvPr id="1266" name="Google Shape;1266;p79"/>
              <p:cNvGrpSpPr/>
              <p:nvPr/>
            </p:nvGrpSpPr>
            <p:grpSpPr>
              <a:xfrm rot="5400000">
                <a:off x="-192674" y="234798"/>
                <a:ext cx="5467198" cy="4654700"/>
                <a:chOff x="12075" y="444775"/>
                <a:chExt cx="9144000" cy="4654700"/>
              </a:xfrm>
            </p:grpSpPr>
            <p:grpSp>
              <p:nvGrpSpPr>
                <p:cNvPr id="1267" name="Google Shape;1267;p79"/>
                <p:cNvGrpSpPr/>
                <p:nvPr/>
              </p:nvGrpSpPr>
              <p:grpSpPr>
                <a:xfrm>
                  <a:off x="12075" y="444775"/>
                  <a:ext cx="9144000" cy="1396425"/>
                  <a:chOff x="12075" y="444775"/>
                  <a:chExt cx="9144000" cy="1396425"/>
                </a:xfrm>
              </p:grpSpPr>
              <p:cxnSp>
                <p:nvCxnSpPr>
                  <p:cNvPr id="1268" name="Google Shape;1268;p79"/>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69" name="Google Shape;1269;p79"/>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70" name="Google Shape;1270;p79"/>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71" name="Google Shape;1271;p79"/>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272" name="Google Shape;1272;p79"/>
                <p:cNvGrpSpPr/>
                <p:nvPr/>
              </p:nvGrpSpPr>
              <p:grpSpPr>
                <a:xfrm>
                  <a:off x="12075" y="2306650"/>
                  <a:ext cx="9144000" cy="1396425"/>
                  <a:chOff x="12075" y="444775"/>
                  <a:chExt cx="9144000" cy="1396425"/>
                </a:xfrm>
              </p:grpSpPr>
              <p:cxnSp>
                <p:nvCxnSpPr>
                  <p:cNvPr id="1273" name="Google Shape;1273;p79"/>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74" name="Google Shape;1274;p79"/>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75" name="Google Shape;1275;p79"/>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76" name="Google Shape;1276;p79"/>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277" name="Google Shape;1277;p79"/>
                <p:cNvGrpSpPr/>
                <p:nvPr/>
              </p:nvGrpSpPr>
              <p:grpSpPr>
                <a:xfrm>
                  <a:off x="12075" y="4168525"/>
                  <a:ext cx="9144000" cy="930950"/>
                  <a:chOff x="12075" y="444775"/>
                  <a:chExt cx="9144000" cy="930950"/>
                </a:xfrm>
              </p:grpSpPr>
              <p:cxnSp>
                <p:nvCxnSpPr>
                  <p:cNvPr id="1278" name="Google Shape;1278;p79"/>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79" name="Google Shape;1279;p79"/>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80" name="Google Shape;1280;p79"/>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1281" name="Google Shape;1281;p79"/>
              <p:cNvGrpSpPr/>
              <p:nvPr/>
            </p:nvGrpSpPr>
            <p:grpSpPr>
              <a:xfrm rot="5400000">
                <a:off x="4473201" y="700273"/>
                <a:ext cx="5467198" cy="3723750"/>
                <a:chOff x="12075" y="1375725"/>
                <a:chExt cx="9144000" cy="3723750"/>
              </a:xfrm>
            </p:grpSpPr>
            <p:grpSp>
              <p:nvGrpSpPr>
                <p:cNvPr id="1282" name="Google Shape;1282;p79"/>
                <p:cNvGrpSpPr/>
                <p:nvPr/>
              </p:nvGrpSpPr>
              <p:grpSpPr>
                <a:xfrm>
                  <a:off x="12075" y="1375725"/>
                  <a:ext cx="9144000" cy="465475"/>
                  <a:chOff x="12075" y="1375725"/>
                  <a:chExt cx="9144000" cy="465475"/>
                </a:xfrm>
              </p:grpSpPr>
              <p:cxnSp>
                <p:nvCxnSpPr>
                  <p:cNvPr id="1283" name="Google Shape;1283;p79"/>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84" name="Google Shape;1284;p79"/>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285" name="Google Shape;1285;p79"/>
                <p:cNvGrpSpPr/>
                <p:nvPr/>
              </p:nvGrpSpPr>
              <p:grpSpPr>
                <a:xfrm>
                  <a:off x="12075" y="2306650"/>
                  <a:ext cx="9144000" cy="1396425"/>
                  <a:chOff x="12075" y="444775"/>
                  <a:chExt cx="9144000" cy="1396425"/>
                </a:xfrm>
              </p:grpSpPr>
              <p:cxnSp>
                <p:nvCxnSpPr>
                  <p:cNvPr id="1286" name="Google Shape;1286;p79"/>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87" name="Google Shape;1287;p79"/>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88" name="Google Shape;1288;p79"/>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89" name="Google Shape;1289;p79"/>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290" name="Google Shape;1290;p79"/>
                <p:cNvGrpSpPr/>
                <p:nvPr/>
              </p:nvGrpSpPr>
              <p:grpSpPr>
                <a:xfrm>
                  <a:off x="12075" y="4168525"/>
                  <a:ext cx="9144000" cy="930950"/>
                  <a:chOff x="12075" y="444775"/>
                  <a:chExt cx="9144000" cy="930950"/>
                </a:xfrm>
              </p:grpSpPr>
              <p:cxnSp>
                <p:nvCxnSpPr>
                  <p:cNvPr id="1291" name="Google Shape;1291;p79"/>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92" name="Google Shape;1292;p79"/>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93" name="Google Shape;1293;p79"/>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grpSp>
      <p:grpSp>
        <p:nvGrpSpPr>
          <p:cNvPr id="1294" name="Google Shape;1294;p79"/>
          <p:cNvGrpSpPr/>
          <p:nvPr/>
        </p:nvGrpSpPr>
        <p:grpSpPr>
          <a:xfrm flipH="1">
            <a:off x="191418" y="167200"/>
            <a:ext cx="8952587" cy="4867172"/>
            <a:chOff x="-7" y="167200"/>
            <a:chExt cx="8952587" cy="4867172"/>
          </a:xfrm>
        </p:grpSpPr>
        <p:grpSp>
          <p:nvGrpSpPr>
            <p:cNvPr id="1295" name="Google Shape;1295;p79"/>
            <p:cNvGrpSpPr/>
            <p:nvPr/>
          </p:nvGrpSpPr>
          <p:grpSpPr>
            <a:xfrm>
              <a:off x="7519182" y="4467918"/>
              <a:ext cx="1433398" cy="566454"/>
              <a:chOff x="7519182" y="4467918"/>
              <a:chExt cx="1433398" cy="566454"/>
            </a:xfrm>
          </p:grpSpPr>
          <p:sp>
            <p:nvSpPr>
              <p:cNvPr id="1296" name="Google Shape;1296;p79"/>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7" name="Google Shape;1297;p79"/>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98" name="Google Shape;1298;p79"/>
            <p:cNvGrpSpPr/>
            <p:nvPr/>
          </p:nvGrpSpPr>
          <p:grpSpPr>
            <a:xfrm>
              <a:off x="-7" y="167200"/>
              <a:ext cx="1266969" cy="226224"/>
              <a:chOff x="-7" y="167200"/>
              <a:chExt cx="1266969" cy="226224"/>
            </a:xfrm>
          </p:grpSpPr>
          <p:sp>
            <p:nvSpPr>
              <p:cNvPr id="1299" name="Google Shape;1299;p79"/>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0" name="Google Shape;1300;p79"/>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301" name="Google Shape;1301;p79"/>
          <p:cNvSpPr txBox="1">
            <a:spLocks noGrp="1"/>
          </p:cNvSpPr>
          <p:nvPr>
            <p:ph type="title"/>
          </p:nvPr>
        </p:nvSpPr>
        <p:spPr>
          <a:xfrm>
            <a:off x="3982663" y="525125"/>
            <a:ext cx="4448100" cy="1058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8500"/>
              <a:buNone/>
              <a:defRPr sz="8500"/>
            </a:lvl1pPr>
            <a:lvl2pPr lvl="1" algn="r">
              <a:lnSpc>
                <a:spcPct val="100000"/>
              </a:lnSpc>
              <a:spcBef>
                <a:spcPts val="0"/>
              </a:spcBef>
              <a:spcAft>
                <a:spcPts val="0"/>
              </a:spcAft>
              <a:buSzPts val="3500"/>
              <a:buNone/>
              <a:defRPr/>
            </a:lvl2pPr>
            <a:lvl3pPr lvl="2" algn="r">
              <a:lnSpc>
                <a:spcPct val="100000"/>
              </a:lnSpc>
              <a:spcBef>
                <a:spcPts val="0"/>
              </a:spcBef>
              <a:spcAft>
                <a:spcPts val="0"/>
              </a:spcAft>
              <a:buSzPts val="3500"/>
              <a:buNone/>
              <a:defRPr/>
            </a:lvl3pPr>
            <a:lvl4pPr lvl="3" algn="r">
              <a:lnSpc>
                <a:spcPct val="100000"/>
              </a:lnSpc>
              <a:spcBef>
                <a:spcPts val="0"/>
              </a:spcBef>
              <a:spcAft>
                <a:spcPts val="0"/>
              </a:spcAft>
              <a:buSzPts val="3500"/>
              <a:buNone/>
              <a:defRPr/>
            </a:lvl4pPr>
            <a:lvl5pPr lvl="4" algn="r">
              <a:lnSpc>
                <a:spcPct val="100000"/>
              </a:lnSpc>
              <a:spcBef>
                <a:spcPts val="0"/>
              </a:spcBef>
              <a:spcAft>
                <a:spcPts val="0"/>
              </a:spcAft>
              <a:buSzPts val="3500"/>
              <a:buNone/>
              <a:defRPr/>
            </a:lvl5pPr>
            <a:lvl6pPr lvl="5" algn="r">
              <a:lnSpc>
                <a:spcPct val="100000"/>
              </a:lnSpc>
              <a:spcBef>
                <a:spcPts val="0"/>
              </a:spcBef>
              <a:spcAft>
                <a:spcPts val="0"/>
              </a:spcAft>
              <a:buSzPts val="3500"/>
              <a:buNone/>
              <a:defRPr/>
            </a:lvl6pPr>
            <a:lvl7pPr lvl="6" algn="r">
              <a:lnSpc>
                <a:spcPct val="100000"/>
              </a:lnSpc>
              <a:spcBef>
                <a:spcPts val="0"/>
              </a:spcBef>
              <a:spcAft>
                <a:spcPts val="0"/>
              </a:spcAft>
              <a:buSzPts val="3500"/>
              <a:buNone/>
              <a:defRPr/>
            </a:lvl7pPr>
            <a:lvl8pPr lvl="7" algn="r">
              <a:lnSpc>
                <a:spcPct val="100000"/>
              </a:lnSpc>
              <a:spcBef>
                <a:spcPts val="0"/>
              </a:spcBef>
              <a:spcAft>
                <a:spcPts val="0"/>
              </a:spcAft>
              <a:buSzPts val="3500"/>
              <a:buNone/>
              <a:defRPr/>
            </a:lvl8pPr>
            <a:lvl9pPr lvl="8" algn="r">
              <a:lnSpc>
                <a:spcPct val="100000"/>
              </a:lnSpc>
              <a:spcBef>
                <a:spcPts val="0"/>
              </a:spcBef>
              <a:spcAft>
                <a:spcPts val="0"/>
              </a:spcAft>
              <a:buSzPts val="3500"/>
              <a:buNone/>
              <a:defRPr/>
            </a:lvl9pPr>
          </a:lstStyle>
          <a:p>
            <a:endParaRPr/>
          </a:p>
        </p:txBody>
      </p:sp>
      <p:sp>
        <p:nvSpPr>
          <p:cNvPr id="1302" name="Google Shape;1302;p79"/>
          <p:cNvSpPr txBox="1">
            <a:spLocks noGrp="1"/>
          </p:cNvSpPr>
          <p:nvPr>
            <p:ph type="subTitle" idx="1"/>
          </p:nvPr>
        </p:nvSpPr>
        <p:spPr>
          <a:xfrm>
            <a:off x="3982625" y="1763875"/>
            <a:ext cx="4448100" cy="1058700"/>
          </a:xfrm>
          <a:prstGeom prst="rect">
            <a:avLst/>
          </a:prstGeom>
          <a:noFill/>
          <a:ln>
            <a:noFill/>
          </a:ln>
        </p:spPr>
        <p:txBody>
          <a:bodyPr spcFirstLastPara="1" wrap="square" lIns="91425" tIns="91425" rIns="91425" bIns="91425" anchor="ctr" anchorCtr="0">
            <a:noAutofit/>
          </a:bodyPr>
          <a:lstStyle>
            <a:lvl1pPr lvl="0" algn="r">
              <a:lnSpc>
                <a:spcPct val="115000"/>
              </a:lnSpc>
              <a:spcBef>
                <a:spcPts val="0"/>
              </a:spcBef>
              <a:spcAft>
                <a:spcPts val="0"/>
              </a:spcAft>
              <a:buSzPts val="1400"/>
              <a:buN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a:endParaRPr/>
          </a:p>
        </p:txBody>
      </p:sp>
      <p:sp>
        <p:nvSpPr>
          <p:cNvPr id="1303" name="Google Shape;1303;p79"/>
          <p:cNvSpPr txBox="1"/>
          <p:nvPr/>
        </p:nvSpPr>
        <p:spPr>
          <a:xfrm>
            <a:off x="3982675" y="3611950"/>
            <a:ext cx="4448100" cy="5562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300"/>
              </a:spcBef>
              <a:spcAft>
                <a:spcPts val="0"/>
              </a:spcAft>
              <a:buClr>
                <a:srgbClr val="000000"/>
              </a:buClr>
              <a:buSzPts val="1100"/>
              <a:buFont typeface="Arial"/>
              <a:buNone/>
            </a:pPr>
            <a:r>
              <a:rPr lang="en" sz="1100" b="0" i="0" u="none" strike="noStrike" cap="none">
                <a:solidFill>
                  <a:schemeClr val="dk1"/>
                </a:solidFill>
                <a:latin typeface="Titillium Web"/>
                <a:ea typeface="Titillium Web"/>
                <a:cs typeface="Titillium Web"/>
                <a:sym typeface="Titillium Web"/>
              </a:rPr>
              <a:t>CREDITS: This presentation template was created by </a:t>
            </a:r>
            <a:r>
              <a:rPr lang="en" sz="1100" b="0" i="0" u="sng" strike="noStrike" cap="none">
                <a:solidFill>
                  <a:schemeClr val="dk1"/>
                </a:solidFill>
                <a:latin typeface="Titillium Web"/>
                <a:ea typeface="Titillium Web"/>
                <a:cs typeface="Titillium Web"/>
                <a:sym typeface="Titillium Web"/>
                <a:hlinkClick r:id="rId2">
                  <a:extLst>
                    <a:ext uri="{A12FA001-AC4F-418D-AE19-62706E023703}">
                      <ahyp:hlinkClr xmlns:ahyp="http://schemas.microsoft.com/office/drawing/2018/hyperlinkcolor" val="tx"/>
                    </a:ext>
                  </a:extLst>
                </a:hlinkClick>
              </a:rPr>
              <a:t>Slidesgo</a:t>
            </a:r>
            <a:r>
              <a:rPr lang="en" sz="1100" b="0" i="0" u="none" strike="noStrike" cap="none">
                <a:solidFill>
                  <a:schemeClr val="dk1"/>
                </a:solidFill>
                <a:latin typeface="Titillium Web"/>
                <a:ea typeface="Titillium Web"/>
                <a:cs typeface="Titillium Web"/>
                <a:sym typeface="Titillium Web"/>
              </a:rPr>
              <a:t>, and includes icons by </a:t>
            </a:r>
            <a:r>
              <a:rPr lang="en" sz="1100" b="0" i="0" u="sng" strike="noStrike" cap="none">
                <a:solidFill>
                  <a:schemeClr val="dk1"/>
                </a:solidFill>
                <a:latin typeface="Titillium Web"/>
                <a:ea typeface="Titillium Web"/>
                <a:cs typeface="Titillium Web"/>
                <a:sym typeface="Titillium Web"/>
                <a:hlinkClick r:id="rId3">
                  <a:extLst>
                    <a:ext uri="{A12FA001-AC4F-418D-AE19-62706E023703}">
                      <ahyp:hlinkClr xmlns:ahyp="http://schemas.microsoft.com/office/drawing/2018/hyperlinkcolor" val="tx"/>
                    </a:ext>
                  </a:extLst>
                </a:hlinkClick>
              </a:rPr>
              <a:t>Flaticon</a:t>
            </a:r>
            <a:r>
              <a:rPr lang="en" sz="1100" b="0" i="0" u="none" strike="noStrike" cap="none">
                <a:solidFill>
                  <a:schemeClr val="dk1"/>
                </a:solidFill>
                <a:latin typeface="Titillium Web"/>
                <a:ea typeface="Titillium Web"/>
                <a:cs typeface="Titillium Web"/>
                <a:sym typeface="Titillium Web"/>
              </a:rPr>
              <a:t>, and infographics &amp; images by </a:t>
            </a:r>
            <a:r>
              <a:rPr lang="en" sz="1100" b="0" i="0" u="sng" strike="noStrike" cap="none">
                <a:solidFill>
                  <a:schemeClr val="dk1"/>
                </a:solidFill>
                <a:latin typeface="Titillium Web"/>
                <a:ea typeface="Titillium Web"/>
                <a:cs typeface="Titillium Web"/>
                <a:sym typeface="Titillium Web"/>
                <a:hlinkClick r:id="rId4">
                  <a:extLst>
                    <a:ext uri="{A12FA001-AC4F-418D-AE19-62706E023703}">
                      <ahyp:hlinkClr xmlns:ahyp="http://schemas.microsoft.com/office/drawing/2018/hyperlinkcolor" val="tx"/>
                    </a:ext>
                  </a:extLst>
                </a:hlinkClick>
              </a:rPr>
              <a:t>Freepik</a:t>
            </a:r>
            <a:r>
              <a:rPr lang="en" sz="1100" b="0" i="0" u="sng" strike="noStrike" cap="none">
                <a:solidFill>
                  <a:schemeClr val="dk1"/>
                </a:solidFill>
                <a:latin typeface="Titillium Web"/>
                <a:ea typeface="Titillium Web"/>
                <a:cs typeface="Titillium Web"/>
                <a:sym typeface="Titillium Web"/>
              </a:rPr>
              <a:t> </a:t>
            </a:r>
            <a:endParaRPr sz="1100" b="0" i="0" u="sng" strike="noStrike" cap="none">
              <a:solidFill>
                <a:schemeClr val="dk1"/>
              </a:solidFill>
              <a:latin typeface="Titillium Web"/>
              <a:ea typeface="Titillium Web"/>
              <a:cs typeface="Titillium Web"/>
              <a:sym typeface="Titillium Web"/>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304"/>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05"/>
        <p:cNvGrpSpPr/>
        <p:nvPr/>
      </p:nvGrpSpPr>
      <p:grpSpPr>
        <a:xfrm>
          <a:off x="0" y="0"/>
          <a:ext cx="0" cy="0"/>
          <a:chOff x="0" y="0"/>
          <a:chExt cx="0" cy="0"/>
        </a:xfrm>
      </p:grpSpPr>
      <p:grpSp>
        <p:nvGrpSpPr>
          <p:cNvPr id="1306" name="Google Shape;1306;p84"/>
          <p:cNvGrpSpPr/>
          <p:nvPr/>
        </p:nvGrpSpPr>
        <p:grpSpPr>
          <a:xfrm flipH="1">
            <a:off x="0" y="-161849"/>
            <a:ext cx="9144000" cy="5467198"/>
            <a:chOff x="0" y="-171451"/>
            <a:chExt cx="9144000" cy="5467198"/>
          </a:xfrm>
        </p:grpSpPr>
        <p:grpSp>
          <p:nvGrpSpPr>
            <p:cNvPr id="1307" name="Google Shape;1307;p84"/>
            <p:cNvGrpSpPr/>
            <p:nvPr/>
          </p:nvGrpSpPr>
          <p:grpSpPr>
            <a:xfrm>
              <a:off x="0" y="135850"/>
              <a:ext cx="9144000" cy="4654700"/>
              <a:chOff x="12075" y="212050"/>
              <a:chExt cx="9144000" cy="4654700"/>
            </a:xfrm>
          </p:grpSpPr>
          <p:grpSp>
            <p:nvGrpSpPr>
              <p:cNvPr id="1308" name="Google Shape;1308;p84"/>
              <p:cNvGrpSpPr/>
              <p:nvPr/>
            </p:nvGrpSpPr>
            <p:grpSpPr>
              <a:xfrm>
                <a:off x="12075" y="212050"/>
                <a:ext cx="9144000" cy="1396425"/>
                <a:chOff x="12075" y="212050"/>
                <a:chExt cx="9144000" cy="1396425"/>
              </a:xfrm>
            </p:grpSpPr>
            <p:cxnSp>
              <p:nvCxnSpPr>
                <p:cNvPr id="1309" name="Google Shape;1309;p84"/>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10" name="Google Shape;1310;p84"/>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11" name="Google Shape;1311;p84"/>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12" name="Google Shape;1312;p84"/>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313" name="Google Shape;1313;p84"/>
              <p:cNvGrpSpPr/>
              <p:nvPr/>
            </p:nvGrpSpPr>
            <p:grpSpPr>
              <a:xfrm>
                <a:off x="12075" y="2073925"/>
                <a:ext cx="9144000" cy="1396425"/>
                <a:chOff x="12075" y="212050"/>
                <a:chExt cx="9144000" cy="1396425"/>
              </a:xfrm>
            </p:grpSpPr>
            <p:cxnSp>
              <p:nvCxnSpPr>
                <p:cNvPr id="1314" name="Google Shape;1314;p84"/>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15" name="Google Shape;1315;p84"/>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16" name="Google Shape;1316;p84"/>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17" name="Google Shape;1317;p84"/>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318" name="Google Shape;1318;p84"/>
              <p:cNvGrpSpPr/>
              <p:nvPr/>
            </p:nvGrpSpPr>
            <p:grpSpPr>
              <a:xfrm>
                <a:off x="12075" y="3935800"/>
                <a:ext cx="9144000" cy="930950"/>
                <a:chOff x="12075" y="212050"/>
                <a:chExt cx="9144000" cy="930950"/>
              </a:xfrm>
            </p:grpSpPr>
            <p:cxnSp>
              <p:nvCxnSpPr>
                <p:cNvPr id="1319" name="Google Shape;1319;p84"/>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20" name="Google Shape;1320;p84"/>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21" name="Google Shape;1321;p84"/>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1322" name="Google Shape;1322;p84"/>
            <p:cNvGrpSpPr/>
            <p:nvPr/>
          </p:nvGrpSpPr>
          <p:grpSpPr>
            <a:xfrm>
              <a:off x="213575" y="-171451"/>
              <a:ext cx="8855100" cy="5467198"/>
              <a:chOff x="213575" y="-171451"/>
              <a:chExt cx="8855100" cy="5467198"/>
            </a:xfrm>
          </p:grpSpPr>
          <p:grpSp>
            <p:nvGrpSpPr>
              <p:cNvPr id="1323" name="Google Shape;1323;p84"/>
              <p:cNvGrpSpPr/>
              <p:nvPr/>
            </p:nvGrpSpPr>
            <p:grpSpPr>
              <a:xfrm rot="5400000">
                <a:off x="-192674" y="234798"/>
                <a:ext cx="5467198" cy="4654700"/>
                <a:chOff x="12075" y="444775"/>
                <a:chExt cx="9144000" cy="4654700"/>
              </a:xfrm>
            </p:grpSpPr>
            <p:grpSp>
              <p:nvGrpSpPr>
                <p:cNvPr id="1324" name="Google Shape;1324;p84"/>
                <p:cNvGrpSpPr/>
                <p:nvPr/>
              </p:nvGrpSpPr>
              <p:grpSpPr>
                <a:xfrm>
                  <a:off x="12075" y="444775"/>
                  <a:ext cx="9144000" cy="1396425"/>
                  <a:chOff x="12075" y="444775"/>
                  <a:chExt cx="9144000" cy="1396425"/>
                </a:xfrm>
              </p:grpSpPr>
              <p:cxnSp>
                <p:nvCxnSpPr>
                  <p:cNvPr id="1325" name="Google Shape;1325;p84"/>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26" name="Google Shape;1326;p84"/>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27" name="Google Shape;1327;p84"/>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28" name="Google Shape;1328;p84"/>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329" name="Google Shape;1329;p84"/>
                <p:cNvGrpSpPr/>
                <p:nvPr/>
              </p:nvGrpSpPr>
              <p:grpSpPr>
                <a:xfrm>
                  <a:off x="12075" y="2306650"/>
                  <a:ext cx="9144000" cy="1396425"/>
                  <a:chOff x="12075" y="444775"/>
                  <a:chExt cx="9144000" cy="1396425"/>
                </a:xfrm>
              </p:grpSpPr>
              <p:cxnSp>
                <p:nvCxnSpPr>
                  <p:cNvPr id="1330" name="Google Shape;1330;p84"/>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31" name="Google Shape;1331;p84"/>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32" name="Google Shape;1332;p84"/>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33" name="Google Shape;1333;p84"/>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334" name="Google Shape;1334;p84"/>
                <p:cNvGrpSpPr/>
                <p:nvPr/>
              </p:nvGrpSpPr>
              <p:grpSpPr>
                <a:xfrm>
                  <a:off x="12075" y="4168525"/>
                  <a:ext cx="9144000" cy="930950"/>
                  <a:chOff x="12075" y="444775"/>
                  <a:chExt cx="9144000" cy="930950"/>
                </a:xfrm>
              </p:grpSpPr>
              <p:cxnSp>
                <p:nvCxnSpPr>
                  <p:cNvPr id="1335" name="Google Shape;1335;p84"/>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36" name="Google Shape;1336;p84"/>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37" name="Google Shape;1337;p84"/>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1338" name="Google Shape;1338;p84"/>
              <p:cNvGrpSpPr/>
              <p:nvPr/>
            </p:nvGrpSpPr>
            <p:grpSpPr>
              <a:xfrm rot="5400000">
                <a:off x="4473201" y="700273"/>
                <a:ext cx="5467198" cy="3723750"/>
                <a:chOff x="12075" y="1375725"/>
                <a:chExt cx="9144000" cy="3723750"/>
              </a:xfrm>
            </p:grpSpPr>
            <p:grpSp>
              <p:nvGrpSpPr>
                <p:cNvPr id="1339" name="Google Shape;1339;p84"/>
                <p:cNvGrpSpPr/>
                <p:nvPr/>
              </p:nvGrpSpPr>
              <p:grpSpPr>
                <a:xfrm>
                  <a:off x="12075" y="1375725"/>
                  <a:ext cx="9144000" cy="465475"/>
                  <a:chOff x="12075" y="1375725"/>
                  <a:chExt cx="9144000" cy="465475"/>
                </a:xfrm>
              </p:grpSpPr>
              <p:cxnSp>
                <p:nvCxnSpPr>
                  <p:cNvPr id="1340" name="Google Shape;1340;p84"/>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41" name="Google Shape;1341;p84"/>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342" name="Google Shape;1342;p84"/>
                <p:cNvGrpSpPr/>
                <p:nvPr/>
              </p:nvGrpSpPr>
              <p:grpSpPr>
                <a:xfrm>
                  <a:off x="12075" y="2306650"/>
                  <a:ext cx="9144000" cy="1396425"/>
                  <a:chOff x="12075" y="444775"/>
                  <a:chExt cx="9144000" cy="1396425"/>
                </a:xfrm>
              </p:grpSpPr>
              <p:cxnSp>
                <p:nvCxnSpPr>
                  <p:cNvPr id="1343" name="Google Shape;1343;p84"/>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44" name="Google Shape;1344;p84"/>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45" name="Google Shape;1345;p84"/>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46" name="Google Shape;1346;p84"/>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347" name="Google Shape;1347;p84"/>
                <p:cNvGrpSpPr/>
                <p:nvPr/>
              </p:nvGrpSpPr>
              <p:grpSpPr>
                <a:xfrm>
                  <a:off x="12075" y="4168525"/>
                  <a:ext cx="9144000" cy="930950"/>
                  <a:chOff x="12075" y="444775"/>
                  <a:chExt cx="9144000" cy="930950"/>
                </a:xfrm>
              </p:grpSpPr>
              <p:cxnSp>
                <p:nvCxnSpPr>
                  <p:cNvPr id="1348" name="Google Shape;1348;p84"/>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49" name="Google Shape;1349;p84"/>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50" name="Google Shape;1350;p84"/>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351"/>
        <p:cNvGrpSpPr/>
        <p:nvPr/>
      </p:nvGrpSpPr>
      <p:grpSpPr>
        <a:xfrm>
          <a:off x="0" y="0"/>
          <a:ext cx="0" cy="0"/>
          <a:chOff x="0" y="0"/>
          <a:chExt cx="0" cy="0"/>
        </a:xfrm>
      </p:grpSpPr>
      <p:grpSp>
        <p:nvGrpSpPr>
          <p:cNvPr id="1352" name="Google Shape;1352;p85"/>
          <p:cNvGrpSpPr/>
          <p:nvPr/>
        </p:nvGrpSpPr>
        <p:grpSpPr>
          <a:xfrm flipH="1">
            <a:off x="0" y="-161849"/>
            <a:ext cx="9144000" cy="5467198"/>
            <a:chOff x="0" y="-171451"/>
            <a:chExt cx="9144000" cy="5467198"/>
          </a:xfrm>
        </p:grpSpPr>
        <p:grpSp>
          <p:nvGrpSpPr>
            <p:cNvPr id="1353" name="Google Shape;1353;p85"/>
            <p:cNvGrpSpPr/>
            <p:nvPr/>
          </p:nvGrpSpPr>
          <p:grpSpPr>
            <a:xfrm>
              <a:off x="0" y="135850"/>
              <a:ext cx="9144000" cy="4654700"/>
              <a:chOff x="12075" y="212050"/>
              <a:chExt cx="9144000" cy="4654700"/>
            </a:xfrm>
          </p:grpSpPr>
          <p:grpSp>
            <p:nvGrpSpPr>
              <p:cNvPr id="1354" name="Google Shape;1354;p85"/>
              <p:cNvGrpSpPr/>
              <p:nvPr/>
            </p:nvGrpSpPr>
            <p:grpSpPr>
              <a:xfrm>
                <a:off x="12075" y="212050"/>
                <a:ext cx="9144000" cy="1396425"/>
                <a:chOff x="12075" y="212050"/>
                <a:chExt cx="9144000" cy="1396425"/>
              </a:xfrm>
            </p:grpSpPr>
            <p:cxnSp>
              <p:nvCxnSpPr>
                <p:cNvPr id="1355" name="Google Shape;1355;p85"/>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56" name="Google Shape;1356;p85"/>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57" name="Google Shape;1357;p85"/>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58" name="Google Shape;1358;p85"/>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359" name="Google Shape;1359;p85"/>
              <p:cNvGrpSpPr/>
              <p:nvPr/>
            </p:nvGrpSpPr>
            <p:grpSpPr>
              <a:xfrm>
                <a:off x="12075" y="2073925"/>
                <a:ext cx="9144000" cy="1396425"/>
                <a:chOff x="12075" y="212050"/>
                <a:chExt cx="9144000" cy="1396425"/>
              </a:xfrm>
            </p:grpSpPr>
            <p:cxnSp>
              <p:nvCxnSpPr>
                <p:cNvPr id="1360" name="Google Shape;1360;p85"/>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61" name="Google Shape;1361;p85"/>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62" name="Google Shape;1362;p85"/>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63" name="Google Shape;1363;p85"/>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364" name="Google Shape;1364;p85"/>
              <p:cNvGrpSpPr/>
              <p:nvPr/>
            </p:nvGrpSpPr>
            <p:grpSpPr>
              <a:xfrm>
                <a:off x="12075" y="3935800"/>
                <a:ext cx="9144000" cy="930950"/>
                <a:chOff x="12075" y="212050"/>
                <a:chExt cx="9144000" cy="930950"/>
              </a:xfrm>
            </p:grpSpPr>
            <p:cxnSp>
              <p:nvCxnSpPr>
                <p:cNvPr id="1365" name="Google Shape;1365;p85"/>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66" name="Google Shape;1366;p85"/>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67" name="Google Shape;1367;p85"/>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1368" name="Google Shape;1368;p85"/>
            <p:cNvGrpSpPr/>
            <p:nvPr/>
          </p:nvGrpSpPr>
          <p:grpSpPr>
            <a:xfrm>
              <a:off x="213575" y="-171451"/>
              <a:ext cx="8855100" cy="5467198"/>
              <a:chOff x="213575" y="-171451"/>
              <a:chExt cx="8855100" cy="5467198"/>
            </a:xfrm>
          </p:grpSpPr>
          <p:grpSp>
            <p:nvGrpSpPr>
              <p:cNvPr id="1369" name="Google Shape;1369;p85"/>
              <p:cNvGrpSpPr/>
              <p:nvPr/>
            </p:nvGrpSpPr>
            <p:grpSpPr>
              <a:xfrm rot="5400000">
                <a:off x="-192674" y="234798"/>
                <a:ext cx="5467198" cy="4654700"/>
                <a:chOff x="12075" y="444775"/>
                <a:chExt cx="9144000" cy="4654700"/>
              </a:xfrm>
            </p:grpSpPr>
            <p:grpSp>
              <p:nvGrpSpPr>
                <p:cNvPr id="1370" name="Google Shape;1370;p85"/>
                <p:cNvGrpSpPr/>
                <p:nvPr/>
              </p:nvGrpSpPr>
              <p:grpSpPr>
                <a:xfrm>
                  <a:off x="12075" y="444775"/>
                  <a:ext cx="9144000" cy="1396425"/>
                  <a:chOff x="12075" y="444775"/>
                  <a:chExt cx="9144000" cy="1396425"/>
                </a:xfrm>
              </p:grpSpPr>
              <p:cxnSp>
                <p:nvCxnSpPr>
                  <p:cNvPr id="1371" name="Google Shape;1371;p85"/>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72" name="Google Shape;1372;p85"/>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73" name="Google Shape;1373;p85"/>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74" name="Google Shape;1374;p85"/>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375" name="Google Shape;1375;p85"/>
                <p:cNvGrpSpPr/>
                <p:nvPr/>
              </p:nvGrpSpPr>
              <p:grpSpPr>
                <a:xfrm>
                  <a:off x="12075" y="2306650"/>
                  <a:ext cx="9144000" cy="1396425"/>
                  <a:chOff x="12075" y="444775"/>
                  <a:chExt cx="9144000" cy="1396425"/>
                </a:xfrm>
              </p:grpSpPr>
              <p:cxnSp>
                <p:nvCxnSpPr>
                  <p:cNvPr id="1376" name="Google Shape;1376;p85"/>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77" name="Google Shape;1377;p85"/>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78" name="Google Shape;1378;p85"/>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79" name="Google Shape;1379;p85"/>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380" name="Google Shape;1380;p85"/>
                <p:cNvGrpSpPr/>
                <p:nvPr/>
              </p:nvGrpSpPr>
              <p:grpSpPr>
                <a:xfrm>
                  <a:off x="12075" y="4168525"/>
                  <a:ext cx="9144000" cy="930950"/>
                  <a:chOff x="12075" y="444775"/>
                  <a:chExt cx="9144000" cy="930950"/>
                </a:xfrm>
              </p:grpSpPr>
              <p:cxnSp>
                <p:nvCxnSpPr>
                  <p:cNvPr id="1381" name="Google Shape;1381;p85"/>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82" name="Google Shape;1382;p85"/>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83" name="Google Shape;1383;p85"/>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1384" name="Google Shape;1384;p85"/>
              <p:cNvGrpSpPr/>
              <p:nvPr/>
            </p:nvGrpSpPr>
            <p:grpSpPr>
              <a:xfrm rot="5400000">
                <a:off x="4473201" y="700273"/>
                <a:ext cx="5467198" cy="3723750"/>
                <a:chOff x="12075" y="1375725"/>
                <a:chExt cx="9144000" cy="3723750"/>
              </a:xfrm>
            </p:grpSpPr>
            <p:grpSp>
              <p:nvGrpSpPr>
                <p:cNvPr id="1385" name="Google Shape;1385;p85"/>
                <p:cNvGrpSpPr/>
                <p:nvPr/>
              </p:nvGrpSpPr>
              <p:grpSpPr>
                <a:xfrm>
                  <a:off x="12075" y="1375725"/>
                  <a:ext cx="9144000" cy="465475"/>
                  <a:chOff x="12075" y="1375725"/>
                  <a:chExt cx="9144000" cy="465475"/>
                </a:xfrm>
              </p:grpSpPr>
              <p:cxnSp>
                <p:nvCxnSpPr>
                  <p:cNvPr id="1386" name="Google Shape;1386;p85"/>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87" name="Google Shape;1387;p85"/>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388" name="Google Shape;1388;p85"/>
                <p:cNvGrpSpPr/>
                <p:nvPr/>
              </p:nvGrpSpPr>
              <p:grpSpPr>
                <a:xfrm>
                  <a:off x="12075" y="2306650"/>
                  <a:ext cx="9144000" cy="1396425"/>
                  <a:chOff x="12075" y="444775"/>
                  <a:chExt cx="9144000" cy="1396425"/>
                </a:xfrm>
              </p:grpSpPr>
              <p:cxnSp>
                <p:nvCxnSpPr>
                  <p:cNvPr id="1389" name="Google Shape;1389;p85"/>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90" name="Google Shape;1390;p85"/>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91" name="Google Shape;1391;p85"/>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92" name="Google Shape;1392;p85"/>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393" name="Google Shape;1393;p85"/>
                <p:cNvGrpSpPr/>
                <p:nvPr/>
              </p:nvGrpSpPr>
              <p:grpSpPr>
                <a:xfrm>
                  <a:off x="12075" y="4168525"/>
                  <a:ext cx="9144000" cy="930950"/>
                  <a:chOff x="12075" y="444775"/>
                  <a:chExt cx="9144000" cy="930950"/>
                </a:xfrm>
              </p:grpSpPr>
              <p:cxnSp>
                <p:nvCxnSpPr>
                  <p:cNvPr id="1394" name="Google Shape;1394;p85"/>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95" name="Google Shape;1395;p85"/>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96" name="Google Shape;1396;p85"/>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grpSp>
      <p:grpSp>
        <p:nvGrpSpPr>
          <p:cNvPr id="1397" name="Google Shape;1397;p85"/>
          <p:cNvGrpSpPr/>
          <p:nvPr/>
        </p:nvGrpSpPr>
        <p:grpSpPr>
          <a:xfrm flipH="1">
            <a:off x="191418" y="167200"/>
            <a:ext cx="8952587" cy="4867172"/>
            <a:chOff x="-7" y="167200"/>
            <a:chExt cx="8952587" cy="4867172"/>
          </a:xfrm>
        </p:grpSpPr>
        <p:grpSp>
          <p:nvGrpSpPr>
            <p:cNvPr id="1398" name="Google Shape;1398;p85"/>
            <p:cNvGrpSpPr/>
            <p:nvPr/>
          </p:nvGrpSpPr>
          <p:grpSpPr>
            <a:xfrm>
              <a:off x="7519182" y="4467918"/>
              <a:ext cx="1433398" cy="566454"/>
              <a:chOff x="7519182" y="4467918"/>
              <a:chExt cx="1433398" cy="566454"/>
            </a:xfrm>
          </p:grpSpPr>
          <p:sp>
            <p:nvSpPr>
              <p:cNvPr id="1399" name="Google Shape;1399;p85"/>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0" name="Google Shape;1400;p85"/>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01" name="Google Shape;1401;p85"/>
            <p:cNvGrpSpPr/>
            <p:nvPr/>
          </p:nvGrpSpPr>
          <p:grpSpPr>
            <a:xfrm>
              <a:off x="-7" y="167200"/>
              <a:ext cx="1266969" cy="226224"/>
              <a:chOff x="-7" y="167200"/>
              <a:chExt cx="1266969" cy="226224"/>
            </a:xfrm>
          </p:grpSpPr>
          <p:sp>
            <p:nvSpPr>
              <p:cNvPr id="1402" name="Google Shape;1402;p85"/>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3" name="Google Shape;1403;p85"/>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404" name="Google Shape;1404;p85"/>
          <p:cNvSpPr/>
          <p:nvPr/>
        </p:nvSpPr>
        <p:spPr>
          <a:xfrm>
            <a:off x="8636475" y="4719725"/>
            <a:ext cx="377400" cy="377400"/>
          </a:xfrm>
          <a:prstGeom prst="mathMultiply">
            <a:avLst>
              <a:gd name="adj1" fmla="val 16276"/>
            </a:avLst>
          </a:prstGeom>
          <a:solidFill>
            <a:schemeClr val="accent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tillium Web"/>
              <a:ea typeface="Titillium Web"/>
              <a:cs typeface="Titillium Web"/>
              <a:sym typeface="Titillium Web"/>
            </a:endParaRPr>
          </a:p>
        </p:txBody>
      </p:sp>
      <p:sp>
        <p:nvSpPr>
          <p:cNvPr id="1405" name="Google Shape;1405;p85"/>
          <p:cNvSpPr/>
          <p:nvPr/>
        </p:nvSpPr>
        <p:spPr>
          <a:xfrm>
            <a:off x="141850" y="450475"/>
            <a:ext cx="377400" cy="377400"/>
          </a:xfrm>
          <a:prstGeom prst="mathMultiply">
            <a:avLst>
              <a:gd name="adj1" fmla="val 16276"/>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tillium Web"/>
              <a:ea typeface="Titillium Web"/>
              <a:cs typeface="Titillium Web"/>
              <a:sym typeface="Titillium Web"/>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1406"/>
        <p:cNvGrpSpPr/>
        <p:nvPr/>
      </p:nvGrpSpPr>
      <p:grpSpPr>
        <a:xfrm>
          <a:off x="0" y="0"/>
          <a:ext cx="0" cy="0"/>
          <a:chOff x="0" y="0"/>
          <a:chExt cx="0" cy="0"/>
        </a:xfrm>
      </p:grpSpPr>
      <p:sp>
        <p:nvSpPr>
          <p:cNvPr id="1407" name="Google Shape;1407;g308376aa99e_0_0"/>
          <p:cNvSpPr txBox="1">
            <a:spLocks noGrp="1"/>
          </p:cNvSpPr>
          <p:nvPr>
            <p:ph type="title"/>
          </p:nvPr>
        </p:nvSpPr>
        <p:spPr>
          <a:xfrm>
            <a:off x="723450" y="511025"/>
            <a:ext cx="7697100" cy="48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Arial"/>
              <a:buNone/>
              <a:defRPr>
                <a:solidFill>
                  <a:schemeClr val="lt1"/>
                </a:solidFill>
                <a:latin typeface="Arial"/>
                <a:ea typeface="Arial"/>
                <a:cs typeface="Arial"/>
                <a:sym typeface="Arial"/>
              </a:defRPr>
            </a:lvl1pPr>
            <a:lvl2pPr lvl="1" algn="ctr">
              <a:lnSpc>
                <a:spcPct val="100000"/>
              </a:lnSpc>
              <a:spcBef>
                <a:spcPts val="0"/>
              </a:spcBef>
              <a:spcAft>
                <a:spcPts val="0"/>
              </a:spcAft>
              <a:buSzPts val="2400"/>
              <a:buFont typeface="Arial"/>
              <a:buNone/>
              <a:defRPr>
                <a:latin typeface="Arial"/>
                <a:ea typeface="Arial"/>
                <a:cs typeface="Arial"/>
                <a:sym typeface="Arial"/>
              </a:defRPr>
            </a:lvl2pPr>
            <a:lvl3pPr lvl="2" algn="ctr">
              <a:lnSpc>
                <a:spcPct val="100000"/>
              </a:lnSpc>
              <a:spcBef>
                <a:spcPts val="0"/>
              </a:spcBef>
              <a:spcAft>
                <a:spcPts val="0"/>
              </a:spcAft>
              <a:buSzPts val="2400"/>
              <a:buFont typeface="Arial"/>
              <a:buNone/>
              <a:defRPr>
                <a:latin typeface="Arial"/>
                <a:ea typeface="Arial"/>
                <a:cs typeface="Arial"/>
                <a:sym typeface="Arial"/>
              </a:defRPr>
            </a:lvl3pPr>
            <a:lvl4pPr lvl="3" algn="ctr">
              <a:lnSpc>
                <a:spcPct val="100000"/>
              </a:lnSpc>
              <a:spcBef>
                <a:spcPts val="0"/>
              </a:spcBef>
              <a:spcAft>
                <a:spcPts val="0"/>
              </a:spcAft>
              <a:buSzPts val="2400"/>
              <a:buFont typeface="Arial"/>
              <a:buNone/>
              <a:defRPr>
                <a:latin typeface="Arial"/>
                <a:ea typeface="Arial"/>
                <a:cs typeface="Arial"/>
                <a:sym typeface="Arial"/>
              </a:defRPr>
            </a:lvl4pPr>
            <a:lvl5pPr lvl="4" algn="ctr">
              <a:lnSpc>
                <a:spcPct val="100000"/>
              </a:lnSpc>
              <a:spcBef>
                <a:spcPts val="0"/>
              </a:spcBef>
              <a:spcAft>
                <a:spcPts val="0"/>
              </a:spcAft>
              <a:buSzPts val="2400"/>
              <a:buFont typeface="Arial"/>
              <a:buNone/>
              <a:defRPr>
                <a:latin typeface="Arial"/>
                <a:ea typeface="Arial"/>
                <a:cs typeface="Arial"/>
                <a:sym typeface="Arial"/>
              </a:defRPr>
            </a:lvl5pPr>
            <a:lvl6pPr lvl="5" algn="ctr">
              <a:lnSpc>
                <a:spcPct val="100000"/>
              </a:lnSpc>
              <a:spcBef>
                <a:spcPts val="0"/>
              </a:spcBef>
              <a:spcAft>
                <a:spcPts val="0"/>
              </a:spcAft>
              <a:buSzPts val="2400"/>
              <a:buFont typeface="Arial"/>
              <a:buNone/>
              <a:defRPr>
                <a:latin typeface="Arial"/>
                <a:ea typeface="Arial"/>
                <a:cs typeface="Arial"/>
                <a:sym typeface="Arial"/>
              </a:defRPr>
            </a:lvl6pPr>
            <a:lvl7pPr lvl="6" algn="ctr">
              <a:lnSpc>
                <a:spcPct val="100000"/>
              </a:lnSpc>
              <a:spcBef>
                <a:spcPts val="0"/>
              </a:spcBef>
              <a:spcAft>
                <a:spcPts val="0"/>
              </a:spcAft>
              <a:buSzPts val="2400"/>
              <a:buFont typeface="Arial"/>
              <a:buNone/>
              <a:defRPr>
                <a:latin typeface="Arial"/>
                <a:ea typeface="Arial"/>
                <a:cs typeface="Arial"/>
                <a:sym typeface="Arial"/>
              </a:defRPr>
            </a:lvl7pPr>
            <a:lvl8pPr lvl="7" algn="ctr">
              <a:lnSpc>
                <a:spcPct val="100000"/>
              </a:lnSpc>
              <a:spcBef>
                <a:spcPts val="0"/>
              </a:spcBef>
              <a:spcAft>
                <a:spcPts val="0"/>
              </a:spcAft>
              <a:buSzPts val="2400"/>
              <a:buFont typeface="Arial"/>
              <a:buNone/>
              <a:defRPr>
                <a:latin typeface="Arial"/>
                <a:ea typeface="Arial"/>
                <a:cs typeface="Arial"/>
                <a:sym typeface="Arial"/>
              </a:defRPr>
            </a:lvl8pPr>
            <a:lvl9pPr lvl="8" algn="ctr">
              <a:lnSpc>
                <a:spcPct val="100000"/>
              </a:lnSpc>
              <a:spcBef>
                <a:spcPts val="0"/>
              </a:spcBef>
              <a:spcAft>
                <a:spcPts val="0"/>
              </a:spcAft>
              <a:buSzPts val="2400"/>
              <a:buFont typeface="Arial"/>
              <a:buNone/>
              <a:defRPr>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24"/>
        <p:cNvGrpSpPr/>
        <p:nvPr/>
      </p:nvGrpSpPr>
      <p:grpSpPr>
        <a:xfrm>
          <a:off x="0" y="0"/>
          <a:ext cx="0" cy="0"/>
          <a:chOff x="0" y="0"/>
          <a:chExt cx="0" cy="0"/>
        </a:xfrm>
      </p:grpSpPr>
      <p:grpSp>
        <p:nvGrpSpPr>
          <p:cNvPr id="125" name="Google Shape;125;p59"/>
          <p:cNvGrpSpPr/>
          <p:nvPr/>
        </p:nvGrpSpPr>
        <p:grpSpPr>
          <a:xfrm flipH="1">
            <a:off x="0" y="-161849"/>
            <a:ext cx="9144000" cy="5467198"/>
            <a:chOff x="0" y="-171451"/>
            <a:chExt cx="9144000" cy="5467198"/>
          </a:xfrm>
        </p:grpSpPr>
        <p:grpSp>
          <p:nvGrpSpPr>
            <p:cNvPr id="126" name="Google Shape;126;p59"/>
            <p:cNvGrpSpPr/>
            <p:nvPr/>
          </p:nvGrpSpPr>
          <p:grpSpPr>
            <a:xfrm>
              <a:off x="0" y="135850"/>
              <a:ext cx="9144000" cy="4654700"/>
              <a:chOff x="12075" y="212050"/>
              <a:chExt cx="9144000" cy="4654700"/>
            </a:xfrm>
          </p:grpSpPr>
          <p:grpSp>
            <p:nvGrpSpPr>
              <p:cNvPr id="127" name="Google Shape;127;p59"/>
              <p:cNvGrpSpPr/>
              <p:nvPr/>
            </p:nvGrpSpPr>
            <p:grpSpPr>
              <a:xfrm>
                <a:off x="12075" y="212050"/>
                <a:ext cx="9144000" cy="1396425"/>
                <a:chOff x="12075" y="212050"/>
                <a:chExt cx="9144000" cy="1396425"/>
              </a:xfrm>
            </p:grpSpPr>
            <p:cxnSp>
              <p:nvCxnSpPr>
                <p:cNvPr id="128" name="Google Shape;128;p59"/>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9" name="Google Shape;129;p59"/>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0" name="Google Shape;130;p59"/>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1" name="Google Shape;131;p59"/>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32" name="Google Shape;132;p59"/>
              <p:cNvGrpSpPr/>
              <p:nvPr/>
            </p:nvGrpSpPr>
            <p:grpSpPr>
              <a:xfrm>
                <a:off x="12075" y="2073925"/>
                <a:ext cx="9144000" cy="1396425"/>
                <a:chOff x="12075" y="212050"/>
                <a:chExt cx="9144000" cy="1396425"/>
              </a:xfrm>
            </p:grpSpPr>
            <p:cxnSp>
              <p:nvCxnSpPr>
                <p:cNvPr id="133" name="Google Shape;133;p59"/>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4" name="Google Shape;134;p59"/>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5" name="Google Shape;135;p59"/>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6" name="Google Shape;136;p59"/>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37" name="Google Shape;137;p59"/>
              <p:cNvGrpSpPr/>
              <p:nvPr/>
            </p:nvGrpSpPr>
            <p:grpSpPr>
              <a:xfrm>
                <a:off x="12075" y="3935800"/>
                <a:ext cx="9144000" cy="930950"/>
                <a:chOff x="12075" y="212050"/>
                <a:chExt cx="9144000" cy="930950"/>
              </a:xfrm>
            </p:grpSpPr>
            <p:cxnSp>
              <p:nvCxnSpPr>
                <p:cNvPr id="138" name="Google Shape;138;p59"/>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9" name="Google Shape;139;p59"/>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40" name="Google Shape;140;p59"/>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141" name="Google Shape;141;p59"/>
            <p:cNvGrpSpPr/>
            <p:nvPr/>
          </p:nvGrpSpPr>
          <p:grpSpPr>
            <a:xfrm>
              <a:off x="213575" y="-171451"/>
              <a:ext cx="8855100" cy="5467198"/>
              <a:chOff x="213575" y="-171451"/>
              <a:chExt cx="8855100" cy="5467198"/>
            </a:xfrm>
          </p:grpSpPr>
          <p:grpSp>
            <p:nvGrpSpPr>
              <p:cNvPr id="142" name="Google Shape;142;p59"/>
              <p:cNvGrpSpPr/>
              <p:nvPr/>
            </p:nvGrpSpPr>
            <p:grpSpPr>
              <a:xfrm rot="5400000">
                <a:off x="-192674" y="234798"/>
                <a:ext cx="5467198" cy="4654700"/>
                <a:chOff x="12075" y="444775"/>
                <a:chExt cx="9144000" cy="4654700"/>
              </a:xfrm>
            </p:grpSpPr>
            <p:grpSp>
              <p:nvGrpSpPr>
                <p:cNvPr id="143" name="Google Shape;143;p59"/>
                <p:cNvGrpSpPr/>
                <p:nvPr/>
              </p:nvGrpSpPr>
              <p:grpSpPr>
                <a:xfrm>
                  <a:off x="12075" y="444775"/>
                  <a:ext cx="9144000" cy="1396425"/>
                  <a:chOff x="12075" y="444775"/>
                  <a:chExt cx="9144000" cy="1396425"/>
                </a:xfrm>
              </p:grpSpPr>
              <p:cxnSp>
                <p:nvCxnSpPr>
                  <p:cNvPr id="144" name="Google Shape;144;p59"/>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45" name="Google Shape;145;p59"/>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46" name="Google Shape;146;p59"/>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47" name="Google Shape;147;p59"/>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48" name="Google Shape;148;p59"/>
                <p:cNvGrpSpPr/>
                <p:nvPr/>
              </p:nvGrpSpPr>
              <p:grpSpPr>
                <a:xfrm>
                  <a:off x="12075" y="2306650"/>
                  <a:ext cx="9144000" cy="1396425"/>
                  <a:chOff x="12075" y="444775"/>
                  <a:chExt cx="9144000" cy="1396425"/>
                </a:xfrm>
              </p:grpSpPr>
              <p:cxnSp>
                <p:nvCxnSpPr>
                  <p:cNvPr id="149" name="Google Shape;149;p59"/>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50" name="Google Shape;150;p59"/>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51" name="Google Shape;151;p59"/>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52" name="Google Shape;152;p59"/>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53" name="Google Shape;153;p59"/>
                <p:cNvGrpSpPr/>
                <p:nvPr/>
              </p:nvGrpSpPr>
              <p:grpSpPr>
                <a:xfrm>
                  <a:off x="12075" y="4168525"/>
                  <a:ext cx="9144000" cy="930950"/>
                  <a:chOff x="12075" y="444775"/>
                  <a:chExt cx="9144000" cy="930950"/>
                </a:xfrm>
              </p:grpSpPr>
              <p:cxnSp>
                <p:nvCxnSpPr>
                  <p:cNvPr id="154" name="Google Shape;154;p59"/>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55" name="Google Shape;155;p59"/>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56" name="Google Shape;156;p59"/>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157" name="Google Shape;157;p59"/>
              <p:cNvGrpSpPr/>
              <p:nvPr/>
            </p:nvGrpSpPr>
            <p:grpSpPr>
              <a:xfrm rot="5400000">
                <a:off x="4473201" y="700273"/>
                <a:ext cx="5467198" cy="3723750"/>
                <a:chOff x="12075" y="1375725"/>
                <a:chExt cx="9144000" cy="3723750"/>
              </a:xfrm>
            </p:grpSpPr>
            <p:grpSp>
              <p:nvGrpSpPr>
                <p:cNvPr id="158" name="Google Shape;158;p59"/>
                <p:cNvGrpSpPr/>
                <p:nvPr/>
              </p:nvGrpSpPr>
              <p:grpSpPr>
                <a:xfrm>
                  <a:off x="12075" y="1375725"/>
                  <a:ext cx="9144000" cy="465475"/>
                  <a:chOff x="12075" y="1375725"/>
                  <a:chExt cx="9144000" cy="465475"/>
                </a:xfrm>
              </p:grpSpPr>
              <p:cxnSp>
                <p:nvCxnSpPr>
                  <p:cNvPr id="159" name="Google Shape;159;p59"/>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60" name="Google Shape;160;p59"/>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61" name="Google Shape;161;p59"/>
                <p:cNvGrpSpPr/>
                <p:nvPr/>
              </p:nvGrpSpPr>
              <p:grpSpPr>
                <a:xfrm>
                  <a:off x="12075" y="2306650"/>
                  <a:ext cx="9144000" cy="1396425"/>
                  <a:chOff x="12075" y="444775"/>
                  <a:chExt cx="9144000" cy="1396425"/>
                </a:xfrm>
              </p:grpSpPr>
              <p:cxnSp>
                <p:nvCxnSpPr>
                  <p:cNvPr id="162" name="Google Shape;162;p59"/>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63" name="Google Shape;163;p59"/>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64" name="Google Shape;164;p59"/>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65" name="Google Shape;165;p59"/>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66" name="Google Shape;166;p59"/>
                <p:cNvGrpSpPr/>
                <p:nvPr/>
              </p:nvGrpSpPr>
              <p:grpSpPr>
                <a:xfrm>
                  <a:off x="12075" y="4168525"/>
                  <a:ext cx="9144000" cy="930950"/>
                  <a:chOff x="12075" y="444775"/>
                  <a:chExt cx="9144000" cy="930950"/>
                </a:xfrm>
              </p:grpSpPr>
              <p:cxnSp>
                <p:nvCxnSpPr>
                  <p:cNvPr id="167" name="Google Shape;167;p59"/>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68" name="Google Shape;168;p59"/>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69" name="Google Shape;169;p59"/>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grpSp>
      <p:sp>
        <p:nvSpPr>
          <p:cNvPr id="170" name="Google Shape;170;p59"/>
          <p:cNvSpPr txBox="1">
            <a:spLocks noGrp="1"/>
          </p:cNvSpPr>
          <p:nvPr>
            <p:ph type="subTitle" idx="1"/>
          </p:nvPr>
        </p:nvSpPr>
        <p:spPr>
          <a:xfrm>
            <a:off x="1454699" y="1727500"/>
            <a:ext cx="2891400" cy="447600"/>
          </a:xfrm>
          <a:prstGeom prst="rect">
            <a:avLst/>
          </a:prstGeom>
          <a:noFill/>
          <a:ln>
            <a:noFill/>
          </a:ln>
        </p:spPr>
        <p:txBody>
          <a:bodyPr spcFirstLastPara="1" wrap="square" lIns="91425" tIns="91425" rIns="91425" bIns="91425" anchor="ctr" anchorCtr="0">
            <a:noAutofit/>
          </a:bodyPr>
          <a:lstStyle>
            <a:lvl1pPr lvl="0" algn="l">
              <a:lnSpc>
                <a:spcPct val="115000"/>
              </a:lnSpc>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71" name="Google Shape;171;p5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172" name="Google Shape;172;p59"/>
          <p:cNvSpPr txBox="1">
            <a:spLocks noGrp="1"/>
          </p:cNvSpPr>
          <p:nvPr>
            <p:ph type="subTitle" idx="2"/>
          </p:nvPr>
        </p:nvSpPr>
        <p:spPr>
          <a:xfrm>
            <a:off x="713225" y="2181950"/>
            <a:ext cx="3633000" cy="3612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3" name="Google Shape;173;p59"/>
          <p:cNvSpPr txBox="1">
            <a:spLocks noGrp="1"/>
          </p:cNvSpPr>
          <p:nvPr>
            <p:ph type="title" idx="3"/>
          </p:nvPr>
        </p:nvSpPr>
        <p:spPr>
          <a:xfrm>
            <a:off x="720000" y="1727495"/>
            <a:ext cx="734700" cy="447600"/>
          </a:xfrm>
          <a:prstGeom prst="rect">
            <a:avLst/>
          </a:prstGeom>
          <a:solidFill>
            <a:schemeClr val="lt2"/>
          </a:solid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74" name="Google Shape;174;p59"/>
          <p:cNvSpPr txBox="1">
            <a:spLocks noGrp="1"/>
          </p:cNvSpPr>
          <p:nvPr>
            <p:ph type="subTitle" idx="4"/>
          </p:nvPr>
        </p:nvSpPr>
        <p:spPr>
          <a:xfrm>
            <a:off x="5532475" y="1727500"/>
            <a:ext cx="2891400" cy="447600"/>
          </a:xfrm>
          <a:prstGeom prst="rect">
            <a:avLst/>
          </a:prstGeom>
          <a:noFill/>
          <a:ln>
            <a:noFill/>
          </a:ln>
        </p:spPr>
        <p:txBody>
          <a:bodyPr spcFirstLastPara="1" wrap="square" lIns="91425" tIns="91425" rIns="91425" bIns="91425" anchor="ctr" anchorCtr="0">
            <a:noAutofit/>
          </a:bodyPr>
          <a:lstStyle>
            <a:lvl1pPr lvl="0" algn="l">
              <a:lnSpc>
                <a:spcPct val="115000"/>
              </a:lnSpc>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75" name="Google Shape;175;p59"/>
          <p:cNvSpPr txBox="1">
            <a:spLocks noGrp="1"/>
          </p:cNvSpPr>
          <p:nvPr>
            <p:ph type="subTitle" idx="5"/>
          </p:nvPr>
        </p:nvSpPr>
        <p:spPr>
          <a:xfrm>
            <a:off x="4791000" y="2181950"/>
            <a:ext cx="3633000" cy="3612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6" name="Google Shape;176;p59"/>
          <p:cNvSpPr txBox="1">
            <a:spLocks noGrp="1"/>
          </p:cNvSpPr>
          <p:nvPr>
            <p:ph type="title" idx="6"/>
          </p:nvPr>
        </p:nvSpPr>
        <p:spPr>
          <a:xfrm>
            <a:off x="4797775" y="1727495"/>
            <a:ext cx="734700" cy="447600"/>
          </a:xfrm>
          <a:prstGeom prst="rect">
            <a:avLst/>
          </a:prstGeom>
          <a:solidFill>
            <a:schemeClr val="lt2"/>
          </a:solid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77" name="Google Shape;177;p59"/>
          <p:cNvSpPr txBox="1">
            <a:spLocks noGrp="1"/>
          </p:cNvSpPr>
          <p:nvPr>
            <p:ph type="subTitle" idx="7"/>
          </p:nvPr>
        </p:nvSpPr>
        <p:spPr>
          <a:xfrm>
            <a:off x="1454699" y="3202550"/>
            <a:ext cx="2891400" cy="447600"/>
          </a:xfrm>
          <a:prstGeom prst="rect">
            <a:avLst/>
          </a:prstGeom>
          <a:noFill/>
          <a:ln>
            <a:noFill/>
          </a:ln>
        </p:spPr>
        <p:txBody>
          <a:bodyPr spcFirstLastPara="1" wrap="square" lIns="91425" tIns="91425" rIns="91425" bIns="91425" anchor="ctr" anchorCtr="0">
            <a:noAutofit/>
          </a:bodyPr>
          <a:lstStyle>
            <a:lvl1pPr lvl="0" algn="l">
              <a:lnSpc>
                <a:spcPct val="115000"/>
              </a:lnSpc>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78" name="Google Shape;178;p59"/>
          <p:cNvSpPr txBox="1">
            <a:spLocks noGrp="1"/>
          </p:cNvSpPr>
          <p:nvPr>
            <p:ph type="subTitle" idx="8"/>
          </p:nvPr>
        </p:nvSpPr>
        <p:spPr>
          <a:xfrm>
            <a:off x="713225" y="3657000"/>
            <a:ext cx="3633000" cy="3612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9" name="Google Shape;179;p59"/>
          <p:cNvSpPr txBox="1">
            <a:spLocks noGrp="1"/>
          </p:cNvSpPr>
          <p:nvPr>
            <p:ph type="title" idx="9"/>
          </p:nvPr>
        </p:nvSpPr>
        <p:spPr>
          <a:xfrm>
            <a:off x="720000" y="3202545"/>
            <a:ext cx="734700" cy="447600"/>
          </a:xfrm>
          <a:prstGeom prst="rect">
            <a:avLst/>
          </a:prstGeom>
          <a:solidFill>
            <a:schemeClr val="lt2"/>
          </a:solid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80" name="Google Shape;180;p59"/>
          <p:cNvSpPr txBox="1">
            <a:spLocks noGrp="1"/>
          </p:cNvSpPr>
          <p:nvPr>
            <p:ph type="subTitle" idx="13"/>
          </p:nvPr>
        </p:nvSpPr>
        <p:spPr>
          <a:xfrm>
            <a:off x="5532475" y="3202550"/>
            <a:ext cx="2891400" cy="447600"/>
          </a:xfrm>
          <a:prstGeom prst="rect">
            <a:avLst/>
          </a:prstGeom>
          <a:noFill/>
          <a:ln>
            <a:noFill/>
          </a:ln>
        </p:spPr>
        <p:txBody>
          <a:bodyPr spcFirstLastPara="1" wrap="square" lIns="91425" tIns="91425" rIns="91425" bIns="91425" anchor="ctr" anchorCtr="0">
            <a:noAutofit/>
          </a:bodyPr>
          <a:lstStyle>
            <a:lvl1pPr lvl="0" algn="l">
              <a:lnSpc>
                <a:spcPct val="115000"/>
              </a:lnSpc>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81" name="Google Shape;181;p59"/>
          <p:cNvSpPr txBox="1">
            <a:spLocks noGrp="1"/>
          </p:cNvSpPr>
          <p:nvPr>
            <p:ph type="subTitle" idx="14"/>
          </p:nvPr>
        </p:nvSpPr>
        <p:spPr>
          <a:xfrm>
            <a:off x="4791000" y="3657000"/>
            <a:ext cx="3633000" cy="3612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82" name="Google Shape;182;p59"/>
          <p:cNvSpPr txBox="1">
            <a:spLocks noGrp="1"/>
          </p:cNvSpPr>
          <p:nvPr>
            <p:ph type="title" idx="15"/>
          </p:nvPr>
        </p:nvSpPr>
        <p:spPr>
          <a:xfrm>
            <a:off x="4797775" y="3202545"/>
            <a:ext cx="734700" cy="447600"/>
          </a:xfrm>
          <a:prstGeom prst="rect">
            <a:avLst/>
          </a:prstGeom>
          <a:solidFill>
            <a:schemeClr val="lt2"/>
          </a:solid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grpSp>
        <p:nvGrpSpPr>
          <p:cNvPr id="183" name="Google Shape;183;p59"/>
          <p:cNvGrpSpPr/>
          <p:nvPr/>
        </p:nvGrpSpPr>
        <p:grpSpPr>
          <a:xfrm>
            <a:off x="-7" y="117416"/>
            <a:ext cx="8941384" cy="4905858"/>
            <a:chOff x="-7" y="117416"/>
            <a:chExt cx="8941384" cy="4905858"/>
          </a:xfrm>
        </p:grpSpPr>
        <p:grpSp>
          <p:nvGrpSpPr>
            <p:cNvPr id="184" name="Google Shape;184;p59"/>
            <p:cNvGrpSpPr/>
            <p:nvPr/>
          </p:nvGrpSpPr>
          <p:grpSpPr>
            <a:xfrm>
              <a:off x="-7" y="4797050"/>
              <a:ext cx="1266969" cy="226224"/>
              <a:chOff x="-7" y="167200"/>
              <a:chExt cx="1266969" cy="226224"/>
            </a:xfrm>
          </p:grpSpPr>
          <p:sp>
            <p:nvSpPr>
              <p:cNvPr id="185" name="Google Shape;185;p59"/>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59"/>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7" name="Google Shape;187;p59"/>
            <p:cNvSpPr/>
            <p:nvPr/>
          </p:nvSpPr>
          <p:spPr>
            <a:xfrm>
              <a:off x="8608176" y="4514350"/>
              <a:ext cx="333201" cy="33304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59"/>
            <p:cNvSpPr/>
            <p:nvPr/>
          </p:nvSpPr>
          <p:spPr>
            <a:xfrm>
              <a:off x="1861082" y="117416"/>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9"/>
        <p:cNvGrpSpPr/>
        <p:nvPr/>
      </p:nvGrpSpPr>
      <p:grpSpPr>
        <a:xfrm>
          <a:off x="0" y="0"/>
          <a:ext cx="0" cy="0"/>
          <a:chOff x="0" y="0"/>
          <a:chExt cx="0" cy="0"/>
        </a:xfrm>
      </p:grpSpPr>
      <p:grpSp>
        <p:nvGrpSpPr>
          <p:cNvPr id="190" name="Google Shape;190;p60"/>
          <p:cNvGrpSpPr/>
          <p:nvPr/>
        </p:nvGrpSpPr>
        <p:grpSpPr>
          <a:xfrm flipH="1">
            <a:off x="0" y="-161849"/>
            <a:ext cx="9144000" cy="5467198"/>
            <a:chOff x="0" y="-171451"/>
            <a:chExt cx="9144000" cy="5467198"/>
          </a:xfrm>
        </p:grpSpPr>
        <p:grpSp>
          <p:nvGrpSpPr>
            <p:cNvPr id="191" name="Google Shape;191;p60"/>
            <p:cNvGrpSpPr/>
            <p:nvPr/>
          </p:nvGrpSpPr>
          <p:grpSpPr>
            <a:xfrm>
              <a:off x="0" y="135850"/>
              <a:ext cx="9144000" cy="4654700"/>
              <a:chOff x="12075" y="212050"/>
              <a:chExt cx="9144000" cy="4654700"/>
            </a:xfrm>
          </p:grpSpPr>
          <p:grpSp>
            <p:nvGrpSpPr>
              <p:cNvPr id="192" name="Google Shape;192;p60"/>
              <p:cNvGrpSpPr/>
              <p:nvPr/>
            </p:nvGrpSpPr>
            <p:grpSpPr>
              <a:xfrm>
                <a:off x="12075" y="212050"/>
                <a:ext cx="9144000" cy="1396425"/>
                <a:chOff x="12075" y="212050"/>
                <a:chExt cx="9144000" cy="1396425"/>
              </a:xfrm>
            </p:grpSpPr>
            <p:cxnSp>
              <p:nvCxnSpPr>
                <p:cNvPr id="193" name="Google Shape;193;p60"/>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94" name="Google Shape;194;p60"/>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95" name="Google Shape;195;p60"/>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96" name="Google Shape;196;p60"/>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97" name="Google Shape;197;p60"/>
              <p:cNvGrpSpPr/>
              <p:nvPr/>
            </p:nvGrpSpPr>
            <p:grpSpPr>
              <a:xfrm>
                <a:off x="12075" y="2073925"/>
                <a:ext cx="9144000" cy="1396425"/>
                <a:chOff x="12075" y="212050"/>
                <a:chExt cx="9144000" cy="1396425"/>
              </a:xfrm>
            </p:grpSpPr>
            <p:cxnSp>
              <p:nvCxnSpPr>
                <p:cNvPr id="198" name="Google Shape;198;p60"/>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99" name="Google Shape;199;p60"/>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00" name="Google Shape;200;p60"/>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01" name="Google Shape;201;p60"/>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202" name="Google Shape;202;p60"/>
              <p:cNvGrpSpPr/>
              <p:nvPr/>
            </p:nvGrpSpPr>
            <p:grpSpPr>
              <a:xfrm>
                <a:off x="12075" y="3935800"/>
                <a:ext cx="9144000" cy="930950"/>
                <a:chOff x="12075" y="212050"/>
                <a:chExt cx="9144000" cy="930950"/>
              </a:xfrm>
            </p:grpSpPr>
            <p:cxnSp>
              <p:nvCxnSpPr>
                <p:cNvPr id="203" name="Google Shape;203;p60"/>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04" name="Google Shape;204;p60"/>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05" name="Google Shape;205;p60"/>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206" name="Google Shape;206;p60"/>
            <p:cNvGrpSpPr/>
            <p:nvPr/>
          </p:nvGrpSpPr>
          <p:grpSpPr>
            <a:xfrm>
              <a:off x="213575" y="-171451"/>
              <a:ext cx="8855100" cy="5467198"/>
              <a:chOff x="213575" y="-171451"/>
              <a:chExt cx="8855100" cy="5467198"/>
            </a:xfrm>
          </p:grpSpPr>
          <p:grpSp>
            <p:nvGrpSpPr>
              <p:cNvPr id="207" name="Google Shape;207;p60"/>
              <p:cNvGrpSpPr/>
              <p:nvPr/>
            </p:nvGrpSpPr>
            <p:grpSpPr>
              <a:xfrm rot="5400000">
                <a:off x="-192674" y="234798"/>
                <a:ext cx="5467198" cy="4654700"/>
                <a:chOff x="12075" y="444775"/>
                <a:chExt cx="9144000" cy="4654700"/>
              </a:xfrm>
            </p:grpSpPr>
            <p:grpSp>
              <p:nvGrpSpPr>
                <p:cNvPr id="208" name="Google Shape;208;p60"/>
                <p:cNvGrpSpPr/>
                <p:nvPr/>
              </p:nvGrpSpPr>
              <p:grpSpPr>
                <a:xfrm>
                  <a:off x="12075" y="444775"/>
                  <a:ext cx="9144000" cy="1396425"/>
                  <a:chOff x="12075" y="444775"/>
                  <a:chExt cx="9144000" cy="1396425"/>
                </a:xfrm>
              </p:grpSpPr>
              <p:cxnSp>
                <p:nvCxnSpPr>
                  <p:cNvPr id="209" name="Google Shape;209;p60"/>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10" name="Google Shape;210;p60"/>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11" name="Google Shape;211;p60"/>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12" name="Google Shape;212;p60"/>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213" name="Google Shape;213;p60"/>
                <p:cNvGrpSpPr/>
                <p:nvPr/>
              </p:nvGrpSpPr>
              <p:grpSpPr>
                <a:xfrm>
                  <a:off x="12075" y="2306650"/>
                  <a:ext cx="9144000" cy="1396425"/>
                  <a:chOff x="12075" y="444775"/>
                  <a:chExt cx="9144000" cy="1396425"/>
                </a:xfrm>
              </p:grpSpPr>
              <p:cxnSp>
                <p:nvCxnSpPr>
                  <p:cNvPr id="214" name="Google Shape;214;p60"/>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15" name="Google Shape;215;p60"/>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16" name="Google Shape;216;p60"/>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17" name="Google Shape;217;p60"/>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218" name="Google Shape;218;p60"/>
                <p:cNvGrpSpPr/>
                <p:nvPr/>
              </p:nvGrpSpPr>
              <p:grpSpPr>
                <a:xfrm>
                  <a:off x="12075" y="4168525"/>
                  <a:ext cx="9144000" cy="930950"/>
                  <a:chOff x="12075" y="444775"/>
                  <a:chExt cx="9144000" cy="930950"/>
                </a:xfrm>
              </p:grpSpPr>
              <p:cxnSp>
                <p:nvCxnSpPr>
                  <p:cNvPr id="219" name="Google Shape;219;p60"/>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20" name="Google Shape;220;p60"/>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21" name="Google Shape;221;p60"/>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222" name="Google Shape;222;p60"/>
              <p:cNvGrpSpPr/>
              <p:nvPr/>
            </p:nvGrpSpPr>
            <p:grpSpPr>
              <a:xfrm rot="5400000">
                <a:off x="4473201" y="700273"/>
                <a:ext cx="5467198" cy="3723750"/>
                <a:chOff x="12075" y="1375725"/>
                <a:chExt cx="9144000" cy="3723750"/>
              </a:xfrm>
            </p:grpSpPr>
            <p:grpSp>
              <p:nvGrpSpPr>
                <p:cNvPr id="223" name="Google Shape;223;p60"/>
                <p:cNvGrpSpPr/>
                <p:nvPr/>
              </p:nvGrpSpPr>
              <p:grpSpPr>
                <a:xfrm>
                  <a:off x="12075" y="1375725"/>
                  <a:ext cx="9144000" cy="465475"/>
                  <a:chOff x="12075" y="1375725"/>
                  <a:chExt cx="9144000" cy="465475"/>
                </a:xfrm>
              </p:grpSpPr>
              <p:cxnSp>
                <p:nvCxnSpPr>
                  <p:cNvPr id="224" name="Google Shape;224;p60"/>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25" name="Google Shape;225;p60"/>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226" name="Google Shape;226;p60"/>
                <p:cNvGrpSpPr/>
                <p:nvPr/>
              </p:nvGrpSpPr>
              <p:grpSpPr>
                <a:xfrm>
                  <a:off x="12075" y="2306650"/>
                  <a:ext cx="9144000" cy="1396425"/>
                  <a:chOff x="12075" y="444775"/>
                  <a:chExt cx="9144000" cy="1396425"/>
                </a:xfrm>
              </p:grpSpPr>
              <p:cxnSp>
                <p:nvCxnSpPr>
                  <p:cNvPr id="227" name="Google Shape;227;p60"/>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28" name="Google Shape;228;p60"/>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29" name="Google Shape;229;p60"/>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30" name="Google Shape;230;p60"/>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231" name="Google Shape;231;p60"/>
                <p:cNvGrpSpPr/>
                <p:nvPr/>
              </p:nvGrpSpPr>
              <p:grpSpPr>
                <a:xfrm>
                  <a:off x="12075" y="4168525"/>
                  <a:ext cx="9144000" cy="930950"/>
                  <a:chOff x="12075" y="444775"/>
                  <a:chExt cx="9144000" cy="930950"/>
                </a:xfrm>
              </p:grpSpPr>
              <p:cxnSp>
                <p:nvCxnSpPr>
                  <p:cNvPr id="232" name="Google Shape;232;p60"/>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33" name="Google Shape;233;p60"/>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34" name="Google Shape;234;p60"/>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grpSp>
      <p:grpSp>
        <p:nvGrpSpPr>
          <p:cNvPr id="235" name="Google Shape;235;p60"/>
          <p:cNvGrpSpPr/>
          <p:nvPr/>
        </p:nvGrpSpPr>
        <p:grpSpPr>
          <a:xfrm>
            <a:off x="-7" y="167200"/>
            <a:ext cx="8952587" cy="4867172"/>
            <a:chOff x="-7" y="167200"/>
            <a:chExt cx="8952587" cy="4867172"/>
          </a:xfrm>
        </p:grpSpPr>
        <p:grpSp>
          <p:nvGrpSpPr>
            <p:cNvPr id="236" name="Google Shape;236;p60"/>
            <p:cNvGrpSpPr/>
            <p:nvPr/>
          </p:nvGrpSpPr>
          <p:grpSpPr>
            <a:xfrm>
              <a:off x="-7" y="167200"/>
              <a:ext cx="1266969" cy="226224"/>
              <a:chOff x="-7" y="167200"/>
              <a:chExt cx="1266969" cy="226224"/>
            </a:xfrm>
          </p:grpSpPr>
          <p:sp>
            <p:nvSpPr>
              <p:cNvPr id="237" name="Google Shape;237;p60"/>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60"/>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9" name="Google Shape;239;p60"/>
            <p:cNvGrpSpPr/>
            <p:nvPr/>
          </p:nvGrpSpPr>
          <p:grpSpPr>
            <a:xfrm>
              <a:off x="7519182" y="4467918"/>
              <a:ext cx="1433398" cy="566454"/>
              <a:chOff x="7519182" y="4467918"/>
              <a:chExt cx="1433398" cy="566454"/>
            </a:xfrm>
          </p:grpSpPr>
          <p:sp>
            <p:nvSpPr>
              <p:cNvPr id="240" name="Google Shape;240;p60"/>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60"/>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42" name="Google Shape;242;p60"/>
          <p:cNvSpPr txBox="1">
            <a:spLocks noGrp="1"/>
          </p:cNvSpPr>
          <p:nvPr>
            <p:ph type="title"/>
          </p:nvPr>
        </p:nvSpPr>
        <p:spPr>
          <a:xfrm>
            <a:off x="901875" y="1621638"/>
            <a:ext cx="3496200" cy="959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7500"/>
              <a:buNone/>
              <a:defRPr sz="75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243" name="Google Shape;243;p60"/>
          <p:cNvSpPr txBox="1">
            <a:spLocks noGrp="1"/>
          </p:cNvSpPr>
          <p:nvPr>
            <p:ph type="subTitle" idx="1"/>
          </p:nvPr>
        </p:nvSpPr>
        <p:spPr>
          <a:xfrm>
            <a:off x="901875" y="2657562"/>
            <a:ext cx="3496200" cy="864300"/>
          </a:xfrm>
          <a:prstGeom prst="rect">
            <a:avLst/>
          </a:prstGeom>
          <a:solidFill>
            <a:schemeClr val="lt2"/>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4"/>
        <p:cNvGrpSpPr/>
        <p:nvPr/>
      </p:nvGrpSpPr>
      <p:grpSpPr>
        <a:xfrm>
          <a:off x="0" y="0"/>
          <a:ext cx="0" cy="0"/>
          <a:chOff x="0" y="0"/>
          <a:chExt cx="0" cy="0"/>
        </a:xfrm>
      </p:grpSpPr>
      <p:grpSp>
        <p:nvGrpSpPr>
          <p:cNvPr id="245" name="Google Shape;245;p61"/>
          <p:cNvGrpSpPr/>
          <p:nvPr/>
        </p:nvGrpSpPr>
        <p:grpSpPr>
          <a:xfrm flipH="1">
            <a:off x="0" y="-161849"/>
            <a:ext cx="9144000" cy="5467198"/>
            <a:chOff x="0" y="-171451"/>
            <a:chExt cx="9144000" cy="5467198"/>
          </a:xfrm>
        </p:grpSpPr>
        <p:grpSp>
          <p:nvGrpSpPr>
            <p:cNvPr id="246" name="Google Shape;246;p61"/>
            <p:cNvGrpSpPr/>
            <p:nvPr/>
          </p:nvGrpSpPr>
          <p:grpSpPr>
            <a:xfrm>
              <a:off x="0" y="135850"/>
              <a:ext cx="9144000" cy="4654700"/>
              <a:chOff x="12075" y="212050"/>
              <a:chExt cx="9144000" cy="4654700"/>
            </a:xfrm>
          </p:grpSpPr>
          <p:grpSp>
            <p:nvGrpSpPr>
              <p:cNvPr id="247" name="Google Shape;247;p61"/>
              <p:cNvGrpSpPr/>
              <p:nvPr/>
            </p:nvGrpSpPr>
            <p:grpSpPr>
              <a:xfrm>
                <a:off x="12075" y="212050"/>
                <a:ext cx="9144000" cy="1396425"/>
                <a:chOff x="12075" y="212050"/>
                <a:chExt cx="9144000" cy="1396425"/>
              </a:xfrm>
            </p:grpSpPr>
            <p:cxnSp>
              <p:nvCxnSpPr>
                <p:cNvPr id="248" name="Google Shape;248;p61"/>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49" name="Google Shape;249;p61"/>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50" name="Google Shape;250;p61"/>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51" name="Google Shape;251;p61"/>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252" name="Google Shape;252;p61"/>
              <p:cNvGrpSpPr/>
              <p:nvPr/>
            </p:nvGrpSpPr>
            <p:grpSpPr>
              <a:xfrm>
                <a:off x="12075" y="2073925"/>
                <a:ext cx="9144000" cy="1396425"/>
                <a:chOff x="12075" y="212050"/>
                <a:chExt cx="9144000" cy="1396425"/>
              </a:xfrm>
            </p:grpSpPr>
            <p:cxnSp>
              <p:nvCxnSpPr>
                <p:cNvPr id="253" name="Google Shape;253;p61"/>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54" name="Google Shape;254;p61"/>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55" name="Google Shape;255;p61"/>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56" name="Google Shape;256;p61"/>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257" name="Google Shape;257;p61"/>
              <p:cNvGrpSpPr/>
              <p:nvPr/>
            </p:nvGrpSpPr>
            <p:grpSpPr>
              <a:xfrm>
                <a:off x="12075" y="3935800"/>
                <a:ext cx="9144000" cy="930950"/>
                <a:chOff x="12075" y="212050"/>
                <a:chExt cx="9144000" cy="930950"/>
              </a:xfrm>
            </p:grpSpPr>
            <p:cxnSp>
              <p:nvCxnSpPr>
                <p:cNvPr id="258" name="Google Shape;258;p61"/>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59" name="Google Shape;259;p61"/>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60" name="Google Shape;260;p61"/>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261" name="Google Shape;261;p61"/>
            <p:cNvGrpSpPr/>
            <p:nvPr/>
          </p:nvGrpSpPr>
          <p:grpSpPr>
            <a:xfrm>
              <a:off x="213575" y="-171451"/>
              <a:ext cx="8855100" cy="5467198"/>
              <a:chOff x="213575" y="-171451"/>
              <a:chExt cx="8855100" cy="5467198"/>
            </a:xfrm>
          </p:grpSpPr>
          <p:grpSp>
            <p:nvGrpSpPr>
              <p:cNvPr id="262" name="Google Shape;262;p61"/>
              <p:cNvGrpSpPr/>
              <p:nvPr/>
            </p:nvGrpSpPr>
            <p:grpSpPr>
              <a:xfrm rot="5400000">
                <a:off x="-192674" y="234798"/>
                <a:ext cx="5467198" cy="4654700"/>
                <a:chOff x="12075" y="444775"/>
                <a:chExt cx="9144000" cy="4654700"/>
              </a:xfrm>
            </p:grpSpPr>
            <p:grpSp>
              <p:nvGrpSpPr>
                <p:cNvPr id="263" name="Google Shape;263;p61"/>
                <p:cNvGrpSpPr/>
                <p:nvPr/>
              </p:nvGrpSpPr>
              <p:grpSpPr>
                <a:xfrm>
                  <a:off x="12075" y="444775"/>
                  <a:ext cx="9144000" cy="1396425"/>
                  <a:chOff x="12075" y="444775"/>
                  <a:chExt cx="9144000" cy="1396425"/>
                </a:xfrm>
              </p:grpSpPr>
              <p:cxnSp>
                <p:nvCxnSpPr>
                  <p:cNvPr id="264" name="Google Shape;264;p61"/>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65" name="Google Shape;265;p61"/>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66" name="Google Shape;266;p61"/>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67" name="Google Shape;267;p61"/>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268" name="Google Shape;268;p61"/>
                <p:cNvGrpSpPr/>
                <p:nvPr/>
              </p:nvGrpSpPr>
              <p:grpSpPr>
                <a:xfrm>
                  <a:off x="12075" y="2306650"/>
                  <a:ext cx="9144000" cy="1396425"/>
                  <a:chOff x="12075" y="444775"/>
                  <a:chExt cx="9144000" cy="1396425"/>
                </a:xfrm>
              </p:grpSpPr>
              <p:cxnSp>
                <p:nvCxnSpPr>
                  <p:cNvPr id="269" name="Google Shape;269;p61"/>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70" name="Google Shape;270;p61"/>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71" name="Google Shape;271;p61"/>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72" name="Google Shape;272;p61"/>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273" name="Google Shape;273;p61"/>
                <p:cNvGrpSpPr/>
                <p:nvPr/>
              </p:nvGrpSpPr>
              <p:grpSpPr>
                <a:xfrm>
                  <a:off x="12075" y="4168525"/>
                  <a:ext cx="9144000" cy="930950"/>
                  <a:chOff x="12075" y="444775"/>
                  <a:chExt cx="9144000" cy="930950"/>
                </a:xfrm>
              </p:grpSpPr>
              <p:cxnSp>
                <p:nvCxnSpPr>
                  <p:cNvPr id="274" name="Google Shape;274;p61"/>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75" name="Google Shape;275;p61"/>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76" name="Google Shape;276;p61"/>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277" name="Google Shape;277;p61"/>
              <p:cNvGrpSpPr/>
              <p:nvPr/>
            </p:nvGrpSpPr>
            <p:grpSpPr>
              <a:xfrm rot="5400000">
                <a:off x="4473201" y="700273"/>
                <a:ext cx="5467198" cy="3723750"/>
                <a:chOff x="12075" y="1375725"/>
                <a:chExt cx="9144000" cy="3723750"/>
              </a:xfrm>
            </p:grpSpPr>
            <p:grpSp>
              <p:nvGrpSpPr>
                <p:cNvPr id="278" name="Google Shape;278;p61"/>
                <p:cNvGrpSpPr/>
                <p:nvPr/>
              </p:nvGrpSpPr>
              <p:grpSpPr>
                <a:xfrm>
                  <a:off x="12075" y="1375725"/>
                  <a:ext cx="9144000" cy="465475"/>
                  <a:chOff x="12075" y="1375725"/>
                  <a:chExt cx="9144000" cy="465475"/>
                </a:xfrm>
              </p:grpSpPr>
              <p:cxnSp>
                <p:nvCxnSpPr>
                  <p:cNvPr id="279" name="Google Shape;279;p61"/>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80" name="Google Shape;280;p61"/>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281" name="Google Shape;281;p61"/>
                <p:cNvGrpSpPr/>
                <p:nvPr/>
              </p:nvGrpSpPr>
              <p:grpSpPr>
                <a:xfrm>
                  <a:off x="12075" y="2306650"/>
                  <a:ext cx="9144000" cy="1396425"/>
                  <a:chOff x="12075" y="444775"/>
                  <a:chExt cx="9144000" cy="1396425"/>
                </a:xfrm>
              </p:grpSpPr>
              <p:cxnSp>
                <p:nvCxnSpPr>
                  <p:cNvPr id="282" name="Google Shape;282;p61"/>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83" name="Google Shape;283;p61"/>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84" name="Google Shape;284;p61"/>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85" name="Google Shape;285;p61"/>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286" name="Google Shape;286;p61"/>
                <p:cNvGrpSpPr/>
                <p:nvPr/>
              </p:nvGrpSpPr>
              <p:grpSpPr>
                <a:xfrm>
                  <a:off x="12075" y="4168525"/>
                  <a:ext cx="9144000" cy="930950"/>
                  <a:chOff x="12075" y="444775"/>
                  <a:chExt cx="9144000" cy="930950"/>
                </a:xfrm>
              </p:grpSpPr>
              <p:cxnSp>
                <p:nvCxnSpPr>
                  <p:cNvPr id="287" name="Google Shape;287;p61"/>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88" name="Google Shape;288;p61"/>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89" name="Google Shape;289;p61"/>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grpSp>
      <p:sp>
        <p:nvSpPr>
          <p:cNvPr id="290" name="Google Shape;290;p61"/>
          <p:cNvSpPr txBox="1">
            <a:spLocks noGrp="1"/>
          </p:cNvSpPr>
          <p:nvPr>
            <p:ph type="title"/>
          </p:nvPr>
        </p:nvSpPr>
        <p:spPr>
          <a:xfrm>
            <a:off x="4178250" y="2448225"/>
            <a:ext cx="4032300" cy="837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91" name="Google Shape;291;p61"/>
          <p:cNvSpPr txBox="1">
            <a:spLocks noGrp="1"/>
          </p:cNvSpPr>
          <p:nvPr>
            <p:ph type="title" idx="2"/>
          </p:nvPr>
        </p:nvSpPr>
        <p:spPr>
          <a:xfrm>
            <a:off x="5453300" y="1423663"/>
            <a:ext cx="1482300" cy="770400"/>
          </a:xfrm>
          <a:prstGeom prst="rect">
            <a:avLst/>
          </a:prstGeom>
          <a:solidFill>
            <a:schemeClr val="lt2"/>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292" name="Google Shape;292;p61"/>
          <p:cNvSpPr txBox="1">
            <a:spLocks noGrp="1"/>
          </p:cNvSpPr>
          <p:nvPr>
            <p:ph type="subTitle" idx="1"/>
          </p:nvPr>
        </p:nvSpPr>
        <p:spPr>
          <a:xfrm>
            <a:off x="4178250" y="3344850"/>
            <a:ext cx="4032300" cy="3750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293" name="Google Shape;293;p61"/>
          <p:cNvGrpSpPr/>
          <p:nvPr/>
        </p:nvGrpSpPr>
        <p:grpSpPr>
          <a:xfrm>
            <a:off x="173907" y="92498"/>
            <a:ext cx="8795601" cy="4945087"/>
            <a:chOff x="173907" y="92498"/>
            <a:chExt cx="8795601" cy="4945087"/>
          </a:xfrm>
        </p:grpSpPr>
        <p:grpSp>
          <p:nvGrpSpPr>
            <p:cNvPr id="294" name="Google Shape;294;p61"/>
            <p:cNvGrpSpPr/>
            <p:nvPr/>
          </p:nvGrpSpPr>
          <p:grpSpPr>
            <a:xfrm>
              <a:off x="8918459" y="243592"/>
              <a:ext cx="51049" cy="774143"/>
              <a:chOff x="8211712" y="2037146"/>
              <a:chExt cx="34742" cy="526951"/>
            </a:xfrm>
          </p:grpSpPr>
          <p:sp>
            <p:nvSpPr>
              <p:cNvPr id="295" name="Google Shape;295;p61"/>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61"/>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61"/>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61"/>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61"/>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61"/>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61"/>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2" name="Google Shape;302;p61"/>
            <p:cNvGrpSpPr/>
            <p:nvPr/>
          </p:nvGrpSpPr>
          <p:grpSpPr>
            <a:xfrm>
              <a:off x="173907" y="4750539"/>
              <a:ext cx="291257" cy="287046"/>
              <a:chOff x="5456048" y="1794743"/>
              <a:chExt cx="178248" cy="175682"/>
            </a:xfrm>
          </p:grpSpPr>
          <p:sp>
            <p:nvSpPr>
              <p:cNvPr id="303" name="Google Shape;303;p61"/>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61"/>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5" name="Google Shape;305;p61"/>
            <p:cNvSpPr/>
            <p:nvPr/>
          </p:nvSpPr>
          <p:spPr>
            <a:xfrm rot="-123321">
              <a:off x="7897400" y="47687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61"/>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307"/>
        <p:cNvGrpSpPr/>
        <p:nvPr/>
      </p:nvGrpSpPr>
      <p:grpSpPr>
        <a:xfrm>
          <a:off x="0" y="0"/>
          <a:ext cx="0" cy="0"/>
          <a:chOff x="0" y="0"/>
          <a:chExt cx="0" cy="0"/>
        </a:xfrm>
      </p:grpSpPr>
      <p:grpSp>
        <p:nvGrpSpPr>
          <p:cNvPr id="308" name="Google Shape;308;p62"/>
          <p:cNvGrpSpPr/>
          <p:nvPr/>
        </p:nvGrpSpPr>
        <p:grpSpPr>
          <a:xfrm flipH="1">
            <a:off x="0" y="-161849"/>
            <a:ext cx="9144000" cy="5467198"/>
            <a:chOff x="0" y="-171451"/>
            <a:chExt cx="9144000" cy="5467198"/>
          </a:xfrm>
        </p:grpSpPr>
        <p:grpSp>
          <p:nvGrpSpPr>
            <p:cNvPr id="309" name="Google Shape;309;p62"/>
            <p:cNvGrpSpPr/>
            <p:nvPr/>
          </p:nvGrpSpPr>
          <p:grpSpPr>
            <a:xfrm>
              <a:off x="0" y="135850"/>
              <a:ext cx="9144000" cy="4654700"/>
              <a:chOff x="12075" y="212050"/>
              <a:chExt cx="9144000" cy="4654700"/>
            </a:xfrm>
          </p:grpSpPr>
          <p:grpSp>
            <p:nvGrpSpPr>
              <p:cNvPr id="310" name="Google Shape;310;p62"/>
              <p:cNvGrpSpPr/>
              <p:nvPr/>
            </p:nvGrpSpPr>
            <p:grpSpPr>
              <a:xfrm>
                <a:off x="12075" y="212050"/>
                <a:ext cx="9144000" cy="1396425"/>
                <a:chOff x="12075" y="212050"/>
                <a:chExt cx="9144000" cy="1396425"/>
              </a:xfrm>
            </p:grpSpPr>
            <p:cxnSp>
              <p:nvCxnSpPr>
                <p:cNvPr id="311" name="Google Shape;311;p62"/>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12" name="Google Shape;312;p62"/>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13" name="Google Shape;313;p62"/>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14" name="Google Shape;314;p62"/>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315" name="Google Shape;315;p62"/>
              <p:cNvGrpSpPr/>
              <p:nvPr/>
            </p:nvGrpSpPr>
            <p:grpSpPr>
              <a:xfrm>
                <a:off x="12075" y="2073925"/>
                <a:ext cx="9144000" cy="1396425"/>
                <a:chOff x="12075" y="212050"/>
                <a:chExt cx="9144000" cy="1396425"/>
              </a:xfrm>
            </p:grpSpPr>
            <p:cxnSp>
              <p:nvCxnSpPr>
                <p:cNvPr id="316" name="Google Shape;316;p62"/>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17" name="Google Shape;317;p62"/>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18" name="Google Shape;318;p62"/>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19" name="Google Shape;319;p62"/>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320" name="Google Shape;320;p62"/>
              <p:cNvGrpSpPr/>
              <p:nvPr/>
            </p:nvGrpSpPr>
            <p:grpSpPr>
              <a:xfrm>
                <a:off x="12075" y="3935800"/>
                <a:ext cx="9144000" cy="930950"/>
                <a:chOff x="12075" y="212050"/>
                <a:chExt cx="9144000" cy="930950"/>
              </a:xfrm>
            </p:grpSpPr>
            <p:cxnSp>
              <p:nvCxnSpPr>
                <p:cNvPr id="321" name="Google Shape;321;p62"/>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22" name="Google Shape;322;p62"/>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23" name="Google Shape;323;p62"/>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324" name="Google Shape;324;p62"/>
            <p:cNvGrpSpPr/>
            <p:nvPr/>
          </p:nvGrpSpPr>
          <p:grpSpPr>
            <a:xfrm>
              <a:off x="213575" y="-171451"/>
              <a:ext cx="8855100" cy="5467198"/>
              <a:chOff x="213575" y="-171451"/>
              <a:chExt cx="8855100" cy="5467198"/>
            </a:xfrm>
          </p:grpSpPr>
          <p:grpSp>
            <p:nvGrpSpPr>
              <p:cNvPr id="325" name="Google Shape;325;p62"/>
              <p:cNvGrpSpPr/>
              <p:nvPr/>
            </p:nvGrpSpPr>
            <p:grpSpPr>
              <a:xfrm rot="5400000">
                <a:off x="-192674" y="234798"/>
                <a:ext cx="5467198" cy="4654700"/>
                <a:chOff x="12075" y="444775"/>
                <a:chExt cx="9144000" cy="4654700"/>
              </a:xfrm>
            </p:grpSpPr>
            <p:grpSp>
              <p:nvGrpSpPr>
                <p:cNvPr id="326" name="Google Shape;326;p62"/>
                <p:cNvGrpSpPr/>
                <p:nvPr/>
              </p:nvGrpSpPr>
              <p:grpSpPr>
                <a:xfrm>
                  <a:off x="12075" y="444775"/>
                  <a:ext cx="9144000" cy="1396425"/>
                  <a:chOff x="12075" y="444775"/>
                  <a:chExt cx="9144000" cy="1396425"/>
                </a:xfrm>
              </p:grpSpPr>
              <p:cxnSp>
                <p:nvCxnSpPr>
                  <p:cNvPr id="327" name="Google Shape;327;p62"/>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28" name="Google Shape;328;p62"/>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29" name="Google Shape;329;p62"/>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30" name="Google Shape;330;p62"/>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331" name="Google Shape;331;p62"/>
                <p:cNvGrpSpPr/>
                <p:nvPr/>
              </p:nvGrpSpPr>
              <p:grpSpPr>
                <a:xfrm>
                  <a:off x="12075" y="2306650"/>
                  <a:ext cx="9144000" cy="1396425"/>
                  <a:chOff x="12075" y="444775"/>
                  <a:chExt cx="9144000" cy="1396425"/>
                </a:xfrm>
              </p:grpSpPr>
              <p:cxnSp>
                <p:nvCxnSpPr>
                  <p:cNvPr id="332" name="Google Shape;332;p62"/>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33" name="Google Shape;333;p62"/>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34" name="Google Shape;334;p62"/>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35" name="Google Shape;335;p62"/>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336" name="Google Shape;336;p62"/>
                <p:cNvGrpSpPr/>
                <p:nvPr/>
              </p:nvGrpSpPr>
              <p:grpSpPr>
                <a:xfrm>
                  <a:off x="12075" y="4168525"/>
                  <a:ext cx="9144000" cy="930950"/>
                  <a:chOff x="12075" y="444775"/>
                  <a:chExt cx="9144000" cy="930950"/>
                </a:xfrm>
              </p:grpSpPr>
              <p:cxnSp>
                <p:nvCxnSpPr>
                  <p:cNvPr id="337" name="Google Shape;337;p62"/>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38" name="Google Shape;338;p62"/>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39" name="Google Shape;339;p62"/>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340" name="Google Shape;340;p62"/>
              <p:cNvGrpSpPr/>
              <p:nvPr/>
            </p:nvGrpSpPr>
            <p:grpSpPr>
              <a:xfrm rot="5400000">
                <a:off x="4473201" y="700273"/>
                <a:ext cx="5467198" cy="3723750"/>
                <a:chOff x="12075" y="1375725"/>
                <a:chExt cx="9144000" cy="3723750"/>
              </a:xfrm>
            </p:grpSpPr>
            <p:grpSp>
              <p:nvGrpSpPr>
                <p:cNvPr id="341" name="Google Shape;341;p62"/>
                <p:cNvGrpSpPr/>
                <p:nvPr/>
              </p:nvGrpSpPr>
              <p:grpSpPr>
                <a:xfrm>
                  <a:off x="12075" y="1375725"/>
                  <a:ext cx="9144000" cy="465475"/>
                  <a:chOff x="12075" y="1375725"/>
                  <a:chExt cx="9144000" cy="465475"/>
                </a:xfrm>
              </p:grpSpPr>
              <p:cxnSp>
                <p:nvCxnSpPr>
                  <p:cNvPr id="342" name="Google Shape;342;p62"/>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43" name="Google Shape;343;p62"/>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344" name="Google Shape;344;p62"/>
                <p:cNvGrpSpPr/>
                <p:nvPr/>
              </p:nvGrpSpPr>
              <p:grpSpPr>
                <a:xfrm>
                  <a:off x="12075" y="2306650"/>
                  <a:ext cx="9144000" cy="1396425"/>
                  <a:chOff x="12075" y="444775"/>
                  <a:chExt cx="9144000" cy="1396425"/>
                </a:xfrm>
              </p:grpSpPr>
              <p:cxnSp>
                <p:nvCxnSpPr>
                  <p:cNvPr id="345" name="Google Shape;345;p62"/>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46" name="Google Shape;346;p62"/>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47" name="Google Shape;347;p62"/>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48" name="Google Shape;348;p62"/>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349" name="Google Shape;349;p62"/>
                <p:cNvGrpSpPr/>
                <p:nvPr/>
              </p:nvGrpSpPr>
              <p:grpSpPr>
                <a:xfrm>
                  <a:off x="12075" y="4168525"/>
                  <a:ext cx="9144000" cy="930950"/>
                  <a:chOff x="12075" y="444775"/>
                  <a:chExt cx="9144000" cy="930950"/>
                </a:xfrm>
              </p:grpSpPr>
              <p:cxnSp>
                <p:nvCxnSpPr>
                  <p:cNvPr id="350" name="Google Shape;350;p62"/>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51" name="Google Shape;351;p62"/>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52" name="Google Shape;352;p62"/>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grpSp>
      <p:sp>
        <p:nvSpPr>
          <p:cNvPr id="353" name="Google Shape;353;p6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354" name="Google Shape;354;p62"/>
          <p:cNvSpPr txBox="1">
            <a:spLocks noGrp="1"/>
          </p:cNvSpPr>
          <p:nvPr>
            <p:ph type="subTitle" idx="1"/>
          </p:nvPr>
        </p:nvSpPr>
        <p:spPr>
          <a:xfrm>
            <a:off x="720000" y="1507800"/>
            <a:ext cx="4611600" cy="2630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355" name="Google Shape;355;p62"/>
          <p:cNvGrpSpPr/>
          <p:nvPr/>
        </p:nvGrpSpPr>
        <p:grpSpPr>
          <a:xfrm>
            <a:off x="-7" y="117416"/>
            <a:ext cx="8941384" cy="4905858"/>
            <a:chOff x="-7" y="117416"/>
            <a:chExt cx="8941384" cy="4905858"/>
          </a:xfrm>
        </p:grpSpPr>
        <p:grpSp>
          <p:nvGrpSpPr>
            <p:cNvPr id="356" name="Google Shape;356;p62"/>
            <p:cNvGrpSpPr/>
            <p:nvPr/>
          </p:nvGrpSpPr>
          <p:grpSpPr>
            <a:xfrm>
              <a:off x="-7" y="4797050"/>
              <a:ext cx="1266969" cy="226224"/>
              <a:chOff x="-7" y="167200"/>
              <a:chExt cx="1266969" cy="226224"/>
            </a:xfrm>
          </p:grpSpPr>
          <p:sp>
            <p:nvSpPr>
              <p:cNvPr id="357" name="Google Shape;357;p62"/>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62"/>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59" name="Google Shape;359;p62"/>
            <p:cNvSpPr/>
            <p:nvPr/>
          </p:nvSpPr>
          <p:spPr>
            <a:xfrm>
              <a:off x="8608176" y="4514350"/>
              <a:ext cx="333201" cy="33304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62"/>
            <p:cNvSpPr/>
            <p:nvPr/>
          </p:nvSpPr>
          <p:spPr>
            <a:xfrm>
              <a:off x="1861082" y="117416"/>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1"/>
        <p:cNvGrpSpPr/>
        <p:nvPr/>
      </p:nvGrpSpPr>
      <p:grpSpPr>
        <a:xfrm>
          <a:off x="0" y="0"/>
          <a:ext cx="0" cy="0"/>
          <a:chOff x="0" y="0"/>
          <a:chExt cx="0" cy="0"/>
        </a:xfrm>
      </p:grpSpPr>
      <p:grpSp>
        <p:nvGrpSpPr>
          <p:cNvPr id="362" name="Google Shape;362;p63"/>
          <p:cNvGrpSpPr/>
          <p:nvPr/>
        </p:nvGrpSpPr>
        <p:grpSpPr>
          <a:xfrm flipH="1">
            <a:off x="0" y="-161849"/>
            <a:ext cx="9144000" cy="5467198"/>
            <a:chOff x="0" y="-171451"/>
            <a:chExt cx="9144000" cy="5467198"/>
          </a:xfrm>
        </p:grpSpPr>
        <p:grpSp>
          <p:nvGrpSpPr>
            <p:cNvPr id="363" name="Google Shape;363;p63"/>
            <p:cNvGrpSpPr/>
            <p:nvPr/>
          </p:nvGrpSpPr>
          <p:grpSpPr>
            <a:xfrm>
              <a:off x="0" y="135850"/>
              <a:ext cx="9144000" cy="4654700"/>
              <a:chOff x="12075" y="212050"/>
              <a:chExt cx="9144000" cy="4654700"/>
            </a:xfrm>
          </p:grpSpPr>
          <p:grpSp>
            <p:nvGrpSpPr>
              <p:cNvPr id="364" name="Google Shape;364;p63"/>
              <p:cNvGrpSpPr/>
              <p:nvPr/>
            </p:nvGrpSpPr>
            <p:grpSpPr>
              <a:xfrm>
                <a:off x="12075" y="212050"/>
                <a:ext cx="9144000" cy="1396425"/>
                <a:chOff x="12075" y="212050"/>
                <a:chExt cx="9144000" cy="1396425"/>
              </a:xfrm>
            </p:grpSpPr>
            <p:cxnSp>
              <p:nvCxnSpPr>
                <p:cNvPr id="365" name="Google Shape;365;p63"/>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66" name="Google Shape;366;p63"/>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67" name="Google Shape;367;p63"/>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68" name="Google Shape;368;p63"/>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369" name="Google Shape;369;p63"/>
              <p:cNvGrpSpPr/>
              <p:nvPr/>
            </p:nvGrpSpPr>
            <p:grpSpPr>
              <a:xfrm>
                <a:off x="12075" y="2073925"/>
                <a:ext cx="9144000" cy="1396425"/>
                <a:chOff x="12075" y="212050"/>
                <a:chExt cx="9144000" cy="1396425"/>
              </a:xfrm>
            </p:grpSpPr>
            <p:cxnSp>
              <p:nvCxnSpPr>
                <p:cNvPr id="370" name="Google Shape;370;p63"/>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71" name="Google Shape;371;p63"/>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72" name="Google Shape;372;p63"/>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73" name="Google Shape;373;p63"/>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374" name="Google Shape;374;p63"/>
              <p:cNvGrpSpPr/>
              <p:nvPr/>
            </p:nvGrpSpPr>
            <p:grpSpPr>
              <a:xfrm>
                <a:off x="12075" y="3935800"/>
                <a:ext cx="9144000" cy="930950"/>
                <a:chOff x="12075" y="212050"/>
                <a:chExt cx="9144000" cy="930950"/>
              </a:xfrm>
            </p:grpSpPr>
            <p:cxnSp>
              <p:nvCxnSpPr>
                <p:cNvPr id="375" name="Google Shape;375;p63"/>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76" name="Google Shape;376;p63"/>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77" name="Google Shape;377;p63"/>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378" name="Google Shape;378;p63"/>
            <p:cNvGrpSpPr/>
            <p:nvPr/>
          </p:nvGrpSpPr>
          <p:grpSpPr>
            <a:xfrm>
              <a:off x="213575" y="-171451"/>
              <a:ext cx="8855100" cy="5467198"/>
              <a:chOff x="213575" y="-171451"/>
              <a:chExt cx="8855100" cy="5467198"/>
            </a:xfrm>
          </p:grpSpPr>
          <p:grpSp>
            <p:nvGrpSpPr>
              <p:cNvPr id="379" name="Google Shape;379;p63"/>
              <p:cNvGrpSpPr/>
              <p:nvPr/>
            </p:nvGrpSpPr>
            <p:grpSpPr>
              <a:xfrm rot="5400000">
                <a:off x="-192674" y="234798"/>
                <a:ext cx="5467198" cy="4654700"/>
                <a:chOff x="12075" y="444775"/>
                <a:chExt cx="9144000" cy="4654700"/>
              </a:xfrm>
            </p:grpSpPr>
            <p:grpSp>
              <p:nvGrpSpPr>
                <p:cNvPr id="380" name="Google Shape;380;p63"/>
                <p:cNvGrpSpPr/>
                <p:nvPr/>
              </p:nvGrpSpPr>
              <p:grpSpPr>
                <a:xfrm>
                  <a:off x="12075" y="444775"/>
                  <a:ext cx="9144000" cy="1396425"/>
                  <a:chOff x="12075" y="444775"/>
                  <a:chExt cx="9144000" cy="1396425"/>
                </a:xfrm>
              </p:grpSpPr>
              <p:cxnSp>
                <p:nvCxnSpPr>
                  <p:cNvPr id="381" name="Google Shape;381;p63"/>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82" name="Google Shape;382;p63"/>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83" name="Google Shape;383;p63"/>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84" name="Google Shape;384;p63"/>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385" name="Google Shape;385;p63"/>
                <p:cNvGrpSpPr/>
                <p:nvPr/>
              </p:nvGrpSpPr>
              <p:grpSpPr>
                <a:xfrm>
                  <a:off x="12075" y="2306650"/>
                  <a:ext cx="9144000" cy="1396425"/>
                  <a:chOff x="12075" y="444775"/>
                  <a:chExt cx="9144000" cy="1396425"/>
                </a:xfrm>
              </p:grpSpPr>
              <p:cxnSp>
                <p:nvCxnSpPr>
                  <p:cNvPr id="386" name="Google Shape;386;p63"/>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87" name="Google Shape;387;p63"/>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88" name="Google Shape;388;p63"/>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89" name="Google Shape;389;p63"/>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390" name="Google Shape;390;p63"/>
                <p:cNvGrpSpPr/>
                <p:nvPr/>
              </p:nvGrpSpPr>
              <p:grpSpPr>
                <a:xfrm>
                  <a:off x="12075" y="4168525"/>
                  <a:ext cx="9144000" cy="930950"/>
                  <a:chOff x="12075" y="444775"/>
                  <a:chExt cx="9144000" cy="930950"/>
                </a:xfrm>
              </p:grpSpPr>
              <p:cxnSp>
                <p:nvCxnSpPr>
                  <p:cNvPr id="391" name="Google Shape;391;p63"/>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92" name="Google Shape;392;p63"/>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93" name="Google Shape;393;p63"/>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394" name="Google Shape;394;p63"/>
              <p:cNvGrpSpPr/>
              <p:nvPr/>
            </p:nvGrpSpPr>
            <p:grpSpPr>
              <a:xfrm rot="5400000">
                <a:off x="4473201" y="700273"/>
                <a:ext cx="5467198" cy="3723750"/>
                <a:chOff x="12075" y="1375725"/>
                <a:chExt cx="9144000" cy="3723750"/>
              </a:xfrm>
            </p:grpSpPr>
            <p:grpSp>
              <p:nvGrpSpPr>
                <p:cNvPr id="395" name="Google Shape;395;p63"/>
                <p:cNvGrpSpPr/>
                <p:nvPr/>
              </p:nvGrpSpPr>
              <p:grpSpPr>
                <a:xfrm>
                  <a:off x="12075" y="1375725"/>
                  <a:ext cx="9144000" cy="465475"/>
                  <a:chOff x="12075" y="1375725"/>
                  <a:chExt cx="9144000" cy="465475"/>
                </a:xfrm>
              </p:grpSpPr>
              <p:cxnSp>
                <p:nvCxnSpPr>
                  <p:cNvPr id="396" name="Google Shape;396;p63"/>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97" name="Google Shape;397;p63"/>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398" name="Google Shape;398;p63"/>
                <p:cNvGrpSpPr/>
                <p:nvPr/>
              </p:nvGrpSpPr>
              <p:grpSpPr>
                <a:xfrm>
                  <a:off x="12075" y="2306650"/>
                  <a:ext cx="9144000" cy="1396425"/>
                  <a:chOff x="12075" y="444775"/>
                  <a:chExt cx="9144000" cy="1396425"/>
                </a:xfrm>
              </p:grpSpPr>
              <p:cxnSp>
                <p:nvCxnSpPr>
                  <p:cNvPr id="399" name="Google Shape;399;p63"/>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00" name="Google Shape;400;p63"/>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01" name="Google Shape;401;p63"/>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02" name="Google Shape;402;p63"/>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403" name="Google Shape;403;p63"/>
                <p:cNvGrpSpPr/>
                <p:nvPr/>
              </p:nvGrpSpPr>
              <p:grpSpPr>
                <a:xfrm>
                  <a:off x="12075" y="4168525"/>
                  <a:ext cx="9144000" cy="930950"/>
                  <a:chOff x="12075" y="444775"/>
                  <a:chExt cx="9144000" cy="930950"/>
                </a:xfrm>
              </p:grpSpPr>
              <p:cxnSp>
                <p:nvCxnSpPr>
                  <p:cNvPr id="404" name="Google Shape;404;p63"/>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05" name="Google Shape;405;p63"/>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06" name="Google Shape;406;p63"/>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grpSp>
      <p:sp>
        <p:nvSpPr>
          <p:cNvPr id="407" name="Google Shape;407;p63"/>
          <p:cNvSpPr txBox="1">
            <a:spLocks noGrp="1"/>
          </p:cNvSpPr>
          <p:nvPr>
            <p:ph type="title"/>
          </p:nvPr>
        </p:nvSpPr>
        <p:spPr>
          <a:xfrm>
            <a:off x="720000" y="445025"/>
            <a:ext cx="77109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408" name="Google Shape;408;p63"/>
          <p:cNvSpPr txBox="1">
            <a:spLocks noGrp="1"/>
          </p:cNvSpPr>
          <p:nvPr>
            <p:ph type="subTitle" idx="1"/>
          </p:nvPr>
        </p:nvSpPr>
        <p:spPr>
          <a:xfrm>
            <a:off x="720000" y="1700300"/>
            <a:ext cx="3916800" cy="22983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Clr>
                <a:schemeClr val="accent3"/>
              </a:buClr>
              <a:buSzPts val="1600"/>
              <a:buFont typeface="Nunito Light"/>
              <a:buChar char="●"/>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400"/>
              <a:buFont typeface="Nunito Light"/>
              <a:buChar char="○"/>
              <a:defRPr/>
            </a:lvl5pPr>
            <a:lvl6pPr lvl="5" algn="ctr">
              <a:lnSpc>
                <a:spcPct val="100000"/>
              </a:lnSpc>
              <a:spcBef>
                <a:spcPts val="0"/>
              </a:spcBef>
              <a:spcAft>
                <a:spcPts val="0"/>
              </a:spcAft>
              <a:buClr>
                <a:srgbClr val="999999"/>
              </a:buClr>
              <a:buSzPts val="14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400"/>
              <a:buFont typeface="Nunito Light"/>
              <a:buChar char="■"/>
              <a:defRPr/>
            </a:lvl9pPr>
          </a:lstStyle>
          <a:p>
            <a:endParaRPr/>
          </a:p>
        </p:txBody>
      </p:sp>
      <p:grpSp>
        <p:nvGrpSpPr>
          <p:cNvPr id="409" name="Google Shape;409;p63"/>
          <p:cNvGrpSpPr/>
          <p:nvPr/>
        </p:nvGrpSpPr>
        <p:grpSpPr>
          <a:xfrm>
            <a:off x="-7" y="167200"/>
            <a:ext cx="8952587" cy="4867172"/>
            <a:chOff x="-7" y="167200"/>
            <a:chExt cx="8952587" cy="4867172"/>
          </a:xfrm>
        </p:grpSpPr>
        <p:grpSp>
          <p:nvGrpSpPr>
            <p:cNvPr id="410" name="Google Shape;410;p63"/>
            <p:cNvGrpSpPr/>
            <p:nvPr/>
          </p:nvGrpSpPr>
          <p:grpSpPr>
            <a:xfrm>
              <a:off x="-7" y="167200"/>
              <a:ext cx="1266969" cy="226224"/>
              <a:chOff x="-7" y="167200"/>
              <a:chExt cx="1266969" cy="226224"/>
            </a:xfrm>
          </p:grpSpPr>
          <p:sp>
            <p:nvSpPr>
              <p:cNvPr id="411" name="Google Shape;411;p63"/>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63"/>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3" name="Google Shape;413;p63"/>
            <p:cNvGrpSpPr/>
            <p:nvPr/>
          </p:nvGrpSpPr>
          <p:grpSpPr>
            <a:xfrm>
              <a:off x="7519182" y="4467918"/>
              <a:ext cx="1433398" cy="566454"/>
              <a:chOff x="7519182" y="4467918"/>
              <a:chExt cx="1433398" cy="566454"/>
            </a:xfrm>
          </p:grpSpPr>
          <p:sp>
            <p:nvSpPr>
              <p:cNvPr id="414" name="Google Shape;414;p63"/>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63"/>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416"/>
        <p:cNvGrpSpPr/>
        <p:nvPr/>
      </p:nvGrpSpPr>
      <p:grpSpPr>
        <a:xfrm>
          <a:off x="0" y="0"/>
          <a:ext cx="0" cy="0"/>
          <a:chOff x="0" y="0"/>
          <a:chExt cx="0" cy="0"/>
        </a:xfrm>
      </p:grpSpPr>
      <p:grpSp>
        <p:nvGrpSpPr>
          <p:cNvPr id="417" name="Google Shape;417;p64"/>
          <p:cNvGrpSpPr/>
          <p:nvPr/>
        </p:nvGrpSpPr>
        <p:grpSpPr>
          <a:xfrm flipH="1">
            <a:off x="0" y="-161849"/>
            <a:ext cx="9144000" cy="5467198"/>
            <a:chOff x="0" y="-171451"/>
            <a:chExt cx="9144000" cy="5467198"/>
          </a:xfrm>
        </p:grpSpPr>
        <p:grpSp>
          <p:nvGrpSpPr>
            <p:cNvPr id="418" name="Google Shape;418;p64"/>
            <p:cNvGrpSpPr/>
            <p:nvPr/>
          </p:nvGrpSpPr>
          <p:grpSpPr>
            <a:xfrm>
              <a:off x="0" y="135850"/>
              <a:ext cx="9144000" cy="4654700"/>
              <a:chOff x="12075" y="212050"/>
              <a:chExt cx="9144000" cy="4654700"/>
            </a:xfrm>
          </p:grpSpPr>
          <p:grpSp>
            <p:nvGrpSpPr>
              <p:cNvPr id="419" name="Google Shape;419;p64"/>
              <p:cNvGrpSpPr/>
              <p:nvPr/>
            </p:nvGrpSpPr>
            <p:grpSpPr>
              <a:xfrm>
                <a:off x="12075" y="212050"/>
                <a:ext cx="9144000" cy="1396425"/>
                <a:chOff x="12075" y="212050"/>
                <a:chExt cx="9144000" cy="1396425"/>
              </a:xfrm>
            </p:grpSpPr>
            <p:cxnSp>
              <p:nvCxnSpPr>
                <p:cNvPr id="420" name="Google Shape;420;p64"/>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21" name="Google Shape;421;p64"/>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22" name="Google Shape;422;p64"/>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23" name="Google Shape;423;p64"/>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424" name="Google Shape;424;p64"/>
              <p:cNvGrpSpPr/>
              <p:nvPr/>
            </p:nvGrpSpPr>
            <p:grpSpPr>
              <a:xfrm>
                <a:off x="12075" y="2073925"/>
                <a:ext cx="9144000" cy="1396425"/>
                <a:chOff x="12075" y="212050"/>
                <a:chExt cx="9144000" cy="1396425"/>
              </a:xfrm>
            </p:grpSpPr>
            <p:cxnSp>
              <p:nvCxnSpPr>
                <p:cNvPr id="425" name="Google Shape;425;p64"/>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26" name="Google Shape;426;p64"/>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27" name="Google Shape;427;p64"/>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28" name="Google Shape;428;p64"/>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429" name="Google Shape;429;p64"/>
              <p:cNvGrpSpPr/>
              <p:nvPr/>
            </p:nvGrpSpPr>
            <p:grpSpPr>
              <a:xfrm>
                <a:off x="12075" y="3935800"/>
                <a:ext cx="9144000" cy="930950"/>
                <a:chOff x="12075" y="212050"/>
                <a:chExt cx="9144000" cy="930950"/>
              </a:xfrm>
            </p:grpSpPr>
            <p:cxnSp>
              <p:nvCxnSpPr>
                <p:cNvPr id="430" name="Google Shape;430;p64"/>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31" name="Google Shape;431;p64"/>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32" name="Google Shape;432;p64"/>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433" name="Google Shape;433;p64"/>
            <p:cNvGrpSpPr/>
            <p:nvPr/>
          </p:nvGrpSpPr>
          <p:grpSpPr>
            <a:xfrm>
              <a:off x="213575" y="-171451"/>
              <a:ext cx="8855100" cy="5467198"/>
              <a:chOff x="213575" y="-171451"/>
              <a:chExt cx="8855100" cy="5467198"/>
            </a:xfrm>
          </p:grpSpPr>
          <p:grpSp>
            <p:nvGrpSpPr>
              <p:cNvPr id="434" name="Google Shape;434;p64"/>
              <p:cNvGrpSpPr/>
              <p:nvPr/>
            </p:nvGrpSpPr>
            <p:grpSpPr>
              <a:xfrm rot="5400000">
                <a:off x="-192674" y="234798"/>
                <a:ext cx="5467198" cy="4654700"/>
                <a:chOff x="12075" y="444775"/>
                <a:chExt cx="9144000" cy="4654700"/>
              </a:xfrm>
            </p:grpSpPr>
            <p:grpSp>
              <p:nvGrpSpPr>
                <p:cNvPr id="435" name="Google Shape;435;p64"/>
                <p:cNvGrpSpPr/>
                <p:nvPr/>
              </p:nvGrpSpPr>
              <p:grpSpPr>
                <a:xfrm>
                  <a:off x="12075" y="444775"/>
                  <a:ext cx="9144000" cy="1396425"/>
                  <a:chOff x="12075" y="444775"/>
                  <a:chExt cx="9144000" cy="1396425"/>
                </a:xfrm>
              </p:grpSpPr>
              <p:cxnSp>
                <p:nvCxnSpPr>
                  <p:cNvPr id="436" name="Google Shape;436;p64"/>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37" name="Google Shape;437;p64"/>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38" name="Google Shape;438;p64"/>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39" name="Google Shape;439;p64"/>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440" name="Google Shape;440;p64"/>
                <p:cNvGrpSpPr/>
                <p:nvPr/>
              </p:nvGrpSpPr>
              <p:grpSpPr>
                <a:xfrm>
                  <a:off x="12075" y="2306650"/>
                  <a:ext cx="9144000" cy="1396425"/>
                  <a:chOff x="12075" y="444775"/>
                  <a:chExt cx="9144000" cy="1396425"/>
                </a:xfrm>
              </p:grpSpPr>
              <p:cxnSp>
                <p:nvCxnSpPr>
                  <p:cNvPr id="441" name="Google Shape;441;p64"/>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42" name="Google Shape;442;p64"/>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43" name="Google Shape;443;p64"/>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44" name="Google Shape;444;p64"/>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445" name="Google Shape;445;p64"/>
                <p:cNvGrpSpPr/>
                <p:nvPr/>
              </p:nvGrpSpPr>
              <p:grpSpPr>
                <a:xfrm>
                  <a:off x="12075" y="4168525"/>
                  <a:ext cx="9144000" cy="930950"/>
                  <a:chOff x="12075" y="444775"/>
                  <a:chExt cx="9144000" cy="930950"/>
                </a:xfrm>
              </p:grpSpPr>
              <p:cxnSp>
                <p:nvCxnSpPr>
                  <p:cNvPr id="446" name="Google Shape;446;p64"/>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47" name="Google Shape;447;p64"/>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48" name="Google Shape;448;p64"/>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449" name="Google Shape;449;p64"/>
              <p:cNvGrpSpPr/>
              <p:nvPr/>
            </p:nvGrpSpPr>
            <p:grpSpPr>
              <a:xfrm rot="5400000">
                <a:off x="4473201" y="700273"/>
                <a:ext cx="5467198" cy="3723750"/>
                <a:chOff x="12075" y="1375725"/>
                <a:chExt cx="9144000" cy="3723750"/>
              </a:xfrm>
            </p:grpSpPr>
            <p:grpSp>
              <p:nvGrpSpPr>
                <p:cNvPr id="450" name="Google Shape;450;p64"/>
                <p:cNvGrpSpPr/>
                <p:nvPr/>
              </p:nvGrpSpPr>
              <p:grpSpPr>
                <a:xfrm>
                  <a:off x="12075" y="1375725"/>
                  <a:ext cx="9144000" cy="465475"/>
                  <a:chOff x="12075" y="1375725"/>
                  <a:chExt cx="9144000" cy="465475"/>
                </a:xfrm>
              </p:grpSpPr>
              <p:cxnSp>
                <p:nvCxnSpPr>
                  <p:cNvPr id="451" name="Google Shape;451;p64"/>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52" name="Google Shape;452;p64"/>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453" name="Google Shape;453;p64"/>
                <p:cNvGrpSpPr/>
                <p:nvPr/>
              </p:nvGrpSpPr>
              <p:grpSpPr>
                <a:xfrm>
                  <a:off x="12075" y="2306650"/>
                  <a:ext cx="9144000" cy="1396425"/>
                  <a:chOff x="12075" y="444775"/>
                  <a:chExt cx="9144000" cy="1396425"/>
                </a:xfrm>
              </p:grpSpPr>
              <p:cxnSp>
                <p:nvCxnSpPr>
                  <p:cNvPr id="454" name="Google Shape;454;p64"/>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55" name="Google Shape;455;p64"/>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56" name="Google Shape;456;p64"/>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57" name="Google Shape;457;p64"/>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458" name="Google Shape;458;p64"/>
                <p:cNvGrpSpPr/>
                <p:nvPr/>
              </p:nvGrpSpPr>
              <p:grpSpPr>
                <a:xfrm>
                  <a:off x="12075" y="4168525"/>
                  <a:ext cx="9144000" cy="930950"/>
                  <a:chOff x="12075" y="444775"/>
                  <a:chExt cx="9144000" cy="930950"/>
                </a:xfrm>
              </p:grpSpPr>
              <p:cxnSp>
                <p:nvCxnSpPr>
                  <p:cNvPr id="459" name="Google Shape;459;p64"/>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60" name="Google Shape;460;p64"/>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61" name="Google Shape;461;p64"/>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grpSp>
      <p:sp>
        <p:nvSpPr>
          <p:cNvPr id="462" name="Google Shape;462;p64"/>
          <p:cNvSpPr txBox="1">
            <a:spLocks noGrp="1"/>
          </p:cNvSpPr>
          <p:nvPr>
            <p:ph type="title"/>
          </p:nvPr>
        </p:nvSpPr>
        <p:spPr>
          <a:xfrm>
            <a:off x="713225" y="2448213"/>
            <a:ext cx="4472400" cy="837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463" name="Google Shape;463;p64"/>
          <p:cNvSpPr txBox="1">
            <a:spLocks noGrp="1"/>
          </p:cNvSpPr>
          <p:nvPr>
            <p:ph type="title" idx="2"/>
          </p:nvPr>
        </p:nvSpPr>
        <p:spPr>
          <a:xfrm>
            <a:off x="2208275" y="1423663"/>
            <a:ext cx="1482300" cy="770400"/>
          </a:xfrm>
          <a:prstGeom prst="rect">
            <a:avLst/>
          </a:prstGeom>
          <a:solidFill>
            <a:schemeClr val="lt2"/>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464" name="Google Shape;464;p64"/>
          <p:cNvSpPr txBox="1">
            <a:spLocks noGrp="1"/>
          </p:cNvSpPr>
          <p:nvPr>
            <p:ph type="subTitle" idx="1"/>
          </p:nvPr>
        </p:nvSpPr>
        <p:spPr>
          <a:xfrm>
            <a:off x="713225" y="3344838"/>
            <a:ext cx="4472400" cy="3750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465" name="Google Shape;465;p64"/>
          <p:cNvGrpSpPr/>
          <p:nvPr/>
        </p:nvGrpSpPr>
        <p:grpSpPr>
          <a:xfrm flipH="1">
            <a:off x="173908" y="92498"/>
            <a:ext cx="8795601" cy="4945087"/>
            <a:chOff x="173907" y="92498"/>
            <a:chExt cx="8795601" cy="4945087"/>
          </a:xfrm>
        </p:grpSpPr>
        <p:grpSp>
          <p:nvGrpSpPr>
            <p:cNvPr id="466" name="Google Shape;466;p64"/>
            <p:cNvGrpSpPr/>
            <p:nvPr/>
          </p:nvGrpSpPr>
          <p:grpSpPr>
            <a:xfrm>
              <a:off x="8918459" y="243592"/>
              <a:ext cx="51049" cy="774143"/>
              <a:chOff x="8211712" y="2037146"/>
              <a:chExt cx="34742" cy="526951"/>
            </a:xfrm>
          </p:grpSpPr>
          <p:sp>
            <p:nvSpPr>
              <p:cNvPr id="467" name="Google Shape;467;p64"/>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64"/>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64"/>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64"/>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64"/>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64"/>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64"/>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4" name="Google Shape;474;p64"/>
            <p:cNvGrpSpPr/>
            <p:nvPr/>
          </p:nvGrpSpPr>
          <p:grpSpPr>
            <a:xfrm>
              <a:off x="173907" y="4750539"/>
              <a:ext cx="291257" cy="287046"/>
              <a:chOff x="5456048" y="1794743"/>
              <a:chExt cx="178248" cy="175682"/>
            </a:xfrm>
          </p:grpSpPr>
          <p:sp>
            <p:nvSpPr>
              <p:cNvPr id="475" name="Google Shape;475;p64"/>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64"/>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77" name="Google Shape;477;p64"/>
            <p:cNvSpPr/>
            <p:nvPr/>
          </p:nvSpPr>
          <p:spPr>
            <a:xfrm rot="-123321">
              <a:off x="7897400" y="47687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64"/>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479"/>
        <p:cNvGrpSpPr/>
        <p:nvPr/>
      </p:nvGrpSpPr>
      <p:grpSpPr>
        <a:xfrm>
          <a:off x="0" y="0"/>
          <a:ext cx="0" cy="0"/>
          <a:chOff x="0" y="0"/>
          <a:chExt cx="0" cy="0"/>
        </a:xfrm>
      </p:grpSpPr>
      <p:grpSp>
        <p:nvGrpSpPr>
          <p:cNvPr id="480" name="Google Shape;480;p65"/>
          <p:cNvGrpSpPr/>
          <p:nvPr/>
        </p:nvGrpSpPr>
        <p:grpSpPr>
          <a:xfrm flipH="1">
            <a:off x="0" y="-161849"/>
            <a:ext cx="9144000" cy="5467198"/>
            <a:chOff x="0" y="-171451"/>
            <a:chExt cx="9144000" cy="5467198"/>
          </a:xfrm>
        </p:grpSpPr>
        <p:grpSp>
          <p:nvGrpSpPr>
            <p:cNvPr id="481" name="Google Shape;481;p65"/>
            <p:cNvGrpSpPr/>
            <p:nvPr/>
          </p:nvGrpSpPr>
          <p:grpSpPr>
            <a:xfrm>
              <a:off x="0" y="135850"/>
              <a:ext cx="9144000" cy="4654700"/>
              <a:chOff x="12075" y="212050"/>
              <a:chExt cx="9144000" cy="4654700"/>
            </a:xfrm>
          </p:grpSpPr>
          <p:grpSp>
            <p:nvGrpSpPr>
              <p:cNvPr id="482" name="Google Shape;482;p65"/>
              <p:cNvGrpSpPr/>
              <p:nvPr/>
            </p:nvGrpSpPr>
            <p:grpSpPr>
              <a:xfrm>
                <a:off x="12075" y="212050"/>
                <a:ext cx="9144000" cy="1396425"/>
                <a:chOff x="12075" y="212050"/>
                <a:chExt cx="9144000" cy="1396425"/>
              </a:xfrm>
            </p:grpSpPr>
            <p:cxnSp>
              <p:nvCxnSpPr>
                <p:cNvPr id="483" name="Google Shape;483;p65"/>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84" name="Google Shape;484;p65"/>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85" name="Google Shape;485;p65"/>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86" name="Google Shape;486;p65"/>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487" name="Google Shape;487;p65"/>
              <p:cNvGrpSpPr/>
              <p:nvPr/>
            </p:nvGrpSpPr>
            <p:grpSpPr>
              <a:xfrm>
                <a:off x="12075" y="2073925"/>
                <a:ext cx="9144000" cy="1396425"/>
                <a:chOff x="12075" y="212050"/>
                <a:chExt cx="9144000" cy="1396425"/>
              </a:xfrm>
            </p:grpSpPr>
            <p:cxnSp>
              <p:nvCxnSpPr>
                <p:cNvPr id="488" name="Google Shape;488;p65"/>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89" name="Google Shape;489;p65"/>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90" name="Google Shape;490;p65"/>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91" name="Google Shape;491;p65"/>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492" name="Google Shape;492;p65"/>
              <p:cNvGrpSpPr/>
              <p:nvPr/>
            </p:nvGrpSpPr>
            <p:grpSpPr>
              <a:xfrm>
                <a:off x="12075" y="3935800"/>
                <a:ext cx="9144000" cy="930950"/>
                <a:chOff x="12075" y="212050"/>
                <a:chExt cx="9144000" cy="930950"/>
              </a:xfrm>
            </p:grpSpPr>
            <p:cxnSp>
              <p:nvCxnSpPr>
                <p:cNvPr id="493" name="Google Shape;493;p65"/>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94" name="Google Shape;494;p65"/>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95" name="Google Shape;495;p65"/>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496" name="Google Shape;496;p65"/>
            <p:cNvGrpSpPr/>
            <p:nvPr/>
          </p:nvGrpSpPr>
          <p:grpSpPr>
            <a:xfrm>
              <a:off x="213575" y="-171451"/>
              <a:ext cx="8855100" cy="5467198"/>
              <a:chOff x="213575" y="-171451"/>
              <a:chExt cx="8855100" cy="5467198"/>
            </a:xfrm>
          </p:grpSpPr>
          <p:grpSp>
            <p:nvGrpSpPr>
              <p:cNvPr id="497" name="Google Shape;497;p65"/>
              <p:cNvGrpSpPr/>
              <p:nvPr/>
            </p:nvGrpSpPr>
            <p:grpSpPr>
              <a:xfrm rot="5400000">
                <a:off x="-192674" y="234798"/>
                <a:ext cx="5467198" cy="4654700"/>
                <a:chOff x="12075" y="444775"/>
                <a:chExt cx="9144000" cy="4654700"/>
              </a:xfrm>
            </p:grpSpPr>
            <p:grpSp>
              <p:nvGrpSpPr>
                <p:cNvPr id="498" name="Google Shape;498;p65"/>
                <p:cNvGrpSpPr/>
                <p:nvPr/>
              </p:nvGrpSpPr>
              <p:grpSpPr>
                <a:xfrm>
                  <a:off x="12075" y="444775"/>
                  <a:ext cx="9144000" cy="1396425"/>
                  <a:chOff x="12075" y="444775"/>
                  <a:chExt cx="9144000" cy="1396425"/>
                </a:xfrm>
              </p:grpSpPr>
              <p:cxnSp>
                <p:nvCxnSpPr>
                  <p:cNvPr id="499" name="Google Shape;499;p65"/>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00" name="Google Shape;500;p65"/>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01" name="Google Shape;501;p65"/>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02" name="Google Shape;502;p65"/>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503" name="Google Shape;503;p65"/>
                <p:cNvGrpSpPr/>
                <p:nvPr/>
              </p:nvGrpSpPr>
              <p:grpSpPr>
                <a:xfrm>
                  <a:off x="12075" y="2306650"/>
                  <a:ext cx="9144000" cy="1396425"/>
                  <a:chOff x="12075" y="444775"/>
                  <a:chExt cx="9144000" cy="1396425"/>
                </a:xfrm>
              </p:grpSpPr>
              <p:cxnSp>
                <p:nvCxnSpPr>
                  <p:cNvPr id="504" name="Google Shape;504;p65"/>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05" name="Google Shape;505;p65"/>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06" name="Google Shape;506;p65"/>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07" name="Google Shape;507;p65"/>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508" name="Google Shape;508;p65"/>
                <p:cNvGrpSpPr/>
                <p:nvPr/>
              </p:nvGrpSpPr>
              <p:grpSpPr>
                <a:xfrm>
                  <a:off x="12075" y="4168525"/>
                  <a:ext cx="9144000" cy="930950"/>
                  <a:chOff x="12075" y="444775"/>
                  <a:chExt cx="9144000" cy="930950"/>
                </a:xfrm>
              </p:grpSpPr>
              <p:cxnSp>
                <p:nvCxnSpPr>
                  <p:cNvPr id="509" name="Google Shape;509;p65"/>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10" name="Google Shape;510;p65"/>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11" name="Google Shape;511;p65"/>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512" name="Google Shape;512;p65"/>
              <p:cNvGrpSpPr/>
              <p:nvPr/>
            </p:nvGrpSpPr>
            <p:grpSpPr>
              <a:xfrm rot="5400000">
                <a:off x="4473201" y="700273"/>
                <a:ext cx="5467198" cy="3723750"/>
                <a:chOff x="12075" y="1375725"/>
                <a:chExt cx="9144000" cy="3723750"/>
              </a:xfrm>
            </p:grpSpPr>
            <p:grpSp>
              <p:nvGrpSpPr>
                <p:cNvPr id="513" name="Google Shape;513;p65"/>
                <p:cNvGrpSpPr/>
                <p:nvPr/>
              </p:nvGrpSpPr>
              <p:grpSpPr>
                <a:xfrm>
                  <a:off x="12075" y="1375725"/>
                  <a:ext cx="9144000" cy="465475"/>
                  <a:chOff x="12075" y="1375725"/>
                  <a:chExt cx="9144000" cy="465475"/>
                </a:xfrm>
              </p:grpSpPr>
              <p:cxnSp>
                <p:nvCxnSpPr>
                  <p:cNvPr id="514" name="Google Shape;514;p65"/>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15" name="Google Shape;515;p65"/>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516" name="Google Shape;516;p65"/>
                <p:cNvGrpSpPr/>
                <p:nvPr/>
              </p:nvGrpSpPr>
              <p:grpSpPr>
                <a:xfrm>
                  <a:off x="12075" y="2306650"/>
                  <a:ext cx="9144000" cy="1396425"/>
                  <a:chOff x="12075" y="444775"/>
                  <a:chExt cx="9144000" cy="1396425"/>
                </a:xfrm>
              </p:grpSpPr>
              <p:cxnSp>
                <p:nvCxnSpPr>
                  <p:cNvPr id="517" name="Google Shape;517;p65"/>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18" name="Google Shape;518;p65"/>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19" name="Google Shape;519;p65"/>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20" name="Google Shape;520;p65"/>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521" name="Google Shape;521;p65"/>
                <p:cNvGrpSpPr/>
                <p:nvPr/>
              </p:nvGrpSpPr>
              <p:grpSpPr>
                <a:xfrm>
                  <a:off x="12075" y="4168525"/>
                  <a:ext cx="9144000" cy="930950"/>
                  <a:chOff x="12075" y="444775"/>
                  <a:chExt cx="9144000" cy="930950"/>
                </a:xfrm>
              </p:grpSpPr>
              <p:cxnSp>
                <p:nvCxnSpPr>
                  <p:cNvPr id="522" name="Google Shape;522;p65"/>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23" name="Google Shape;523;p65"/>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24" name="Google Shape;524;p65"/>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grpSp>
      <p:sp>
        <p:nvSpPr>
          <p:cNvPr id="525" name="Google Shape;525;p6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526" name="Google Shape;526;p65"/>
          <p:cNvSpPr txBox="1">
            <a:spLocks noGrp="1"/>
          </p:cNvSpPr>
          <p:nvPr>
            <p:ph type="subTitle" idx="1"/>
          </p:nvPr>
        </p:nvSpPr>
        <p:spPr>
          <a:xfrm>
            <a:off x="5046566" y="3285624"/>
            <a:ext cx="2500800" cy="10107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27" name="Google Shape;527;p65"/>
          <p:cNvSpPr txBox="1">
            <a:spLocks noGrp="1"/>
          </p:cNvSpPr>
          <p:nvPr>
            <p:ph type="subTitle" idx="2"/>
          </p:nvPr>
        </p:nvSpPr>
        <p:spPr>
          <a:xfrm>
            <a:off x="1596634" y="3285624"/>
            <a:ext cx="2500800" cy="10107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28" name="Google Shape;528;p65"/>
          <p:cNvSpPr txBox="1">
            <a:spLocks noGrp="1"/>
          </p:cNvSpPr>
          <p:nvPr>
            <p:ph type="subTitle" idx="3"/>
          </p:nvPr>
        </p:nvSpPr>
        <p:spPr>
          <a:xfrm>
            <a:off x="1596634" y="2833375"/>
            <a:ext cx="2500800" cy="4524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529" name="Google Shape;529;p65"/>
          <p:cNvSpPr txBox="1">
            <a:spLocks noGrp="1"/>
          </p:cNvSpPr>
          <p:nvPr>
            <p:ph type="subTitle" idx="4"/>
          </p:nvPr>
        </p:nvSpPr>
        <p:spPr>
          <a:xfrm>
            <a:off x="5046566" y="2833375"/>
            <a:ext cx="2500800" cy="4524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grpSp>
        <p:nvGrpSpPr>
          <p:cNvPr id="530" name="Google Shape;530;p65"/>
          <p:cNvGrpSpPr/>
          <p:nvPr/>
        </p:nvGrpSpPr>
        <p:grpSpPr>
          <a:xfrm>
            <a:off x="141641" y="92498"/>
            <a:ext cx="8827867" cy="4945087"/>
            <a:chOff x="141641" y="92498"/>
            <a:chExt cx="8827867" cy="4945087"/>
          </a:xfrm>
        </p:grpSpPr>
        <p:grpSp>
          <p:nvGrpSpPr>
            <p:cNvPr id="531" name="Google Shape;531;p65"/>
            <p:cNvGrpSpPr/>
            <p:nvPr/>
          </p:nvGrpSpPr>
          <p:grpSpPr>
            <a:xfrm>
              <a:off x="8918459" y="243592"/>
              <a:ext cx="51049" cy="774143"/>
              <a:chOff x="8211712" y="2037146"/>
              <a:chExt cx="34742" cy="526951"/>
            </a:xfrm>
          </p:grpSpPr>
          <p:sp>
            <p:nvSpPr>
              <p:cNvPr id="532" name="Google Shape;532;p65"/>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65"/>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65"/>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65"/>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65"/>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65"/>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65"/>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9" name="Google Shape;539;p65"/>
            <p:cNvGrpSpPr/>
            <p:nvPr/>
          </p:nvGrpSpPr>
          <p:grpSpPr>
            <a:xfrm>
              <a:off x="173907" y="4750539"/>
              <a:ext cx="291257" cy="287046"/>
              <a:chOff x="5456048" y="1794743"/>
              <a:chExt cx="178248" cy="175682"/>
            </a:xfrm>
          </p:grpSpPr>
          <p:sp>
            <p:nvSpPr>
              <p:cNvPr id="540" name="Google Shape;540;p65"/>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65"/>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2" name="Google Shape;542;p65"/>
            <p:cNvSpPr/>
            <p:nvPr/>
          </p:nvSpPr>
          <p:spPr>
            <a:xfrm rot="-123321">
              <a:off x="144300" y="1131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65"/>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56"/>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9pPr>
          </a:lstStyle>
          <a:p>
            <a:endParaRPr/>
          </a:p>
        </p:txBody>
      </p:sp>
      <p:sp>
        <p:nvSpPr>
          <p:cNvPr id="7" name="Google Shape;7;p56"/>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1pPr>
            <a:lvl2pPr marL="914400" marR="0" lvl="1"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2pPr>
            <a:lvl3pPr marL="1371600" marR="0" lvl="2"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3pPr>
            <a:lvl4pPr marL="1828800" marR="0" lvl="3"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4pPr>
            <a:lvl5pPr marL="2286000" marR="0" lvl="4"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5pPr>
            <a:lvl6pPr marL="2743200" marR="0" lvl="5"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6pPr>
            <a:lvl7pPr marL="3200400" marR="0" lvl="6"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7pPr>
            <a:lvl8pPr marL="3657600" marR="0" lvl="7"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8pPr>
            <a:lvl9pPr marL="4114800" marR="0" lvl="8"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onder.cdc.gov/cancermort-v2021.HTML" TargetMode="External"/><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1"/>
        <p:cNvGrpSpPr/>
        <p:nvPr/>
      </p:nvGrpSpPr>
      <p:grpSpPr>
        <a:xfrm>
          <a:off x="0" y="0"/>
          <a:ext cx="0" cy="0"/>
          <a:chOff x="0" y="0"/>
          <a:chExt cx="0" cy="0"/>
        </a:xfrm>
      </p:grpSpPr>
      <p:sp>
        <p:nvSpPr>
          <p:cNvPr id="1412" name="Google Shape;1412;g308966934f5_0_47"/>
          <p:cNvSpPr txBox="1">
            <a:spLocks noGrp="1"/>
          </p:cNvSpPr>
          <p:nvPr>
            <p:ph type="ctrTitle"/>
          </p:nvPr>
        </p:nvSpPr>
        <p:spPr>
          <a:xfrm>
            <a:off x="916350" y="1149363"/>
            <a:ext cx="7692000" cy="199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a:solidFill>
                  <a:srgbClr val="5A0575"/>
                </a:solidFill>
              </a:rPr>
              <a:t>Data Analysis of Cancer Mortality Trends: Informing Future Research Directions</a:t>
            </a:r>
            <a:endParaRPr sz="3500">
              <a:solidFill>
                <a:srgbClr val="5A0575"/>
              </a:solidFill>
            </a:endParaRPr>
          </a:p>
        </p:txBody>
      </p:sp>
      <p:sp>
        <p:nvSpPr>
          <p:cNvPr id="1413" name="Google Shape;1413;g308966934f5_0_47"/>
          <p:cNvSpPr txBox="1">
            <a:spLocks noGrp="1"/>
          </p:cNvSpPr>
          <p:nvPr>
            <p:ph type="subTitle" idx="1"/>
          </p:nvPr>
        </p:nvSpPr>
        <p:spPr>
          <a:xfrm>
            <a:off x="1006050" y="3509425"/>
            <a:ext cx="4167300" cy="438600"/>
          </a:xfrm>
          <a:prstGeom prst="rect">
            <a:avLst/>
          </a:prstGeom>
          <a:solidFill>
            <a:srgbClr val="ECD7F3"/>
          </a:solidFill>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000000"/>
                </a:solidFill>
              </a:rPr>
              <a:t>CAPSTONE EDA PROJECT</a:t>
            </a:r>
            <a:endParaRPr b="1">
              <a:solidFill>
                <a:srgbClr val="000000"/>
              </a:solidFill>
            </a:endParaRPr>
          </a:p>
        </p:txBody>
      </p:sp>
      <p:sp>
        <p:nvSpPr>
          <p:cNvPr id="1414" name="Google Shape;1414;g308966934f5_0_47"/>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0"/>
        <p:cNvGrpSpPr/>
        <p:nvPr/>
      </p:nvGrpSpPr>
      <p:grpSpPr>
        <a:xfrm>
          <a:off x="0" y="0"/>
          <a:ext cx="0" cy="0"/>
          <a:chOff x="0" y="0"/>
          <a:chExt cx="0" cy="0"/>
        </a:xfrm>
      </p:grpSpPr>
      <p:sp>
        <p:nvSpPr>
          <p:cNvPr id="1521" name="Google Shape;1521;g308376aa99e_1_21"/>
          <p:cNvSpPr txBox="1">
            <a:spLocks noGrp="1"/>
          </p:cNvSpPr>
          <p:nvPr>
            <p:ph type="title"/>
          </p:nvPr>
        </p:nvSpPr>
        <p:spPr>
          <a:xfrm>
            <a:off x="661350" y="232650"/>
            <a:ext cx="7821300" cy="90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700">
                <a:solidFill>
                  <a:srgbClr val="5A0575"/>
                </a:solidFill>
              </a:rPr>
              <a:t>Although Lung Cancer has decreased over time, pancreatic cancer has increased. </a:t>
            </a:r>
            <a:endParaRPr sz="2700">
              <a:solidFill>
                <a:srgbClr val="5A0575"/>
              </a:solidFill>
            </a:endParaRPr>
          </a:p>
        </p:txBody>
      </p:sp>
      <p:pic>
        <p:nvPicPr>
          <p:cNvPr id="1522" name="Google Shape;1522;g308376aa99e_1_21"/>
          <p:cNvPicPr preferRelativeResize="0"/>
          <p:nvPr/>
        </p:nvPicPr>
        <p:blipFill>
          <a:blip r:embed="rId3">
            <a:alphaModFix/>
          </a:blip>
          <a:stretch>
            <a:fillRect/>
          </a:stretch>
        </p:blipFill>
        <p:spPr>
          <a:xfrm>
            <a:off x="690038" y="1279725"/>
            <a:ext cx="7763917" cy="3697351"/>
          </a:xfrm>
          <a:prstGeom prst="rect">
            <a:avLst/>
          </a:prstGeom>
          <a:noFill/>
          <a:ln w="38100" cap="flat" cmpd="sng">
            <a:solidFill>
              <a:srgbClr val="C2C2C2"/>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6"/>
        <p:cNvGrpSpPr/>
        <p:nvPr/>
      </p:nvGrpSpPr>
      <p:grpSpPr>
        <a:xfrm>
          <a:off x="0" y="0"/>
          <a:ext cx="0" cy="0"/>
          <a:chOff x="0" y="0"/>
          <a:chExt cx="0" cy="0"/>
        </a:xfrm>
      </p:grpSpPr>
      <p:sp>
        <p:nvSpPr>
          <p:cNvPr id="1527" name="Google Shape;1527;g308376aa99e_1_31"/>
          <p:cNvSpPr txBox="1">
            <a:spLocks noGrp="1"/>
          </p:cNvSpPr>
          <p:nvPr>
            <p:ph type="title"/>
          </p:nvPr>
        </p:nvSpPr>
        <p:spPr>
          <a:xfrm>
            <a:off x="406200" y="694813"/>
            <a:ext cx="2697600" cy="375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900">
                <a:solidFill>
                  <a:srgbClr val="5A0575"/>
                </a:solidFill>
              </a:rPr>
              <a:t>Pancreatic Cancer Mortality Peaks in Senior Age Groups: Females Show Higher Mortality in Advanced Age</a:t>
            </a:r>
            <a:endParaRPr sz="2900">
              <a:solidFill>
                <a:srgbClr val="5A0575"/>
              </a:solidFill>
            </a:endParaRPr>
          </a:p>
        </p:txBody>
      </p:sp>
      <p:pic>
        <p:nvPicPr>
          <p:cNvPr id="1528" name="Google Shape;1528;g308376aa99e_1_31"/>
          <p:cNvPicPr preferRelativeResize="0"/>
          <p:nvPr/>
        </p:nvPicPr>
        <p:blipFill rotWithShape="1">
          <a:blip r:embed="rId3">
            <a:alphaModFix/>
          </a:blip>
          <a:srcRect/>
          <a:stretch/>
        </p:blipFill>
        <p:spPr>
          <a:xfrm>
            <a:off x="3018825" y="870588"/>
            <a:ext cx="6125174" cy="3402325"/>
          </a:xfrm>
          <a:prstGeom prst="rect">
            <a:avLst/>
          </a:prstGeom>
          <a:noFill/>
          <a:ln w="38100" cap="flat" cmpd="sng">
            <a:solidFill>
              <a:srgbClr val="C2C2C2"/>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2"/>
        <p:cNvGrpSpPr/>
        <p:nvPr/>
      </p:nvGrpSpPr>
      <p:grpSpPr>
        <a:xfrm>
          <a:off x="0" y="0"/>
          <a:ext cx="0" cy="0"/>
          <a:chOff x="0" y="0"/>
          <a:chExt cx="0" cy="0"/>
        </a:xfrm>
      </p:grpSpPr>
      <p:sp>
        <p:nvSpPr>
          <p:cNvPr id="1533" name="Google Shape;1533;g3087c0018c5_0_18"/>
          <p:cNvSpPr txBox="1">
            <a:spLocks noGrp="1"/>
          </p:cNvSpPr>
          <p:nvPr>
            <p:ph type="title"/>
          </p:nvPr>
        </p:nvSpPr>
        <p:spPr>
          <a:xfrm>
            <a:off x="1009400" y="238725"/>
            <a:ext cx="7666200" cy="1014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5A0575"/>
                </a:solidFill>
              </a:rPr>
              <a:t>Leading Cancer Types Differ by</a:t>
            </a:r>
            <a:br>
              <a:rPr lang="en">
                <a:solidFill>
                  <a:srgbClr val="5A0575"/>
                </a:solidFill>
              </a:rPr>
            </a:br>
            <a:r>
              <a:rPr lang="en">
                <a:solidFill>
                  <a:srgbClr val="5A0575"/>
                </a:solidFill>
              </a:rPr>
              <a:t>Age Group</a:t>
            </a:r>
            <a:endParaRPr>
              <a:solidFill>
                <a:srgbClr val="5A0575"/>
              </a:solidFill>
            </a:endParaRPr>
          </a:p>
        </p:txBody>
      </p:sp>
      <p:pic>
        <p:nvPicPr>
          <p:cNvPr id="1534" name="Google Shape;1534;g3087c0018c5_0_18"/>
          <p:cNvPicPr preferRelativeResize="0"/>
          <p:nvPr/>
        </p:nvPicPr>
        <p:blipFill>
          <a:blip r:embed="rId3">
            <a:alphaModFix/>
          </a:blip>
          <a:stretch>
            <a:fillRect/>
          </a:stretch>
        </p:blipFill>
        <p:spPr>
          <a:xfrm>
            <a:off x="2145025" y="1209525"/>
            <a:ext cx="4853938" cy="3868051"/>
          </a:xfrm>
          <a:prstGeom prst="rect">
            <a:avLst/>
          </a:prstGeom>
          <a:noFill/>
          <a:ln w="38100" cap="flat" cmpd="sng">
            <a:solidFill>
              <a:srgbClr val="C2C2C2"/>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8"/>
        <p:cNvGrpSpPr/>
        <p:nvPr/>
      </p:nvGrpSpPr>
      <p:grpSpPr>
        <a:xfrm>
          <a:off x="0" y="0"/>
          <a:ext cx="0" cy="0"/>
          <a:chOff x="0" y="0"/>
          <a:chExt cx="0" cy="0"/>
        </a:xfrm>
      </p:grpSpPr>
      <p:sp>
        <p:nvSpPr>
          <p:cNvPr id="1539" name="Google Shape;1539;p4"/>
          <p:cNvSpPr txBox="1">
            <a:spLocks noGrp="1"/>
          </p:cNvSpPr>
          <p:nvPr>
            <p:ph type="title"/>
          </p:nvPr>
        </p:nvSpPr>
        <p:spPr>
          <a:xfrm>
            <a:off x="229550" y="293575"/>
            <a:ext cx="2606400" cy="445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200">
                <a:solidFill>
                  <a:srgbClr val="5A0575"/>
                </a:solidFill>
              </a:rPr>
              <a:t>Cancer mortality is highest in the senior age group.</a:t>
            </a:r>
            <a:endParaRPr>
              <a:solidFill>
                <a:srgbClr val="5A0575"/>
              </a:solidFill>
            </a:endParaRPr>
          </a:p>
        </p:txBody>
      </p:sp>
      <p:pic>
        <p:nvPicPr>
          <p:cNvPr id="1540" name="Google Shape;1540;p4"/>
          <p:cNvPicPr preferRelativeResize="0"/>
          <p:nvPr/>
        </p:nvPicPr>
        <p:blipFill rotWithShape="1">
          <a:blip r:embed="rId3">
            <a:alphaModFix/>
          </a:blip>
          <a:srcRect t="1768" r="7876"/>
          <a:stretch/>
        </p:blipFill>
        <p:spPr>
          <a:xfrm>
            <a:off x="2835950" y="909437"/>
            <a:ext cx="5683648" cy="3324625"/>
          </a:xfrm>
          <a:prstGeom prst="rect">
            <a:avLst/>
          </a:prstGeom>
          <a:noFill/>
          <a:ln w="38100" cap="flat" cmpd="sng">
            <a:solidFill>
              <a:srgbClr val="C2C2C2"/>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4"/>
        <p:cNvGrpSpPr/>
        <p:nvPr/>
      </p:nvGrpSpPr>
      <p:grpSpPr>
        <a:xfrm>
          <a:off x="0" y="0"/>
          <a:ext cx="0" cy="0"/>
          <a:chOff x="0" y="0"/>
          <a:chExt cx="0" cy="0"/>
        </a:xfrm>
      </p:grpSpPr>
      <p:sp>
        <p:nvSpPr>
          <p:cNvPr id="1545" name="Google Shape;1545;g308966934f5_1_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5A0575"/>
                </a:solidFill>
              </a:rPr>
              <a:t>Conclusions and Recommendations</a:t>
            </a:r>
            <a:endParaRPr>
              <a:solidFill>
                <a:srgbClr val="5A0575"/>
              </a:solidFill>
            </a:endParaRPr>
          </a:p>
        </p:txBody>
      </p:sp>
      <p:sp>
        <p:nvSpPr>
          <p:cNvPr id="1546" name="Google Shape;1546;g308966934f5_1_0"/>
          <p:cNvSpPr txBox="1"/>
          <p:nvPr/>
        </p:nvSpPr>
        <p:spPr>
          <a:xfrm>
            <a:off x="1196250" y="1390725"/>
            <a:ext cx="6751500" cy="27657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Titillium Web"/>
              <a:buChar char="●"/>
            </a:pPr>
            <a:r>
              <a:rPr lang="en" sz="2200" b="1">
                <a:solidFill>
                  <a:srgbClr val="5A0575"/>
                </a:solidFill>
                <a:latin typeface="Titillium Web"/>
                <a:ea typeface="Titillium Web"/>
                <a:cs typeface="Titillium Web"/>
                <a:sym typeface="Titillium Web"/>
              </a:rPr>
              <a:t>Stability</a:t>
            </a:r>
            <a:r>
              <a:rPr lang="en" sz="2200" b="1">
                <a:latin typeface="Titillium Web"/>
                <a:ea typeface="Titillium Web"/>
                <a:cs typeface="Titillium Web"/>
                <a:sym typeface="Titillium Web"/>
              </a:rPr>
              <a:t> in cancer mortality in recent years.</a:t>
            </a:r>
            <a:endParaRPr sz="2200" b="1">
              <a:latin typeface="Titillium Web"/>
              <a:ea typeface="Titillium Web"/>
              <a:cs typeface="Titillium Web"/>
              <a:sym typeface="Titillium Web"/>
            </a:endParaRPr>
          </a:p>
          <a:p>
            <a:pPr marL="457200" lvl="0" indent="-368300" algn="l" rtl="0">
              <a:spcBef>
                <a:spcPts val="0"/>
              </a:spcBef>
              <a:spcAft>
                <a:spcPts val="0"/>
              </a:spcAft>
              <a:buSzPts val="2200"/>
              <a:buFont typeface="Titillium Web"/>
              <a:buChar char="●"/>
            </a:pPr>
            <a:r>
              <a:rPr lang="en" sz="2200" b="1">
                <a:latin typeface="Titillium Web"/>
                <a:ea typeface="Titillium Web"/>
                <a:cs typeface="Titillium Web"/>
                <a:sym typeface="Titillium Web"/>
              </a:rPr>
              <a:t>Lung cancer deaths have</a:t>
            </a:r>
            <a:r>
              <a:rPr lang="en" sz="2200" b="1">
                <a:solidFill>
                  <a:srgbClr val="5A0575"/>
                </a:solidFill>
                <a:latin typeface="Titillium Web"/>
                <a:ea typeface="Titillium Web"/>
                <a:cs typeface="Titillium Web"/>
                <a:sym typeface="Titillium Web"/>
              </a:rPr>
              <a:t> decreased</a:t>
            </a:r>
            <a:r>
              <a:rPr lang="en" sz="2200" b="1">
                <a:latin typeface="Titillium Web"/>
                <a:ea typeface="Titillium Web"/>
                <a:cs typeface="Titillium Web"/>
                <a:sym typeface="Titillium Web"/>
              </a:rPr>
              <a:t> since 2006, likely due to reduced smoking.</a:t>
            </a:r>
            <a:endParaRPr sz="2200" b="1">
              <a:latin typeface="Titillium Web"/>
              <a:ea typeface="Titillium Web"/>
              <a:cs typeface="Titillium Web"/>
              <a:sym typeface="Titillium Web"/>
            </a:endParaRPr>
          </a:p>
          <a:p>
            <a:pPr marL="457200" lvl="0" indent="-368300" algn="l" rtl="0">
              <a:spcBef>
                <a:spcPts val="0"/>
              </a:spcBef>
              <a:spcAft>
                <a:spcPts val="0"/>
              </a:spcAft>
              <a:buSzPts val="2200"/>
              <a:buFont typeface="Titillium Web"/>
              <a:buChar char="●"/>
            </a:pPr>
            <a:r>
              <a:rPr lang="en" sz="2200" b="1">
                <a:latin typeface="Titillium Web"/>
                <a:ea typeface="Titillium Web"/>
                <a:cs typeface="Titillium Web"/>
                <a:sym typeface="Titillium Web"/>
              </a:rPr>
              <a:t>Focus on researching leading cancer sites by </a:t>
            </a:r>
            <a:r>
              <a:rPr lang="en" sz="2200" b="1">
                <a:solidFill>
                  <a:srgbClr val="5A0575"/>
                </a:solidFill>
                <a:latin typeface="Titillium Web"/>
                <a:ea typeface="Titillium Web"/>
                <a:cs typeface="Titillium Web"/>
                <a:sym typeface="Titillium Web"/>
              </a:rPr>
              <a:t>age group.</a:t>
            </a:r>
            <a:endParaRPr sz="2200" b="1">
              <a:solidFill>
                <a:srgbClr val="5A0575"/>
              </a:solidFill>
              <a:latin typeface="Titillium Web"/>
              <a:ea typeface="Titillium Web"/>
              <a:cs typeface="Titillium Web"/>
              <a:sym typeface="Titillium Web"/>
            </a:endParaRPr>
          </a:p>
          <a:p>
            <a:pPr marL="457200" lvl="0" indent="-368300" algn="l" rtl="0">
              <a:spcBef>
                <a:spcPts val="0"/>
              </a:spcBef>
              <a:spcAft>
                <a:spcPts val="0"/>
              </a:spcAft>
              <a:buSzPts val="2200"/>
              <a:buFont typeface="Titillium Web"/>
              <a:buChar char="●"/>
            </a:pPr>
            <a:r>
              <a:rPr lang="en" sz="2200" b="1">
                <a:latin typeface="Titillium Web"/>
                <a:ea typeface="Titillium Web"/>
                <a:cs typeface="Titillium Web"/>
                <a:sym typeface="Titillium Web"/>
              </a:rPr>
              <a:t>Promote </a:t>
            </a:r>
            <a:r>
              <a:rPr lang="en" sz="2200" b="1">
                <a:solidFill>
                  <a:srgbClr val="5A0575"/>
                </a:solidFill>
                <a:latin typeface="Titillium Web"/>
                <a:ea typeface="Titillium Web"/>
                <a:cs typeface="Titillium Web"/>
                <a:sym typeface="Titillium Web"/>
              </a:rPr>
              <a:t>awareness</a:t>
            </a:r>
            <a:r>
              <a:rPr lang="en" sz="2200" b="1">
                <a:latin typeface="Titillium Web"/>
                <a:ea typeface="Titillium Web"/>
                <a:cs typeface="Titillium Web"/>
                <a:sym typeface="Titillium Web"/>
              </a:rPr>
              <a:t> and </a:t>
            </a:r>
            <a:r>
              <a:rPr lang="en" sz="2200" b="1">
                <a:solidFill>
                  <a:srgbClr val="5A0575"/>
                </a:solidFill>
                <a:latin typeface="Titillium Web"/>
                <a:ea typeface="Titillium Web"/>
                <a:cs typeface="Titillium Web"/>
                <a:sym typeface="Titillium Web"/>
              </a:rPr>
              <a:t>funding</a:t>
            </a:r>
            <a:r>
              <a:rPr lang="en" sz="2200" b="1">
                <a:latin typeface="Titillium Web"/>
                <a:ea typeface="Titillium Web"/>
                <a:cs typeface="Titillium Web"/>
                <a:sym typeface="Titillium Web"/>
              </a:rPr>
              <a:t> for early detection and treatment. </a:t>
            </a:r>
            <a:endParaRPr sz="2200" b="1">
              <a:latin typeface="Titillium Web"/>
              <a:ea typeface="Titillium Web"/>
              <a:cs typeface="Titillium Web"/>
              <a:sym typeface="Titillium Web"/>
            </a:endParaRPr>
          </a:p>
          <a:p>
            <a:pPr marL="457200" lvl="0" indent="-368300" algn="l" rtl="0">
              <a:spcBef>
                <a:spcPts val="0"/>
              </a:spcBef>
              <a:spcAft>
                <a:spcPts val="0"/>
              </a:spcAft>
              <a:buSzPts val="2200"/>
              <a:buFont typeface="Titillium Web"/>
              <a:buChar char="●"/>
            </a:pPr>
            <a:r>
              <a:rPr lang="en" sz="2200" b="1">
                <a:latin typeface="Titillium Web"/>
                <a:ea typeface="Titillium Web"/>
                <a:cs typeface="Titillium Web"/>
                <a:sym typeface="Titillium Web"/>
              </a:rPr>
              <a:t>Monitor the rise in </a:t>
            </a:r>
            <a:r>
              <a:rPr lang="en" sz="2200" b="1">
                <a:solidFill>
                  <a:srgbClr val="5A0575"/>
                </a:solidFill>
                <a:latin typeface="Titillium Web"/>
                <a:ea typeface="Titillium Web"/>
                <a:cs typeface="Titillium Web"/>
                <a:sym typeface="Titillium Web"/>
              </a:rPr>
              <a:t>pancreatic</a:t>
            </a:r>
            <a:r>
              <a:rPr lang="en" sz="2200" b="1">
                <a:latin typeface="Titillium Web"/>
                <a:ea typeface="Titillium Web"/>
                <a:cs typeface="Titillium Web"/>
                <a:sym typeface="Titillium Web"/>
              </a:rPr>
              <a:t> cancer.</a:t>
            </a:r>
            <a:endParaRPr sz="2200" b="1">
              <a:latin typeface="Titillium Web"/>
              <a:ea typeface="Titillium Web"/>
              <a:cs typeface="Titillium Web"/>
              <a:sym typeface="Titillium Web"/>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0"/>
        <p:cNvGrpSpPr/>
        <p:nvPr/>
      </p:nvGrpSpPr>
      <p:grpSpPr>
        <a:xfrm>
          <a:off x="0" y="0"/>
          <a:ext cx="0" cy="0"/>
          <a:chOff x="0" y="0"/>
          <a:chExt cx="0" cy="0"/>
        </a:xfrm>
      </p:grpSpPr>
      <p:sp>
        <p:nvSpPr>
          <p:cNvPr id="1551" name="Google Shape;1551;g30895114bc6_3_10"/>
          <p:cNvSpPr txBox="1">
            <a:spLocks noGrp="1"/>
          </p:cNvSpPr>
          <p:nvPr>
            <p:ph type="title"/>
          </p:nvPr>
        </p:nvSpPr>
        <p:spPr>
          <a:xfrm>
            <a:off x="720000" y="1499150"/>
            <a:ext cx="7704000" cy="250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2900">
              <a:solidFill>
                <a:srgbClr val="5A0575"/>
              </a:solidFill>
            </a:endParaRPr>
          </a:p>
          <a:p>
            <a:pPr marL="0" lvl="0" indent="0" algn="ctr" rtl="0">
              <a:spcBef>
                <a:spcPts val="0"/>
              </a:spcBef>
              <a:spcAft>
                <a:spcPts val="0"/>
              </a:spcAft>
              <a:buNone/>
            </a:pPr>
            <a:endParaRPr sz="2900">
              <a:solidFill>
                <a:srgbClr val="5A0575"/>
              </a:solidFill>
            </a:endParaRPr>
          </a:p>
          <a:p>
            <a:pPr marL="0" lvl="0" indent="0" algn="ctr" rtl="0">
              <a:spcBef>
                <a:spcPts val="0"/>
              </a:spcBef>
              <a:spcAft>
                <a:spcPts val="0"/>
              </a:spcAft>
              <a:buNone/>
            </a:pPr>
            <a:r>
              <a:rPr lang="en" sz="3400">
                <a:solidFill>
                  <a:srgbClr val="5A0575"/>
                </a:solidFill>
              </a:rPr>
              <a:t>Thank You</a:t>
            </a:r>
            <a:endParaRPr sz="4000">
              <a:solidFill>
                <a:srgbClr val="5A0575"/>
              </a:solidFill>
            </a:endParaRPr>
          </a:p>
          <a:p>
            <a:pPr marL="0" lvl="0" indent="0" algn="ctr"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5"/>
        <p:cNvGrpSpPr/>
        <p:nvPr/>
      </p:nvGrpSpPr>
      <p:grpSpPr>
        <a:xfrm>
          <a:off x="0" y="0"/>
          <a:ext cx="0" cy="0"/>
          <a:chOff x="0" y="0"/>
          <a:chExt cx="0" cy="0"/>
        </a:xfrm>
      </p:grpSpPr>
      <p:sp>
        <p:nvSpPr>
          <p:cNvPr id="1556" name="Google Shape;1556;g3087c0018c5_1_37"/>
          <p:cNvSpPr txBox="1">
            <a:spLocks noGrp="1"/>
          </p:cNvSpPr>
          <p:nvPr>
            <p:ph type="title"/>
          </p:nvPr>
        </p:nvSpPr>
        <p:spPr>
          <a:xfrm>
            <a:off x="834300" y="2285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5A0575"/>
                </a:solidFill>
              </a:rPr>
              <a:t>APPENDIX</a:t>
            </a:r>
            <a:endParaRPr>
              <a:solidFill>
                <a:srgbClr val="5A057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1561" name="Google Shape;1561;g3087c0018c5_0_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600">
                <a:solidFill>
                  <a:srgbClr val="5A0575"/>
                </a:solidFill>
              </a:rPr>
              <a:t>Race-Based Cancer Mortality: Lung Cancer Dominates as Leading Cause of Death</a:t>
            </a:r>
            <a:endParaRPr sz="2600">
              <a:solidFill>
                <a:srgbClr val="5A0575"/>
              </a:solidFill>
            </a:endParaRPr>
          </a:p>
        </p:txBody>
      </p:sp>
      <p:pic>
        <p:nvPicPr>
          <p:cNvPr id="1562" name="Google Shape;1562;g3087c0018c5_0_30"/>
          <p:cNvPicPr preferRelativeResize="0"/>
          <p:nvPr/>
        </p:nvPicPr>
        <p:blipFill>
          <a:blip r:embed="rId3">
            <a:alphaModFix/>
          </a:blip>
          <a:stretch>
            <a:fillRect/>
          </a:stretch>
        </p:blipFill>
        <p:spPr>
          <a:xfrm>
            <a:off x="1385489" y="1410300"/>
            <a:ext cx="6373025" cy="3291700"/>
          </a:xfrm>
          <a:prstGeom prst="rect">
            <a:avLst/>
          </a:prstGeom>
          <a:noFill/>
          <a:ln w="38100" cap="flat" cmpd="sng">
            <a:solidFill>
              <a:srgbClr val="C2C2C2"/>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6"/>
        <p:cNvGrpSpPr/>
        <p:nvPr/>
      </p:nvGrpSpPr>
      <p:grpSpPr>
        <a:xfrm>
          <a:off x="0" y="0"/>
          <a:ext cx="0" cy="0"/>
          <a:chOff x="0" y="0"/>
          <a:chExt cx="0" cy="0"/>
        </a:xfrm>
      </p:grpSpPr>
      <p:sp>
        <p:nvSpPr>
          <p:cNvPr id="1567" name="Google Shape;1567;g3087c0018c5_0_35"/>
          <p:cNvSpPr txBox="1">
            <a:spLocks noGrp="1"/>
          </p:cNvSpPr>
          <p:nvPr>
            <p:ph type="title"/>
          </p:nvPr>
        </p:nvSpPr>
        <p:spPr>
          <a:xfrm>
            <a:off x="45675" y="140550"/>
            <a:ext cx="8829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rgbClr val="5A0575"/>
                </a:solidFill>
              </a:rPr>
              <a:t>The leading cancer sites are similar across races</a:t>
            </a:r>
            <a:endParaRPr sz="3000">
              <a:solidFill>
                <a:srgbClr val="5A0575"/>
              </a:solidFill>
            </a:endParaRPr>
          </a:p>
        </p:txBody>
      </p:sp>
      <p:pic>
        <p:nvPicPr>
          <p:cNvPr id="1568" name="Google Shape;1568;g3087c0018c5_0_35"/>
          <p:cNvPicPr preferRelativeResize="0"/>
          <p:nvPr/>
        </p:nvPicPr>
        <p:blipFill>
          <a:blip r:embed="rId3">
            <a:alphaModFix/>
          </a:blip>
          <a:stretch>
            <a:fillRect/>
          </a:stretch>
        </p:blipFill>
        <p:spPr>
          <a:xfrm>
            <a:off x="1965313" y="767925"/>
            <a:ext cx="5213375" cy="41319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3"/>
        <p:cNvGrpSpPr/>
        <p:nvPr/>
      </p:nvGrpSpPr>
      <p:grpSpPr>
        <a:xfrm>
          <a:off x="0" y="0"/>
          <a:ext cx="0" cy="0"/>
          <a:chOff x="0" y="0"/>
          <a:chExt cx="0" cy="0"/>
        </a:xfrm>
      </p:grpSpPr>
      <p:sp>
        <p:nvSpPr>
          <p:cNvPr id="1434" name="Google Shape;1434;g308966934f5_0_13"/>
          <p:cNvSpPr txBox="1">
            <a:spLocks noGrp="1"/>
          </p:cNvSpPr>
          <p:nvPr>
            <p:ph type="title"/>
          </p:nvPr>
        </p:nvSpPr>
        <p:spPr>
          <a:xfrm>
            <a:off x="577050" y="527025"/>
            <a:ext cx="8304000" cy="70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700">
                <a:solidFill>
                  <a:srgbClr val="5A0575"/>
                </a:solidFill>
              </a:rPr>
              <a:t>Data Source and Overview</a:t>
            </a:r>
            <a:endParaRPr sz="3700">
              <a:solidFill>
                <a:srgbClr val="5A0575"/>
              </a:solidFill>
            </a:endParaRPr>
          </a:p>
        </p:txBody>
      </p:sp>
      <p:sp>
        <p:nvSpPr>
          <p:cNvPr id="1435" name="Google Shape;1435;g308966934f5_0_13"/>
          <p:cNvSpPr txBox="1"/>
          <p:nvPr/>
        </p:nvSpPr>
        <p:spPr>
          <a:xfrm>
            <a:off x="4185238" y="993363"/>
            <a:ext cx="4536000" cy="4217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endParaRPr sz="1600" b="1" u="sng">
              <a:latin typeface="Titillium Web"/>
              <a:ea typeface="Titillium Web"/>
              <a:cs typeface="Titillium Web"/>
              <a:sym typeface="Titillium Web"/>
            </a:endParaRPr>
          </a:p>
          <a:p>
            <a:pPr marL="0" lvl="0" indent="0" algn="l" rtl="0">
              <a:lnSpc>
                <a:spcPct val="115000"/>
              </a:lnSpc>
              <a:spcBef>
                <a:spcPts val="1200"/>
              </a:spcBef>
              <a:spcAft>
                <a:spcPts val="0"/>
              </a:spcAft>
              <a:buNone/>
            </a:pPr>
            <a:r>
              <a:rPr lang="en" sz="1600" b="1" u="sng"/>
              <a:t>DATA SOURCE: CDC WONDER</a:t>
            </a:r>
            <a:endParaRPr sz="1600" b="1" u="sng"/>
          </a:p>
          <a:p>
            <a:pPr marL="0" lvl="0" indent="0" algn="l" rtl="0">
              <a:lnSpc>
                <a:spcPct val="115000"/>
              </a:lnSpc>
              <a:spcBef>
                <a:spcPts val="1200"/>
              </a:spcBef>
              <a:spcAft>
                <a:spcPts val="0"/>
              </a:spcAft>
              <a:buNone/>
            </a:pPr>
            <a:r>
              <a:rPr lang="en" sz="1600"/>
              <a:t>CDC WONDER: Developed by the Centers for Disease Control and Prevention (CDC)</a:t>
            </a:r>
            <a:endParaRPr sz="1600"/>
          </a:p>
          <a:p>
            <a:pPr marL="0" lvl="0" indent="0" algn="l" rtl="0">
              <a:lnSpc>
                <a:spcPct val="115000"/>
              </a:lnSpc>
              <a:spcBef>
                <a:spcPts val="1200"/>
              </a:spcBef>
              <a:spcAft>
                <a:spcPts val="0"/>
              </a:spcAft>
              <a:buNone/>
            </a:pPr>
            <a:r>
              <a:rPr lang="en" sz="1600" u="sng">
                <a:solidFill>
                  <a:schemeClr val="hlink"/>
                </a:solidFill>
                <a:hlinkClick r:id="rId3"/>
              </a:rPr>
              <a:t>https://wonder.cdc.gov/cancermort-v2021.HTML</a:t>
            </a:r>
            <a:endParaRPr sz="1600" u="sng">
              <a:solidFill>
                <a:schemeClr val="hlink"/>
              </a:solidFill>
            </a:endParaRPr>
          </a:p>
          <a:p>
            <a:pPr marL="0" lvl="0" indent="0" algn="l" rtl="0">
              <a:lnSpc>
                <a:spcPct val="115000"/>
              </a:lnSpc>
              <a:spcBef>
                <a:spcPts val="1200"/>
              </a:spcBef>
              <a:spcAft>
                <a:spcPts val="0"/>
              </a:spcAft>
              <a:buNone/>
            </a:pPr>
            <a:r>
              <a:rPr lang="en" sz="1600" b="1" u="sng"/>
              <a:t>DATA OVERVIEW: </a:t>
            </a:r>
            <a:endParaRPr sz="1600" b="1" u="sng"/>
          </a:p>
          <a:p>
            <a:pPr marL="457200" lvl="0" indent="-330200" algn="l" rtl="0">
              <a:lnSpc>
                <a:spcPct val="115000"/>
              </a:lnSpc>
              <a:spcBef>
                <a:spcPts val="1200"/>
              </a:spcBef>
              <a:spcAft>
                <a:spcPts val="0"/>
              </a:spcAft>
              <a:buSzPts val="1600"/>
              <a:buChar char="-"/>
            </a:pPr>
            <a:r>
              <a:rPr lang="en" sz="1600"/>
              <a:t>Cancer Mortality Data: 1991 to 2021</a:t>
            </a:r>
            <a:endParaRPr sz="1600"/>
          </a:p>
          <a:p>
            <a:pPr marL="457200" lvl="0" indent="-330200" algn="l" rtl="0">
              <a:lnSpc>
                <a:spcPct val="115000"/>
              </a:lnSpc>
              <a:spcBef>
                <a:spcPts val="0"/>
              </a:spcBef>
              <a:spcAft>
                <a:spcPts val="0"/>
              </a:spcAft>
              <a:buSzPts val="1600"/>
              <a:buChar char="-"/>
            </a:pPr>
            <a:r>
              <a:rPr lang="en" sz="1600"/>
              <a:t>Data included: Year, Age Group, Race, Sex, Leading Cancer Site</a:t>
            </a:r>
            <a:endParaRPr sz="1600"/>
          </a:p>
          <a:p>
            <a:pPr marL="457200" lvl="0" indent="-330200" algn="l" rtl="0">
              <a:lnSpc>
                <a:spcPct val="115000"/>
              </a:lnSpc>
              <a:spcBef>
                <a:spcPts val="0"/>
              </a:spcBef>
              <a:spcAft>
                <a:spcPts val="0"/>
              </a:spcAft>
              <a:buSzPts val="1600"/>
              <a:buChar char="-"/>
            </a:pPr>
            <a:r>
              <a:rPr lang="en" sz="1600"/>
              <a:t>United States (excluding Puerto Rico)</a:t>
            </a:r>
            <a:endParaRPr sz="1600"/>
          </a:p>
          <a:p>
            <a:pPr marL="0" lvl="0" indent="0" algn="l" rtl="0">
              <a:spcBef>
                <a:spcPts val="1200"/>
              </a:spcBef>
              <a:spcAft>
                <a:spcPts val="0"/>
              </a:spcAft>
              <a:buNone/>
            </a:pPr>
            <a:endParaRPr sz="1800">
              <a:solidFill>
                <a:schemeClr val="dk1"/>
              </a:solidFill>
              <a:latin typeface="Titillium Web"/>
              <a:ea typeface="Titillium Web"/>
              <a:cs typeface="Titillium Web"/>
              <a:sym typeface="Titillium Web"/>
            </a:endParaRPr>
          </a:p>
        </p:txBody>
      </p:sp>
      <p:pic>
        <p:nvPicPr>
          <p:cNvPr id="1436" name="Google Shape;1436;g308966934f5_0_13"/>
          <p:cNvPicPr preferRelativeResize="0"/>
          <p:nvPr/>
        </p:nvPicPr>
        <p:blipFill>
          <a:blip r:embed="rId4">
            <a:alphaModFix/>
          </a:blip>
          <a:stretch>
            <a:fillRect/>
          </a:stretch>
        </p:blipFill>
        <p:spPr>
          <a:xfrm>
            <a:off x="385388" y="1497188"/>
            <a:ext cx="3719400" cy="292282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0"/>
        <p:cNvGrpSpPr/>
        <p:nvPr/>
      </p:nvGrpSpPr>
      <p:grpSpPr>
        <a:xfrm>
          <a:off x="0" y="0"/>
          <a:ext cx="0" cy="0"/>
          <a:chOff x="0" y="0"/>
          <a:chExt cx="0" cy="0"/>
        </a:xfrm>
      </p:grpSpPr>
      <p:sp>
        <p:nvSpPr>
          <p:cNvPr id="1441" name="Google Shape;1441;g308966934f5_0_32"/>
          <p:cNvSpPr txBox="1">
            <a:spLocks noGrp="1"/>
          </p:cNvSpPr>
          <p:nvPr>
            <p:ph type="title"/>
          </p:nvPr>
        </p:nvSpPr>
        <p:spPr>
          <a:xfrm>
            <a:off x="647125" y="204675"/>
            <a:ext cx="8304000" cy="70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700">
                <a:solidFill>
                  <a:srgbClr val="5A0575"/>
                </a:solidFill>
              </a:rPr>
              <a:t>Data Examination and Cleaning</a:t>
            </a:r>
            <a:endParaRPr sz="3700">
              <a:solidFill>
                <a:srgbClr val="5A0575"/>
              </a:solidFill>
            </a:endParaRPr>
          </a:p>
        </p:txBody>
      </p:sp>
      <p:sp>
        <p:nvSpPr>
          <p:cNvPr id="1442" name="Google Shape;1442;g308966934f5_0_32"/>
          <p:cNvSpPr txBox="1"/>
          <p:nvPr/>
        </p:nvSpPr>
        <p:spPr>
          <a:xfrm>
            <a:off x="981550" y="976125"/>
            <a:ext cx="3678900" cy="4494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endParaRPr sz="1600" u="sng"/>
          </a:p>
          <a:p>
            <a:pPr marL="0" lvl="0" indent="0" algn="l" rtl="0">
              <a:lnSpc>
                <a:spcPct val="115000"/>
              </a:lnSpc>
              <a:spcBef>
                <a:spcPts val="1200"/>
              </a:spcBef>
              <a:spcAft>
                <a:spcPts val="0"/>
              </a:spcAft>
              <a:buNone/>
            </a:pPr>
            <a:r>
              <a:rPr lang="en" sz="1600"/>
              <a:t>Python was used to examine the dataset</a:t>
            </a:r>
            <a:endParaRPr sz="1600"/>
          </a:p>
          <a:p>
            <a:pPr marL="0" lvl="0" indent="0" algn="l" rtl="0">
              <a:lnSpc>
                <a:spcPct val="115000"/>
              </a:lnSpc>
              <a:spcBef>
                <a:spcPts val="1200"/>
              </a:spcBef>
              <a:spcAft>
                <a:spcPts val="0"/>
              </a:spcAft>
              <a:buNone/>
            </a:pPr>
            <a:r>
              <a:rPr lang="en" sz="1600" u="sng"/>
              <a:t>Findings:</a:t>
            </a:r>
            <a:endParaRPr sz="1600" u="sng"/>
          </a:p>
          <a:p>
            <a:pPr marL="0" lvl="0" indent="0" algn="l" rtl="0">
              <a:lnSpc>
                <a:spcPct val="115000"/>
              </a:lnSpc>
              <a:spcBef>
                <a:spcPts val="1200"/>
              </a:spcBef>
              <a:spcAft>
                <a:spcPts val="0"/>
              </a:spcAft>
              <a:buNone/>
            </a:pPr>
            <a:r>
              <a:rPr lang="en" sz="1600"/>
              <a:t>·       </a:t>
            </a:r>
            <a:r>
              <a:rPr lang="en" sz="1600" b="1"/>
              <a:t>No null</a:t>
            </a:r>
            <a:r>
              <a:rPr lang="en" sz="1600"/>
              <a:t> values present in data                                </a:t>
            </a:r>
            <a:endParaRPr sz="1600"/>
          </a:p>
          <a:p>
            <a:pPr marL="0" lvl="0" indent="0" algn="l" rtl="0">
              <a:lnSpc>
                <a:spcPct val="115000"/>
              </a:lnSpc>
              <a:spcBef>
                <a:spcPts val="1200"/>
              </a:spcBef>
              <a:spcAft>
                <a:spcPts val="0"/>
              </a:spcAft>
              <a:buNone/>
            </a:pPr>
            <a:r>
              <a:rPr lang="en" sz="1600"/>
              <a:t>·       </a:t>
            </a:r>
            <a:r>
              <a:rPr lang="en" sz="1600" b="1"/>
              <a:t>No duplicate</a:t>
            </a:r>
            <a:r>
              <a:rPr lang="en" sz="1600"/>
              <a:t> entries detected</a:t>
            </a:r>
            <a:endParaRPr sz="1600"/>
          </a:p>
          <a:p>
            <a:pPr marL="0" lvl="0" indent="0" algn="l" rtl="0">
              <a:lnSpc>
                <a:spcPct val="115000"/>
              </a:lnSpc>
              <a:spcBef>
                <a:spcPts val="1200"/>
              </a:spcBef>
              <a:spcAft>
                <a:spcPts val="0"/>
              </a:spcAft>
              <a:buNone/>
            </a:pPr>
            <a:r>
              <a:rPr lang="en" sz="1600"/>
              <a:t>·       </a:t>
            </a:r>
            <a:r>
              <a:rPr lang="en" sz="1600" b="1"/>
              <a:t>No data cleaning</a:t>
            </a:r>
            <a:r>
              <a:rPr lang="en" sz="1600"/>
              <a:t> was required</a:t>
            </a:r>
            <a:endParaRPr sz="1600"/>
          </a:p>
          <a:p>
            <a:pPr marL="0" lvl="0" indent="0" algn="l" rtl="0">
              <a:lnSpc>
                <a:spcPct val="115000"/>
              </a:lnSpc>
              <a:spcBef>
                <a:spcPts val="1200"/>
              </a:spcBef>
              <a:spcAft>
                <a:spcPts val="0"/>
              </a:spcAft>
              <a:buNone/>
            </a:pPr>
            <a:r>
              <a:rPr lang="en" sz="1600"/>
              <a:t>Analysis and Visualizations were conducted using Tableau</a:t>
            </a:r>
            <a:endParaRPr sz="1600"/>
          </a:p>
          <a:p>
            <a:pPr marL="0" lvl="0" indent="0" algn="l" rtl="0">
              <a:lnSpc>
                <a:spcPct val="115000"/>
              </a:lnSpc>
              <a:spcBef>
                <a:spcPts val="1200"/>
              </a:spcBef>
              <a:spcAft>
                <a:spcPts val="0"/>
              </a:spcAft>
              <a:buNone/>
            </a:pPr>
            <a:endParaRPr sz="1600"/>
          </a:p>
          <a:p>
            <a:pPr marL="0" lvl="0" indent="0" algn="l" rtl="0">
              <a:lnSpc>
                <a:spcPct val="115000"/>
              </a:lnSpc>
              <a:spcBef>
                <a:spcPts val="1200"/>
              </a:spcBef>
              <a:spcAft>
                <a:spcPts val="1200"/>
              </a:spcAft>
              <a:buNone/>
            </a:pPr>
            <a:endParaRPr sz="1600"/>
          </a:p>
        </p:txBody>
      </p:sp>
      <p:pic>
        <p:nvPicPr>
          <p:cNvPr id="1443" name="Google Shape;1443;g308966934f5_0_32"/>
          <p:cNvPicPr preferRelativeResize="0"/>
          <p:nvPr/>
        </p:nvPicPr>
        <p:blipFill>
          <a:blip r:embed="rId3">
            <a:alphaModFix/>
          </a:blip>
          <a:stretch>
            <a:fillRect/>
          </a:stretch>
        </p:blipFill>
        <p:spPr>
          <a:xfrm>
            <a:off x="5241575" y="1036637"/>
            <a:ext cx="2809425" cy="2774975"/>
          </a:xfrm>
          <a:prstGeom prst="rect">
            <a:avLst/>
          </a:prstGeom>
          <a:noFill/>
          <a:ln w="38100" cap="flat" cmpd="sng">
            <a:solidFill>
              <a:srgbClr val="999999"/>
            </a:solidFill>
            <a:prstDash val="solid"/>
            <a:round/>
            <a:headEnd type="none" w="sm" len="sm"/>
            <a:tailEnd type="none" w="sm" len="sm"/>
          </a:ln>
        </p:spPr>
      </p:pic>
      <p:pic>
        <p:nvPicPr>
          <p:cNvPr id="1444" name="Google Shape;1444;g308966934f5_0_32"/>
          <p:cNvPicPr preferRelativeResize="0"/>
          <p:nvPr/>
        </p:nvPicPr>
        <p:blipFill>
          <a:blip r:embed="rId4">
            <a:alphaModFix/>
          </a:blip>
          <a:stretch>
            <a:fillRect/>
          </a:stretch>
        </p:blipFill>
        <p:spPr>
          <a:xfrm>
            <a:off x="4879325" y="3937350"/>
            <a:ext cx="3533925" cy="941750"/>
          </a:xfrm>
          <a:prstGeom prst="rect">
            <a:avLst/>
          </a:prstGeom>
          <a:noFill/>
          <a:ln w="38100" cap="flat" cmpd="sng">
            <a:solidFill>
              <a:srgbClr val="999999"/>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8"/>
        <p:cNvGrpSpPr/>
        <p:nvPr/>
      </p:nvGrpSpPr>
      <p:grpSpPr>
        <a:xfrm>
          <a:off x="0" y="0"/>
          <a:ext cx="0" cy="0"/>
          <a:chOff x="0" y="0"/>
          <a:chExt cx="0" cy="0"/>
        </a:xfrm>
      </p:grpSpPr>
      <p:sp>
        <p:nvSpPr>
          <p:cNvPr id="1449" name="Google Shape;1449;g3087c0018c5_1_0"/>
          <p:cNvSpPr txBox="1">
            <a:spLocks noGrp="1"/>
          </p:cNvSpPr>
          <p:nvPr>
            <p:ph type="title"/>
          </p:nvPr>
        </p:nvSpPr>
        <p:spPr>
          <a:xfrm>
            <a:off x="4622700" y="829650"/>
            <a:ext cx="3584100" cy="3484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3200">
                <a:solidFill>
                  <a:srgbClr val="5A0575"/>
                </a:solidFill>
              </a:rPr>
              <a:t>Data Shows Significant Racial Disparity: Majority of Records for Whites, with Limited Data for Asians and Native Americans</a:t>
            </a:r>
            <a:endParaRPr sz="3200">
              <a:solidFill>
                <a:srgbClr val="5A0575"/>
              </a:solidFill>
            </a:endParaRPr>
          </a:p>
          <a:p>
            <a:pPr marL="0" lvl="0" indent="0" algn="r" rtl="0">
              <a:spcBef>
                <a:spcPts val="0"/>
              </a:spcBef>
              <a:spcAft>
                <a:spcPts val="0"/>
              </a:spcAft>
              <a:buNone/>
            </a:pPr>
            <a:endParaRPr sz="3200">
              <a:solidFill>
                <a:srgbClr val="5A0575"/>
              </a:solidFill>
            </a:endParaRPr>
          </a:p>
        </p:txBody>
      </p:sp>
      <p:pic>
        <p:nvPicPr>
          <p:cNvPr id="1450" name="Google Shape;1450;g3087c0018c5_1_0"/>
          <p:cNvPicPr preferRelativeResize="0"/>
          <p:nvPr/>
        </p:nvPicPr>
        <p:blipFill rotWithShape="1">
          <a:blip r:embed="rId3">
            <a:alphaModFix/>
          </a:blip>
          <a:srcRect l="12664" t="6200" r="12664"/>
          <a:stretch/>
        </p:blipFill>
        <p:spPr>
          <a:xfrm>
            <a:off x="720000" y="1000675"/>
            <a:ext cx="3584100" cy="3601750"/>
          </a:xfrm>
          <a:prstGeom prst="rect">
            <a:avLst/>
          </a:prstGeom>
          <a:noFill/>
          <a:ln w="38100" cap="flat" cmpd="sng">
            <a:solidFill>
              <a:srgbClr val="C2C2C2"/>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4"/>
        <p:cNvGrpSpPr/>
        <p:nvPr/>
      </p:nvGrpSpPr>
      <p:grpSpPr>
        <a:xfrm>
          <a:off x="0" y="0"/>
          <a:ext cx="0" cy="0"/>
          <a:chOff x="0" y="0"/>
          <a:chExt cx="0" cy="0"/>
        </a:xfrm>
      </p:grpSpPr>
      <p:sp>
        <p:nvSpPr>
          <p:cNvPr id="1455" name="Google Shape;1455;p1"/>
          <p:cNvSpPr txBox="1">
            <a:spLocks noGrp="1"/>
          </p:cNvSpPr>
          <p:nvPr>
            <p:ph type="ctrTitle"/>
          </p:nvPr>
        </p:nvSpPr>
        <p:spPr>
          <a:xfrm>
            <a:off x="727250" y="789925"/>
            <a:ext cx="4035600" cy="3488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700">
                <a:solidFill>
                  <a:srgbClr val="5A0575"/>
                </a:solidFill>
              </a:rPr>
              <a:t>Death rates for Cancer in the US has been </a:t>
            </a:r>
            <a:r>
              <a:rPr lang="en" sz="3700">
                <a:solidFill>
                  <a:srgbClr val="000000"/>
                </a:solidFill>
              </a:rPr>
              <a:t>decreasing</a:t>
            </a:r>
            <a:r>
              <a:rPr lang="en" sz="3700">
                <a:solidFill>
                  <a:srgbClr val="5A0575"/>
                </a:solidFill>
              </a:rPr>
              <a:t> due to advancements in technology</a:t>
            </a:r>
            <a:endParaRPr sz="3700">
              <a:solidFill>
                <a:srgbClr val="5A0575"/>
              </a:solidFill>
            </a:endParaRPr>
          </a:p>
        </p:txBody>
      </p:sp>
      <p:sp>
        <p:nvSpPr>
          <p:cNvPr id="1456" name="Google Shape;1456;p1"/>
          <p:cNvSpPr txBox="1">
            <a:spLocks noGrp="1"/>
          </p:cNvSpPr>
          <p:nvPr>
            <p:ph type="subTitle" idx="1"/>
          </p:nvPr>
        </p:nvSpPr>
        <p:spPr>
          <a:xfrm>
            <a:off x="727250" y="4331525"/>
            <a:ext cx="4035600" cy="338100"/>
          </a:xfrm>
          <a:prstGeom prst="rect">
            <a:avLst/>
          </a:prstGeom>
          <a:solidFill>
            <a:srgbClr val="FFF7FD"/>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sz="1400">
                <a:solidFill>
                  <a:srgbClr val="5A0575"/>
                </a:solidFill>
                <a:latin typeface="Barlow Semi Condensed SemiBold"/>
                <a:ea typeface="Barlow Semi Condensed SemiBold"/>
                <a:cs typeface="Barlow Semi Condensed SemiBold"/>
                <a:sym typeface="Barlow Semi Condensed SemiBold"/>
              </a:rPr>
              <a:t>HYPOTHESIS</a:t>
            </a:r>
            <a:endParaRPr>
              <a:solidFill>
                <a:srgbClr val="5A0575"/>
              </a:solidFill>
            </a:endParaRPr>
          </a:p>
        </p:txBody>
      </p:sp>
      <p:sp>
        <p:nvSpPr>
          <p:cNvPr id="1457" name="Google Shape;1457;p1"/>
          <p:cNvSpPr txBox="1"/>
          <p:nvPr/>
        </p:nvSpPr>
        <p:spPr>
          <a:xfrm>
            <a:off x="6001288" y="539500"/>
            <a:ext cx="1754400" cy="209700"/>
          </a:xfrm>
          <a:prstGeom prst="rect">
            <a:avLst/>
          </a:prstGeom>
          <a:solidFill>
            <a:srgbClr val="FFF7FD"/>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grpSp>
        <p:nvGrpSpPr>
          <p:cNvPr id="1458" name="Google Shape;1458;p1"/>
          <p:cNvGrpSpPr/>
          <p:nvPr/>
        </p:nvGrpSpPr>
        <p:grpSpPr>
          <a:xfrm>
            <a:off x="5235950" y="1048200"/>
            <a:ext cx="3285066" cy="3286950"/>
            <a:chOff x="5235950" y="859675"/>
            <a:chExt cx="3285066" cy="3286950"/>
          </a:xfrm>
        </p:grpSpPr>
        <p:sp>
          <p:nvSpPr>
            <p:cNvPr id="1459" name="Google Shape;1459;p1"/>
            <p:cNvSpPr/>
            <p:nvPr/>
          </p:nvSpPr>
          <p:spPr>
            <a:xfrm>
              <a:off x="5478353" y="2905396"/>
              <a:ext cx="2070476" cy="1119822"/>
            </a:xfrm>
            <a:custGeom>
              <a:avLst/>
              <a:gdLst/>
              <a:ahLst/>
              <a:cxnLst/>
              <a:rect l="l" t="t" r="r" b="b"/>
              <a:pathLst>
                <a:path w="20978" h="11346" extrusionOk="0">
                  <a:moveTo>
                    <a:pt x="3108" y="1"/>
                  </a:moveTo>
                  <a:lnTo>
                    <a:pt x="0" y="903"/>
                  </a:lnTo>
                  <a:cubicBezTo>
                    <a:pt x="1821" y="7235"/>
                    <a:pt x="7589" y="11346"/>
                    <a:pt x="13861" y="11346"/>
                  </a:cubicBezTo>
                  <a:cubicBezTo>
                    <a:pt x="15185" y="11346"/>
                    <a:pt x="16533" y="11162"/>
                    <a:pt x="17870" y="10778"/>
                  </a:cubicBezTo>
                  <a:cubicBezTo>
                    <a:pt x="18973" y="10477"/>
                    <a:pt x="20026" y="10026"/>
                    <a:pt x="20978" y="9474"/>
                  </a:cubicBezTo>
                  <a:lnTo>
                    <a:pt x="19399" y="6667"/>
                  </a:lnTo>
                  <a:cubicBezTo>
                    <a:pt x="18647" y="7093"/>
                    <a:pt x="17845" y="7419"/>
                    <a:pt x="16968" y="7670"/>
                  </a:cubicBezTo>
                  <a:cubicBezTo>
                    <a:pt x="15927" y="7973"/>
                    <a:pt x="14877" y="8117"/>
                    <a:pt x="13844" y="8117"/>
                  </a:cubicBezTo>
                  <a:cubicBezTo>
                    <a:pt x="8987" y="8117"/>
                    <a:pt x="4514" y="4920"/>
                    <a:pt x="3108" y="1"/>
                  </a:cubicBezTo>
                  <a:close/>
                </a:path>
              </a:pathLst>
            </a:custGeom>
            <a:solidFill>
              <a:srgbClr val="FFF7F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0" name="Google Shape;1460;p1"/>
            <p:cNvSpPr/>
            <p:nvPr/>
          </p:nvSpPr>
          <p:spPr>
            <a:xfrm>
              <a:off x="5686114" y="1163962"/>
              <a:ext cx="1100872" cy="1100872"/>
            </a:xfrm>
            <a:custGeom>
              <a:avLst/>
              <a:gdLst/>
              <a:ahLst/>
              <a:cxnLst/>
              <a:rect l="l" t="t" r="r" b="b"/>
              <a:pathLst>
                <a:path w="11154" h="11154" extrusionOk="0">
                  <a:moveTo>
                    <a:pt x="11154" y="0"/>
                  </a:moveTo>
                  <a:cubicBezTo>
                    <a:pt x="4988" y="0"/>
                    <a:pt x="1" y="4988"/>
                    <a:pt x="1" y="11153"/>
                  </a:cubicBezTo>
                  <a:lnTo>
                    <a:pt x="11154" y="11153"/>
                  </a:lnTo>
                  <a:lnTo>
                    <a:pt x="11154" y="0"/>
                  </a:lnTo>
                  <a:close/>
                </a:path>
              </a:pathLst>
            </a:custGeom>
            <a:solidFill>
              <a:srgbClr val="FEC0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1" name="Google Shape;1461;p1"/>
            <p:cNvSpPr/>
            <p:nvPr/>
          </p:nvSpPr>
          <p:spPr>
            <a:xfrm>
              <a:off x="5767738" y="1260390"/>
              <a:ext cx="2308041" cy="2310508"/>
            </a:xfrm>
            <a:custGeom>
              <a:avLst/>
              <a:gdLst/>
              <a:ahLst/>
              <a:cxnLst/>
              <a:rect l="l" t="t" r="r" b="b"/>
              <a:pathLst>
                <a:path w="23385" h="23410" extrusionOk="0">
                  <a:moveTo>
                    <a:pt x="11680" y="1"/>
                  </a:moveTo>
                  <a:lnTo>
                    <a:pt x="11680" y="11705"/>
                  </a:lnTo>
                  <a:lnTo>
                    <a:pt x="1" y="11705"/>
                  </a:lnTo>
                  <a:cubicBezTo>
                    <a:pt x="1" y="18171"/>
                    <a:pt x="5239" y="23409"/>
                    <a:pt x="11680" y="23409"/>
                  </a:cubicBezTo>
                  <a:cubicBezTo>
                    <a:pt x="18146" y="23409"/>
                    <a:pt x="23384" y="18171"/>
                    <a:pt x="23384" y="11705"/>
                  </a:cubicBezTo>
                  <a:cubicBezTo>
                    <a:pt x="23384" y="5239"/>
                    <a:pt x="18146" y="1"/>
                    <a:pt x="11680" y="1"/>
                  </a:cubicBezTo>
                  <a:close/>
                </a:path>
              </a:pathLst>
            </a:custGeom>
            <a:solidFill>
              <a:srgbClr val="7A3E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2" name="Google Shape;1462;p1"/>
            <p:cNvSpPr/>
            <p:nvPr/>
          </p:nvSpPr>
          <p:spPr>
            <a:xfrm>
              <a:off x="6895764" y="2413187"/>
              <a:ext cx="1625252" cy="1115677"/>
            </a:xfrm>
            <a:custGeom>
              <a:avLst/>
              <a:gdLst/>
              <a:ahLst/>
              <a:cxnLst/>
              <a:rect l="l" t="t" r="r" b="b"/>
              <a:pathLst>
                <a:path w="16467" h="11304" extrusionOk="0">
                  <a:moveTo>
                    <a:pt x="1529" y="827"/>
                  </a:moveTo>
                  <a:lnTo>
                    <a:pt x="15965" y="4612"/>
                  </a:lnTo>
                  <a:cubicBezTo>
                    <a:pt x="15339" y="6742"/>
                    <a:pt x="14286" y="8672"/>
                    <a:pt x="12883" y="10401"/>
                  </a:cubicBezTo>
                  <a:cubicBezTo>
                    <a:pt x="12782" y="10526"/>
                    <a:pt x="12682" y="10627"/>
                    <a:pt x="12582" y="10727"/>
                  </a:cubicBezTo>
                  <a:lnTo>
                    <a:pt x="1529" y="827"/>
                  </a:lnTo>
                  <a:close/>
                  <a:moveTo>
                    <a:pt x="0" y="0"/>
                  </a:moveTo>
                  <a:lnTo>
                    <a:pt x="12632" y="11303"/>
                  </a:lnTo>
                  <a:lnTo>
                    <a:pt x="12757" y="11153"/>
                  </a:lnTo>
                  <a:cubicBezTo>
                    <a:pt x="12908" y="11003"/>
                    <a:pt x="13058" y="10827"/>
                    <a:pt x="13183" y="10677"/>
                  </a:cubicBezTo>
                  <a:cubicBezTo>
                    <a:pt x="14687" y="8847"/>
                    <a:pt x="15790" y="6767"/>
                    <a:pt x="16417" y="4511"/>
                  </a:cubicBezTo>
                  <a:lnTo>
                    <a:pt x="16467" y="4311"/>
                  </a:lnTo>
                  <a:lnTo>
                    <a:pt x="0" y="0"/>
                  </a:lnTo>
                  <a:close/>
                </a:path>
              </a:pathLst>
            </a:custGeom>
            <a:solidFill>
              <a:srgbClr val="FEC0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3" name="Google Shape;1463;p1"/>
            <p:cNvSpPr/>
            <p:nvPr/>
          </p:nvSpPr>
          <p:spPr>
            <a:xfrm>
              <a:off x="5498093" y="2415654"/>
              <a:ext cx="1422527" cy="1241812"/>
            </a:xfrm>
            <a:custGeom>
              <a:avLst/>
              <a:gdLst/>
              <a:ahLst/>
              <a:cxnLst/>
              <a:rect l="l" t="t" r="r" b="b"/>
              <a:pathLst>
                <a:path w="14413" h="12582" extrusionOk="0">
                  <a:moveTo>
                    <a:pt x="14412" y="0"/>
                  </a:moveTo>
                  <a:lnTo>
                    <a:pt x="1" y="2381"/>
                  </a:lnTo>
                  <a:cubicBezTo>
                    <a:pt x="703" y="6717"/>
                    <a:pt x="3334" y="10401"/>
                    <a:pt x="6968" y="12582"/>
                  </a:cubicBezTo>
                  <a:lnTo>
                    <a:pt x="14412" y="0"/>
                  </a:lnTo>
                  <a:close/>
                </a:path>
              </a:pathLst>
            </a:custGeom>
            <a:solidFill>
              <a:srgbClr val="D975B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4" name="Google Shape;1464;p1"/>
            <p:cNvSpPr/>
            <p:nvPr/>
          </p:nvSpPr>
          <p:spPr>
            <a:xfrm>
              <a:off x="7232129" y="1549873"/>
              <a:ext cx="178248" cy="175682"/>
            </a:xfrm>
            <a:custGeom>
              <a:avLst/>
              <a:gdLst/>
              <a:ahLst/>
              <a:cxnLst/>
              <a:rect l="l" t="t" r="r" b="b"/>
              <a:pathLst>
                <a:path w="1806" h="1780" extrusionOk="0">
                  <a:moveTo>
                    <a:pt x="277" y="0"/>
                  </a:moveTo>
                  <a:lnTo>
                    <a:pt x="1" y="276"/>
                  </a:lnTo>
                  <a:lnTo>
                    <a:pt x="1505" y="1780"/>
                  </a:lnTo>
                  <a:lnTo>
                    <a:pt x="1805" y="1504"/>
                  </a:lnTo>
                  <a:lnTo>
                    <a:pt x="27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5" name="Google Shape;1465;p1"/>
            <p:cNvSpPr/>
            <p:nvPr/>
          </p:nvSpPr>
          <p:spPr>
            <a:xfrm>
              <a:off x="7232129" y="1549873"/>
              <a:ext cx="175780" cy="175682"/>
            </a:xfrm>
            <a:custGeom>
              <a:avLst/>
              <a:gdLst/>
              <a:ahLst/>
              <a:cxnLst/>
              <a:rect l="l" t="t" r="r" b="b"/>
              <a:pathLst>
                <a:path w="1781" h="1780" extrusionOk="0">
                  <a:moveTo>
                    <a:pt x="1505" y="0"/>
                  </a:moveTo>
                  <a:lnTo>
                    <a:pt x="1" y="1504"/>
                  </a:lnTo>
                  <a:lnTo>
                    <a:pt x="302" y="1780"/>
                  </a:lnTo>
                  <a:lnTo>
                    <a:pt x="1780" y="276"/>
                  </a:lnTo>
                  <a:lnTo>
                    <a:pt x="150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6" name="Google Shape;1466;p1"/>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7" name="Google Shape;1467;p1"/>
            <p:cNvSpPr/>
            <p:nvPr/>
          </p:nvSpPr>
          <p:spPr>
            <a:xfrm>
              <a:off x="6084363" y="99824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rgbClr val="6186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8" name="Google Shape;1468;p1"/>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9" name="Google Shape;1469;p1"/>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0" name="Google Shape;1470;p1"/>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1" name="Google Shape;1471;p1"/>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2" name="Google Shape;1472;p1"/>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3" name="Google Shape;1473;p1"/>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4" name="Google Shape;1474;p1"/>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5" name="Google Shape;1475;p1"/>
            <p:cNvSpPr/>
            <p:nvPr/>
          </p:nvSpPr>
          <p:spPr>
            <a:xfrm>
              <a:off x="6920537" y="859675"/>
              <a:ext cx="1212104" cy="818893"/>
            </a:xfrm>
            <a:custGeom>
              <a:avLst/>
              <a:gdLst/>
              <a:ahLst/>
              <a:cxnLst/>
              <a:rect l="l" t="t" r="r" b="b"/>
              <a:pathLst>
                <a:path w="12281" h="8297" extrusionOk="0">
                  <a:moveTo>
                    <a:pt x="0" y="1"/>
                  </a:moveTo>
                  <a:lnTo>
                    <a:pt x="0" y="2557"/>
                  </a:lnTo>
                  <a:cubicBezTo>
                    <a:pt x="91" y="2555"/>
                    <a:pt x="182" y="2554"/>
                    <a:pt x="272" y="2554"/>
                  </a:cubicBezTo>
                  <a:cubicBezTo>
                    <a:pt x="4545" y="2554"/>
                    <a:pt x="8289" y="4860"/>
                    <a:pt x="10351" y="8296"/>
                  </a:cubicBezTo>
                  <a:lnTo>
                    <a:pt x="12281" y="6492"/>
                  </a:lnTo>
                  <a:cubicBezTo>
                    <a:pt x="9749" y="2532"/>
                    <a:pt x="4988" y="76"/>
                    <a:pt x="0" y="1"/>
                  </a:cubicBezTo>
                  <a:close/>
                </a:path>
              </a:pathLst>
            </a:custGeom>
            <a:solidFill>
              <a:srgbClr val="FFF7F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6" name="Google Shape;1476;p1"/>
            <p:cNvSpPr/>
            <p:nvPr/>
          </p:nvSpPr>
          <p:spPr>
            <a:xfrm>
              <a:off x="7734307" y="1826919"/>
              <a:ext cx="623472" cy="24773"/>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7" name="Google Shape;1477;p1"/>
            <p:cNvSpPr/>
            <p:nvPr/>
          </p:nvSpPr>
          <p:spPr>
            <a:xfrm>
              <a:off x="7744177" y="1911010"/>
              <a:ext cx="343961" cy="27241"/>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8" name="Google Shape;1478;p1"/>
            <p:cNvSpPr/>
            <p:nvPr/>
          </p:nvSpPr>
          <p:spPr>
            <a:xfrm>
              <a:off x="5235950" y="2749551"/>
              <a:ext cx="621005" cy="101560"/>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9" name="Google Shape;1479;p1"/>
            <p:cNvSpPr/>
            <p:nvPr/>
          </p:nvSpPr>
          <p:spPr>
            <a:xfrm>
              <a:off x="6814239" y="3180764"/>
              <a:ext cx="185551" cy="563464"/>
            </a:xfrm>
            <a:custGeom>
              <a:avLst/>
              <a:gdLst/>
              <a:ahLst/>
              <a:cxnLst/>
              <a:rect l="l" t="t" r="r" b="b"/>
              <a:pathLst>
                <a:path w="1880" h="5709" extrusionOk="0">
                  <a:moveTo>
                    <a:pt x="662" y="0"/>
                  </a:moveTo>
                  <a:cubicBezTo>
                    <a:pt x="389" y="0"/>
                    <a:pt x="147" y="228"/>
                    <a:pt x="100" y="769"/>
                  </a:cubicBezTo>
                  <a:cubicBezTo>
                    <a:pt x="1" y="2375"/>
                    <a:pt x="97" y="5709"/>
                    <a:pt x="771" y="5709"/>
                  </a:cubicBezTo>
                  <a:cubicBezTo>
                    <a:pt x="781" y="5709"/>
                    <a:pt x="791" y="5708"/>
                    <a:pt x="801" y="5707"/>
                  </a:cubicBezTo>
                  <a:cubicBezTo>
                    <a:pt x="1503" y="5632"/>
                    <a:pt x="1879" y="5331"/>
                    <a:pt x="1428" y="5256"/>
                  </a:cubicBezTo>
                  <a:cubicBezTo>
                    <a:pt x="1002" y="5206"/>
                    <a:pt x="1002" y="5155"/>
                    <a:pt x="977" y="5030"/>
                  </a:cubicBezTo>
                  <a:cubicBezTo>
                    <a:pt x="952" y="4228"/>
                    <a:pt x="1428" y="2649"/>
                    <a:pt x="1553" y="1471"/>
                  </a:cubicBezTo>
                  <a:cubicBezTo>
                    <a:pt x="1647" y="615"/>
                    <a:pt x="1111" y="0"/>
                    <a:pt x="662" y="0"/>
                  </a:cubicBezTo>
                  <a:close/>
                </a:path>
              </a:pathLst>
            </a:custGeom>
            <a:solidFill>
              <a:srgbClr val="8050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0" name="Google Shape;1480;p1"/>
            <p:cNvSpPr/>
            <p:nvPr/>
          </p:nvSpPr>
          <p:spPr>
            <a:xfrm>
              <a:off x="6858653" y="3699424"/>
              <a:ext cx="168279" cy="54086"/>
            </a:xfrm>
            <a:custGeom>
              <a:avLst/>
              <a:gdLst/>
              <a:ahLst/>
              <a:cxnLst/>
              <a:rect l="l" t="t" r="r" b="b"/>
              <a:pathLst>
                <a:path w="1705" h="548" extrusionOk="0">
                  <a:moveTo>
                    <a:pt x="978" y="1"/>
                  </a:moveTo>
                  <a:cubicBezTo>
                    <a:pt x="808" y="170"/>
                    <a:pt x="551" y="211"/>
                    <a:pt x="343" y="211"/>
                  </a:cubicBezTo>
                  <a:cubicBezTo>
                    <a:pt x="151" y="211"/>
                    <a:pt x="0" y="176"/>
                    <a:pt x="0" y="176"/>
                  </a:cubicBezTo>
                  <a:lnTo>
                    <a:pt x="0" y="176"/>
                  </a:lnTo>
                  <a:cubicBezTo>
                    <a:pt x="34" y="452"/>
                    <a:pt x="207" y="548"/>
                    <a:pt x="428" y="548"/>
                  </a:cubicBezTo>
                  <a:cubicBezTo>
                    <a:pt x="708" y="548"/>
                    <a:pt x="1065" y="392"/>
                    <a:pt x="1304" y="251"/>
                  </a:cubicBezTo>
                  <a:cubicBezTo>
                    <a:pt x="1705" y="1"/>
                    <a:pt x="978" y="1"/>
                    <a:pt x="97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1" name="Google Shape;1481;p1"/>
            <p:cNvSpPr/>
            <p:nvPr/>
          </p:nvSpPr>
          <p:spPr>
            <a:xfrm>
              <a:off x="6448166" y="3574669"/>
              <a:ext cx="200455" cy="562674"/>
            </a:xfrm>
            <a:custGeom>
              <a:avLst/>
              <a:gdLst/>
              <a:ahLst/>
              <a:cxnLst/>
              <a:rect l="l" t="t" r="r" b="b"/>
              <a:pathLst>
                <a:path w="2031" h="5701" extrusionOk="0">
                  <a:moveTo>
                    <a:pt x="1066" y="0"/>
                  </a:moveTo>
                  <a:cubicBezTo>
                    <a:pt x="813" y="0"/>
                    <a:pt x="581" y="210"/>
                    <a:pt x="500" y="713"/>
                  </a:cubicBezTo>
                  <a:cubicBezTo>
                    <a:pt x="226" y="2311"/>
                    <a:pt x="1" y="5701"/>
                    <a:pt x="693" y="5701"/>
                  </a:cubicBezTo>
                  <a:cubicBezTo>
                    <a:pt x="696" y="5701"/>
                    <a:pt x="698" y="5701"/>
                    <a:pt x="701" y="5701"/>
                  </a:cubicBezTo>
                  <a:cubicBezTo>
                    <a:pt x="1428" y="5676"/>
                    <a:pt x="1804" y="5400"/>
                    <a:pt x="1377" y="5300"/>
                  </a:cubicBezTo>
                  <a:cubicBezTo>
                    <a:pt x="951" y="5200"/>
                    <a:pt x="951" y="5149"/>
                    <a:pt x="951" y="5024"/>
                  </a:cubicBezTo>
                  <a:cubicBezTo>
                    <a:pt x="976" y="4222"/>
                    <a:pt x="1628" y="2693"/>
                    <a:pt x="1854" y="1540"/>
                  </a:cubicBezTo>
                  <a:cubicBezTo>
                    <a:pt x="2031" y="672"/>
                    <a:pt x="1516" y="0"/>
                    <a:pt x="1066" y="0"/>
                  </a:cubicBezTo>
                  <a:close/>
                </a:path>
              </a:pathLst>
            </a:custGeom>
            <a:solidFill>
              <a:srgbClr val="8050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2" name="Google Shape;1482;p1"/>
            <p:cNvSpPr/>
            <p:nvPr/>
          </p:nvSpPr>
          <p:spPr>
            <a:xfrm>
              <a:off x="6485079" y="4097671"/>
              <a:ext cx="168378" cy="48954"/>
            </a:xfrm>
            <a:custGeom>
              <a:avLst/>
              <a:gdLst/>
              <a:ahLst/>
              <a:cxnLst/>
              <a:rect l="l" t="t" r="r" b="b"/>
              <a:pathLst>
                <a:path w="1706" h="496" extrusionOk="0">
                  <a:moveTo>
                    <a:pt x="1003" y="1"/>
                  </a:moveTo>
                  <a:cubicBezTo>
                    <a:pt x="863" y="121"/>
                    <a:pt x="675" y="157"/>
                    <a:pt x="499" y="157"/>
                  </a:cubicBezTo>
                  <a:cubicBezTo>
                    <a:pt x="236" y="157"/>
                    <a:pt x="1" y="76"/>
                    <a:pt x="1" y="76"/>
                  </a:cubicBezTo>
                  <a:lnTo>
                    <a:pt x="1" y="76"/>
                  </a:lnTo>
                  <a:cubicBezTo>
                    <a:pt x="14" y="389"/>
                    <a:pt x="227" y="496"/>
                    <a:pt x="490" y="496"/>
                  </a:cubicBezTo>
                  <a:cubicBezTo>
                    <a:pt x="753" y="496"/>
                    <a:pt x="1066" y="389"/>
                    <a:pt x="1279" y="276"/>
                  </a:cubicBezTo>
                  <a:cubicBezTo>
                    <a:pt x="1705" y="76"/>
                    <a:pt x="1003" y="1"/>
                    <a:pt x="100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3" name="Google Shape;1483;p1"/>
            <p:cNvSpPr/>
            <p:nvPr/>
          </p:nvSpPr>
          <p:spPr>
            <a:xfrm>
              <a:off x="6344137" y="3080980"/>
              <a:ext cx="309318" cy="911669"/>
            </a:xfrm>
            <a:custGeom>
              <a:avLst/>
              <a:gdLst/>
              <a:ahLst/>
              <a:cxnLst/>
              <a:rect l="l" t="t" r="r" b="b"/>
              <a:pathLst>
                <a:path w="3134" h="9237" extrusionOk="0">
                  <a:moveTo>
                    <a:pt x="2181" y="1"/>
                  </a:moveTo>
                  <a:lnTo>
                    <a:pt x="1604" y="126"/>
                  </a:lnTo>
                  <a:lnTo>
                    <a:pt x="1128" y="227"/>
                  </a:lnTo>
                  <a:lnTo>
                    <a:pt x="978" y="277"/>
                  </a:lnTo>
                  <a:lnTo>
                    <a:pt x="251" y="427"/>
                  </a:lnTo>
                  <a:cubicBezTo>
                    <a:pt x="101" y="878"/>
                    <a:pt x="0" y="1179"/>
                    <a:pt x="25" y="1580"/>
                  </a:cubicBezTo>
                  <a:cubicBezTo>
                    <a:pt x="51" y="1956"/>
                    <a:pt x="176" y="2432"/>
                    <a:pt x="426" y="3259"/>
                  </a:cubicBezTo>
                  <a:cubicBezTo>
                    <a:pt x="627" y="3836"/>
                    <a:pt x="1028" y="4713"/>
                    <a:pt x="1078" y="5239"/>
                  </a:cubicBezTo>
                  <a:cubicBezTo>
                    <a:pt x="1254" y="7169"/>
                    <a:pt x="1003" y="7395"/>
                    <a:pt x="1279" y="9074"/>
                  </a:cubicBezTo>
                  <a:cubicBezTo>
                    <a:pt x="1304" y="9186"/>
                    <a:pt x="1542" y="9237"/>
                    <a:pt x="1783" y="9237"/>
                  </a:cubicBezTo>
                  <a:cubicBezTo>
                    <a:pt x="2024" y="9237"/>
                    <a:pt x="2269" y="9186"/>
                    <a:pt x="2306" y="9099"/>
                  </a:cubicBezTo>
                  <a:cubicBezTo>
                    <a:pt x="3133" y="7344"/>
                    <a:pt x="3083" y="5339"/>
                    <a:pt x="3083" y="4312"/>
                  </a:cubicBezTo>
                  <a:cubicBezTo>
                    <a:pt x="3083" y="3861"/>
                    <a:pt x="3083" y="3585"/>
                    <a:pt x="2908" y="2608"/>
                  </a:cubicBezTo>
                  <a:cubicBezTo>
                    <a:pt x="2883" y="2507"/>
                    <a:pt x="2858" y="2432"/>
                    <a:pt x="2858" y="2332"/>
                  </a:cubicBezTo>
                  <a:cubicBezTo>
                    <a:pt x="2807" y="2056"/>
                    <a:pt x="2732" y="1705"/>
                    <a:pt x="2632" y="1279"/>
                  </a:cubicBezTo>
                  <a:cubicBezTo>
                    <a:pt x="2532" y="803"/>
                    <a:pt x="2331" y="327"/>
                    <a:pt x="2231" y="101"/>
                  </a:cubicBezTo>
                  <a:cubicBezTo>
                    <a:pt x="2206" y="26"/>
                    <a:pt x="2181" y="1"/>
                    <a:pt x="2181" y="1"/>
                  </a:cubicBezTo>
                  <a:close/>
                </a:path>
              </a:pathLst>
            </a:custGeom>
            <a:solidFill>
              <a:srgbClr val="155A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4" name="Google Shape;1484;p1"/>
            <p:cNvSpPr/>
            <p:nvPr/>
          </p:nvSpPr>
          <p:spPr>
            <a:xfrm>
              <a:off x="6413424" y="3155201"/>
              <a:ext cx="222662" cy="226215"/>
            </a:xfrm>
            <a:custGeom>
              <a:avLst/>
              <a:gdLst/>
              <a:ahLst/>
              <a:cxnLst/>
              <a:rect l="l" t="t" r="r" b="b"/>
              <a:pathLst>
                <a:path w="2256" h="2292" extrusionOk="0">
                  <a:moveTo>
                    <a:pt x="251" y="1"/>
                  </a:moveTo>
                  <a:lnTo>
                    <a:pt x="251" y="1"/>
                  </a:lnTo>
                  <a:cubicBezTo>
                    <a:pt x="50" y="627"/>
                    <a:pt x="0" y="1630"/>
                    <a:pt x="727" y="2131"/>
                  </a:cubicBezTo>
                  <a:cubicBezTo>
                    <a:pt x="897" y="2241"/>
                    <a:pt x="1138" y="2291"/>
                    <a:pt x="1402" y="2291"/>
                  </a:cubicBezTo>
                  <a:cubicBezTo>
                    <a:pt x="1681" y="2291"/>
                    <a:pt x="1985" y="2234"/>
                    <a:pt x="2256" y="2131"/>
                  </a:cubicBezTo>
                  <a:cubicBezTo>
                    <a:pt x="2181" y="1805"/>
                    <a:pt x="2055" y="1079"/>
                    <a:pt x="1930" y="527"/>
                  </a:cubicBezTo>
                  <a:cubicBezTo>
                    <a:pt x="1905" y="377"/>
                    <a:pt x="1855" y="226"/>
                    <a:pt x="1830" y="101"/>
                  </a:cubicBezTo>
                  <a:lnTo>
                    <a:pt x="25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5" name="Google Shape;1485;p1"/>
            <p:cNvSpPr/>
            <p:nvPr/>
          </p:nvSpPr>
          <p:spPr>
            <a:xfrm>
              <a:off x="6410956" y="2952573"/>
              <a:ext cx="630874" cy="627124"/>
            </a:xfrm>
            <a:custGeom>
              <a:avLst/>
              <a:gdLst/>
              <a:ahLst/>
              <a:cxnLst/>
              <a:rect l="l" t="t" r="r" b="b"/>
              <a:pathLst>
                <a:path w="6392" h="6354" extrusionOk="0">
                  <a:moveTo>
                    <a:pt x="4919" y="1"/>
                  </a:moveTo>
                  <a:cubicBezTo>
                    <a:pt x="4332" y="1"/>
                    <a:pt x="3606" y="365"/>
                    <a:pt x="3083" y="675"/>
                  </a:cubicBezTo>
                  <a:cubicBezTo>
                    <a:pt x="2707" y="901"/>
                    <a:pt x="2431" y="1101"/>
                    <a:pt x="2431" y="1101"/>
                  </a:cubicBezTo>
                  <a:lnTo>
                    <a:pt x="501" y="1177"/>
                  </a:lnTo>
                  <a:cubicBezTo>
                    <a:pt x="501" y="1177"/>
                    <a:pt x="401" y="1327"/>
                    <a:pt x="301" y="1578"/>
                  </a:cubicBezTo>
                  <a:cubicBezTo>
                    <a:pt x="176" y="1903"/>
                    <a:pt x="0" y="2430"/>
                    <a:pt x="75" y="2931"/>
                  </a:cubicBezTo>
                  <a:cubicBezTo>
                    <a:pt x="125" y="3307"/>
                    <a:pt x="176" y="3583"/>
                    <a:pt x="551" y="3833"/>
                  </a:cubicBezTo>
                  <a:cubicBezTo>
                    <a:pt x="662" y="3910"/>
                    <a:pt x="815" y="3943"/>
                    <a:pt x="992" y="3943"/>
                  </a:cubicBezTo>
                  <a:cubicBezTo>
                    <a:pt x="1340" y="3943"/>
                    <a:pt x="1782" y="3815"/>
                    <a:pt x="2181" y="3633"/>
                  </a:cubicBezTo>
                  <a:cubicBezTo>
                    <a:pt x="2717" y="3390"/>
                    <a:pt x="3242" y="3112"/>
                    <a:pt x="3532" y="3112"/>
                  </a:cubicBezTo>
                  <a:cubicBezTo>
                    <a:pt x="3662" y="3112"/>
                    <a:pt x="3744" y="3168"/>
                    <a:pt x="3760" y="3307"/>
                  </a:cubicBezTo>
                  <a:cubicBezTo>
                    <a:pt x="3885" y="4836"/>
                    <a:pt x="4085" y="6264"/>
                    <a:pt x="4085" y="6264"/>
                  </a:cubicBezTo>
                  <a:cubicBezTo>
                    <a:pt x="4267" y="6329"/>
                    <a:pt x="4445" y="6354"/>
                    <a:pt x="4610" y="6354"/>
                  </a:cubicBezTo>
                  <a:cubicBezTo>
                    <a:pt x="5152" y="6354"/>
                    <a:pt x="5564" y="6089"/>
                    <a:pt x="5564" y="6089"/>
                  </a:cubicBezTo>
                  <a:cubicBezTo>
                    <a:pt x="5564" y="6089"/>
                    <a:pt x="6391" y="1427"/>
                    <a:pt x="5689" y="375"/>
                  </a:cubicBezTo>
                  <a:cubicBezTo>
                    <a:pt x="5506" y="104"/>
                    <a:pt x="5232" y="1"/>
                    <a:pt x="4919" y="1"/>
                  </a:cubicBezTo>
                  <a:close/>
                </a:path>
              </a:pathLst>
            </a:custGeom>
            <a:solidFill>
              <a:srgbClr val="155A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6" name="Google Shape;1486;p1"/>
            <p:cNvSpPr/>
            <p:nvPr/>
          </p:nvSpPr>
          <p:spPr>
            <a:xfrm>
              <a:off x="6344137" y="3061240"/>
              <a:ext cx="390941" cy="181603"/>
            </a:xfrm>
            <a:custGeom>
              <a:avLst/>
              <a:gdLst/>
              <a:ahLst/>
              <a:cxnLst/>
              <a:rect l="l" t="t" r="r" b="b"/>
              <a:pathLst>
                <a:path w="3961" h="1840" extrusionOk="0">
                  <a:moveTo>
                    <a:pt x="3108" y="0"/>
                  </a:moveTo>
                  <a:lnTo>
                    <a:pt x="1178" y="76"/>
                  </a:lnTo>
                  <a:cubicBezTo>
                    <a:pt x="1178" y="76"/>
                    <a:pt x="1078" y="226"/>
                    <a:pt x="978" y="477"/>
                  </a:cubicBezTo>
                  <a:lnTo>
                    <a:pt x="251" y="627"/>
                  </a:lnTo>
                  <a:cubicBezTo>
                    <a:pt x="101" y="1078"/>
                    <a:pt x="0" y="1379"/>
                    <a:pt x="25" y="1780"/>
                  </a:cubicBezTo>
                  <a:cubicBezTo>
                    <a:pt x="154" y="1817"/>
                    <a:pt x="323" y="1840"/>
                    <a:pt x="522" y="1840"/>
                  </a:cubicBezTo>
                  <a:cubicBezTo>
                    <a:pt x="595" y="1840"/>
                    <a:pt x="672" y="1837"/>
                    <a:pt x="752" y="1830"/>
                  </a:cubicBezTo>
                  <a:cubicBezTo>
                    <a:pt x="1304" y="1805"/>
                    <a:pt x="2030" y="1655"/>
                    <a:pt x="2632" y="1479"/>
                  </a:cubicBezTo>
                  <a:cubicBezTo>
                    <a:pt x="3409" y="1229"/>
                    <a:pt x="3960" y="853"/>
                    <a:pt x="3910" y="602"/>
                  </a:cubicBezTo>
                  <a:lnTo>
                    <a:pt x="3910" y="602"/>
                  </a:lnTo>
                  <a:lnTo>
                    <a:pt x="3108" y="652"/>
                  </a:lnTo>
                  <a:lnTo>
                    <a:pt x="3108" y="0"/>
                  </a:lnTo>
                  <a:close/>
                </a:path>
              </a:pathLst>
            </a:custGeom>
            <a:solidFill>
              <a:srgbClr val="2A2E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7" name="Google Shape;1487;p1"/>
            <p:cNvSpPr/>
            <p:nvPr/>
          </p:nvSpPr>
          <p:spPr>
            <a:xfrm>
              <a:off x="6302092" y="2650556"/>
              <a:ext cx="436539" cy="557345"/>
            </a:xfrm>
            <a:custGeom>
              <a:avLst/>
              <a:gdLst/>
              <a:ahLst/>
              <a:cxnLst/>
              <a:rect l="l" t="t" r="r" b="b"/>
              <a:pathLst>
                <a:path w="4423" h="5647" extrusionOk="0">
                  <a:moveTo>
                    <a:pt x="1800" y="0"/>
                  </a:moveTo>
                  <a:cubicBezTo>
                    <a:pt x="1115" y="0"/>
                    <a:pt x="676" y="553"/>
                    <a:pt x="602" y="903"/>
                  </a:cubicBezTo>
                  <a:cubicBezTo>
                    <a:pt x="251" y="2658"/>
                    <a:pt x="0" y="3460"/>
                    <a:pt x="251" y="5339"/>
                  </a:cubicBezTo>
                  <a:cubicBezTo>
                    <a:pt x="282" y="5556"/>
                    <a:pt x="697" y="5646"/>
                    <a:pt x="1251" y="5646"/>
                  </a:cubicBezTo>
                  <a:cubicBezTo>
                    <a:pt x="2488" y="5646"/>
                    <a:pt x="4423" y="5198"/>
                    <a:pt x="4336" y="4713"/>
                  </a:cubicBezTo>
                  <a:cubicBezTo>
                    <a:pt x="3760" y="1530"/>
                    <a:pt x="3208" y="603"/>
                    <a:pt x="2632" y="252"/>
                  </a:cubicBezTo>
                  <a:cubicBezTo>
                    <a:pt x="2326" y="72"/>
                    <a:pt x="2047" y="0"/>
                    <a:pt x="1800" y="0"/>
                  </a:cubicBezTo>
                  <a:close/>
                </a:path>
              </a:pathLst>
            </a:custGeom>
            <a:solidFill>
              <a:srgbClr val="F9B2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8" name="Google Shape;1488;p1"/>
            <p:cNvSpPr/>
            <p:nvPr/>
          </p:nvSpPr>
          <p:spPr>
            <a:xfrm>
              <a:off x="6967518" y="2326234"/>
              <a:ext cx="56948" cy="99388"/>
            </a:xfrm>
            <a:custGeom>
              <a:avLst/>
              <a:gdLst/>
              <a:ahLst/>
              <a:cxnLst/>
              <a:rect l="l" t="t" r="r" b="b"/>
              <a:pathLst>
                <a:path w="577" h="1007" extrusionOk="0">
                  <a:moveTo>
                    <a:pt x="266" y="1"/>
                  </a:moveTo>
                  <a:cubicBezTo>
                    <a:pt x="77" y="1"/>
                    <a:pt x="0" y="831"/>
                    <a:pt x="0" y="831"/>
                  </a:cubicBezTo>
                  <a:lnTo>
                    <a:pt x="301" y="1006"/>
                  </a:lnTo>
                  <a:cubicBezTo>
                    <a:pt x="527" y="480"/>
                    <a:pt x="577" y="330"/>
                    <a:pt x="351" y="54"/>
                  </a:cubicBezTo>
                  <a:cubicBezTo>
                    <a:pt x="320" y="17"/>
                    <a:pt x="292" y="1"/>
                    <a:pt x="266" y="1"/>
                  </a:cubicBezTo>
                  <a:close/>
                </a:path>
              </a:pathLst>
            </a:custGeom>
            <a:solidFill>
              <a:srgbClr val="8050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9" name="Google Shape;1489;p1"/>
            <p:cNvSpPr/>
            <p:nvPr/>
          </p:nvSpPr>
          <p:spPr>
            <a:xfrm>
              <a:off x="6539561" y="2402527"/>
              <a:ext cx="455193" cy="414233"/>
            </a:xfrm>
            <a:custGeom>
              <a:avLst/>
              <a:gdLst/>
              <a:ahLst/>
              <a:cxnLst/>
              <a:rect l="l" t="t" r="r" b="b"/>
              <a:pathLst>
                <a:path w="4612" h="4197" extrusionOk="0">
                  <a:moveTo>
                    <a:pt x="4349" y="0"/>
                  </a:moveTo>
                  <a:cubicBezTo>
                    <a:pt x="4308" y="0"/>
                    <a:pt x="4262" y="10"/>
                    <a:pt x="4211" y="33"/>
                  </a:cubicBezTo>
                  <a:cubicBezTo>
                    <a:pt x="4211" y="33"/>
                    <a:pt x="2983" y="1887"/>
                    <a:pt x="2381" y="2314"/>
                  </a:cubicBezTo>
                  <a:cubicBezTo>
                    <a:pt x="1930" y="2639"/>
                    <a:pt x="878" y="2815"/>
                    <a:pt x="401" y="3291"/>
                  </a:cubicBezTo>
                  <a:cubicBezTo>
                    <a:pt x="251" y="3441"/>
                    <a:pt x="0" y="3943"/>
                    <a:pt x="426" y="4093"/>
                  </a:cubicBezTo>
                  <a:cubicBezTo>
                    <a:pt x="617" y="4157"/>
                    <a:pt x="842" y="4196"/>
                    <a:pt x="1093" y="4196"/>
                  </a:cubicBezTo>
                  <a:cubicBezTo>
                    <a:pt x="1731" y="4196"/>
                    <a:pt x="2538" y="3939"/>
                    <a:pt x="3384" y="3166"/>
                  </a:cubicBezTo>
                  <a:cubicBezTo>
                    <a:pt x="4487" y="2188"/>
                    <a:pt x="4612" y="183"/>
                    <a:pt x="4612" y="183"/>
                  </a:cubicBezTo>
                  <a:cubicBezTo>
                    <a:pt x="4612" y="183"/>
                    <a:pt x="4529" y="0"/>
                    <a:pt x="4349" y="0"/>
                  </a:cubicBezTo>
                  <a:close/>
                </a:path>
              </a:pathLst>
            </a:custGeom>
            <a:solidFill>
              <a:srgbClr val="F9B2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0" name="Google Shape;1490;p1"/>
            <p:cNvSpPr/>
            <p:nvPr/>
          </p:nvSpPr>
          <p:spPr>
            <a:xfrm>
              <a:off x="6208032" y="2375879"/>
              <a:ext cx="527045" cy="714471"/>
            </a:xfrm>
            <a:custGeom>
              <a:avLst/>
              <a:gdLst/>
              <a:ahLst/>
              <a:cxnLst/>
              <a:rect l="l" t="t" r="r" b="b"/>
              <a:pathLst>
                <a:path w="5340" h="7239" extrusionOk="0">
                  <a:moveTo>
                    <a:pt x="2802" y="1"/>
                  </a:moveTo>
                  <a:cubicBezTo>
                    <a:pt x="1181" y="1"/>
                    <a:pt x="1816" y="1136"/>
                    <a:pt x="1154" y="1406"/>
                  </a:cubicBezTo>
                  <a:cubicBezTo>
                    <a:pt x="477" y="1681"/>
                    <a:pt x="1104" y="2659"/>
                    <a:pt x="828" y="2884"/>
                  </a:cubicBezTo>
                  <a:cubicBezTo>
                    <a:pt x="1" y="3561"/>
                    <a:pt x="728" y="3987"/>
                    <a:pt x="703" y="4438"/>
                  </a:cubicBezTo>
                  <a:cubicBezTo>
                    <a:pt x="678" y="4814"/>
                    <a:pt x="778" y="5090"/>
                    <a:pt x="1029" y="5340"/>
                  </a:cubicBezTo>
                  <a:cubicBezTo>
                    <a:pt x="1229" y="5541"/>
                    <a:pt x="1329" y="5792"/>
                    <a:pt x="1404" y="6067"/>
                  </a:cubicBezTo>
                  <a:cubicBezTo>
                    <a:pt x="1480" y="6318"/>
                    <a:pt x="1329" y="6594"/>
                    <a:pt x="1430" y="6844"/>
                  </a:cubicBezTo>
                  <a:cubicBezTo>
                    <a:pt x="1505" y="6995"/>
                    <a:pt x="1630" y="7070"/>
                    <a:pt x="1755" y="7145"/>
                  </a:cubicBezTo>
                  <a:cubicBezTo>
                    <a:pt x="1892" y="7206"/>
                    <a:pt x="2047" y="7239"/>
                    <a:pt x="2198" y="7239"/>
                  </a:cubicBezTo>
                  <a:cubicBezTo>
                    <a:pt x="2296" y="7239"/>
                    <a:pt x="2393" y="7225"/>
                    <a:pt x="2482" y="7195"/>
                  </a:cubicBezTo>
                  <a:cubicBezTo>
                    <a:pt x="2633" y="7145"/>
                    <a:pt x="2758" y="7070"/>
                    <a:pt x="2883" y="6970"/>
                  </a:cubicBezTo>
                  <a:cubicBezTo>
                    <a:pt x="2983" y="6869"/>
                    <a:pt x="3034" y="6744"/>
                    <a:pt x="3184" y="6694"/>
                  </a:cubicBezTo>
                  <a:cubicBezTo>
                    <a:pt x="3272" y="6664"/>
                    <a:pt x="3369" y="6652"/>
                    <a:pt x="3464" y="6652"/>
                  </a:cubicBezTo>
                  <a:cubicBezTo>
                    <a:pt x="3531" y="6652"/>
                    <a:pt x="3598" y="6658"/>
                    <a:pt x="3660" y="6669"/>
                  </a:cubicBezTo>
                  <a:cubicBezTo>
                    <a:pt x="3810" y="6719"/>
                    <a:pt x="3961" y="6794"/>
                    <a:pt x="4111" y="6819"/>
                  </a:cubicBezTo>
                  <a:cubicBezTo>
                    <a:pt x="4134" y="6822"/>
                    <a:pt x="4157" y="6823"/>
                    <a:pt x="4180" y="6823"/>
                  </a:cubicBezTo>
                  <a:cubicBezTo>
                    <a:pt x="4382" y="6823"/>
                    <a:pt x="4580" y="6726"/>
                    <a:pt x="4738" y="6569"/>
                  </a:cubicBezTo>
                  <a:cubicBezTo>
                    <a:pt x="4888" y="6418"/>
                    <a:pt x="5089" y="6142"/>
                    <a:pt x="5139" y="5917"/>
                  </a:cubicBezTo>
                  <a:cubicBezTo>
                    <a:pt x="5189" y="5792"/>
                    <a:pt x="5139" y="5616"/>
                    <a:pt x="5114" y="5491"/>
                  </a:cubicBezTo>
                  <a:cubicBezTo>
                    <a:pt x="4963" y="5040"/>
                    <a:pt x="4612" y="4664"/>
                    <a:pt x="4287" y="4338"/>
                  </a:cubicBezTo>
                  <a:cubicBezTo>
                    <a:pt x="3560" y="3636"/>
                    <a:pt x="5339" y="3085"/>
                    <a:pt x="4487" y="2358"/>
                  </a:cubicBezTo>
                  <a:cubicBezTo>
                    <a:pt x="4161" y="2057"/>
                    <a:pt x="4136" y="2057"/>
                    <a:pt x="4036" y="1180"/>
                  </a:cubicBezTo>
                  <a:cubicBezTo>
                    <a:pt x="3936" y="303"/>
                    <a:pt x="3359" y="2"/>
                    <a:pt x="2908" y="2"/>
                  </a:cubicBezTo>
                  <a:cubicBezTo>
                    <a:pt x="2872" y="1"/>
                    <a:pt x="2836" y="1"/>
                    <a:pt x="2802" y="1"/>
                  </a:cubicBezTo>
                  <a:close/>
                </a:path>
              </a:pathLst>
            </a:custGeom>
            <a:solidFill>
              <a:srgbClr val="3749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1" name="Google Shape;1491;p1"/>
            <p:cNvSpPr/>
            <p:nvPr/>
          </p:nvSpPr>
          <p:spPr>
            <a:xfrm>
              <a:off x="6084363" y="99824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2" name="Google Shape;1492;p1"/>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6"/>
        <p:cNvGrpSpPr/>
        <p:nvPr/>
      </p:nvGrpSpPr>
      <p:grpSpPr>
        <a:xfrm>
          <a:off x="0" y="0"/>
          <a:ext cx="0" cy="0"/>
          <a:chOff x="0" y="0"/>
          <a:chExt cx="0" cy="0"/>
        </a:xfrm>
      </p:grpSpPr>
      <p:sp>
        <p:nvSpPr>
          <p:cNvPr id="1497" name="Google Shape;1497;g308376aa99e_1_12"/>
          <p:cNvSpPr txBox="1">
            <a:spLocks noGrp="1"/>
          </p:cNvSpPr>
          <p:nvPr>
            <p:ph type="title"/>
          </p:nvPr>
        </p:nvSpPr>
        <p:spPr>
          <a:xfrm>
            <a:off x="406200" y="1185000"/>
            <a:ext cx="2697600" cy="277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a:solidFill>
                  <a:srgbClr val="5A0575"/>
                </a:solidFill>
              </a:rPr>
              <a:t>Death rate rose over time, however it stabilized 2017 and on </a:t>
            </a:r>
            <a:endParaRPr sz="3200">
              <a:solidFill>
                <a:srgbClr val="5A0575"/>
              </a:solidFill>
            </a:endParaRPr>
          </a:p>
        </p:txBody>
      </p:sp>
      <p:pic>
        <p:nvPicPr>
          <p:cNvPr id="1498" name="Google Shape;1498;g308376aa99e_1_12"/>
          <p:cNvPicPr preferRelativeResize="0"/>
          <p:nvPr/>
        </p:nvPicPr>
        <p:blipFill>
          <a:blip r:embed="rId3">
            <a:alphaModFix/>
          </a:blip>
          <a:stretch>
            <a:fillRect/>
          </a:stretch>
        </p:blipFill>
        <p:spPr>
          <a:xfrm>
            <a:off x="3045975" y="698100"/>
            <a:ext cx="5735400" cy="3747289"/>
          </a:xfrm>
          <a:prstGeom prst="rect">
            <a:avLst/>
          </a:prstGeom>
          <a:noFill/>
          <a:ln w="38100" cap="flat" cmpd="sng">
            <a:solidFill>
              <a:srgbClr val="C2C2C2"/>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2"/>
        <p:cNvGrpSpPr/>
        <p:nvPr/>
      </p:nvGrpSpPr>
      <p:grpSpPr>
        <a:xfrm>
          <a:off x="0" y="0"/>
          <a:ext cx="0" cy="0"/>
          <a:chOff x="0" y="0"/>
          <a:chExt cx="0" cy="0"/>
        </a:xfrm>
      </p:grpSpPr>
      <p:sp>
        <p:nvSpPr>
          <p:cNvPr id="1503" name="Google Shape;1503;g30895114bc6_3_1"/>
          <p:cNvSpPr txBox="1">
            <a:spLocks noGrp="1"/>
          </p:cNvSpPr>
          <p:nvPr>
            <p:ph type="title"/>
          </p:nvPr>
        </p:nvSpPr>
        <p:spPr>
          <a:xfrm>
            <a:off x="974375" y="114625"/>
            <a:ext cx="7909500" cy="109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a:solidFill>
                  <a:srgbClr val="5A0575"/>
                </a:solidFill>
              </a:rPr>
              <a:t>Lung and Bronchus cancer is the leading cause of cancer deaths</a:t>
            </a:r>
            <a:endParaRPr sz="3100">
              <a:solidFill>
                <a:srgbClr val="5A0575"/>
              </a:solidFill>
            </a:endParaRPr>
          </a:p>
        </p:txBody>
      </p:sp>
      <p:pic>
        <p:nvPicPr>
          <p:cNvPr id="1504" name="Google Shape;1504;g30895114bc6_3_1"/>
          <p:cNvPicPr preferRelativeResize="0"/>
          <p:nvPr/>
        </p:nvPicPr>
        <p:blipFill rotWithShape="1">
          <a:blip r:embed="rId3">
            <a:alphaModFix/>
          </a:blip>
          <a:srcRect t="2400" r="1574"/>
          <a:stretch/>
        </p:blipFill>
        <p:spPr>
          <a:xfrm>
            <a:off x="1468175" y="1268425"/>
            <a:ext cx="6107526" cy="3540376"/>
          </a:xfrm>
          <a:prstGeom prst="rect">
            <a:avLst/>
          </a:prstGeom>
          <a:noFill/>
          <a:ln w="38100" cap="flat" cmpd="sng">
            <a:solidFill>
              <a:srgbClr val="C2C2C2"/>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8"/>
        <p:cNvGrpSpPr/>
        <p:nvPr/>
      </p:nvGrpSpPr>
      <p:grpSpPr>
        <a:xfrm>
          <a:off x="0" y="0"/>
          <a:ext cx="0" cy="0"/>
          <a:chOff x="0" y="0"/>
          <a:chExt cx="0" cy="0"/>
        </a:xfrm>
      </p:grpSpPr>
      <p:sp>
        <p:nvSpPr>
          <p:cNvPr id="1509" name="Google Shape;1509;g3087c0018c5_1_17"/>
          <p:cNvSpPr txBox="1">
            <a:spLocks noGrp="1"/>
          </p:cNvSpPr>
          <p:nvPr>
            <p:ph type="title"/>
          </p:nvPr>
        </p:nvSpPr>
        <p:spPr>
          <a:xfrm>
            <a:off x="332550" y="1513798"/>
            <a:ext cx="3496200" cy="280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solidFill>
                  <a:srgbClr val="5A0575"/>
                </a:solidFill>
              </a:rPr>
              <a:t>Cancer mortality is higher among males compared to females</a:t>
            </a:r>
            <a:endParaRPr sz="3200">
              <a:solidFill>
                <a:srgbClr val="5A0575"/>
              </a:solidFill>
            </a:endParaRPr>
          </a:p>
          <a:p>
            <a:pPr marL="0" lvl="0" indent="0" algn="l" rtl="0">
              <a:spcBef>
                <a:spcPts val="0"/>
              </a:spcBef>
              <a:spcAft>
                <a:spcPts val="0"/>
              </a:spcAft>
              <a:buNone/>
            </a:pPr>
            <a:endParaRPr sz="3200">
              <a:solidFill>
                <a:srgbClr val="5A0575"/>
              </a:solidFill>
            </a:endParaRPr>
          </a:p>
        </p:txBody>
      </p:sp>
      <p:pic>
        <p:nvPicPr>
          <p:cNvPr id="1510" name="Google Shape;1510;g3087c0018c5_1_17"/>
          <p:cNvPicPr preferRelativeResize="0"/>
          <p:nvPr/>
        </p:nvPicPr>
        <p:blipFill rotWithShape="1">
          <a:blip r:embed="rId3">
            <a:alphaModFix/>
          </a:blip>
          <a:srcRect t="4634"/>
          <a:stretch/>
        </p:blipFill>
        <p:spPr>
          <a:xfrm>
            <a:off x="3862100" y="536162"/>
            <a:ext cx="5087300" cy="4071175"/>
          </a:xfrm>
          <a:prstGeom prst="rect">
            <a:avLst/>
          </a:prstGeom>
          <a:noFill/>
          <a:ln w="38100" cap="flat" cmpd="sng">
            <a:solidFill>
              <a:srgbClr val="C2C2C2"/>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sp>
        <p:nvSpPr>
          <p:cNvPr id="1515" name="Google Shape;1515;g3087c0018c5_0_0"/>
          <p:cNvSpPr txBox="1">
            <a:spLocks noGrp="1"/>
          </p:cNvSpPr>
          <p:nvPr>
            <p:ph type="title"/>
          </p:nvPr>
        </p:nvSpPr>
        <p:spPr>
          <a:xfrm>
            <a:off x="720000" y="318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a:solidFill>
                  <a:srgbClr val="5A0575"/>
                </a:solidFill>
              </a:rPr>
              <a:t>Lung cancer is the leading cause of death for both male and female.</a:t>
            </a:r>
            <a:endParaRPr sz="2500">
              <a:solidFill>
                <a:srgbClr val="5A0575"/>
              </a:solidFill>
            </a:endParaRPr>
          </a:p>
        </p:txBody>
      </p:sp>
      <p:pic>
        <p:nvPicPr>
          <p:cNvPr id="1516" name="Google Shape;1516;g3087c0018c5_0_0"/>
          <p:cNvPicPr preferRelativeResize="0"/>
          <p:nvPr/>
        </p:nvPicPr>
        <p:blipFill rotWithShape="1">
          <a:blip r:embed="rId3">
            <a:alphaModFix/>
          </a:blip>
          <a:srcRect t="4689"/>
          <a:stretch/>
        </p:blipFill>
        <p:spPr>
          <a:xfrm>
            <a:off x="1422000" y="1309250"/>
            <a:ext cx="6299998" cy="3641675"/>
          </a:xfrm>
          <a:prstGeom prst="rect">
            <a:avLst/>
          </a:prstGeom>
          <a:noFill/>
          <a:ln w="38100" cap="flat" cmpd="sng">
            <a:solidFill>
              <a:srgbClr val="C2C2C2"/>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tatistics and Probability: Data Analysis and Interpretation - Math - 10th grade by Slidesgo">
  <a:themeElements>
    <a:clrScheme name="Simple Light">
      <a:dk1>
        <a:srgbClr val="1F3374"/>
      </a:dk1>
      <a:lt1>
        <a:srgbClr val="F8F8F8"/>
      </a:lt1>
      <a:dk2>
        <a:srgbClr val="304BA6"/>
      </a:dk2>
      <a:lt2>
        <a:srgbClr val="D8E4F7"/>
      </a:lt2>
      <a:accent1>
        <a:srgbClr val="CB6EBE"/>
      </a:accent1>
      <a:accent2>
        <a:srgbClr val="F8C220"/>
      </a:accent2>
      <a:accent3>
        <a:srgbClr val="F05555"/>
      </a:accent3>
      <a:accent4>
        <a:srgbClr val="EFEFEF"/>
      </a:accent4>
      <a:accent5>
        <a:srgbClr val="FFFFFF"/>
      </a:accent5>
      <a:accent6>
        <a:srgbClr val="FFFFFF"/>
      </a:accent6>
      <a:hlink>
        <a:srgbClr val="1F337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570</Words>
  <Application>Microsoft Office PowerPoint</Application>
  <PresentationFormat>On-screen Show (16:9)</PresentationFormat>
  <Paragraphs>51</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Nunito Light</vt:lpstr>
      <vt:lpstr>Arial</vt:lpstr>
      <vt:lpstr>Barlow Semi Condensed</vt:lpstr>
      <vt:lpstr>Barlow Semi Condensed SemiBold</vt:lpstr>
      <vt:lpstr>Titillium Web</vt:lpstr>
      <vt:lpstr>Statistics and Probability: Data Analysis and Interpretation - Math - 10th grade by Slidesgo</vt:lpstr>
      <vt:lpstr>Data Analysis of Cancer Mortality Trends: Informing Future Research Directions</vt:lpstr>
      <vt:lpstr>Data Source and Overview</vt:lpstr>
      <vt:lpstr>Data Examination and Cleaning</vt:lpstr>
      <vt:lpstr>Data Shows Significant Racial Disparity: Majority of Records for Whites, with Limited Data for Asians and Native Americans </vt:lpstr>
      <vt:lpstr>Death rates for Cancer in the US has been decreasing due to advancements in technology</vt:lpstr>
      <vt:lpstr>Death rate rose over time, however it stabilized 2017 and on </vt:lpstr>
      <vt:lpstr>Lung and Bronchus cancer is the leading cause of cancer deaths</vt:lpstr>
      <vt:lpstr>Cancer mortality is higher among males compared to females </vt:lpstr>
      <vt:lpstr>Lung cancer is the leading cause of death for both male and female.</vt:lpstr>
      <vt:lpstr>Although Lung Cancer has decreased over time, pancreatic cancer has increased. </vt:lpstr>
      <vt:lpstr>Pancreatic Cancer Mortality Peaks in Senior Age Groups: Females Show Higher Mortality in Advanced Age</vt:lpstr>
      <vt:lpstr>Leading Cancer Types Differ by Age Group</vt:lpstr>
      <vt:lpstr>Cancer mortality is highest in the senior age group.</vt:lpstr>
      <vt:lpstr>Conclusions and Recommendations</vt:lpstr>
      <vt:lpstr>  Thank You </vt:lpstr>
      <vt:lpstr>APPENDIX</vt:lpstr>
      <vt:lpstr>Race-Based Cancer Mortality: Lung Cancer Dominates as Leading Cause of Death</vt:lpstr>
      <vt:lpstr>The leading cancer sites are similar across races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Thanmayi Karpurapu</dc:creator>
  <cp:lastModifiedBy>Thanmayi Karpurapu</cp:lastModifiedBy>
  <cp:revision>1</cp:revision>
  <dcterms:modified xsi:type="dcterms:W3CDTF">2025-09-24T21:57:37Z</dcterms:modified>
</cp:coreProperties>
</file>