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03" r:id="rId20"/>
    <p:sldId id="276" r:id="rId21"/>
    <p:sldId id="277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7" autoAdjust="0"/>
  </p:normalViewPr>
  <p:slideViewPr>
    <p:cSldViewPr>
      <p:cViewPr varScale="1">
        <p:scale>
          <a:sx n="57" d="100"/>
          <a:sy n="57" d="100"/>
        </p:scale>
        <p:origin x="3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71270-59A9-4362-B667-7EF4F6C54C7A}" type="datetimeFigureOut">
              <a:rPr lang="el-GR" smtClean="0"/>
              <a:t>24/5/2018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CF94-08C0-4621-81FA-8B199790B47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152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Name: {{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()}}</a:t>
            </a:r>
            <a:br>
              <a:rPr lang="en-US" dirty="0"/>
            </a:br>
            <a:endParaRPr lang="el-GR" dirty="0"/>
          </a:p>
          <a:p>
            <a:endParaRPr lang="el-G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scope.fullName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function() {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return $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scope.firstName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 " " + $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scope.lastName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ACF94-08C0-4621-81FA-8B199790B470}" type="slidenum">
              <a:rPr lang="el-GR" smtClean="0"/>
              <a:t>29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495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angularjs</a:t>
            </a:r>
            <a:r>
              <a:rPr lang="en-US" dirty="0"/>
              <a:t>/1.6.9/angular.min.js"&gt;&lt;/script&gt;</a:t>
            </a:r>
          </a:p>
          <a:p>
            <a:r>
              <a:rPr lang="en-US" dirty="0"/>
              <a:t>&lt;body ng-app="</a:t>
            </a:r>
            <a:r>
              <a:rPr lang="en-US" dirty="0" err="1"/>
              <a:t>myApp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&lt;p&gt;The </a:t>
            </a:r>
            <a:r>
              <a:rPr lang="en-US" dirty="0" err="1"/>
              <a:t>rootScope's</a:t>
            </a:r>
            <a:r>
              <a:rPr lang="en-US" dirty="0"/>
              <a:t> favorite color:&lt;/p&gt;</a:t>
            </a:r>
          </a:p>
          <a:p>
            <a:r>
              <a:rPr lang="en-US" dirty="0"/>
              <a:t>&lt;h1&gt;{{color}}&lt;/h1&gt;</a:t>
            </a:r>
          </a:p>
          <a:p>
            <a:endParaRPr lang="en-US" dirty="0"/>
          </a:p>
          <a:p>
            <a:r>
              <a:rPr lang="en-US" dirty="0"/>
              <a:t>&lt;div ng-controller="</a:t>
            </a:r>
            <a:r>
              <a:rPr lang="en-US" dirty="0" err="1"/>
              <a:t>myCtrl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&lt;p&gt;The scope of the controller's favorite color:&lt;/p&gt;</a:t>
            </a:r>
          </a:p>
          <a:p>
            <a:r>
              <a:rPr lang="en-US" dirty="0"/>
              <a:t>&lt;h1&gt;{{color}}&lt;/h1&gt;</a:t>
            </a:r>
          </a:p>
          <a:p>
            <a:endParaRPr lang="en-US" dirty="0"/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&lt;div ng-controller="myCtrl2"&gt;&lt;p &gt;The scope of the controller's No 2 favorite color:&lt;/p&gt;</a:t>
            </a:r>
          </a:p>
          <a:p>
            <a:r>
              <a:rPr lang="en-US" dirty="0"/>
              <a:t>&lt;h1&gt;{{color}}&lt;/h1&gt;</a:t>
            </a:r>
          </a:p>
          <a:p>
            <a:r>
              <a:rPr lang="en-US" dirty="0"/>
              <a:t>&lt;p&gt;The </a:t>
            </a:r>
            <a:r>
              <a:rPr lang="en-US" dirty="0" err="1"/>
              <a:t>rootScope's</a:t>
            </a:r>
            <a:r>
              <a:rPr lang="en-US" dirty="0"/>
              <a:t> favorite color is still:&lt;/p&gt;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&lt;h1&gt;{{color}}&lt;/h1&gt;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 []);</a:t>
            </a:r>
          </a:p>
          <a:p>
            <a:r>
              <a:rPr lang="en-US" dirty="0" err="1"/>
              <a:t>app.run</a:t>
            </a:r>
            <a:r>
              <a:rPr lang="en-US" dirty="0"/>
              <a:t>(function($</a:t>
            </a:r>
            <a:r>
              <a:rPr lang="en-US" dirty="0" err="1"/>
              <a:t>rootScope</a:t>
            </a:r>
            <a:r>
              <a:rPr lang="en-US" dirty="0"/>
              <a:t>) {</a:t>
            </a:r>
          </a:p>
          <a:p>
            <a:r>
              <a:rPr lang="en-US" dirty="0"/>
              <a:t>    $</a:t>
            </a:r>
            <a:r>
              <a:rPr lang="en-US" dirty="0" err="1"/>
              <a:t>rootScope.color</a:t>
            </a:r>
            <a:r>
              <a:rPr lang="en-US" dirty="0"/>
              <a:t> = 'blue';</a:t>
            </a:r>
          </a:p>
          <a:p>
            <a:r>
              <a:rPr lang="en-US" dirty="0"/>
              <a:t>});</a:t>
            </a:r>
          </a:p>
          <a:p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myCtrl</a:t>
            </a:r>
            <a:r>
              <a:rPr lang="en-US" dirty="0"/>
              <a:t>', function($scope) {</a:t>
            </a:r>
          </a:p>
          <a:p>
            <a:r>
              <a:rPr lang="en-US" dirty="0"/>
              <a:t>    $</a:t>
            </a:r>
            <a:r>
              <a:rPr lang="en-US" dirty="0" err="1"/>
              <a:t>scope.color</a:t>
            </a:r>
            <a:r>
              <a:rPr lang="en-US" dirty="0"/>
              <a:t> = "red";</a:t>
            </a:r>
          </a:p>
          <a:p>
            <a:r>
              <a:rPr lang="en-US" dirty="0"/>
              <a:t>});</a:t>
            </a:r>
          </a:p>
          <a:p>
            <a:r>
              <a:rPr lang="en-US" dirty="0" err="1"/>
              <a:t>app.controller</a:t>
            </a:r>
            <a:r>
              <a:rPr lang="en-US" dirty="0"/>
              <a:t>('myCtrl2', function($scope) {</a:t>
            </a:r>
          </a:p>
          <a:p>
            <a:r>
              <a:rPr lang="en-US" dirty="0"/>
              <a:t>    $</a:t>
            </a:r>
            <a:r>
              <a:rPr lang="en-US" dirty="0" err="1"/>
              <a:t>scope.color</a:t>
            </a:r>
            <a:r>
              <a:rPr lang="en-US" dirty="0"/>
              <a:t> = "green";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&lt;p&gt;Notice that controller's color variable does not overwrite the </a:t>
            </a:r>
            <a:r>
              <a:rPr lang="en-US" dirty="0" err="1"/>
              <a:t>rootScope's</a:t>
            </a:r>
            <a:r>
              <a:rPr lang="en-US" dirty="0"/>
              <a:t> color value.&lt;/p&gt;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ACF94-08C0-4621-81FA-8B199790B470}" type="slidenum">
              <a:rPr lang="el-GR" smtClean="0"/>
              <a:t>32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8020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&lt;p&gt; Present names in JSON format:  {{names | </a:t>
            </a:r>
            <a:r>
              <a:rPr lang="en-US" dirty="0" err="1"/>
              <a:t>filter:test</a:t>
            </a:r>
            <a:r>
              <a:rPr lang="en-US" dirty="0"/>
              <a:t> | </a:t>
            </a:r>
            <a:r>
              <a:rPr lang="en-US" dirty="0" err="1"/>
              <a:t>json</a:t>
            </a:r>
            <a:r>
              <a:rPr lang="en-US" dirty="0"/>
              <a:t>}} &lt;/p&gt;</a:t>
            </a:r>
          </a:p>
          <a:p>
            <a:endParaRPr lang="en-US" dirty="0"/>
          </a:p>
          <a:p>
            <a:r>
              <a:rPr lang="en-US" dirty="0"/>
              <a:t>&lt;li ng-repeat="x in names | </a:t>
            </a:r>
            <a:r>
              <a:rPr lang="en-US" dirty="0" err="1"/>
              <a:t>filter:test</a:t>
            </a:r>
            <a:r>
              <a:rPr lang="en-US" dirty="0"/>
              <a:t>"&gt;</a:t>
            </a:r>
          </a:p>
          <a:p>
            <a:r>
              <a:rPr lang="en-US" dirty="0"/>
              <a:t>    {{ x | uppercase }}</a:t>
            </a:r>
          </a:p>
          <a:p>
            <a:r>
              <a:rPr lang="en-US" dirty="0"/>
              <a:t>  &lt;/li&gt;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ACF94-08C0-4621-81FA-8B199790B470}" type="slidenum">
              <a:rPr lang="el-GR" smtClean="0"/>
              <a:t>33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759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ng-click="</a:t>
            </a:r>
            <a:r>
              <a:rPr lang="en-US" dirty="0" err="1"/>
              <a:t>orderByMe</a:t>
            </a:r>
            <a:r>
              <a:rPr lang="en-US" dirty="0"/>
              <a:t>('name')"&gt;Name&lt;/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ng-click="</a:t>
            </a:r>
            <a:r>
              <a:rPr lang="en-US" dirty="0" err="1"/>
              <a:t>orderByMe</a:t>
            </a:r>
            <a:r>
              <a:rPr lang="en-US" dirty="0"/>
              <a:t>(country')"&gt;Name&lt;/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$</a:t>
            </a:r>
            <a:r>
              <a:rPr lang="en-US" dirty="0" err="1"/>
              <a:t>scope.orderByMe</a:t>
            </a:r>
            <a:r>
              <a:rPr lang="en-US" dirty="0"/>
              <a:t> = function(x) {</a:t>
            </a:r>
          </a:p>
          <a:p>
            <a:r>
              <a:rPr lang="en-US" dirty="0"/>
              <a:t>        $</a:t>
            </a:r>
            <a:r>
              <a:rPr lang="en-US" dirty="0" err="1"/>
              <a:t>scope.myOrderBy</a:t>
            </a:r>
            <a:r>
              <a:rPr lang="en-US" dirty="0"/>
              <a:t> = x;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angularjs</a:t>
            </a:r>
            <a:r>
              <a:rPr lang="en-US" dirty="0"/>
              <a:t>/1.6.9/angular.min.js"&gt;&lt;/script&gt;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&lt;p&gt;Click the table headers to change the sorting order:&lt;/p&gt;</a:t>
            </a:r>
          </a:p>
          <a:p>
            <a:endParaRPr lang="en-US" dirty="0"/>
          </a:p>
          <a:p>
            <a:r>
              <a:rPr lang="en-US" dirty="0"/>
              <a:t>&lt;div ng-app="</a:t>
            </a:r>
            <a:r>
              <a:rPr lang="en-US" dirty="0" err="1"/>
              <a:t>myApp</a:t>
            </a:r>
            <a:r>
              <a:rPr lang="en-US" dirty="0"/>
              <a:t>" ng-controller="</a:t>
            </a:r>
            <a:r>
              <a:rPr lang="en-US" dirty="0" err="1"/>
              <a:t>namesCtrl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&lt;table border="1" width="100%"&gt;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ng-click="</a:t>
            </a:r>
            <a:r>
              <a:rPr lang="en-US" dirty="0" err="1"/>
              <a:t>orderByMe</a:t>
            </a:r>
            <a:r>
              <a:rPr lang="en-US" dirty="0"/>
              <a:t>('name')"&gt;Name&lt;/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ng-click="</a:t>
            </a:r>
            <a:r>
              <a:rPr lang="en-US" dirty="0" err="1"/>
              <a:t>orderByMe</a:t>
            </a:r>
            <a:r>
              <a:rPr lang="en-US" dirty="0"/>
              <a:t>('country')"&gt;Country&lt;/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ng-repeat="x in names | </a:t>
            </a:r>
            <a:r>
              <a:rPr lang="en-US" dirty="0" err="1"/>
              <a:t>orderBy:myOrderBy</a:t>
            </a:r>
            <a:r>
              <a:rPr lang="en-US" dirty="0"/>
              <a:t>"&gt;</a:t>
            </a:r>
          </a:p>
          <a:p>
            <a:r>
              <a:rPr lang="en-US" dirty="0"/>
              <a:t>&lt;td&gt;{{x.name }}&lt;/td&gt;</a:t>
            </a:r>
          </a:p>
          <a:p>
            <a:r>
              <a:rPr lang="en-US" dirty="0"/>
              <a:t>&lt;td&gt;{{</a:t>
            </a:r>
            <a:r>
              <a:rPr lang="en-US" dirty="0" err="1"/>
              <a:t>x.country</a:t>
            </a:r>
            <a:r>
              <a:rPr lang="en-US" dirty="0"/>
              <a:t>}}&lt;/td&gt;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endParaRPr lang="en-US" dirty="0"/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 []).controller('</a:t>
            </a:r>
            <a:r>
              <a:rPr lang="en-US" dirty="0" err="1"/>
              <a:t>namesCtrl</a:t>
            </a:r>
            <a:r>
              <a:rPr lang="en-US" dirty="0"/>
              <a:t>', function($scope) {</a:t>
            </a:r>
          </a:p>
          <a:p>
            <a:r>
              <a:rPr lang="en-US" dirty="0"/>
              <a:t>    $</a:t>
            </a:r>
            <a:r>
              <a:rPr lang="en-US" dirty="0" err="1"/>
              <a:t>scope.names</a:t>
            </a:r>
            <a:r>
              <a:rPr lang="en-US" dirty="0"/>
              <a:t> = [</a:t>
            </a:r>
          </a:p>
          <a:p>
            <a:r>
              <a:rPr lang="en-US" dirty="0"/>
              <a:t>        {</a:t>
            </a:r>
            <a:r>
              <a:rPr lang="en-US" dirty="0" err="1"/>
              <a:t>name:'Jani',country:'Norway</a:t>
            </a:r>
            <a:r>
              <a:rPr lang="en-US" dirty="0"/>
              <a:t>'},</a:t>
            </a:r>
          </a:p>
          <a:p>
            <a:r>
              <a:rPr lang="en-US" dirty="0"/>
              <a:t>        {</a:t>
            </a:r>
            <a:r>
              <a:rPr lang="en-US" dirty="0" err="1"/>
              <a:t>name:'Carl',country:'Sweden</a:t>
            </a:r>
            <a:r>
              <a:rPr lang="en-US" dirty="0"/>
              <a:t>'},</a:t>
            </a:r>
          </a:p>
          <a:p>
            <a:r>
              <a:rPr lang="en-US" dirty="0"/>
              <a:t>        {name:'</a:t>
            </a:r>
            <a:r>
              <a:rPr lang="en-US" dirty="0" err="1"/>
              <a:t>Margareth</a:t>
            </a:r>
            <a:r>
              <a:rPr lang="en-US" dirty="0"/>
              <a:t>',</a:t>
            </a:r>
            <a:r>
              <a:rPr lang="en-US" dirty="0" err="1"/>
              <a:t>country:'England</a:t>
            </a:r>
            <a:r>
              <a:rPr lang="en-US" dirty="0"/>
              <a:t>'},</a:t>
            </a:r>
          </a:p>
          <a:p>
            <a:r>
              <a:rPr lang="en-US" dirty="0"/>
              <a:t>        {name:'</a:t>
            </a:r>
            <a:r>
              <a:rPr lang="en-US" dirty="0" err="1"/>
              <a:t>Hege</a:t>
            </a:r>
            <a:r>
              <a:rPr lang="en-US" dirty="0"/>
              <a:t>',</a:t>
            </a:r>
            <a:r>
              <a:rPr lang="en-US" dirty="0" err="1"/>
              <a:t>country:'Norway</a:t>
            </a:r>
            <a:r>
              <a:rPr lang="en-US" dirty="0"/>
              <a:t>'},</a:t>
            </a:r>
          </a:p>
          <a:p>
            <a:r>
              <a:rPr lang="en-US" dirty="0"/>
              <a:t>        {</a:t>
            </a:r>
            <a:r>
              <a:rPr lang="en-US" dirty="0" err="1"/>
              <a:t>name:'Joe',country:'Denmark</a:t>
            </a:r>
            <a:r>
              <a:rPr lang="en-US" dirty="0"/>
              <a:t>'},</a:t>
            </a:r>
          </a:p>
          <a:p>
            <a:r>
              <a:rPr lang="en-US" dirty="0"/>
              <a:t>        {</a:t>
            </a:r>
            <a:r>
              <a:rPr lang="en-US" dirty="0" err="1"/>
              <a:t>name:'Gustav',country:'Sweden</a:t>
            </a:r>
            <a:r>
              <a:rPr lang="en-US" dirty="0"/>
              <a:t>'},</a:t>
            </a:r>
          </a:p>
          <a:p>
            <a:r>
              <a:rPr lang="en-US" dirty="0"/>
              <a:t>        {</a:t>
            </a:r>
            <a:r>
              <a:rPr lang="en-US" dirty="0" err="1"/>
              <a:t>name:'Birgit',country:'Denmark</a:t>
            </a:r>
            <a:r>
              <a:rPr lang="en-US" dirty="0"/>
              <a:t>'},</a:t>
            </a:r>
          </a:p>
          <a:p>
            <a:r>
              <a:rPr lang="en-US" dirty="0"/>
              <a:t>        {</a:t>
            </a:r>
            <a:r>
              <a:rPr lang="en-US" dirty="0" err="1"/>
              <a:t>name:'Mary',country:'England</a:t>
            </a:r>
            <a:r>
              <a:rPr lang="en-US" dirty="0"/>
              <a:t>'},</a:t>
            </a:r>
          </a:p>
          <a:p>
            <a:r>
              <a:rPr lang="en-US" dirty="0"/>
              <a:t>        {</a:t>
            </a:r>
            <a:r>
              <a:rPr lang="en-US" dirty="0" err="1"/>
              <a:t>name:'Kai',country:'Norway</a:t>
            </a:r>
            <a:r>
              <a:rPr lang="en-US" dirty="0"/>
              <a:t>'}</a:t>
            </a:r>
          </a:p>
          <a:p>
            <a:r>
              <a:rPr lang="en-US" dirty="0"/>
              <a:t>        ];</a:t>
            </a:r>
          </a:p>
          <a:p>
            <a:r>
              <a:rPr lang="en-US" dirty="0"/>
              <a:t>    $</a:t>
            </a:r>
            <a:r>
              <a:rPr lang="en-US" dirty="0" err="1"/>
              <a:t>scope.orderByMe</a:t>
            </a:r>
            <a:r>
              <a:rPr lang="en-US" dirty="0"/>
              <a:t> = function(x) {</a:t>
            </a:r>
          </a:p>
          <a:p>
            <a:r>
              <a:rPr lang="en-US" dirty="0"/>
              <a:t>        $</a:t>
            </a:r>
            <a:r>
              <a:rPr lang="en-US" dirty="0" err="1"/>
              <a:t>scope.myOrderBy</a:t>
            </a:r>
            <a:r>
              <a:rPr lang="en-US" dirty="0"/>
              <a:t> = x;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ACF94-08C0-4621-81FA-8B199790B470}" type="slidenum">
              <a:rPr lang="el-GR" smtClean="0"/>
              <a:t>34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515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angularjs</a:t>
            </a:r>
            <a:r>
              <a:rPr lang="en-US" dirty="0"/>
              <a:t>/1.6.9/angular.min.js"&gt;&lt;/script&gt;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&lt;p&gt;Click the table headers to change the sorting order:&lt;/p&gt;</a:t>
            </a:r>
          </a:p>
          <a:p>
            <a:endParaRPr lang="en-US" dirty="0"/>
          </a:p>
          <a:p>
            <a:r>
              <a:rPr lang="en-US" dirty="0"/>
              <a:t>&lt;div ng-app="</a:t>
            </a:r>
            <a:r>
              <a:rPr lang="en-US" dirty="0" err="1"/>
              <a:t>myApp</a:t>
            </a:r>
            <a:r>
              <a:rPr lang="en-US" dirty="0"/>
              <a:t>" ng-controller="</a:t>
            </a:r>
            <a:r>
              <a:rPr lang="en-US" dirty="0" err="1"/>
              <a:t>namesCtrl</a:t>
            </a:r>
            <a:r>
              <a:rPr lang="en-US" dirty="0"/>
              <a:t>"&gt;</a:t>
            </a:r>
          </a:p>
          <a:p>
            <a:endParaRPr lang="en-US" dirty="0"/>
          </a:p>
          <a:p>
            <a:r>
              <a:rPr lang="en-US" dirty="0"/>
              <a:t>&lt;table border="1" width="100%"&gt;</a:t>
            </a:r>
          </a:p>
          <a:p>
            <a:r>
              <a:rPr lang="en-US" dirty="0"/>
              <a:t>&lt;tr&gt;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ng-click="</a:t>
            </a:r>
            <a:r>
              <a:rPr lang="en-US" dirty="0" err="1"/>
              <a:t>orderByMe</a:t>
            </a:r>
            <a:r>
              <a:rPr lang="en-US" dirty="0"/>
              <a:t>('name')"&gt;Name&lt;/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ng-click="</a:t>
            </a:r>
            <a:r>
              <a:rPr lang="en-US" dirty="0" err="1"/>
              <a:t>orderByMe</a:t>
            </a:r>
            <a:r>
              <a:rPr lang="en-US" dirty="0"/>
              <a:t>('country')"&gt;Country&lt;/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&lt;/tr&gt; </a:t>
            </a:r>
          </a:p>
          <a:p>
            <a:r>
              <a:rPr lang="en-US" dirty="0"/>
              <a:t>&lt;tr ng-repeat="x in names | orderBy:maria2"&gt;</a:t>
            </a:r>
          </a:p>
          <a:p>
            <a:r>
              <a:rPr lang="en-US" dirty="0"/>
              <a:t>&lt;td&gt;{{x.name }}&lt;/td&gt;</a:t>
            </a:r>
          </a:p>
          <a:p>
            <a:r>
              <a:rPr lang="en-US" dirty="0"/>
              <a:t>&lt;td&gt;{{</a:t>
            </a:r>
            <a:r>
              <a:rPr lang="en-US" dirty="0" err="1"/>
              <a:t>x.country</a:t>
            </a:r>
            <a:r>
              <a:rPr lang="en-US" dirty="0"/>
              <a:t>}}&lt;/td&gt;</a:t>
            </a:r>
          </a:p>
          <a:p>
            <a:r>
              <a:rPr lang="en-US" dirty="0"/>
              <a:t>&lt;/tr&gt;</a:t>
            </a:r>
          </a:p>
          <a:p>
            <a:r>
              <a:rPr lang="en-US" dirty="0"/>
              <a:t>&lt;/table&gt;</a:t>
            </a:r>
          </a:p>
          <a:p>
            <a:endParaRPr lang="en-US" dirty="0"/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 []).controller('</a:t>
            </a:r>
            <a:r>
              <a:rPr lang="en-US" dirty="0" err="1"/>
              <a:t>namesCtrl</a:t>
            </a:r>
            <a:r>
              <a:rPr lang="en-US" dirty="0"/>
              <a:t>', function($scope) {</a:t>
            </a:r>
          </a:p>
          <a:p>
            <a:r>
              <a:rPr lang="en-US" dirty="0"/>
              <a:t>    $</a:t>
            </a:r>
            <a:r>
              <a:rPr lang="en-US" dirty="0" err="1"/>
              <a:t>scope.names</a:t>
            </a:r>
            <a:r>
              <a:rPr lang="en-US" dirty="0"/>
              <a:t> = [</a:t>
            </a:r>
          </a:p>
          <a:p>
            <a:r>
              <a:rPr lang="en-US" dirty="0"/>
              <a:t>        {</a:t>
            </a:r>
            <a:r>
              <a:rPr lang="en-US" dirty="0" err="1"/>
              <a:t>name:'Jani',country:'Norway</a:t>
            </a:r>
            <a:r>
              <a:rPr lang="en-US" dirty="0"/>
              <a:t>'},</a:t>
            </a:r>
          </a:p>
          <a:p>
            <a:r>
              <a:rPr lang="en-US" dirty="0"/>
              <a:t>        {</a:t>
            </a:r>
            <a:r>
              <a:rPr lang="en-US" dirty="0" err="1"/>
              <a:t>name:'Carl',country:'Sweden</a:t>
            </a:r>
            <a:r>
              <a:rPr lang="en-US" dirty="0"/>
              <a:t>'},</a:t>
            </a:r>
          </a:p>
          <a:p>
            <a:r>
              <a:rPr lang="en-US" dirty="0"/>
              <a:t>        {name:'</a:t>
            </a:r>
            <a:r>
              <a:rPr lang="en-US" dirty="0" err="1"/>
              <a:t>Margareth</a:t>
            </a:r>
            <a:r>
              <a:rPr lang="en-US" dirty="0"/>
              <a:t>',</a:t>
            </a:r>
            <a:r>
              <a:rPr lang="en-US" dirty="0" err="1"/>
              <a:t>country:'England</a:t>
            </a:r>
            <a:r>
              <a:rPr lang="en-US" dirty="0"/>
              <a:t>'},</a:t>
            </a:r>
          </a:p>
          <a:p>
            <a:r>
              <a:rPr lang="en-US" dirty="0"/>
              <a:t>        {</a:t>
            </a:r>
            <a:r>
              <a:rPr lang="en-US" dirty="0" err="1"/>
              <a:t>name:'Hege',country:'Norway</a:t>
            </a:r>
            <a:r>
              <a:rPr lang="en-US" dirty="0"/>
              <a:t>'},</a:t>
            </a:r>
          </a:p>
          <a:p>
            <a:r>
              <a:rPr lang="en-US" dirty="0"/>
              <a:t>        {</a:t>
            </a:r>
            <a:r>
              <a:rPr lang="en-US" dirty="0" err="1"/>
              <a:t>name:'Joe',country:'Denmark</a:t>
            </a:r>
            <a:r>
              <a:rPr lang="en-US" dirty="0"/>
              <a:t>'},</a:t>
            </a:r>
          </a:p>
          <a:p>
            <a:r>
              <a:rPr lang="en-US" dirty="0"/>
              <a:t>        {</a:t>
            </a:r>
            <a:r>
              <a:rPr lang="en-US" dirty="0" err="1"/>
              <a:t>name:'Gustav',country:'Sweden</a:t>
            </a:r>
            <a:r>
              <a:rPr lang="en-US" dirty="0"/>
              <a:t>'},</a:t>
            </a:r>
          </a:p>
          <a:p>
            <a:r>
              <a:rPr lang="en-US" dirty="0"/>
              <a:t>        {</a:t>
            </a:r>
            <a:r>
              <a:rPr lang="en-US" dirty="0" err="1"/>
              <a:t>name:'Birgit',country:'Denmark</a:t>
            </a:r>
            <a:r>
              <a:rPr lang="en-US" dirty="0"/>
              <a:t>'},</a:t>
            </a:r>
          </a:p>
          <a:p>
            <a:r>
              <a:rPr lang="en-US" dirty="0"/>
              <a:t>        {</a:t>
            </a:r>
            <a:r>
              <a:rPr lang="en-US" dirty="0" err="1"/>
              <a:t>name:'Mary',country:'England</a:t>
            </a:r>
            <a:r>
              <a:rPr lang="en-US" dirty="0"/>
              <a:t>'},</a:t>
            </a:r>
          </a:p>
          <a:p>
            <a:r>
              <a:rPr lang="en-US" dirty="0"/>
              <a:t>        {</a:t>
            </a:r>
            <a:r>
              <a:rPr lang="en-US" dirty="0" err="1"/>
              <a:t>name:'Kai',country:'Norway</a:t>
            </a:r>
            <a:r>
              <a:rPr lang="en-US" dirty="0"/>
              <a:t>'}</a:t>
            </a:r>
          </a:p>
          <a:p>
            <a:r>
              <a:rPr lang="en-US" dirty="0"/>
              <a:t>        ];</a:t>
            </a:r>
          </a:p>
          <a:p>
            <a:r>
              <a:rPr lang="en-US" dirty="0"/>
              <a:t>	$</a:t>
            </a:r>
            <a:r>
              <a:rPr lang="en-US" dirty="0" err="1"/>
              <a:t>scope.orderByMe</a:t>
            </a:r>
            <a:r>
              <a:rPr lang="en-US" dirty="0"/>
              <a:t> = function (</a:t>
            </a:r>
            <a:r>
              <a:rPr lang="en-US" dirty="0" err="1"/>
              <a:t>takein</a:t>
            </a:r>
            <a:r>
              <a:rPr lang="en-US" dirty="0"/>
              <a:t>){</a:t>
            </a:r>
          </a:p>
          <a:p>
            <a:r>
              <a:rPr lang="en-US" dirty="0"/>
              <a:t>		$scope.maria2 =  </a:t>
            </a:r>
            <a:r>
              <a:rPr lang="en-US" dirty="0" err="1"/>
              <a:t>takein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ACF94-08C0-4621-81FA-8B199790B470}" type="slidenum">
              <a:rPr lang="el-GR" smtClean="0"/>
              <a:t>35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7248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ACF94-08C0-4621-81FA-8B199790B470}" type="slidenum">
              <a:rPr lang="el-GR" smtClean="0"/>
              <a:t>40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671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&lt;table&gt;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ng-repeat="x in names"&gt;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&lt;td&gt;{{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}}&lt;/td&gt;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&lt;td&gt;{{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x.Country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}}&lt;/td&gt;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&lt;/table&gt;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ACF94-08C0-4621-81FA-8B199790B470}" type="slidenum">
              <a:rPr lang="el-GR" smtClean="0"/>
              <a:t>41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6716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&lt;table&gt;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ng-repeat="x in names"&gt;</a:t>
            </a:r>
            <a:endParaRPr lang="el-G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&lt;td&gt;{{ $index + 1 }}&lt;/td&gt;</a:t>
            </a:r>
            <a:br>
              <a:rPr lang="en-US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&lt;td&gt;{{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}}&lt;/td&gt;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&lt;td&gt;{{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x.Country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}}&lt;/td&gt;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&lt;/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&lt;/table&gt;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ACF94-08C0-4621-81FA-8B199790B470}" type="slidenum">
              <a:rPr lang="el-GR" smtClean="0"/>
              <a:t>42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671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287-99AA-44A3-A0DD-315D139D714A}" type="datetimeFigureOut">
              <a:rPr lang="el-GR" smtClean="0"/>
              <a:t>24/5/2018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013-25E3-4712-A032-F58C650A299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511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287-99AA-44A3-A0DD-315D139D714A}" type="datetimeFigureOut">
              <a:rPr lang="el-GR" smtClean="0"/>
              <a:t>24/5/2018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013-25E3-4712-A032-F58C650A299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29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287-99AA-44A3-A0DD-315D139D714A}" type="datetimeFigureOut">
              <a:rPr lang="el-GR" smtClean="0"/>
              <a:t>24/5/2018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013-25E3-4712-A032-F58C650A299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23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287-99AA-44A3-A0DD-315D139D714A}" type="datetimeFigureOut">
              <a:rPr lang="el-GR" smtClean="0"/>
              <a:t>24/5/2018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013-25E3-4712-A032-F58C650A299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816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287-99AA-44A3-A0DD-315D139D714A}" type="datetimeFigureOut">
              <a:rPr lang="el-GR" smtClean="0"/>
              <a:t>24/5/2018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013-25E3-4712-A032-F58C650A299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563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287-99AA-44A3-A0DD-315D139D714A}" type="datetimeFigureOut">
              <a:rPr lang="el-GR" smtClean="0"/>
              <a:t>24/5/2018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013-25E3-4712-A032-F58C650A299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131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287-99AA-44A3-A0DD-315D139D714A}" type="datetimeFigureOut">
              <a:rPr lang="el-GR" smtClean="0"/>
              <a:t>24/5/2018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013-25E3-4712-A032-F58C650A299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82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287-99AA-44A3-A0DD-315D139D714A}" type="datetimeFigureOut">
              <a:rPr lang="el-GR" smtClean="0"/>
              <a:t>24/5/2018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013-25E3-4712-A032-F58C650A299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907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287-99AA-44A3-A0DD-315D139D714A}" type="datetimeFigureOut">
              <a:rPr lang="el-GR" smtClean="0"/>
              <a:t>24/5/2018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013-25E3-4712-A032-F58C650A299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09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287-99AA-44A3-A0DD-315D139D714A}" type="datetimeFigureOut">
              <a:rPr lang="el-GR" smtClean="0"/>
              <a:t>24/5/2018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013-25E3-4712-A032-F58C650A299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152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A287-99AA-44A3-A0DD-315D139D714A}" type="datetimeFigureOut">
              <a:rPr lang="el-GR" smtClean="0"/>
              <a:t>24/5/2018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013-25E3-4712-A032-F58C650A299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96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A287-99AA-44A3-A0DD-315D139D714A}" type="datetimeFigureOut">
              <a:rPr lang="el-GR" smtClean="0"/>
              <a:t>24/5/2018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4013-25E3-4712-A032-F58C650A299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765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/ngMouseenter" TargetMode="External"/><Relationship Id="rId2" Type="http://schemas.openxmlformats.org/officeDocument/2006/relationships/hyperlink" Target="https://docs.angularjs.org/api/ng/directive/ngDblclick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0567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&lt;html </a:t>
            </a:r>
            <a:r>
              <a:rPr lang="en-US" dirty="0" err="1"/>
              <a:t>ng</a:t>
            </a:r>
            <a:r>
              <a:rPr lang="en-US" dirty="0"/>
              <a:t>-app&gt;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='angular.js'&gt;&lt;/script&gt;</a:t>
            </a:r>
          </a:p>
          <a:p>
            <a:pPr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='controllers.js'&gt;&lt;/script&gt;</a:t>
            </a:r>
          </a:p>
          <a:p>
            <a:pPr>
              <a:buNone/>
            </a:pPr>
            <a:r>
              <a:rPr lang="en-US" dirty="0"/>
              <a:t>&lt;/head&gt;</a:t>
            </a:r>
          </a:p>
          <a:p>
            <a:pPr>
              <a:buNone/>
            </a:pPr>
            <a:r>
              <a:rPr lang="en-US" dirty="0"/>
              <a:t>&lt;body </a:t>
            </a:r>
            <a:r>
              <a:rPr lang="en-US" dirty="0" err="1"/>
              <a:t>ng</a:t>
            </a:r>
            <a:r>
              <a:rPr lang="en-US" dirty="0"/>
              <a:t>-controller='</a:t>
            </a:r>
            <a:r>
              <a:rPr lang="en-US" dirty="0" err="1"/>
              <a:t>UserController</a:t>
            </a:r>
            <a:r>
              <a:rPr lang="en-US" dirty="0"/>
              <a:t>'&gt;</a:t>
            </a:r>
          </a:p>
          <a:p>
            <a:pPr>
              <a:buNone/>
            </a:pPr>
            <a:r>
              <a:rPr lang="en-US" dirty="0"/>
              <a:t>  &lt;div&gt;Hi {{user.name}}&lt;/div&gt;</a:t>
            </a:r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function  XXXX($scope) {</a:t>
            </a:r>
          </a:p>
          <a:p>
            <a:pPr>
              <a:buNone/>
            </a:pPr>
            <a:r>
              <a:rPr lang="en-US" dirty="0"/>
              <a:t>  $</a:t>
            </a:r>
            <a:r>
              <a:rPr lang="en-US" dirty="0" err="1"/>
              <a:t>scope.user</a:t>
            </a:r>
            <a:r>
              <a:rPr lang="en-US" dirty="0"/>
              <a:t> = { </a:t>
            </a:r>
            <a:r>
              <a:rPr lang="en-US" dirty="0" err="1"/>
              <a:t>name:'Larry</a:t>
            </a:r>
            <a:r>
              <a:rPr lang="en-US" dirty="0"/>
              <a:t>' };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114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&lt;p&gt;Hello World!&lt;/p&gt;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0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dirty="0"/>
              <a:t>&lt;p id="greeting1"&gt;&lt;/p&gt;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&lt;script&gt;</a:t>
            </a:r>
          </a:p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isIE</a:t>
            </a:r>
            <a:r>
              <a:rPr lang="en-US" dirty="0"/>
              <a:t> = </a:t>
            </a:r>
            <a:r>
              <a:rPr lang="en-US" dirty="0" err="1"/>
              <a:t>document.attachEvent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addListener</a:t>
            </a:r>
            <a:r>
              <a:rPr lang="en-US" dirty="0"/>
              <a:t> = </a:t>
            </a:r>
            <a:r>
              <a:rPr lang="en-US" dirty="0" err="1"/>
              <a:t>isIE</a:t>
            </a:r>
            <a:endParaRPr lang="en-US" dirty="0"/>
          </a:p>
          <a:p>
            <a:pPr fontAlgn="base">
              <a:buNone/>
            </a:pPr>
            <a:r>
              <a:rPr lang="en-US" dirty="0"/>
              <a:t>  ? function(e, t, fn) {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e.attachEvent</a:t>
            </a:r>
            <a:r>
              <a:rPr lang="en-US" dirty="0"/>
              <a:t>('on' + t, fn);}</a:t>
            </a:r>
          </a:p>
          <a:p>
            <a:pPr fontAlgn="base">
              <a:buNone/>
            </a:pPr>
            <a:r>
              <a:rPr lang="en-US" dirty="0"/>
              <a:t>  : function(e, t, fn) {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e.addEventListener</a:t>
            </a:r>
            <a:r>
              <a:rPr lang="en-US" dirty="0"/>
              <a:t>(t, fn, false);};</a:t>
            </a:r>
          </a:p>
          <a:p>
            <a:pPr fontAlgn="base">
              <a:buNone/>
            </a:pPr>
            <a:r>
              <a:rPr lang="en-US" dirty="0" err="1"/>
              <a:t>addListener</a:t>
            </a:r>
            <a:r>
              <a:rPr lang="en-US" dirty="0"/>
              <a:t>(document, 'load', function(){</a:t>
            </a:r>
          </a:p>
          <a:p>
            <a:pPr fontAlgn="base">
              <a:buNone/>
            </a:pPr>
            <a:r>
              <a:rPr lang="en-US" sz="5800" dirty="0"/>
              <a:t>  </a:t>
            </a:r>
            <a:r>
              <a:rPr lang="en-US" sz="5800" dirty="0" err="1"/>
              <a:t>var</a:t>
            </a:r>
            <a:r>
              <a:rPr lang="en-US" sz="5800" dirty="0"/>
              <a:t> greeting = </a:t>
            </a:r>
            <a:r>
              <a:rPr lang="en-US" sz="5800" dirty="0" err="1"/>
              <a:t>document.getElementById</a:t>
            </a:r>
            <a:r>
              <a:rPr lang="en-US" sz="5800" dirty="0"/>
              <a:t>('greeting1');</a:t>
            </a:r>
          </a:p>
          <a:p>
            <a:pPr fontAlgn="base">
              <a:buNone/>
            </a:pPr>
            <a:r>
              <a:rPr lang="en-US" dirty="0"/>
              <a:t>  if (</a:t>
            </a:r>
            <a:r>
              <a:rPr lang="en-US" dirty="0" err="1"/>
              <a:t>isIE</a:t>
            </a:r>
            <a:r>
              <a:rPr lang="en-US" dirty="0"/>
              <a:t>)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greeting.innerText</a:t>
            </a:r>
            <a:r>
              <a:rPr lang="en-US" dirty="0"/>
              <a:t> = 'Hello World!';</a:t>
            </a:r>
          </a:p>
          <a:p>
            <a:pPr fontAlgn="base">
              <a:buNone/>
            </a:pPr>
            <a:r>
              <a:rPr lang="en-US" dirty="0"/>
              <a:t>  } else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greeting.textContent</a:t>
            </a:r>
            <a:r>
              <a:rPr lang="en-US" dirty="0"/>
              <a:t> = 'Hello World!';</a:t>
            </a:r>
          </a:p>
          <a:p>
            <a:pPr fontAlgn="base">
              <a:buNone/>
            </a:pPr>
            <a:r>
              <a:rPr lang="en-US" dirty="0"/>
              <a:t> }</a:t>
            </a:r>
          </a:p>
          <a:p>
            <a:pPr fontAlgn="base">
              <a:buNone/>
            </a:pPr>
            <a:r>
              <a:rPr lang="en-US" dirty="0"/>
              <a:t>});</a:t>
            </a:r>
          </a:p>
          <a:p>
            <a:pPr fontAlgn="base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/>
              <a:t>&lt;p id="greeting2"&gt;&lt;/p&gt;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&lt;script&gt;</a:t>
            </a:r>
          </a:p>
          <a:p>
            <a:pPr fontAlgn="base">
              <a:buNone/>
            </a:pPr>
            <a:r>
              <a:rPr lang="en-US" dirty="0"/>
              <a:t>$(function(){</a:t>
            </a:r>
          </a:p>
          <a:p>
            <a:pPr fontAlgn="base">
              <a:buNone/>
            </a:pPr>
            <a:r>
              <a:rPr lang="en-US" dirty="0"/>
              <a:t>  $('#greeting2').text('Hello World!');</a:t>
            </a:r>
          </a:p>
          <a:p>
            <a:pPr fontAlgn="base">
              <a:buNone/>
            </a:pPr>
            <a:r>
              <a:rPr lang="en-US" dirty="0"/>
              <a:t>});</a:t>
            </a:r>
          </a:p>
          <a:p>
            <a:pPr fontAlgn="base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5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&lt;p </a:t>
            </a:r>
            <a:r>
              <a:rPr lang="en-US" sz="2800" dirty="0" err="1"/>
              <a:t>ng:init</a:t>
            </a:r>
            <a:r>
              <a:rPr lang="en-US" sz="2800" dirty="0"/>
              <a:t>="greeting = 'Hello World!'"&gt;{{greeting}}&lt;/p&gt;</a:t>
            </a:r>
          </a:p>
        </p:txBody>
      </p:sp>
    </p:spTree>
    <p:extLst>
      <p:ext uri="{BB962C8B-B14F-4D97-AF65-F5344CB8AC3E}">
        <p14:creationId xmlns:p14="http://schemas.microsoft.com/office/powerpoint/2010/main" val="101819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angular.module</a:t>
            </a:r>
            <a:r>
              <a:rPr lang="en-US" dirty="0"/>
              <a:t>('F1FeederApp.services', []).</a:t>
            </a:r>
          </a:p>
          <a:p>
            <a:pPr marL="0" indent="0">
              <a:buNone/>
            </a:pPr>
            <a:r>
              <a:rPr lang="en-US" dirty="0"/>
              <a:t>  factory('</a:t>
            </a:r>
            <a:r>
              <a:rPr lang="en-US" dirty="0" err="1"/>
              <a:t>ergastAPIservice</a:t>
            </a:r>
            <a:r>
              <a:rPr lang="en-US" dirty="0"/>
              <a:t>', function($http)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ergastAPI</a:t>
            </a:r>
            <a:r>
              <a:rPr lang="en-US" dirty="0"/>
              <a:t> = {};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ergastAPI.getDrivers</a:t>
            </a:r>
            <a:r>
              <a:rPr lang="en-US" dirty="0"/>
              <a:t> = function() {</a:t>
            </a:r>
          </a:p>
          <a:p>
            <a:pPr marL="0" indent="0">
              <a:buNone/>
            </a:pPr>
            <a:r>
              <a:rPr lang="en-US" dirty="0"/>
              <a:t>      return $http({</a:t>
            </a:r>
          </a:p>
          <a:p>
            <a:pPr marL="0" indent="0">
              <a:buNone/>
            </a:pPr>
            <a:r>
              <a:rPr lang="en-US" dirty="0"/>
              <a:t>        method: 'JSONP', </a:t>
            </a:r>
          </a:p>
          <a:p>
            <a:pPr marL="0" indent="0">
              <a:buNone/>
            </a:pPr>
            <a:r>
              <a:rPr lang="en-US" dirty="0"/>
              <a:t>        url: 'http://ergast.com/</a:t>
            </a:r>
            <a:r>
              <a:rPr lang="en-US" dirty="0" err="1"/>
              <a:t>api</a:t>
            </a:r>
            <a:r>
              <a:rPr lang="en-US" dirty="0"/>
              <a:t>/f1/2013/</a:t>
            </a:r>
            <a:r>
              <a:rPr lang="en-US" dirty="0" err="1"/>
              <a:t>driverStandings.json?callback</a:t>
            </a:r>
            <a:r>
              <a:rPr lang="en-US" dirty="0"/>
              <a:t>=JSON_CALLBACK'</a:t>
            </a:r>
          </a:p>
          <a:p>
            <a:pPr marL="0" indent="0">
              <a:buNone/>
            </a:pPr>
            <a:r>
              <a:rPr lang="en-US" dirty="0"/>
              <a:t>      });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ergastAPI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3661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Εκτελέσιμο </a:t>
            </a:r>
            <a:r>
              <a:rPr lang="en-US" dirty="0"/>
              <a:t>min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</a:t>
            </a:r>
            <a:r>
              <a:rPr lang="el-GR" dirty="0"/>
              <a:t>μπορεί κανείς να την κατεβάσει:</a:t>
            </a:r>
            <a:endParaRPr lang="en-US" dirty="0"/>
          </a:p>
          <a:p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angularjs</a:t>
            </a:r>
            <a:r>
              <a:rPr lang="en-US" dirty="0"/>
              <a:t>/1.6.9/angular.min.js"&gt;&lt;/script&gt;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5190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Βασικά ορίσματα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ng-app</a:t>
            </a:r>
            <a:r>
              <a:rPr lang="en-US" dirty="0"/>
              <a:t> </a:t>
            </a:r>
            <a:r>
              <a:rPr lang="el-GR" dirty="0"/>
              <a:t>ορίζει ότι το </a:t>
            </a:r>
            <a:r>
              <a:rPr lang="en-US" dirty="0"/>
              <a:t>&lt;div&gt; </a:t>
            </a:r>
            <a:r>
              <a:rPr lang="el-GR" dirty="0"/>
              <a:t>περιλαμβάνει ένα </a:t>
            </a:r>
            <a:r>
              <a:rPr lang="en-US" dirty="0"/>
              <a:t>AngularJS </a:t>
            </a:r>
            <a:r>
              <a:rPr lang="en-US" b="1" dirty="0"/>
              <a:t>application</a:t>
            </a:r>
            <a:r>
              <a:rPr lang="en-US" dirty="0"/>
              <a:t>.</a:t>
            </a:r>
          </a:p>
          <a:p>
            <a:r>
              <a:rPr lang="en-US" b="1" dirty="0"/>
              <a:t>ng-model</a:t>
            </a:r>
            <a:r>
              <a:rPr lang="en-US" dirty="0"/>
              <a:t> </a:t>
            </a:r>
            <a:r>
              <a:rPr lang="el-GR" dirty="0"/>
              <a:t>ορίζει ότι η τιμή του </a:t>
            </a:r>
            <a:r>
              <a:rPr lang="el-GR" dirty="0" err="1"/>
              <a:t>πεδιου</a:t>
            </a:r>
            <a:r>
              <a:rPr lang="el-GR" dirty="0"/>
              <a:t> καταχωρείτε στην μεταβλητή της εφαρμογής</a:t>
            </a:r>
            <a:r>
              <a:rPr lang="en-US" dirty="0"/>
              <a:t> </a:t>
            </a:r>
            <a:r>
              <a:rPr lang="en-US" b="1" dirty="0"/>
              <a:t>name</a:t>
            </a:r>
            <a:r>
              <a:rPr lang="en-US" dirty="0"/>
              <a:t>.</a:t>
            </a:r>
          </a:p>
          <a:p>
            <a:r>
              <a:rPr lang="en-US" b="1" dirty="0"/>
              <a:t>ng-bind</a:t>
            </a:r>
            <a:r>
              <a:rPr lang="en-US" dirty="0"/>
              <a:t> </a:t>
            </a:r>
            <a:r>
              <a:rPr lang="el-GR" dirty="0"/>
              <a:t>ορίζει ότι η</a:t>
            </a:r>
            <a:r>
              <a:rPr lang="en-US" dirty="0"/>
              <a:t> </a:t>
            </a:r>
            <a:r>
              <a:rPr lang="en-US" b="1" dirty="0" err="1"/>
              <a:t>innerHTML</a:t>
            </a:r>
            <a:r>
              <a:rPr lang="en-US" dirty="0"/>
              <a:t> </a:t>
            </a:r>
            <a:r>
              <a:rPr lang="el-GR" dirty="0"/>
              <a:t>του στοιχείου </a:t>
            </a:r>
            <a:r>
              <a:rPr lang="en-US" dirty="0"/>
              <a:t>&lt;p&gt; </a:t>
            </a:r>
            <a:r>
              <a:rPr lang="el-GR" dirty="0"/>
              <a:t>θα είναι η τιμή της μεταβλητής </a:t>
            </a:r>
            <a:r>
              <a:rPr lang="en-US" b="1" dirty="0"/>
              <a:t>name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angularjs</a:t>
            </a:r>
            <a:r>
              <a:rPr lang="en-US" dirty="0"/>
              <a:t>/1.6.9/angular.min.js"&gt;&lt;/script&gt;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&lt;div </a:t>
            </a:r>
            <a:r>
              <a:rPr lang="en-US" b="1" dirty="0"/>
              <a:t>ng-app</a:t>
            </a:r>
            <a:r>
              <a:rPr lang="en-US" dirty="0"/>
              <a:t>=""&gt;</a:t>
            </a:r>
            <a:br>
              <a:rPr lang="en-US" dirty="0"/>
            </a:br>
            <a:r>
              <a:rPr lang="en-US" dirty="0"/>
              <a:t>  &lt;p&gt;Name: &lt;input type="text" </a:t>
            </a:r>
            <a:r>
              <a:rPr lang="en-US" b="1" dirty="0"/>
              <a:t>ng-model</a:t>
            </a:r>
            <a:r>
              <a:rPr lang="en-US" dirty="0"/>
              <a:t>="name"&gt;&lt;/p&gt;</a:t>
            </a:r>
            <a:br>
              <a:rPr lang="en-US" dirty="0"/>
            </a:br>
            <a:r>
              <a:rPr lang="en-US" dirty="0"/>
              <a:t>  &lt;p </a:t>
            </a:r>
            <a:r>
              <a:rPr lang="en-US" b="1" dirty="0"/>
              <a:t>ng-bind</a:t>
            </a:r>
            <a:r>
              <a:rPr lang="en-US" dirty="0"/>
              <a:t>="name"&gt;&lt;/p&gt;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005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Εκφράσεις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{{ expression }}</a:t>
            </a:r>
            <a:endParaRPr lang="el-GR" b="1" dirty="0"/>
          </a:p>
          <a:p>
            <a:endParaRPr lang="el-GR" b="1" dirty="0"/>
          </a:p>
          <a:p>
            <a:pPr marL="0" indent="0">
              <a:buNone/>
            </a:pPr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angularjs</a:t>
            </a:r>
            <a:r>
              <a:rPr lang="en-US" dirty="0"/>
              <a:t>/1.6.9/angular.min.js"&gt;&lt;/script&gt;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&lt;div ng-app=""&gt;</a:t>
            </a:r>
            <a:br>
              <a:rPr lang="en-US" dirty="0"/>
            </a:br>
            <a:r>
              <a:rPr lang="en-US" dirty="0"/>
              <a:t>  &lt;p&gt;Name: &lt;input type="text" ng-model="name"&gt;&lt;/p&gt;</a:t>
            </a:r>
            <a:br>
              <a:rPr lang="en-US" dirty="0"/>
            </a:br>
            <a:r>
              <a:rPr lang="en-US" dirty="0"/>
              <a:t>  &lt;p&gt;{{name}}&lt;/p&gt;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  </a:t>
            </a:r>
            <a:r>
              <a:rPr lang="en-US" dirty="0"/>
              <a:t>&lt;p&gt;{{ 3 + 2 }}&lt;/p&gt;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9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Εκφράσεις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Σε ένα νέο </a:t>
            </a:r>
            <a:r>
              <a:rPr lang="en-US" dirty="0"/>
              <a:t>div !: </a:t>
            </a:r>
            <a:r>
              <a:rPr lang="el-GR" dirty="0"/>
              <a:t>Προσθέστε ένα ακόμη πεδίο </a:t>
            </a:r>
            <a:r>
              <a:rPr lang="en-US" dirty="0"/>
              <a:t>input </a:t>
            </a:r>
            <a:r>
              <a:rPr lang="el-GR" dirty="0"/>
              <a:t>και εκτυπώστε το περιεχόμενό του</a:t>
            </a:r>
          </a:p>
          <a:p>
            <a:r>
              <a:rPr lang="el-GR" dirty="0"/>
              <a:t>Μετονομάστε το </a:t>
            </a:r>
            <a:r>
              <a:rPr lang="en-US" dirty="0"/>
              <a:t>model </a:t>
            </a:r>
            <a:r>
              <a:rPr lang="el-GR" dirty="0"/>
              <a:t>και το πεδίο (τι παρατηρείτε;)</a:t>
            </a:r>
          </a:p>
          <a:p>
            <a:r>
              <a:rPr lang="el-GR" dirty="0"/>
              <a:t>Αφαιρέστε το </a:t>
            </a:r>
            <a:r>
              <a:rPr lang="en-US" dirty="0"/>
              <a:t>ng-app (</a:t>
            </a:r>
            <a:r>
              <a:rPr lang="el-GR" dirty="0"/>
              <a:t>τι παρατηρείτε;)</a:t>
            </a:r>
          </a:p>
          <a:p>
            <a:r>
              <a:rPr lang="el-GR" dirty="0"/>
              <a:t>Μετονομάστε τα </a:t>
            </a:r>
            <a:r>
              <a:rPr lang="en-US" dirty="0"/>
              <a:t>ng-app </a:t>
            </a:r>
            <a:r>
              <a:rPr lang="el-GR" dirty="0"/>
              <a:t>(τι παρατηρείτε;)</a:t>
            </a:r>
          </a:p>
          <a:p>
            <a:r>
              <a:rPr lang="el-GR" dirty="0"/>
              <a:t>Μετακινήστε το </a:t>
            </a:r>
            <a:r>
              <a:rPr lang="en-US" dirty="0"/>
              <a:t>ng-app </a:t>
            </a:r>
            <a:r>
              <a:rPr lang="el-GR" dirty="0"/>
              <a:t>μόνο στο </a:t>
            </a:r>
            <a:r>
              <a:rPr lang="en-US" dirty="0"/>
              <a:t>html tag</a:t>
            </a:r>
          </a:p>
          <a:p>
            <a:r>
              <a:rPr lang="el-GR" dirty="0"/>
              <a:t>Δημιουργήστε το νέο </a:t>
            </a:r>
            <a:r>
              <a:rPr lang="en-US" dirty="0"/>
              <a:t>div </a:t>
            </a:r>
            <a:r>
              <a:rPr lang="el-GR" dirty="0"/>
              <a:t>με βάση το υπάρχον παράδειγμα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8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MVC </a:t>
            </a:r>
            <a:r>
              <a:rPr lang="en-US" dirty="0" err="1"/>
              <a:t>Javascript</a:t>
            </a:r>
            <a:r>
              <a:rPr lang="en-US" dirty="0"/>
              <a:t> Framework by Google for Rich 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14613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Εκφράσεις </a:t>
            </a:r>
            <a:r>
              <a:rPr lang="en-US" dirty="0"/>
              <a:t>(2) </a:t>
            </a:r>
            <a:r>
              <a:rPr lang="el-GR" dirty="0"/>
              <a:t>επί τόπου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</a:t>
            </a:r>
            <a:r>
              <a:rPr lang="el-GR" dirty="0"/>
              <a:t>ία έκφραση μπορεί να γραφεί οπουδήποτε και θα υπολογιστεί επί τόπου για παράδειγμα δείτε την αλλαγή στο </a:t>
            </a:r>
            <a:r>
              <a:rPr lang="en-US" dirty="0"/>
              <a:t>CSS </a:t>
            </a:r>
            <a:r>
              <a:rPr lang="el-GR" dirty="0"/>
              <a:t>χρωματισμό: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 ng-app="" ng-</a:t>
            </a:r>
            <a:r>
              <a:rPr lang="en-US" dirty="0" err="1"/>
              <a:t>init</a:t>
            </a:r>
            <a:r>
              <a:rPr lang="en-US" dirty="0"/>
              <a:t>="</a:t>
            </a:r>
            <a:r>
              <a:rPr lang="en-US" dirty="0" err="1"/>
              <a:t>myCol</a:t>
            </a:r>
            <a:r>
              <a:rPr lang="en-US" dirty="0"/>
              <a:t>='</a:t>
            </a:r>
            <a:r>
              <a:rPr lang="en-US" dirty="0" err="1"/>
              <a:t>lightblue</a:t>
            </a:r>
            <a:r>
              <a:rPr lang="en-US" dirty="0"/>
              <a:t>'"&gt;</a:t>
            </a:r>
            <a:br>
              <a:rPr lang="en-US" dirty="0"/>
            </a:br>
            <a:r>
              <a:rPr lang="en-US" dirty="0"/>
              <a:t>&lt;input style="background-color:{{</a:t>
            </a:r>
            <a:r>
              <a:rPr lang="en-US" dirty="0" err="1"/>
              <a:t>myCol</a:t>
            </a:r>
            <a:r>
              <a:rPr lang="en-US" dirty="0"/>
              <a:t>}}" ng-model="</a:t>
            </a:r>
            <a:r>
              <a:rPr lang="en-US" dirty="0" err="1"/>
              <a:t>myCol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&lt;/div&gt;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l-GR" dirty="0"/>
              <a:t>Τροποποιείστε το </a:t>
            </a:r>
            <a:r>
              <a:rPr lang="en-US" b="1" dirty="0"/>
              <a:t>color </a:t>
            </a:r>
            <a:r>
              <a:rPr lang="el-GR" b="1" dirty="0"/>
              <a:t>του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l-GR" dirty="0"/>
              <a:t>του πεδίου να είναι κόκκινο με κατάλληλη αρχικοποίηση</a:t>
            </a:r>
          </a:p>
        </p:txBody>
      </p:sp>
    </p:spTree>
    <p:extLst>
      <p:ext uri="{BB962C8B-B14F-4D97-AF65-F5344CB8AC3E}">
        <p14:creationId xmlns:p14="http://schemas.microsoft.com/office/powerpoint/2010/main" val="153396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Objects &amp; Arrays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String</a:t>
            </a:r>
          </a:p>
          <a:p>
            <a:pPr marL="0" indent="0">
              <a:buNone/>
            </a:pPr>
            <a:r>
              <a:rPr lang="en-US" dirty="0"/>
              <a:t>&lt;div ng-app="" ng-</a:t>
            </a:r>
            <a:r>
              <a:rPr lang="en-US" dirty="0" err="1"/>
              <a:t>init</a:t>
            </a:r>
            <a:r>
              <a:rPr lang="en-US" dirty="0"/>
              <a:t>="</a:t>
            </a:r>
            <a:r>
              <a:rPr lang="en-US" dirty="0" err="1"/>
              <a:t>firstName</a:t>
            </a:r>
            <a:r>
              <a:rPr lang="en-US" dirty="0"/>
              <a:t>='John';</a:t>
            </a:r>
            <a:r>
              <a:rPr lang="en-US" dirty="0" err="1"/>
              <a:t>lastName</a:t>
            </a:r>
            <a:r>
              <a:rPr lang="en-US" dirty="0"/>
              <a:t>='Doe'"&gt;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&lt;p&gt;The name is &lt;span </a:t>
            </a:r>
            <a:r>
              <a:rPr lang="en-US" b="1" dirty="0"/>
              <a:t>ng-bind="</a:t>
            </a:r>
            <a:r>
              <a:rPr lang="en-US" b="1" dirty="0" err="1"/>
              <a:t>firstName</a:t>
            </a:r>
            <a:r>
              <a:rPr lang="en-US" b="1" dirty="0"/>
              <a:t> + ' ' + </a:t>
            </a:r>
            <a:r>
              <a:rPr lang="en-US" b="1" dirty="0" err="1"/>
              <a:t>lastName</a:t>
            </a:r>
            <a:r>
              <a:rPr lang="en-US" b="1" dirty="0"/>
              <a:t>"</a:t>
            </a:r>
            <a:r>
              <a:rPr lang="en-US" dirty="0"/>
              <a:t>&gt;&lt;/span&gt;&lt;/p&gt;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&lt;/div&gt;</a:t>
            </a:r>
          </a:p>
          <a:p>
            <a:r>
              <a:rPr lang="en-US" b="1" dirty="0"/>
              <a:t>Object</a:t>
            </a:r>
          </a:p>
          <a:p>
            <a:pPr marL="0" indent="0">
              <a:buNone/>
            </a:pPr>
            <a:r>
              <a:rPr lang="en-US" dirty="0"/>
              <a:t>&lt;div ng-app="" ng-</a:t>
            </a:r>
            <a:r>
              <a:rPr lang="en-US" dirty="0" err="1"/>
              <a:t>init</a:t>
            </a:r>
            <a:r>
              <a:rPr lang="en-US" dirty="0"/>
              <a:t>="person={</a:t>
            </a:r>
            <a:r>
              <a:rPr lang="en-US" dirty="0" err="1"/>
              <a:t>firstName</a:t>
            </a:r>
            <a:r>
              <a:rPr lang="en-US" dirty="0"/>
              <a:t>:'John',</a:t>
            </a:r>
            <a:r>
              <a:rPr lang="en-US" dirty="0" err="1"/>
              <a:t>lastName</a:t>
            </a:r>
            <a:r>
              <a:rPr lang="en-US" dirty="0"/>
              <a:t>:'Doe'}"&gt;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&lt;p&gt;The </a:t>
            </a:r>
            <a:r>
              <a:rPr lang="en-US" dirty="0" err="1"/>
              <a:t>LASTname</a:t>
            </a:r>
            <a:r>
              <a:rPr lang="en-US" dirty="0"/>
              <a:t> is &lt;span </a:t>
            </a:r>
            <a:r>
              <a:rPr lang="en-US" b="1" dirty="0"/>
              <a:t>ng-bind="</a:t>
            </a:r>
            <a:r>
              <a:rPr lang="en-US" b="1" dirty="0" err="1"/>
              <a:t>person.lastName</a:t>
            </a:r>
            <a:r>
              <a:rPr lang="en-US" b="1" dirty="0"/>
              <a:t>"&gt;</a:t>
            </a:r>
            <a:r>
              <a:rPr lang="en-US" dirty="0"/>
              <a:t>&lt;/span&gt;&lt;/p&gt;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&lt;/div&gt;</a:t>
            </a:r>
          </a:p>
          <a:p>
            <a:r>
              <a:rPr lang="en-US" b="1" dirty="0"/>
              <a:t>Array</a:t>
            </a:r>
          </a:p>
          <a:p>
            <a:pPr marL="0" indent="0">
              <a:buNone/>
            </a:pPr>
            <a:r>
              <a:rPr lang="en-US" dirty="0"/>
              <a:t>&lt;div ng-app="" ng-</a:t>
            </a:r>
            <a:r>
              <a:rPr lang="en-US" dirty="0" err="1"/>
              <a:t>init</a:t>
            </a:r>
            <a:r>
              <a:rPr lang="en-US" dirty="0"/>
              <a:t>="points=[1,20,321,404,5]"&gt;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&lt;p&gt;The third result is &lt;span </a:t>
            </a:r>
            <a:r>
              <a:rPr lang="en-US" b="1" dirty="0"/>
              <a:t>ng-bind="points[2]"</a:t>
            </a:r>
            <a:r>
              <a:rPr lang="en-US" dirty="0"/>
              <a:t>&gt;&lt;/span&gt;&lt;/p&gt;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&lt;/div&gt;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39785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controllers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AngularJS </a:t>
            </a:r>
            <a:r>
              <a:rPr lang="en-US" sz="2000" b="1" dirty="0"/>
              <a:t>modules</a:t>
            </a:r>
            <a:r>
              <a:rPr lang="en-US" sz="2000" dirty="0"/>
              <a:t> </a:t>
            </a:r>
            <a:r>
              <a:rPr lang="el-GR" sz="2000" dirty="0"/>
              <a:t>ορίζουν τις εφαρμογές </a:t>
            </a:r>
            <a:r>
              <a:rPr lang="en-US" sz="2000" dirty="0"/>
              <a:t>AngularJS.</a:t>
            </a:r>
          </a:p>
          <a:p>
            <a:r>
              <a:rPr lang="en-US" sz="2000" dirty="0"/>
              <a:t>AngularJS </a:t>
            </a:r>
            <a:r>
              <a:rPr lang="en-US" sz="2000" b="1" dirty="0"/>
              <a:t>controllers</a:t>
            </a:r>
            <a:r>
              <a:rPr lang="en-US" sz="2000" dirty="0"/>
              <a:t> </a:t>
            </a:r>
            <a:r>
              <a:rPr lang="el-GR" sz="2000" dirty="0"/>
              <a:t>ελέγχουν τις εφαρμογές </a:t>
            </a:r>
            <a:r>
              <a:rPr lang="en-US" sz="2000" dirty="0"/>
              <a:t>AngularJS.</a:t>
            </a:r>
          </a:p>
          <a:p>
            <a:r>
              <a:rPr lang="el-GR" sz="2000" dirty="0"/>
              <a:t>Το</a:t>
            </a:r>
            <a:r>
              <a:rPr lang="en-US" sz="2000" dirty="0"/>
              <a:t> </a:t>
            </a:r>
            <a:r>
              <a:rPr lang="en-US" sz="2000" b="1" dirty="0"/>
              <a:t>ng-app</a:t>
            </a:r>
            <a:r>
              <a:rPr lang="en-US" sz="2000" dirty="0"/>
              <a:t> </a:t>
            </a:r>
            <a:r>
              <a:rPr lang="el-GR" sz="2000" dirty="0"/>
              <a:t>προσδιορίζει την εφαρμογή</a:t>
            </a:r>
            <a:r>
              <a:rPr lang="en-US" sz="2000" dirty="0"/>
              <a:t>, </a:t>
            </a:r>
            <a:r>
              <a:rPr lang="el-GR" sz="2000" dirty="0"/>
              <a:t>το</a:t>
            </a:r>
            <a:r>
              <a:rPr lang="en-US" sz="2000" dirty="0"/>
              <a:t> </a:t>
            </a:r>
            <a:r>
              <a:rPr lang="en-US" sz="2000" b="1" dirty="0"/>
              <a:t>ng-controller</a:t>
            </a:r>
            <a:r>
              <a:rPr lang="en-US" sz="2000" dirty="0"/>
              <a:t> </a:t>
            </a:r>
            <a:r>
              <a:rPr lang="el-GR" sz="2000" dirty="0"/>
              <a:t>ορίζει τον ελεγκτή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&lt;div ng-app="</a:t>
            </a:r>
            <a:r>
              <a:rPr lang="en-US" sz="2000" b="1" dirty="0" err="1"/>
              <a:t>myApp</a:t>
            </a:r>
            <a:r>
              <a:rPr lang="en-US" sz="2000" dirty="0"/>
              <a:t>" ng-controller="</a:t>
            </a:r>
            <a:r>
              <a:rPr lang="en-US" sz="2000" b="1" dirty="0" err="1"/>
              <a:t>myCtrl</a:t>
            </a:r>
            <a:r>
              <a:rPr lang="en-US" sz="2000" dirty="0"/>
              <a:t>"&gt;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First Name: &lt;input type="text" ng-model="</a:t>
            </a:r>
            <a:r>
              <a:rPr lang="en-US" sz="2000" dirty="0" err="1"/>
              <a:t>firstName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Last Name: &lt;input type="text" ng-model="</a:t>
            </a:r>
            <a:r>
              <a:rPr lang="en-US" sz="2000" dirty="0" err="1"/>
              <a:t>lastName</a:t>
            </a:r>
            <a:r>
              <a:rPr lang="en-US" sz="2000" dirty="0"/>
              <a:t>"&gt;&lt;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Full Name: {{</a:t>
            </a:r>
            <a:r>
              <a:rPr lang="en-US" sz="2000" dirty="0" err="1"/>
              <a:t>firstName</a:t>
            </a:r>
            <a:r>
              <a:rPr lang="en-US" sz="2000" dirty="0"/>
              <a:t> + " " + </a:t>
            </a:r>
            <a:r>
              <a:rPr lang="en-US" sz="2000" dirty="0" err="1"/>
              <a:t>lastName</a:t>
            </a:r>
            <a:r>
              <a:rPr lang="en-US" sz="2000" dirty="0"/>
              <a:t>}}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&lt;/div&gt;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&lt;script&gt;</a:t>
            </a:r>
            <a:br>
              <a:rPr lang="en-US" sz="2000" dirty="0"/>
            </a:br>
            <a:r>
              <a:rPr lang="en-US" sz="2000" dirty="0" err="1"/>
              <a:t>var</a:t>
            </a:r>
            <a:r>
              <a:rPr lang="en-US" sz="2000" dirty="0"/>
              <a:t> app = </a:t>
            </a:r>
            <a:r>
              <a:rPr lang="en-US" sz="2000" dirty="0" err="1"/>
              <a:t>angular.module</a:t>
            </a:r>
            <a:r>
              <a:rPr lang="en-US" sz="2000" dirty="0"/>
              <a:t>('</a:t>
            </a:r>
            <a:r>
              <a:rPr lang="en-US" sz="2000" b="1" dirty="0" err="1"/>
              <a:t>myApp</a:t>
            </a:r>
            <a:r>
              <a:rPr lang="en-US" sz="2000" dirty="0"/>
              <a:t>', []);</a:t>
            </a:r>
            <a:br>
              <a:rPr lang="en-US" sz="2000" dirty="0"/>
            </a:br>
            <a:r>
              <a:rPr lang="en-US" sz="2000" dirty="0" err="1"/>
              <a:t>app.controller</a:t>
            </a:r>
            <a:r>
              <a:rPr lang="en-US" sz="2000" dirty="0"/>
              <a:t>('</a:t>
            </a:r>
            <a:r>
              <a:rPr lang="en-US" sz="2000" b="1" dirty="0" err="1"/>
              <a:t>myCtrl</a:t>
            </a:r>
            <a:r>
              <a:rPr lang="en-US" sz="2000" dirty="0"/>
              <a:t>', function($scope) {</a:t>
            </a:r>
            <a:br>
              <a:rPr lang="en-US" sz="2000" dirty="0"/>
            </a:br>
            <a:r>
              <a:rPr lang="en-US" sz="2000" dirty="0"/>
              <a:t>    $</a:t>
            </a:r>
            <a:r>
              <a:rPr lang="en-US" sz="2000" dirty="0" err="1"/>
              <a:t>scope.firstName</a:t>
            </a:r>
            <a:r>
              <a:rPr lang="en-US" sz="2000" dirty="0"/>
              <a:t>= "John";</a:t>
            </a:r>
            <a:br>
              <a:rPr lang="en-US" sz="2000" dirty="0"/>
            </a:br>
            <a:r>
              <a:rPr lang="en-US" sz="2000" dirty="0"/>
              <a:t>    $</a:t>
            </a:r>
            <a:r>
              <a:rPr lang="en-US" sz="2000" dirty="0" err="1"/>
              <a:t>scope.lastName</a:t>
            </a:r>
            <a:r>
              <a:rPr lang="en-US" sz="2000" dirty="0"/>
              <a:t>= "Doe";</a:t>
            </a:r>
            <a:br>
              <a:rPr lang="en-US" sz="2000" dirty="0"/>
            </a:br>
            <a:r>
              <a:rPr lang="en-US" sz="2000" dirty="0"/>
              <a:t>});</a:t>
            </a:r>
            <a:br>
              <a:rPr lang="en-US" sz="2000" dirty="0"/>
            </a:br>
            <a:r>
              <a:rPr lang="en-US" sz="2000" dirty="0"/>
              <a:t>&lt;/script&gt;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73335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/>
              <a:t>Ένα </a:t>
            </a:r>
            <a:r>
              <a:rPr lang="en-US" dirty="0"/>
              <a:t>module </a:t>
            </a:r>
            <a:r>
              <a:rPr lang="el-GR" dirty="0"/>
              <a:t>δημιουργείται με την εντολής </a:t>
            </a:r>
            <a:r>
              <a:rPr lang="en-US" dirty="0" err="1"/>
              <a:t>angular.module</a:t>
            </a:r>
            <a:endParaRPr lang="en-US" dirty="0"/>
          </a:p>
          <a:p>
            <a:r>
              <a:rPr lang="el-GR" dirty="0"/>
              <a:t>Ένας </a:t>
            </a:r>
            <a:r>
              <a:rPr lang="en-US" dirty="0"/>
              <a:t>controller </a:t>
            </a:r>
            <a:r>
              <a:rPr lang="el-GR" dirty="0"/>
              <a:t>ανήκει πάντα σε ένα </a:t>
            </a:r>
            <a:r>
              <a:rPr lang="en-US" dirty="0"/>
              <a:t>module</a:t>
            </a:r>
          </a:p>
          <a:p>
            <a:r>
              <a:rPr lang="en-US" dirty="0"/>
              <a:t>&lt;div ng-app="</a:t>
            </a:r>
            <a:r>
              <a:rPr lang="en-US" dirty="0" err="1"/>
              <a:t>myApp</a:t>
            </a:r>
            <a:r>
              <a:rPr lang="en-US" dirty="0"/>
              <a:t>"&gt;...&lt;/div&gt;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app = </a:t>
            </a:r>
            <a:r>
              <a:rPr lang="en-US" dirty="0" err="1"/>
              <a:t>angular.module</a:t>
            </a:r>
            <a:r>
              <a:rPr lang="en-US" dirty="0"/>
              <a:t>("</a:t>
            </a:r>
            <a:r>
              <a:rPr lang="en-US" dirty="0" err="1"/>
              <a:t>myApp</a:t>
            </a:r>
            <a:r>
              <a:rPr lang="en-US" dirty="0"/>
              <a:t>", []); 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&lt;/script&gt;</a:t>
            </a:r>
            <a:endParaRPr lang="el-GR" dirty="0"/>
          </a:p>
          <a:p>
            <a:r>
              <a:rPr lang="el-GR" dirty="0"/>
              <a:t>Η παράμετρος </a:t>
            </a:r>
            <a:r>
              <a:rPr lang="en-US" dirty="0"/>
              <a:t>[] </a:t>
            </a:r>
            <a:r>
              <a:rPr lang="el-GR" dirty="0"/>
              <a:t>στον ορισμό του </a:t>
            </a:r>
            <a:r>
              <a:rPr lang="en-US" dirty="0"/>
              <a:t>module </a:t>
            </a:r>
            <a:r>
              <a:rPr lang="el-GR" dirty="0"/>
              <a:t>μπορεί να χρησιμοποιηθεί για να ορίζει εξαρτώμενα </a:t>
            </a:r>
            <a:r>
              <a:rPr lang="en-US" dirty="0"/>
              <a:t>module.</a:t>
            </a:r>
          </a:p>
          <a:p>
            <a:r>
              <a:rPr lang="el-GR" dirty="0"/>
              <a:t>Χωρίς την παράμετρο </a:t>
            </a:r>
            <a:r>
              <a:rPr lang="en-US" dirty="0"/>
              <a:t>[], </a:t>
            </a:r>
            <a:r>
              <a:rPr lang="el-GR" dirty="0"/>
              <a:t>δεν δημιουργείτε ένα νέο </a:t>
            </a:r>
            <a:r>
              <a:rPr lang="en-US" dirty="0"/>
              <a:t>module </a:t>
            </a:r>
            <a:r>
              <a:rPr lang="el-GR" dirty="0"/>
              <a:t>αλλά αντλείτε ένα έτοιμο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511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l-GR" dirty="0"/>
              <a:t>Η </a:t>
            </a:r>
            <a:r>
              <a:rPr lang="en-US" dirty="0" err="1"/>
              <a:t>anjularJS</a:t>
            </a:r>
            <a:r>
              <a:rPr lang="en-US" dirty="0"/>
              <a:t> </a:t>
            </a:r>
            <a:r>
              <a:rPr lang="el-GR" dirty="0"/>
              <a:t>επεκτείνει την </a:t>
            </a:r>
            <a:r>
              <a:rPr lang="en-US" dirty="0"/>
              <a:t>HTML </a:t>
            </a:r>
            <a:r>
              <a:rPr lang="el-GR" dirty="0"/>
              <a:t>με επιπλέον παραμέτρους στις ετικέτες.</a:t>
            </a:r>
          </a:p>
          <a:p>
            <a:r>
              <a:rPr lang="el-GR" dirty="0"/>
              <a:t>Ξεκινούν με το </a:t>
            </a:r>
            <a:r>
              <a:rPr lang="en-US" dirty="0"/>
              <a:t>ng-</a:t>
            </a:r>
          </a:p>
          <a:p>
            <a:r>
              <a:rPr lang="en-US" dirty="0"/>
              <a:t>ng-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l-GR" dirty="0"/>
              <a:t>αρχικοποιεί δεδομένα στην εφαρμογή</a:t>
            </a:r>
          </a:p>
          <a:p>
            <a:r>
              <a:rPr lang="en-US" dirty="0"/>
              <a:t>ng-model </a:t>
            </a:r>
            <a:r>
              <a:rPr lang="el-GR" dirty="0"/>
              <a:t>συνδέει τα δεδομένα από ένα </a:t>
            </a:r>
            <a:r>
              <a:rPr lang="en-US" dirty="0"/>
              <a:t>HTML control </a:t>
            </a:r>
            <a:r>
              <a:rPr lang="el-GR" dirty="0"/>
              <a:t>(</a:t>
            </a:r>
            <a:r>
              <a:rPr lang="en-US" dirty="0"/>
              <a:t>input, </a:t>
            </a:r>
            <a:r>
              <a:rPr lang="en-US" dirty="0" err="1"/>
              <a:t>textarea</a:t>
            </a:r>
            <a:r>
              <a:rPr lang="en-US" dirty="0"/>
              <a:t>, select) </a:t>
            </a:r>
            <a:r>
              <a:rPr lang="el-GR" dirty="0"/>
              <a:t>σε δεδομένα της εφαρμογής</a:t>
            </a:r>
          </a:p>
          <a:p>
            <a:r>
              <a:rPr lang="el-GR" dirty="0"/>
              <a:t>Η έκφραση </a:t>
            </a:r>
            <a:r>
              <a:rPr lang="en-US" dirty="0"/>
              <a:t>{{ </a:t>
            </a:r>
            <a:r>
              <a:rPr lang="en-US" dirty="0" err="1"/>
              <a:t>firstName</a:t>
            </a:r>
            <a:r>
              <a:rPr lang="en-US" dirty="0"/>
              <a:t> }}</a:t>
            </a:r>
            <a:r>
              <a:rPr lang="el-GR" dirty="0"/>
              <a:t> έχει συνδεθεί με το</a:t>
            </a:r>
            <a:r>
              <a:rPr lang="en-US" dirty="0"/>
              <a:t>  ng-model="</a:t>
            </a:r>
            <a:r>
              <a:rPr lang="en-US" dirty="0" err="1"/>
              <a:t>firstName</a:t>
            </a:r>
            <a:r>
              <a:rPr lang="en-US" dirty="0"/>
              <a:t>".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dirty="0"/>
              <a:t>&lt;div ng-app="" ng-</a:t>
            </a:r>
            <a:r>
              <a:rPr lang="en-US" dirty="0" err="1"/>
              <a:t>init</a:t>
            </a:r>
            <a:r>
              <a:rPr lang="en-US" dirty="0"/>
              <a:t>="</a:t>
            </a:r>
            <a:r>
              <a:rPr lang="en-US" dirty="0" err="1"/>
              <a:t>firstName</a:t>
            </a:r>
            <a:r>
              <a:rPr lang="en-US" dirty="0"/>
              <a:t>='John'"&gt;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&lt;p&gt;Name: &lt;input type="text" ng-model="</a:t>
            </a:r>
            <a:r>
              <a:rPr lang="en-US" dirty="0" err="1"/>
              <a:t>firstName</a:t>
            </a:r>
            <a:r>
              <a:rPr lang="en-US" dirty="0"/>
              <a:t>"&gt;&lt;/p&gt;</a:t>
            </a:r>
            <a:br>
              <a:rPr lang="en-US" dirty="0"/>
            </a:br>
            <a:r>
              <a:rPr lang="en-US" dirty="0"/>
              <a:t>&lt;p&gt;You wrote: {{ </a:t>
            </a:r>
            <a:r>
              <a:rPr lang="en-US" dirty="0" err="1"/>
              <a:t>firstName</a:t>
            </a:r>
            <a:r>
              <a:rPr lang="en-US" dirty="0"/>
              <a:t> }}&lt;/p&gt;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&lt;/div&gt;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Με βάση το παραπάνω: δημιουργήστε ένα παράδειγμα  που θα πολλαπλασιάζει δύο μεταβλητές </a:t>
            </a:r>
            <a:r>
              <a:rPr lang="en-US" dirty="0" err="1"/>
              <a:t>posotita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 err="1"/>
              <a:t>timi</a:t>
            </a:r>
            <a:r>
              <a:rPr lang="en-US" dirty="0"/>
              <a:t> </a:t>
            </a:r>
            <a:r>
              <a:rPr lang="el-GR" dirty="0"/>
              <a:t>που θα τις λαμβάνει από αντίστοιχα ένα πεδίο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98755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Επανάληψη ετικετών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l-GR" dirty="0"/>
              <a:t>Πίνακας</a:t>
            </a:r>
          </a:p>
          <a:p>
            <a:pPr marL="0" indent="0">
              <a:buNone/>
            </a:pPr>
            <a:r>
              <a:rPr lang="en-US" dirty="0"/>
              <a:t>&lt;div ng-app="" ng-</a:t>
            </a:r>
            <a:r>
              <a:rPr lang="en-US" dirty="0" err="1"/>
              <a:t>init</a:t>
            </a:r>
            <a:r>
              <a:rPr lang="en-US" dirty="0"/>
              <a:t>="names=['Jani','</a:t>
            </a:r>
            <a:r>
              <a:rPr lang="en-US" dirty="0" err="1"/>
              <a:t>Hege</a:t>
            </a:r>
            <a:r>
              <a:rPr lang="en-US" dirty="0"/>
              <a:t>','Kai']"&gt;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&lt;li ng-repeat="x in names"&gt;</a:t>
            </a:r>
            <a:br>
              <a:rPr lang="en-US" dirty="0"/>
            </a:br>
            <a:r>
              <a:rPr lang="en-US" dirty="0"/>
              <a:t>      {{ x }}</a:t>
            </a:r>
            <a:br>
              <a:rPr lang="en-US" dirty="0"/>
            </a:br>
            <a:r>
              <a:rPr lang="en-US" dirty="0"/>
              <a:t>    &lt;/li&gt;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&lt;/div&gt;</a:t>
            </a:r>
          </a:p>
          <a:p>
            <a:r>
              <a:rPr lang="el-GR" dirty="0"/>
              <a:t>Αντικείμενα (προσέξτε ότι θα μπορούσαν να είναι εγγραφές μίας ΒΔ)</a:t>
            </a:r>
          </a:p>
          <a:p>
            <a:pPr marL="0" indent="0">
              <a:buNone/>
            </a:pPr>
            <a:r>
              <a:rPr lang="en-US" dirty="0"/>
              <a:t>&lt;div ng-app="" ng-</a:t>
            </a:r>
            <a:r>
              <a:rPr lang="en-US" dirty="0" err="1"/>
              <a:t>init</a:t>
            </a:r>
            <a:r>
              <a:rPr lang="en-US" dirty="0"/>
              <a:t>="names=[{</a:t>
            </a:r>
            <a:r>
              <a:rPr lang="en-US" dirty="0" err="1"/>
              <a:t>name:'Jani',country:'Norway</a:t>
            </a:r>
            <a:r>
              <a:rPr lang="en-US" dirty="0"/>
              <a:t>'},</a:t>
            </a:r>
            <a:br>
              <a:rPr lang="en-US" dirty="0"/>
            </a:br>
            <a:r>
              <a:rPr lang="en-US" dirty="0"/>
              <a:t>{name:'</a:t>
            </a:r>
            <a:r>
              <a:rPr lang="en-US" dirty="0" err="1"/>
              <a:t>Hege</a:t>
            </a:r>
            <a:r>
              <a:rPr lang="en-US" dirty="0"/>
              <a:t>',</a:t>
            </a:r>
            <a:r>
              <a:rPr lang="en-US" dirty="0" err="1"/>
              <a:t>country:'Sweden</a:t>
            </a:r>
            <a:r>
              <a:rPr lang="en-US" dirty="0"/>
              <a:t>'},{</a:t>
            </a:r>
            <a:r>
              <a:rPr lang="en-US" dirty="0" err="1"/>
              <a:t>name:'Kai',country:'Denmark</a:t>
            </a:r>
            <a:r>
              <a:rPr lang="en-US" dirty="0"/>
              <a:t>'}]"&gt;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&lt;li ng-repeat="x in names"&gt;</a:t>
            </a:r>
            <a:br>
              <a:rPr lang="en-US" dirty="0"/>
            </a:br>
            <a:r>
              <a:rPr lang="en-US" dirty="0"/>
              <a:t>    {{ x.name + ', ' + </a:t>
            </a:r>
            <a:r>
              <a:rPr lang="en-US" dirty="0" err="1"/>
              <a:t>x.country</a:t>
            </a:r>
            <a:r>
              <a:rPr lang="en-US" dirty="0"/>
              <a:t> }}</a:t>
            </a:r>
            <a:br>
              <a:rPr lang="en-US" dirty="0"/>
            </a:br>
            <a:r>
              <a:rPr lang="en-US" dirty="0"/>
              <a:t>  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&lt;/div&gt;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216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ng-model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l-GR" dirty="0"/>
              <a:t>Με το </a:t>
            </a:r>
            <a:r>
              <a:rPr lang="en-US" dirty="0"/>
              <a:t>ng-model </a:t>
            </a:r>
            <a:r>
              <a:rPr lang="el-GR" dirty="0"/>
              <a:t>μπορεί να συνδεθεί η τιμή ενός πεδίου </a:t>
            </a:r>
            <a:r>
              <a:rPr lang="en-US" dirty="0"/>
              <a:t>input </a:t>
            </a:r>
            <a:r>
              <a:rPr lang="el-GR" dirty="0"/>
              <a:t>σε μία μεταβλητή που θα δημιουργηθεί με </a:t>
            </a:r>
            <a:r>
              <a:rPr lang="en-US" dirty="0"/>
              <a:t>AngularJS.</a:t>
            </a:r>
            <a:endParaRPr lang="el-GR" dirty="0"/>
          </a:p>
          <a:p>
            <a:r>
              <a:rPr lang="en-US" dirty="0"/>
              <a:t>&lt;div ng-app="</a:t>
            </a:r>
            <a:r>
              <a:rPr lang="en-US" dirty="0" err="1"/>
              <a:t>myApp</a:t>
            </a:r>
            <a:r>
              <a:rPr lang="en-US" dirty="0"/>
              <a:t>" ng-controller="</a:t>
            </a:r>
            <a:r>
              <a:rPr lang="en-US" dirty="0" err="1"/>
              <a:t>myCtrl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  Name: &lt;input ng-model="name"&gt;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app 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 []);</a:t>
            </a:r>
            <a:br>
              <a:rPr lang="en-US" dirty="0"/>
            </a:b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myCtrl</a:t>
            </a:r>
            <a:r>
              <a:rPr lang="en-US" dirty="0"/>
              <a:t>', function($scope) {</a:t>
            </a:r>
            <a:br>
              <a:rPr lang="en-US" dirty="0"/>
            </a:br>
            <a:r>
              <a:rPr lang="en-US" dirty="0"/>
              <a:t>    $scope.name = "John Doe";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&lt;/script&gt;</a:t>
            </a:r>
            <a:endParaRPr lang="el-GR" dirty="0"/>
          </a:p>
          <a:p>
            <a:r>
              <a:rPr lang="el-GR" dirty="0"/>
              <a:t>Αμφίδρομη σύνδεση</a:t>
            </a:r>
          </a:p>
          <a:p>
            <a:r>
              <a:rPr lang="en-US" dirty="0"/>
              <a:t>&lt;div ng-app="</a:t>
            </a:r>
            <a:r>
              <a:rPr lang="en-US" dirty="0" err="1"/>
              <a:t>myApp</a:t>
            </a:r>
            <a:r>
              <a:rPr lang="en-US" dirty="0"/>
              <a:t>" ng-controller="</a:t>
            </a:r>
            <a:r>
              <a:rPr lang="en-US" dirty="0" err="1"/>
              <a:t>myCtrl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    Name: &lt;input ng-model="name"&gt;</a:t>
            </a:r>
            <a:br>
              <a:rPr lang="en-US" dirty="0"/>
            </a:br>
            <a:r>
              <a:rPr lang="en-US" dirty="0"/>
              <a:t>    &lt;h1&gt;You entered: {{name}}&lt;/h1&gt;</a:t>
            </a:r>
            <a:br>
              <a:rPr lang="en-US" dirty="0"/>
            </a:br>
            <a:r>
              <a:rPr lang="en-US" dirty="0"/>
              <a:t>&lt;/div&gt;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861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ng-model status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status </a:t>
            </a:r>
            <a:r>
              <a:rPr lang="el-GR" dirty="0"/>
              <a:t>των δεδομένων </a:t>
            </a:r>
            <a:r>
              <a:rPr lang="en-US" dirty="0"/>
              <a:t>(</a:t>
            </a:r>
            <a:r>
              <a:rPr lang="en-US" b="1" dirty="0"/>
              <a:t>invalid, dirty, touched, error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&lt;form ng-app="" name="</a:t>
            </a:r>
            <a:r>
              <a:rPr lang="en-US" dirty="0" err="1"/>
              <a:t>myForm</a:t>
            </a:r>
            <a:r>
              <a:rPr lang="en-US" dirty="0"/>
              <a:t>" ng-</a:t>
            </a:r>
            <a:r>
              <a:rPr lang="en-US" dirty="0" err="1"/>
              <a:t>init</a:t>
            </a:r>
            <a:r>
              <a:rPr lang="en-US" dirty="0"/>
              <a:t>="</a:t>
            </a:r>
            <a:r>
              <a:rPr lang="en-US" dirty="0" err="1"/>
              <a:t>myText</a:t>
            </a:r>
            <a:r>
              <a:rPr lang="en-US" dirty="0"/>
              <a:t> = 'post@myweb.com'"&gt;</a:t>
            </a:r>
          </a:p>
          <a:p>
            <a:pPr marL="0" indent="0">
              <a:buNone/>
            </a:pPr>
            <a:r>
              <a:rPr lang="en-US" dirty="0"/>
              <a:t>Email:</a:t>
            </a:r>
          </a:p>
          <a:p>
            <a:pPr marL="0" indent="0">
              <a:buNone/>
            </a:pPr>
            <a:r>
              <a:rPr lang="en-US" dirty="0"/>
              <a:t>&lt;input type="email" name="</a:t>
            </a:r>
            <a:r>
              <a:rPr lang="en-US" dirty="0" err="1"/>
              <a:t>myAddress</a:t>
            </a:r>
            <a:r>
              <a:rPr lang="en-US" dirty="0"/>
              <a:t>" ng-model="</a:t>
            </a:r>
            <a:r>
              <a:rPr lang="en-US" dirty="0" err="1"/>
              <a:t>myText</a:t>
            </a:r>
            <a:r>
              <a:rPr lang="en-US" dirty="0"/>
              <a:t>" required&gt;</a:t>
            </a:r>
          </a:p>
          <a:p>
            <a:pPr marL="0" indent="0">
              <a:buNone/>
            </a:pPr>
            <a:r>
              <a:rPr lang="en-US" dirty="0"/>
              <a:t>&lt;p&gt;Edit the e-mail address, and try to change the status.&lt;/p&gt;</a:t>
            </a:r>
          </a:p>
          <a:p>
            <a:pPr marL="0" indent="0">
              <a:buNone/>
            </a:pPr>
            <a:r>
              <a:rPr lang="en-US" dirty="0"/>
              <a:t>&lt;h1&gt;Status&lt;/h1&gt;</a:t>
            </a:r>
          </a:p>
          <a:p>
            <a:pPr marL="0" indent="0">
              <a:buNone/>
            </a:pPr>
            <a:r>
              <a:rPr lang="en-US" dirty="0"/>
              <a:t>&lt;p&gt;Valid: {{myForm.</a:t>
            </a:r>
            <a:r>
              <a:rPr lang="en-US" dirty="0" err="1"/>
              <a:t>myAddress</a:t>
            </a:r>
            <a:r>
              <a:rPr lang="en-US" dirty="0"/>
              <a:t>.$valid}} (if true, the value meets all criteria).&lt;/p&gt;</a:t>
            </a:r>
          </a:p>
          <a:p>
            <a:pPr marL="0" indent="0">
              <a:buNone/>
            </a:pPr>
            <a:r>
              <a:rPr lang="en-US" dirty="0"/>
              <a:t>&lt;p&gt;Dirty: {{myForm.</a:t>
            </a:r>
            <a:r>
              <a:rPr lang="en-US" dirty="0" err="1"/>
              <a:t>myAddress</a:t>
            </a:r>
            <a:r>
              <a:rPr lang="en-US" dirty="0"/>
              <a:t>.$dirty}} (if true, the value has been changed).&lt;/p&gt;</a:t>
            </a:r>
          </a:p>
          <a:p>
            <a:pPr marL="0" indent="0">
              <a:buNone/>
            </a:pPr>
            <a:r>
              <a:rPr lang="en-US" dirty="0"/>
              <a:t>&lt;p&gt;Touched: {{myForm.</a:t>
            </a:r>
            <a:r>
              <a:rPr lang="en-US" dirty="0" err="1"/>
              <a:t>myAddress</a:t>
            </a:r>
            <a:r>
              <a:rPr lang="en-US" dirty="0"/>
              <a:t>.$touched}} (if true, the field has been in focus).&lt;/p&gt;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66569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86400"/>
          </a:xfrm>
        </p:spPr>
        <p:txBody>
          <a:bodyPr>
            <a:normAutofit fontScale="25000" lnSpcReduction="20000"/>
          </a:bodyPr>
          <a:lstStyle/>
          <a:p>
            <a:endParaRPr lang="en-US" sz="11200" dirty="0"/>
          </a:p>
          <a:p>
            <a:pPr marL="0" indent="0">
              <a:buNone/>
            </a:pPr>
            <a:r>
              <a:rPr lang="en-US" sz="11200" dirty="0"/>
              <a:t>&lt;div ng-app="</a:t>
            </a:r>
            <a:r>
              <a:rPr lang="en-US" sz="11200" dirty="0" err="1"/>
              <a:t>myApp</a:t>
            </a:r>
            <a:r>
              <a:rPr lang="en-US" sz="11200" dirty="0"/>
              <a:t>" ng-controller="</a:t>
            </a:r>
            <a:r>
              <a:rPr lang="en-US" sz="11200" dirty="0" err="1"/>
              <a:t>myCtrl</a:t>
            </a:r>
            <a:r>
              <a:rPr lang="en-US" sz="11200" dirty="0"/>
              <a:t>"&gt;</a:t>
            </a:r>
          </a:p>
          <a:p>
            <a:pPr marL="0" indent="0">
              <a:buNone/>
            </a:pPr>
            <a:r>
              <a:rPr lang="en-US" sz="11200" dirty="0"/>
              <a:t>    &lt;h1 </a:t>
            </a:r>
            <a:r>
              <a:rPr lang="en-US" sz="11200" b="1" u="sng" dirty="0"/>
              <a:t>ng-click</a:t>
            </a:r>
            <a:r>
              <a:rPr lang="en-US" sz="11200" dirty="0"/>
              <a:t>="</a:t>
            </a:r>
            <a:r>
              <a:rPr lang="en-US" sz="11200" b="1" dirty="0" err="1"/>
              <a:t>changeName</a:t>
            </a:r>
            <a:r>
              <a:rPr lang="en-US" sz="11200" dirty="0"/>
              <a:t>()"&gt;{{</a:t>
            </a:r>
            <a:r>
              <a:rPr lang="en-US" sz="11200" dirty="0" err="1"/>
              <a:t>firstname</a:t>
            </a:r>
            <a:r>
              <a:rPr lang="en-US" sz="11200" dirty="0"/>
              <a:t>}}&lt;/h1&gt;</a:t>
            </a:r>
          </a:p>
          <a:p>
            <a:pPr marL="0" indent="0">
              <a:buNone/>
            </a:pPr>
            <a:r>
              <a:rPr lang="en-US" sz="11200" dirty="0"/>
              <a:t>&lt;/div&gt;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/>
              <a:t>&lt;script&gt;</a:t>
            </a:r>
          </a:p>
          <a:p>
            <a:pPr marL="0" indent="0">
              <a:buNone/>
            </a:pPr>
            <a:r>
              <a:rPr lang="en-US" sz="11200" dirty="0" err="1"/>
              <a:t>var</a:t>
            </a:r>
            <a:r>
              <a:rPr lang="en-US" sz="11200" dirty="0"/>
              <a:t> app = </a:t>
            </a:r>
            <a:r>
              <a:rPr lang="en-US" sz="11200" dirty="0" err="1"/>
              <a:t>angular.module</a:t>
            </a:r>
            <a:r>
              <a:rPr lang="en-US" sz="11200" dirty="0"/>
              <a:t>('</a:t>
            </a:r>
            <a:r>
              <a:rPr lang="en-US" sz="11200" dirty="0" err="1"/>
              <a:t>myApp</a:t>
            </a:r>
            <a:r>
              <a:rPr lang="en-US" sz="11200" dirty="0"/>
              <a:t>', []);</a:t>
            </a:r>
          </a:p>
          <a:p>
            <a:pPr marL="0" indent="0">
              <a:buNone/>
            </a:pPr>
            <a:r>
              <a:rPr lang="en-US" sz="11200" dirty="0" err="1"/>
              <a:t>app.controller</a:t>
            </a:r>
            <a:r>
              <a:rPr lang="en-US" sz="11200" dirty="0"/>
              <a:t>('</a:t>
            </a:r>
            <a:r>
              <a:rPr lang="en-US" sz="11200" dirty="0" err="1"/>
              <a:t>myCtrl</a:t>
            </a:r>
            <a:r>
              <a:rPr lang="en-US" sz="11200" dirty="0"/>
              <a:t>', function($scope) {</a:t>
            </a:r>
          </a:p>
          <a:p>
            <a:pPr marL="0" indent="0">
              <a:buNone/>
            </a:pPr>
            <a:r>
              <a:rPr lang="en-US" sz="11200" dirty="0"/>
              <a:t>    $</a:t>
            </a:r>
            <a:r>
              <a:rPr lang="en-US" sz="11200" dirty="0" err="1"/>
              <a:t>scope.firstname</a:t>
            </a:r>
            <a:r>
              <a:rPr lang="en-US" sz="11200" dirty="0"/>
              <a:t> = "John";</a:t>
            </a:r>
          </a:p>
          <a:p>
            <a:pPr marL="0" indent="0">
              <a:buNone/>
            </a:pPr>
            <a:r>
              <a:rPr lang="en-US" sz="11200" dirty="0"/>
              <a:t>    </a:t>
            </a:r>
            <a:r>
              <a:rPr lang="en-US" sz="11200" b="1" dirty="0"/>
              <a:t>$</a:t>
            </a:r>
            <a:r>
              <a:rPr lang="en-US" sz="11200" b="1" dirty="0" err="1"/>
              <a:t>scope.changeName</a:t>
            </a:r>
            <a:r>
              <a:rPr lang="en-US" sz="11200" b="1" dirty="0"/>
              <a:t> = function() {</a:t>
            </a:r>
          </a:p>
          <a:p>
            <a:pPr marL="0" indent="0">
              <a:buNone/>
            </a:pPr>
            <a:r>
              <a:rPr lang="en-US" sz="11200" b="1" dirty="0"/>
              <a:t>        $</a:t>
            </a:r>
            <a:r>
              <a:rPr lang="en-US" sz="11200" b="1" dirty="0" err="1"/>
              <a:t>scope.firstname</a:t>
            </a:r>
            <a:r>
              <a:rPr lang="en-US" sz="11200" b="1" dirty="0"/>
              <a:t> = "Nelly";</a:t>
            </a:r>
          </a:p>
          <a:p>
            <a:pPr marL="0" indent="0">
              <a:buNone/>
            </a:pPr>
            <a:r>
              <a:rPr lang="en-US" sz="11200" dirty="0"/>
              <a:t>    }</a:t>
            </a:r>
          </a:p>
          <a:p>
            <a:pPr marL="0" indent="0">
              <a:buNone/>
            </a:pPr>
            <a:r>
              <a:rPr lang="en-US" sz="11200" dirty="0"/>
              <a:t>});</a:t>
            </a:r>
          </a:p>
          <a:p>
            <a:pPr marL="0" indent="0">
              <a:buNone/>
            </a:pPr>
            <a:r>
              <a:rPr lang="en-US" sz="11200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sz="7000" u="sng" dirty="0"/>
              <a:t>Τροποποιείστε το παράδειγμα να αντιδρά στα</a:t>
            </a:r>
          </a:p>
          <a:p>
            <a:pPr marL="0" indent="0">
              <a:buNone/>
            </a:pPr>
            <a:r>
              <a:rPr lang="el-GR" sz="7000" dirty="0"/>
              <a:t>Α) διπλό κλικ </a:t>
            </a:r>
            <a:r>
              <a:rPr lang="en-US" sz="7000" dirty="0"/>
              <a:t>ng-</a:t>
            </a:r>
            <a:r>
              <a:rPr lang="en-US" sz="7000" dirty="0" err="1"/>
              <a:t>dbclick</a:t>
            </a:r>
            <a:r>
              <a:rPr lang="en-US" sz="7000" dirty="0"/>
              <a:t> </a:t>
            </a:r>
            <a:r>
              <a:rPr lang="el-GR" sz="7000" dirty="0"/>
              <a:t>(</a:t>
            </a:r>
            <a:r>
              <a:rPr lang="en-US" sz="7000" dirty="0">
                <a:hlinkClick r:id="rId2"/>
              </a:rPr>
              <a:t>https://docs.angularjs.org/api/ng/directive/ngDblclick</a:t>
            </a:r>
            <a:r>
              <a:rPr lang="el-GR" sz="7000" dirty="0"/>
              <a:t>)</a:t>
            </a:r>
          </a:p>
          <a:p>
            <a:pPr marL="0" indent="0">
              <a:buNone/>
            </a:pPr>
            <a:r>
              <a:rPr lang="el-GR" sz="7000" dirty="0"/>
              <a:t>Β) είσοδο του </a:t>
            </a:r>
            <a:r>
              <a:rPr lang="en-US" sz="7000" dirty="0"/>
              <a:t>mouse ng-</a:t>
            </a:r>
            <a:r>
              <a:rPr lang="en-US" sz="7000" dirty="0" err="1"/>
              <a:t>mouseenter</a:t>
            </a:r>
            <a:r>
              <a:rPr lang="en-US" sz="7000" dirty="0"/>
              <a:t> (</a:t>
            </a:r>
            <a:r>
              <a:rPr lang="en-US" sz="7000" dirty="0">
                <a:hlinkClick r:id="rId3"/>
              </a:rPr>
              <a:t>https://docs.angularjs.org/api/ng/directive/ngMouseenter</a:t>
            </a:r>
            <a:r>
              <a:rPr lang="en-US" sz="7000" dirty="0"/>
              <a:t>) </a:t>
            </a:r>
            <a:endParaRPr lang="el-GR" sz="7000" dirty="0"/>
          </a:p>
        </p:txBody>
      </p:sp>
    </p:spTree>
    <p:extLst>
      <p:ext uri="{BB962C8B-B14F-4D97-AF65-F5344CB8AC3E}">
        <p14:creationId xmlns:p14="http://schemas.microsoft.com/office/powerpoint/2010/main" val="1574977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(2)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l-GR" dirty="0"/>
              <a:t>Ορισμός του </a:t>
            </a:r>
            <a:r>
              <a:rPr lang="en-US" dirty="0"/>
              <a:t>controller </a:t>
            </a:r>
            <a:r>
              <a:rPr lang="en-US" b="1" dirty="0"/>
              <a:t>ng-controller="</a:t>
            </a:r>
            <a:r>
              <a:rPr lang="en-US" b="1" dirty="0" err="1"/>
              <a:t>myCtrl</a:t>
            </a:r>
            <a:r>
              <a:rPr lang="en-US" b="1" dirty="0"/>
              <a:t>"</a:t>
            </a:r>
            <a:r>
              <a:rPr lang="en-US" dirty="0"/>
              <a:t> </a:t>
            </a:r>
          </a:p>
          <a:p>
            <a:r>
              <a:rPr lang="en-US" dirty="0"/>
              <a:t>H </a:t>
            </a:r>
            <a:r>
              <a:rPr lang="el-GR" dirty="0"/>
              <a:t>συνάρτηση </a:t>
            </a:r>
            <a:r>
              <a:rPr lang="en-US" b="1" dirty="0" err="1"/>
              <a:t>myCtrl</a:t>
            </a:r>
            <a:r>
              <a:rPr lang="en-US" dirty="0"/>
              <a:t> </a:t>
            </a:r>
            <a:r>
              <a:rPr lang="el-GR" dirty="0"/>
              <a:t>είναι μία </a:t>
            </a:r>
            <a:r>
              <a:rPr lang="en-US" dirty="0"/>
              <a:t>JavaScript </a:t>
            </a:r>
            <a:r>
              <a:rPr lang="el-GR" dirty="0"/>
              <a:t>συνάρτηση</a:t>
            </a:r>
            <a:r>
              <a:rPr lang="en-US" dirty="0"/>
              <a:t>.</a:t>
            </a:r>
          </a:p>
          <a:p>
            <a:r>
              <a:rPr lang="en-US" dirty="0"/>
              <a:t>AngularJS </a:t>
            </a:r>
            <a:r>
              <a:rPr lang="el-GR" dirty="0"/>
              <a:t>θα καλέσει τον </a:t>
            </a:r>
            <a:r>
              <a:rPr lang="en-US" dirty="0"/>
              <a:t>controller </a:t>
            </a:r>
            <a:r>
              <a:rPr lang="el-GR" dirty="0"/>
              <a:t>με ένα αντικείμενο </a:t>
            </a:r>
            <a:r>
              <a:rPr lang="en-US" dirty="0"/>
              <a:t> </a:t>
            </a:r>
            <a:r>
              <a:rPr lang="en-US" b="1" dirty="0"/>
              <a:t>$scope</a:t>
            </a:r>
            <a:r>
              <a:rPr lang="en-US" dirty="0"/>
              <a:t>.</a:t>
            </a:r>
            <a:endParaRPr lang="el-GR" dirty="0"/>
          </a:p>
          <a:p>
            <a:r>
              <a:rPr lang="en-US" dirty="0"/>
              <a:t>$scope </a:t>
            </a:r>
            <a:r>
              <a:rPr lang="el-GR" dirty="0"/>
              <a:t>είναι το </a:t>
            </a:r>
            <a:r>
              <a:rPr lang="en-US" dirty="0"/>
              <a:t>application object (</a:t>
            </a:r>
            <a:r>
              <a:rPr lang="el-GR" dirty="0"/>
              <a:t>σε αυτό ανήκουν οι μεταβλητές και συναρτήσεις της εφαρμογής</a:t>
            </a:r>
            <a:r>
              <a:rPr lang="en-US" dirty="0"/>
              <a:t>).</a:t>
            </a:r>
          </a:p>
          <a:p>
            <a:r>
              <a:rPr lang="el-GR" b="1" dirty="0"/>
              <a:t>Το </a:t>
            </a:r>
            <a:r>
              <a:rPr lang="en-US" b="1" dirty="0"/>
              <a:t>ng-model</a:t>
            </a:r>
            <a:r>
              <a:rPr lang="en-US" dirty="0"/>
              <a:t> </a:t>
            </a:r>
            <a:r>
              <a:rPr lang="el-GR" dirty="0"/>
              <a:t>συνδέει τα πεδία </a:t>
            </a:r>
            <a:r>
              <a:rPr lang="en-US" dirty="0"/>
              <a:t>input </a:t>
            </a:r>
            <a:r>
              <a:rPr lang="el-GR" dirty="0"/>
              <a:t>στις παραμέτρους του </a:t>
            </a:r>
            <a:r>
              <a:rPr lang="en-US" dirty="0"/>
              <a:t>controller (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l-GR" dirty="0"/>
              <a:t>&amp; </a:t>
            </a:r>
            <a:r>
              <a:rPr lang="en-US" dirty="0" err="1"/>
              <a:t>lastName</a:t>
            </a:r>
            <a:r>
              <a:rPr lang="en-US" dirty="0"/>
              <a:t>).</a:t>
            </a:r>
          </a:p>
          <a:p>
            <a:r>
              <a:rPr lang="en-US" dirty="0"/>
              <a:t>&lt;div ng-app="</a:t>
            </a:r>
            <a:r>
              <a:rPr lang="en-US" dirty="0" err="1"/>
              <a:t>myApp</a:t>
            </a:r>
            <a:r>
              <a:rPr lang="en-US" dirty="0"/>
              <a:t>" ng-controller="</a:t>
            </a:r>
            <a:r>
              <a:rPr lang="en-US" dirty="0" err="1"/>
              <a:t>myCtrl</a:t>
            </a:r>
            <a:r>
              <a:rPr lang="en-US" dirty="0"/>
              <a:t>"&gt;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First Name: &lt;input type="text" ng-model="</a:t>
            </a:r>
            <a:r>
              <a:rPr lang="en-US" dirty="0" err="1"/>
              <a:t>firstName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Last Name: &lt;input type="text" ng-model="</a:t>
            </a:r>
            <a:r>
              <a:rPr lang="en-US" dirty="0" err="1"/>
              <a:t>lastName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Full Name: {{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/>
              <a:t>}}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 app 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 []);</a:t>
            </a:r>
            <a:br>
              <a:rPr lang="en-US" dirty="0"/>
            </a:b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myCtrl</a:t>
            </a:r>
            <a:r>
              <a:rPr lang="en-US" dirty="0"/>
              <a:t>', function($scope) {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scope.firstName</a:t>
            </a:r>
            <a:r>
              <a:rPr lang="en-US" dirty="0"/>
              <a:t> = "John";</a:t>
            </a:r>
            <a:br>
              <a:rPr lang="en-US" dirty="0"/>
            </a:br>
            <a:r>
              <a:rPr lang="en-US" dirty="0"/>
              <a:t>    $</a:t>
            </a:r>
            <a:r>
              <a:rPr lang="en-US" dirty="0" err="1"/>
              <a:t>scope.lastName</a:t>
            </a:r>
            <a:r>
              <a:rPr lang="en-US" dirty="0"/>
              <a:t> = "Doe";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&lt;/script&gt;</a:t>
            </a:r>
          </a:p>
          <a:p>
            <a:r>
              <a:rPr lang="el-GR" dirty="0"/>
              <a:t>Τροποποιείστε το </a:t>
            </a:r>
            <a:r>
              <a:rPr lang="en-US" dirty="0"/>
              <a:t>controller2.html </a:t>
            </a:r>
            <a:r>
              <a:rPr lang="el-GR" dirty="0"/>
              <a:t>δημιουργώντας μία νέα συνάρτηση στον </a:t>
            </a:r>
            <a:r>
              <a:rPr lang="en-US" dirty="0"/>
              <a:t>controller </a:t>
            </a:r>
            <a:r>
              <a:rPr lang="el-GR" dirty="0"/>
              <a:t>με όνομα </a:t>
            </a:r>
            <a:r>
              <a:rPr lang="en-US" dirty="0" err="1"/>
              <a:t>fullname</a:t>
            </a:r>
            <a:r>
              <a:rPr lang="en-US" dirty="0"/>
              <a:t> </a:t>
            </a:r>
            <a:r>
              <a:rPr lang="el-GR" dirty="0"/>
              <a:t>που θα επιστρέφει το </a:t>
            </a:r>
            <a:r>
              <a:rPr lang="en-US" dirty="0" err="1"/>
              <a:t>fullname</a:t>
            </a:r>
            <a:r>
              <a:rPr lang="en-US" dirty="0"/>
              <a:t> </a:t>
            </a:r>
            <a:r>
              <a:rPr lang="el-GR" dirty="0"/>
              <a:t>απευθείας ενωμένο.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dirty="0"/>
              <a:t>	“Other frameworks deal with HTML’s shortcomings by either abstracting away HTML, CSS, and/or JavaScript or by providing an imperative way for manipulating the DOM. Neither of these address the root problem that HTML was not designed for dynamic views”.</a:t>
            </a:r>
          </a:p>
          <a:p>
            <a:endParaRPr lang="en-US" dirty="0"/>
          </a:p>
          <a:p>
            <a:r>
              <a:rPr lang="en-US" dirty="0"/>
              <a:t>Structure, Quality and Organization</a:t>
            </a:r>
          </a:p>
          <a:p>
            <a:r>
              <a:rPr lang="en-US" dirty="0"/>
              <a:t>Lightweight ( &lt; 36KB compressed and minified)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Separation of concern</a:t>
            </a:r>
          </a:p>
          <a:p>
            <a:pPr fontAlgn="base"/>
            <a:r>
              <a:rPr lang="en-US" dirty="0"/>
              <a:t>Modularity</a:t>
            </a:r>
          </a:p>
          <a:p>
            <a:pPr fontAlgn="base"/>
            <a:r>
              <a:rPr lang="en-US" dirty="0"/>
              <a:t>Extensibility &amp; Maintainability </a:t>
            </a:r>
          </a:p>
          <a:p>
            <a:pPr fontAlgn="base"/>
            <a:r>
              <a:rPr lang="en-US" dirty="0"/>
              <a:t>Reusable Components</a:t>
            </a:r>
          </a:p>
          <a:p>
            <a:pPr fontAlgn="base">
              <a:buNone/>
            </a:pPr>
            <a:br>
              <a:rPr lang="en-US" b="1" dirty="0"/>
            </a:br>
            <a:endParaRPr lang="en-US" b="1" dirty="0"/>
          </a:p>
          <a:p>
            <a:pPr fontAlgn="base">
              <a:buNone/>
            </a:pPr>
            <a:r>
              <a:rPr lang="en-US" dirty="0"/>
              <a:t>“ </a:t>
            </a:r>
            <a:r>
              <a:rPr lang="en-US" sz="3300" dirty="0"/>
              <a:t>HTML? Build UI Declaratively! CSS? Animations! JavaScript? Use it the plain old way!”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57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(2)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l-GR" dirty="0"/>
              <a:t>Μπορείτε να αντιγράψετε τον κώδικα του </a:t>
            </a:r>
            <a:r>
              <a:rPr lang="en-US" dirty="0"/>
              <a:t>script </a:t>
            </a:r>
            <a:r>
              <a:rPr lang="el-GR" dirty="0"/>
              <a:t>σε χωριστό αρχείο </a:t>
            </a:r>
            <a:r>
              <a:rPr lang="en-US" dirty="0"/>
              <a:t>controller2.js</a:t>
            </a:r>
            <a:endParaRPr lang="el-GR" dirty="0"/>
          </a:p>
          <a:p>
            <a:endParaRPr lang="el-GR" dirty="0"/>
          </a:p>
          <a:p>
            <a:r>
              <a:rPr lang="el-GR" dirty="0"/>
              <a:t>Καλέστε το </a:t>
            </a:r>
          </a:p>
          <a:p>
            <a:pPr marL="0" indent="0">
              <a:buNone/>
            </a:pPr>
            <a:r>
              <a:rPr lang="en-US" dirty="0"/>
              <a:t>&lt;script </a:t>
            </a:r>
            <a:r>
              <a:rPr lang="en-US" dirty="0" err="1"/>
              <a:t>src</a:t>
            </a:r>
            <a:r>
              <a:rPr lang="en-US" dirty="0"/>
              <a:t>=“controller2.js"&gt;&lt;/script&gt;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l-GR" dirty="0" err="1"/>
              <a:t>ναλλακτικά</a:t>
            </a:r>
            <a:r>
              <a:rPr lang="el-GR" dirty="0"/>
              <a:t> μπορείτε να γράψετε το </a:t>
            </a:r>
            <a:r>
              <a:rPr lang="en-US" dirty="0"/>
              <a:t>script </a:t>
            </a:r>
            <a:r>
              <a:rPr lang="el-GR" dirty="0"/>
              <a:t>απευθείας ως: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 [])</a:t>
            </a:r>
            <a:r>
              <a:rPr lang="el-GR" dirty="0"/>
              <a:t>.</a:t>
            </a:r>
            <a:r>
              <a:rPr lang="en-US" dirty="0"/>
              <a:t>controller('</a:t>
            </a:r>
            <a:r>
              <a:rPr lang="en-US" dirty="0" err="1"/>
              <a:t>myCtrl</a:t>
            </a:r>
            <a:r>
              <a:rPr lang="en-US" dirty="0"/>
              <a:t>', function($scope) {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scope.firstName</a:t>
            </a:r>
            <a:r>
              <a:rPr lang="en-US" dirty="0"/>
              <a:t> = "John";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scope.lastName</a:t>
            </a:r>
            <a:r>
              <a:rPr lang="en-US" dirty="0"/>
              <a:t> = "Doe";</a:t>
            </a:r>
          </a:p>
          <a:p>
            <a:pPr marL="0" indent="0">
              <a:buNone/>
            </a:pPr>
            <a:r>
              <a:rPr lang="en-US" dirty="0"/>
              <a:t>});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1555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$scope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/>
              <a:t>Το </a:t>
            </a:r>
            <a:r>
              <a:rPr lang="en-US" dirty="0"/>
              <a:t>scope </a:t>
            </a:r>
            <a:r>
              <a:rPr lang="el-GR" dirty="0"/>
              <a:t>είναι ο συνδετικός κρίκος μεταξύ </a:t>
            </a:r>
            <a:r>
              <a:rPr lang="en-US" dirty="0"/>
              <a:t>HTML (view) </a:t>
            </a:r>
            <a:r>
              <a:rPr lang="el-GR" dirty="0"/>
              <a:t>και </a:t>
            </a:r>
            <a:r>
              <a:rPr lang="en-US" dirty="0"/>
              <a:t>JavaScript (controller).</a:t>
            </a:r>
            <a:r>
              <a:rPr lang="el-GR" dirty="0"/>
              <a:t> </a:t>
            </a:r>
            <a:endParaRPr lang="en-US" dirty="0"/>
          </a:p>
          <a:p>
            <a:r>
              <a:rPr lang="el-GR" dirty="0"/>
              <a:t>Είναι ένα αντικείμενο που περιλαμβάνει ιδιότητες και μεθόδους</a:t>
            </a:r>
            <a:endParaRPr lang="en-US" dirty="0"/>
          </a:p>
          <a:p>
            <a:r>
              <a:rPr lang="el-GR" dirty="0"/>
              <a:t>Είναι διαθέσιμο τόσο στο </a:t>
            </a:r>
            <a:r>
              <a:rPr lang="en-US" dirty="0"/>
              <a:t>view </a:t>
            </a:r>
            <a:r>
              <a:rPr lang="el-GR" dirty="0"/>
              <a:t>όσο και στον </a:t>
            </a:r>
            <a:r>
              <a:rPr lang="en-US" dirty="0"/>
              <a:t>controller.</a:t>
            </a:r>
          </a:p>
          <a:p>
            <a:r>
              <a:rPr lang="el-GR" dirty="0"/>
              <a:t>Κατά συνέπεια στο </a:t>
            </a:r>
            <a:r>
              <a:rPr lang="en-US" dirty="0"/>
              <a:t>model </a:t>
            </a:r>
            <a:r>
              <a:rPr lang="el-GR" dirty="0"/>
              <a:t>περιλαμβάνονται τα δεδομένα και το </a:t>
            </a:r>
            <a:r>
              <a:rPr lang="en-US" dirty="0"/>
              <a:t>scope </a:t>
            </a:r>
            <a:r>
              <a:rPr lang="el-GR" dirty="0"/>
              <a:t>είναι το </a:t>
            </a:r>
            <a:r>
              <a:rPr lang="en-US" dirty="0"/>
              <a:t>model.</a:t>
            </a:r>
          </a:p>
          <a:p>
            <a:r>
              <a:rPr lang="el-GR" dirty="0"/>
              <a:t>Όταν κάνει κανείς αλλαγή στο </a:t>
            </a:r>
            <a:r>
              <a:rPr lang="en-US" dirty="0"/>
              <a:t>view </a:t>
            </a:r>
            <a:r>
              <a:rPr lang="el-GR" dirty="0"/>
              <a:t>τότε αλλάζει η τιμή τόσο στο </a:t>
            </a:r>
            <a:r>
              <a:rPr lang="en-US" dirty="0"/>
              <a:t>model </a:t>
            </a:r>
            <a:r>
              <a:rPr lang="el-GR" dirty="0"/>
              <a:t>όσο και στον </a:t>
            </a:r>
            <a:r>
              <a:rPr lang="en-US" dirty="0"/>
              <a:t>controller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57375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rootScope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Όλες οι εφαρμογές έχουν ένα </a:t>
            </a:r>
            <a:r>
              <a:rPr lang="en-US" dirty="0"/>
              <a:t>$</a:t>
            </a:r>
            <a:r>
              <a:rPr lang="en-US" dirty="0" err="1"/>
              <a:t>rootScope</a:t>
            </a:r>
            <a:r>
              <a:rPr lang="en-US" dirty="0"/>
              <a:t> </a:t>
            </a:r>
            <a:r>
              <a:rPr lang="el-GR" dirty="0"/>
              <a:t>το οποίο δημιουργείτε στην ετικέτα </a:t>
            </a:r>
            <a:r>
              <a:rPr lang="en-US" dirty="0"/>
              <a:t>HTML </a:t>
            </a:r>
            <a:r>
              <a:rPr lang="el-GR" dirty="0"/>
              <a:t>που περιλαμβάνει το </a:t>
            </a:r>
            <a:r>
              <a:rPr lang="en-US" dirty="0"/>
              <a:t>ng-app</a:t>
            </a:r>
          </a:p>
          <a:p>
            <a:r>
              <a:rPr lang="en-US" dirty="0"/>
              <a:t>M</a:t>
            </a:r>
            <a:r>
              <a:rPr lang="el-GR" dirty="0" err="1"/>
              <a:t>πορείτε</a:t>
            </a:r>
            <a:r>
              <a:rPr lang="el-GR" dirty="0"/>
              <a:t> να έχετε και επιπλέον τοπικά </a:t>
            </a:r>
            <a:r>
              <a:rPr lang="en-US" dirty="0"/>
              <a:t>scope </a:t>
            </a:r>
            <a:r>
              <a:rPr lang="el-GR" dirty="0"/>
              <a:t>με επιπλέον </a:t>
            </a:r>
            <a:r>
              <a:rPr lang="en-US" dirty="0"/>
              <a:t>controller</a:t>
            </a:r>
          </a:p>
          <a:p>
            <a:endParaRPr lang="en-US" dirty="0"/>
          </a:p>
          <a:p>
            <a:r>
              <a:rPr lang="el-GR" dirty="0"/>
              <a:t>Τροποποιήστε το </a:t>
            </a:r>
            <a:r>
              <a:rPr lang="en-US" dirty="0"/>
              <a:t>scoperoot.html </a:t>
            </a:r>
            <a:r>
              <a:rPr lang="el-GR" dirty="0"/>
              <a:t>ώστε να περιλαμβάνει δεύτερο </a:t>
            </a:r>
            <a:r>
              <a:rPr lang="en-US" dirty="0"/>
              <a:t>scope </a:t>
            </a:r>
            <a:r>
              <a:rPr lang="el-GR" dirty="0"/>
              <a:t>για χρώμα </a:t>
            </a:r>
            <a:r>
              <a:rPr lang="en-US" dirty="0"/>
              <a:t>GREEN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60775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Φίλτρα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l-GR" dirty="0"/>
              <a:t>Στην Α</a:t>
            </a:r>
            <a:r>
              <a:rPr lang="en-US" dirty="0" err="1"/>
              <a:t>ngularJ</a:t>
            </a:r>
            <a:r>
              <a:rPr lang="en-US" dirty="0"/>
              <a:t> </a:t>
            </a:r>
            <a:r>
              <a:rPr lang="el-GR" dirty="0"/>
              <a:t>μπορεί κανείς να εφαρμόσει φίλτρα που επηρεάζουν την παρουσίαση των δεδομένων</a:t>
            </a:r>
          </a:p>
          <a:p>
            <a:r>
              <a:rPr lang="en-US" dirty="0"/>
              <a:t>currency Format</a:t>
            </a:r>
          </a:p>
          <a:p>
            <a:r>
              <a:rPr lang="en-US" dirty="0"/>
              <a:t>date Format.</a:t>
            </a:r>
          </a:p>
          <a:p>
            <a:r>
              <a:rPr lang="en-US" dirty="0"/>
              <a:t>filter.</a:t>
            </a:r>
          </a:p>
          <a:p>
            <a:r>
              <a:rPr lang="en-US" dirty="0" err="1"/>
              <a:t>json</a:t>
            </a:r>
            <a:r>
              <a:rPr lang="en-US" dirty="0"/>
              <a:t>.</a:t>
            </a:r>
          </a:p>
          <a:p>
            <a:r>
              <a:rPr lang="en-US" dirty="0"/>
              <a:t>limit.</a:t>
            </a:r>
          </a:p>
          <a:p>
            <a:r>
              <a:rPr lang="en-US" dirty="0"/>
              <a:t>lowercase.</a:t>
            </a:r>
          </a:p>
          <a:p>
            <a:r>
              <a:rPr lang="en-US" dirty="0"/>
              <a:t>number.</a:t>
            </a:r>
          </a:p>
          <a:p>
            <a:r>
              <a:rPr lang="en-US" dirty="0" err="1"/>
              <a:t>orderBy</a:t>
            </a:r>
            <a:r>
              <a:rPr lang="en-US" dirty="0"/>
              <a:t> </a:t>
            </a:r>
            <a:endParaRPr lang="el-GR" dirty="0"/>
          </a:p>
          <a:p>
            <a:r>
              <a:rPr lang="en-US" dirty="0"/>
              <a:t>uppercase.</a:t>
            </a:r>
          </a:p>
          <a:p>
            <a:endParaRPr lang="en-US" dirty="0"/>
          </a:p>
          <a:p>
            <a:r>
              <a:rPr lang="el-GR" dirty="0"/>
              <a:t>Δοκιμάστε να εφαρμόσετε πολλαπλά φίλτρα. Ενεργοποιήστε το φίλτρο με βάση το πεδίο </a:t>
            </a:r>
            <a:r>
              <a:rPr lang="en-US" dirty="0"/>
              <a:t>input </a:t>
            </a:r>
            <a:r>
              <a:rPr lang="el-GR" dirty="0"/>
              <a:t>στην αναπαράσταση </a:t>
            </a:r>
            <a:r>
              <a:rPr lang="en-US" dirty="0"/>
              <a:t>JSON. </a:t>
            </a:r>
            <a:r>
              <a:rPr lang="el-GR" dirty="0"/>
              <a:t>Μετατρέψτε σε κεφαλαία τα ονόματα στη μη διατεταγμένη λίστα.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0121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ταξινόμηση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Ενεργοποιήστε στο </a:t>
            </a:r>
            <a:r>
              <a:rPr lang="en-US" dirty="0"/>
              <a:t>sorting.html </a:t>
            </a:r>
            <a:r>
              <a:rPr lang="el-GR" dirty="0"/>
              <a:t>τη δυνατότητα να γίνεται ταξινόμηση με </a:t>
            </a:r>
            <a:r>
              <a:rPr lang="en-US" dirty="0"/>
              <a:t>click </a:t>
            </a:r>
            <a:r>
              <a:rPr lang="el-GR" dirty="0"/>
              <a:t>στον τίτλο της στήλης</a:t>
            </a:r>
          </a:p>
          <a:p>
            <a:r>
              <a:rPr lang="el-GR" dirty="0"/>
              <a:t>Δημιουργήστε δική σας παράμετρο στο φίλτρο</a:t>
            </a:r>
          </a:p>
          <a:p>
            <a:r>
              <a:rPr lang="el-GR" dirty="0"/>
              <a:t>Γεμίστε την παράμετρο με τιμή μέσω νέας συνάρτησης στον </a:t>
            </a:r>
            <a:r>
              <a:rPr lang="en-US" dirty="0"/>
              <a:t>controller</a:t>
            </a:r>
          </a:p>
          <a:p>
            <a:r>
              <a:rPr lang="el-GR" dirty="0"/>
              <a:t>Καλέστε τη συνάρτηση από την αντίστοιχη επικεφαλίδα στήλη στο κατάλληλο </a:t>
            </a:r>
            <a:r>
              <a:rPr lang="en-US" dirty="0"/>
              <a:t>event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36553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l-GR" dirty="0"/>
              <a:t>φίλτρα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/>
              <a:t>Είναι δυνατό να δημιουργήσετε δικά σας φίλτρα τα οποία θα υλοποιούν λογική που επιθυμείτε</a:t>
            </a:r>
          </a:p>
          <a:p>
            <a:r>
              <a:rPr lang="el-GR" dirty="0" err="1"/>
              <a:t>Προσθέτε</a:t>
            </a:r>
            <a:r>
              <a:rPr lang="el-GR" dirty="0"/>
              <a:t> στην εφαρμογή ένα νέο φίλτρο</a:t>
            </a:r>
          </a:p>
          <a:p>
            <a:r>
              <a:rPr lang="en-US" dirty="0" err="1"/>
              <a:t>app.filter</a:t>
            </a:r>
            <a:r>
              <a:rPr lang="en-US" dirty="0"/>
              <a:t>('</a:t>
            </a:r>
            <a:r>
              <a:rPr lang="en-US" b="1" dirty="0" err="1"/>
              <a:t>myFormat</a:t>
            </a:r>
            <a:r>
              <a:rPr lang="en-US" dirty="0"/>
              <a:t>', function() {</a:t>
            </a:r>
            <a:br>
              <a:rPr lang="en-US" dirty="0"/>
            </a:br>
            <a:r>
              <a:rPr lang="en-US" dirty="0"/>
              <a:t>return function(x) {</a:t>
            </a:r>
            <a:r>
              <a:rPr lang="el-GR" dirty="0"/>
              <a:t>}</a:t>
            </a:r>
          </a:p>
          <a:p>
            <a:pPr marL="0" indent="0">
              <a:buNone/>
            </a:pPr>
            <a:r>
              <a:rPr lang="el-GR" dirty="0"/>
              <a:t>}</a:t>
            </a:r>
          </a:p>
          <a:p>
            <a:r>
              <a:rPr lang="el-GR" dirty="0"/>
              <a:t>Καλείτε το φίλτρο με το όνομά του</a:t>
            </a:r>
          </a:p>
          <a:p>
            <a:pPr marL="0" indent="0">
              <a:buNone/>
            </a:pPr>
            <a:r>
              <a:rPr lang="en-US" dirty="0"/>
              <a:t>{{x | </a:t>
            </a:r>
            <a:r>
              <a:rPr lang="en-US" b="1" dirty="0" err="1"/>
              <a:t>myFormat</a:t>
            </a:r>
            <a:r>
              <a:rPr lang="en-US" dirty="0"/>
              <a:t>}}</a:t>
            </a:r>
            <a:endParaRPr lang="el-GR" dirty="0"/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97727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Στην </a:t>
            </a:r>
            <a:r>
              <a:rPr lang="en-US" dirty="0"/>
              <a:t>AngularJS </a:t>
            </a:r>
            <a:r>
              <a:rPr lang="el-GR" dirty="0"/>
              <a:t>τα </a:t>
            </a:r>
            <a:r>
              <a:rPr lang="en-US" dirty="0"/>
              <a:t>services </a:t>
            </a:r>
            <a:r>
              <a:rPr lang="el-GR" dirty="0"/>
              <a:t>είναι συναρτήσεις ή αντικείμενα της εφαρμογής σας</a:t>
            </a:r>
          </a:p>
          <a:p>
            <a:r>
              <a:rPr lang="el-GR" dirty="0"/>
              <a:t>Περιλαμβάνει 30 έτοιμα </a:t>
            </a:r>
            <a:r>
              <a:rPr lang="en-US" dirty="0"/>
              <a:t>services</a:t>
            </a:r>
          </a:p>
          <a:p>
            <a:r>
              <a:rPr lang="en-US" dirty="0"/>
              <a:t>To $location </a:t>
            </a:r>
            <a:r>
              <a:rPr lang="el-GR" dirty="0"/>
              <a:t>έχει μεθόδους/συναρτήσεις επιστρέφει την διεύθυνση της τρέχουσας σελίδας (π.χ. </a:t>
            </a:r>
            <a:r>
              <a:rPr lang="en-US" dirty="0"/>
              <a:t>$</a:t>
            </a:r>
            <a:r>
              <a:rPr lang="en-US" dirty="0" err="1"/>
              <a:t>location.absUrl</a:t>
            </a:r>
            <a:r>
              <a:rPr lang="en-US" dirty="0"/>
              <a:t>()</a:t>
            </a:r>
            <a:r>
              <a:rPr lang="el-GR" dirty="0"/>
              <a:t>)</a:t>
            </a:r>
          </a:p>
          <a:p>
            <a:r>
              <a:rPr lang="el-GR" dirty="0"/>
              <a:t>Να προτιμάτε να χρησιμοποιείτε τα </a:t>
            </a:r>
            <a:r>
              <a:rPr lang="en-US" dirty="0"/>
              <a:t>services </a:t>
            </a:r>
            <a:r>
              <a:rPr lang="el-GR" dirty="0"/>
              <a:t>έναντι του </a:t>
            </a:r>
            <a:r>
              <a:rPr lang="en-US" dirty="0"/>
              <a:t>DOM </a:t>
            </a:r>
            <a:r>
              <a:rPr lang="el-GR" dirty="0"/>
              <a:t>(π.χ. </a:t>
            </a:r>
            <a:r>
              <a:rPr lang="en-US" dirty="0" err="1"/>
              <a:t>window.location</a:t>
            </a:r>
            <a:r>
              <a:rPr lang="en-US" dirty="0"/>
              <a:t>)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58175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(2)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/>
              <a:t>Ένα πολύ ενδιαφέρον </a:t>
            </a:r>
            <a:r>
              <a:rPr lang="en-US" dirty="0"/>
              <a:t>service </a:t>
            </a:r>
            <a:r>
              <a:rPr lang="el-GR" dirty="0"/>
              <a:t>είναι το </a:t>
            </a:r>
            <a:r>
              <a:rPr lang="en-US" dirty="0"/>
              <a:t>$http</a:t>
            </a:r>
            <a:r>
              <a:rPr lang="el-GR" dirty="0"/>
              <a:t> που επιτρέπει την κλήση </a:t>
            </a:r>
            <a:r>
              <a:rPr lang="en-US" dirty="0"/>
              <a:t>http </a:t>
            </a:r>
            <a:r>
              <a:rPr lang="el-GR" dirty="0"/>
              <a:t>για λήψη δεδομένων</a:t>
            </a:r>
          </a:p>
          <a:p>
            <a:r>
              <a:rPr lang="el-GR" dirty="0"/>
              <a:t>Απαιτεί την πρόσβαση σε </a:t>
            </a:r>
            <a:r>
              <a:rPr lang="en-US" dirty="0"/>
              <a:t>server </a:t>
            </a:r>
            <a:r>
              <a:rPr lang="el-GR" dirty="0"/>
              <a:t>και επιτρέπει να χειρίζεστε την απάντηση</a:t>
            </a:r>
          </a:p>
          <a:p>
            <a:endParaRPr lang="el-GR" dirty="0"/>
          </a:p>
          <a:p>
            <a:r>
              <a:rPr lang="el-GR" dirty="0"/>
              <a:t>Τοποθετήστε το </a:t>
            </a:r>
            <a:r>
              <a:rPr lang="en-US" dirty="0"/>
              <a:t>httpget.html &amp; showme.html </a:t>
            </a:r>
            <a:r>
              <a:rPr lang="el-GR" dirty="0"/>
              <a:t>στο </a:t>
            </a:r>
          </a:p>
          <a:p>
            <a:pPr lvl="1"/>
            <a:r>
              <a:rPr lang="en-US" dirty="0" err="1"/>
              <a:t>xampp</a:t>
            </a:r>
            <a:r>
              <a:rPr lang="en-US" dirty="0"/>
              <a:t> </a:t>
            </a:r>
            <a:r>
              <a:rPr lang="el-GR" dirty="0"/>
              <a:t>φάκελο </a:t>
            </a:r>
            <a:r>
              <a:rPr lang="en-US" dirty="0" err="1"/>
              <a:t>htdocs</a:t>
            </a:r>
            <a:endParaRPr lang="en-US" dirty="0"/>
          </a:p>
          <a:p>
            <a:pPr lvl="1"/>
            <a:r>
              <a:rPr lang="en-US" dirty="0" err="1"/>
              <a:t>wampp</a:t>
            </a:r>
            <a:r>
              <a:rPr lang="en-US" dirty="0"/>
              <a:t> </a:t>
            </a:r>
            <a:r>
              <a:rPr lang="el-GR" dirty="0"/>
              <a:t>φάκελο </a:t>
            </a:r>
            <a:r>
              <a:rPr lang="en-US" dirty="0"/>
              <a:t>www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2781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(3)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/>
              <a:t>Στο παράδειγμα καλείται η συνάρτηση </a:t>
            </a:r>
            <a:r>
              <a:rPr lang="en-US" dirty="0"/>
              <a:t>$</a:t>
            </a:r>
            <a:r>
              <a:rPr lang="en-US" dirty="0" err="1"/>
              <a:t>http.get</a:t>
            </a:r>
            <a:r>
              <a:rPr lang="en-US" dirty="0"/>
              <a:t>()</a:t>
            </a:r>
          </a:p>
          <a:p>
            <a:r>
              <a:rPr lang="el-GR" dirty="0"/>
              <a:t>Υπάρχουν ακόμη οι:</a:t>
            </a:r>
          </a:p>
          <a:p>
            <a:r>
              <a:rPr lang="en-US" dirty="0"/>
              <a:t>.delete()</a:t>
            </a:r>
          </a:p>
          <a:p>
            <a:r>
              <a:rPr lang="en-US" dirty="0"/>
              <a:t>.get()</a:t>
            </a:r>
          </a:p>
          <a:p>
            <a:r>
              <a:rPr lang="en-US" dirty="0"/>
              <a:t>.head()</a:t>
            </a:r>
          </a:p>
          <a:p>
            <a:r>
              <a:rPr lang="en-US" dirty="0"/>
              <a:t>.</a:t>
            </a:r>
            <a:r>
              <a:rPr lang="en-US" dirty="0" err="1"/>
              <a:t>jsonp</a:t>
            </a:r>
            <a:r>
              <a:rPr lang="en-US" dirty="0"/>
              <a:t>()</a:t>
            </a:r>
          </a:p>
          <a:p>
            <a:r>
              <a:rPr lang="en-US" dirty="0"/>
              <a:t>.patch()</a:t>
            </a:r>
          </a:p>
          <a:p>
            <a:r>
              <a:rPr lang="en-US" dirty="0"/>
              <a:t>.post()</a:t>
            </a:r>
          </a:p>
          <a:p>
            <a:r>
              <a:rPr lang="en-US" dirty="0"/>
              <a:t>.put()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2471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(</a:t>
            </a:r>
            <a:r>
              <a:rPr lang="el-GR" dirty="0"/>
              <a:t>4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l-GR" dirty="0"/>
              <a:t>Η πλήρης σύνταξη της κλήσης είναι η </a:t>
            </a:r>
            <a:r>
              <a:rPr lang="en-US" dirty="0"/>
              <a:t>$http </a:t>
            </a:r>
            <a:r>
              <a:rPr lang="el-GR" dirty="0"/>
              <a:t>με παράμετρο ένα αντικείμενο που ορίζει την </a:t>
            </a:r>
            <a:r>
              <a:rPr lang="en-US" dirty="0"/>
              <a:t>http </a:t>
            </a:r>
            <a:r>
              <a:rPr lang="el-GR" dirty="0"/>
              <a:t>μέθοδο, τη διεύθυνση και τι θα πρέπει να γίνει σε επιτυχημένη κλήση ή αποτυχημένη κλήση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app 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 []);</a:t>
            </a:r>
            <a:br>
              <a:rPr lang="en-US" dirty="0"/>
            </a:b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myCtrl</a:t>
            </a:r>
            <a:r>
              <a:rPr lang="en-US" dirty="0"/>
              <a:t>', function($scope, $http) {</a:t>
            </a:r>
            <a:br>
              <a:rPr lang="en-US" dirty="0"/>
            </a:br>
            <a:r>
              <a:rPr lang="en-US" dirty="0"/>
              <a:t>    $http({</a:t>
            </a:r>
            <a:br>
              <a:rPr lang="en-US" dirty="0"/>
            </a:br>
            <a:r>
              <a:rPr lang="en-US" dirty="0"/>
              <a:t>        method : "GET",</a:t>
            </a:r>
            <a:br>
              <a:rPr lang="en-US" dirty="0"/>
            </a:br>
            <a:r>
              <a:rPr lang="en-US" dirty="0"/>
              <a:t>        </a:t>
            </a:r>
            <a:r>
              <a:rPr lang="en-US" dirty="0" err="1"/>
              <a:t>url</a:t>
            </a:r>
            <a:r>
              <a:rPr lang="en-US" dirty="0"/>
              <a:t> : "welcome.htm"</a:t>
            </a:r>
            <a:br>
              <a:rPr lang="en-US" dirty="0"/>
            </a:br>
            <a:r>
              <a:rPr lang="en-US" dirty="0"/>
              <a:t>    }).then(function </a:t>
            </a:r>
            <a:r>
              <a:rPr lang="en-US" dirty="0" err="1"/>
              <a:t>mySuccess</a:t>
            </a:r>
            <a:r>
              <a:rPr lang="en-US" dirty="0"/>
              <a:t>(response) {</a:t>
            </a:r>
            <a:br>
              <a:rPr lang="en-US" dirty="0"/>
            </a:br>
            <a:r>
              <a:rPr lang="en-US" dirty="0"/>
              <a:t>        $</a:t>
            </a:r>
            <a:r>
              <a:rPr lang="en-US" dirty="0" err="1"/>
              <a:t>scope.myWelcome</a:t>
            </a:r>
            <a:r>
              <a:rPr lang="en-US" dirty="0"/>
              <a:t> = </a:t>
            </a:r>
            <a:r>
              <a:rPr lang="en-US" dirty="0" err="1"/>
              <a:t>response.data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}, function </a:t>
            </a:r>
            <a:r>
              <a:rPr lang="en-US" dirty="0" err="1"/>
              <a:t>myError</a:t>
            </a:r>
            <a:r>
              <a:rPr lang="en-US" dirty="0"/>
              <a:t>(response) {</a:t>
            </a:r>
            <a:br>
              <a:rPr lang="en-US" dirty="0"/>
            </a:br>
            <a:r>
              <a:rPr lang="en-US" dirty="0"/>
              <a:t>        $</a:t>
            </a:r>
            <a:r>
              <a:rPr lang="en-US" dirty="0" err="1"/>
              <a:t>scope.myWelcome</a:t>
            </a:r>
            <a:r>
              <a:rPr lang="en-US" dirty="0"/>
              <a:t> = </a:t>
            </a:r>
            <a:r>
              <a:rPr lang="en-US" dirty="0" err="1"/>
              <a:t>response.statusText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 });</a:t>
            </a:r>
            <a:br>
              <a:rPr lang="en-US" dirty="0"/>
            </a:b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l-GR" dirty="0"/>
              <a:t>Δοκιμάστε την </a:t>
            </a:r>
            <a:r>
              <a:rPr lang="en-US" dirty="0"/>
              <a:t>httptypical.html. </a:t>
            </a:r>
            <a:r>
              <a:rPr lang="el-GR" dirty="0"/>
              <a:t>Διορθώστε τη ώστε να δείχνει στην </a:t>
            </a:r>
            <a:r>
              <a:rPr lang="en-US" dirty="0"/>
              <a:t>showme.html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9972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DOM Manipulation</a:t>
            </a:r>
          </a:p>
          <a:p>
            <a:r>
              <a:rPr lang="en-US" dirty="0"/>
              <a:t>Does not provide structure to your code </a:t>
            </a:r>
          </a:p>
          <a:p>
            <a:r>
              <a:rPr lang="en-US" dirty="0"/>
              <a:t>Does not allow for two way binding</a:t>
            </a:r>
          </a:p>
        </p:txBody>
      </p:sp>
    </p:spTree>
    <p:extLst>
      <p:ext uri="{BB962C8B-B14F-4D97-AF65-F5344CB8AC3E}">
        <p14:creationId xmlns:p14="http://schemas.microsoft.com/office/powerpoint/2010/main" val="3453419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r>
              <a:rPr lang="el-GR" dirty="0"/>
              <a:t> </a:t>
            </a:r>
            <a:r>
              <a:rPr lang="en-US" dirty="0"/>
              <a:t>Status (5)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response </a:t>
            </a:r>
            <a:r>
              <a:rPr lang="el-GR" dirty="0"/>
              <a:t>από το </a:t>
            </a:r>
            <a:r>
              <a:rPr lang="en-US" dirty="0"/>
              <a:t>server </a:t>
            </a:r>
            <a:r>
              <a:rPr lang="el-GR" dirty="0"/>
              <a:t>είναι ένα αντικείμενο με ιδιότητες:</a:t>
            </a:r>
          </a:p>
          <a:p>
            <a:r>
              <a:rPr lang="en-US" dirty="0"/>
              <a:t>.</a:t>
            </a:r>
            <a:r>
              <a:rPr lang="en-US" dirty="0" err="1"/>
              <a:t>config</a:t>
            </a:r>
            <a:r>
              <a:rPr lang="en-US" dirty="0"/>
              <a:t> </a:t>
            </a:r>
            <a:r>
              <a:rPr lang="el-GR" dirty="0"/>
              <a:t>το αντικείμενο που χρησιμοποιήθηκε για την κλήση</a:t>
            </a:r>
            <a:r>
              <a:rPr lang="en-US" dirty="0"/>
              <a:t>.</a:t>
            </a:r>
          </a:p>
          <a:p>
            <a:r>
              <a:rPr lang="en-US" dirty="0"/>
              <a:t>.data </a:t>
            </a:r>
            <a:r>
              <a:rPr lang="el-GR" dirty="0"/>
              <a:t>ένα </a:t>
            </a:r>
            <a:r>
              <a:rPr lang="en-US" dirty="0"/>
              <a:t>string </a:t>
            </a:r>
            <a:r>
              <a:rPr lang="el-GR" dirty="0"/>
              <a:t>ή </a:t>
            </a:r>
            <a:r>
              <a:rPr lang="en-US" dirty="0"/>
              <a:t>object </a:t>
            </a:r>
            <a:r>
              <a:rPr lang="el-GR" dirty="0"/>
              <a:t>που επιστρέφεται</a:t>
            </a:r>
            <a:r>
              <a:rPr lang="en-US" dirty="0"/>
              <a:t>.</a:t>
            </a:r>
          </a:p>
          <a:p>
            <a:r>
              <a:rPr lang="en-US" dirty="0"/>
              <a:t>.headers </a:t>
            </a:r>
          </a:p>
          <a:p>
            <a:r>
              <a:rPr lang="en-US" dirty="0"/>
              <a:t>.status </a:t>
            </a:r>
            <a:r>
              <a:rPr lang="el-GR" dirty="0"/>
              <a:t>ένας αριθμός που ορίζει το </a:t>
            </a:r>
            <a:r>
              <a:rPr lang="en-US" dirty="0"/>
              <a:t>HTTP status.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11880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r>
              <a:rPr lang="el-GR" dirty="0"/>
              <a:t> </a:t>
            </a:r>
            <a:r>
              <a:rPr lang="en-US" dirty="0"/>
              <a:t>JSON (6)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Μπορεί κανείς να δεχθεί δεδομένα σε οργάνωση-μορφοποίηση </a:t>
            </a:r>
            <a:r>
              <a:rPr lang="en-US" dirty="0"/>
              <a:t>JSON.</a:t>
            </a:r>
          </a:p>
          <a:p>
            <a:r>
              <a:rPr lang="el-GR" dirty="0"/>
              <a:t>Στο παράδειγμα καλείται μία διεύθυνση στο </a:t>
            </a:r>
            <a:r>
              <a:rPr lang="en-US" dirty="0"/>
              <a:t>internet </a:t>
            </a:r>
            <a:r>
              <a:rPr lang="el-GR" dirty="0"/>
              <a:t>που επιστρέφει ένα αντικείμενο </a:t>
            </a:r>
            <a:r>
              <a:rPr lang="en-US" dirty="0"/>
              <a:t>JSON </a:t>
            </a:r>
            <a:r>
              <a:rPr lang="el-GR" dirty="0"/>
              <a:t>με </a:t>
            </a:r>
            <a:r>
              <a:rPr lang="en-US" dirty="0"/>
              <a:t>15 </a:t>
            </a:r>
            <a:r>
              <a:rPr lang="el-GR" dirty="0"/>
              <a:t>εγγραφές/πελάτες σε έναν πίνακα με όνομα </a:t>
            </a:r>
            <a:r>
              <a:rPr lang="en-US" dirty="0"/>
              <a:t>records.</a:t>
            </a:r>
            <a:endParaRPr lang="el-GR" dirty="0"/>
          </a:p>
          <a:p>
            <a:r>
              <a:rPr lang="el-GR" dirty="0"/>
              <a:t>Μπορείτε να μορφοποιήσετε τα αποτελέσματα σε πίνακα με </a:t>
            </a:r>
            <a:r>
              <a:rPr lang="en-US" dirty="0"/>
              <a:t>ng-repeat</a:t>
            </a:r>
            <a:r>
              <a:rPr lang="el-GR" dirty="0"/>
              <a:t> στο </a:t>
            </a:r>
            <a:r>
              <a:rPr lang="en-US" dirty="0" err="1"/>
              <a:t>tr</a:t>
            </a:r>
            <a:endParaRPr lang="en-US" dirty="0"/>
          </a:p>
          <a:p>
            <a:r>
              <a:rPr lang="el-GR" dirty="0"/>
              <a:t>Τροποποιήστε κατάλληλα το </a:t>
            </a:r>
            <a:r>
              <a:rPr lang="en-US" dirty="0" err="1"/>
              <a:t>servicesJSON</a:t>
            </a:r>
            <a:r>
              <a:rPr lang="en-US" dirty="0"/>
              <a:t> </a:t>
            </a:r>
            <a:r>
              <a:rPr lang="el-GR" dirty="0"/>
              <a:t>ώστε να φαίνεται ως πίνακας δύο στηλών</a:t>
            </a:r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33569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</a:t>
            </a:r>
            <a:r>
              <a:rPr lang="en-US" dirty="0" err="1"/>
              <a:t>ables</a:t>
            </a:r>
            <a:r>
              <a:rPr lang="en-US" dirty="0"/>
              <a:t> CSS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l-GR" dirty="0"/>
              <a:t>Μπορείτε επιπλέον να κάνετε δυναμικά μορφοποιήσεις στους πίνακες όπως π.χ.</a:t>
            </a:r>
          </a:p>
          <a:p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 , td {</a:t>
            </a:r>
            <a:br>
              <a:rPr lang="en-US" dirty="0"/>
            </a:br>
            <a:r>
              <a:rPr lang="en-US" dirty="0"/>
              <a:t>  border: 1px solid grey;</a:t>
            </a:r>
            <a:br>
              <a:rPr lang="en-US" dirty="0"/>
            </a:br>
            <a:r>
              <a:rPr lang="en-US" dirty="0"/>
              <a:t>  border-collapse: collapse;</a:t>
            </a:r>
            <a:br>
              <a:rPr lang="en-US" dirty="0"/>
            </a:br>
            <a:r>
              <a:rPr lang="en-US" dirty="0"/>
              <a:t>  padding: 5px;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table </a:t>
            </a:r>
            <a:r>
              <a:rPr lang="en-US" dirty="0" err="1"/>
              <a:t>tr:nth-child</a:t>
            </a:r>
            <a:r>
              <a:rPr lang="en-US" dirty="0"/>
              <a:t>(odd) {</a:t>
            </a:r>
            <a:br>
              <a:rPr lang="en-US" dirty="0"/>
            </a:br>
            <a:r>
              <a:rPr lang="en-US" dirty="0"/>
              <a:t>  background-color: #f1f1f1;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table </a:t>
            </a:r>
            <a:r>
              <a:rPr lang="en-US" dirty="0" err="1"/>
              <a:t>tr:nth-child</a:t>
            </a:r>
            <a:r>
              <a:rPr lang="en-US" dirty="0"/>
              <a:t>(even) {</a:t>
            </a:r>
            <a:br>
              <a:rPr lang="en-US" dirty="0"/>
            </a:br>
            <a:r>
              <a:rPr lang="en-US" dirty="0"/>
              <a:t>  background-color: #</a:t>
            </a:r>
            <a:r>
              <a:rPr lang="en-US" dirty="0" err="1"/>
              <a:t>ffffff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&lt;/style&gt;</a:t>
            </a:r>
            <a:endParaRPr lang="el-GR" dirty="0"/>
          </a:p>
          <a:p>
            <a:endParaRPr lang="el-GR" dirty="0"/>
          </a:p>
          <a:p>
            <a:r>
              <a:rPr lang="el-GR" dirty="0"/>
              <a:t>Προσθέστε τη μορφοποίηση στο </a:t>
            </a:r>
            <a:r>
              <a:rPr lang="en-US" dirty="0"/>
              <a:t>httpJSON.html </a:t>
            </a:r>
            <a:r>
              <a:rPr lang="el-GR" dirty="0"/>
              <a:t>με τον πίνακα πλέον και μία ακόμη στήλη με αύξοντα αριθμό</a:t>
            </a:r>
          </a:p>
          <a:p>
            <a:r>
              <a:rPr lang="en-US" dirty="0"/>
              <a:t>    &lt;td&gt;{{ $index + 1 }}&lt;/td&gt;</a:t>
            </a:r>
            <a:br>
              <a:rPr lang="en-US" dirty="0"/>
            </a:br>
            <a:endParaRPr lang="el-GR" dirty="0"/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86287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23F209-68FC-4A16-8A24-EB00C072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ng-options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84A3B99-D35C-4C4D-B2D7-31D51C3C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Με το </a:t>
            </a:r>
            <a:r>
              <a:rPr lang="en-US" dirty="0"/>
              <a:t>ng-options </a:t>
            </a:r>
            <a:r>
              <a:rPr lang="el-GR" dirty="0"/>
              <a:t>είναι δυνατό να δημιουργήσετε μία λίστα καταρράκτη –</a:t>
            </a:r>
            <a:r>
              <a:rPr lang="en-US" dirty="0"/>
              <a:t>dropdown</a:t>
            </a:r>
            <a:endParaRPr lang="el-GR" dirty="0"/>
          </a:p>
          <a:p>
            <a:r>
              <a:rPr lang="en-US" dirty="0"/>
              <a:t>Dropdowns </a:t>
            </a:r>
            <a:r>
              <a:rPr lang="el-GR" dirty="0"/>
              <a:t>με </a:t>
            </a:r>
            <a:r>
              <a:rPr lang="en-US" dirty="0"/>
              <a:t>ng-options </a:t>
            </a:r>
            <a:r>
              <a:rPr lang="el-GR" dirty="0"/>
              <a:t>επιτρέπουν οι επιλεγόμενη τιμή να είναι αντικείμενο ενώ με χρήση της </a:t>
            </a:r>
            <a:r>
              <a:rPr lang="en-US" dirty="0"/>
              <a:t>ng-repeat</a:t>
            </a:r>
            <a:r>
              <a:rPr lang="el-GR" dirty="0"/>
              <a:t> θα πρέπει να είναι </a:t>
            </a:r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14777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23F209-68FC-4A16-8A24-EB00C072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 list 2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84A3B99-D35C-4C4D-B2D7-31D51C3C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object with key-value pairs: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scope.cars</a:t>
            </a:r>
            <a:r>
              <a:rPr lang="en-US" dirty="0"/>
              <a:t> = {</a:t>
            </a:r>
            <a:br>
              <a:rPr lang="en-US" dirty="0"/>
            </a:br>
            <a:r>
              <a:rPr lang="en-US" dirty="0"/>
              <a:t>    car01 : "Ford",</a:t>
            </a:r>
            <a:br>
              <a:rPr lang="en-US" dirty="0"/>
            </a:br>
            <a:r>
              <a:rPr lang="en-US" dirty="0"/>
              <a:t>    car02 : "Fiat",</a:t>
            </a:r>
            <a:br>
              <a:rPr lang="en-US" dirty="0"/>
            </a:br>
            <a:r>
              <a:rPr lang="en-US" dirty="0"/>
              <a:t>    car03 : "Volvo"</a:t>
            </a:r>
            <a:br>
              <a:rPr lang="en-US" dirty="0"/>
            </a:br>
            <a:r>
              <a:rPr lang="en-US" dirty="0"/>
              <a:t>};</a:t>
            </a:r>
          </a:p>
          <a:p>
            <a:r>
              <a:rPr lang="en-US" dirty="0"/>
              <a:t>The </a:t>
            </a:r>
            <a:r>
              <a:rPr lang="en-US" b="1" dirty="0"/>
              <a:t>value</a:t>
            </a:r>
            <a:r>
              <a:rPr lang="en-US" dirty="0"/>
              <a:t> in a key-</a:t>
            </a:r>
            <a:r>
              <a:rPr lang="en-US" b="1" dirty="0"/>
              <a:t>value</a:t>
            </a:r>
            <a:r>
              <a:rPr lang="en-US" dirty="0"/>
              <a:t> pair can also be an object: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scope.cars</a:t>
            </a:r>
            <a:r>
              <a:rPr lang="en-US" dirty="0"/>
              <a:t> = {</a:t>
            </a:r>
            <a:br>
              <a:rPr lang="en-US" dirty="0"/>
            </a:br>
            <a:r>
              <a:rPr lang="en-US" dirty="0"/>
              <a:t>car01 : {brand : "Ford", model : "Mustang", color : "red"},</a:t>
            </a:r>
            <a:br>
              <a:rPr lang="en-US" dirty="0"/>
            </a:br>
            <a:r>
              <a:rPr lang="en-US" dirty="0"/>
              <a:t>car02 : {brand : "Fiat", model : "500", color : "white"},</a:t>
            </a:r>
            <a:br>
              <a:rPr lang="en-US" dirty="0"/>
            </a:br>
            <a:r>
              <a:rPr lang="en-US" dirty="0"/>
              <a:t>car03 : {brand : "Volvo", model : "XC90", color : "black"}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68780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0A3511-EBBE-4255-9F1C-F0805457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F59E738-B7BF-46DC-B380-55A7EE4E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JSON: 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N</a:t>
            </a:r>
            <a:r>
              <a:rPr lang="en-US" dirty="0"/>
              <a:t>otation.</a:t>
            </a:r>
          </a:p>
          <a:p>
            <a:r>
              <a:rPr lang="en-US" dirty="0"/>
              <a:t>JSON is a syntax for storing and exchanging data.</a:t>
            </a:r>
          </a:p>
          <a:p>
            <a:r>
              <a:rPr lang="en-US" dirty="0"/>
              <a:t>JSON is text, written with JavaScript object notation.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58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DD19B5-5D1E-48B1-8816-39D881AB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Cross-Site HTTP Requests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B8553A9-4B67-4CE8-AC58-32749578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Requests for data from a different server (than the requesting page), are called </a:t>
            </a:r>
            <a:r>
              <a:rPr lang="en-US" b="1" dirty="0"/>
              <a:t>cross-site</a:t>
            </a:r>
            <a:r>
              <a:rPr lang="en-US" dirty="0"/>
              <a:t> HTTP requests.</a:t>
            </a:r>
          </a:p>
          <a:p>
            <a:r>
              <a:rPr lang="en-US" dirty="0"/>
              <a:t>Cross-site requests are common on the web. Many pages load CSS, images, and scripts from different servers.</a:t>
            </a:r>
          </a:p>
          <a:p>
            <a:r>
              <a:rPr lang="en-US" dirty="0"/>
              <a:t>In modern browsers, cross-site HTTP requests </a:t>
            </a:r>
            <a:r>
              <a:rPr lang="en-US" b="1" dirty="0"/>
              <a:t>from scripts</a:t>
            </a:r>
            <a:r>
              <a:rPr lang="en-US" dirty="0"/>
              <a:t> are restricted to </a:t>
            </a:r>
            <a:r>
              <a:rPr lang="en-US" b="1" dirty="0"/>
              <a:t>same site</a:t>
            </a:r>
            <a:r>
              <a:rPr lang="en-US" dirty="0"/>
              <a:t> for security reasons.</a:t>
            </a:r>
          </a:p>
          <a:p>
            <a:r>
              <a:rPr lang="en-US" dirty="0"/>
              <a:t>The following line, in our PHP examples, has been added to allow cross-site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52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2AD8E5-1BF3-4BA2-9BF9-49D19CD8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 Code PHP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C3A253B-2447-4013-A9BA-2F80C474B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&lt;?php</a:t>
            </a:r>
            <a:br>
              <a:rPr lang="en-US" dirty="0"/>
            </a:br>
            <a:r>
              <a:rPr lang="en-US" dirty="0"/>
              <a:t>header("Access-Control-Allow-Origin: *");</a:t>
            </a:r>
            <a:br>
              <a:rPr lang="en-US" dirty="0"/>
            </a:br>
            <a:r>
              <a:rPr lang="en-US" dirty="0"/>
              <a:t>header("Content-Type: application/json; charset=UTF-8");?&gt;</a:t>
            </a:r>
          </a:p>
        </p:txBody>
      </p:sp>
    </p:spTree>
    <p:extLst>
      <p:ext uri="{BB962C8B-B14F-4D97-AF65-F5344CB8AC3E}">
        <p14:creationId xmlns:p14="http://schemas.microsoft.com/office/powerpoint/2010/main" val="370503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Javascript</a:t>
            </a:r>
            <a:r>
              <a:rPr lang="en-US" dirty="0"/>
              <a:t> MV*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BackboneJS</a:t>
            </a:r>
            <a:endParaRPr lang="en-US" dirty="0"/>
          </a:p>
          <a:p>
            <a:r>
              <a:rPr lang="en-US" dirty="0" err="1"/>
              <a:t>EmberJS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ngularJS vs. Backbone.js vs. Ember.js   Choosing Your JS Frame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124200"/>
            <a:ext cx="71151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2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Two-way Data Binding – Model as single source of truth </a:t>
            </a:r>
          </a:p>
          <a:p>
            <a:r>
              <a:rPr lang="en-US" dirty="0"/>
              <a:t>Directives – Extend HTML</a:t>
            </a:r>
          </a:p>
          <a:p>
            <a:r>
              <a:rPr lang="en-US" dirty="0"/>
              <a:t>MVC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Testing </a:t>
            </a:r>
          </a:p>
          <a:p>
            <a:r>
              <a:rPr lang="en-US" dirty="0"/>
              <a:t>Deep Linking (Map URL to route Definition) </a:t>
            </a:r>
          </a:p>
          <a:p>
            <a:r>
              <a:rPr lang="en-US" dirty="0"/>
              <a:t>Server-Side Communication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2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&lt;html </a:t>
            </a:r>
            <a:r>
              <a:rPr lang="en-US" b="1" dirty="0" err="1"/>
              <a:t>ng</a:t>
            </a:r>
            <a:r>
              <a:rPr lang="en-US" b="1" dirty="0"/>
              <a:t>-app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&lt;head&gt;</a:t>
            </a:r>
          </a:p>
          <a:p>
            <a:pPr>
              <a:buNone/>
            </a:pPr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='angular.js'&gt;&lt;/script&gt;</a:t>
            </a:r>
          </a:p>
          <a:p>
            <a:pPr>
              <a:buNone/>
            </a:pPr>
            <a:r>
              <a:rPr lang="en-US" dirty="0"/>
              <a:t>&lt;/head&gt;</a:t>
            </a:r>
          </a:p>
          <a:p>
            <a:pPr>
              <a:buNone/>
            </a:pPr>
            <a:r>
              <a:rPr lang="en-US" dirty="0"/>
              <a:t>&lt;body&gt;</a:t>
            </a:r>
          </a:p>
          <a:p>
            <a:pPr>
              <a:buNone/>
            </a:pPr>
            <a:r>
              <a:rPr lang="en-US" dirty="0"/>
              <a:t>  &lt;input </a:t>
            </a:r>
            <a:r>
              <a:rPr lang="en-US" b="1" dirty="0" err="1"/>
              <a:t>ng</a:t>
            </a:r>
            <a:r>
              <a:rPr lang="en-US" b="1" dirty="0"/>
              <a:t>-model</a:t>
            </a:r>
            <a:r>
              <a:rPr lang="en-US" dirty="0"/>
              <a:t>='user.name'&gt;</a:t>
            </a:r>
          </a:p>
          <a:p>
            <a:pPr>
              <a:buNone/>
            </a:pPr>
            <a:r>
              <a:rPr lang="en-US" dirty="0"/>
              <a:t>  &lt;div </a:t>
            </a:r>
            <a:r>
              <a:rPr lang="en-US" b="1" dirty="0" err="1"/>
              <a:t>ng</a:t>
            </a:r>
            <a:r>
              <a:rPr lang="en-US" b="1" dirty="0"/>
              <a:t>-show</a:t>
            </a:r>
            <a:r>
              <a:rPr lang="en-US" dirty="0"/>
              <a:t>='user.name'&gt;Hi </a:t>
            </a:r>
            <a:r>
              <a:rPr lang="en-US" b="1" dirty="0"/>
              <a:t>{{user.name}}&lt;/</a:t>
            </a:r>
            <a:r>
              <a:rPr lang="en-US" dirty="0"/>
              <a:t>div&gt;</a:t>
            </a:r>
          </a:p>
          <a:p>
            <a:pPr>
              <a:buNone/>
            </a:pPr>
            <a:r>
              <a:rPr lang="en-US" dirty="0"/>
              <a:t>&lt;/body&gt;</a:t>
            </a:r>
          </a:p>
          <a:p>
            <a:pPr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8016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(Data)	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45720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(Logic)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(UI)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895600" y="28575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34000" y="3352800"/>
            <a:ext cx="1295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05000" y="3352800"/>
            <a:ext cx="1524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0" y="28194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0" y="41910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0" y="4419600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35472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48768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35052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48768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 Classes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867400" y="3429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2286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JS Objects</a:t>
            </a:r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3276600" y="2743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76600" y="53340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3886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4767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2338</Words>
  <Application>Microsoft Office PowerPoint</Application>
  <PresentationFormat>Προβολή στην οθόνη (4:3)</PresentationFormat>
  <Paragraphs>488</Paragraphs>
  <Slides>47</Slides>
  <Notes>8</Notes>
  <HiddenSlides>1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47</vt:i4>
      </vt:variant>
    </vt:vector>
  </HeadingPairs>
  <TitlesOfParts>
    <vt:vector size="50" baseType="lpstr">
      <vt:lpstr>Arial</vt:lpstr>
      <vt:lpstr>Calibri</vt:lpstr>
      <vt:lpstr>Θέμα του Office</vt:lpstr>
      <vt:lpstr>Angular JS</vt:lpstr>
      <vt:lpstr>What is AngularJS</vt:lpstr>
      <vt:lpstr>Why AngularJS</vt:lpstr>
      <vt:lpstr>jQuery</vt:lpstr>
      <vt:lpstr>Other Javascript MV* Frameworks</vt:lpstr>
      <vt:lpstr>Features of AngularJS</vt:lpstr>
      <vt:lpstr>Data Binding</vt:lpstr>
      <vt:lpstr>MVC</vt:lpstr>
      <vt:lpstr>MVC</vt:lpstr>
      <vt:lpstr>MVC</vt:lpstr>
      <vt:lpstr>Hello HTML</vt:lpstr>
      <vt:lpstr>Hello Javascript</vt:lpstr>
      <vt:lpstr>Hello JQuery</vt:lpstr>
      <vt:lpstr>Hello AngularJS</vt:lpstr>
      <vt:lpstr>Demo 3</vt:lpstr>
      <vt:lpstr>Εκτελέσιμο min</vt:lpstr>
      <vt:lpstr>Βασικά ορίσματα</vt:lpstr>
      <vt:lpstr>Εκφράσεις</vt:lpstr>
      <vt:lpstr>Εκφράσεις</vt:lpstr>
      <vt:lpstr>Εκφράσεις (2) επί τόπου</vt:lpstr>
      <vt:lpstr>Strings &amp; Objects &amp; Arrays</vt:lpstr>
      <vt:lpstr>Modules &amp; controllers</vt:lpstr>
      <vt:lpstr>Module</vt:lpstr>
      <vt:lpstr>Directives</vt:lpstr>
      <vt:lpstr>Επανάληψη ετικετών</vt:lpstr>
      <vt:lpstr>ng-model</vt:lpstr>
      <vt:lpstr>ng-model status</vt:lpstr>
      <vt:lpstr>controller</vt:lpstr>
      <vt:lpstr>controller (2)</vt:lpstr>
      <vt:lpstr>controller (2)</vt:lpstr>
      <vt:lpstr>$scope</vt:lpstr>
      <vt:lpstr>$rootScope</vt:lpstr>
      <vt:lpstr>Φίλτρα</vt:lpstr>
      <vt:lpstr>ταξινόμηση</vt:lpstr>
      <vt:lpstr>Custom φίλτρα</vt:lpstr>
      <vt:lpstr>Services</vt:lpstr>
      <vt:lpstr>Services (2)</vt:lpstr>
      <vt:lpstr>Services (3)</vt:lpstr>
      <vt:lpstr>Services (4)</vt:lpstr>
      <vt:lpstr>Services Status (5)</vt:lpstr>
      <vt:lpstr>Services JSON (6)</vt:lpstr>
      <vt:lpstr>Τables CSS</vt:lpstr>
      <vt:lpstr>ng-options</vt:lpstr>
      <vt:lpstr>Dropdown list 2</vt:lpstr>
      <vt:lpstr>JSON</vt:lpstr>
      <vt:lpstr>Cross-Site HTTP Requests</vt:lpstr>
      <vt:lpstr>Server Code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refoman queen</dc:creator>
  <cp:lastModifiedBy>Σακκόπουλος Ευάγγελος</cp:lastModifiedBy>
  <cp:revision>72</cp:revision>
  <dcterms:created xsi:type="dcterms:W3CDTF">2018-05-16T20:29:17Z</dcterms:created>
  <dcterms:modified xsi:type="dcterms:W3CDTF">2018-05-24T18:07:00Z</dcterms:modified>
</cp:coreProperties>
</file>