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63" r:id="rId5"/>
    <p:sldId id="264" r:id="rId6"/>
    <p:sldId id="265" r:id="rId7"/>
    <p:sldId id="305" r:id="rId8"/>
    <p:sldId id="307" r:id="rId9"/>
    <p:sldId id="308" r:id="rId10"/>
    <p:sldId id="30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64" autoAdjust="0"/>
    <p:restoredTop sz="94660"/>
  </p:normalViewPr>
  <p:slideViewPr>
    <p:cSldViewPr snapToGrid="0">
      <p:cViewPr varScale="1">
        <p:scale>
          <a:sx n="71" d="100"/>
          <a:sy n="71" d="100"/>
        </p:scale>
        <p:origin x="90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F376499-6EE8-4D38-B319-ABC241858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BC82BB01-A2A5-4CD1-BBA5-D7694E4452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FFC6232A-CD37-492B-8041-EA321F21D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EFEB-0B81-42F8-8FB1-26086F8C60F6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A540A2E0-C801-4AA9-8A16-FABCE0F0C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4C0F9697-F9A7-48AE-B1CD-5CA8D0A28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BE18-551E-4380-913F-2DCE60082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8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00BCDA5-1072-4C59-8EA1-DBA293453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A4B50CFE-9406-4ADE-AED7-19FC09AE65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ACBE3FE5-B7C3-44AB-8727-E5207A076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EFEB-0B81-42F8-8FB1-26086F8C60F6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3FF0E76-BB78-4886-8E71-019BBFB0B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75D4A8DB-9F9C-402B-98C8-E123378D9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BE18-551E-4380-913F-2DCE60082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836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3E17E002-12E0-4936-A739-3A8DF82F46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28978432-C4BD-4CC7-8E29-5E776FE78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0A28CF4C-85FA-4E55-B6BC-FB3CC5E42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EFEB-0B81-42F8-8FB1-26086F8C60F6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7581E30D-9B04-4FE4-A2A1-F898D1B7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3C69408A-E0FB-48B9-8B5B-68C825B57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BE18-551E-4380-913F-2DCE60082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A940055-2CAD-4846-B72F-D27918B0D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06FEC77-F62A-4117-8A90-755E67536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80F9131E-D717-4FBC-8AAA-A4199F983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EFEB-0B81-42F8-8FB1-26086F8C60F6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34912D33-248E-4711-86B6-AB38B12FE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AE3D7F0B-A28E-4414-9BAF-93E9612B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BE18-551E-4380-913F-2DCE60082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74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59C64E7-4B4A-4AFB-BC3C-7BEFBC7B4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675DEEBE-C86B-4E4B-B81D-78F91BDC9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4ECB6B7D-03E8-44A4-A593-6B21843DE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EFEB-0B81-42F8-8FB1-26086F8C60F6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60D5DDBD-A6ED-442B-AA10-4C29FA99D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74BC8252-DFEB-4C7F-B3C7-0C2A1423B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BE18-551E-4380-913F-2DCE60082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31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C0103E1-2B65-4BAF-AFB3-2B2CA2091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CDD1111-BD9E-4648-9AA9-7351249B4E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20A5DD5F-7E1A-4ACB-92C6-615AA550B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C888733E-D723-47D5-B364-382A1C8E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EFEB-0B81-42F8-8FB1-26086F8C60F6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588C75FE-AB84-41D4-8317-C3DB60CFA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7BD2A312-E787-4B90-878F-5ACED1AA2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BE18-551E-4380-913F-2DCE60082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11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186D77B-AC45-4131-A618-D7E29E293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0D8A877-8721-48F1-A51E-E1496AFCB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3A55261D-0847-436D-947D-A71963D91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63975704-785B-4225-9655-FDC33B6DFE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09D2E0A2-CF4D-4A22-8A1D-B08153AAAF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7E5887F3-3371-4900-BA6A-0CA67D155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EFEB-0B81-42F8-8FB1-26086F8C60F6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A6036B2C-A026-44F7-B9B0-F5888DECA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E5F3E05F-1961-4906-ACB7-69CDFE868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BE18-551E-4380-913F-2DCE60082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5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D64464B-1969-48BD-BADF-FF3C0CB2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808D020B-D2DA-4234-95D5-BBA9F97DD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EFEB-0B81-42F8-8FB1-26086F8C60F6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B99CAE73-7293-4E87-B289-5E889708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9BDE685A-64D4-40FC-9E2B-A6F71C7EF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BE18-551E-4380-913F-2DCE60082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5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CEC706DB-94B9-4AA4-BA10-AD3ACAF07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EFEB-0B81-42F8-8FB1-26086F8C60F6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14379033-E758-4FC9-BB0F-8DCCF3096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CC1239DB-429C-440B-8CAD-7F4341330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BE18-551E-4380-913F-2DCE60082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1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6FDF956-82E4-42C2-8EFE-30E355584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90B093C-9E75-423D-9034-4A8C23DAA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85CD353A-9849-47F6-B515-EB53C4AC1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FCB058AB-BB24-49B5-8BB4-A4C7FD156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EFEB-0B81-42F8-8FB1-26086F8C60F6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61C002DC-01B6-4312-AF17-7787BF130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0A48CA5C-F962-4F51-B558-76C0B6A49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BE18-551E-4380-913F-2DCE60082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27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91DB036-610F-4010-968D-FABEE10BC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7DAD9BBE-291D-47A5-A39C-F8FDCE91BE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19CB29A2-423E-4698-8161-03E0E3C47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85B3CDDA-ABBB-4D7D-9BE0-CBCB20CEF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EFEB-0B81-42F8-8FB1-26086F8C60F6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2633A059-5672-4137-8251-8A9D883C3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CA5A8C65-01E6-4211-BA27-B2443348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BE18-551E-4380-913F-2DCE60082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21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2008700B-1F48-4A5F-9B3D-FC1F4AF6C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5D82D8A-70BC-4CFD-AB52-647F78856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B6DA2124-8259-433D-9DC5-867B16C46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DEFEB-0B81-42F8-8FB1-26086F8C60F6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6D665C1-A5B1-40D5-A6EB-8440F70A48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678A9793-1DC1-46FF-8BE2-90BDEB6A7E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EBE18-551E-4380-913F-2DCE60082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10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 JS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brief Introduction</a:t>
            </a:r>
          </a:p>
        </p:txBody>
      </p:sp>
    </p:spTree>
    <p:extLst>
      <p:ext uri="{BB962C8B-B14F-4D97-AF65-F5344CB8AC3E}">
        <p14:creationId xmlns:p14="http://schemas.microsoft.com/office/powerpoint/2010/main" val="2805679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2050" name="Picture 2" descr="Stars on GitHub Projects for Angular vs React vs V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88260"/>
            <a:ext cx="9811871" cy="6408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782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	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MVC </a:t>
            </a:r>
            <a:r>
              <a:rPr lang="en-US" dirty="0" err="1"/>
              <a:t>Javascript</a:t>
            </a:r>
            <a:r>
              <a:rPr lang="en-US" dirty="0"/>
              <a:t> Framework by Google for </a:t>
            </a:r>
            <a:br>
              <a:rPr lang="en-US" dirty="0"/>
            </a:br>
            <a:r>
              <a:rPr lang="en-US" dirty="0"/>
              <a:t>Rich Web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2614613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</a:t>
            </a:r>
            <a:r>
              <a:rPr lang="en-US" dirty="0" err="1"/>
              <a:t>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Two-way Data Binding – </a:t>
            </a:r>
            <a:br>
              <a:rPr lang="en-US" dirty="0"/>
            </a:br>
            <a:r>
              <a:rPr lang="en-US" dirty="0"/>
              <a:t>Model as single source of truth </a:t>
            </a:r>
          </a:p>
          <a:p>
            <a:r>
              <a:rPr lang="en-US" dirty="0"/>
              <a:t>Directives – Extend HTML</a:t>
            </a:r>
          </a:p>
          <a:p>
            <a:r>
              <a:rPr lang="en-US" dirty="0"/>
              <a:t>MVC</a:t>
            </a:r>
          </a:p>
          <a:p>
            <a:r>
              <a:rPr lang="en-US" dirty="0"/>
              <a:t>Dependency Injection</a:t>
            </a:r>
          </a:p>
          <a:p>
            <a:r>
              <a:rPr lang="en-US" dirty="0"/>
              <a:t>Testing </a:t>
            </a:r>
          </a:p>
          <a:p>
            <a:r>
              <a:rPr lang="en-US" dirty="0"/>
              <a:t>Deep Linking (Map URL to route Definition) </a:t>
            </a:r>
          </a:p>
          <a:p>
            <a:r>
              <a:rPr lang="en-US" dirty="0"/>
              <a:t>Server-Side Communication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423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&lt;html </a:t>
            </a:r>
            <a:r>
              <a:rPr lang="en-US" b="1" dirty="0" err="1"/>
              <a:t>ng</a:t>
            </a:r>
            <a:r>
              <a:rPr lang="en-US" b="1" dirty="0"/>
              <a:t>-app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/>
              <a:t>&lt;head&gt;</a:t>
            </a:r>
          </a:p>
          <a:p>
            <a:pPr>
              <a:buNone/>
            </a:pPr>
            <a:r>
              <a:rPr lang="en-US" dirty="0"/>
              <a:t>  &lt;script </a:t>
            </a:r>
            <a:r>
              <a:rPr lang="en-US" dirty="0" err="1"/>
              <a:t>src</a:t>
            </a:r>
            <a:r>
              <a:rPr lang="en-US" dirty="0"/>
              <a:t>='angular.js'&gt;&lt;/script&gt;</a:t>
            </a:r>
          </a:p>
          <a:p>
            <a:pPr>
              <a:buNone/>
            </a:pPr>
            <a:r>
              <a:rPr lang="en-US" dirty="0"/>
              <a:t>&lt;/head&gt;</a:t>
            </a:r>
          </a:p>
          <a:p>
            <a:pPr>
              <a:buNone/>
            </a:pPr>
            <a:r>
              <a:rPr lang="en-US" dirty="0"/>
              <a:t>&lt;body&gt;</a:t>
            </a:r>
          </a:p>
          <a:p>
            <a:pPr>
              <a:buNone/>
            </a:pPr>
            <a:r>
              <a:rPr lang="en-US" dirty="0"/>
              <a:t>  &lt;input </a:t>
            </a:r>
            <a:r>
              <a:rPr lang="en-US" b="1" dirty="0" err="1"/>
              <a:t>ng</a:t>
            </a:r>
            <a:r>
              <a:rPr lang="en-US" b="1" dirty="0"/>
              <a:t>-model</a:t>
            </a:r>
            <a:r>
              <a:rPr lang="en-US" dirty="0"/>
              <a:t>='user.name'&gt;</a:t>
            </a:r>
          </a:p>
          <a:p>
            <a:pPr>
              <a:buNone/>
            </a:pPr>
            <a:r>
              <a:rPr lang="en-US" dirty="0"/>
              <a:t>  &lt;div </a:t>
            </a:r>
            <a:r>
              <a:rPr lang="en-US" b="1" dirty="0" err="1"/>
              <a:t>ng</a:t>
            </a:r>
            <a:r>
              <a:rPr lang="en-US" b="1" dirty="0"/>
              <a:t>-show</a:t>
            </a:r>
            <a:r>
              <a:rPr lang="en-US" dirty="0"/>
              <a:t>='user.name'&gt;Hi </a:t>
            </a:r>
            <a:r>
              <a:rPr lang="en-US" b="1" dirty="0"/>
              <a:t>{{user.name}}&lt;/</a:t>
            </a:r>
            <a:r>
              <a:rPr lang="en-US" dirty="0"/>
              <a:t>div&gt;</a:t>
            </a:r>
          </a:p>
          <a:p>
            <a:pPr>
              <a:buNone/>
            </a:pPr>
            <a:r>
              <a:rPr lang="en-US" dirty="0"/>
              <a:t>&lt;/body&gt;</a:t>
            </a:r>
          </a:p>
          <a:p>
            <a:pPr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680161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43200" y="2438400"/>
            <a:ext cx="1676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(Data)	</a:t>
            </a:r>
          </a:p>
        </p:txBody>
      </p:sp>
      <p:sp>
        <p:nvSpPr>
          <p:cNvPr id="5" name="Rectangle 4"/>
          <p:cNvSpPr/>
          <p:nvPr/>
        </p:nvSpPr>
        <p:spPr>
          <a:xfrm>
            <a:off x="5029200" y="4572000"/>
            <a:ext cx="1676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(Logic)</a:t>
            </a:r>
          </a:p>
        </p:txBody>
      </p:sp>
      <p:sp>
        <p:nvSpPr>
          <p:cNvPr id="6" name="Rectangle 5"/>
          <p:cNvSpPr/>
          <p:nvPr/>
        </p:nvSpPr>
        <p:spPr>
          <a:xfrm>
            <a:off x="7162800" y="2438400"/>
            <a:ext cx="1676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(UI)</a:t>
            </a:r>
          </a:p>
        </p:txBody>
      </p:sp>
      <p:cxnSp>
        <p:nvCxnSpPr>
          <p:cNvPr id="8" name="Straight Arrow Connector 7"/>
          <p:cNvCxnSpPr>
            <a:stCxn id="4" idx="3"/>
            <a:endCxn id="6" idx="1"/>
          </p:cNvCxnSpPr>
          <p:nvPr/>
        </p:nvCxnSpPr>
        <p:spPr>
          <a:xfrm>
            <a:off x="4419600" y="2857500"/>
            <a:ext cx="2743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858000" y="3352800"/>
            <a:ext cx="12954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3429000" y="3352800"/>
            <a:ext cx="15240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34001" y="2819400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Notifies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1" y="4191000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Notifies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429000" y="4419600"/>
            <a:ext cx="97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Changes</a:t>
            </a:r>
          </a:p>
        </p:txBody>
      </p:sp>
    </p:spTree>
    <p:extLst>
      <p:ext uri="{BB962C8B-B14F-4D97-AF65-F5344CB8AC3E}">
        <p14:creationId xmlns:p14="http://schemas.microsoft.com/office/powerpoint/2010/main" val="3547232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19400" y="4876800"/>
            <a:ext cx="1981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819400" y="2286000"/>
            <a:ext cx="1981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6" name="Rectangle 5"/>
          <p:cNvSpPr/>
          <p:nvPr/>
        </p:nvSpPr>
        <p:spPr>
          <a:xfrm>
            <a:off x="2819400" y="3505200"/>
            <a:ext cx="1981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sp>
        <p:nvSpPr>
          <p:cNvPr id="8" name="Rectangle 7"/>
          <p:cNvSpPr/>
          <p:nvPr/>
        </p:nvSpPr>
        <p:spPr>
          <a:xfrm>
            <a:off x="7391400" y="4876800"/>
            <a:ext cx="1981200" cy="9144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JS Classes</a:t>
            </a:r>
          </a:p>
        </p:txBody>
      </p:sp>
      <p:sp>
        <p:nvSpPr>
          <p:cNvPr id="9" name="Rectangle 8"/>
          <p:cNvSpPr/>
          <p:nvPr/>
        </p:nvSpPr>
        <p:spPr>
          <a:xfrm>
            <a:off x="7391400" y="3429000"/>
            <a:ext cx="1981200" cy="9144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DOM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91400" y="2286000"/>
            <a:ext cx="1981200" cy="9144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JS Objects</a:t>
            </a:r>
          </a:p>
        </p:txBody>
      </p:sp>
      <p:cxnSp>
        <p:nvCxnSpPr>
          <p:cNvPr id="12" name="Straight Arrow Connector 11"/>
          <p:cNvCxnSpPr>
            <a:stCxn id="5" idx="3"/>
            <a:endCxn id="10" idx="1"/>
          </p:cNvCxnSpPr>
          <p:nvPr/>
        </p:nvCxnSpPr>
        <p:spPr>
          <a:xfrm>
            <a:off x="4800600" y="2743200"/>
            <a:ext cx="2590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800600" y="5334000"/>
            <a:ext cx="2590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800600" y="3886200"/>
            <a:ext cx="2590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747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guru99.com/images/1/042619_0505_ReactvsAngu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1" y="600397"/>
            <a:ext cx="8029575" cy="553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73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27" t="21902" r="22935" b="41369"/>
          <a:stretch/>
        </p:blipFill>
        <p:spPr bwMode="auto">
          <a:xfrm>
            <a:off x="385974" y="680357"/>
            <a:ext cx="11420052" cy="4299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6858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5" t="16515" r="22584" b="46079"/>
          <a:stretch/>
        </p:blipFill>
        <p:spPr bwMode="auto">
          <a:xfrm>
            <a:off x="565998" y="1028701"/>
            <a:ext cx="11457604" cy="4098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5053043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138</Words>
  <Application>Microsoft Office PowerPoint</Application>
  <PresentationFormat>Ευρεία οθόνη</PresentationFormat>
  <Paragraphs>39</Paragraphs>
  <Slides>10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Θέμα του Office</vt:lpstr>
      <vt:lpstr>Angular JS</vt:lpstr>
      <vt:lpstr>What is AngularJS</vt:lpstr>
      <vt:lpstr>Features of AngularJS</vt:lpstr>
      <vt:lpstr>Data Binding</vt:lpstr>
      <vt:lpstr>MVC</vt:lpstr>
      <vt:lpstr>MVC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JS</dc:title>
  <dc:creator>refoman.uni.pc@hotmail.com</dc:creator>
  <cp:lastModifiedBy>refoman.uni.pc@hotmail.com</cp:lastModifiedBy>
  <cp:revision>3</cp:revision>
  <dcterms:created xsi:type="dcterms:W3CDTF">2020-12-02T16:33:19Z</dcterms:created>
  <dcterms:modified xsi:type="dcterms:W3CDTF">2020-12-02T19:53:34Z</dcterms:modified>
</cp:coreProperties>
</file>