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7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C2B7-BC4D-450A-8638-053ADB078F9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1B36-24BC-4A1D-AB2E-36BE0FD0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ssssss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ssssss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ssssss</dc:title>
  <dc:creator>Sidhu, Arjunvir</dc:creator>
  <cp:lastModifiedBy>Sidhu, Arjunvir</cp:lastModifiedBy>
  <cp:revision>1</cp:revision>
  <dcterms:created xsi:type="dcterms:W3CDTF">2019-01-18T14:23:26Z</dcterms:created>
  <dcterms:modified xsi:type="dcterms:W3CDTF">2019-01-18T14:23:32Z</dcterms:modified>
</cp:coreProperties>
</file>