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3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8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4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900D-3FDE-494A-A2B2-76BA3DF5557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8086-FEF9-4324-BE23-59F568D25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sssss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sssss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sssss</dc:title>
  <dc:creator>Sidhu, Arjunvir</dc:creator>
  <cp:lastModifiedBy>Sidhu, Arjunvir</cp:lastModifiedBy>
  <cp:revision>1</cp:revision>
  <dcterms:created xsi:type="dcterms:W3CDTF">2019-01-18T14:24:57Z</dcterms:created>
  <dcterms:modified xsi:type="dcterms:W3CDTF">2019-01-18T14:25:03Z</dcterms:modified>
</cp:coreProperties>
</file>