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2DB7-166B-421B-AB77-2EF2525E66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44" y="1059797"/>
            <a:ext cx="634365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29" y="858416"/>
            <a:ext cx="757361" cy="1140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3129" y="58010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Motherboard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2643">
            <a:off x="3116779" y="5275006"/>
            <a:ext cx="1010042" cy="1163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3241" y="6296963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 Supply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6832">
            <a:off x="8242945" y="4063858"/>
            <a:ext cx="910302" cy="1783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02567" y="4856402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Hard disk drive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4957">
            <a:off x="8474138" y="286240"/>
            <a:ext cx="1163605" cy="15866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14535" y="627097"/>
            <a:ext cx="24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Optical Disk Drive (DVD)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67749">
            <a:off x="2608565" y="554131"/>
            <a:ext cx="822685" cy="20793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3486" y="929757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USB Expansion Ports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3682">
            <a:off x="2558038" y="1184911"/>
            <a:ext cx="822685" cy="20793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3809" y="1648840"/>
            <a:ext cx="14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Monitor Port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6231" y="1978274"/>
            <a:ext cx="822685" cy="20793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8409" y="2877306"/>
            <a:ext cx="127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Audio Ports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61399">
            <a:off x="2694071" y="1753369"/>
            <a:ext cx="710810" cy="17965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1299" y="231670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Ethernet Port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4476">
            <a:off x="2730389" y="665721"/>
            <a:ext cx="822685" cy="868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18442" y="387390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Cooling Fan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6839">
            <a:off x="5131201" y="775447"/>
            <a:ext cx="600910" cy="128356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650556" y="609241"/>
            <a:ext cx="75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R.A.M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0424" y="2717751"/>
            <a:ext cx="822685" cy="207930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38409" y="3581495"/>
            <a:ext cx="148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Graphics Card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6839">
            <a:off x="4245398" y="674511"/>
            <a:ext cx="785689" cy="183854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943433" y="4915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Arjunvir Sidhu - Louise Arbour SS</dc:creator>
  <cp:lastModifiedBy>Sidhu, Arjunvir</cp:lastModifiedBy>
  <cp:revision>4</cp:revision>
  <dcterms:created xsi:type="dcterms:W3CDTF">2018-10-04T13:10:52Z</dcterms:created>
  <dcterms:modified xsi:type="dcterms:W3CDTF">2018-12-19T14:17:27Z</dcterms:modified>
</cp:coreProperties>
</file>