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9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0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6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1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6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7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19F9E-49A5-4F66-B190-6DF6087CFBB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0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19F9E-49A5-4F66-B190-6DF6087CFBB0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4DB7B-083C-443F-9676-D419C37B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ack of pc tow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074" y="217284"/>
            <a:ext cx="4381877" cy="648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84347">
            <a:off x="8291333" y="5666179"/>
            <a:ext cx="841227" cy="13016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54289" y="6211669"/>
            <a:ext cx="294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Power cord and power switch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39040" y="728773"/>
            <a:ext cx="841227" cy="1301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6495" y="1874178"/>
            <a:ext cx="189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 Interface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77861" y="1408032"/>
            <a:ext cx="841227" cy="13016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5045" y="1177171"/>
            <a:ext cx="321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Mouse </a:t>
            </a:r>
            <a:r>
              <a:rPr lang="en-US" dirty="0" smtClean="0"/>
              <a:t>and Keyboard Interfaces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96692" y="3089091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Ports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25461" y="2622420"/>
            <a:ext cx="841227" cy="13016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01" y="350918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Audio Inputs / Outputs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90957" y="3095555"/>
            <a:ext cx="841227" cy="13016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23922">
            <a:off x="4118853" y="3049555"/>
            <a:ext cx="1137112" cy="28806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69308" y="5483702"/>
            <a:ext cx="235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Ethernet Interface</a:t>
            </a:r>
          </a:p>
        </p:txBody>
      </p:sp>
    </p:spTree>
    <p:extLst>
      <p:ext uri="{BB962C8B-B14F-4D97-AF65-F5344CB8AC3E}">
        <p14:creationId xmlns:p14="http://schemas.microsoft.com/office/powerpoint/2010/main" val="275132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Sidhu, Arjunvir</dc:creator>
  <cp:lastModifiedBy>Sidhu, Arjunvir</cp:lastModifiedBy>
  <cp:revision>2</cp:revision>
  <dcterms:created xsi:type="dcterms:W3CDTF">2018-11-01T13:05:32Z</dcterms:created>
  <dcterms:modified xsi:type="dcterms:W3CDTF">2018-11-01T13:08:53Z</dcterms:modified>
</cp:coreProperties>
</file>