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9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ADA9-470B-4AF3-8E46-77AEF6C5E66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CE4B-1CC1-4FC6-9AAF-88A50F35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sssssss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sssssss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sssssss</dc:title>
  <dc:creator>Sidhu, Arjunvir</dc:creator>
  <cp:lastModifiedBy>Sidhu, Arjunvir</cp:lastModifiedBy>
  <cp:revision>1</cp:revision>
  <dcterms:created xsi:type="dcterms:W3CDTF">2019-01-18T14:24:26Z</dcterms:created>
  <dcterms:modified xsi:type="dcterms:W3CDTF">2019-01-18T14:24:29Z</dcterms:modified>
</cp:coreProperties>
</file>