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1E78-FCD3-4C49-81BD-6FE98E289DD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5416" y="2662517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CPU and Fan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66272" y="4222890"/>
            <a:ext cx="161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R.A.M Memory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42" y="993760"/>
            <a:ext cx="5242786" cy="5266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5831">
            <a:off x="7602564" y="4017518"/>
            <a:ext cx="1140319" cy="1548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5831">
            <a:off x="7181462" y="2410611"/>
            <a:ext cx="1140319" cy="1872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95405">
            <a:off x="2079337" y="5406705"/>
            <a:ext cx="1140319" cy="154811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77854" y="6227581"/>
            <a:ext cx="1166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SATA Ports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62380">
            <a:off x="4493083" y="5730655"/>
            <a:ext cx="663084" cy="900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411101" y="6285681"/>
            <a:ext cx="103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IDE Ports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27" y="759122"/>
            <a:ext cx="891767" cy="16444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403936" y="363956"/>
            <a:ext cx="104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GPU Port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3427">
            <a:off x="2296032" y="1725070"/>
            <a:ext cx="850841" cy="121398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11681" y="1678492"/>
            <a:ext cx="21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Sound processor port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5001">
            <a:off x="2852537" y="661610"/>
            <a:ext cx="891767" cy="164448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11245" y="567235"/>
            <a:ext cx="20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WIFI processor port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97">
            <a:off x="4389475" y="768342"/>
            <a:ext cx="891767" cy="164448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13594" y="56723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PCI-E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Sidhu, Arjunvir</dc:creator>
  <cp:lastModifiedBy>Sidhu, Arjunvir</cp:lastModifiedBy>
  <cp:revision>3</cp:revision>
  <dcterms:created xsi:type="dcterms:W3CDTF">2018-10-09T13:22:14Z</dcterms:created>
  <dcterms:modified xsi:type="dcterms:W3CDTF">2018-12-19T14:18:34Z</dcterms:modified>
</cp:coreProperties>
</file>