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3BFD-9BFF-4084-8058-1F1B15832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8CF39-C3A9-4D54-AFFF-C547F41C4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56A2E-257B-484D-BA35-0F8AE6CA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F222-D4F8-4869-B8BA-3C4D442CA463}" type="datetimeFigureOut">
              <a:rPr lang="en-US" smtClean="0"/>
              <a:t>16-Jun-23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6B2CB-4497-46EE-9ACE-9F1AF0CD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C5A02-83B6-454C-A8F8-3CB9C9C4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349A-52C9-40DA-9058-9BE52816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5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C925-2548-49C9-9F0F-16660718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DC643-80DB-475A-A110-7B07EFD2A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E9635-9B8F-46AB-B86D-A3E30342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F222-D4F8-4869-B8BA-3C4D442CA463}" type="datetimeFigureOut">
              <a:rPr lang="en-US" smtClean="0"/>
              <a:t>16-Jun-23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E240-FCB3-4C08-BB87-9328BA50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790B5-FC3F-4362-988F-0437CBA6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349A-52C9-40DA-9058-9BE52816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C3262-0699-4F53-9B6B-2872FFA2A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5BDCA-A1F2-4FEB-9975-85EE015E0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05335-A220-4922-84D7-C3072F66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F222-D4F8-4869-B8BA-3C4D442CA463}" type="datetimeFigureOut">
              <a:rPr lang="en-US" smtClean="0"/>
              <a:t>16-Jun-23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DCF2D-622A-4E14-9C79-BB333ABC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7981-2CD1-482F-80BF-8B454588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349A-52C9-40DA-9058-9BE52816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7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FA9F-37E8-4313-BF03-8B8DCF6D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9BB7F-9549-46A9-9093-73FAC97B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CAC13-A800-46B4-A710-C78E92DC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F222-D4F8-4869-B8BA-3C4D442CA463}" type="datetimeFigureOut">
              <a:rPr lang="en-US" smtClean="0"/>
              <a:t>16-Jun-23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0342-A960-4676-B071-AF01DF8C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CECC-0B2B-4F82-A716-B455A090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349A-52C9-40DA-9058-9BE52816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EA62-6964-4D16-AD3E-AB597F6E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88ECD-0893-48B4-A825-27931F363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5CA79-2BD1-4A75-8C3B-B1B2CA18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F222-D4F8-4869-B8BA-3C4D442CA463}" type="datetimeFigureOut">
              <a:rPr lang="en-US" smtClean="0"/>
              <a:t>16-Jun-23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6D82E-79CB-4583-8B16-86A277F1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45D2-2C2B-4D74-9DBF-B906D626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349A-52C9-40DA-9058-9BE52816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5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2A94-703A-44C9-BFBD-02743D3C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6635D-0154-4E53-8895-7DFC439A0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7691C-BE60-465F-B59A-186791917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65A65-4394-405F-9AAE-EB73A497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F222-D4F8-4869-B8BA-3C4D442CA463}" type="datetimeFigureOut">
              <a:rPr lang="en-US" smtClean="0"/>
              <a:t>16-Jun-23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76DFE-65F2-4CEF-A74A-E5EC534A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0D43D-E1AA-483D-A77C-8AC80995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349A-52C9-40DA-9058-9BE52816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FD88-6239-4217-B877-CFEB35BC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38FA1-C370-4D30-B0D0-EDBB5B5C6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88AAB-93B2-4E4C-871E-2AD6F9935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58950-F129-43E7-8CD0-93F025DD6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BB5F9-A29C-4F8C-AF3E-1007F99ED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9F3F0-FED8-4837-B243-4070653F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F222-D4F8-4869-B8BA-3C4D442CA463}" type="datetimeFigureOut">
              <a:rPr lang="en-US" smtClean="0"/>
              <a:t>16-Jun-23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84843-9F8A-4474-BB5F-2D81370E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59D0B-61D2-4D1A-AFBC-89EC7A0C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349A-52C9-40DA-9058-9BE52816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3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8B7E-4989-41DD-A64A-9CE8835D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7A3398-176A-41DC-AC4F-A0751904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F222-D4F8-4869-B8BA-3C4D442CA463}" type="datetimeFigureOut">
              <a:rPr lang="en-US" smtClean="0"/>
              <a:t>16-Jun-23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656BE-C325-4072-87C7-8BAC1DD3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D6272-1FC8-441D-A97A-B3B4E01C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349A-52C9-40DA-9058-9BE52816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3520A3-1C17-4020-8ABE-77AFC32D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F222-D4F8-4869-B8BA-3C4D442CA463}" type="datetimeFigureOut">
              <a:rPr lang="en-US" smtClean="0"/>
              <a:t>16-Jun-23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D33F9-70D0-4518-9D03-DDC1C23B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C9CD2-40C0-4E9D-B973-72426D06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349A-52C9-40DA-9058-9BE52816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013F-E152-4C2C-A3A8-1EBF34FA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CA91-F091-4C5F-815B-302600846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08D56-36B0-47A5-BF78-DCD11A166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4A248-8A50-497D-84FD-9B59E354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F222-D4F8-4869-B8BA-3C4D442CA463}" type="datetimeFigureOut">
              <a:rPr lang="en-US" smtClean="0"/>
              <a:t>16-Jun-23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963BC-8A3B-4222-81F6-09A9402E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8AA50-AD42-4ED7-A974-E6504A9F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349A-52C9-40DA-9058-9BE52816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8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0403-0101-4974-80EE-556E09E7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7B34D-AB09-4621-891F-17200C89C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EAFA6-36F9-436A-ABF3-CADB279A5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FF17E-6C69-40D9-96FF-4259EE34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F222-D4F8-4869-B8BA-3C4D442CA463}" type="datetimeFigureOut">
              <a:rPr lang="en-US" smtClean="0"/>
              <a:t>16-Jun-23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0B6F8-738A-4D58-A9DA-04751B00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B035F-D37E-4E7E-99AC-3BFB068F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349A-52C9-40DA-9058-9BE52816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4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391E49-59D0-4DED-A308-1E337679E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B178F-96E0-4B99-8C6C-DD500866E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BF32B-4331-40C1-B86F-4E8AC2E4E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7F222-D4F8-4869-B8BA-3C4D442CA463}" type="datetimeFigureOut">
              <a:rPr lang="en-US" smtClean="0"/>
              <a:t>16-Jun-23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2372C-08F2-4200-912B-F66C2C5C2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A0084-28BB-48BC-BAF7-6AC1E78B4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5349A-52C9-40DA-9058-9BE52816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6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B481-10BD-4A6C-98B4-500682E8B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ExSo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135E5-8062-4DAE-A36A-44DCC0316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v0.0.1</a:t>
            </a:r>
          </a:p>
        </p:txBody>
      </p:sp>
    </p:spTree>
    <p:extLst>
      <p:ext uri="{BB962C8B-B14F-4D97-AF65-F5344CB8AC3E}">
        <p14:creationId xmlns:p14="http://schemas.microsoft.com/office/powerpoint/2010/main" val="246275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53A0-763C-4DF0-89D4-06E3EAC3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E2A0B-4F30-445E-A661-3D04BA85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“IMBABE” report had an issue with datetime format when querying.</a:t>
            </a:r>
          </a:p>
          <a:p>
            <a:r>
              <a:rPr lang="en-US" sz="2000" dirty="0"/>
              <a:t>When providing a path locator to the database query, it would fail, as it would try to apply the .lower() method to a Path object.</a:t>
            </a:r>
          </a:p>
          <a:p>
            <a:r>
              <a:rPr lang="en-US" sz="2000" dirty="0"/>
              <a:t>The “emoji” library was not in the dependencies, and thus, the </a:t>
            </a:r>
            <a:r>
              <a:rPr lang="en-US" sz="2000" dirty="0" err="1"/>
              <a:t>exso.Tree.visualize</a:t>
            </a:r>
            <a:r>
              <a:rPr lang="en-US" sz="2000" dirty="0"/>
              <a:t>() method would raise an error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009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86B9-8F2B-4F87-8992-2CAC8B63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6BAD1-7F97-4F1D-A74A-B2DAD0802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Streamlined filtering options when in “update” mode, between CLI and package usages</a:t>
            </a:r>
          </a:p>
          <a:p>
            <a:pPr lvl="1"/>
            <a:r>
              <a:rPr lang="en-US" sz="1800" dirty="0"/>
              <a:t>Argument “which” (default=“all”, </a:t>
            </a:r>
            <a:r>
              <a:rPr lang="en-US" sz="1800" dirty="0" err="1"/>
              <a:t>None|str|list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Argument “groups” (default = None, </a:t>
            </a:r>
            <a:r>
              <a:rPr lang="en-US" sz="1800" dirty="0" err="1"/>
              <a:t>None|str|list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Made the groups attribute of reports more intuitive. Available groups:</a:t>
            </a:r>
          </a:p>
          <a:p>
            <a:pPr lvl="2"/>
            <a:r>
              <a:rPr lang="en-US" sz="1600" dirty="0"/>
              <a:t>['</a:t>
            </a:r>
            <a:r>
              <a:rPr lang="en-US" sz="1600" dirty="0" err="1"/>
              <a:t>ISPResults</a:t>
            </a:r>
            <a:r>
              <a:rPr lang="en-US" sz="1600" dirty="0"/>
              <a:t>', '</a:t>
            </a:r>
            <a:r>
              <a:rPr lang="en-US" sz="1600" dirty="0" err="1"/>
              <a:t>ISPForecasts</a:t>
            </a:r>
            <a:r>
              <a:rPr lang="en-US" sz="1600" dirty="0"/>
              <a:t>', '</a:t>
            </a:r>
            <a:r>
              <a:rPr lang="en-US" sz="1600" dirty="0" err="1"/>
              <a:t>ISPRequirements</a:t>
            </a:r>
            <a:r>
              <a:rPr lang="en-US" sz="1600" dirty="0"/>
              <a:t>','Forecasts','</a:t>
            </a:r>
            <a:r>
              <a:rPr lang="en-US" sz="1600" dirty="0" err="1"/>
              <a:t>UnitAvailabilities</a:t>
            </a:r>
            <a:r>
              <a:rPr lang="en-US" sz="1600" dirty="0"/>
              <a:t>', 'Transmission', 'Balancing', 'DAS', 'Hydro', 'SCADA', 'DAM', '</a:t>
            </a:r>
            <a:r>
              <a:rPr lang="en-US" sz="1600" dirty="0" err="1"/>
              <a:t>IntraDayMarket</a:t>
            </a:r>
            <a:r>
              <a:rPr lang="en-US" sz="1600" dirty="0"/>
              <a:t>','</a:t>
            </a:r>
            <a:r>
              <a:rPr lang="en-US" sz="1600" dirty="0" err="1"/>
              <a:t>DemandSupplyBids</a:t>
            </a:r>
            <a:r>
              <a:rPr lang="en-US" sz="1600" dirty="0"/>
              <a:t>','Gas’]</a:t>
            </a:r>
          </a:p>
          <a:p>
            <a:r>
              <a:rPr lang="en-US" sz="2000" dirty="0"/>
              <a:t>.plot() and .export() methods of Node objects can accept either a directory or a file: If directory, the proper file names will be auto-created. If </a:t>
            </a:r>
            <a:r>
              <a:rPr lang="en-US" sz="2000" dirty="0" err="1"/>
              <a:t>filepath</a:t>
            </a:r>
            <a:r>
              <a:rPr lang="en-US" sz="2000" dirty="0"/>
              <a:t>, the given </a:t>
            </a:r>
            <a:r>
              <a:rPr lang="en-US" sz="2000" dirty="0" err="1"/>
              <a:t>filepath</a:t>
            </a:r>
            <a:r>
              <a:rPr lang="en-US" sz="2000" dirty="0"/>
              <a:t> will be used</a:t>
            </a:r>
          </a:p>
          <a:p>
            <a:r>
              <a:rPr lang="en-US" sz="2000" dirty="0"/>
              <a:t>Added optional arguments in the </a:t>
            </a:r>
            <a:r>
              <a:rPr lang="en-US" sz="2000" dirty="0" err="1"/>
              <a:t>Node.plot</a:t>
            </a:r>
            <a:r>
              <a:rPr lang="en-US" sz="2000" dirty="0"/>
              <a:t>() method:</a:t>
            </a:r>
          </a:p>
          <a:p>
            <a:pPr lvl="1"/>
            <a:r>
              <a:rPr lang="en-US" sz="1600" dirty="0"/>
              <a:t>You can now enter a string for the chart’s </a:t>
            </a:r>
            <a:r>
              <a:rPr lang="en-US" sz="1600" b="1" dirty="0"/>
              <a:t>title </a:t>
            </a:r>
            <a:r>
              <a:rPr lang="en-US" sz="1600" dirty="0"/>
              <a:t>and </a:t>
            </a:r>
            <a:r>
              <a:rPr lang="en-US" sz="1600" b="1" dirty="0" err="1"/>
              <a:t>ylabel</a:t>
            </a:r>
            <a:endParaRPr lang="en-US" sz="1600" b="1" dirty="0"/>
          </a:p>
          <a:p>
            <a:pPr lvl="1"/>
            <a:r>
              <a:rPr lang="en-US" sz="1600" dirty="0"/>
              <a:t>By default, a plot’s title will be: &lt;</a:t>
            </a:r>
            <a:r>
              <a:rPr lang="en-US" sz="1600" dirty="0" err="1"/>
              <a:t>node.parent</a:t>
            </a:r>
            <a:r>
              <a:rPr lang="en-US" sz="1600" dirty="0"/>
              <a:t>&gt;.&lt;node.name&gt;</a:t>
            </a:r>
          </a:p>
          <a:p>
            <a:r>
              <a:rPr lang="en-US" sz="2000" dirty="0"/>
              <a:t>A macro-enabled excel commander file was included (</a:t>
            </a:r>
            <a:r>
              <a:rPr lang="en-US" sz="2000" b="1" dirty="0"/>
              <a:t>exso.xlsm</a:t>
            </a:r>
            <a:r>
              <a:rPr lang="en-US" sz="2000" dirty="0"/>
              <a:t>), through which, the CLI-based usage can be made more easily.</a:t>
            </a:r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375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89B2-1B2B-4078-88E3-E5F70282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435EC-7A67-473A-8C82-88C649AA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ISP#Results.ISP_Schedule</a:t>
            </a:r>
            <a:endParaRPr lang="en-US" sz="2000" dirty="0"/>
          </a:p>
          <a:p>
            <a:pPr lvl="1"/>
            <a:r>
              <a:rPr lang="en-US" sz="1800" dirty="0"/>
              <a:t>The change from April-23 due to the XBID </a:t>
            </a:r>
            <a:r>
              <a:rPr lang="en-US" sz="1800"/>
              <a:t>market introduction, </a:t>
            </a:r>
            <a:r>
              <a:rPr lang="en-US" sz="1800" dirty="0"/>
              <a:t>was conformed with pre-XBID file structure</a:t>
            </a:r>
          </a:p>
        </p:txBody>
      </p:sp>
    </p:spTree>
    <p:extLst>
      <p:ext uri="{BB962C8B-B14F-4D97-AF65-F5344CB8AC3E}">
        <p14:creationId xmlns:p14="http://schemas.microsoft.com/office/powerpoint/2010/main" val="174106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C7C8-3175-49D6-B4C2-B8F04CB7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E7AA-0230-49EF-8638-369B57793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6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291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ExSo</vt:lpstr>
      <vt:lpstr>Bug Fixes</vt:lpstr>
      <vt:lpstr>API</vt:lpstr>
      <vt:lpstr>Reports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ExSo</dc:title>
  <dc:creator>Νάτσικας Αθανάσιος</dc:creator>
  <cp:lastModifiedBy>Νάτσικας Αθανάσιος</cp:lastModifiedBy>
  <cp:revision>11</cp:revision>
  <dcterms:created xsi:type="dcterms:W3CDTF">2023-06-16T20:42:34Z</dcterms:created>
  <dcterms:modified xsi:type="dcterms:W3CDTF">2023-06-16T21:58:11Z</dcterms:modified>
</cp:coreProperties>
</file>