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5BD28-2DE7-3AB6-C0C1-AFC0D83B5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E65F5-5DC4-7B8B-8F18-F49D30ABC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7B799-B2F7-17E7-68D3-8EB69979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7B30-53B3-4D36-9D72-C35E555483C4}" type="datetimeFigureOut">
              <a:rPr lang="el-GR" smtClean="0"/>
              <a:t>9/5/2023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BB9D0-7900-D13A-1604-E2865049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B6385-2CFE-C738-3F2E-904C9037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8D98-2A9D-4C93-A5EF-E903218B11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3338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998E5-D5E2-1493-FC6D-8D81D7BA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7E3A4-A2D0-E6F9-BA81-335EB20ED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3E40C-8655-90CD-325B-05CCD7F04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7B30-53B3-4D36-9D72-C35E555483C4}" type="datetimeFigureOut">
              <a:rPr lang="el-GR" smtClean="0"/>
              <a:t>9/5/2023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6CDC1-9F45-690A-B43E-B69C61DD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B765C-3B0E-F573-CF45-688F66681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8D98-2A9D-4C93-A5EF-E903218B11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2976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00C4D8-4FD0-67CF-DBA7-C3BB67F89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FB585-7E35-21B2-F88E-230B98FEA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2F07F-1BBF-8B51-CAE6-452839CAA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7B30-53B3-4D36-9D72-C35E555483C4}" type="datetimeFigureOut">
              <a:rPr lang="el-GR" smtClean="0"/>
              <a:t>9/5/2023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F40A4-F9CA-7295-1CAD-1B0F51755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0CB72-1068-D277-8EE5-30B71827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8D98-2A9D-4C93-A5EF-E903218B11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2372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DA49D-CCDA-CE1F-CFD7-31D45A90C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3945B-16A4-445F-88C7-FB55A2D9B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B791A-8812-DA42-CB57-5D2A27524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7B30-53B3-4D36-9D72-C35E555483C4}" type="datetimeFigureOut">
              <a:rPr lang="el-GR" smtClean="0"/>
              <a:t>9/5/2023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754D1-E764-7F5A-24F3-316651D57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FAFEE-A5A9-7BBE-47E4-934007A1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8D98-2A9D-4C93-A5EF-E903218B11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2170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C3BD8-5AA4-9C2D-B6B4-4BB40825D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CDB8E-D41A-F9D8-23C9-AF63211DC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DC21A-4819-F1AB-154D-73D34EDF0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7B30-53B3-4D36-9D72-C35E555483C4}" type="datetimeFigureOut">
              <a:rPr lang="el-GR" smtClean="0"/>
              <a:t>9/5/2023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EB23C-08E5-6F01-849E-636BE7808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05E18-0371-6C5D-B9BD-EC1FB983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8D98-2A9D-4C93-A5EF-E903218B11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815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677D0-06AC-3D9C-9F61-C0AABB0D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121AA-79C2-D76E-E5D3-0C82010B0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79E55-34BA-00F1-79E6-F4099ADB9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AA84E-E369-87BA-E5B5-0DF5BA87A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7B30-53B3-4D36-9D72-C35E555483C4}" type="datetimeFigureOut">
              <a:rPr lang="el-GR" smtClean="0"/>
              <a:t>9/5/2023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5EC11-C1CA-957F-5E22-EAD30F8A0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0B53A-9275-B7F7-9311-34F90BB9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8D98-2A9D-4C93-A5EF-E903218B11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0730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7D972-5C5B-0737-234A-E2765955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92E16-8A23-D2B6-D92F-D5C8A04B4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DB3CF-8A9A-A561-921A-9343BF5D1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E04E8-8054-2064-6AD3-D585FF20D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5DCE3F-00A2-149D-7118-ECEF28DE3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5C2560-ECFB-FB40-D684-6B897CD6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7B30-53B3-4D36-9D72-C35E555483C4}" type="datetimeFigureOut">
              <a:rPr lang="el-GR" smtClean="0"/>
              <a:t>9/5/2023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599FB-2CE2-B471-EFD3-F6849730C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8DF841-154A-85E5-EFAD-9606CFFB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8D98-2A9D-4C93-A5EF-E903218B11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0751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DA58-2535-DE72-13F3-2B4FA49DA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A1F917-7B24-EBAC-7E72-93B5BF4E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7B30-53B3-4D36-9D72-C35E555483C4}" type="datetimeFigureOut">
              <a:rPr lang="el-GR" smtClean="0"/>
              <a:t>9/5/2023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5C4BA-F546-4019-53F4-6EF734BF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19FA3-BC9B-C9E2-C098-CF8F2539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8D98-2A9D-4C93-A5EF-E903218B11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38818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3E291-FB2E-AFFA-13A4-CF469101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7B30-53B3-4D36-9D72-C35E555483C4}" type="datetimeFigureOut">
              <a:rPr lang="el-GR" smtClean="0"/>
              <a:t>9/5/2023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99628A-DF5A-6CDC-38D0-3ED39FBC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93FD9-D2EC-7431-BED6-79D9FA42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8D98-2A9D-4C93-A5EF-E903218B11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439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B178-2B28-68CA-8A46-794E869EC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D963-E84D-49C0-A4EA-F6A020231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47766-ED8A-64A0-75CF-8101D464F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5B65B-F992-A228-A833-D6813300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7B30-53B3-4D36-9D72-C35E555483C4}" type="datetimeFigureOut">
              <a:rPr lang="el-GR" smtClean="0"/>
              <a:t>9/5/2023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C2157-FEA2-794A-A11C-16267D62B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434F0-29C6-63E6-83ED-6CD8DA2D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8D98-2A9D-4C93-A5EF-E903218B11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337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47C0A-BDA9-E1F4-D116-89A7BE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6659A4-C812-6F71-B677-B47FCF17B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56718-2959-FD3F-177F-0212E050F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13A25-8352-4EB7-981D-ACB7124EB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7B30-53B3-4D36-9D72-C35E555483C4}" type="datetimeFigureOut">
              <a:rPr lang="el-GR" smtClean="0"/>
              <a:t>9/5/2023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6FCF5-E1AD-A296-5772-50C459BF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3B51-9393-E864-2AA6-C87984705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8D98-2A9D-4C93-A5EF-E903218B11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254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729815-B627-C201-CEC5-6082EFB57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74EC9-A51C-6DA6-FBE1-8712779F0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0CB4C-CC13-9245-8766-2F1D1CFB6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87B30-53B3-4D36-9D72-C35E555483C4}" type="datetimeFigureOut">
              <a:rPr lang="el-GR" smtClean="0"/>
              <a:t>9/5/2023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7580F-1867-55E0-E1B3-E4C4858A5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68DBC-378B-2D80-EE67-C3B5AB682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28D98-2A9D-4C93-A5EF-E903218B11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5943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711CB-2272-C923-AF0E-2CA4C998EC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7C3A0-E2B2-5852-DAF6-37B148DF61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5631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799C-22A3-ABE3-1F5E-EE7CA7846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D4AE4-F256-7E86-7E01-A1FE038AA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430770-73EA-E2CF-B769-76209C6DB1BC}"/>
              </a:ext>
            </a:extLst>
          </p:cNvPr>
          <p:cNvSpPr/>
          <p:nvPr/>
        </p:nvSpPr>
        <p:spPr>
          <a:xfrm>
            <a:off x="1341691" y="2606466"/>
            <a:ext cx="606750" cy="273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root</a:t>
            </a:r>
            <a:endParaRPr lang="el-GR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0EF551-917A-D7C2-CDA2-95131DC1E9AC}"/>
              </a:ext>
            </a:extLst>
          </p:cNvPr>
          <p:cNvSpPr/>
          <p:nvPr/>
        </p:nvSpPr>
        <p:spPr>
          <a:xfrm>
            <a:off x="1645065" y="2929002"/>
            <a:ext cx="1012677" cy="273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publisher</a:t>
            </a:r>
            <a:endParaRPr lang="el-GR" sz="1400" i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3DA3CA-8067-00AE-F1A2-38C31B75A9E2}"/>
              </a:ext>
            </a:extLst>
          </p:cNvPr>
          <p:cNvSpPr/>
          <p:nvPr/>
        </p:nvSpPr>
        <p:spPr>
          <a:xfrm>
            <a:off x="1948441" y="3251538"/>
            <a:ext cx="956417" cy="273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report</a:t>
            </a:r>
            <a:endParaRPr lang="el-GR" sz="1400" i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9CA40B-2374-AEC2-1701-FF4F8CC4BF44}"/>
              </a:ext>
            </a:extLst>
          </p:cNvPr>
          <p:cNvSpPr/>
          <p:nvPr/>
        </p:nvSpPr>
        <p:spPr>
          <a:xfrm>
            <a:off x="2307365" y="3574074"/>
            <a:ext cx="871672" cy="273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field1</a:t>
            </a:r>
            <a:endParaRPr lang="el-GR" sz="1400" i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4ED2E4-32B1-13AD-542E-EB533D53F488}"/>
              </a:ext>
            </a:extLst>
          </p:cNvPr>
          <p:cNvSpPr/>
          <p:nvPr/>
        </p:nvSpPr>
        <p:spPr>
          <a:xfrm>
            <a:off x="2590088" y="3896610"/>
            <a:ext cx="776955" cy="273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file1</a:t>
            </a:r>
            <a:endParaRPr lang="el-GR" sz="1400" i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B39A40-EE44-C9E4-A2EE-CAA92A2E9290}"/>
              </a:ext>
            </a:extLst>
          </p:cNvPr>
          <p:cNvSpPr/>
          <p:nvPr/>
        </p:nvSpPr>
        <p:spPr>
          <a:xfrm>
            <a:off x="2904859" y="4219146"/>
            <a:ext cx="989888" cy="273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column1</a:t>
            </a:r>
            <a:endParaRPr lang="el-GR" sz="1400" i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734F9D-C410-056A-F273-BD92D990B31C}"/>
              </a:ext>
            </a:extLst>
          </p:cNvPr>
          <p:cNvSpPr/>
          <p:nvPr/>
        </p:nvSpPr>
        <p:spPr>
          <a:xfrm>
            <a:off x="2904858" y="4541682"/>
            <a:ext cx="989887" cy="273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column2</a:t>
            </a:r>
            <a:endParaRPr lang="el-GR" sz="1400" i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3C39F02-8764-47E1-7CBF-61F0C9309BC1}"/>
              </a:ext>
            </a:extLst>
          </p:cNvPr>
          <p:cNvSpPr/>
          <p:nvPr/>
        </p:nvSpPr>
        <p:spPr>
          <a:xfrm>
            <a:off x="2590088" y="4877405"/>
            <a:ext cx="776955" cy="273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file2</a:t>
            </a:r>
            <a:endParaRPr lang="el-GR" sz="1400" i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A5ABDE4-3A62-956C-DAD1-3153C5FC9B9B}"/>
              </a:ext>
            </a:extLst>
          </p:cNvPr>
          <p:cNvSpPr/>
          <p:nvPr/>
        </p:nvSpPr>
        <p:spPr>
          <a:xfrm>
            <a:off x="2904858" y="5199941"/>
            <a:ext cx="989887" cy="273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column1</a:t>
            </a:r>
            <a:endParaRPr lang="el-GR" sz="1400" i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1322A93-CB7F-D9EC-E010-178993645428}"/>
              </a:ext>
            </a:extLst>
          </p:cNvPr>
          <p:cNvSpPr/>
          <p:nvPr/>
        </p:nvSpPr>
        <p:spPr>
          <a:xfrm>
            <a:off x="2904858" y="5522477"/>
            <a:ext cx="989887" cy="273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column2</a:t>
            </a:r>
            <a:endParaRPr lang="el-GR" sz="1400" i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71E5CD9-6B2E-ECE8-EC85-8F11D3BCDE3D}"/>
              </a:ext>
            </a:extLst>
          </p:cNvPr>
          <p:cNvSpPr/>
          <p:nvPr/>
        </p:nvSpPr>
        <p:spPr>
          <a:xfrm>
            <a:off x="2451932" y="2326406"/>
            <a:ext cx="1364479" cy="273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Tree[‘root’]</a:t>
            </a:r>
            <a:endParaRPr lang="el-GR" sz="1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C34A981-7BEA-B985-4C89-21A496D0EEB9}"/>
              </a:ext>
            </a:extLst>
          </p:cNvPr>
          <p:cNvSpPr/>
          <p:nvPr/>
        </p:nvSpPr>
        <p:spPr>
          <a:xfrm>
            <a:off x="4224112" y="2441638"/>
            <a:ext cx="2072357" cy="593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Tree[‘</a:t>
            </a:r>
            <a:r>
              <a:rPr lang="en-US" sz="1100" dirty="0" err="1"/>
              <a:t>root.publisher</a:t>
            </a:r>
            <a:r>
              <a:rPr lang="en-US" sz="1100" dirty="0"/>
              <a:t>’]</a:t>
            </a:r>
          </a:p>
          <a:p>
            <a:pPr algn="ctr"/>
            <a:r>
              <a:rPr lang="en-US" sz="1100" dirty="0"/>
              <a:t>Tree[‘root’][‘publisher’]</a:t>
            </a:r>
          </a:p>
          <a:p>
            <a:pPr algn="ctr"/>
            <a:r>
              <a:rPr lang="en-US" sz="1100" dirty="0"/>
              <a:t>Tree[“path/to/publisher”]</a:t>
            </a:r>
            <a:endParaRPr lang="el-GR" sz="11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824E480-E819-FB1C-974D-E86274D403A1}"/>
              </a:ext>
            </a:extLst>
          </p:cNvPr>
          <p:cNvSpPr/>
          <p:nvPr/>
        </p:nvSpPr>
        <p:spPr>
          <a:xfrm>
            <a:off x="6296469" y="2794356"/>
            <a:ext cx="4616510" cy="593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Tree[‘</a:t>
            </a:r>
            <a:r>
              <a:rPr lang="en-US" sz="1100" dirty="0" err="1"/>
              <a:t>root.publisher.report</a:t>
            </a:r>
            <a:r>
              <a:rPr lang="en-US" sz="1100" dirty="0"/>
              <a:t>’] tree accessor</a:t>
            </a:r>
          </a:p>
          <a:p>
            <a:pPr algn="ctr"/>
            <a:r>
              <a:rPr lang="en-US" sz="1100" dirty="0"/>
              <a:t>Tree[‘root’][‘publisher’][‘report’] tree accessor &gt; node accessor</a:t>
            </a:r>
          </a:p>
          <a:p>
            <a:pPr algn="ctr"/>
            <a:r>
              <a:rPr lang="en-US" sz="1100" dirty="0"/>
              <a:t>Tree[“C:…/.../path/to/root/publisher/report”]</a:t>
            </a:r>
            <a:endParaRPr lang="el-GR" sz="11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8EF0BEB-6870-1DD7-08CC-02F398A54851}"/>
              </a:ext>
            </a:extLst>
          </p:cNvPr>
          <p:cNvSpPr/>
          <p:nvPr/>
        </p:nvSpPr>
        <p:spPr>
          <a:xfrm>
            <a:off x="2311638" y="6573902"/>
            <a:ext cx="871672" cy="273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/>
              <a:t>fieldM</a:t>
            </a:r>
            <a:endParaRPr lang="el-GR" sz="1400" i="1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133E272-386C-B947-19E8-480B77FA1754}"/>
              </a:ext>
            </a:extLst>
          </p:cNvPr>
          <p:cNvSpPr/>
          <p:nvPr/>
        </p:nvSpPr>
        <p:spPr>
          <a:xfrm>
            <a:off x="2307365" y="6212236"/>
            <a:ext cx="871672" cy="273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…</a:t>
            </a:r>
            <a:endParaRPr lang="el-GR" sz="1400" i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592775F-2D38-ABC9-6ABD-608779A8AFF9}"/>
              </a:ext>
            </a:extLst>
          </p:cNvPr>
          <p:cNvSpPr/>
          <p:nvPr/>
        </p:nvSpPr>
        <p:spPr>
          <a:xfrm>
            <a:off x="2589376" y="5845013"/>
            <a:ext cx="871672" cy="273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file N</a:t>
            </a:r>
            <a:endParaRPr lang="el-GR" sz="1400" i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4E1190-BC73-ACE2-21B9-941C6F1D47E1}"/>
              </a:ext>
            </a:extLst>
          </p:cNvPr>
          <p:cNvCxnSpPr/>
          <p:nvPr/>
        </p:nvCxnSpPr>
        <p:spPr>
          <a:xfrm>
            <a:off x="3399801" y="4033343"/>
            <a:ext cx="3915399" cy="22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D884D65-8AD5-A0F5-8B72-5C7627BB9E38}"/>
              </a:ext>
            </a:extLst>
          </p:cNvPr>
          <p:cNvSpPr/>
          <p:nvPr/>
        </p:nvSpPr>
        <p:spPr>
          <a:xfrm>
            <a:off x="7127193" y="3574074"/>
            <a:ext cx="2304157" cy="730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tree[‘</a:t>
            </a:r>
            <a:r>
              <a:rPr lang="en-US" sz="1100" dirty="0" err="1"/>
              <a:t>root.publisher</a:t>
            </a:r>
            <a:r>
              <a:rPr lang="en-US" sz="1100" dirty="0"/>
              <a:t>’] </a:t>
            </a:r>
          </a:p>
          <a:p>
            <a:pPr algn="ctr"/>
            <a:r>
              <a:rPr lang="en-US" sz="1100" dirty="0"/>
              <a:t>Tree[‘</a:t>
            </a:r>
            <a:r>
              <a:rPr lang="en-US" sz="1100" dirty="0" err="1"/>
              <a:t>Root.pUbLiShEr</a:t>
            </a:r>
            <a:r>
              <a:rPr lang="en-US" sz="1100" dirty="0"/>
              <a:t>’]</a:t>
            </a:r>
          </a:p>
          <a:p>
            <a:pPr algn="ctr"/>
            <a:r>
              <a:rPr lang="en-US" sz="1100" dirty="0"/>
              <a:t>Tree[‘root’][‘publisher’]</a:t>
            </a:r>
          </a:p>
          <a:p>
            <a:pPr algn="ctr"/>
            <a:r>
              <a:rPr lang="en-US" sz="1100" dirty="0"/>
              <a:t>Tree[“path/to/publisher”]</a:t>
            </a:r>
            <a:endParaRPr lang="el-GR" sz="1100" dirty="0"/>
          </a:p>
        </p:txBody>
      </p:sp>
    </p:spTree>
    <p:extLst>
      <p:ext uri="{BB962C8B-B14F-4D97-AF65-F5344CB8AC3E}">
        <p14:creationId xmlns:p14="http://schemas.microsoft.com/office/powerpoint/2010/main" val="3727332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101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Νάτσικας Αθανάσιος</dc:creator>
  <cp:lastModifiedBy>Νάτσικας Αθανάσιος</cp:lastModifiedBy>
  <cp:revision>1</cp:revision>
  <dcterms:created xsi:type="dcterms:W3CDTF">2023-05-09T11:30:41Z</dcterms:created>
  <dcterms:modified xsi:type="dcterms:W3CDTF">2023-05-09T12:31:51Z</dcterms:modified>
</cp:coreProperties>
</file>