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F0502020204030204" pitchFamily="2" charset="0"/>
      <p:italic r:id="rId11"/>
      <p:boldItalic r:id="rId12"/>
    </p:embeddedFont>
    <p:embeddedFont>
      <p:font typeface="Proxima Nov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3892abc7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3892abc7f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892abc7f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53892abc7f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73795d85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b73795d85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73795d85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4b73795d85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73795d85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4b73795d85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892abc7f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53892abc7f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3892abc7f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53892abc7f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0" y="5012725"/>
            <a:ext cx="9155100" cy="1308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97155"/>
            <a:ext cx="9144000" cy="412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829425" y="40264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4294967295"/>
          </p:nvPr>
        </p:nvSpPr>
        <p:spPr>
          <a:xfrm>
            <a:off x="634110" y="28675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20"/>
              <a:t>Team Name :</a:t>
            </a:r>
            <a:r>
              <a:rPr lang="en-US" altLang="en-GB" sz="2420"/>
              <a:t> Datavizards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4294967295"/>
          </p:nvPr>
        </p:nvSpPr>
        <p:spPr>
          <a:xfrm>
            <a:off x="634110" y="34537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320"/>
              <a:t>Problem Statement :</a:t>
            </a:r>
            <a:r>
              <a:rPr lang="en-US" altLang="en-GB" sz="2320"/>
              <a:t> HeatMap Graph for visualization the market data and predict useful information by using machine learning.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224705" y="645015"/>
            <a:ext cx="85206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What problem are you solving: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/>
              <a:t>Give a brief of the problem you are solving and the “why” about the project.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GB"/>
              <a:t>Heatmap visualization is surely one of the most effective ways to intuitively show relationships between variables.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altLang="en-GB"/>
              <a:t>So, we make a dashboard which everyone can easy understand the data from the Heatmap.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GB"/>
              <a:t>With a heatmap, you can observe the correlation between variables within your data and find dependencies.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782659" y="1539187"/>
            <a:ext cx="3776801" cy="20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8800" y="4545500"/>
            <a:ext cx="690375" cy="2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311700" y="867900"/>
            <a:ext cx="85206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/>
              <a:t>Describe what you are doing: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dirty="0"/>
              <a:t>Give a brief of what are you doing to solve it, basically the “what” about the project.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sz="1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400" dirty="0">
                <a:latin typeface="+mj-lt"/>
                <a:ea typeface="Montserrat"/>
                <a:cs typeface="Montserrat"/>
                <a:sym typeface="Montserrat"/>
              </a:rPr>
              <a:t>heatmap stand apart is the excellent use of colors that contribute to the intuitive understanding of the plot</a:t>
            </a:r>
            <a:r>
              <a:rPr lang="en-US" sz="1400" dirty="0">
                <a:latin typeface="+mj-lt"/>
                <a:ea typeface="Montserrat"/>
                <a:cs typeface="Montserrat"/>
                <a:sym typeface="Montserrat"/>
              </a:rPr>
              <a:t> so that user easily understand the concept what the graph tell about.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sz="1400" dirty="0">
                <a:latin typeface="+mj-lt"/>
                <a:ea typeface="Montserrat"/>
                <a:cs typeface="Montserrat"/>
                <a:sym typeface="Montserrat"/>
              </a:rPr>
              <a:t>We also predict the data by machine learning so that we can easily understand the useful data.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sz="1400" dirty="0">
                <a:latin typeface="+mj-lt"/>
                <a:ea typeface="Montserrat"/>
                <a:cs typeface="Montserrat"/>
                <a:sym typeface="Montserrat"/>
              </a:rPr>
              <a:t>We use some sort of big data algorithm so that we handle the big data of market like sector.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sz="1400" dirty="0">
                <a:latin typeface="+mj-lt"/>
                <a:ea typeface="Montserrat"/>
                <a:cs typeface="Montserrat"/>
                <a:sym typeface="Montserrat"/>
              </a:rPr>
              <a:t>We build a Dashboard also. </a:t>
            </a:r>
          </a:p>
        </p:txBody>
      </p:sp>
      <p:sp>
        <p:nvSpPr>
          <p:cNvPr id="134" name="Google Shape;134;p28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1917789" y="1836367"/>
            <a:ext cx="3776801" cy="20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8800" y="4545500"/>
            <a:ext cx="690375" cy="2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867900"/>
            <a:ext cx="85206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Screenshots of the project: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683599" y="1539199"/>
            <a:ext cx="3776801" cy="20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8800" y="4545500"/>
            <a:ext cx="690375" cy="2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2020-10-heatmap-data-visualization-project-ide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" y="1368425"/>
            <a:ext cx="8233410" cy="3184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311700" y="867900"/>
            <a:ext cx="85206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/>
              <a:t>How scalable is the project?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b="1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/>
              <a:t>We build a Dashboard that take “.csv” or “.</a:t>
            </a:r>
            <a:r>
              <a:rPr lang="en-US" b="1" dirty="0" err="1"/>
              <a:t>xls</a:t>
            </a:r>
            <a:r>
              <a:rPr lang="en-US" b="1" dirty="0"/>
              <a:t>” files that make the heatmap and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 err="1">
                <a:latin typeface="+mj-lt"/>
                <a:ea typeface="Montserrat"/>
                <a:cs typeface="Montserrat"/>
                <a:sym typeface="Montserrat"/>
              </a:rPr>
              <a:t>pedict</a:t>
            </a:r>
            <a:r>
              <a:rPr lang="en-US" dirty="0">
                <a:latin typeface="+mj-lt"/>
                <a:ea typeface="Montserrat"/>
                <a:cs typeface="Montserrat"/>
                <a:sym typeface="Montserrat"/>
              </a:rPr>
              <a:t> the data by ML.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n-US" dirty="0">
                <a:latin typeface="+mj-lt"/>
                <a:ea typeface="Montserrat"/>
                <a:cs typeface="Montserrat"/>
                <a:sym typeface="Montserrat"/>
              </a:rPr>
              <a:t>We are trying to make a model which can handle and analysis the big data information also.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683599" y="1539187"/>
            <a:ext cx="3776801" cy="20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8800" y="4545500"/>
            <a:ext cx="690375" cy="2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225340" y="670255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Technology used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Which tech stack you are using and how you are implementing ML, AI, Data Visualization and Big Data.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In this, we are using Data Visualization from python programming and their libaries such as NumPy, Seaborn, Pandas, Matplotlib, Sklearn mainly.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From ML, we predicting some data like market goes up or down from previous data and many more predicting information as we can do.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We use big data to store and analysising the data because the market data is very large and their are many things that are involved.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683599" y="1539187"/>
            <a:ext cx="3776801" cy="20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8800" y="4545500"/>
            <a:ext cx="690375" cy="2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2512200" y="1983200"/>
            <a:ext cx="411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 panose="020B0604020202020204"/>
              <a:buNone/>
            </a:pPr>
            <a:r>
              <a:rPr lang="en-GB" sz="4800" b="1" i="0" u="none" strike="noStrike" cap="none">
                <a:solidFill>
                  <a:srgbClr val="D1D91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 b="1" i="0" u="none" strike="noStrike" cap="none">
              <a:solidFill>
                <a:srgbClr val="D1D9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-5550" y="4947300"/>
            <a:ext cx="9155100" cy="196200"/>
          </a:xfrm>
          <a:prstGeom prst="rect">
            <a:avLst/>
          </a:prstGeom>
          <a:solidFill>
            <a:srgbClr val="05059E"/>
          </a:solidFill>
          <a:ln w="9525" cap="flat" cmpd="sng">
            <a:solidFill>
              <a:srgbClr val="050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Proxima Nova</vt:lpstr>
      <vt:lpstr>Montserrat</vt:lpstr>
      <vt:lpstr>Simple Light</vt:lpstr>
      <vt:lpstr>Spearmint</vt:lpstr>
      <vt:lpstr>Team Name : Datavizards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Datavizards</dc:title>
  <dc:creator/>
  <cp:lastModifiedBy>rishabh agrawal</cp:lastModifiedBy>
  <cp:revision>4</cp:revision>
  <dcterms:created xsi:type="dcterms:W3CDTF">2022-09-12T16:23:00Z</dcterms:created>
  <dcterms:modified xsi:type="dcterms:W3CDTF">2023-07-15T13:08:49Z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130BE8320CF84E349DDEB6D20375A859</vt:lpwstr>
  </property>
  <property fmtid="{D5CDD505-2E9C-101B-9397-08002B2CF9AE}" pid="3" name="KSOProductBuildVer">
    <vt:lpwstr>1033-11.2.0.11306</vt:lpwstr>
  </property>
</Properties>
</file>