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C41CD-0ABD-4931-99D5-FB917E9230A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EB0B72-604B-4B54-AFC7-DFD0B5AC8ADD}">
      <dgm:prSet/>
      <dgm:spPr/>
      <dgm:t>
        <a:bodyPr/>
        <a:lstStyle/>
        <a:p>
          <a:r>
            <a:rPr lang="en-US"/>
            <a:t>Import and load</a:t>
          </a:r>
        </a:p>
      </dgm:t>
    </dgm:pt>
    <dgm:pt modelId="{6B5F45BA-982F-4F96-A815-79EFBC027C1B}" type="parTrans" cxnId="{F595DC99-34B9-4840-A5A2-4E47AB387CFA}">
      <dgm:prSet/>
      <dgm:spPr/>
      <dgm:t>
        <a:bodyPr/>
        <a:lstStyle/>
        <a:p>
          <a:endParaRPr lang="en-US"/>
        </a:p>
      </dgm:t>
    </dgm:pt>
    <dgm:pt modelId="{54F6599C-3450-4ECB-B42A-C9AF069C88E9}" type="sibTrans" cxnId="{F595DC99-34B9-4840-A5A2-4E47AB387CFA}">
      <dgm:prSet/>
      <dgm:spPr/>
      <dgm:t>
        <a:bodyPr/>
        <a:lstStyle/>
        <a:p>
          <a:endParaRPr lang="en-US"/>
        </a:p>
      </dgm:t>
    </dgm:pt>
    <dgm:pt modelId="{96478B94-6823-4BD5-8192-F7BC7B6DA4BC}">
      <dgm:prSet/>
      <dgm:spPr/>
      <dgm:t>
        <a:bodyPr/>
        <a:lstStyle/>
        <a:p>
          <a:r>
            <a:rPr lang="en-US"/>
            <a:t>Import and load the data file</a:t>
          </a:r>
        </a:p>
      </dgm:t>
    </dgm:pt>
    <dgm:pt modelId="{57D4CED1-C856-42F3-B6C3-6BD15E5E1BAC}" type="parTrans" cxnId="{DE435BD2-2ED1-480F-9933-B7812C16EB4A}">
      <dgm:prSet/>
      <dgm:spPr/>
      <dgm:t>
        <a:bodyPr/>
        <a:lstStyle/>
        <a:p>
          <a:endParaRPr lang="en-US"/>
        </a:p>
      </dgm:t>
    </dgm:pt>
    <dgm:pt modelId="{446CB13A-ED8F-4C5C-A2BC-C2CA89AD7D90}" type="sibTrans" cxnId="{DE435BD2-2ED1-480F-9933-B7812C16EB4A}">
      <dgm:prSet/>
      <dgm:spPr/>
      <dgm:t>
        <a:bodyPr/>
        <a:lstStyle/>
        <a:p>
          <a:endParaRPr lang="en-US"/>
        </a:p>
      </dgm:t>
    </dgm:pt>
    <dgm:pt modelId="{00BEDD75-A499-479E-8824-00109F5E4523}">
      <dgm:prSet/>
      <dgm:spPr/>
      <dgm:t>
        <a:bodyPr/>
        <a:lstStyle/>
        <a:p>
          <a:r>
            <a:rPr lang="en-US"/>
            <a:t>Preprocess</a:t>
          </a:r>
        </a:p>
      </dgm:t>
    </dgm:pt>
    <dgm:pt modelId="{F1CFFC7E-3D6F-4299-BDD7-1E47FA886121}" type="parTrans" cxnId="{B4F6F749-064F-4CDC-A6FD-EF1B941EA82F}">
      <dgm:prSet/>
      <dgm:spPr/>
      <dgm:t>
        <a:bodyPr/>
        <a:lstStyle/>
        <a:p>
          <a:endParaRPr lang="en-US"/>
        </a:p>
      </dgm:t>
    </dgm:pt>
    <dgm:pt modelId="{0C3A9633-8FBA-4FAB-8A62-54E4EFC20C9F}" type="sibTrans" cxnId="{B4F6F749-064F-4CDC-A6FD-EF1B941EA82F}">
      <dgm:prSet/>
      <dgm:spPr/>
      <dgm:t>
        <a:bodyPr/>
        <a:lstStyle/>
        <a:p>
          <a:endParaRPr lang="en-US"/>
        </a:p>
      </dgm:t>
    </dgm:pt>
    <dgm:pt modelId="{12C839F6-5A84-44A4-95B9-2BA0E1646299}">
      <dgm:prSet/>
      <dgm:spPr/>
      <dgm:t>
        <a:bodyPr/>
        <a:lstStyle/>
        <a:p>
          <a:r>
            <a:rPr lang="en-US"/>
            <a:t>Preprocess data</a:t>
          </a:r>
        </a:p>
      </dgm:t>
    </dgm:pt>
    <dgm:pt modelId="{FC71AE0E-CE58-4216-AB3C-7D159B31CEE7}" type="parTrans" cxnId="{11E3EFE6-EC6A-45D3-AD50-8E6975C9B96D}">
      <dgm:prSet/>
      <dgm:spPr/>
      <dgm:t>
        <a:bodyPr/>
        <a:lstStyle/>
        <a:p>
          <a:endParaRPr lang="en-US"/>
        </a:p>
      </dgm:t>
    </dgm:pt>
    <dgm:pt modelId="{2F1DD074-77BF-465D-96DE-D2062EA36DDD}" type="sibTrans" cxnId="{11E3EFE6-EC6A-45D3-AD50-8E6975C9B96D}">
      <dgm:prSet/>
      <dgm:spPr/>
      <dgm:t>
        <a:bodyPr/>
        <a:lstStyle/>
        <a:p>
          <a:endParaRPr lang="en-US"/>
        </a:p>
      </dgm:t>
    </dgm:pt>
    <dgm:pt modelId="{BC5E7E71-1D9D-471F-928A-B9868781C9E6}">
      <dgm:prSet/>
      <dgm:spPr/>
      <dgm:t>
        <a:bodyPr/>
        <a:lstStyle/>
        <a:p>
          <a:r>
            <a:rPr lang="en-US"/>
            <a:t>Create</a:t>
          </a:r>
        </a:p>
      </dgm:t>
    </dgm:pt>
    <dgm:pt modelId="{D7D58207-45E5-4A9B-9387-D51635323393}" type="parTrans" cxnId="{A891AC93-68E5-4BFE-A696-40F707E4AD42}">
      <dgm:prSet/>
      <dgm:spPr/>
      <dgm:t>
        <a:bodyPr/>
        <a:lstStyle/>
        <a:p>
          <a:endParaRPr lang="en-US"/>
        </a:p>
      </dgm:t>
    </dgm:pt>
    <dgm:pt modelId="{6D5F1758-ED24-4B2B-A8F6-4C08A642C135}" type="sibTrans" cxnId="{A891AC93-68E5-4BFE-A696-40F707E4AD42}">
      <dgm:prSet/>
      <dgm:spPr/>
      <dgm:t>
        <a:bodyPr/>
        <a:lstStyle/>
        <a:p>
          <a:endParaRPr lang="en-US"/>
        </a:p>
      </dgm:t>
    </dgm:pt>
    <dgm:pt modelId="{3D748737-CED9-40A8-94C6-6818985E22A6}">
      <dgm:prSet/>
      <dgm:spPr/>
      <dgm:t>
        <a:bodyPr/>
        <a:lstStyle/>
        <a:p>
          <a:r>
            <a:rPr lang="en-US"/>
            <a:t>Create training and testing data</a:t>
          </a:r>
        </a:p>
      </dgm:t>
    </dgm:pt>
    <dgm:pt modelId="{75877421-4056-4F31-8023-9DF8BB30DF44}" type="parTrans" cxnId="{6B3104D0-36F3-48F0-953E-DE2D998E9C03}">
      <dgm:prSet/>
      <dgm:spPr/>
      <dgm:t>
        <a:bodyPr/>
        <a:lstStyle/>
        <a:p>
          <a:endParaRPr lang="en-US"/>
        </a:p>
      </dgm:t>
    </dgm:pt>
    <dgm:pt modelId="{46B9E3A5-B07F-42D3-AD79-D465F4394467}" type="sibTrans" cxnId="{6B3104D0-36F3-48F0-953E-DE2D998E9C03}">
      <dgm:prSet/>
      <dgm:spPr/>
      <dgm:t>
        <a:bodyPr/>
        <a:lstStyle/>
        <a:p>
          <a:endParaRPr lang="en-US"/>
        </a:p>
      </dgm:t>
    </dgm:pt>
    <dgm:pt modelId="{26282D38-495F-40E1-BCAA-2AE273B92007}">
      <dgm:prSet/>
      <dgm:spPr/>
      <dgm:t>
        <a:bodyPr/>
        <a:lstStyle/>
        <a:p>
          <a:r>
            <a:rPr lang="en-US"/>
            <a:t>Build</a:t>
          </a:r>
        </a:p>
      </dgm:t>
    </dgm:pt>
    <dgm:pt modelId="{C389F29F-A68C-45F0-B1A5-36A81F9C29EA}" type="parTrans" cxnId="{BD051BE3-2926-4205-A77D-E3B39ADFA1EB}">
      <dgm:prSet/>
      <dgm:spPr/>
      <dgm:t>
        <a:bodyPr/>
        <a:lstStyle/>
        <a:p>
          <a:endParaRPr lang="en-US"/>
        </a:p>
      </dgm:t>
    </dgm:pt>
    <dgm:pt modelId="{495EF8C1-2011-4031-977E-FEBCEC9AB1FB}" type="sibTrans" cxnId="{BD051BE3-2926-4205-A77D-E3B39ADFA1EB}">
      <dgm:prSet/>
      <dgm:spPr/>
      <dgm:t>
        <a:bodyPr/>
        <a:lstStyle/>
        <a:p>
          <a:endParaRPr lang="en-US"/>
        </a:p>
      </dgm:t>
    </dgm:pt>
    <dgm:pt modelId="{AB20045C-C6CF-44B6-A76D-54A6D56BEF35}">
      <dgm:prSet/>
      <dgm:spPr/>
      <dgm:t>
        <a:bodyPr/>
        <a:lstStyle/>
        <a:p>
          <a:r>
            <a:rPr lang="en-US"/>
            <a:t>Build the model</a:t>
          </a:r>
        </a:p>
      </dgm:t>
    </dgm:pt>
    <dgm:pt modelId="{BEBAE304-2678-4D52-AA0F-03E465DDEED4}" type="parTrans" cxnId="{F48AE438-AECB-428F-9DA2-53C0D4B26FE5}">
      <dgm:prSet/>
      <dgm:spPr/>
      <dgm:t>
        <a:bodyPr/>
        <a:lstStyle/>
        <a:p>
          <a:endParaRPr lang="en-US"/>
        </a:p>
      </dgm:t>
    </dgm:pt>
    <dgm:pt modelId="{0C0ED2FF-A448-4616-96E1-6FFBC7D1A7FA}" type="sibTrans" cxnId="{F48AE438-AECB-428F-9DA2-53C0D4B26FE5}">
      <dgm:prSet/>
      <dgm:spPr/>
      <dgm:t>
        <a:bodyPr/>
        <a:lstStyle/>
        <a:p>
          <a:endParaRPr lang="en-US"/>
        </a:p>
      </dgm:t>
    </dgm:pt>
    <dgm:pt modelId="{89419F13-6CA4-4A15-AEFB-6E04704B75B7}">
      <dgm:prSet/>
      <dgm:spPr/>
      <dgm:t>
        <a:bodyPr/>
        <a:lstStyle/>
        <a:p>
          <a:r>
            <a:rPr lang="en-US"/>
            <a:t>Predict</a:t>
          </a:r>
        </a:p>
      </dgm:t>
    </dgm:pt>
    <dgm:pt modelId="{2086F394-23AD-4F54-A2BB-3BBA948D0A9A}" type="parTrans" cxnId="{131EC673-09EE-4990-987C-786486826C48}">
      <dgm:prSet/>
      <dgm:spPr/>
      <dgm:t>
        <a:bodyPr/>
        <a:lstStyle/>
        <a:p>
          <a:endParaRPr lang="en-US"/>
        </a:p>
      </dgm:t>
    </dgm:pt>
    <dgm:pt modelId="{455CDD6B-0EA3-4292-9882-8C91F4E255B5}" type="sibTrans" cxnId="{131EC673-09EE-4990-987C-786486826C48}">
      <dgm:prSet/>
      <dgm:spPr/>
      <dgm:t>
        <a:bodyPr/>
        <a:lstStyle/>
        <a:p>
          <a:endParaRPr lang="en-US"/>
        </a:p>
      </dgm:t>
    </dgm:pt>
    <dgm:pt modelId="{E8A95810-14BE-4FF6-835F-250E7AEE50F6}">
      <dgm:prSet/>
      <dgm:spPr/>
      <dgm:t>
        <a:bodyPr/>
        <a:lstStyle/>
        <a:p>
          <a:r>
            <a:rPr lang="en-US"/>
            <a:t>Predict the response ( Graphical User Interface)</a:t>
          </a:r>
        </a:p>
      </dgm:t>
    </dgm:pt>
    <dgm:pt modelId="{A0C6FE1A-656F-4179-8B13-DE57BC927722}" type="parTrans" cxnId="{660A819A-A607-4897-B143-DE550F16D041}">
      <dgm:prSet/>
      <dgm:spPr/>
      <dgm:t>
        <a:bodyPr/>
        <a:lstStyle/>
        <a:p>
          <a:endParaRPr lang="en-US"/>
        </a:p>
      </dgm:t>
    </dgm:pt>
    <dgm:pt modelId="{37AEF6B3-CD60-4B0D-9599-B3C77D66F877}" type="sibTrans" cxnId="{660A819A-A607-4897-B143-DE550F16D041}">
      <dgm:prSet/>
      <dgm:spPr/>
      <dgm:t>
        <a:bodyPr/>
        <a:lstStyle/>
        <a:p>
          <a:endParaRPr lang="en-US"/>
        </a:p>
      </dgm:t>
    </dgm:pt>
    <dgm:pt modelId="{FF8C4081-C11E-417C-BD42-F81CA85CDE5F}" type="pres">
      <dgm:prSet presAssocID="{A91C41CD-0ABD-4931-99D5-FB917E9230AA}" presName="Name0" presStyleCnt="0">
        <dgm:presLayoutVars>
          <dgm:dir/>
          <dgm:animLvl val="lvl"/>
          <dgm:resizeHandles val="exact"/>
        </dgm:presLayoutVars>
      </dgm:prSet>
      <dgm:spPr/>
    </dgm:pt>
    <dgm:pt modelId="{93D36E0E-732D-4643-BADA-37D748DE6DC9}" type="pres">
      <dgm:prSet presAssocID="{EAEB0B72-604B-4B54-AFC7-DFD0B5AC8ADD}" presName="composite" presStyleCnt="0"/>
      <dgm:spPr/>
    </dgm:pt>
    <dgm:pt modelId="{B2073B1B-4958-4D6D-9A1E-008AD7A39225}" type="pres">
      <dgm:prSet presAssocID="{EAEB0B72-604B-4B54-AFC7-DFD0B5AC8ADD}" presName="parTx" presStyleLbl="alignNode1" presStyleIdx="0" presStyleCnt="5">
        <dgm:presLayoutVars>
          <dgm:chMax val="0"/>
          <dgm:chPref val="0"/>
        </dgm:presLayoutVars>
      </dgm:prSet>
      <dgm:spPr/>
    </dgm:pt>
    <dgm:pt modelId="{C7969732-42AA-4F72-B59C-A4B04CDBF5B4}" type="pres">
      <dgm:prSet presAssocID="{EAEB0B72-604B-4B54-AFC7-DFD0B5AC8ADD}" presName="desTx" presStyleLbl="alignAccFollowNode1" presStyleIdx="0" presStyleCnt="5">
        <dgm:presLayoutVars/>
      </dgm:prSet>
      <dgm:spPr/>
    </dgm:pt>
    <dgm:pt modelId="{A337F30A-F2C1-4B10-B689-7A46270AC939}" type="pres">
      <dgm:prSet presAssocID="{54F6599C-3450-4ECB-B42A-C9AF069C88E9}" presName="space" presStyleCnt="0"/>
      <dgm:spPr/>
    </dgm:pt>
    <dgm:pt modelId="{4806DF00-7328-40FF-927C-E3F0C34B0FF6}" type="pres">
      <dgm:prSet presAssocID="{00BEDD75-A499-479E-8824-00109F5E4523}" presName="composite" presStyleCnt="0"/>
      <dgm:spPr/>
    </dgm:pt>
    <dgm:pt modelId="{89255819-059A-46DE-82D7-3C2D70A0D037}" type="pres">
      <dgm:prSet presAssocID="{00BEDD75-A499-479E-8824-00109F5E4523}" presName="parTx" presStyleLbl="alignNode1" presStyleIdx="1" presStyleCnt="5">
        <dgm:presLayoutVars>
          <dgm:chMax val="0"/>
          <dgm:chPref val="0"/>
        </dgm:presLayoutVars>
      </dgm:prSet>
      <dgm:spPr/>
    </dgm:pt>
    <dgm:pt modelId="{95E3290A-2C63-472B-9B87-726108D88136}" type="pres">
      <dgm:prSet presAssocID="{00BEDD75-A499-479E-8824-00109F5E4523}" presName="desTx" presStyleLbl="alignAccFollowNode1" presStyleIdx="1" presStyleCnt="5">
        <dgm:presLayoutVars/>
      </dgm:prSet>
      <dgm:spPr/>
    </dgm:pt>
    <dgm:pt modelId="{0969A146-5B1F-4AD8-9400-6A512672E5E0}" type="pres">
      <dgm:prSet presAssocID="{0C3A9633-8FBA-4FAB-8A62-54E4EFC20C9F}" presName="space" presStyleCnt="0"/>
      <dgm:spPr/>
    </dgm:pt>
    <dgm:pt modelId="{6CF1FA23-A2E8-4B53-BF54-310F05EC39FA}" type="pres">
      <dgm:prSet presAssocID="{BC5E7E71-1D9D-471F-928A-B9868781C9E6}" presName="composite" presStyleCnt="0"/>
      <dgm:spPr/>
    </dgm:pt>
    <dgm:pt modelId="{2497CB31-E4EA-481E-BC90-0DFBDC959009}" type="pres">
      <dgm:prSet presAssocID="{BC5E7E71-1D9D-471F-928A-B9868781C9E6}" presName="parTx" presStyleLbl="alignNode1" presStyleIdx="2" presStyleCnt="5">
        <dgm:presLayoutVars>
          <dgm:chMax val="0"/>
          <dgm:chPref val="0"/>
        </dgm:presLayoutVars>
      </dgm:prSet>
      <dgm:spPr/>
    </dgm:pt>
    <dgm:pt modelId="{93CF60D6-D209-4E8F-9287-33DB9FC45E71}" type="pres">
      <dgm:prSet presAssocID="{BC5E7E71-1D9D-471F-928A-B9868781C9E6}" presName="desTx" presStyleLbl="alignAccFollowNode1" presStyleIdx="2" presStyleCnt="5">
        <dgm:presLayoutVars/>
      </dgm:prSet>
      <dgm:spPr/>
    </dgm:pt>
    <dgm:pt modelId="{41F09151-A3BB-4CF4-B8AE-92E70EA285DA}" type="pres">
      <dgm:prSet presAssocID="{6D5F1758-ED24-4B2B-A8F6-4C08A642C135}" presName="space" presStyleCnt="0"/>
      <dgm:spPr/>
    </dgm:pt>
    <dgm:pt modelId="{E94E64EA-5451-46A5-9794-B83D2758A8C7}" type="pres">
      <dgm:prSet presAssocID="{26282D38-495F-40E1-BCAA-2AE273B92007}" presName="composite" presStyleCnt="0"/>
      <dgm:spPr/>
    </dgm:pt>
    <dgm:pt modelId="{190F7160-9EC6-4182-BE87-05BD0E2789FB}" type="pres">
      <dgm:prSet presAssocID="{26282D38-495F-40E1-BCAA-2AE273B92007}" presName="parTx" presStyleLbl="alignNode1" presStyleIdx="3" presStyleCnt="5">
        <dgm:presLayoutVars>
          <dgm:chMax val="0"/>
          <dgm:chPref val="0"/>
        </dgm:presLayoutVars>
      </dgm:prSet>
      <dgm:spPr/>
    </dgm:pt>
    <dgm:pt modelId="{D0F98668-C5F4-4B28-BE86-24FAAAC874FF}" type="pres">
      <dgm:prSet presAssocID="{26282D38-495F-40E1-BCAA-2AE273B92007}" presName="desTx" presStyleLbl="alignAccFollowNode1" presStyleIdx="3" presStyleCnt="5">
        <dgm:presLayoutVars/>
      </dgm:prSet>
      <dgm:spPr/>
    </dgm:pt>
    <dgm:pt modelId="{D88F1875-BF46-4CDC-82B8-4AE02CBA0066}" type="pres">
      <dgm:prSet presAssocID="{495EF8C1-2011-4031-977E-FEBCEC9AB1FB}" presName="space" presStyleCnt="0"/>
      <dgm:spPr/>
    </dgm:pt>
    <dgm:pt modelId="{78DE3D9C-9DB6-4153-9CC4-9017114A162E}" type="pres">
      <dgm:prSet presAssocID="{89419F13-6CA4-4A15-AEFB-6E04704B75B7}" presName="composite" presStyleCnt="0"/>
      <dgm:spPr/>
    </dgm:pt>
    <dgm:pt modelId="{C8EF9CE0-66D3-4B09-BDB9-D838B83487F6}" type="pres">
      <dgm:prSet presAssocID="{89419F13-6CA4-4A15-AEFB-6E04704B75B7}" presName="parTx" presStyleLbl="alignNode1" presStyleIdx="4" presStyleCnt="5">
        <dgm:presLayoutVars>
          <dgm:chMax val="0"/>
          <dgm:chPref val="0"/>
        </dgm:presLayoutVars>
      </dgm:prSet>
      <dgm:spPr/>
    </dgm:pt>
    <dgm:pt modelId="{CD6A0DE4-FD8B-4102-BBED-8221ABD2647D}" type="pres">
      <dgm:prSet presAssocID="{89419F13-6CA4-4A15-AEFB-6E04704B75B7}" presName="desTx" presStyleLbl="alignAccFollowNode1" presStyleIdx="4" presStyleCnt="5">
        <dgm:presLayoutVars/>
      </dgm:prSet>
      <dgm:spPr/>
    </dgm:pt>
  </dgm:ptLst>
  <dgm:cxnLst>
    <dgm:cxn modelId="{A8A51C22-2347-4ED3-8861-34D5D0295D6A}" type="presOf" srcId="{3D748737-CED9-40A8-94C6-6818985E22A6}" destId="{93CF60D6-D209-4E8F-9287-33DB9FC45E71}" srcOrd="0" destOrd="0" presId="urn:microsoft.com/office/officeart/2016/7/layout/ChevronBlockProcess"/>
    <dgm:cxn modelId="{F48AE438-AECB-428F-9DA2-53C0D4B26FE5}" srcId="{26282D38-495F-40E1-BCAA-2AE273B92007}" destId="{AB20045C-C6CF-44B6-A76D-54A6D56BEF35}" srcOrd="0" destOrd="0" parTransId="{BEBAE304-2678-4D52-AA0F-03E465DDEED4}" sibTransId="{0C0ED2FF-A448-4616-96E1-6FFBC7D1A7FA}"/>
    <dgm:cxn modelId="{9EC5A644-8781-4AAD-9CD4-6316D7F85374}" type="presOf" srcId="{BC5E7E71-1D9D-471F-928A-B9868781C9E6}" destId="{2497CB31-E4EA-481E-BC90-0DFBDC959009}" srcOrd="0" destOrd="0" presId="urn:microsoft.com/office/officeart/2016/7/layout/ChevronBlockProcess"/>
    <dgm:cxn modelId="{B4F6F749-064F-4CDC-A6FD-EF1B941EA82F}" srcId="{A91C41CD-0ABD-4931-99D5-FB917E9230AA}" destId="{00BEDD75-A499-479E-8824-00109F5E4523}" srcOrd="1" destOrd="0" parTransId="{F1CFFC7E-3D6F-4299-BDD7-1E47FA886121}" sibTransId="{0C3A9633-8FBA-4FAB-8A62-54E4EFC20C9F}"/>
    <dgm:cxn modelId="{131EC673-09EE-4990-987C-786486826C48}" srcId="{A91C41CD-0ABD-4931-99D5-FB917E9230AA}" destId="{89419F13-6CA4-4A15-AEFB-6E04704B75B7}" srcOrd="4" destOrd="0" parTransId="{2086F394-23AD-4F54-A2BB-3BBA948D0A9A}" sibTransId="{455CDD6B-0EA3-4292-9882-8C91F4E255B5}"/>
    <dgm:cxn modelId="{C2331C55-64EA-43B7-ADCC-3A5C69884782}" type="presOf" srcId="{00BEDD75-A499-479E-8824-00109F5E4523}" destId="{89255819-059A-46DE-82D7-3C2D70A0D037}" srcOrd="0" destOrd="0" presId="urn:microsoft.com/office/officeart/2016/7/layout/ChevronBlockProcess"/>
    <dgm:cxn modelId="{A891AC93-68E5-4BFE-A696-40F707E4AD42}" srcId="{A91C41CD-0ABD-4931-99D5-FB917E9230AA}" destId="{BC5E7E71-1D9D-471F-928A-B9868781C9E6}" srcOrd="2" destOrd="0" parTransId="{D7D58207-45E5-4A9B-9387-D51635323393}" sibTransId="{6D5F1758-ED24-4B2B-A8F6-4C08A642C135}"/>
    <dgm:cxn modelId="{F595DC99-34B9-4840-A5A2-4E47AB387CFA}" srcId="{A91C41CD-0ABD-4931-99D5-FB917E9230AA}" destId="{EAEB0B72-604B-4B54-AFC7-DFD0B5AC8ADD}" srcOrd="0" destOrd="0" parTransId="{6B5F45BA-982F-4F96-A815-79EFBC027C1B}" sibTransId="{54F6599C-3450-4ECB-B42A-C9AF069C88E9}"/>
    <dgm:cxn modelId="{660A819A-A607-4897-B143-DE550F16D041}" srcId="{89419F13-6CA4-4A15-AEFB-6E04704B75B7}" destId="{E8A95810-14BE-4FF6-835F-250E7AEE50F6}" srcOrd="0" destOrd="0" parTransId="{A0C6FE1A-656F-4179-8B13-DE57BC927722}" sibTransId="{37AEF6B3-CD60-4B0D-9599-B3C77D66F877}"/>
    <dgm:cxn modelId="{319AC6AC-30DF-41F5-900C-FC271EC780BD}" type="presOf" srcId="{89419F13-6CA4-4A15-AEFB-6E04704B75B7}" destId="{C8EF9CE0-66D3-4B09-BDB9-D838B83487F6}" srcOrd="0" destOrd="0" presId="urn:microsoft.com/office/officeart/2016/7/layout/ChevronBlockProcess"/>
    <dgm:cxn modelId="{E75721BC-6B62-4245-9B42-0E238D64E94D}" type="presOf" srcId="{26282D38-495F-40E1-BCAA-2AE273B92007}" destId="{190F7160-9EC6-4182-BE87-05BD0E2789FB}" srcOrd="0" destOrd="0" presId="urn:microsoft.com/office/officeart/2016/7/layout/ChevronBlockProcess"/>
    <dgm:cxn modelId="{C821BBBE-50C1-4113-AF09-E1AF41C04A17}" type="presOf" srcId="{96478B94-6823-4BD5-8192-F7BC7B6DA4BC}" destId="{C7969732-42AA-4F72-B59C-A4B04CDBF5B4}" srcOrd="0" destOrd="0" presId="urn:microsoft.com/office/officeart/2016/7/layout/ChevronBlockProcess"/>
    <dgm:cxn modelId="{D7AE10CE-F3AD-4811-A287-0D385AB9873A}" type="presOf" srcId="{12C839F6-5A84-44A4-95B9-2BA0E1646299}" destId="{95E3290A-2C63-472B-9B87-726108D88136}" srcOrd="0" destOrd="0" presId="urn:microsoft.com/office/officeart/2016/7/layout/ChevronBlockProcess"/>
    <dgm:cxn modelId="{6B3104D0-36F3-48F0-953E-DE2D998E9C03}" srcId="{BC5E7E71-1D9D-471F-928A-B9868781C9E6}" destId="{3D748737-CED9-40A8-94C6-6818985E22A6}" srcOrd="0" destOrd="0" parTransId="{75877421-4056-4F31-8023-9DF8BB30DF44}" sibTransId="{46B9E3A5-B07F-42D3-AD79-D465F4394467}"/>
    <dgm:cxn modelId="{8C8666D0-A1AA-4E5A-A494-C481C524F8C8}" type="presOf" srcId="{EAEB0B72-604B-4B54-AFC7-DFD0B5AC8ADD}" destId="{B2073B1B-4958-4D6D-9A1E-008AD7A39225}" srcOrd="0" destOrd="0" presId="urn:microsoft.com/office/officeart/2016/7/layout/ChevronBlockProcess"/>
    <dgm:cxn modelId="{DE435BD2-2ED1-480F-9933-B7812C16EB4A}" srcId="{EAEB0B72-604B-4B54-AFC7-DFD0B5AC8ADD}" destId="{96478B94-6823-4BD5-8192-F7BC7B6DA4BC}" srcOrd="0" destOrd="0" parTransId="{57D4CED1-C856-42F3-B6C3-6BD15E5E1BAC}" sibTransId="{446CB13A-ED8F-4C5C-A2BC-C2CA89AD7D90}"/>
    <dgm:cxn modelId="{29F990D4-32E5-42DB-90E1-41A0FEAC6E42}" type="presOf" srcId="{E8A95810-14BE-4FF6-835F-250E7AEE50F6}" destId="{CD6A0DE4-FD8B-4102-BBED-8221ABD2647D}" srcOrd="0" destOrd="0" presId="urn:microsoft.com/office/officeart/2016/7/layout/ChevronBlockProcess"/>
    <dgm:cxn modelId="{BD051BE3-2926-4205-A77D-E3B39ADFA1EB}" srcId="{A91C41CD-0ABD-4931-99D5-FB917E9230AA}" destId="{26282D38-495F-40E1-BCAA-2AE273B92007}" srcOrd="3" destOrd="0" parTransId="{C389F29F-A68C-45F0-B1A5-36A81F9C29EA}" sibTransId="{495EF8C1-2011-4031-977E-FEBCEC9AB1FB}"/>
    <dgm:cxn modelId="{C50E8BE3-B9C8-4B52-AC98-A9FB9ACDC6A6}" type="presOf" srcId="{AB20045C-C6CF-44B6-A76D-54A6D56BEF35}" destId="{D0F98668-C5F4-4B28-BE86-24FAAAC874FF}" srcOrd="0" destOrd="0" presId="urn:microsoft.com/office/officeart/2016/7/layout/ChevronBlockProcess"/>
    <dgm:cxn modelId="{11E3EFE6-EC6A-45D3-AD50-8E6975C9B96D}" srcId="{00BEDD75-A499-479E-8824-00109F5E4523}" destId="{12C839F6-5A84-44A4-95B9-2BA0E1646299}" srcOrd="0" destOrd="0" parTransId="{FC71AE0E-CE58-4216-AB3C-7D159B31CEE7}" sibTransId="{2F1DD074-77BF-465D-96DE-D2062EA36DDD}"/>
    <dgm:cxn modelId="{D6E521EE-1696-4C39-9858-EB5A68382A3E}" type="presOf" srcId="{A91C41CD-0ABD-4931-99D5-FB917E9230AA}" destId="{FF8C4081-C11E-417C-BD42-F81CA85CDE5F}" srcOrd="0" destOrd="0" presId="urn:microsoft.com/office/officeart/2016/7/layout/ChevronBlockProcess"/>
    <dgm:cxn modelId="{5C3C7395-D5CE-4D1A-B74B-375E74045E47}" type="presParOf" srcId="{FF8C4081-C11E-417C-BD42-F81CA85CDE5F}" destId="{93D36E0E-732D-4643-BADA-37D748DE6DC9}" srcOrd="0" destOrd="0" presId="urn:microsoft.com/office/officeart/2016/7/layout/ChevronBlockProcess"/>
    <dgm:cxn modelId="{B2F0C68A-5DE1-4EB7-AA28-9AE4B9FC71DA}" type="presParOf" srcId="{93D36E0E-732D-4643-BADA-37D748DE6DC9}" destId="{B2073B1B-4958-4D6D-9A1E-008AD7A39225}" srcOrd="0" destOrd="0" presId="urn:microsoft.com/office/officeart/2016/7/layout/ChevronBlockProcess"/>
    <dgm:cxn modelId="{ABD54E76-BC71-428D-9FED-22BEE0C18517}" type="presParOf" srcId="{93D36E0E-732D-4643-BADA-37D748DE6DC9}" destId="{C7969732-42AA-4F72-B59C-A4B04CDBF5B4}" srcOrd="1" destOrd="0" presId="urn:microsoft.com/office/officeart/2016/7/layout/ChevronBlockProcess"/>
    <dgm:cxn modelId="{D6764C7A-567E-4236-9E90-9595166346AD}" type="presParOf" srcId="{FF8C4081-C11E-417C-BD42-F81CA85CDE5F}" destId="{A337F30A-F2C1-4B10-B689-7A46270AC939}" srcOrd="1" destOrd="0" presId="urn:microsoft.com/office/officeart/2016/7/layout/ChevronBlockProcess"/>
    <dgm:cxn modelId="{2FAAA973-D445-46B5-98BB-684EB5BD8658}" type="presParOf" srcId="{FF8C4081-C11E-417C-BD42-F81CA85CDE5F}" destId="{4806DF00-7328-40FF-927C-E3F0C34B0FF6}" srcOrd="2" destOrd="0" presId="urn:microsoft.com/office/officeart/2016/7/layout/ChevronBlockProcess"/>
    <dgm:cxn modelId="{573C739D-960F-4921-9204-F903656FE08E}" type="presParOf" srcId="{4806DF00-7328-40FF-927C-E3F0C34B0FF6}" destId="{89255819-059A-46DE-82D7-3C2D70A0D037}" srcOrd="0" destOrd="0" presId="urn:microsoft.com/office/officeart/2016/7/layout/ChevronBlockProcess"/>
    <dgm:cxn modelId="{09263D3B-BD8A-4CF2-A0B8-03C2F491D7F7}" type="presParOf" srcId="{4806DF00-7328-40FF-927C-E3F0C34B0FF6}" destId="{95E3290A-2C63-472B-9B87-726108D88136}" srcOrd="1" destOrd="0" presId="urn:microsoft.com/office/officeart/2016/7/layout/ChevronBlockProcess"/>
    <dgm:cxn modelId="{709F2942-4800-488F-B2E7-EEF49D7226EA}" type="presParOf" srcId="{FF8C4081-C11E-417C-BD42-F81CA85CDE5F}" destId="{0969A146-5B1F-4AD8-9400-6A512672E5E0}" srcOrd="3" destOrd="0" presId="urn:microsoft.com/office/officeart/2016/7/layout/ChevronBlockProcess"/>
    <dgm:cxn modelId="{4109E5D6-EDB9-4120-8F40-F26E5367AAA7}" type="presParOf" srcId="{FF8C4081-C11E-417C-BD42-F81CA85CDE5F}" destId="{6CF1FA23-A2E8-4B53-BF54-310F05EC39FA}" srcOrd="4" destOrd="0" presId="urn:microsoft.com/office/officeart/2016/7/layout/ChevronBlockProcess"/>
    <dgm:cxn modelId="{90D16FEC-5C5C-450C-A12C-37C495D7A4BF}" type="presParOf" srcId="{6CF1FA23-A2E8-4B53-BF54-310F05EC39FA}" destId="{2497CB31-E4EA-481E-BC90-0DFBDC959009}" srcOrd="0" destOrd="0" presId="urn:microsoft.com/office/officeart/2016/7/layout/ChevronBlockProcess"/>
    <dgm:cxn modelId="{65423EE9-7E30-4D87-8612-5AA80E2B3FBC}" type="presParOf" srcId="{6CF1FA23-A2E8-4B53-BF54-310F05EC39FA}" destId="{93CF60D6-D209-4E8F-9287-33DB9FC45E71}" srcOrd="1" destOrd="0" presId="urn:microsoft.com/office/officeart/2016/7/layout/ChevronBlockProcess"/>
    <dgm:cxn modelId="{7352CABF-F01B-423B-A997-DFD6834AE5E4}" type="presParOf" srcId="{FF8C4081-C11E-417C-BD42-F81CA85CDE5F}" destId="{41F09151-A3BB-4CF4-B8AE-92E70EA285DA}" srcOrd="5" destOrd="0" presId="urn:microsoft.com/office/officeart/2016/7/layout/ChevronBlockProcess"/>
    <dgm:cxn modelId="{CA02DE61-1045-48C6-A9B3-BB8E2B4566EE}" type="presParOf" srcId="{FF8C4081-C11E-417C-BD42-F81CA85CDE5F}" destId="{E94E64EA-5451-46A5-9794-B83D2758A8C7}" srcOrd="6" destOrd="0" presId="urn:microsoft.com/office/officeart/2016/7/layout/ChevronBlockProcess"/>
    <dgm:cxn modelId="{9039EBA3-F2C3-43A8-94EC-205ED16271FF}" type="presParOf" srcId="{E94E64EA-5451-46A5-9794-B83D2758A8C7}" destId="{190F7160-9EC6-4182-BE87-05BD0E2789FB}" srcOrd="0" destOrd="0" presId="urn:microsoft.com/office/officeart/2016/7/layout/ChevronBlockProcess"/>
    <dgm:cxn modelId="{988A5AFE-08BF-4AC7-89B2-2A316F592433}" type="presParOf" srcId="{E94E64EA-5451-46A5-9794-B83D2758A8C7}" destId="{D0F98668-C5F4-4B28-BE86-24FAAAC874FF}" srcOrd="1" destOrd="0" presId="urn:microsoft.com/office/officeart/2016/7/layout/ChevronBlockProcess"/>
    <dgm:cxn modelId="{AB44FAA3-2A2C-4B9C-A63C-2C852569C5EE}" type="presParOf" srcId="{FF8C4081-C11E-417C-BD42-F81CA85CDE5F}" destId="{D88F1875-BF46-4CDC-82B8-4AE02CBA0066}" srcOrd="7" destOrd="0" presId="urn:microsoft.com/office/officeart/2016/7/layout/ChevronBlockProcess"/>
    <dgm:cxn modelId="{0FE9AAAB-9E0D-44D0-BDAD-CAC377A9B7CE}" type="presParOf" srcId="{FF8C4081-C11E-417C-BD42-F81CA85CDE5F}" destId="{78DE3D9C-9DB6-4153-9CC4-9017114A162E}" srcOrd="8" destOrd="0" presId="urn:microsoft.com/office/officeart/2016/7/layout/ChevronBlockProcess"/>
    <dgm:cxn modelId="{92119273-5459-45BB-9611-C17B0F42C47B}" type="presParOf" srcId="{78DE3D9C-9DB6-4153-9CC4-9017114A162E}" destId="{C8EF9CE0-66D3-4B09-BDB9-D838B83487F6}" srcOrd="0" destOrd="0" presId="urn:microsoft.com/office/officeart/2016/7/layout/ChevronBlockProcess"/>
    <dgm:cxn modelId="{9AD40C8A-DE2C-4F73-8D24-1623C105FF11}" type="presParOf" srcId="{78DE3D9C-9DB6-4153-9CC4-9017114A162E}" destId="{CD6A0DE4-FD8B-4102-BBED-8221ABD2647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394AF-6008-46EF-857F-E359D858C5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25938A-8DE5-46D4-80D1-F6B3AA2E48EF}">
      <dgm:prSet/>
      <dgm:spPr/>
      <dgm:t>
        <a:bodyPr/>
        <a:lstStyle/>
        <a:p>
          <a:r>
            <a:rPr lang="el-GR"/>
            <a:t>Tokenizing</a:t>
          </a:r>
          <a:endParaRPr lang="en-US"/>
        </a:p>
      </dgm:t>
    </dgm:pt>
    <dgm:pt modelId="{EA3C5FB0-8954-43B1-8EFA-C45E2B113DA5}" type="parTrans" cxnId="{2E31DCCA-9CFA-431D-A76D-51C7C520214F}">
      <dgm:prSet/>
      <dgm:spPr/>
      <dgm:t>
        <a:bodyPr/>
        <a:lstStyle/>
        <a:p>
          <a:endParaRPr lang="en-US"/>
        </a:p>
      </dgm:t>
    </dgm:pt>
    <dgm:pt modelId="{A4BCD8CE-771C-4739-B7A0-465063858E03}" type="sibTrans" cxnId="{2E31DCCA-9CFA-431D-A76D-51C7C520214F}">
      <dgm:prSet/>
      <dgm:spPr/>
      <dgm:t>
        <a:bodyPr/>
        <a:lstStyle/>
        <a:p>
          <a:endParaRPr lang="en-US"/>
        </a:p>
      </dgm:t>
    </dgm:pt>
    <dgm:pt modelId="{2CF70604-F83C-4CBA-B7EC-8CC89E720FBB}">
      <dgm:prSet/>
      <dgm:spPr/>
      <dgm:t>
        <a:bodyPr/>
        <a:lstStyle/>
        <a:p>
          <a:r>
            <a:rPr lang="el-GR"/>
            <a:t>Lemmatizing</a:t>
          </a:r>
          <a:endParaRPr lang="en-US"/>
        </a:p>
      </dgm:t>
    </dgm:pt>
    <dgm:pt modelId="{492824BC-9F71-4EF5-B97C-6070D1A20375}" type="parTrans" cxnId="{D26C99EE-4709-4CCE-B4A7-EAAFD9A06D75}">
      <dgm:prSet/>
      <dgm:spPr/>
      <dgm:t>
        <a:bodyPr/>
        <a:lstStyle/>
        <a:p>
          <a:endParaRPr lang="en-US"/>
        </a:p>
      </dgm:t>
    </dgm:pt>
    <dgm:pt modelId="{A57A98CD-8F8D-4C29-ADDA-A43812E6D330}" type="sibTrans" cxnId="{D26C99EE-4709-4CCE-B4A7-EAAFD9A06D75}">
      <dgm:prSet/>
      <dgm:spPr/>
      <dgm:t>
        <a:bodyPr/>
        <a:lstStyle/>
        <a:p>
          <a:endParaRPr lang="en-US"/>
        </a:p>
      </dgm:t>
    </dgm:pt>
    <dgm:pt modelId="{53907F99-9A4C-4C76-87AA-4D77F85893D0}" type="pres">
      <dgm:prSet presAssocID="{0CB394AF-6008-46EF-857F-E359D858C5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D26DD-DE98-4E35-A29A-D136D912CA4C}" type="pres">
      <dgm:prSet presAssocID="{D925938A-8DE5-46D4-80D1-F6B3AA2E48EF}" presName="hierRoot1" presStyleCnt="0"/>
      <dgm:spPr/>
    </dgm:pt>
    <dgm:pt modelId="{CB8BDD24-92ED-477D-B81F-9628DA69BEF5}" type="pres">
      <dgm:prSet presAssocID="{D925938A-8DE5-46D4-80D1-F6B3AA2E48EF}" presName="composite" presStyleCnt="0"/>
      <dgm:spPr/>
    </dgm:pt>
    <dgm:pt modelId="{D20B982E-15C7-457F-BE19-8903221468A7}" type="pres">
      <dgm:prSet presAssocID="{D925938A-8DE5-46D4-80D1-F6B3AA2E48EF}" presName="background" presStyleLbl="node0" presStyleIdx="0" presStyleCnt="2"/>
      <dgm:spPr/>
    </dgm:pt>
    <dgm:pt modelId="{8ACA8193-607E-49A2-826F-3B39C24E6F4C}" type="pres">
      <dgm:prSet presAssocID="{D925938A-8DE5-46D4-80D1-F6B3AA2E48EF}" presName="text" presStyleLbl="fgAcc0" presStyleIdx="0" presStyleCnt="2">
        <dgm:presLayoutVars>
          <dgm:chPref val="3"/>
        </dgm:presLayoutVars>
      </dgm:prSet>
      <dgm:spPr/>
    </dgm:pt>
    <dgm:pt modelId="{1D1DCBA1-BFD9-4692-BB2A-620965570F22}" type="pres">
      <dgm:prSet presAssocID="{D925938A-8DE5-46D4-80D1-F6B3AA2E48EF}" presName="hierChild2" presStyleCnt="0"/>
      <dgm:spPr/>
    </dgm:pt>
    <dgm:pt modelId="{A774CF83-BEBC-4304-A7E5-FA6B7E5CFD61}" type="pres">
      <dgm:prSet presAssocID="{2CF70604-F83C-4CBA-B7EC-8CC89E720FBB}" presName="hierRoot1" presStyleCnt="0"/>
      <dgm:spPr/>
    </dgm:pt>
    <dgm:pt modelId="{00C0EBBB-4309-43AE-8E00-4B22DB3C9EE6}" type="pres">
      <dgm:prSet presAssocID="{2CF70604-F83C-4CBA-B7EC-8CC89E720FBB}" presName="composite" presStyleCnt="0"/>
      <dgm:spPr/>
    </dgm:pt>
    <dgm:pt modelId="{67F441D1-C840-4376-B47B-017EA7C7D041}" type="pres">
      <dgm:prSet presAssocID="{2CF70604-F83C-4CBA-B7EC-8CC89E720FBB}" presName="background" presStyleLbl="node0" presStyleIdx="1" presStyleCnt="2"/>
      <dgm:spPr/>
    </dgm:pt>
    <dgm:pt modelId="{CF82BF28-D49E-414D-B3B3-0492A0104901}" type="pres">
      <dgm:prSet presAssocID="{2CF70604-F83C-4CBA-B7EC-8CC89E720FBB}" presName="text" presStyleLbl="fgAcc0" presStyleIdx="1" presStyleCnt="2">
        <dgm:presLayoutVars>
          <dgm:chPref val="3"/>
        </dgm:presLayoutVars>
      </dgm:prSet>
      <dgm:spPr/>
    </dgm:pt>
    <dgm:pt modelId="{EB9732A0-6C3B-4789-84D9-825A58D0FCC1}" type="pres">
      <dgm:prSet presAssocID="{2CF70604-F83C-4CBA-B7EC-8CC89E720FBB}" presName="hierChild2" presStyleCnt="0"/>
      <dgm:spPr/>
    </dgm:pt>
  </dgm:ptLst>
  <dgm:cxnLst>
    <dgm:cxn modelId="{5FD46351-32ED-4D7B-A138-BAAAC908667F}" type="presOf" srcId="{D925938A-8DE5-46D4-80D1-F6B3AA2E48EF}" destId="{8ACA8193-607E-49A2-826F-3B39C24E6F4C}" srcOrd="0" destOrd="0" presId="urn:microsoft.com/office/officeart/2005/8/layout/hierarchy1"/>
    <dgm:cxn modelId="{CA6E9FBA-C2C7-4E4C-A1A1-9D44F287FA6D}" type="presOf" srcId="{2CF70604-F83C-4CBA-B7EC-8CC89E720FBB}" destId="{CF82BF28-D49E-414D-B3B3-0492A0104901}" srcOrd="0" destOrd="0" presId="urn:microsoft.com/office/officeart/2005/8/layout/hierarchy1"/>
    <dgm:cxn modelId="{2E31DCCA-9CFA-431D-A76D-51C7C520214F}" srcId="{0CB394AF-6008-46EF-857F-E359D858C551}" destId="{D925938A-8DE5-46D4-80D1-F6B3AA2E48EF}" srcOrd="0" destOrd="0" parTransId="{EA3C5FB0-8954-43B1-8EFA-C45E2B113DA5}" sibTransId="{A4BCD8CE-771C-4739-B7A0-465063858E03}"/>
    <dgm:cxn modelId="{0540DBE1-6839-4F74-BE09-945EC844CA30}" type="presOf" srcId="{0CB394AF-6008-46EF-857F-E359D858C551}" destId="{53907F99-9A4C-4C76-87AA-4D77F85893D0}" srcOrd="0" destOrd="0" presId="urn:microsoft.com/office/officeart/2005/8/layout/hierarchy1"/>
    <dgm:cxn modelId="{D26C99EE-4709-4CCE-B4A7-EAAFD9A06D75}" srcId="{0CB394AF-6008-46EF-857F-E359D858C551}" destId="{2CF70604-F83C-4CBA-B7EC-8CC89E720FBB}" srcOrd="1" destOrd="0" parTransId="{492824BC-9F71-4EF5-B97C-6070D1A20375}" sibTransId="{A57A98CD-8F8D-4C29-ADDA-A43812E6D330}"/>
    <dgm:cxn modelId="{2B506D16-AB6B-4B0F-BB36-F56EFEE83294}" type="presParOf" srcId="{53907F99-9A4C-4C76-87AA-4D77F85893D0}" destId="{381D26DD-DE98-4E35-A29A-D136D912CA4C}" srcOrd="0" destOrd="0" presId="urn:microsoft.com/office/officeart/2005/8/layout/hierarchy1"/>
    <dgm:cxn modelId="{58F290E5-C875-430F-839E-CC6032CA5117}" type="presParOf" srcId="{381D26DD-DE98-4E35-A29A-D136D912CA4C}" destId="{CB8BDD24-92ED-477D-B81F-9628DA69BEF5}" srcOrd="0" destOrd="0" presId="urn:microsoft.com/office/officeart/2005/8/layout/hierarchy1"/>
    <dgm:cxn modelId="{2D2CFE84-FE18-4898-9DAF-874B6EFDFABC}" type="presParOf" srcId="{CB8BDD24-92ED-477D-B81F-9628DA69BEF5}" destId="{D20B982E-15C7-457F-BE19-8903221468A7}" srcOrd="0" destOrd="0" presId="urn:microsoft.com/office/officeart/2005/8/layout/hierarchy1"/>
    <dgm:cxn modelId="{BA5A82D2-7941-47B1-9317-E34B52AB53E0}" type="presParOf" srcId="{CB8BDD24-92ED-477D-B81F-9628DA69BEF5}" destId="{8ACA8193-607E-49A2-826F-3B39C24E6F4C}" srcOrd="1" destOrd="0" presId="urn:microsoft.com/office/officeart/2005/8/layout/hierarchy1"/>
    <dgm:cxn modelId="{2D01A57E-C719-42C7-A025-F3BD1AC4057A}" type="presParOf" srcId="{381D26DD-DE98-4E35-A29A-D136D912CA4C}" destId="{1D1DCBA1-BFD9-4692-BB2A-620965570F22}" srcOrd="1" destOrd="0" presId="urn:microsoft.com/office/officeart/2005/8/layout/hierarchy1"/>
    <dgm:cxn modelId="{57C457C7-7047-4B11-AAEA-E5F3AC6AFFC7}" type="presParOf" srcId="{53907F99-9A4C-4C76-87AA-4D77F85893D0}" destId="{A774CF83-BEBC-4304-A7E5-FA6B7E5CFD61}" srcOrd="1" destOrd="0" presId="urn:microsoft.com/office/officeart/2005/8/layout/hierarchy1"/>
    <dgm:cxn modelId="{2B88B5BA-9DA8-4F16-ABE4-43EA4AE96C0D}" type="presParOf" srcId="{A774CF83-BEBC-4304-A7E5-FA6B7E5CFD61}" destId="{00C0EBBB-4309-43AE-8E00-4B22DB3C9EE6}" srcOrd="0" destOrd="0" presId="urn:microsoft.com/office/officeart/2005/8/layout/hierarchy1"/>
    <dgm:cxn modelId="{5FEEDBD1-C845-4EEC-A0A7-D7FD92205726}" type="presParOf" srcId="{00C0EBBB-4309-43AE-8E00-4B22DB3C9EE6}" destId="{67F441D1-C840-4376-B47B-017EA7C7D041}" srcOrd="0" destOrd="0" presId="urn:microsoft.com/office/officeart/2005/8/layout/hierarchy1"/>
    <dgm:cxn modelId="{295F7B70-5F13-4D2E-A311-9C282B09FA73}" type="presParOf" srcId="{00C0EBBB-4309-43AE-8E00-4B22DB3C9EE6}" destId="{CF82BF28-D49E-414D-B3B3-0492A0104901}" srcOrd="1" destOrd="0" presId="urn:microsoft.com/office/officeart/2005/8/layout/hierarchy1"/>
    <dgm:cxn modelId="{BA5A5C78-91B3-424F-AD78-BAFDA23A6914}" type="presParOf" srcId="{A774CF83-BEBC-4304-A7E5-FA6B7E5CFD61}" destId="{EB9732A0-6C3B-4789-84D9-825A58D0FC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73B1B-4958-4D6D-9A1E-008AD7A39225}">
      <dsp:nvSpPr>
        <dsp:cNvPr id="0" name=""/>
        <dsp:cNvSpPr/>
      </dsp:nvSpPr>
      <dsp:spPr>
        <a:xfrm>
          <a:off x="8854" y="709395"/>
          <a:ext cx="2135593" cy="64067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06" tIns="79106" rIns="79106" bIns="79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and load</a:t>
          </a:r>
        </a:p>
      </dsp:txBody>
      <dsp:txXfrm>
        <a:off x="201057" y="709395"/>
        <a:ext cx="1751187" cy="640678"/>
      </dsp:txXfrm>
    </dsp:sp>
    <dsp:sp modelId="{C7969732-42AA-4F72-B59C-A4B04CDBF5B4}">
      <dsp:nvSpPr>
        <dsp:cNvPr id="0" name=""/>
        <dsp:cNvSpPr/>
      </dsp:nvSpPr>
      <dsp:spPr>
        <a:xfrm>
          <a:off x="8854" y="1350074"/>
          <a:ext cx="1943390" cy="14875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71" tIns="153571" rIns="153571" bIns="3071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Import and load the data file</a:t>
          </a:r>
        </a:p>
      </dsp:txBody>
      <dsp:txXfrm>
        <a:off x="8854" y="1350074"/>
        <a:ext cx="1943390" cy="1487509"/>
      </dsp:txXfrm>
    </dsp:sp>
    <dsp:sp modelId="{89255819-059A-46DE-82D7-3C2D70A0D037}">
      <dsp:nvSpPr>
        <dsp:cNvPr id="0" name=""/>
        <dsp:cNvSpPr/>
      </dsp:nvSpPr>
      <dsp:spPr>
        <a:xfrm>
          <a:off x="2092068" y="709395"/>
          <a:ext cx="2135593" cy="640678"/>
        </a:xfrm>
        <a:prstGeom prst="chevron">
          <a:avLst>
            <a:gd name="adj" fmla="val 30000"/>
          </a:avLst>
        </a:prstGeom>
        <a:solidFill>
          <a:schemeClr val="accent2">
            <a:hueOff val="212475"/>
            <a:satOff val="-4225"/>
            <a:lumOff val="1275"/>
            <a:alphaOff val="0"/>
          </a:schemeClr>
        </a:solidFill>
        <a:ln w="12700" cap="flat" cmpd="sng" algn="ctr">
          <a:solidFill>
            <a:schemeClr val="accent2">
              <a:hueOff val="212475"/>
              <a:satOff val="-4225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06" tIns="79106" rIns="79106" bIns="79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Preprocess</a:t>
          </a:r>
        </a:p>
      </dsp:txBody>
      <dsp:txXfrm>
        <a:off x="2284271" y="709395"/>
        <a:ext cx="1751187" cy="640678"/>
      </dsp:txXfrm>
    </dsp:sp>
    <dsp:sp modelId="{95E3290A-2C63-472B-9B87-726108D88136}">
      <dsp:nvSpPr>
        <dsp:cNvPr id="0" name=""/>
        <dsp:cNvSpPr/>
      </dsp:nvSpPr>
      <dsp:spPr>
        <a:xfrm>
          <a:off x="2092068" y="1350074"/>
          <a:ext cx="1943390" cy="1487509"/>
        </a:xfrm>
        <a:prstGeom prst="rect">
          <a:avLst/>
        </a:prstGeom>
        <a:solidFill>
          <a:schemeClr val="accent2">
            <a:tint val="40000"/>
            <a:alpha val="90000"/>
            <a:hueOff val="226347"/>
            <a:satOff val="-2057"/>
            <a:lumOff val="1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6347"/>
              <a:satOff val="-2057"/>
              <a:lumOff val="1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71" tIns="153571" rIns="153571" bIns="3071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 data</a:t>
          </a:r>
        </a:p>
      </dsp:txBody>
      <dsp:txXfrm>
        <a:off x="2092068" y="1350074"/>
        <a:ext cx="1943390" cy="1487509"/>
      </dsp:txXfrm>
    </dsp:sp>
    <dsp:sp modelId="{2497CB31-E4EA-481E-BC90-0DFBDC959009}">
      <dsp:nvSpPr>
        <dsp:cNvPr id="0" name=""/>
        <dsp:cNvSpPr/>
      </dsp:nvSpPr>
      <dsp:spPr>
        <a:xfrm>
          <a:off x="4175282" y="709395"/>
          <a:ext cx="2135593" cy="640678"/>
        </a:xfrm>
        <a:prstGeom prst="chevron">
          <a:avLst>
            <a:gd name="adj" fmla="val 30000"/>
          </a:avLst>
        </a:prstGeom>
        <a:solidFill>
          <a:schemeClr val="accent2">
            <a:hueOff val="424949"/>
            <a:satOff val="-8450"/>
            <a:lumOff val="2549"/>
            <a:alphaOff val="0"/>
          </a:schemeClr>
        </a:solidFill>
        <a:ln w="12700" cap="flat" cmpd="sng" algn="ctr">
          <a:solidFill>
            <a:schemeClr val="accent2">
              <a:hueOff val="424949"/>
              <a:satOff val="-8450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06" tIns="79106" rIns="79106" bIns="79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>
        <a:off x="4367485" y="709395"/>
        <a:ext cx="1751187" cy="640678"/>
      </dsp:txXfrm>
    </dsp:sp>
    <dsp:sp modelId="{93CF60D6-D209-4E8F-9287-33DB9FC45E71}">
      <dsp:nvSpPr>
        <dsp:cNvPr id="0" name=""/>
        <dsp:cNvSpPr/>
      </dsp:nvSpPr>
      <dsp:spPr>
        <a:xfrm>
          <a:off x="4175282" y="1350074"/>
          <a:ext cx="1943390" cy="1487509"/>
        </a:xfrm>
        <a:prstGeom prst="rect">
          <a:avLst/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71" tIns="153571" rIns="153571" bIns="3071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training and testing data</a:t>
          </a:r>
        </a:p>
      </dsp:txBody>
      <dsp:txXfrm>
        <a:off x="4175282" y="1350074"/>
        <a:ext cx="1943390" cy="1487509"/>
      </dsp:txXfrm>
    </dsp:sp>
    <dsp:sp modelId="{190F7160-9EC6-4182-BE87-05BD0E2789FB}">
      <dsp:nvSpPr>
        <dsp:cNvPr id="0" name=""/>
        <dsp:cNvSpPr/>
      </dsp:nvSpPr>
      <dsp:spPr>
        <a:xfrm>
          <a:off x="6258496" y="709395"/>
          <a:ext cx="2135593" cy="640678"/>
        </a:xfrm>
        <a:prstGeom prst="chevron">
          <a:avLst>
            <a:gd name="adj" fmla="val 30000"/>
          </a:avLst>
        </a:prstGeom>
        <a:solidFill>
          <a:schemeClr val="accent2">
            <a:hueOff val="637424"/>
            <a:satOff val="-12674"/>
            <a:lumOff val="3824"/>
            <a:alphaOff val="0"/>
          </a:schemeClr>
        </a:solidFill>
        <a:ln w="12700" cap="flat" cmpd="sng" algn="ctr">
          <a:solidFill>
            <a:schemeClr val="accent2">
              <a:hueOff val="637424"/>
              <a:satOff val="-12674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06" tIns="79106" rIns="79106" bIns="79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>
        <a:off x="6450699" y="709395"/>
        <a:ext cx="1751187" cy="640678"/>
      </dsp:txXfrm>
    </dsp:sp>
    <dsp:sp modelId="{D0F98668-C5F4-4B28-BE86-24FAAAC874FF}">
      <dsp:nvSpPr>
        <dsp:cNvPr id="0" name=""/>
        <dsp:cNvSpPr/>
      </dsp:nvSpPr>
      <dsp:spPr>
        <a:xfrm>
          <a:off x="6258496" y="1350074"/>
          <a:ext cx="1943390" cy="1487509"/>
        </a:xfrm>
        <a:prstGeom prst="rect">
          <a:avLst/>
        </a:prstGeom>
        <a:solidFill>
          <a:schemeClr val="accent2">
            <a:tint val="40000"/>
            <a:alpha val="90000"/>
            <a:hueOff val="679041"/>
            <a:satOff val="-6170"/>
            <a:lumOff val="4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9041"/>
              <a:satOff val="-6170"/>
              <a:lumOff val="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71" tIns="153571" rIns="153571" bIns="3071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the model</a:t>
          </a:r>
        </a:p>
      </dsp:txBody>
      <dsp:txXfrm>
        <a:off x="6258496" y="1350074"/>
        <a:ext cx="1943390" cy="1487509"/>
      </dsp:txXfrm>
    </dsp:sp>
    <dsp:sp modelId="{C8EF9CE0-66D3-4B09-BDB9-D838B83487F6}">
      <dsp:nvSpPr>
        <dsp:cNvPr id="0" name=""/>
        <dsp:cNvSpPr/>
      </dsp:nvSpPr>
      <dsp:spPr>
        <a:xfrm>
          <a:off x="8341710" y="709395"/>
          <a:ext cx="2135593" cy="640678"/>
        </a:xfrm>
        <a:prstGeom prst="chevron">
          <a:avLst>
            <a:gd name="adj" fmla="val 3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accent2">
              <a:hueOff val="849899"/>
              <a:satOff val="-16899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06" tIns="79106" rIns="79106" bIns="791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</a:t>
          </a:r>
        </a:p>
      </dsp:txBody>
      <dsp:txXfrm>
        <a:off x="8533913" y="709395"/>
        <a:ext cx="1751187" cy="640678"/>
      </dsp:txXfrm>
    </dsp:sp>
    <dsp:sp modelId="{CD6A0DE4-FD8B-4102-BBED-8221ABD2647D}">
      <dsp:nvSpPr>
        <dsp:cNvPr id="0" name=""/>
        <dsp:cNvSpPr/>
      </dsp:nvSpPr>
      <dsp:spPr>
        <a:xfrm>
          <a:off x="8341710" y="1350074"/>
          <a:ext cx="1943390" cy="1487509"/>
        </a:xfrm>
        <a:prstGeom prst="rect">
          <a:avLst/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571" tIns="153571" rIns="153571" bIns="3071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 the response ( Graphical User Interface)</a:t>
          </a:r>
        </a:p>
      </dsp:txBody>
      <dsp:txXfrm>
        <a:off x="8341710" y="1350074"/>
        <a:ext cx="1943390" cy="1487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B982E-15C7-457F-BE19-8903221468A7}">
      <dsp:nvSpPr>
        <dsp:cNvPr id="0" name=""/>
        <dsp:cNvSpPr/>
      </dsp:nvSpPr>
      <dsp:spPr>
        <a:xfrm>
          <a:off x="1197" y="657907"/>
          <a:ext cx="4203518" cy="266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8193-607E-49A2-826F-3B39C24E6F4C}">
      <dsp:nvSpPr>
        <dsp:cNvPr id="0" name=""/>
        <dsp:cNvSpPr/>
      </dsp:nvSpPr>
      <dsp:spPr>
        <a:xfrm>
          <a:off x="468255" y="1101611"/>
          <a:ext cx="4203518" cy="2669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500" kern="1200"/>
            <a:t>Tokenizing</a:t>
          </a:r>
          <a:endParaRPr lang="en-US" sz="5500" kern="1200"/>
        </a:p>
      </dsp:txBody>
      <dsp:txXfrm>
        <a:off x="546434" y="1179790"/>
        <a:ext cx="4047160" cy="2512875"/>
      </dsp:txXfrm>
    </dsp:sp>
    <dsp:sp modelId="{67F441D1-C840-4376-B47B-017EA7C7D041}">
      <dsp:nvSpPr>
        <dsp:cNvPr id="0" name=""/>
        <dsp:cNvSpPr/>
      </dsp:nvSpPr>
      <dsp:spPr>
        <a:xfrm>
          <a:off x="5138830" y="657907"/>
          <a:ext cx="4203518" cy="26692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2BF28-D49E-414D-B3B3-0492A0104901}">
      <dsp:nvSpPr>
        <dsp:cNvPr id="0" name=""/>
        <dsp:cNvSpPr/>
      </dsp:nvSpPr>
      <dsp:spPr>
        <a:xfrm>
          <a:off x="5605888" y="1101611"/>
          <a:ext cx="4203518" cy="2669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5500" kern="1200"/>
            <a:t>Lemmatizing</a:t>
          </a:r>
          <a:endParaRPr lang="en-US" sz="5500" kern="1200"/>
        </a:p>
      </dsp:txBody>
      <dsp:txXfrm>
        <a:off x="5684067" y="1179790"/>
        <a:ext cx="4047160" cy="251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l-GR" sz="1800" spc="-1" strike="noStrike">
                <a:solidFill>
                  <a:srgbClr val="000000"/>
                </a:solidFill>
                <a:latin typeface="Bembo"/>
              </a:rPr>
              <a:t>Πατήστε για μετακίνηση της διαφάνειας</a:t>
            </a:r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2000" spc="-1" strike="noStrike">
                <a:latin typeface="Arial"/>
              </a:rPr>
              <a:t>Πατήστε για επεξεργασία της μορφής των σημειώσεων</a:t>
            </a:r>
            <a:endParaRPr b="0" lang="el-GR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l-GR" sz="1400" spc="-1" strike="noStrike">
                <a:latin typeface="Times New Roman"/>
              </a:rPr>
              <a:t>&lt;κεφαλίδα&gt;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l-GR" sz="1400" spc="-1" strike="noStrike">
                <a:latin typeface="Times New Roman"/>
              </a:rPr>
              <a:t>&lt;ημερομηνία/ώρα&gt;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l-GR" sz="1400" spc="-1" strike="noStrike">
                <a:latin typeface="Times New Roman"/>
              </a:rPr>
              <a:t>&lt;υποσέλιδο&gt;</a:t>
            </a:r>
            <a:endParaRPr b="0" lang="el-GR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32575E1-BFD4-458D-8EBE-0C273E2A2A45}" type="slidenum">
              <a:rPr b="0" lang="el-GR" sz="1400" spc="-1" strike="noStrike">
                <a:latin typeface="Times New Roman"/>
              </a:rPr>
              <a:t>&lt;αριθμός&gt;</a:t>
            </a:fld>
            <a:endParaRPr b="0" lang="el-G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34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6CCF9D-4524-47EC-B05F-6CC13625665D}" type="slidenum">
              <a:rPr b="0" lang="el-GR" sz="1200" spc="-1" strike="noStrike">
                <a:latin typeface="Times New Roman"/>
              </a:rPr>
              <a:t>9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37" name="Θέση αριθμού διαφάνειας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C54257-B5F2-43B0-912E-402DA9517266}" type="slidenum">
              <a:rPr b="0" lang="el-GR" sz="1200" spc="-1" strike="noStrike">
                <a:latin typeface="Times New Roman"/>
              </a:rPr>
              <a:t>9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40" name="Θέση αριθμού διαφάνειας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51AE746-AAD0-4D93-AA98-4A314C492370}" type="slidenum">
              <a:rPr b="0" lang="el-GR" sz="1200" spc="-1" strike="noStrike">
                <a:latin typeface="Times New Roman"/>
              </a:rPr>
              <a:t>9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43" name="Θέση αριθμού διαφάνειας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EDEA9B-1E14-465B-A7D6-17C8155CCF4E}" type="slidenum">
              <a:rPr b="0" lang="el-GR" sz="1200" spc="-1" strike="noStrike">
                <a:latin typeface="Times New Roman"/>
              </a:rPr>
              <a:t>9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46" name="Θέση αριθμού διαφάνειας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81E20F-80D9-44FA-9E2F-79E0B2C504AE}" type="slidenum">
              <a:rPr b="0" lang="el-GR" sz="1200" spc="-1" strike="noStrike">
                <a:latin typeface="Times New Roman"/>
              </a:rPr>
              <a:t>9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l-GR" sz="2000" spc="-1" strike="noStrike">
              <a:latin typeface="Arial"/>
            </a:endParaRPr>
          </a:p>
        </p:txBody>
      </p:sp>
      <p:sp>
        <p:nvSpPr>
          <p:cNvPr id="149" name="Θέση αριθμού διαφάνειας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1A831B9-19A4-49F5-AB33-F80724374CB0}" type="slidenum">
              <a:rPr b="0" lang="el-GR" sz="1200" spc="-1" strike="noStrike">
                <a:latin typeface="Times New Roman"/>
              </a:rPr>
              <a:t>&lt;αριθμός&gt;</a:t>
            </a:fld>
            <a:endParaRPr b="0" lang="el-G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50840" y="4138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7788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6788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68492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5084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6788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68492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50840" y="1825560"/>
            <a:ext cx="9810360" cy="442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981036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50840" y="609480"/>
            <a:ext cx="9810360" cy="563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50840" y="1825560"/>
            <a:ext cx="9810360" cy="442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7788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050840" y="4138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7788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6788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684920" y="1825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5084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6788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684920" y="4138560"/>
            <a:ext cx="315864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981036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50840" y="609480"/>
            <a:ext cx="9810360" cy="5636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442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77880" y="4138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l-GR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77880" y="1825560"/>
            <a:ext cx="478728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50840" y="4138560"/>
            <a:ext cx="9810360" cy="211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A person in a dark room&#10;&#10;Description automatically generated"/>
          <p:cNvPicPr/>
          <p:nvPr/>
        </p:nvPicPr>
        <p:blipFill>
          <a:blip r:embed="rId2"/>
          <a:stretch/>
        </p:blipFill>
        <p:spPr>
          <a:xfrm>
            <a:off x="10905840" y="0"/>
            <a:ext cx="128592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756800" y="1104840"/>
            <a:ext cx="8376120" cy="312012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10000"/>
              </a:lnSpc>
            </a:pPr>
            <a:r>
              <a:rPr b="0" lang="en-US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Click to edit Master title style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 rot="5400000">
            <a:off x="10509480" y="5071680"/>
            <a:ext cx="2647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E625215-B42B-41E3-8E1C-7DE3917939F5}" type="datetime">
              <a:rPr b="0" lang="en-US" sz="900" spc="299" strike="noStrike" cap="all">
                <a:solidFill>
                  <a:srgbClr val="262626"/>
                </a:solidFill>
                <a:latin typeface="Bembo"/>
              </a:rPr>
              <a:t>6/30/21</a:t>
            </a:fld>
            <a:endParaRPr b="0" lang="el-GR" sz="9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 rot="5400000">
            <a:off x="10448280" y="1407600"/>
            <a:ext cx="2770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1559960" y="3138840"/>
            <a:ext cx="545400" cy="579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23920303-1119-434A-A749-80CCE7436425}" type="slidenum">
              <a:rPr b="0" lang="en-US" sz="1600" spc="-1" strike="noStrike">
                <a:solidFill>
                  <a:srgbClr val="262626"/>
                </a:solidFill>
                <a:latin typeface="Bembo"/>
              </a:rPr>
              <a:t>&lt;αριθμός&gt;</a:t>
            </a:fld>
            <a:endParaRPr b="0" lang="el-GR" sz="16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49" strike="noStrike">
                <a:solidFill>
                  <a:srgbClr val="262626"/>
                </a:solidFill>
                <a:latin typeface="Bembo"/>
              </a:rPr>
              <a:t>Πατήστε για επεξεργασία της μορφής κειμένου διάρθρωσης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600" spc="49" strike="noStrike">
                <a:solidFill>
                  <a:srgbClr val="262626"/>
                </a:solidFill>
                <a:latin typeface="Bembo"/>
              </a:rPr>
              <a:t>Δεύτερο επίπεδο διάρθρωσης</a:t>
            </a:r>
            <a:endParaRPr b="0" lang="el-GR" sz="1600" spc="49" strike="noStrike">
              <a:solidFill>
                <a:srgbClr val="262626"/>
              </a:solidFill>
              <a:latin typeface="Bemb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400" spc="49" strike="noStrike">
                <a:solidFill>
                  <a:srgbClr val="262626"/>
                </a:solidFill>
                <a:latin typeface="Bembo"/>
              </a:rPr>
              <a:t>Τρίτο επίπεδο διάρθρωσης</a:t>
            </a:r>
            <a:endParaRPr b="0" lang="el-GR" sz="1400" spc="49" strike="noStrike">
              <a:solidFill>
                <a:srgbClr val="262626"/>
              </a:solidFill>
              <a:latin typeface="Bemb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400" spc="49" strike="noStrike">
                <a:solidFill>
                  <a:srgbClr val="262626"/>
                </a:solidFill>
                <a:latin typeface="Bembo"/>
              </a:rPr>
              <a:t>Τέταρτο επίπεδο διάρθρωσης</a:t>
            </a:r>
            <a:endParaRPr b="0" lang="el-GR" sz="1400" spc="49" strike="noStrike">
              <a:solidFill>
                <a:srgbClr val="262626"/>
              </a:solidFill>
              <a:latin typeface="Bemb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49" strike="noStrike">
                <a:solidFill>
                  <a:srgbClr val="262626"/>
                </a:solidFill>
                <a:latin typeface="Bembo"/>
              </a:rPr>
              <a:t>Πέμπτο επίπεδο διάρθρωσης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49" strike="noStrike">
                <a:solidFill>
                  <a:srgbClr val="262626"/>
                </a:solidFill>
                <a:latin typeface="Bembo"/>
              </a:rPr>
              <a:t>Έκτο επίπεδο διάρθρωσης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49" strike="noStrike">
                <a:solidFill>
                  <a:srgbClr val="262626"/>
                </a:solidFill>
                <a:latin typeface="Bembo"/>
              </a:rPr>
              <a:t>Έβδομο επίπεδο διάρθρωσης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9" descr="A person in a dark room&#10;&#10;Description automatically generated"/>
          <p:cNvPicPr/>
          <p:nvPr/>
        </p:nvPicPr>
        <p:blipFill>
          <a:blip r:embed="rId2"/>
          <a:stretch/>
        </p:blipFill>
        <p:spPr>
          <a:xfrm>
            <a:off x="10905840" y="0"/>
            <a:ext cx="128592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50840" y="609480"/>
            <a:ext cx="9810360" cy="1215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10000"/>
              </a:lnSpc>
            </a:pPr>
            <a:r>
              <a:rPr b="0" lang="en-US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Click to edit Master title style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50840" y="1825560"/>
            <a:ext cx="9810360" cy="44283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n-US" sz="2000" spc="49" strike="noStrike">
                <a:solidFill>
                  <a:srgbClr val="262626"/>
                </a:solidFill>
                <a:latin typeface="Bembo"/>
                <a:ea typeface="바탕"/>
              </a:rPr>
              <a:t>Click to edit Master text styles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262626"/>
                </a:solidFill>
                <a:latin typeface="Bembo"/>
                <a:ea typeface="바탕"/>
              </a:rPr>
              <a:t>Second level</a:t>
            </a:r>
            <a:endParaRPr b="0" lang="el-GR" sz="1800" spc="49" strike="noStrike">
              <a:solidFill>
                <a:srgbClr val="262626"/>
              </a:solidFill>
              <a:latin typeface="Bembo"/>
            </a:endParaRPr>
          </a:p>
          <a:p>
            <a:pPr lvl="2" marL="605880" indent="-2854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n-US" sz="1600" spc="49" strike="noStrike">
                <a:solidFill>
                  <a:srgbClr val="262626"/>
                </a:solidFill>
                <a:latin typeface="Bembo"/>
                <a:ea typeface="바탕"/>
              </a:rPr>
              <a:t>Third level</a:t>
            </a:r>
            <a:endParaRPr b="0" lang="el-GR" sz="1600" spc="49" strike="noStrike">
              <a:solidFill>
                <a:srgbClr val="262626"/>
              </a:solidFill>
              <a:latin typeface="Bembo"/>
            </a:endParaRPr>
          </a:p>
          <a:p>
            <a:pPr marL="6310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400" spc="49" strike="noStrike">
                <a:solidFill>
                  <a:srgbClr val="262626"/>
                </a:solidFill>
                <a:latin typeface="Bembo"/>
                <a:ea typeface="바탕"/>
              </a:rPr>
              <a:t>Fourth level</a:t>
            </a:r>
            <a:endParaRPr b="0" lang="el-GR" sz="1400" spc="49" strike="noStrike">
              <a:solidFill>
                <a:srgbClr val="262626"/>
              </a:solidFill>
              <a:latin typeface="Bembo"/>
            </a:endParaRPr>
          </a:p>
          <a:p>
            <a:pPr lvl="4" marL="822960" indent="-22824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en-US" sz="1400" spc="49" strike="noStrike">
                <a:solidFill>
                  <a:srgbClr val="262626"/>
                </a:solidFill>
                <a:latin typeface="Bembo"/>
                <a:ea typeface="바탕"/>
              </a:rPr>
              <a:t>Fifth level</a:t>
            </a:r>
            <a:endParaRPr b="0" lang="el-GR" sz="14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 rot="5400000">
            <a:off x="10506600" y="5074920"/>
            <a:ext cx="2647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C21552-AEBE-4D79-A18F-9111A42BF1AF}" type="datetime">
              <a:rPr b="0" lang="en-US" sz="900" spc="299" strike="noStrike" cap="all">
                <a:solidFill>
                  <a:srgbClr val="262626"/>
                </a:solidFill>
                <a:latin typeface="Bembo"/>
              </a:rPr>
              <a:t>6/30/21</a:t>
            </a:fld>
            <a:endParaRPr b="0" lang="el-GR" sz="9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 rot="5400000">
            <a:off x="10451880" y="1408320"/>
            <a:ext cx="27702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l-GR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1558160" y="3136320"/>
            <a:ext cx="545400" cy="579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BBE65346-8A15-462A-85ED-E34EAF824E4B}" type="slidenum">
              <a:rPr b="0" lang="en-US" sz="1600" spc="-1" strike="noStrike">
                <a:solidFill>
                  <a:srgbClr val="262626"/>
                </a:solidFill>
                <a:latin typeface="Bembo"/>
              </a:rPr>
              <a:t>&lt;αριθμός&gt;</a:t>
            </a:fld>
            <a:endParaRPr b="0" lang="el-GR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7" descr=""/>
          <p:cNvPicPr/>
          <p:nvPr/>
        </p:nvPicPr>
        <p:blipFill>
          <a:blip r:embed="rId1"/>
          <a:stretch/>
        </p:blipFill>
        <p:spPr>
          <a:xfrm>
            <a:off x="10905840" y="0"/>
            <a:ext cx="128592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4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43"/>
          <p:cNvSpPr/>
          <p:nvPr/>
        </p:nvSpPr>
        <p:spPr>
          <a:xfrm>
            <a:off x="0" y="0"/>
            <a:ext cx="693972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Τίτλος 1"/>
          <p:cNvSpPr txBox="1"/>
          <p:nvPr/>
        </p:nvSpPr>
        <p:spPr>
          <a:xfrm>
            <a:off x="1050840" y="609480"/>
            <a:ext cx="4476240" cy="12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10000"/>
              </a:lnSpc>
            </a:pPr>
            <a:r>
              <a:rPr b="1" lang="en-US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Deep Learning Project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94" name="Υπότιτλος 2"/>
          <p:cNvSpPr txBox="1"/>
          <p:nvPr/>
        </p:nvSpPr>
        <p:spPr>
          <a:xfrm>
            <a:off x="1050840" y="2361960"/>
            <a:ext cx="3875760" cy="3908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Subject:</a:t>
            </a:r>
            <a:endParaRPr b="0" lang="el-G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000" spc="49" strike="noStrike">
                <a:solidFill>
                  <a:srgbClr val="262626"/>
                </a:solidFill>
                <a:latin typeface="Bembo"/>
                <a:ea typeface="바탕"/>
              </a:rPr>
              <a:t>Chatbot</a:t>
            </a:r>
            <a:endParaRPr b="0" lang="el-GR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By</a:t>
            </a:r>
            <a:endParaRPr b="0" lang="el-G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49" strike="noStrike">
                <a:solidFill>
                  <a:srgbClr val="262626"/>
                </a:solidFill>
                <a:latin typeface="Bembo"/>
                <a:ea typeface="Bembo"/>
              </a:rPr>
              <a:t>Alexandra Tsarouchi</a:t>
            </a:r>
            <a:endParaRPr b="0" lang="el-G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49" strike="noStrike">
                <a:solidFill>
                  <a:srgbClr val="262626"/>
                </a:solidFill>
                <a:latin typeface="Bembo"/>
                <a:ea typeface="바탕"/>
              </a:rPr>
              <a:t>Athanasios Vakouftsis</a:t>
            </a:r>
            <a:endParaRPr b="0" lang="el-G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-1" strike="noStrike">
              <a:latin typeface="Arial"/>
            </a:endParaRPr>
          </a:p>
        </p:txBody>
      </p:sp>
      <p:pic>
        <p:nvPicPr>
          <p:cNvPr id="95" name="Εικόνα 4" descr=""/>
          <p:cNvPicPr/>
          <p:nvPr/>
        </p:nvPicPr>
        <p:blipFill>
          <a:blip r:embed="rId2"/>
          <a:srcRect l="0" t="0" r="0" b="1025"/>
          <a:stretch/>
        </p:blipFill>
        <p:spPr>
          <a:xfrm>
            <a:off x="5251680" y="0"/>
            <a:ext cx="6939720" cy="68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Τίτλος 1"/>
          <p:cNvSpPr txBox="1"/>
          <p:nvPr/>
        </p:nvSpPr>
        <p:spPr>
          <a:xfrm>
            <a:off x="384120" y="85680"/>
            <a:ext cx="9810360" cy="68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idea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97" name="Τίτλος 1"/>
          <p:cNvSpPr/>
          <p:nvPr/>
        </p:nvSpPr>
        <p:spPr>
          <a:xfrm>
            <a:off x="386280" y="2853360"/>
            <a:ext cx="981036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1000"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Process</a:t>
            </a:r>
            <a:endParaRPr b="0" lang="el-GR" sz="28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4113451333"/>
              </p:ext>
            </p:extLst>
          </p:nvPr>
        </p:nvGraphicFramePr>
        <p:xfrm>
          <a:off x="386280" y="3495600"/>
          <a:ext cx="10485720" cy="354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8" name="TextBox 181"/>
          <p:cNvSpPr/>
          <p:nvPr/>
        </p:nvSpPr>
        <p:spPr>
          <a:xfrm>
            <a:off x="452160" y="834840"/>
            <a:ext cx="10483920" cy="2499840"/>
          </a:xfrm>
          <a:prstGeom prst="rect">
            <a:avLst/>
          </a:prstGeom>
          <a:noFill/>
          <a:ln w="0">
            <a:noFill/>
          </a:ln>
        </p:spPr>
        <p:style>
          <a:lnRef idx="2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 marL="285840" indent="-285480">
              <a:lnSpc>
                <a:spcPct val="100000"/>
              </a:lnSpc>
              <a:buClr>
                <a:srgbClr val="7e4545"/>
              </a:buClr>
              <a:buFont typeface="Arial"/>
              <a:buChar char="•"/>
            </a:pPr>
            <a:r>
              <a:rPr b="1" lang="el-GR" sz="2000" spc="-1" strike="noStrike">
                <a:solidFill>
                  <a:srgbClr val="7e4545"/>
                </a:solidFill>
                <a:latin typeface="Bembo"/>
                <a:ea typeface="Bembo"/>
              </a:rPr>
              <a:t>Retrieval – based chatbot using predefined patterns and responses</a:t>
            </a:r>
            <a:endParaRPr b="0" lang="el-G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545"/>
              </a:buClr>
              <a:buFont typeface="Arial"/>
              <a:buChar char="•"/>
            </a:pPr>
            <a:r>
              <a:rPr b="1" lang="el-GR" sz="2000" spc="-1" strike="noStrike">
                <a:solidFill>
                  <a:srgbClr val="7e4545"/>
                </a:solidFill>
                <a:latin typeface="Bembo"/>
                <a:ea typeface="Bembo"/>
              </a:rPr>
              <a:t>Creation of dataset containing categories (intents), patterns and responses</a:t>
            </a:r>
            <a:endParaRPr b="0" lang="el-G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545"/>
              </a:buClr>
              <a:buFont typeface="Arial"/>
              <a:buChar char="•"/>
            </a:pPr>
            <a:r>
              <a:rPr b="1" lang="el-GR" sz="2000" spc="-1" strike="noStrike">
                <a:solidFill>
                  <a:srgbClr val="7e4545"/>
                </a:solidFill>
                <a:latin typeface="Bembo"/>
                <a:ea typeface="Bembo"/>
              </a:rPr>
              <a:t>Train on the dataset</a:t>
            </a:r>
            <a:endParaRPr b="0" lang="el-G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545"/>
              </a:buClr>
              <a:buFont typeface="Arial"/>
              <a:buChar char="•"/>
            </a:pPr>
            <a:r>
              <a:rPr b="1" lang="el-GR" sz="2000" spc="-1" strike="noStrike">
                <a:solidFill>
                  <a:srgbClr val="7e4545"/>
                </a:solidFill>
                <a:latin typeface="Bembo"/>
                <a:ea typeface="Bembo"/>
              </a:rPr>
              <a:t>Recurrent Neural Network (RNN) to classify which category the user's message belongs to</a:t>
            </a:r>
            <a:endParaRPr b="0" lang="el-GR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545"/>
              </a:buClr>
              <a:buFont typeface="Arial"/>
              <a:buChar char="•"/>
            </a:pPr>
            <a:r>
              <a:rPr b="1" lang="el-GR" sz="2000" spc="-1" strike="noStrike">
                <a:solidFill>
                  <a:srgbClr val="7e4545"/>
                </a:solidFill>
                <a:latin typeface="Bembo"/>
                <a:ea typeface="Bembo"/>
              </a:rPr>
              <a:t>Give random response from the list of responses created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Freeform: Shape 25"/>
          <p:cNvSpPr/>
          <p:nvPr/>
        </p:nvSpPr>
        <p:spPr>
          <a:xfrm>
            <a:off x="0" y="0"/>
            <a:ext cx="11331360" cy="1977840"/>
          </a:xfrm>
          <a:custGeom>
            <a:avLst/>
            <a:gdLst/>
            <a:ahLst/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Τίτλος 1"/>
          <p:cNvSpPr txBox="1"/>
          <p:nvPr/>
        </p:nvSpPr>
        <p:spPr>
          <a:xfrm>
            <a:off x="1050840" y="609480"/>
            <a:ext cx="9810360" cy="12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10000"/>
              </a:lnSpc>
            </a:pPr>
            <a:r>
              <a:rPr b="1" lang="en-US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Create, import &amp; load the data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02" name="Content Placeholder 20"/>
          <p:cNvSpPr txBox="1"/>
          <p:nvPr/>
        </p:nvSpPr>
        <p:spPr>
          <a:xfrm>
            <a:off x="0" y="3007800"/>
            <a:ext cx="3240000" cy="2580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Create intents.json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Import packages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Initialize variables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pic>
        <p:nvPicPr>
          <p:cNvPr id="103" name="Εικόνα 4" descr="Εικόνα που περιέχει κείμενο&#10;&#10;Περιγραφή που δημιουργήθηκε αυτόματα"/>
          <p:cNvPicPr/>
          <p:nvPr/>
        </p:nvPicPr>
        <p:blipFill>
          <a:blip r:embed="rId1"/>
          <a:srcRect l="13055" t="7297" r="9417" b="9414"/>
          <a:stretch/>
        </p:blipFill>
        <p:spPr>
          <a:xfrm>
            <a:off x="3060000" y="1603800"/>
            <a:ext cx="8867520" cy="4892040"/>
          </a:xfrm>
          <a:prstGeom prst="rect">
            <a:avLst/>
          </a:prstGeom>
          <a:ln w="0">
            <a:noFill/>
          </a:ln>
        </p:spPr>
      </p:pic>
      <p:sp>
        <p:nvSpPr>
          <p:cNvPr id="104" name="Freeform: Shape 27"/>
          <p:cNvSpPr/>
          <p:nvPr/>
        </p:nvSpPr>
        <p:spPr>
          <a:xfrm>
            <a:off x="6450480" y="5902560"/>
            <a:ext cx="5741280" cy="955080"/>
          </a:xfrm>
          <a:custGeom>
            <a:avLst/>
            <a:gdLst/>
            <a:ahLst/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Τίτλος 1"/>
          <p:cNvSpPr txBox="1"/>
          <p:nvPr/>
        </p:nvSpPr>
        <p:spPr>
          <a:xfrm>
            <a:off x="1050840" y="609480"/>
            <a:ext cx="9810360" cy="12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preprocess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99200677"/>
              </p:ext>
            </p:extLst>
          </p:nvPr>
        </p:nvGraphicFramePr>
        <p:xfrm>
          <a:off x="1050840" y="1825560"/>
          <a:ext cx="9810360" cy="442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Τίτλος 1"/>
          <p:cNvSpPr txBox="1"/>
          <p:nvPr/>
        </p:nvSpPr>
        <p:spPr>
          <a:xfrm>
            <a:off x="280800" y="-437760"/>
            <a:ext cx="11524680" cy="1361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Train &amp; test data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08" name="Θέση περιεχομένου 2"/>
          <p:cNvSpPr txBox="1"/>
          <p:nvPr/>
        </p:nvSpPr>
        <p:spPr>
          <a:xfrm>
            <a:off x="3548160" y="1945440"/>
            <a:ext cx="7097760" cy="4628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Training data in which we will provide the input and the output. 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Input = The pattern 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Output = The class our input pattern belongs to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Neural Networks don’t understand text so --&gt; Tokenizing &amp; Lemmatizing --&gt; convert text into numbers.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09" name="Freeform: Shape 9"/>
          <p:cNvSpPr/>
          <p:nvPr/>
        </p:nvSpPr>
        <p:spPr>
          <a:xfrm rot="19198200">
            <a:off x="-1095840" y="-1477440"/>
            <a:ext cx="7287840" cy="4331160"/>
          </a:xfrm>
          <a:custGeom>
            <a:avLst/>
            <a:gdLst/>
            <a:ahLst/>
            <a:rect l="l" t="t" r="r" b="b"/>
            <a:pathLst>
              <a:path w="7288159" h="4331433">
                <a:moveTo>
                  <a:pt x="2135430" y="0"/>
                </a:moveTo>
                <a:lnTo>
                  <a:pt x="7288159" y="4328225"/>
                </a:lnTo>
                <a:lnTo>
                  <a:pt x="7284856" y="4327885"/>
                </a:lnTo>
                <a:cubicBezTo>
                  <a:pt x="7273541" y="4326458"/>
                  <a:pt x="7206082" y="4334426"/>
                  <a:pt x="7196540" y="4330167"/>
                </a:cubicBezTo>
                <a:cubicBezTo>
                  <a:pt x="7131583" y="4277203"/>
                  <a:pt x="7077332" y="4319041"/>
                  <a:pt x="7048307" y="4247452"/>
                </a:cubicBezTo>
                <a:cubicBezTo>
                  <a:pt x="6978607" y="4245879"/>
                  <a:pt x="6987455" y="4251131"/>
                  <a:pt x="6934315" y="4233342"/>
                </a:cubicBezTo>
                <a:cubicBezTo>
                  <a:pt x="6910641" y="4219079"/>
                  <a:pt x="6888449" y="4228638"/>
                  <a:pt x="6869292" y="4203304"/>
                </a:cubicBezTo>
                <a:cubicBezTo>
                  <a:pt x="6799591" y="4222170"/>
                  <a:pt x="6685009" y="4147956"/>
                  <a:pt x="6601697" y="4165327"/>
                </a:cubicBezTo>
                <a:lnTo>
                  <a:pt x="6399238" y="4156743"/>
                </a:lnTo>
                <a:cubicBezTo>
                  <a:pt x="6329540" y="4157104"/>
                  <a:pt x="6267664" y="4150534"/>
                  <a:pt x="6218041" y="4152547"/>
                </a:cubicBezTo>
                <a:cubicBezTo>
                  <a:pt x="6195990" y="4144400"/>
                  <a:pt x="6116944" y="4172807"/>
                  <a:pt x="6101496" y="4168819"/>
                </a:cubicBezTo>
                <a:cubicBezTo>
                  <a:pt x="6102416" y="4172682"/>
                  <a:pt x="6093883" y="4174035"/>
                  <a:pt x="6089896" y="4170662"/>
                </a:cubicBezTo>
                <a:cubicBezTo>
                  <a:pt x="6068081" y="4172967"/>
                  <a:pt x="6021537" y="4155408"/>
                  <a:pt x="5973529" y="4156333"/>
                </a:cubicBezTo>
                <a:lnTo>
                  <a:pt x="5792625" y="4130098"/>
                </a:lnTo>
                <a:cubicBezTo>
                  <a:pt x="5764508" y="4128921"/>
                  <a:pt x="5752708" y="4110406"/>
                  <a:pt x="5732767" y="4109917"/>
                </a:cubicBezTo>
                <a:cubicBezTo>
                  <a:pt x="5717193" y="4133203"/>
                  <a:pt x="5692922" y="4130281"/>
                  <a:pt x="5672977" y="4127160"/>
                </a:cubicBezTo>
                <a:cubicBezTo>
                  <a:pt x="5656542" y="4122905"/>
                  <a:pt x="5657852" y="4129483"/>
                  <a:pt x="5640671" y="4130387"/>
                </a:cubicBezTo>
                <a:cubicBezTo>
                  <a:pt x="5623490" y="4131291"/>
                  <a:pt x="5590782" y="4131798"/>
                  <a:pt x="5569888" y="4132587"/>
                </a:cubicBezTo>
                <a:cubicBezTo>
                  <a:pt x="5558743" y="4126245"/>
                  <a:pt x="5545575" y="4110180"/>
                  <a:pt x="5539828" y="4117348"/>
                </a:cubicBezTo>
                <a:cubicBezTo>
                  <a:pt x="5487838" y="4086444"/>
                  <a:pt x="5500205" y="4122929"/>
                  <a:pt x="5458343" y="4111479"/>
                </a:cubicBezTo>
                <a:cubicBezTo>
                  <a:pt x="5421727" y="4100001"/>
                  <a:pt x="5358012" y="4077114"/>
                  <a:pt x="5318682" y="4074303"/>
                </a:cubicBezTo>
                <a:cubicBezTo>
                  <a:pt x="5279352" y="4071492"/>
                  <a:pt x="5255669" y="4098975"/>
                  <a:pt x="5222362" y="4094613"/>
                </a:cubicBezTo>
                <a:cubicBezTo>
                  <a:pt x="5198018" y="4093923"/>
                  <a:pt x="5146003" y="4068091"/>
                  <a:pt x="5129517" y="4068422"/>
                </a:cubicBezTo>
                <a:cubicBezTo>
                  <a:pt x="5124887" y="4074827"/>
                  <a:pt x="5116762" y="4070317"/>
                  <a:pt x="5109190" y="4069971"/>
                </a:cubicBezTo>
                <a:cubicBezTo>
                  <a:pt x="5101376" y="4075088"/>
                  <a:pt x="5066200" y="4066822"/>
                  <a:pt x="5055453" y="4060607"/>
                </a:cubicBezTo>
                <a:lnTo>
                  <a:pt x="4931364" y="4038476"/>
                </a:lnTo>
                <a:lnTo>
                  <a:pt x="4928654" y="4043315"/>
                </a:lnTo>
                <a:lnTo>
                  <a:pt x="4918416" y="4042333"/>
                </a:lnTo>
                <a:lnTo>
                  <a:pt x="4915893" y="4043110"/>
                </a:lnTo>
                <a:cubicBezTo>
                  <a:pt x="4911080" y="4044618"/>
                  <a:pt x="4906269" y="4045943"/>
                  <a:pt x="4901223" y="4046527"/>
                </a:cubicBezTo>
                <a:cubicBezTo>
                  <a:pt x="4898849" y="4022583"/>
                  <a:pt x="4857916" y="4047563"/>
                  <a:pt x="4864918" y="4028022"/>
                </a:cubicBezTo>
                <a:cubicBezTo>
                  <a:pt x="4831662" y="4019747"/>
                  <a:pt x="4766470" y="4011028"/>
                  <a:pt x="4701688" y="3996877"/>
                </a:cubicBezTo>
                <a:cubicBezTo>
                  <a:pt x="4643666" y="3982983"/>
                  <a:pt x="4550391" y="3976070"/>
                  <a:pt x="4493109" y="3964221"/>
                </a:cubicBezTo>
                <a:cubicBezTo>
                  <a:pt x="4450791" y="3959403"/>
                  <a:pt x="4396477" y="3915689"/>
                  <a:pt x="4357998" y="3925786"/>
                </a:cubicBezTo>
                <a:cubicBezTo>
                  <a:pt x="4355235" y="3922062"/>
                  <a:pt x="4351875" y="3918965"/>
                  <a:pt x="4348110" y="3916321"/>
                </a:cubicBezTo>
                <a:lnTo>
                  <a:pt x="4336484" y="3909964"/>
                </a:lnTo>
                <a:lnTo>
                  <a:pt x="4334911" y="3910474"/>
                </a:lnTo>
                <a:cubicBezTo>
                  <a:pt x="4328045" y="3910695"/>
                  <a:pt x="4323894" y="3909184"/>
                  <a:pt x="4320955" y="3906913"/>
                </a:cubicBezTo>
                <a:lnTo>
                  <a:pt x="4290273" y="3891724"/>
                </a:lnTo>
                <a:lnTo>
                  <a:pt x="4286593" y="3892160"/>
                </a:lnTo>
                <a:lnTo>
                  <a:pt x="4258430" y="3882397"/>
                </a:lnTo>
                <a:cubicBezTo>
                  <a:pt x="4252250" y="3881156"/>
                  <a:pt x="4253638" y="3884223"/>
                  <a:pt x="4249512" y="3884712"/>
                </a:cubicBezTo>
                <a:cubicBezTo>
                  <a:pt x="4239072" y="3887439"/>
                  <a:pt x="4208041" y="3868470"/>
                  <a:pt x="4189135" y="3865472"/>
                </a:cubicBezTo>
                <a:cubicBezTo>
                  <a:pt x="4170229" y="3862474"/>
                  <a:pt x="4152665" y="3871114"/>
                  <a:pt x="4136078" y="3866723"/>
                </a:cubicBezTo>
                <a:cubicBezTo>
                  <a:pt x="4119491" y="3862333"/>
                  <a:pt x="4105194" y="3846343"/>
                  <a:pt x="4089613" y="3839129"/>
                </a:cubicBezTo>
                <a:lnTo>
                  <a:pt x="3967168" y="3898043"/>
                </a:lnTo>
                <a:cubicBezTo>
                  <a:pt x="3846327" y="3873506"/>
                  <a:pt x="3835166" y="3865450"/>
                  <a:pt x="3755563" y="3882476"/>
                </a:cubicBezTo>
                <a:cubicBezTo>
                  <a:pt x="3654822" y="3892969"/>
                  <a:pt x="3547263" y="3890764"/>
                  <a:pt x="3462499" y="3906854"/>
                </a:cubicBezTo>
                <a:lnTo>
                  <a:pt x="3318743" y="3893584"/>
                </a:lnTo>
                <a:cubicBezTo>
                  <a:pt x="3290049" y="3896568"/>
                  <a:pt x="3238323" y="3922578"/>
                  <a:pt x="3201887" y="3923031"/>
                </a:cubicBezTo>
                <a:lnTo>
                  <a:pt x="3120229" y="3898537"/>
                </a:lnTo>
                <a:cubicBezTo>
                  <a:pt x="3046346" y="3914935"/>
                  <a:pt x="3094396" y="3896238"/>
                  <a:pt x="3005131" y="3888737"/>
                </a:cubicBezTo>
                <a:lnTo>
                  <a:pt x="2584640" y="3853529"/>
                </a:lnTo>
                <a:lnTo>
                  <a:pt x="2479700" y="3813531"/>
                </a:lnTo>
                <a:cubicBezTo>
                  <a:pt x="2451249" y="3810656"/>
                  <a:pt x="2317801" y="3776799"/>
                  <a:pt x="2289752" y="3792405"/>
                </a:cubicBezTo>
                <a:cubicBezTo>
                  <a:pt x="2240001" y="3770637"/>
                  <a:pt x="2255585" y="3814416"/>
                  <a:pt x="2211969" y="3782949"/>
                </a:cubicBezTo>
                <a:cubicBezTo>
                  <a:pt x="2154118" y="3765293"/>
                  <a:pt x="2087287" y="3749859"/>
                  <a:pt x="2036237" y="3736217"/>
                </a:cubicBezTo>
                <a:cubicBezTo>
                  <a:pt x="1993680" y="3728560"/>
                  <a:pt x="1924443" y="3753005"/>
                  <a:pt x="1884751" y="3760259"/>
                </a:cubicBezTo>
                <a:cubicBezTo>
                  <a:pt x="1882207" y="3756411"/>
                  <a:pt x="1879014" y="3753136"/>
                  <a:pt x="1875379" y="3750281"/>
                </a:cubicBezTo>
                <a:lnTo>
                  <a:pt x="1864032" y="3743233"/>
                </a:lnTo>
                <a:lnTo>
                  <a:pt x="1845936" y="3735677"/>
                </a:lnTo>
                <a:lnTo>
                  <a:pt x="1818452" y="3722128"/>
                </a:lnTo>
                <a:lnTo>
                  <a:pt x="1786817" y="3710766"/>
                </a:lnTo>
                <a:lnTo>
                  <a:pt x="1786257" y="3711551"/>
                </a:lnTo>
                <a:cubicBezTo>
                  <a:pt x="1784360" y="3713048"/>
                  <a:pt x="1781763" y="3713657"/>
                  <a:pt x="1777622" y="3712425"/>
                </a:cubicBezTo>
                <a:cubicBezTo>
                  <a:pt x="1762102" y="3712263"/>
                  <a:pt x="1763410" y="3653726"/>
                  <a:pt x="1748335" y="3653104"/>
                </a:cubicBezTo>
                <a:lnTo>
                  <a:pt x="1696913" y="3647644"/>
                </a:lnTo>
                <a:cubicBezTo>
                  <a:pt x="1687137" y="3632652"/>
                  <a:pt x="1647034" y="3638970"/>
                  <a:pt x="1634480" y="3620628"/>
                </a:cubicBezTo>
                <a:cubicBezTo>
                  <a:pt x="1626161" y="3614158"/>
                  <a:pt x="1618990" y="3598377"/>
                  <a:pt x="1611847" y="3598640"/>
                </a:cubicBezTo>
                <a:lnTo>
                  <a:pt x="1543231" y="3570522"/>
                </a:lnTo>
                <a:lnTo>
                  <a:pt x="1420880" y="3503499"/>
                </a:lnTo>
                <a:cubicBezTo>
                  <a:pt x="1418693" y="3531792"/>
                  <a:pt x="1372626" y="3508312"/>
                  <a:pt x="1358377" y="3532700"/>
                </a:cubicBezTo>
                <a:cubicBezTo>
                  <a:pt x="1353339" y="3527313"/>
                  <a:pt x="1348906" y="3521326"/>
                  <a:pt x="1344564" y="3515136"/>
                </a:cubicBezTo>
                <a:lnTo>
                  <a:pt x="1342281" y="3511903"/>
                </a:lnTo>
                <a:lnTo>
                  <a:pt x="1330988" y="3503386"/>
                </a:lnTo>
                <a:cubicBezTo>
                  <a:pt x="1330825" y="3500746"/>
                  <a:pt x="1330663" y="3498105"/>
                  <a:pt x="1330500" y="3495465"/>
                </a:cubicBezTo>
                <a:lnTo>
                  <a:pt x="1315436" y="3478691"/>
                </a:lnTo>
                <a:cubicBezTo>
                  <a:pt x="1309377" y="3473261"/>
                  <a:pt x="1302369" y="3468416"/>
                  <a:pt x="1293894" y="3464553"/>
                </a:cubicBezTo>
                <a:cubicBezTo>
                  <a:pt x="1261417" y="3461466"/>
                  <a:pt x="1229270" y="3406043"/>
                  <a:pt x="1188631" y="3403618"/>
                </a:cubicBezTo>
                <a:cubicBezTo>
                  <a:pt x="1174236" y="3400440"/>
                  <a:pt x="1133041" y="3376617"/>
                  <a:pt x="1127303" y="3363597"/>
                </a:cubicBezTo>
                <a:cubicBezTo>
                  <a:pt x="1119138" y="3356876"/>
                  <a:pt x="1108349" y="3354267"/>
                  <a:pt x="1106600" y="3342800"/>
                </a:cubicBezTo>
                <a:cubicBezTo>
                  <a:pt x="1102708" y="3327994"/>
                  <a:pt x="1068489" y="3328200"/>
                  <a:pt x="1075941" y="3317516"/>
                </a:cubicBezTo>
                <a:cubicBezTo>
                  <a:pt x="1051746" y="3317238"/>
                  <a:pt x="1040404" y="3284424"/>
                  <a:pt x="1023846" y="3268567"/>
                </a:cubicBezTo>
                <a:cubicBezTo>
                  <a:pt x="1004209" y="3270751"/>
                  <a:pt x="988831" y="3235330"/>
                  <a:pt x="950361" y="3210333"/>
                </a:cubicBezTo>
                <a:cubicBezTo>
                  <a:pt x="934045" y="3212630"/>
                  <a:pt x="927656" y="3201909"/>
                  <a:pt x="909146" y="3195772"/>
                </a:cubicBezTo>
                <a:lnTo>
                  <a:pt x="898985" y="3194052"/>
                </a:lnTo>
                <a:lnTo>
                  <a:pt x="896458" y="3190273"/>
                </a:lnTo>
                <a:cubicBezTo>
                  <a:pt x="891556" y="3181926"/>
                  <a:pt x="886333" y="3176266"/>
                  <a:pt x="873007" y="3174201"/>
                </a:cubicBezTo>
                <a:cubicBezTo>
                  <a:pt x="877726" y="3140418"/>
                  <a:pt x="869252" y="3147719"/>
                  <a:pt x="856450" y="3147801"/>
                </a:cubicBezTo>
                <a:lnTo>
                  <a:pt x="855030" y="3147383"/>
                </a:lnTo>
                <a:lnTo>
                  <a:pt x="855798" y="3142633"/>
                </a:lnTo>
                <a:lnTo>
                  <a:pt x="852829" y="3137647"/>
                </a:lnTo>
                <a:lnTo>
                  <a:pt x="840292" y="3128752"/>
                </a:lnTo>
                <a:lnTo>
                  <a:pt x="834846" y="3126186"/>
                </a:lnTo>
                <a:cubicBezTo>
                  <a:pt x="831366" y="3124127"/>
                  <a:pt x="829404" y="3122386"/>
                  <a:pt x="828431" y="3120773"/>
                </a:cubicBezTo>
                <a:cubicBezTo>
                  <a:pt x="828458" y="3120646"/>
                  <a:pt x="828482" y="3120520"/>
                  <a:pt x="828507" y="3120393"/>
                </a:cubicBezTo>
                <a:lnTo>
                  <a:pt x="787478" y="3096503"/>
                </a:lnTo>
                <a:cubicBezTo>
                  <a:pt x="792552" y="3075982"/>
                  <a:pt x="742352" y="3063183"/>
                  <a:pt x="770733" y="3040267"/>
                </a:cubicBezTo>
                <a:cubicBezTo>
                  <a:pt x="755962" y="3031810"/>
                  <a:pt x="738075" y="3036216"/>
                  <a:pt x="758471" y="3022675"/>
                </a:cubicBezTo>
                <a:cubicBezTo>
                  <a:pt x="754074" y="3019403"/>
                  <a:pt x="752868" y="3015788"/>
                  <a:pt x="753169" y="3011958"/>
                </a:cubicBezTo>
                <a:lnTo>
                  <a:pt x="720389" y="2992058"/>
                </a:lnTo>
                <a:lnTo>
                  <a:pt x="693774" y="2978192"/>
                </a:lnTo>
                <a:lnTo>
                  <a:pt x="682617" y="2971960"/>
                </a:lnTo>
                <a:lnTo>
                  <a:pt x="661696" y="2962380"/>
                </a:lnTo>
                <a:lnTo>
                  <a:pt x="660954" y="2960103"/>
                </a:lnTo>
                <a:lnTo>
                  <a:pt x="644772" y="2955275"/>
                </a:lnTo>
                <a:cubicBezTo>
                  <a:pt x="638919" y="2954406"/>
                  <a:pt x="593624" y="2935349"/>
                  <a:pt x="587450" y="2936828"/>
                </a:cubicBezTo>
                <a:cubicBezTo>
                  <a:pt x="482605" y="2916357"/>
                  <a:pt x="435841" y="2842764"/>
                  <a:pt x="374197" y="2801276"/>
                </a:cubicBezTo>
                <a:cubicBezTo>
                  <a:pt x="340817" y="2776697"/>
                  <a:pt x="318081" y="2783514"/>
                  <a:pt x="279112" y="2746510"/>
                </a:cubicBezTo>
                <a:lnTo>
                  <a:pt x="236046" y="2705179"/>
                </a:lnTo>
                <a:lnTo>
                  <a:pt x="122166" y="2632834"/>
                </a:lnTo>
                <a:cubicBezTo>
                  <a:pt x="122898" y="2619829"/>
                  <a:pt x="57711" y="2614637"/>
                  <a:pt x="67836" y="2607991"/>
                </a:cubicBezTo>
                <a:cubicBezTo>
                  <a:pt x="51123" y="2591143"/>
                  <a:pt x="20278" y="2561713"/>
                  <a:pt x="0" y="2537886"/>
                </a:cubicBezTo>
                <a:lnTo>
                  <a:pt x="213543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Freeform: Shape 11"/>
          <p:cNvSpPr/>
          <p:nvPr/>
        </p:nvSpPr>
        <p:spPr>
          <a:xfrm>
            <a:off x="3739320" y="5924520"/>
            <a:ext cx="8452080" cy="933120"/>
          </a:xfrm>
          <a:custGeom>
            <a:avLst/>
            <a:gdLst/>
            <a:ahLst/>
            <a:rect l="l" t="t" r="r" b="b"/>
            <a:pathLst>
              <a:path w="8452514" h="1122016">
                <a:moveTo>
                  <a:pt x="6654912" y="0"/>
                </a:moveTo>
                <a:lnTo>
                  <a:pt x="6668194" y="5671"/>
                </a:lnTo>
                <a:cubicBezTo>
                  <a:pt x="6681790" y="11724"/>
                  <a:pt x="6692395" y="15696"/>
                  <a:pt x="6703031" y="11087"/>
                </a:cubicBezTo>
                <a:lnTo>
                  <a:pt x="6766081" y="34291"/>
                </a:lnTo>
                <a:cubicBezTo>
                  <a:pt x="6759198" y="46371"/>
                  <a:pt x="6796705" y="33436"/>
                  <a:pt x="6802760" y="44877"/>
                </a:cubicBezTo>
                <a:cubicBezTo>
                  <a:pt x="6806063" y="54209"/>
                  <a:pt x="6818210" y="52459"/>
                  <a:pt x="6827981" y="55269"/>
                </a:cubicBezTo>
                <a:cubicBezTo>
                  <a:pt x="6835842" y="64466"/>
                  <a:pt x="6883904" y="69854"/>
                  <a:pt x="6900076" y="67256"/>
                </a:cubicBezTo>
                <a:cubicBezTo>
                  <a:pt x="6944944" y="54222"/>
                  <a:pt x="6986894" y="90496"/>
                  <a:pt x="7022888" y="81079"/>
                </a:cubicBezTo>
                <a:cubicBezTo>
                  <a:pt x="7032650" y="81284"/>
                  <a:pt x="7040923" y="82889"/>
                  <a:pt x="7048222" y="85358"/>
                </a:cubicBezTo>
                <a:lnTo>
                  <a:pt x="7068261" y="101065"/>
                </a:lnTo>
                <a:lnTo>
                  <a:pt x="7081677" y="104270"/>
                </a:lnTo>
                <a:lnTo>
                  <a:pt x="7084571" y="106233"/>
                </a:lnTo>
                <a:cubicBezTo>
                  <a:pt x="7090079" y="110007"/>
                  <a:pt x="7095664" y="113566"/>
                  <a:pt x="7101842" y="116379"/>
                </a:cubicBezTo>
                <a:cubicBezTo>
                  <a:pt x="7114527" y="89833"/>
                  <a:pt x="7156480" y="135914"/>
                  <a:pt x="7155465" y="110464"/>
                </a:cubicBezTo>
                <a:cubicBezTo>
                  <a:pt x="7191616" y="121293"/>
                  <a:pt x="7181164" y="94229"/>
                  <a:pt x="7207658" y="125870"/>
                </a:cubicBezTo>
                <a:cubicBezTo>
                  <a:pt x="7279188" y="125769"/>
                  <a:pt x="7308720" y="184498"/>
                  <a:pt x="7377573" y="170332"/>
                </a:cubicBezTo>
                <a:cubicBezTo>
                  <a:pt x="7431634" y="181395"/>
                  <a:pt x="7489161" y="187485"/>
                  <a:pt x="7532026" y="192244"/>
                </a:cubicBezTo>
                <a:cubicBezTo>
                  <a:pt x="7609299" y="198446"/>
                  <a:pt x="7786953" y="206106"/>
                  <a:pt x="7841217" y="207538"/>
                </a:cubicBezTo>
                <a:cubicBezTo>
                  <a:pt x="7846231" y="204425"/>
                  <a:pt x="7851755" y="202284"/>
                  <a:pt x="7857607" y="200838"/>
                </a:cubicBezTo>
                <a:lnTo>
                  <a:pt x="7874959" y="198448"/>
                </a:lnTo>
                <a:lnTo>
                  <a:pt x="7876749" y="199701"/>
                </a:lnTo>
                <a:cubicBezTo>
                  <a:pt x="7885389" y="202863"/>
                  <a:pt x="7891276" y="202884"/>
                  <a:pt x="7895929" y="201515"/>
                </a:cubicBezTo>
                <a:lnTo>
                  <a:pt x="7900797" y="198823"/>
                </a:lnTo>
                <a:lnTo>
                  <a:pt x="7914166" y="199099"/>
                </a:lnTo>
                <a:lnTo>
                  <a:pt x="7941068" y="197034"/>
                </a:lnTo>
                <a:lnTo>
                  <a:pt x="7945571" y="199095"/>
                </a:lnTo>
                <a:lnTo>
                  <a:pt x="7985320" y="199790"/>
                </a:lnTo>
                <a:lnTo>
                  <a:pt x="7985616" y="200960"/>
                </a:lnTo>
                <a:cubicBezTo>
                  <a:pt x="7987189" y="203602"/>
                  <a:pt x="7990057" y="205581"/>
                  <a:pt x="7995720" y="206231"/>
                </a:cubicBezTo>
                <a:cubicBezTo>
                  <a:pt x="7983343" y="222251"/>
                  <a:pt x="7997810" y="213152"/>
                  <a:pt x="8015608" y="213654"/>
                </a:cubicBezTo>
                <a:cubicBezTo>
                  <a:pt x="8000355" y="238646"/>
                  <a:pt x="8053132" y="229787"/>
                  <a:pt x="8058349" y="245140"/>
                </a:cubicBezTo>
                <a:lnTo>
                  <a:pt x="8107979" y="246800"/>
                </a:lnTo>
                <a:cubicBezTo>
                  <a:pt x="8108017" y="246893"/>
                  <a:pt x="8108056" y="246985"/>
                  <a:pt x="8108093" y="247078"/>
                </a:cubicBezTo>
                <a:cubicBezTo>
                  <a:pt x="8109775" y="247811"/>
                  <a:pt x="8112438" y="248287"/>
                  <a:pt x="8116664" y="248449"/>
                </a:cubicBezTo>
                <a:lnTo>
                  <a:pt x="8122959" y="248269"/>
                </a:lnTo>
                <a:lnTo>
                  <a:pt x="8138896" y="249833"/>
                </a:lnTo>
                <a:lnTo>
                  <a:pt x="8144062" y="252112"/>
                </a:lnTo>
                <a:lnTo>
                  <a:pt x="8145647" y="255525"/>
                </a:lnTo>
                <a:lnTo>
                  <a:pt x="8147167" y="255312"/>
                </a:lnTo>
                <a:cubicBezTo>
                  <a:pt x="8159007" y="250835"/>
                  <a:pt x="8163340" y="243069"/>
                  <a:pt x="8175302" y="267089"/>
                </a:cubicBezTo>
                <a:cubicBezTo>
                  <a:pt x="8202031" y="260619"/>
                  <a:pt x="8205643" y="274876"/>
                  <a:pt x="8240382" y="283540"/>
                </a:cubicBezTo>
                <a:cubicBezTo>
                  <a:pt x="8256037" y="276420"/>
                  <a:pt x="8267552" y="280817"/>
                  <a:pt x="8278408" y="288929"/>
                </a:cubicBezTo>
                <a:cubicBezTo>
                  <a:pt x="8313147" y="288593"/>
                  <a:pt x="8343424" y="301587"/>
                  <a:pt x="8381742" y="308101"/>
                </a:cubicBezTo>
                <a:lnTo>
                  <a:pt x="8452514" y="320747"/>
                </a:lnTo>
                <a:lnTo>
                  <a:pt x="8452514" y="1122016"/>
                </a:lnTo>
                <a:lnTo>
                  <a:pt x="0" y="1122016"/>
                </a:lnTo>
                <a:lnTo>
                  <a:pt x="29095" y="1104207"/>
                </a:lnTo>
                <a:lnTo>
                  <a:pt x="190847" y="1040583"/>
                </a:lnTo>
                <a:cubicBezTo>
                  <a:pt x="216572" y="1038275"/>
                  <a:pt x="228001" y="1009199"/>
                  <a:pt x="259175" y="1032812"/>
                </a:cubicBezTo>
                <a:cubicBezTo>
                  <a:pt x="272925" y="1024743"/>
                  <a:pt x="330583" y="1018660"/>
                  <a:pt x="338173" y="994605"/>
                </a:cubicBezTo>
                <a:cubicBezTo>
                  <a:pt x="379945" y="999294"/>
                  <a:pt x="440996" y="973858"/>
                  <a:pt x="478721" y="983719"/>
                </a:cubicBezTo>
                <a:cubicBezTo>
                  <a:pt x="525376" y="965411"/>
                  <a:pt x="551939" y="930885"/>
                  <a:pt x="587681" y="917544"/>
                </a:cubicBezTo>
                <a:cubicBezTo>
                  <a:pt x="623421" y="904203"/>
                  <a:pt x="650488" y="915997"/>
                  <a:pt x="693168" y="903672"/>
                </a:cubicBezTo>
                <a:cubicBezTo>
                  <a:pt x="735849" y="891347"/>
                  <a:pt x="800079" y="858250"/>
                  <a:pt x="843764" y="843595"/>
                </a:cubicBezTo>
                <a:cubicBezTo>
                  <a:pt x="881354" y="837691"/>
                  <a:pt x="916698" y="834302"/>
                  <a:pt x="955276" y="808395"/>
                </a:cubicBezTo>
                <a:cubicBezTo>
                  <a:pt x="1001552" y="806858"/>
                  <a:pt x="1000312" y="728357"/>
                  <a:pt x="1043109" y="713209"/>
                </a:cubicBezTo>
                <a:cubicBezTo>
                  <a:pt x="1086436" y="711853"/>
                  <a:pt x="1117273" y="688988"/>
                  <a:pt x="1154027" y="681725"/>
                </a:cubicBezTo>
                <a:cubicBezTo>
                  <a:pt x="1168837" y="687399"/>
                  <a:pt x="1182845" y="689349"/>
                  <a:pt x="1196585" y="679340"/>
                </a:cubicBezTo>
                <a:cubicBezTo>
                  <a:pt x="1236978" y="680777"/>
                  <a:pt x="1246586" y="693838"/>
                  <a:pt x="1272350" y="682243"/>
                </a:cubicBezTo>
                <a:cubicBezTo>
                  <a:pt x="1301766" y="679407"/>
                  <a:pt x="1348816" y="663498"/>
                  <a:pt x="1373088" y="662319"/>
                </a:cubicBezTo>
                <a:cubicBezTo>
                  <a:pt x="1364634" y="677929"/>
                  <a:pt x="1418922" y="661245"/>
                  <a:pt x="1417982" y="675167"/>
                </a:cubicBezTo>
                <a:cubicBezTo>
                  <a:pt x="1441073" y="656219"/>
                  <a:pt x="1446423" y="681052"/>
                  <a:pt x="1473480" y="676093"/>
                </a:cubicBezTo>
                <a:cubicBezTo>
                  <a:pt x="1487065" y="669135"/>
                  <a:pt x="1496110" y="668240"/>
                  <a:pt x="1506656" y="676828"/>
                </a:cubicBezTo>
                <a:cubicBezTo>
                  <a:pt x="1569580" y="642830"/>
                  <a:pt x="1541006" y="676699"/>
                  <a:pt x="1596230" y="664992"/>
                </a:cubicBezTo>
                <a:cubicBezTo>
                  <a:pt x="1644300" y="652241"/>
                  <a:pt x="1697486" y="644935"/>
                  <a:pt x="1747790" y="611651"/>
                </a:cubicBezTo>
                <a:cubicBezTo>
                  <a:pt x="1757666" y="602026"/>
                  <a:pt x="1778133" y="599123"/>
                  <a:pt x="1793507" y="605163"/>
                </a:cubicBezTo>
                <a:cubicBezTo>
                  <a:pt x="1796153" y="606202"/>
                  <a:pt x="1798542" y="607474"/>
                  <a:pt x="1800606" y="608935"/>
                </a:cubicBezTo>
                <a:cubicBezTo>
                  <a:pt x="1831221" y="585179"/>
                  <a:pt x="1847281" y="597912"/>
                  <a:pt x="1861969" y="581576"/>
                </a:cubicBezTo>
                <a:cubicBezTo>
                  <a:pt x="1907503" y="575973"/>
                  <a:pt x="1942061" y="593204"/>
                  <a:pt x="1955692" y="578902"/>
                </a:cubicBezTo>
                <a:cubicBezTo>
                  <a:pt x="1978570" y="580394"/>
                  <a:pt x="2008360" y="598224"/>
                  <a:pt x="2027065" y="582876"/>
                </a:cubicBezTo>
                <a:cubicBezTo>
                  <a:pt x="2028231" y="595849"/>
                  <a:pt x="2054300" y="573683"/>
                  <a:pt x="2066803" y="582516"/>
                </a:cubicBezTo>
                <a:cubicBezTo>
                  <a:pt x="2075518" y="590172"/>
                  <a:pt x="2085457" y="585230"/>
                  <a:pt x="2096032" y="585125"/>
                </a:cubicBezTo>
                <a:cubicBezTo>
                  <a:pt x="2108800" y="591404"/>
                  <a:pt x="2155666" y="583149"/>
                  <a:pt x="2168733" y="576324"/>
                </a:cubicBezTo>
                <a:cubicBezTo>
                  <a:pt x="2201410" y="552043"/>
                  <a:pt x="2261673" y="573804"/>
                  <a:pt x="2288526" y="555279"/>
                </a:cubicBezTo>
                <a:cubicBezTo>
                  <a:pt x="2297500" y="552786"/>
                  <a:pt x="2305982" y="551988"/>
                  <a:pt x="2314114" y="552249"/>
                </a:cubicBezTo>
                <a:lnTo>
                  <a:pt x="2336438" y="555404"/>
                </a:lnTo>
                <a:lnTo>
                  <a:pt x="2341906" y="561156"/>
                </a:lnTo>
                <a:lnTo>
                  <a:pt x="2356031" y="560413"/>
                </a:lnTo>
                <a:lnTo>
                  <a:pt x="2359859" y="561420"/>
                </a:lnTo>
                <a:cubicBezTo>
                  <a:pt x="2367165" y="563368"/>
                  <a:pt x="2374410" y="565100"/>
                  <a:pt x="2381733" y="565985"/>
                </a:cubicBezTo>
                <a:cubicBezTo>
                  <a:pt x="2376957" y="538146"/>
                  <a:pt x="2443235" y="568902"/>
                  <a:pt x="2426712" y="545831"/>
                </a:cubicBezTo>
                <a:cubicBezTo>
                  <a:pt x="2466120" y="545839"/>
                  <a:pt x="2440055" y="523877"/>
                  <a:pt x="2483467" y="545633"/>
                </a:cubicBezTo>
                <a:lnTo>
                  <a:pt x="2730488" y="524814"/>
                </a:lnTo>
                <a:cubicBezTo>
                  <a:pt x="2700504" y="574841"/>
                  <a:pt x="2808904" y="482004"/>
                  <a:pt x="2818172" y="517453"/>
                </a:cubicBezTo>
                <a:cubicBezTo>
                  <a:pt x="2824816" y="485216"/>
                  <a:pt x="2903466" y="485910"/>
                  <a:pt x="2946749" y="462124"/>
                </a:cubicBezTo>
                <a:cubicBezTo>
                  <a:pt x="3004869" y="458173"/>
                  <a:pt x="3050052" y="433279"/>
                  <a:pt x="3107810" y="446574"/>
                </a:cubicBezTo>
                <a:cubicBezTo>
                  <a:pt x="3110447" y="442339"/>
                  <a:pt x="3114142" y="438859"/>
                  <a:pt x="3118560" y="435924"/>
                </a:cubicBezTo>
                <a:lnTo>
                  <a:pt x="3132824" y="428967"/>
                </a:lnTo>
                <a:lnTo>
                  <a:pt x="3135215" y="429625"/>
                </a:lnTo>
                <a:cubicBezTo>
                  <a:pt x="3144984" y="430153"/>
                  <a:pt x="3150332" y="428555"/>
                  <a:pt x="3153710" y="426021"/>
                </a:cubicBezTo>
                <a:lnTo>
                  <a:pt x="3156473" y="422214"/>
                </a:lnTo>
                <a:lnTo>
                  <a:pt x="3168762" y="418797"/>
                </a:lnTo>
                <a:lnTo>
                  <a:pt x="3191879" y="409514"/>
                </a:lnTo>
                <a:lnTo>
                  <a:pt x="3197224" y="410168"/>
                </a:lnTo>
                <a:lnTo>
                  <a:pt x="3233678" y="399890"/>
                </a:lnTo>
                <a:lnTo>
                  <a:pt x="3234667" y="400883"/>
                </a:lnTo>
                <a:cubicBezTo>
                  <a:pt x="3237710" y="402875"/>
                  <a:pt x="3241523" y="403903"/>
                  <a:pt x="3247057" y="402943"/>
                </a:cubicBezTo>
                <a:cubicBezTo>
                  <a:pt x="3245656" y="421040"/>
                  <a:pt x="3253194" y="408721"/>
                  <a:pt x="3269633" y="404292"/>
                </a:cubicBezTo>
                <a:cubicBezTo>
                  <a:pt x="3271128" y="431412"/>
                  <a:pt x="3313536" y="408789"/>
                  <a:pt x="3327677" y="421442"/>
                </a:cubicBezTo>
                <a:cubicBezTo>
                  <a:pt x="3339719" y="417578"/>
                  <a:pt x="3352481" y="413986"/>
                  <a:pt x="3365739" y="410853"/>
                </a:cubicBezTo>
                <a:lnTo>
                  <a:pt x="3373681" y="409336"/>
                </a:lnTo>
                <a:lnTo>
                  <a:pt x="3373956" y="409560"/>
                </a:lnTo>
                <a:cubicBezTo>
                  <a:pt x="3375930" y="409771"/>
                  <a:pt x="3378636" y="409476"/>
                  <a:pt x="3382564" y="408465"/>
                </a:cubicBezTo>
                <a:lnTo>
                  <a:pt x="3388161" y="406571"/>
                </a:lnTo>
                <a:lnTo>
                  <a:pt x="3403567" y="403628"/>
                </a:lnTo>
                <a:lnTo>
                  <a:pt x="3409644" y="404301"/>
                </a:lnTo>
                <a:lnTo>
                  <a:pt x="3413172" y="406997"/>
                </a:lnTo>
                <a:lnTo>
                  <a:pt x="3414420" y="406385"/>
                </a:lnTo>
                <a:cubicBezTo>
                  <a:pt x="3422407" y="399025"/>
                  <a:pt x="3421574" y="390709"/>
                  <a:pt x="3447142" y="409463"/>
                </a:cubicBezTo>
                <a:cubicBezTo>
                  <a:pt x="3467406" y="396187"/>
                  <a:pt x="3479418" y="408274"/>
                  <a:pt x="3516218" y="406684"/>
                </a:cubicBezTo>
                <a:cubicBezTo>
                  <a:pt x="3526044" y="395854"/>
                  <a:pt x="3539177" y="396724"/>
                  <a:pt x="3553990" y="401187"/>
                </a:cubicBezTo>
                <a:cubicBezTo>
                  <a:pt x="3585271" y="391337"/>
                  <a:pt x="3620682" y="394946"/>
                  <a:pt x="3659408" y="390399"/>
                </a:cubicBezTo>
                <a:cubicBezTo>
                  <a:pt x="3694121" y="372373"/>
                  <a:pt x="3725367" y="387759"/>
                  <a:pt x="3766707" y="382817"/>
                </a:cubicBezTo>
                <a:cubicBezTo>
                  <a:pt x="3791336" y="358091"/>
                  <a:pt x="3804132" y="393699"/>
                  <a:pt x="3828637" y="397240"/>
                </a:cubicBezTo>
                <a:lnTo>
                  <a:pt x="3834801" y="396850"/>
                </a:lnTo>
                <a:lnTo>
                  <a:pt x="3848455" y="391402"/>
                </a:lnTo>
                <a:lnTo>
                  <a:pt x="3853068" y="388632"/>
                </a:lnTo>
                <a:cubicBezTo>
                  <a:pt x="3856439" y="386992"/>
                  <a:pt x="3858931" y="386247"/>
                  <a:pt x="3860928" y="386115"/>
                </a:cubicBezTo>
                <a:lnTo>
                  <a:pt x="3861288" y="386283"/>
                </a:lnTo>
                <a:lnTo>
                  <a:pt x="3868330" y="383474"/>
                </a:lnTo>
                <a:cubicBezTo>
                  <a:pt x="3879825" y="378211"/>
                  <a:pt x="3890648" y="372588"/>
                  <a:pt x="3900661" y="366829"/>
                </a:cubicBezTo>
                <a:cubicBezTo>
                  <a:pt x="3919683" y="376562"/>
                  <a:pt x="3951136" y="347631"/>
                  <a:pt x="3964044" y="373399"/>
                </a:cubicBezTo>
                <a:cubicBezTo>
                  <a:pt x="3978068" y="366350"/>
                  <a:pt x="3980151" y="353244"/>
                  <a:pt x="3986447" y="370849"/>
                </a:cubicBezTo>
                <a:cubicBezTo>
                  <a:pt x="3991392" y="368984"/>
                  <a:pt x="3995514" y="369323"/>
                  <a:pt x="3999298" y="370714"/>
                </a:cubicBezTo>
                <a:lnTo>
                  <a:pt x="4000673" y="371500"/>
                </a:lnTo>
                <a:lnTo>
                  <a:pt x="4031584" y="355427"/>
                </a:lnTo>
                <a:lnTo>
                  <a:pt x="4037028" y="355143"/>
                </a:lnTo>
                <a:cubicBezTo>
                  <a:pt x="4089837" y="358512"/>
                  <a:pt x="4131595" y="335871"/>
                  <a:pt x="4195202" y="304641"/>
                </a:cubicBezTo>
                <a:cubicBezTo>
                  <a:pt x="4198234" y="301075"/>
                  <a:pt x="4282462" y="310356"/>
                  <a:pt x="4283222" y="305842"/>
                </a:cubicBezTo>
                <a:cubicBezTo>
                  <a:pt x="4325917" y="301489"/>
                  <a:pt x="4298042" y="297341"/>
                  <a:pt x="4352940" y="291189"/>
                </a:cubicBezTo>
                <a:cubicBezTo>
                  <a:pt x="4368816" y="282538"/>
                  <a:pt x="4434671" y="254731"/>
                  <a:pt x="4432055" y="268348"/>
                </a:cubicBezTo>
                <a:lnTo>
                  <a:pt x="4530958" y="243206"/>
                </a:lnTo>
                <a:lnTo>
                  <a:pt x="4659004" y="220075"/>
                </a:lnTo>
                <a:lnTo>
                  <a:pt x="4762824" y="202126"/>
                </a:lnTo>
                <a:lnTo>
                  <a:pt x="4770993" y="203195"/>
                </a:lnTo>
                <a:lnTo>
                  <a:pt x="4791924" y="199751"/>
                </a:lnTo>
                <a:lnTo>
                  <a:pt x="4799568" y="197405"/>
                </a:lnTo>
                <a:cubicBezTo>
                  <a:pt x="4804918" y="196180"/>
                  <a:pt x="4808585" y="195869"/>
                  <a:pt x="4811239" y="196207"/>
                </a:cubicBezTo>
                <a:lnTo>
                  <a:pt x="4811598" y="196513"/>
                </a:lnTo>
                <a:lnTo>
                  <a:pt x="4822388" y="194737"/>
                </a:lnTo>
                <a:cubicBezTo>
                  <a:pt x="4840430" y="190975"/>
                  <a:pt x="4857826" y="186590"/>
                  <a:pt x="4874260" y="181824"/>
                </a:cubicBezTo>
                <a:cubicBezTo>
                  <a:pt x="4892734" y="199009"/>
                  <a:pt x="4951054" y="170279"/>
                  <a:pt x="4951765" y="206263"/>
                </a:cubicBezTo>
                <a:cubicBezTo>
                  <a:pt x="4974164" y="200878"/>
                  <a:pt x="4984924" y="184772"/>
                  <a:pt x="4982166" y="208715"/>
                </a:cubicBezTo>
                <a:cubicBezTo>
                  <a:pt x="4989680" y="207606"/>
                  <a:pt x="4994776" y="209081"/>
                  <a:pt x="4998789" y="211810"/>
                </a:cubicBezTo>
                <a:lnTo>
                  <a:pt x="5000070" y="213155"/>
                </a:lnTo>
                <a:lnTo>
                  <a:pt x="5049762" y="200608"/>
                </a:lnTo>
                <a:lnTo>
                  <a:pt x="5056942" y="201631"/>
                </a:lnTo>
                <a:lnTo>
                  <a:pt x="5088587" y="190012"/>
                </a:lnTo>
                <a:lnTo>
                  <a:pt x="5105332" y="185844"/>
                </a:lnTo>
                <a:lnTo>
                  <a:pt x="5109244" y="180881"/>
                </a:lnTo>
                <a:lnTo>
                  <a:pt x="5293942" y="169230"/>
                </a:lnTo>
                <a:cubicBezTo>
                  <a:pt x="5300045" y="165474"/>
                  <a:pt x="5436439" y="144078"/>
                  <a:pt x="5440203" y="138544"/>
                </a:cubicBezTo>
                <a:lnTo>
                  <a:pt x="5647062" y="118578"/>
                </a:lnTo>
                <a:cubicBezTo>
                  <a:pt x="5672828" y="111633"/>
                  <a:pt x="5824487" y="75616"/>
                  <a:pt x="5812718" y="92233"/>
                </a:cubicBezTo>
                <a:cubicBezTo>
                  <a:pt x="5886756" y="51532"/>
                  <a:pt x="5931117" y="66359"/>
                  <a:pt x="6019477" y="42114"/>
                </a:cubicBezTo>
                <a:cubicBezTo>
                  <a:pt x="6077012" y="72224"/>
                  <a:pt x="6042897" y="42351"/>
                  <a:pt x="6096074" y="43522"/>
                </a:cubicBezTo>
                <a:cubicBezTo>
                  <a:pt x="6074890" y="12462"/>
                  <a:pt x="6162848" y="55174"/>
                  <a:pt x="6157746" y="18141"/>
                </a:cubicBezTo>
                <a:cubicBezTo>
                  <a:pt x="6167586" y="19528"/>
                  <a:pt x="6177278" y="22038"/>
                  <a:pt x="6187045" y="24835"/>
                </a:cubicBezTo>
                <a:lnTo>
                  <a:pt x="6192159" y="26281"/>
                </a:lnTo>
                <a:lnTo>
                  <a:pt x="6211258" y="25713"/>
                </a:lnTo>
                <a:lnTo>
                  <a:pt x="6218358" y="33497"/>
                </a:lnTo>
                <a:lnTo>
                  <a:pt x="6248333" y="38336"/>
                </a:lnTo>
                <a:cubicBezTo>
                  <a:pt x="6259294" y="38920"/>
                  <a:pt x="6270780" y="38112"/>
                  <a:pt x="6283010" y="35073"/>
                </a:cubicBezTo>
                <a:cubicBezTo>
                  <a:pt x="6320138" y="11314"/>
                  <a:pt x="6400413" y="41928"/>
                  <a:pt x="6445681" y="10713"/>
                </a:cubicBezTo>
                <a:cubicBezTo>
                  <a:pt x="6495768" y="5787"/>
                  <a:pt x="6551618" y="6260"/>
                  <a:pt x="6583533" y="5508"/>
                </a:cubicBezTo>
                <a:cubicBezTo>
                  <a:pt x="6599978" y="17585"/>
                  <a:pt x="6636222" y="-11024"/>
                  <a:pt x="6637168" y="620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Freeform: Shape 11"/>
          <p:cNvSpPr/>
          <p:nvPr/>
        </p:nvSpPr>
        <p:spPr>
          <a:xfrm rot="195600">
            <a:off x="-195480" y="67680"/>
            <a:ext cx="6408000" cy="6912360"/>
          </a:xfrm>
          <a:custGeom>
            <a:avLst/>
            <a:gdLst/>
            <a:ahLst/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Τίτλος 1"/>
          <p:cNvSpPr txBox="1"/>
          <p:nvPr/>
        </p:nvSpPr>
        <p:spPr>
          <a:xfrm>
            <a:off x="435240" y="212760"/>
            <a:ext cx="4324320" cy="79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Rnn model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15" name="Θέση περιεχομένου 2"/>
          <p:cNvSpPr txBox="1"/>
          <p:nvPr/>
        </p:nvSpPr>
        <p:spPr>
          <a:xfrm>
            <a:off x="6095880" y="609480"/>
            <a:ext cx="5895000" cy="6148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194/200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0.0794 - accuracy: 0.9630 - val_loss: 2.3093 - val_accuracy: 0.4286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195/200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0.1212 - accuracy: 0.9444 - val_loss: 2.3900 - val_accuracy: 0.5714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196/200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0.0702 - accuracy: 0.9630 - val_loss: 2.4275 - val_accuracy: 0.5714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197/200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0.1495 - accuracy: 0.9259 - val_loss: 2.3976 - val_accuracy: 0.4286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198/200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0.1601 - accuracy: 0.9444 - val_loss: 2.3673 - val_accuracy: 0.4286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199/200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0.1620 - accuracy: 0.9259 - val_loss: 2.2912 - val_accuracy: 0.4286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Epoch 200/200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SzPct val="80000"/>
              <a:buFont typeface="Arial"/>
              <a:buChar char="•"/>
            </a:pPr>
            <a:r>
              <a:rPr b="0" lang="el-GR" sz="1000" spc="49" strike="noStrike">
                <a:solidFill>
                  <a:srgbClr val="262626"/>
                </a:solidFill>
                <a:latin typeface="Bembo"/>
                <a:ea typeface="Bembo"/>
              </a:rPr>
              <a:t>11/11 [==============================] - 0s 2ms/step - loss: 0.1618 - accuracy: 0.9259 - val_loss: 2.2445 - val_accuracy: 0.4286</a:t>
            </a:r>
            <a:endParaRPr b="0" lang="el-GR" sz="1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16" name="Θέση περιεχομένου 2"/>
          <p:cNvSpPr/>
          <p:nvPr/>
        </p:nvSpPr>
        <p:spPr>
          <a:xfrm>
            <a:off x="550800" y="1718640"/>
            <a:ext cx="4762080" cy="47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64000"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RNN with 3 layers                  First layer 80 neurons, second layer 40 neurons and 3rd output layer contains number of neurons equal to number of intents to predict output intent with softmax</a:t>
            </a:r>
            <a:endParaRPr b="0" lang="el-G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Stochastic gradient descent with Nesterov accelerated gradient</a:t>
            </a:r>
            <a:endParaRPr b="0" lang="el-G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-1" strike="noStrike">
              <a:latin typeface="Arial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1" lang="en-US" sz="2000" spc="49" strike="noStrike">
                <a:solidFill>
                  <a:srgbClr val="7e4545"/>
                </a:solidFill>
                <a:latin typeface="Bembo"/>
                <a:ea typeface="바탕"/>
              </a:rPr>
              <a:t>After training the model for 200 epochs, we achieved ~100% accuracy on our model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l-G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reeform: Shape 21"/>
          <p:cNvSpPr/>
          <p:nvPr/>
        </p:nvSpPr>
        <p:spPr>
          <a:xfrm>
            <a:off x="0" y="2275560"/>
            <a:ext cx="12191760" cy="4582080"/>
          </a:xfrm>
          <a:custGeom>
            <a:avLst/>
            <a:gdLst/>
            <a:ahLst/>
            <a:rect l="l" t="t" r="r" b="b"/>
            <a:pathLst>
              <a:path w="12192000" h="4582452">
                <a:moveTo>
                  <a:pt x="2782524" y="394"/>
                </a:moveTo>
                <a:cubicBezTo>
                  <a:pt x="2849861" y="8132"/>
                  <a:pt x="2921827" y="7224"/>
                  <a:pt x="2999719" y="43075"/>
                </a:cubicBezTo>
                <a:cubicBezTo>
                  <a:pt x="3016159" y="54416"/>
                  <a:pt x="3043891" y="54196"/>
                  <a:pt x="3061656" y="42588"/>
                </a:cubicBezTo>
                <a:cubicBezTo>
                  <a:pt x="3064714" y="40590"/>
                  <a:pt x="3067354" y="38323"/>
                  <a:pt x="3069494" y="35859"/>
                </a:cubicBezTo>
                <a:cubicBezTo>
                  <a:pt x="3118202" y="62547"/>
                  <a:pt x="3134369" y="41482"/>
                  <a:pt x="3159577" y="61160"/>
                </a:cubicBezTo>
                <a:cubicBezTo>
                  <a:pt x="3220950" y="59479"/>
                  <a:pt x="3259526" y="28301"/>
                  <a:pt x="3282600" y="45367"/>
                </a:cubicBezTo>
                <a:cubicBezTo>
                  <a:pt x="3311832" y="38528"/>
                  <a:pt x="3343982" y="7511"/>
                  <a:pt x="3374052" y="24976"/>
                </a:cubicBezTo>
                <a:cubicBezTo>
                  <a:pt x="3373225" y="20402"/>
                  <a:pt x="3375240" y="18558"/>
                  <a:pt x="3378934" y="18137"/>
                </a:cubicBezTo>
                <a:lnTo>
                  <a:pt x="3385889" y="18918"/>
                </a:lnTo>
                <a:lnTo>
                  <a:pt x="3389211" y="25828"/>
                </a:lnTo>
                <a:cubicBezTo>
                  <a:pt x="3403626" y="49991"/>
                  <a:pt x="3412849" y="23568"/>
                  <a:pt x="3444184" y="26511"/>
                </a:cubicBezTo>
                <a:cubicBezTo>
                  <a:pt x="3459237" y="26479"/>
                  <a:pt x="3457360" y="20006"/>
                  <a:pt x="3454999" y="14134"/>
                </a:cubicBezTo>
                <a:cubicBezTo>
                  <a:pt x="3454488" y="12066"/>
                  <a:pt x="3453976" y="9998"/>
                  <a:pt x="3453466" y="7930"/>
                </a:cubicBezTo>
                <a:lnTo>
                  <a:pt x="3463009" y="7487"/>
                </a:lnTo>
                <a:lnTo>
                  <a:pt x="3467018" y="6782"/>
                </a:lnTo>
                <a:lnTo>
                  <a:pt x="3478045" y="10611"/>
                </a:lnTo>
                <a:cubicBezTo>
                  <a:pt x="3487858" y="10471"/>
                  <a:pt x="3497247" y="4941"/>
                  <a:pt x="3506989" y="5372"/>
                </a:cubicBezTo>
                <a:cubicBezTo>
                  <a:pt x="3511861" y="5586"/>
                  <a:pt x="3516822" y="7292"/>
                  <a:pt x="3521969" y="11906"/>
                </a:cubicBezTo>
                <a:cubicBezTo>
                  <a:pt x="3500944" y="30982"/>
                  <a:pt x="3580010" y="22724"/>
                  <a:pt x="3569519" y="41509"/>
                </a:cubicBezTo>
                <a:cubicBezTo>
                  <a:pt x="3611081" y="21792"/>
                  <a:pt x="3601156" y="57180"/>
                  <a:pt x="3638316" y="57654"/>
                </a:cubicBezTo>
                <a:cubicBezTo>
                  <a:pt x="3659961" y="51783"/>
                  <a:pt x="3671878" y="52983"/>
                  <a:pt x="3679320" y="67554"/>
                </a:cubicBezTo>
                <a:cubicBezTo>
                  <a:pt x="3780774" y="37937"/>
                  <a:pt x="3722369" y="76585"/>
                  <a:pt x="3799276" y="75386"/>
                </a:cubicBezTo>
                <a:cubicBezTo>
                  <a:pt x="3867935" y="70837"/>
                  <a:pt x="3939343" y="75109"/>
                  <a:pt x="4024540" y="43084"/>
                </a:cubicBezTo>
                <a:cubicBezTo>
                  <a:pt x="4043330" y="32570"/>
                  <a:pt x="4070875" y="34086"/>
                  <a:pt x="4086060" y="46467"/>
                </a:cubicBezTo>
                <a:cubicBezTo>
                  <a:pt x="4088674" y="48598"/>
                  <a:pt x="4090814" y="50977"/>
                  <a:pt x="4092413" y="53530"/>
                </a:cubicBezTo>
                <a:cubicBezTo>
                  <a:pt x="4146606" y="29255"/>
                  <a:pt x="4158169" y="50970"/>
                  <a:pt x="4187473" y="32571"/>
                </a:cubicBezTo>
                <a:cubicBezTo>
                  <a:pt x="4248175" y="37116"/>
                  <a:pt x="4279868" y="69943"/>
                  <a:pt x="4306487" y="54042"/>
                </a:cubicBezTo>
                <a:cubicBezTo>
                  <a:pt x="4334104" y="62215"/>
                  <a:pt x="4359433" y="94581"/>
                  <a:pt x="4393102" y="78610"/>
                </a:cubicBezTo>
                <a:cubicBezTo>
                  <a:pt x="4385877" y="96663"/>
                  <a:pt x="4433316" y="73341"/>
                  <a:pt x="4443041" y="88772"/>
                </a:cubicBezTo>
                <a:cubicBezTo>
                  <a:pt x="4448819" y="101575"/>
                  <a:pt x="4464559" y="97484"/>
                  <a:pt x="4477856" y="100175"/>
                </a:cubicBezTo>
                <a:cubicBezTo>
                  <a:pt x="4489623" y="112184"/>
                  <a:pt x="4553764" y="113460"/>
                  <a:pt x="4574677" y="107631"/>
                </a:cubicBezTo>
                <a:cubicBezTo>
                  <a:pt x="4631799" y="83193"/>
                  <a:pt x="4692609" y="129103"/>
                  <a:pt x="4738595" y="110972"/>
                </a:cubicBezTo>
                <a:cubicBezTo>
                  <a:pt x="4751486" y="109970"/>
                  <a:pt x="4762630" y="111152"/>
                  <a:pt x="4772623" y="113689"/>
                </a:cubicBezTo>
                <a:lnTo>
                  <a:pt x="4798437" y="123987"/>
                </a:lnTo>
                <a:lnTo>
                  <a:pt x="4801426" y="133319"/>
                </a:lnTo>
                <a:lnTo>
                  <a:pt x="4819592" y="136092"/>
                </a:lnTo>
                <a:lnTo>
                  <a:pt x="4823704" y="138493"/>
                </a:lnTo>
                <a:lnTo>
                  <a:pt x="4825195" y="139235"/>
                </a:lnTo>
                <a:lnTo>
                  <a:pt x="4855377" y="139933"/>
                </a:lnTo>
                <a:lnTo>
                  <a:pt x="4864981" y="136638"/>
                </a:lnTo>
                <a:lnTo>
                  <a:pt x="4869194" y="137485"/>
                </a:lnTo>
                <a:lnTo>
                  <a:pt x="4899129" y="128724"/>
                </a:lnTo>
                <a:cubicBezTo>
                  <a:pt x="4925366" y="119718"/>
                  <a:pt x="4952397" y="110410"/>
                  <a:pt x="4979727" y="116438"/>
                </a:cubicBezTo>
                <a:lnTo>
                  <a:pt x="5090538" y="128083"/>
                </a:lnTo>
                <a:cubicBezTo>
                  <a:pt x="5091044" y="127833"/>
                  <a:pt x="5198695" y="106616"/>
                  <a:pt x="5199199" y="106367"/>
                </a:cubicBezTo>
                <a:cubicBezTo>
                  <a:pt x="5208231" y="105810"/>
                  <a:pt x="5223768" y="127168"/>
                  <a:pt x="5239862" y="131030"/>
                </a:cubicBezTo>
                <a:lnTo>
                  <a:pt x="5405165" y="107263"/>
                </a:lnTo>
                <a:cubicBezTo>
                  <a:pt x="5535422" y="88884"/>
                  <a:pt x="5767648" y="35344"/>
                  <a:pt x="5973027" y="14505"/>
                </a:cubicBezTo>
                <a:cubicBezTo>
                  <a:pt x="6149187" y="10405"/>
                  <a:pt x="6095956" y="65577"/>
                  <a:pt x="6243587" y="20308"/>
                </a:cubicBezTo>
                <a:cubicBezTo>
                  <a:pt x="6251541" y="17483"/>
                  <a:pt x="6316307" y="24479"/>
                  <a:pt x="6333684" y="26092"/>
                </a:cubicBezTo>
                <a:cubicBezTo>
                  <a:pt x="6455330" y="37381"/>
                  <a:pt x="6480371" y="34647"/>
                  <a:pt x="6524594" y="62443"/>
                </a:cubicBezTo>
                <a:cubicBezTo>
                  <a:pt x="6703626" y="57298"/>
                  <a:pt x="6501799" y="46780"/>
                  <a:pt x="6701993" y="51745"/>
                </a:cubicBezTo>
                <a:cubicBezTo>
                  <a:pt x="6785735" y="112479"/>
                  <a:pt x="6849632" y="85702"/>
                  <a:pt x="6957361" y="97339"/>
                </a:cubicBezTo>
                <a:cubicBezTo>
                  <a:pt x="7077727" y="97171"/>
                  <a:pt x="7161639" y="169735"/>
                  <a:pt x="7268413" y="175925"/>
                </a:cubicBezTo>
                <a:cubicBezTo>
                  <a:pt x="7315714" y="184495"/>
                  <a:pt x="8335549" y="125386"/>
                  <a:pt x="8385054" y="133195"/>
                </a:cubicBezTo>
                <a:lnTo>
                  <a:pt x="8584350" y="172955"/>
                </a:lnTo>
                <a:lnTo>
                  <a:pt x="8684341" y="199587"/>
                </a:lnTo>
                <a:cubicBezTo>
                  <a:pt x="8755050" y="226462"/>
                  <a:pt x="8938313" y="312030"/>
                  <a:pt x="9008600" y="334202"/>
                </a:cubicBezTo>
                <a:cubicBezTo>
                  <a:pt x="9019984" y="330076"/>
                  <a:pt x="9096828" y="338089"/>
                  <a:pt x="9106061" y="332620"/>
                </a:cubicBezTo>
                <a:cubicBezTo>
                  <a:pt x="9263041" y="409410"/>
                  <a:pt x="9721812" y="681736"/>
                  <a:pt x="9950477" y="794954"/>
                </a:cubicBezTo>
                <a:cubicBezTo>
                  <a:pt x="10099279" y="799039"/>
                  <a:pt x="11075919" y="1215896"/>
                  <a:pt x="11109679" y="1202887"/>
                </a:cubicBezTo>
                <a:cubicBezTo>
                  <a:pt x="11253855" y="1312360"/>
                  <a:pt x="11263644" y="1301737"/>
                  <a:pt x="11327194" y="1329149"/>
                </a:cubicBezTo>
                <a:cubicBezTo>
                  <a:pt x="11390743" y="1356562"/>
                  <a:pt x="11429961" y="1342032"/>
                  <a:pt x="11490981" y="1367364"/>
                </a:cubicBezTo>
                <a:cubicBezTo>
                  <a:pt x="11552001" y="1392696"/>
                  <a:pt x="11585592" y="1433403"/>
                  <a:pt x="11656589" y="1459110"/>
                </a:cubicBezTo>
                <a:cubicBezTo>
                  <a:pt x="11672385" y="1460354"/>
                  <a:pt x="11746935" y="1483632"/>
                  <a:pt x="11762730" y="1484877"/>
                </a:cubicBezTo>
                <a:lnTo>
                  <a:pt x="11907234" y="1475186"/>
                </a:lnTo>
                <a:cubicBezTo>
                  <a:pt x="11928018" y="1493892"/>
                  <a:pt x="12059326" y="1426351"/>
                  <a:pt x="12097301" y="1446454"/>
                </a:cubicBezTo>
                <a:cubicBezTo>
                  <a:pt x="12130425" y="1440491"/>
                  <a:pt x="12152650" y="1437305"/>
                  <a:pt x="12168592" y="1434583"/>
                </a:cubicBezTo>
                <a:lnTo>
                  <a:pt x="12192000" y="1428254"/>
                </a:lnTo>
                <a:lnTo>
                  <a:pt x="12192000" y="4582452"/>
                </a:lnTo>
                <a:lnTo>
                  <a:pt x="0" y="4582452"/>
                </a:lnTo>
                <a:lnTo>
                  <a:pt x="0" y="502249"/>
                </a:lnTo>
                <a:lnTo>
                  <a:pt x="26658" y="498850"/>
                </a:lnTo>
                <a:cubicBezTo>
                  <a:pt x="53543" y="495845"/>
                  <a:pt x="83450" y="492951"/>
                  <a:pt x="117228" y="490270"/>
                </a:cubicBezTo>
                <a:cubicBezTo>
                  <a:pt x="156589" y="507996"/>
                  <a:pt x="88161" y="422256"/>
                  <a:pt x="197716" y="414976"/>
                </a:cubicBezTo>
                <a:lnTo>
                  <a:pt x="287300" y="332486"/>
                </a:lnTo>
                <a:lnTo>
                  <a:pt x="442569" y="268508"/>
                </a:lnTo>
                <a:cubicBezTo>
                  <a:pt x="497662" y="243295"/>
                  <a:pt x="582529" y="197726"/>
                  <a:pt x="632547" y="181204"/>
                </a:cubicBezTo>
                <a:cubicBezTo>
                  <a:pt x="634349" y="209388"/>
                  <a:pt x="721914" y="107222"/>
                  <a:pt x="735335" y="132652"/>
                </a:cubicBezTo>
                <a:cubicBezTo>
                  <a:pt x="732464" y="177245"/>
                  <a:pt x="825860" y="150882"/>
                  <a:pt x="867806" y="164026"/>
                </a:cubicBezTo>
                <a:cubicBezTo>
                  <a:pt x="899984" y="173480"/>
                  <a:pt x="913201" y="191061"/>
                  <a:pt x="928403" y="189376"/>
                </a:cubicBezTo>
                <a:cubicBezTo>
                  <a:pt x="961543" y="190533"/>
                  <a:pt x="955382" y="169666"/>
                  <a:pt x="959021" y="153917"/>
                </a:cubicBezTo>
                <a:cubicBezTo>
                  <a:pt x="992066" y="189943"/>
                  <a:pt x="1053368" y="148031"/>
                  <a:pt x="1111027" y="138584"/>
                </a:cubicBezTo>
                <a:cubicBezTo>
                  <a:pt x="1145385" y="136440"/>
                  <a:pt x="1195305" y="207229"/>
                  <a:pt x="1227103" y="167875"/>
                </a:cubicBezTo>
                <a:cubicBezTo>
                  <a:pt x="1248010" y="176242"/>
                  <a:pt x="1278870" y="138976"/>
                  <a:pt x="1297710" y="170873"/>
                </a:cubicBezTo>
                <a:cubicBezTo>
                  <a:pt x="1350352" y="155650"/>
                  <a:pt x="1367607" y="171168"/>
                  <a:pt x="1413052" y="149589"/>
                </a:cubicBezTo>
                <a:cubicBezTo>
                  <a:pt x="1469974" y="142574"/>
                  <a:pt x="1427686" y="191179"/>
                  <a:pt x="1506277" y="170874"/>
                </a:cubicBezTo>
                <a:cubicBezTo>
                  <a:pt x="1542904" y="181865"/>
                  <a:pt x="1583620" y="186190"/>
                  <a:pt x="1624499" y="183437"/>
                </a:cubicBezTo>
                <a:cubicBezTo>
                  <a:pt x="1626352" y="173292"/>
                  <a:pt x="1645842" y="184613"/>
                  <a:pt x="1653990" y="186254"/>
                </a:cubicBezTo>
                <a:cubicBezTo>
                  <a:pt x="1652338" y="180029"/>
                  <a:pt x="1667910" y="174758"/>
                  <a:pt x="1675154" y="179082"/>
                </a:cubicBezTo>
                <a:cubicBezTo>
                  <a:pt x="1803626" y="184200"/>
                  <a:pt x="1718674" y="135774"/>
                  <a:pt x="1801740" y="160320"/>
                </a:cubicBezTo>
                <a:cubicBezTo>
                  <a:pt x="1852880" y="160711"/>
                  <a:pt x="1832935" y="89126"/>
                  <a:pt x="1892809" y="117150"/>
                </a:cubicBezTo>
                <a:cubicBezTo>
                  <a:pt x="1953632" y="109654"/>
                  <a:pt x="1985421" y="78539"/>
                  <a:pt x="2046786" y="90709"/>
                </a:cubicBezTo>
                <a:cubicBezTo>
                  <a:pt x="2103701" y="83577"/>
                  <a:pt x="2149982" y="66720"/>
                  <a:pt x="2200539" y="69177"/>
                </a:cubicBezTo>
                <a:cubicBezTo>
                  <a:pt x="2217709" y="58197"/>
                  <a:pt x="2235223" y="52567"/>
                  <a:pt x="2256839" y="63635"/>
                </a:cubicBezTo>
                <a:cubicBezTo>
                  <a:pt x="2308895" y="53224"/>
                  <a:pt x="2316542" y="33049"/>
                  <a:pt x="2354406" y="43819"/>
                </a:cubicBezTo>
                <a:cubicBezTo>
                  <a:pt x="2382991" y="-1065"/>
                  <a:pt x="2382377" y="34075"/>
                  <a:pt x="2418731" y="32403"/>
                </a:cubicBezTo>
                <a:cubicBezTo>
                  <a:pt x="2448671" y="33878"/>
                  <a:pt x="2405700" y="57811"/>
                  <a:pt x="2432820" y="54328"/>
                </a:cubicBezTo>
                <a:cubicBezTo>
                  <a:pt x="2457053" y="39206"/>
                  <a:pt x="2468545" y="67978"/>
                  <a:pt x="2492988" y="50574"/>
                </a:cubicBezTo>
                <a:cubicBezTo>
                  <a:pt x="2476164" y="30611"/>
                  <a:pt x="2553060" y="42528"/>
                  <a:pt x="2546652" y="23348"/>
                </a:cubicBezTo>
                <a:cubicBezTo>
                  <a:pt x="2583774" y="44911"/>
                  <a:pt x="2581494" y="9235"/>
                  <a:pt x="2618568" y="10504"/>
                </a:cubicBezTo>
                <a:cubicBezTo>
                  <a:pt x="2638844" y="17357"/>
                  <a:pt x="2650959" y="16720"/>
                  <a:pt x="2661490" y="2573"/>
                </a:cubicBezTo>
                <a:cubicBezTo>
                  <a:pt x="2756076" y="36787"/>
                  <a:pt x="2706264" y="-4399"/>
                  <a:pt x="2782524" y="3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Τίτλος 1"/>
          <p:cNvSpPr txBox="1"/>
          <p:nvPr/>
        </p:nvSpPr>
        <p:spPr>
          <a:xfrm>
            <a:off x="1050840" y="603720"/>
            <a:ext cx="5602320" cy="169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4000"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Response </a:t>
            </a:r>
            <a:br/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Graphical User Interface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20" name="Θέση περιεχομένου 2"/>
          <p:cNvSpPr txBox="1"/>
          <p:nvPr/>
        </p:nvSpPr>
        <p:spPr>
          <a:xfrm>
            <a:off x="579600" y="2726640"/>
            <a:ext cx="5762880" cy="3527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5000"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Load the ‘words.pkl’ and ‘classes.pkl’ pickle files which we have created when we trained our model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Text preprocessing to predict the class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Get a random response from the list of intents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7e4545"/>
              </a:buClr>
              <a:buSzPct val="80000"/>
              <a:buFont typeface="Arial"/>
              <a:buChar char="•"/>
            </a:pPr>
            <a:r>
              <a:rPr b="1" lang="el-GR" sz="2000" spc="49" strike="noStrike">
                <a:solidFill>
                  <a:srgbClr val="7e4545"/>
                </a:solidFill>
                <a:latin typeface="Bembo"/>
                <a:ea typeface="바탕"/>
              </a:rPr>
              <a:t>Develop a graphical user interface</a:t>
            </a:r>
            <a:endParaRPr b="0" lang="el-GR" sz="2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21" name="Freeform: Shape 23"/>
          <p:cNvSpPr/>
          <p:nvPr/>
        </p:nvSpPr>
        <p:spPr>
          <a:xfrm>
            <a:off x="7071840" y="583920"/>
            <a:ext cx="4146120" cy="5702400"/>
          </a:xfrm>
          <a:custGeom>
            <a:avLst/>
            <a:gdLst/>
            <a:ahLst/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algn="tl" blurRad="50760" dir="2985818" dist="12261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 6"/>
          <p:cNvSpPr/>
          <p:nvPr/>
        </p:nvSpPr>
        <p:spPr>
          <a:xfrm>
            <a:off x="8592120" y="255240"/>
            <a:ext cx="1367280" cy="428760"/>
          </a:xfrm>
          <a:custGeom>
            <a:avLst/>
            <a:gdLst/>
            <a:ahLst/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48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13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7326720" y="879120"/>
            <a:ext cx="3634200" cy="510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Τίτλος 1"/>
          <p:cNvSpPr txBox="1"/>
          <p:nvPr/>
        </p:nvSpPr>
        <p:spPr>
          <a:xfrm>
            <a:off x="1078560" y="95400"/>
            <a:ext cx="9810360" cy="1215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10000"/>
              </a:lnSpc>
            </a:pPr>
            <a:r>
              <a:rPr b="1" lang="el-GR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Results</a:t>
            </a:r>
            <a:endParaRPr b="1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pic>
        <p:nvPicPr>
          <p:cNvPr id="125" name="Εικόνα 4" descr=""/>
          <p:cNvPicPr/>
          <p:nvPr/>
        </p:nvPicPr>
        <p:blipFill>
          <a:blip r:embed="rId1"/>
          <a:stretch/>
        </p:blipFill>
        <p:spPr>
          <a:xfrm>
            <a:off x="303120" y="1096920"/>
            <a:ext cx="11617200" cy="555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7" descr=""/>
          <p:cNvPicPr/>
          <p:nvPr/>
        </p:nvPicPr>
        <p:blipFill>
          <a:blip r:embed="rId1"/>
          <a:stretch/>
        </p:blipFill>
        <p:spPr>
          <a:xfrm>
            <a:off x="10905840" y="0"/>
            <a:ext cx="1285920" cy="685764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Τίτλος 1"/>
          <p:cNvSpPr txBox="1"/>
          <p:nvPr/>
        </p:nvSpPr>
        <p:spPr>
          <a:xfrm>
            <a:off x="2074320" y="1790640"/>
            <a:ext cx="8106480" cy="1101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</a:pPr>
            <a:r>
              <a:rPr b="1" lang="en-US" sz="2800" spc="599" strike="noStrike" cap="all">
                <a:solidFill>
                  <a:srgbClr val="262626"/>
                </a:solidFill>
                <a:latin typeface="Bembo"/>
                <a:ea typeface="바탕"/>
              </a:rPr>
              <a:t>Thank you !</a:t>
            </a:r>
            <a:endParaRPr b="0" lang="el-GR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29" name="Θέση περιεχομένου 2"/>
          <p:cNvSpPr txBox="1"/>
          <p:nvPr/>
        </p:nvSpPr>
        <p:spPr>
          <a:xfrm>
            <a:off x="3090600" y="3425040"/>
            <a:ext cx="6073920" cy="1728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000" spc="49" strike="noStrike">
                <a:solidFill>
                  <a:srgbClr val="7e4545"/>
                </a:solidFill>
                <a:latin typeface="Bembo"/>
                <a:ea typeface="바탕"/>
              </a:rPr>
              <a:t>Questions ?</a:t>
            </a:r>
            <a:endParaRPr b="0" lang="el-GR" sz="3000" spc="49" strike="noStrike">
              <a:solidFill>
                <a:srgbClr val="262626"/>
              </a:solidFill>
              <a:latin typeface="Bembo"/>
            </a:endParaRPr>
          </a:p>
        </p:txBody>
      </p:sp>
      <p:sp>
        <p:nvSpPr>
          <p:cNvPr id="130" name="Freeform: Shape 13"/>
          <p:cNvSpPr/>
          <p:nvPr/>
        </p:nvSpPr>
        <p:spPr>
          <a:xfrm>
            <a:off x="0" y="5760"/>
            <a:ext cx="12191760" cy="1371240"/>
          </a:xfrm>
          <a:custGeom>
            <a:avLst/>
            <a:gdLst/>
            <a:ahLst/>
            <a:rect l="l" t="t" r="r" b="b"/>
            <a:pathLst>
              <a:path w="12192000" h="1008346">
                <a:moveTo>
                  <a:pt x="0" y="0"/>
                </a:moveTo>
                <a:lnTo>
                  <a:pt x="12187583" y="0"/>
                </a:lnTo>
                <a:lnTo>
                  <a:pt x="12192000" y="65613"/>
                </a:lnTo>
                <a:lnTo>
                  <a:pt x="12192000" y="84629"/>
                </a:lnTo>
                <a:lnTo>
                  <a:pt x="12176433" y="86996"/>
                </a:lnTo>
                <a:cubicBezTo>
                  <a:pt x="12073182" y="101789"/>
                  <a:pt x="12117356" y="120931"/>
                  <a:pt x="11966438" y="112672"/>
                </a:cubicBezTo>
                <a:cubicBezTo>
                  <a:pt x="11964149" y="128655"/>
                  <a:pt x="11948882" y="132320"/>
                  <a:pt x="11916918" y="131001"/>
                </a:cubicBezTo>
                <a:cubicBezTo>
                  <a:pt x="11886791" y="145641"/>
                  <a:pt x="11820109" y="185794"/>
                  <a:pt x="11785675" y="200504"/>
                </a:cubicBezTo>
                <a:cubicBezTo>
                  <a:pt x="11767893" y="223073"/>
                  <a:pt x="11729657" y="198901"/>
                  <a:pt x="11710307" y="219266"/>
                </a:cubicBezTo>
                <a:lnTo>
                  <a:pt x="11488515" y="272573"/>
                </a:lnTo>
                <a:cubicBezTo>
                  <a:pt x="11451393" y="267628"/>
                  <a:pt x="11433126" y="277361"/>
                  <a:pt x="11419631" y="292041"/>
                </a:cubicBezTo>
                <a:cubicBezTo>
                  <a:pt x="11351766" y="302526"/>
                  <a:pt x="11316239" y="329144"/>
                  <a:pt x="11247844" y="350265"/>
                </a:cubicBezTo>
                <a:cubicBezTo>
                  <a:pt x="11176630" y="380253"/>
                  <a:pt x="11168845" y="398802"/>
                  <a:pt x="11126425" y="419544"/>
                </a:cubicBezTo>
                <a:lnTo>
                  <a:pt x="11017611" y="445382"/>
                </a:lnTo>
                <a:lnTo>
                  <a:pt x="10964524" y="459636"/>
                </a:lnTo>
                <a:lnTo>
                  <a:pt x="10937482" y="479175"/>
                </a:lnTo>
                <a:cubicBezTo>
                  <a:pt x="10928984" y="479690"/>
                  <a:pt x="10923663" y="480566"/>
                  <a:pt x="10920340" y="481765"/>
                </a:cubicBezTo>
                <a:cubicBezTo>
                  <a:pt x="10920271" y="481905"/>
                  <a:pt x="10920203" y="482045"/>
                  <a:pt x="10920133" y="482186"/>
                </a:cubicBezTo>
                <a:lnTo>
                  <a:pt x="10815604" y="500583"/>
                </a:lnTo>
                <a:lnTo>
                  <a:pt x="10736979" y="537354"/>
                </a:lnTo>
                <a:cubicBezTo>
                  <a:pt x="10701168" y="539251"/>
                  <a:pt x="10671225" y="526691"/>
                  <a:pt x="10697572" y="549656"/>
                </a:cubicBezTo>
                <a:cubicBezTo>
                  <a:pt x="10686217" y="550987"/>
                  <a:pt x="10680616" y="554110"/>
                  <a:pt x="10677680" y="558131"/>
                </a:cubicBezTo>
                <a:lnTo>
                  <a:pt x="10677187" y="559888"/>
                </a:lnTo>
                <a:lnTo>
                  <a:pt x="10588288" y="566845"/>
                </a:lnTo>
                <a:lnTo>
                  <a:pt x="10533913" y="565526"/>
                </a:lnTo>
                <a:lnTo>
                  <a:pt x="10427096" y="571439"/>
                </a:lnTo>
                <a:lnTo>
                  <a:pt x="10283366" y="601076"/>
                </a:lnTo>
                <a:cubicBezTo>
                  <a:pt x="10219534" y="608345"/>
                  <a:pt x="10191304" y="590560"/>
                  <a:pt x="10071988" y="612649"/>
                </a:cubicBezTo>
                <a:cubicBezTo>
                  <a:pt x="10057074" y="615410"/>
                  <a:pt x="10039347" y="619216"/>
                  <a:pt x="10019577" y="623784"/>
                </a:cubicBezTo>
                <a:lnTo>
                  <a:pt x="9996598" y="629362"/>
                </a:lnTo>
                <a:lnTo>
                  <a:pt x="9994226" y="629693"/>
                </a:lnTo>
                <a:cubicBezTo>
                  <a:pt x="9969462" y="631806"/>
                  <a:pt x="9926429" y="636434"/>
                  <a:pt x="9886928" y="637803"/>
                </a:cubicBezTo>
                <a:cubicBezTo>
                  <a:pt x="9846681" y="625129"/>
                  <a:pt x="9789914" y="647341"/>
                  <a:pt x="9757216" y="637903"/>
                </a:cubicBezTo>
                <a:lnTo>
                  <a:pt x="9630666" y="634301"/>
                </a:lnTo>
                <a:cubicBezTo>
                  <a:pt x="9589814" y="639083"/>
                  <a:pt x="9614560" y="612902"/>
                  <a:pt x="9552588" y="654919"/>
                </a:cubicBezTo>
                <a:cubicBezTo>
                  <a:pt x="9480258" y="649249"/>
                  <a:pt x="9479892" y="669316"/>
                  <a:pt x="9415821" y="653970"/>
                </a:cubicBezTo>
                <a:lnTo>
                  <a:pt x="9163817" y="650641"/>
                </a:lnTo>
                <a:cubicBezTo>
                  <a:pt x="9121629" y="655493"/>
                  <a:pt x="9110866" y="652022"/>
                  <a:pt x="9050386" y="653852"/>
                </a:cubicBezTo>
                <a:cubicBezTo>
                  <a:pt x="8989096" y="658189"/>
                  <a:pt x="8982352" y="653254"/>
                  <a:pt x="8929125" y="654038"/>
                </a:cubicBezTo>
                <a:cubicBezTo>
                  <a:pt x="8895525" y="654011"/>
                  <a:pt x="8854261" y="655068"/>
                  <a:pt x="8848784" y="653686"/>
                </a:cubicBezTo>
                <a:lnTo>
                  <a:pt x="8846477" y="654426"/>
                </a:lnTo>
                <a:cubicBezTo>
                  <a:pt x="8836488" y="655974"/>
                  <a:pt x="8830524" y="655525"/>
                  <a:pt x="8826356" y="654200"/>
                </a:cubicBezTo>
                <a:lnTo>
                  <a:pt x="8788426" y="644734"/>
                </a:lnTo>
                <a:lnTo>
                  <a:pt x="8715784" y="655804"/>
                </a:lnTo>
                <a:cubicBezTo>
                  <a:pt x="8700486" y="660164"/>
                  <a:pt x="8674656" y="657180"/>
                  <a:pt x="8652446" y="660966"/>
                </a:cubicBezTo>
                <a:cubicBezTo>
                  <a:pt x="8638945" y="659778"/>
                  <a:pt x="8617129" y="670043"/>
                  <a:pt x="8602565" y="669503"/>
                </a:cubicBezTo>
                <a:lnTo>
                  <a:pt x="8593932" y="669427"/>
                </a:lnTo>
                <a:lnTo>
                  <a:pt x="8593705" y="669613"/>
                </a:lnTo>
                <a:cubicBezTo>
                  <a:pt x="8591714" y="669998"/>
                  <a:pt x="8588833" y="670123"/>
                  <a:pt x="8584494" y="669906"/>
                </a:cubicBezTo>
                <a:lnTo>
                  <a:pt x="8578197" y="669287"/>
                </a:lnTo>
                <a:lnTo>
                  <a:pt x="8506463" y="693584"/>
                </a:lnTo>
                <a:cubicBezTo>
                  <a:pt x="8463764" y="700193"/>
                  <a:pt x="8447826" y="702186"/>
                  <a:pt x="8399267" y="713948"/>
                </a:cubicBezTo>
                <a:cubicBezTo>
                  <a:pt x="8359327" y="720193"/>
                  <a:pt x="8328180" y="730649"/>
                  <a:pt x="8291640" y="731915"/>
                </a:cubicBezTo>
                <a:cubicBezTo>
                  <a:pt x="8280654" y="738095"/>
                  <a:pt x="8268777" y="741688"/>
                  <a:pt x="8251948" y="737355"/>
                </a:cubicBezTo>
                <a:cubicBezTo>
                  <a:pt x="8215882" y="744957"/>
                  <a:pt x="8212832" y="755146"/>
                  <a:pt x="8184393" y="751751"/>
                </a:cubicBezTo>
                <a:cubicBezTo>
                  <a:pt x="8173075" y="769174"/>
                  <a:pt x="8168114" y="763895"/>
                  <a:pt x="8155434" y="761257"/>
                </a:cubicBezTo>
                <a:lnTo>
                  <a:pt x="8153823" y="761173"/>
                </a:lnTo>
                <a:lnTo>
                  <a:pt x="8152337" y="763644"/>
                </a:lnTo>
                <a:lnTo>
                  <a:pt x="8147026" y="765472"/>
                </a:lnTo>
                <a:lnTo>
                  <a:pt x="8130352" y="767262"/>
                </a:lnTo>
                <a:lnTo>
                  <a:pt x="8123725" y="767408"/>
                </a:lnTo>
                <a:cubicBezTo>
                  <a:pt x="8119291" y="767706"/>
                  <a:pt x="8116515" y="768155"/>
                  <a:pt x="8114787" y="768745"/>
                </a:cubicBezTo>
                <a:cubicBezTo>
                  <a:pt x="8114753" y="768812"/>
                  <a:pt x="8114716" y="768878"/>
                  <a:pt x="8114681" y="768946"/>
                </a:cubicBezTo>
                <a:lnTo>
                  <a:pt x="8106087" y="769868"/>
                </a:lnTo>
                <a:cubicBezTo>
                  <a:pt x="8090192" y="774423"/>
                  <a:pt x="8064932" y="784432"/>
                  <a:pt x="8047050" y="789846"/>
                </a:cubicBezTo>
                <a:cubicBezTo>
                  <a:pt x="8028366" y="790970"/>
                  <a:pt x="7984943" y="791619"/>
                  <a:pt x="7998793" y="802356"/>
                </a:cubicBezTo>
                <a:cubicBezTo>
                  <a:pt x="7992871" y="803059"/>
                  <a:pt x="7989962" y="804576"/>
                  <a:pt x="7988446" y="806503"/>
                </a:cubicBezTo>
                <a:cubicBezTo>
                  <a:pt x="7988363" y="806782"/>
                  <a:pt x="7988279" y="807061"/>
                  <a:pt x="7988194" y="807340"/>
                </a:cubicBezTo>
                <a:lnTo>
                  <a:pt x="7941821" y="811196"/>
                </a:lnTo>
                <a:lnTo>
                  <a:pt x="7913431" y="810908"/>
                </a:lnTo>
                <a:lnTo>
                  <a:pt x="7899391" y="811681"/>
                </a:lnTo>
                <a:lnTo>
                  <a:pt x="7894134" y="809997"/>
                </a:lnTo>
                <a:cubicBezTo>
                  <a:pt x="7889170" y="809235"/>
                  <a:pt x="7882983" y="809505"/>
                  <a:pt x="7874065" y="812104"/>
                </a:cubicBezTo>
                <a:lnTo>
                  <a:pt x="7872250" y="813063"/>
                </a:lnTo>
                <a:lnTo>
                  <a:pt x="7825620" y="810757"/>
                </a:lnTo>
                <a:cubicBezTo>
                  <a:pt x="7819392" y="809994"/>
                  <a:pt x="7764833" y="816501"/>
                  <a:pt x="7759398" y="814526"/>
                </a:cubicBezTo>
                <a:cubicBezTo>
                  <a:pt x="7724819" y="813934"/>
                  <a:pt x="7729736" y="814205"/>
                  <a:pt x="7671781" y="825332"/>
                </a:cubicBezTo>
                <a:cubicBezTo>
                  <a:pt x="7662860" y="827124"/>
                  <a:pt x="7506038" y="834490"/>
                  <a:pt x="7470640" y="840596"/>
                </a:cubicBezTo>
                <a:lnTo>
                  <a:pt x="7464881" y="840011"/>
                </a:lnTo>
                <a:lnTo>
                  <a:pt x="7468828" y="838867"/>
                </a:lnTo>
                <a:cubicBezTo>
                  <a:pt x="7467755" y="838929"/>
                  <a:pt x="7464874" y="839452"/>
                  <a:pt x="7463929" y="839915"/>
                </a:cubicBezTo>
                <a:lnTo>
                  <a:pt x="7464881" y="840011"/>
                </a:lnTo>
                <a:lnTo>
                  <a:pt x="7462887" y="840589"/>
                </a:lnTo>
                <a:cubicBezTo>
                  <a:pt x="7456605" y="841972"/>
                  <a:pt x="7444775" y="844340"/>
                  <a:pt x="7423655" y="848212"/>
                </a:cubicBezTo>
                <a:cubicBezTo>
                  <a:pt x="7401789" y="849153"/>
                  <a:pt x="7379434" y="857438"/>
                  <a:pt x="7346156" y="869806"/>
                </a:cubicBezTo>
                <a:cubicBezTo>
                  <a:pt x="7271178" y="897611"/>
                  <a:pt x="7249743" y="890013"/>
                  <a:pt x="7174543" y="893041"/>
                </a:cubicBezTo>
                <a:cubicBezTo>
                  <a:pt x="7148347" y="916454"/>
                  <a:pt x="7157917" y="896956"/>
                  <a:pt x="7120480" y="906142"/>
                </a:cubicBezTo>
                <a:cubicBezTo>
                  <a:pt x="7120216" y="888189"/>
                  <a:pt x="7078525" y="922435"/>
                  <a:pt x="7063799" y="904302"/>
                </a:cubicBezTo>
                <a:cubicBezTo>
                  <a:pt x="7057452" y="906549"/>
                  <a:pt x="7051768" y="909296"/>
                  <a:pt x="7046174" y="912191"/>
                </a:cubicBezTo>
                <a:lnTo>
                  <a:pt x="7043236" y="913697"/>
                </a:lnTo>
                <a:lnTo>
                  <a:pt x="7029299" y="916535"/>
                </a:lnTo>
                <a:lnTo>
                  <a:pt x="7011341" y="922055"/>
                </a:lnTo>
                <a:lnTo>
                  <a:pt x="6962721" y="926136"/>
                </a:lnTo>
                <a:cubicBezTo>
                  <a:pt x="6955177" y="928190"/>
                  <a:pt x="6934298" y="934551"/>
                  <a:pt x="6924046" y="935119"/>
                </a:cubicBezTo>
                <a:lnTo>
                  <a:pt x="6803921" y="953749"/>
                </a:lnTo>
                <a:cubicBezTo>
                  <a:pt x="6793798" y="956148"/>
                  <a:pt x="6756114" y="960863"/>
                  <a:pt x="6753130" y="967574"/>
                </a:cubicBezTo>
                <a:cubicBezTo>
                  <a:pt x="6747365" y="975888"/>
                  <a:pt x="6707255" y="968409"/>
                  <a:pt x="6715125" y="976612"/>
                </a:cubicBezTo>
                <a:lnTo>
                  <a:pt x="6558230" y="992648"/>
                </a:lnTo>
                <a:lnTo>
                  <a:pt x="6424995" y="997785"/>
                </a:lnTo>
                <a:lnTo>
                  <a:pt x="6223993" y="996254"/>
                </a:lnTo>
                <a:cubicBezTo>
                  <a:pt x="6210976" y="994645"/>
                  <a:pt x="6182117" y="995304"/>
                  <a:pt x="6170626" y="996191"/>
                </a:cubicBezTo>
                <a:lnTo>
                  <a:pt x="6139366" y="1000894"/>
                </a:lnTo>
                <a:lnTo>
                  <a:pt x="6132311" y="1006678"/>
                </a:lnTo>
                <a:lnTo>
                  <a:pt x="6112202" y="1007107"/>
                </a:lnTo>
                <a:lnTo>
                  <a:pt x="6106903" y="1008346"/>
                </a:lnTo>
                <a:cubicBezTo>
                  <a:pt x="6089917" y="1007017"/>
                  <a:pt x="6051453" y="999806"/>
                  <a:pt x="6010290" y="999136"/>
                </a:cubicBezTo>
                <a:cubicBezTo>
                  <a:pt x="5969128" y="998465"/>
                  <a:pt x="5880801" y="1013593"/>
                  <a:pt x="5859922" y="1004321"/>
                </a:cubicBezTo>
                <a:cubicBezTo>
                  <a:pt x="5765762" y="991088"/>
                  <a:pt x="5703766" y="1009352"/>
                  <a:pt x="5623801" y="983916"/>
                </a:cubicBezTo>
                <a:cubicBezTo>
                  <a:pt x="5544186" y="983963"/>
                  <a:pt x="5522368" y="975664"/>
                  <a:pt x="5462286" y="972082"/>
                </a:cubicBezTo>
                <a:cubicBezTo>
                  <a:pt x="5381152" y="966377"/>
                  <a:pt x="5295596" y="957595"/>
                  <a:pt x="5263300" y="962419"/>
                </a:cubicBezTo>
                <a:cubicBezTo>
                  <a:pt x="5223679" y="967819"/>
                  <a:pt x="5228790" y="951744"/>
                  <a:pt x="5146583" y="948153"/>
                </a:cubicBezTo>
                <a:cubicBezTo>
                  <a:pt x="5114696" y="951070"/>
                  <a:pt x="5103593" y="950913"/>
                  <a:pt x="5067376" y="951851"/>
                </a:cubicBezTo>
                <a:lnTo>
                  <a:pt x="4992329" y="947102"/>
                </a:lnTo>
                <a:cubicBezTo>
                  <a:pt x="4978545" y="948367"/>
                  <a:pt x="4970776" y="947303"/>
                  <a:pt x="4965683" y="945215"/>
                </a:cubicBezTo>
                <a:lnTo>
                  <a:pt x="4961310" y="941890"/>
                </a:lnTo>
                <a:lnTo>
                  <a:pt x="4943488" y="939683"/>
                </a:lnTo>
                <a:lnTo>
                  <a:pt x="4849224" y="927230"/>
                </a:lnTo>
                <a:lnTo>
                  <a:pt x="4847947" y="928231"/>
                </a:lnTo>
                <a:cubicBezTo>
                  <a:pt x="4826178" y="932813"/>
                  <a:pt x="4785045" y="935332"/>
                  <a:pt x="4754288" y="938607"/>
                </a:cubicBezTo>
                <a:cubicBezTo>
                  <a:pt x="4736761" y="935966"/>
                  <a:pt x="4682562" y="949752"/>
                  <a:pt x="4663397" y="947888"/>
                </a:cubicBezTo>
                <a:lnTo>
                  <a:pt x="4651959" y="947106"/>
                </a:lnTo>
                <a:lnTo>
                  <a:pt x="4651598" y="947335"/>
                </a:lnTo>
                <a:cubicBezTo>
                  <a:pt x="4648828" y="947687"/>
                  <a:pt x="4644956" y="947627"/>
                  <a:pt x="4639268" y="946997"/>
                </a:cubicBezTo>
                <a:lnTo>
                  <a:pt x="4631109" y="945679"/>
                </a:lnTo>
                <a:lnTo>
                  <a:pt x="4543237" y="945685"/>
                </a:lnTo>
                <a:lnTo>
                  <a:pt x="4438018" y="952550"/>
                </a:lnTo>
                <a:cubicBezTo>
                  <a:pt x="4374838" y="949681"/>
                  <a:pt x="4320080" y="950605"/>
                  <a:pt x="4248478" y="943944"/>
                </a:cubicBezTo>
                <a:cubicBezTo>
                  <a:pt x="4186345" y="948231"/>
                  <a:pt x="4126469" y="936911"/>
                  <a:pt x="4060040" y="924627"/>
                </a:cubicBezTo>
                <a:cubicBezTo>
                  <a:pt x="4001992" y="917353"/>
                  <a:pt x="3965469" y="896563"/>
                  <a:pt x="3900993" y="901281"/>
                </a:cubicBezTo>
                <a:cubicBezTo>
                  <a:pt x="3899958" y="898137"/>
                  <a:pt x="3897537" y="895435"/>
                  <a:pt x="3894163" y="893057"/>
                </a:cubicBezTo>
                <a:lnTo>
                  <a:pt x="3882282" y="887118"/>
                </a:lnTo>
                <a:lnTo>
                  <a:pt x="3879568" y="887386"/>
                </a:lnTo>
                <a:cubicBezTo>
                  <a:pt x="3869341" y="886992"/>
                  <a:pt x="3864486" y="885466"/>
                  <a:pt x="3862018" y="883446"/>
                </a:cubicBezTo>
                <a:lnTo>
                  <a:pt x="3860685" y="880589"/>
                </a:lnTo>
                <a:lnTo>
                  <a:pt x="3849430" y="877261"/>
                </a:lnTo>
                <a:lnTo>
                  <a:pt x="3829379" y="869021"/>
                </a:lnTo>
                <a:lnTo>
                  <a:pt x="3823641" y="869057"/>
                </a:lnTo>
                <a:lnTo>
                  <a:pt x="3790304" y="859084"/>
                </a:lnTo>
                <a:lnTo>
                  <a:pt x="3788900" y="859697"/>
                </a:lnTo>
                <a:cubicBezTo>
                  <a:pt x="3784995" y="860839"/>
                  <a:pt x="3780679" y="861255"/>
                  <a:pt x="3775383" y="860158"/>
                </a:cubicBezTo>
                <a:lnTo>
                  <a:pt x="3650549" y="856389"/>
                </a:lnTo>
                <a:lnTo>
                  <a:pt x="3643002" y="854718"/>
                </a:lnTo>
                <a:lnTo>
                  <a:pt x="3642633" y="854851"/>
                </a:lnTo>
                <a:cubicBezTo>
                  <a:pt x="3640525" y="854845"/>
                  <a:pt x="3637865" y="854429"/>
                  <a:pt x="3634236" y="853421"/>
                </a:cubicBezTo>
                <a:lnTo>
                  <a:pt x="3629243" y="851670"/>
                </a:lnTo>
                <a:lnTo>
                  <a:pt x="3614602" y="848429"/>
                </a:lnTo>
                <a:lnTo>
                  <a:pt x="3543752" y="861253"/>
                </a:lnTo>
                <a:cubicBezTo>
                  <a:pt x="3500035" y="859566"/>
                  <a:pt x="3467992" y="871747"/>
                  <a:pt x="3430556" y="860564"/>
                </a:cubicBezTo>
                <a:cubicBezTo>
                  <a:pt x="3389606" y="859043"/>
                  <a:pt x="3418847" y="866729"/>
                  <a:pt x="3385450" y="861153"/>
                </a:cubicBezTo>
                <a:cubicBezTo>
                  <a:pt x="3348090" y="860448"/>
                  <a:pt x="3237697" y="855648"/>
                  <a:pt x="3206411" y="856342"/>
                </a:cubicBezTo>
                <a:cubicBezTo>
                  <a:pt x="3180515" y="870648"/>
                  <a:pt x="3180956" y="864759"/>
                  <a:pt x="3172172" y="859926"/>
                </a:cubicBezTo>
                <a:lnTo>
                  <a:pt x="3167260" y="861600"/>
                </a:lnTo>
                <a:lnTo>
                  <a:pt x="3160907" y="862337"/>
                </a:lnTo>
                <a:lnTo>
                  <a:pt x="3144557" y="860933"/>
                </a:lnTo>
                <a:lnTo>
                  <a:pt x="3138575" y="859842"/>
                </a:lnTo>
                <a:cubicBezTo>
                  <a:pt x="3134393" y="859301"/>
                  <a:pt x="3131532" y="859210"/>
                  <a:pt x="3129468" y="859445"/>
                </a:cubicBezTo>
                <a:lnTo>
                  <a:pt x="3129191" y="859614"/>
                </a:lnTo>
                <a:lnTo>
                  <a:pt x="3080632" y="859576"/>
                </a:lnTo>
                <a:cubicBezTo>
                  <a:pt x="3066428" y="869092"/>
                  <a:pt x="3020225" y="848520"/>
                  <a:pt x="3020075" y="867669"/>
                </a:cubicBezTo>
                <a:cubicBezTo>
                  <a:pt x="3002560" y="865266"/>
                  <a:pt x="2993991" y="856922"/>
                  <a:pt x="2996410" y="869598"/>
                </a:cubicBezTo>
                <a:cubicBezTo>
                  <a:pt x="2990543" y="869161"/>
                  <a:pt x="2986591" y="870051"/>
                  <a:pt x="2983493" y="871583"/>
                </a:cubicBezTo>
                <a:lnTo>
                  <a:pt x="2982508" y="872324"/>
                </a:lnTo>
                <a:lnTo>
                  <a:pt x="2943646" y="866671"/>
                </a:lnTo>
                <a:lnTo>
                  <a:pt x="2937624" y="860873"/>
                </a:lnTo>
                <a:lnTo>
                  <a:pt x="2900278" y="855890"/>
                </a:lnTo>
                <a:lnTo>
                  <a:pt x="2877094" y="850038"/>
                </a:lnTo>
                <a:lnTo>
                  <a:pt x="2876089" y="849428"/>
                </a:lnTo>
                <a:lnTo>
                  <a:pt x="2858491" y="836891"/>
                </a:lnTo>
                <a:lnTo>
                  <a:pt x="2853221" y="836141"/>
                </a:lnTo>
                <a:cubicBezTo>
                  <a:pt x="2845104" y="833148"/>
                  <a:pt x="2820643" y="822508"/>
                  <a:pt x="2809798" y="818931"/>
                </a:cubicBezTo>
                <a:cubicBezTo>
                  <a:pt x="2803336" y="833150"/>
                  <a:pt x="2801586" y="821927"/>
                  <a:pt x="2788143" y="814680"/>
                </a:cubicBezTo>
                <a:cubicBezTo>
                  <a:pt x="2775104" y="835149"/>
                  <a:pt x="2745218" y="807855"/>
                  <a:pt x="2726584" y="814258"/>
                </a:cubicBezTo>
                <a:cubicBezTo>
                  <a:pt x="2717002" y="808472"/>
                  <a:pt x="2706629" y="802727"/>
                  <a:pt x="2695593" y="797218"/>
                </a:cubicBezTo>
                <a:lnTo>
                  <a:pt x="2688833" y="794195"/>
                </a:lnTo>
                <a:lnTo>
                  <a:pt x="2688479" y="794303"/>
                </a:lnTo>
                <a:cubicBezTo>
                  <a:pt x="2686546" y="794003"/>
                  <a:pt x="2684146" y="793143"/>
                  <a:pt x="2680911" y="791446"/>
                </a:cubicBezTo>
                <a:lnTo>
                  <a:pt x="2676500" y="788684"/>
                </a:lnTo>
                <a:lnTo>
                  <a:pt x="2597106" y="788233"/>
                </a:lnTo>
                <a:cubicBezTo>
                  <a:pt x="2557147" y="780192"/>
                  <a:pt x="2526549" y="790205"/>
                  <a:pt x="2493284" y="771780"/>
                </a:cubicBezTo>
                <a:cubicBezTo>
                  <a:pt x="2455850" y="764319"/>
                  <a:pt x="2421460" y="764032"/>
                  <a:pt x="2391347" y="752808"/>
                </a:cubicBezTo>
                <a:cubicBezTo>
                  <a:pt x="2376903" y="755171"/>
                  <a:pt x="2364156" y="754671"/>
                  <a:pt x="2354862" y="744636"/>
                </a:cubicBezTo>
                <a:cubicBezTo>
                  <a:pt x="2319232" y="739843"/>
                  <a:pt x="2307341" y="748884"/>
                  <a:pt x="2287979" y="735811"/>
                </a:cubicBezTo>
                <a:lnTo>
                  <a:pt x="2255010" y="734698"/>
                </a:lnTo>
                <a:lnTo>
                  <a:pt x="2251535" y="736637"/>
                </a:lnTo>
                <a:lnTo>
                  <a:pt x="2245631" y="736631"/>
                </a:lnTo>
                <a:lnTo>
                  <a:pt x="2230763" y="732710"/>
                </a:lnTo>
                <a:lnTo>
                  <a:pt x="2225379" y="730591"/>
                </a:lnTo>
                <a:cubicBezTo>
                  <a:pt x="2221589" y="729370"/>
                  <a:pt x="2218976" y="728867"/>
                  <a:pt x="2217057" y="728862"/>
                </a:cubicBezTo>
                <a:lnTo>
                  <a:pt x="2216788" y="729024"/>
                </a:lnTo>
                <a:lnTo>
                  <a:pt x="2209124" y="727003"/>
                </a:lnTo>
                <a:cubicBezTo>
                  <a:pt x="2196342" y="723123"/>
                  <a:pt x="2184048" y="718901"/>
                  <a:pt x="2172459" y="714519"/>
                </a:cubicBezTo>
                <a:cubicBezTo>
                  <a:pt x="2158494" y="723838"/>
                  <a:pt x="2117863" y="700822"/>
                  <a:pt x="2115857" y="723498"/>
                </a:cubicBezTo>
                <a:cubicBezTo>
                  <a:pt x="2100018" y="718231"/>
                  <a:pt x="2092968" y="707158"/>
                  <a:pt x="2093949" y="722515"/>
                </a:cubicBezTo>
                <a:lnTo>
                  <a:pt x="2080925" y="723827"/>
                </a:lnTo>
                <a:lnTo>
                  <a:pt x="1983785" y="689896"/>
                </a:lnTo>
                <a:cubicBezTo>
                  <a:pt x="1963617" y="681381"/>
                  <a:pt x="1989851" y="680295"/>
                  <a:pt x="1959913" y="672734"/>
                </a:cubicBezTo>
                <a:cubicBezTo>
                  <a:pt x="1903668" y="678499"/>
                  <a:pt x="1860398" y="653313"/>
                  <a:pt x="1804159" y="644533"/>
                </a:cubicBezTo>
                <a:cubicBezTo>
                  <a:pt x="1743487" y="627658"/>
                  <a:pt x="1612652" y="582310"/>
                  <a:pt x="1591576" y="571258"/>
                </a:cubicBezTo>
                <a:cubicBezTo>
                  <a:pt x="1573388" y="564719"/>
                  <a:pt x="1489080" y="557055"/>
                  <a:pt x="1496826" y="568535"/>
                </a:cubicBezTo>
                <a:cubicBezTo>
                  <a:pt x="1445419" y="536648"/>
                  <a:pt x="1419299" y="553467"/>
                  <a:pt x="1356936" y="530781"/>
                </a:cubicBezTo>
                <a:lnTo>
                  <a:pt x="1269628" y="539232"/>
                </a:lnTo>
                <a:lnTo>
                  <a:pt x="1194874" y="523525"/>
                </a:lnTo>
                <a:lnTo>
                  <a:pt x="1138189" y="509746"/>
                </a:lnTo>
                <a:lnTo>
                  <a:pt x="976781" y="468644"/>
                </a:lnTo>
                <a:cubicBezTo>
                  <a:pt x="929088" y="460952"/>
                  <a:pt x="905972" y="461750"/>
                  <a:pt x="882061" y="458215"/>
                </a:cubicBezTo>
                <a:lnTo>
                  <a:pt x="833317" y="447431"/>
                </a:lnTo>
                <a:lnTo>
                  <a:pt x="827386" y="446883"/>
                </a:lnTo>
                <a:lnTo>
                  <a:pt x="786341" y="445842"/>
                </a:lnTo>
                <a:lnTo>
                  <a:pt x="725073" y="448531"/>
                </a:lnTo>
                <a:cubicBezTo>
                  <a:pt x="698064" y="451325"/>
                  <a:pt x="645372" y="459412"/>
                  <a:pt x="624284" y="462606"/>
                </a:cubicBezTo>
                <a:cubicBezTo>
                  <a:pt x="591338" y="465778"/>
                  <a:pt x="563594" y="467685"/>
                  <a:pt x="527403" y="467566"/>
                </a:cubicBezTo>
                <a:cubicBezTo>
                  <a:pt x="485975" y="450521"/>
                  <a:pt x="440521" y="474706"/>
                  <a:pt x="407139" y="461890"/>
                </a:cubicBezTo>
                <a:cubicBezTo>
                  <a:pt x="379741" y="461756"/>
                  <a:pt x="370760" y="465054"/>
                  <a:pt x="363011" y="466758"/>
                </a:cubicBezTo>
                <a:lnTo>
                  <a:pt x="360644" y="472114"/>
                </a:lnTo>
                <a:lnTo>
                  <a:pt x="347271" y="472897"/>
                </a:lnTo>
                <a:lnTo>
                  <a:pt x="344210" y="474119"/>
                </a:lnTo>
                <a:cubicBezTo>
                  <a:pt x="338378" y="476473"/>
                  <a:pt x="332503" y="478642"/>
                  <a:pt x="326160" y="480110"/>
                </a:cubicBezTo>
                <a:cubicBezTo>
                  <a:pt x="317620" y="456362"/>
                  <a:pt x="270799" y="488667"/>
                  <a:pt x="275309" y="467738"/>
                </a:cubicBezTo>
                <a:lnTo>
                  <a:pt x="251787" y="466296"/>
                </a:lnTo>
                <a:lnTo>
                  <a:pt x="229585" y="458043"/>
                </a:lnTo>
                <a:lnTo>
                  <a:pt x="218012" y="449412"/>
                </a:lnTo>
                <a:lnTo>
                  <a:pt x="133735" y="416518"/>
                </a:lnTo>
                <a:lnTo>
                  <a:pt x="77108" y="390937"/>
                </a:lnTo>
                <a:lnTo>
                  <a:pt x="65936" y="382568"/>
                </a:lnTo>
                <a:lnTo>
                  <a:pt x="49890" y="382282"/>
                </a:lnTo>
                <a:cubicBezTo>
                  <a:pt x="47699" y="382935"/>
                  <a:pt x="45800" y="383830"/>
                  <a:pt x="44249" y="384936"/>
                </a:cubicBezTo>
                <a:lnTo>
                  <a:pt x="0" y="363641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Freeform: Shape 15"/>
          <p:cNvSpPr/>
          <p:nvPr/>
        </p:nvSpPr>
        <p:spPr>
          <a:xfrm>
            <a:off x="0" y="5694120"/>
            <a:ext cx="12191760" cy="1163520"/>
          </a:xfrm>
          <a:custGeom>
            <a:avLst/>
            <a:gdLst/>
            <a:ahLst/>
            <a:rect l="l" t="t" r="r" b="b"/>
            <a:pathLst>
              <a:path w="12192000" h="1163932">
                <a:moveTo>
                  <a:pt x="2955508" y="929"/>
                </a:moveTo>
                <a:cubicBezTo>
                  <a:pt x="2962603" y="-560"/>
                  <a:pt x="2968871" y="-381"/>
                  <a:pt x="2973472" y="2369"/>
                </a:cubicBezTo>
                <a:cubicBezTo>
                  <a:pt x="2988398" y="1582"/>
                  <a:pt x="3039854" y="237"/>
                  <a:pt x="3052621" y="14030"/>
                </a:cubicBezTo>
                <a:cubicBezTo>
                  <a:pt x="3074269" y="13590"/>
                  <a:pt x="3124337" y="16403"/>
                  <a:pt x="3145220" y="16277"/>
                </a:cubicBezTo>
                <a:cubicBezTo>
                  <a:pt x="3177400" y="20825"/>
                  <a:pt x="3204801" y="-725"/>
                  <a:pt x="3233309" y="8968"/>
                </a:cubicBezTo>
                <a:cubicBezTo>
                  <a:pt x="3255675" y="17814"/>
                  <a:pt x="3297066" y="12790"/>
                  <a:pt x="3320851" y="18902"/>
                </a:cubicBezTo>
                <a:cubicBezTo>
                  <a:pt x="3329831" y="31255"/>
                  <a:pt x="3377875" y="43091"/>
                  <a:pt x="3394552" y="38279"/>
                </a:cubicBezTo>
                <a:cubicBezTo>
                  <a:pt x="3429790" y="45194"/>
                  <a:pt x="3435943" y="63076"/>
                  <a:pt x="3462252" y="68646"/>
                </a:cubicBezTo>
                <a:lnTo>
                  <a:pt x="3504799" y="93363"/>
                </a:lnTo>
                <a:lnTo>
                  <a:pt x="3568807" y="84557"/>
                </a:lnTo>
                <a:lnTo>
                  <a:pt x="3571993" y="87105"/>
                </a:lnTo>
                <a:cubicBezTo>
                  <a:pt x="3578062" y="92009"/>
                  <a:pt x="3584192" y="96609"/>
                  <a:pt x="3590879" y="100115"/>
                </a:cubicBezTo>
                <a:cubicBezTo>
                  <a:pt x="3596400" y="81013"/>
                  <a:pt x="3611075" y="86890"/>
                  <a:pt x="3623973" y="93084"/>
                </a:cubicBezTo>
                <a:lnTo>
                  <a:pt x="3636728" y="98019"/>
                </a:lnTo>
                <a:lnTo>
                  <a:pt x="3676976" y="96600"/>
                </a:lnTo>
                <a:cubicBezTo>
                  <a:pt x="3705974" y="106056"/>
                  <a:pt x="3711759" y="107306"/>
                  <a:pt x="3722653" y="115363"/>
                </a:cubicBezTo>
                <a:lnTo>
                  <a:pt x="3775112" y="98970"/>
                </a:lnTo>
                <a:lnTo>
                  <a:pt x="3932956" y="122337"/>
                </a:lnTo>
                <a:cubicBezTo>
                  <a:pt x="3980745" y="133345"/>
                  <a:pt x="4055421" y="160233"/>
                  <a:pt x="4100593" y="163834"/>
                </a:cubicBezTo>
                <a:cubicBezTo>
                  <a:pt x="4235789" y="175679"/>
                  <a:pt x="4169239" y="187722"/>
                  <a:pt x="4316364" y="177453"/>
                </a:cubicBezTo>
                <a:cubicBezTo>
                  <a:pt x="4321343" y="172718"/>
                  <a:pt x="4381395" y="166811"/>
                  <a:pt x="4387387" y="164360"/>
                </a:cubicBezTo>
                <a:lnTo>
                  <a:pt x="4427957" y="177526"/>
                </a:lnTo>
                <a:lnTo>
                  <a:pt x="4502291" y="188197"/>
                </a:lnTo>
                <a:lnTo>
                  <a:pt x="4600771" y="212143"/>
                </a:lnTo>
                <a:cubicBezTo>
                  <a:pt x="4614771" y="210903"/>
                  <a:pt x="4629325" y="210251"/>
                  <a:pt x="4644102" y="210363"/>
                </a:cubicBezTo>
                <a:lnTo>
                  <a:pt x="4652752" y="210902"/>
                </a:lnTo>
                <a:cubicBezTo>
                  <a:pt x="4652799" y="211030"/>
                  <a:pt x="4652848" y="211157"/>
                  <a:pt x="4652896" y="211286"/>
                </a:cubicBezTo>
                <a:cubicBezTo>
                  <a:pt x="4658320" y="211626"/>
                  <a:pt x="4678972" y="212192"/>
                  <a:pt x="4685303" y="212939"/>
                </a:cubicBezTo>
                <a:lnTo>
                  <a:pt x="4690886" y="215767"/>
                </a:lnTo>
                <a:lnTo>
                  <a:pt x="4725430" y="238732"/>
                </a:lnTo>
                <a:cubicBezTo>
                  <a:pt x="4737427" y="231591"/>
                  <a:pt x="4775104" y="226830"/>
                  <a:pt x="4800051" y="231099"/>
                </a:cubicBezTo>
                <a:cubicBezTo>
                  <a:pt x="4824999" y="235370"/>
                  <a:pt x="4838104" y="254681"/>
                  <a:pt x="4875115" y="264350"/>
                </a:cubicBezTo>
                <a:cubicBezTo>
                  <a:pt x="4910396" y="272074"/>
                  <a:pt x="4896976" y="272080"/>
                  <a:pt x="4936450" y="280902"/>
                </a:cubicBezTo>
                <a:cubicBezTo>
                  <a:pt x="4977972" y="291139"/>
                  <a:pt x="4987604" y="299206"/>
                  <a:pt x="5030961" y="305912"/>
                </a:cubicBezTo>
                <a:cubicBezTo>
                  <a:pt x="5067269" y="323566"/>
                  <a:pt x="5060686" y="296079"/>
                  <a:pt x="5082734" y="308581"/>
                </a:cubicBezTo>
                <a:lnTo>
                  <a:pt x="5138799" y="303800"/>
                </a:lnTo>
                <a:cubicBezTo>
                  <a:pt x="5159783" y="303972"/>
                  <a:pt x="5222232" y="329865"/>
                  <a:pt x="5259695" y="330476"/>
                </a:cubicBezTo>
                <a:cubicBezTo>
                  <a:pt x="5294177" y="331408"/>
                  <a:pt x="5329952" y="341580"/>
                  <a:pt x="5359642" y="340575"/>
                </a:cubicBezTo>
                <a:lnTo>
                  <a:pt x="5372918" y="336834"/>
                </a:lnTo>
                <a:lnTo>
                  <a:pt x="5396084" y="328268"/>
                </a:lnTo>
                <a:lnTo>
                  <a:pt x="5414292" y="320863"/>
                </a:lnTo>
                <a:cubicBezTo>
                  <a:pt x="5419283" y="317134"/>
                  <a:pt x="5483979" y="313053"/>
                  <a:pt x="5487276" y="307350"/>
                </a:cubicBezTo>
                <a:cubicBezTo>
                  <a:pt x="5545059" y="311386"/>
                  <a:pt x="5551468" y="308718"/>
                  <a:pt x="5612716" y="308118"/>
                </a:cubicBezTo>
                <a:cubicBezTo>
                  <a:pt x="5706701" y="319100"/>
                  <a:pt x="5706403" y="275903"/>
                  <a:pt x="5864813" y="257852"/>
                </a:cubicBezTo>
                <a:cubicBezTo>
                  <a:pt x="5919383" y="252630"/>
                  <a:pt x="6095366" y="235151"/>
                  <a:pt x="6151392" y="225732"/>
                </a:cubicBezTo>
                <a:cubicBezTo>
                  <a:pt x="6137061" y="192047"/>
                  <a:pt x="6183146" y="231837"/>
                  <a:pt x="6209396" y="220469"/>
                </a:cubicBezTo>
                <a:cubicBezTo>
                  <a:pt x="6229147" y="220563"/>
                  <a:pt x="6253887" y="222487"/>
                  <a:pt x="6269898" y="226300"/>
                </a:cubicBezTo>
                <a:cubicBezTo>
                  <a:pt x="6278362" y="227355"/>
                  <a:pt x="6287329" y="226959"/>
                  <a:pt x="6297029" y="224230"/>
                </a:cubicBezTo>
                <a:cubicBezTo>
                  <a:pt x="6312240" y="212407"/>
                  <a:pt x="6330874" y="209880"/>
                  <a:pt x="6352373" y="209161"/>
                </a:cubicBezTo>
                <a:lnTo>
                  <a:pt x="6353759" y="209135"/>
                </a:lnTo>
                <a:lnTo>
                  <a:pt x="6363346" y="196700"/>
                </a:lnTo>
                <a:cubicBezTo>
                  <a:pt x="6374599" y="188260"/>
                  <a:pt x="6378877" y="205848"/>
                  <a:pt x="6400681" y="204402"/>
                </a:cubicBezTo>
                <a:lnTo>
                  <a:pt x="6402041" y="207073"/>
                </a:lnTo>
                <a:lnTo>
                  <a:pt x="6424912" y="204940"/>
                </a:lnTo>
                <a:cubicBezTo>
                  <a:pt x="6440035" y="209475"/>
                  <a:pt x="6489474" y="188920"/>
                  <a:pt x="6502019" y="198788"/>
                </a:cubicBezTo>
                <a:cubicBezTo>
                  <a:pt x="6507553" y="199163"/>
                  <a:pt x="6513074" y="197832"/>
                  <a:pt x="6518229" y="197839"/>
                </a:cubicBezTo>
                <a:lnTo>
                  <a:pt x="6519089" y="198274"/>
                </a:lnTo>
                <a:lnTo>
                  <a:pt x="6561047" y="182276"/>
                </a:lnTo>
                <a:cubicBezTo>
                  <a:pt x="6576908" y="188273"/>
                  <a:pt x="6586597" y="187556"/>
                  <a:pt x="6595639" y="174596"/>
                </a:cubicBezTo>
                <a:cubicBezTo>
                  <a:pt x="6669524" y="204588"/>
                  <a:pt x="6631660" y="167763"/>
                  <a:pt x="6692265" y="171261"/>
                </a:cubicBezTo>
                <a:lnTo>
                  <a:pt x="6697219" y="171733"/>
                </a:lnTo>
                <a:lnTo>
                  <a:pt x="6713656" y="160032"/>
                </a:lnTo>
                <a:cubicBezTo>
                  <a:pt x="6713896" y="158972"/>
                  <a:pt x="6714141" y="157917"/>
                  <a:pt x="6714383" y="156857"/>
                </a:cubicBezTo>
                <a:lnTo>
                  <a:pt x="6774793" y="166145"/>
                </a:lnTo>
                <a:lnTo>
                  <a:pt x="6782112" y="161687"/>
                </a:lnTo>
                <a:lnTo>
                  <a:pt x="6822392" y="175020"/>
                </a:lnTo>
                <a:lnTo>
                  <a:pt x="6842719" y="178025"/>
                </a:lnTo>
                <a:lnTo>
                  <a:pt x="6878958" y="187256"/>
                </a:lnTo>
                <a:lnTo>
                  <a:pt x="6881972" y="184277"/>
                </a:lnTo>
                <a:lnTo>
                  <a:pt x="6889133" y="187492"/>
                </a:lnTo>
                <a:lnTo>
                  <a:pt x="6894439" y="184074"/>
                </a:lnTo>
                <a:lnTo>
                  <a:pt x="6900419" y="185342"/>
                </a:lnTo>
                <a:cubicBezTo>
                  <a:pt x="6911884" y="183619"/>
                  <a:pt x="6950507" y="175071"/>
                  <a:pt x="6963220" y="173736"/>
                </a:cubicBezTo>
                <a:lnTo>
                  <a:pt x="6976706" y="177326"/>
                </a:lnTo>
                <a:lnTo>
                  <a:pt x="6987064" y="166834"/>
                </a:lnTo>
                <a:lnTo>
                  <a:pt x="7030230" y="166147"/>
                </a:lnTo>
                <a:lnTo>
                  <a:pt x="7045014" y="175533"/>
                </a:lnTo>
                <a:lnTo>
                  <a:pt x="7058714" y="182424"/>
                </a:lnTo>
                <a:lnTo>
                  <a:pt x="7060499" y="182495"/>
                </a:lnTo>
                <a:lnTo>
                  <a:pt x="7078430" y="183225"/>
                </a:lnTo>
                <a:lnTo>
                  <a:pt x="7176563" y="179676"/>
                </a:lnTo>
                <a:lnTo>
                  <a:pt x="7205529" y="187443"/>
                </a:lnTo>
                <a:lnTo>
                  <a:pt x="7310118" y="169037"/>
                </a:lnTo>
                <a:cubicBezTo>
                  <a:pt x="7440488" y="161452"/>
                  <a:pt x="7553495" y="197026"/>
                  <a:pt x="7673859" y="156768"/>
                </a:cubicBezTo>
                <a:lnTo>
                  <a:pt x="7692748" y="167969"/>
                </a:lnTo>
                <a:lnTo>
                  <a:pt x="7715729" y="163804"/>
                </a:lnTo>
                <a:cubicBezTo>
                  <a:pt x="7811110" y="149060"/>
                  <a:pt x="7909958" y="141152"/>
                  <a:pt x="7974189" y="161251"/>
                </a:cubicBezTo>
                <a:cubicBezTo>
                  <a:pt x="8006066" y="157939"/>
                  <a:pt x="8083084" y="150326"/>
                  <a:pt x="8101969" y="150927"/>
                </a:cubicBezTo>
                <a:lnTo>
                  <a:pt x="8106826" y="146285"/>
                </a:lnTo>
                <a:lnTo>
                  <a:pt x="8162058" y="103136"/>
                </a:lnTo>
                <a:lnTo>
                  <a:pt x="8184568" y="100422"/>
                </a:lnTo>
                <a:lnTo>
                  <a:pt x="8205350" y="106344"/>
                </a:lnTo>
                <a:cubicBezTo>
                  <a:pt x="8213920" y="108834"/>
                  <a:pt x="8222826" y="111343"/>
                  <a:pt x="8228227" y="112404"/>
                </a:cubicBezTo>
                <a:lnTo>
                  <a:pt x="8229109" y="109777"/>
                </a:lnTo>
                <a:lnTo>
                  <a:pt x="8237963" y="113428"/>
                </a:lnTo>
                <a:lnTo>
                  <a:pt x="8248358" y="112494"/>
                </a:lnTo>
                <a:lnTo>
                  <a:pt x="8249309" y="113130"/>
                </a:lnTo>
                <a:lnTo>
                  <a:pt x="8249997" y="112347"/>
                </a:lnTo>
                <a:lnTo>
                  <a:pt x="8272162" y="110356"/>
                </a:lnTo>
                <a:lnTo>
                  <a:pt x="8292349" y="103912"/>
                </a:lnTo>
                <a:lnTo>
                  <a:pt x="8292491" y="103935"/>
                </a:lnTo>
                <a:cubicBezTo>
                  <a:pt x="8298009" y="104409"/>
                  <a:pt x="8303135" y="103922"/>
                  <a:pt x="8307239" y="101023"/>
                </a:cubicBezTo>
                <a:cubicBezTo>
                  <a:pt x="8317233" y="106089"/>
                  <a:pt x="8327966" y="110943"/>
                  <a:pt x="8339282" y="115374"/>
                </a:cubicBezTo>
                <a:lnTo>
                  <a:pt x="8346156" y="117659"/>
                </a:lnTo>
                <a:lnTo>
                  <a:pt x="8346467" y="117456"/>
                </a:lnTo>
                <a:cubicBezTo>
                  <a:pt x="8348336" y="117423"/>
                  <a:pt x="8350739" y="117978"/>
                  <a:pt x="8354069" y="119374"/>
                </a:cubicBezTo>
                <a:lnTo>
                  <a:pt x="8358687" y="121825"/>
                </a:lnTo>
                <a:lnTo>
                  <a:pt x="8433385" y="106101"/>
                </a:lnTo>
                <a:cubicBezTo>
                  <a:pt x="8472316" y="107679"/>
                  <a:pt x="8499361" y="89243"/>
                  <a:pt x="8533779" y="104806"/>
                </a:cubicBezTo>
                <a:cubicBezTo>
                  <a:pt x="8570237" y="106199"/>
                  <a:pt x="8602608" y="99501"/>
                  <a:pt x="8632833" y="106964"/>
                </a:cubicBezTo>
                <a:cubicBezTo>
                  <a:pt x="8646003" y="101130"/>
                  <a:pt x="8658069" y="99126"/>
                  <a:pt x="8668523" y="109411"/>
                </a:cubicBezTo>
                <a:cubicBezTo>
                  <a:pt x="8702829" y="107932"/>
                  <a:pt x="8712456" y="94511"/>
                  <a:pt x="8732893" y="106423"/>
                </a:cubicBezTo>
                <a:lnTo>
                  <a:pt x="8764071" y="101019"/>
                </a:lnTo>
                <a:lnTo>
                  <a:pt x="8767004" y="97951"/>
                </a:lnTo>
                <a:lnTo>
                  <a:pt x="8772553" y="96746"/>
                </a:lnTo>
                <a:lnTo>
                  <a:pt x="8787201" y="98465"/>
                </a:lnTo>
                <a:lnTo>
                  <a:pt x="8792624" y="99935"/>
                </a:lnTo>
                <a:cubicBezTo>
                  <a:pt x="8796395" y="100640"/>
                  <a:pt x="8798936" y="100714"/>
                  <a:pt x="8800741" y="100329"/>
                </a:cubicBezTo>
                <a:lnTo>
                  <a:pt x="8800966" y="100077"/>
                </a:lnTo>
                <a:lnTo>
                  <a:pt x="8808513" y="100962"/>
                </a:lnTo>
                <a:cubicBezTo>
                  <a:pt x="8821191" y="103057"/>
                  <a:pt x="8833467" y="105663"/>
                  <a:pt x="8845110" y="108611"/>
                </a:cubicBezTo>
                <a:cubicBezTo>
                  <a:pt x="8856640" y="94429"/>
                  <a:pt x="8898769" y="114061"/>
                  <a:pt x="8896773" y="86101"/>
                </a:cubicBezTo>
                <a:cubicBezTo>
                  <a:pt x="8912560" y="89254"/>
                  <a:pt x="8921083" y="101262"/>
                  <a:pt x="8917529" y="82805"/>
                </a:cubicBezTo>
                <a:lnTo>
                  <a:pt x="8929546" y="78543"/>
                </a:lnTo>
                <a:lnTo>
                  <a:pt x="9026654" y="99852"/>
                </a:lnTo>
                <a:lnTo>
                  <a:pt x="9040737" y="105786"/>
                </a:lnTo>
                <a:cubicBezTo>
                  <a:pt x="9045198" y="108424"/>
                  <a:pt x="9049055" y="111684"/>
                  <a:pt x="9052026" y="115808"/>
                </a:cubicBezTo>
                <a:cubicBezTo>
                  <a:pt x="9103902" y="97277"/>
                  <a:pt x="9148883" y="119005"/>
                  <a:pt x="9203241" y="118145"/>
                </a:cubicBezTo>
                <a:cubicBezTo>
                  <a:pt x="9263154" y="126206"/>
                  <a:pt x="9393882" y="154481"/>
                  <a:pt x="9415584" y="163588"/>
                </a:cubicBezTo>
                <a:cubicBezTo>
                  <a:pt x="9433796" y="167802"/>
                  <a:pt x="9514347" y="159834"/>
                  <a:pt x="9505102" y="147474"/>
                </a:cubicBezTo>
                <a:cubicBezTo>
                  <a:pt x="9558875" y="175676"/>
                  <a:pt x="9580546" y="149889"/>
                  <a:pt x="9643040" y="164665"/>
                </a:cubicBezTo>
                <a:lnTo>
                  <a:pt x="9762999" y="169055"/>
                </a:lnTo>
                <a:lnTo>
                  <a:pt x="9776183" y="168623"/>
                </a:lnTo>
                <a:lnTo>
                  <a:pt x="9780532" y="162255"/>
                </a:lnTo>
                <a:lnTo>
                  <a:pt x="9824924" y="158079"/>
                </a:lnTo>
                <a:cubicBezTo>
                  <a:pt x="9845325" y="170634"/>
                  <a:pt x="9880317" y="158344"/>
                  <a:pt x="9910588" y="160759"/>
                </a:cubicBezTo>
                <a:lnTo>
                  <a:pt x="9924173" y="165023"/>
                </a:lnTo>
                <a:lnTo>
                  <a:pt x="10010969" y="162234"/>
                </a:lnTo>
                <a:lnTo>
                  <a:pt x="10070699" y="164286"/>
                </a:lnTo>
                <a:lnTo>
                  <a:pt x="10083825" y="168444"/>
                </a:lnTo>
                <a:lnTo>
                  <a:pt x="10097932" y="161160"/>
                </a:lnTo>
                <a:cubicBezTo>
                  <a:pt x="10099580" y="159385"/>
                  <a:pt x="10100873" y="157473"/>
                  <a:pt x="10101779" y="155488"/>
                </a:cubicBezTo>
                <a:lnTo>
                  <a:pt x="10149437" y="158598"/>
                </a:lnTo>
                <a:lnTo>
                  <a:pt x="10155104" y="158045"/>
                </a:lnTo>
                <a:lnTo>
                  <a:pt x="10250982" y="135074"/>
                </a:lnTo>
                <a:cubicBezTo>
                  <a:pt x="10282349" y="124953"/>
                  <a:pt x="10324027" y="105518"/>
                  <a:pt x="10343301" y="97316"/>
                </a:cubicBezTo>
                <a:cubicBezTo>
                  <a:pt x="10346266" y="87573"/>
                  <a:pt x="10357577" y="89038"/>
                  <a:pt x="10366625" y="85860"/>
                </a:cubicBezTo>
                <a:cubicBezTo>
                  <a:pt x="10373832" y="76124"/>
                  <a:pt x="10418445" y="69199"/>
                  <a:pt x="10433505" y="71432"/>
                </a:cubicBezTo>
                <a:cubicBezTo>
                  <a:pt x="10475361" y="83650"/>
                  <a:pt x="10513941" y="44949"/>
                  <a:pt x="10547510" y="53678"/>
                </a:cubicBezTo>
                <a:cubicBezTo>
                  <a:pt x="10573283" y="48227"/>
                  <a:pt x="10581157" y="42377"/>
                  <a:pt x="10588150" y="38719"/>
                </a:cubicBezTo>
                <a:lnTo>
                  <a:pt x="10589457" y="31728"/>
                </a:lnTo>
                <a:lnTo>
                  <a:pt x="10699976" y="49777"/>
                </a:lnTo>
                <a:cubicBezTo>
                  <a:pt x="10735033" y="53897"/>
                  <a:pt x="10768025" y="45042"/>
                  <a:pt x="10812237" y="52759"/>
                </a:cubicBezTo>
                <a:lnTo>
                  <a:pt x="10869837" y="72227"/>
                </a:lnTo>
                <a:lnTo>
                  <a:pt x="10881770" y="80104"/>
                </a:lnTo>
                <a:lnTo>
                  <a:pt x="10896899" y="77163"/>
                </a:lnTo>
                <a:cubicBezTo>
                  <a:pt x="10898848" y="75922"/>
                  <a:pt x="10900479" y="74444"/>
                  <a:pt x="10901748" y="72784"/>
                </a:cubicBezTo>
                <a:lnTo>
                  <a:pt x="10947419" y="89748"/>
                </a:lnTo>
                <a:lnTo>
                  <a:pt x="10953034" y="90870"/>
                </a:lnTo>
                <a:lnTo>
                  <a:pt x="10992070" y="95273"/>
                </a:lnTo>
                <a:lnTo>
                  <a:pt x="11112372" y="88679"/>
                </a:lnTo>
                <a:cubicBezTo>
                  <a:pt x="11108439" y="74830"/>
                  <a:pt x="11140018" y="97031"/>
                  <a:pt x="11147719" y="86992"/>
                </a:cubicBezTo>
                <a:cubicBezTo>
                  <a:pt x="11152509" y="78401"/>
                  <a:pt x="11163205" y="83136"/>
                  <a:pt x="11172617" y="82697"/>
                </a:cubicBezTo>
                <a:cubicBezTo>
                  <a:pt x="11181525" y="75359"/>
                  <a:pt x="11226208" y="81688"/>
                  <a:pt x="11240397" y="88262"/>
                </a:cubicBezTo>
                <a:cubicBezTo>
                  <a:pt x="11249960" y="94287"/>
                  <a:pt x="11259949" y="97164"/>
                  <a:pt x="11270034" y="98379"/>
                </a:cubicBezTo>
                <a:lnTo>
                  <a:pt x="11293091" y="98474"/>
                </a:lnTo>
                <a:lnTo>
                  <a:pt x="11310949" y="104274"/>
                </a:lnTo>
                <a:lnTo>
                  <a:pt x="11345279" y="101883"/>
                </a:lnTo>
                <a:lnTo>
                  <a:pt x="11354597" y="104385"/>
                </a:lnTo>
                <a:lnTo>
                  <a:pt x="11367725" y="104431"/>
                </a:lnTo>
                <a:lnTo>
                  <a:pt x="11399832" y="117048"/>
                </a:lnTo>
                <a:cubicBezTo>
                  <a:pt x="11426330" y="131555"/>
                  <a:pt x="11452641" y="150886"/>
                  <a:pt x="11487595" y="158754"/>
                </a:cubicBezTo>
                <a:cubicBezTo>
                  <a:pt x="11515406" y="151514"/>
                  <a:pt x="11531776" y="244887"/>
                  <a:pt x="11590850" y="244984"/>
                </a:cubicBezTo>
                <a:cubicBezTo>
                  <a:pt x="11687863" y="198241"/>
                  <a:pt x="11587614" y="291800"/>
                  <a:pt x="11736204" y="283941"/>
                </a:cubicBezTo>
                <a:cubicBezTo>
                  <a:pt x="11744762" y="275580"/>
                  <a:pt x="11762511" y="286184"/>
                  <a:pt x="11760331" y="298368"/>
                </a:cubicBezTo>
                <a:cubicBezTo>
                  <a:pt x="11769810" y="295289"/>
                  <a:pt x="11817448" y="290644"/>
                  <a:pt x="11819139" y="310575"/>
                </a:cubicBezTo>
                <a:lnTo>
                  <a:pt x="11821967" y="312222"/>
                </a:lnTo>
                <a:lnTo>
                  <a:pt x="11847125" y="303833"/>
                </a:lnTo>
                <a:cubicBezTo>
                  <a:pt x="11890550" y="301151"/>
                  <a:pt x="11927400" y="329991"/>
                  <a:pt x="11980134" y="328343"/>
                </a:cubicBezTo>
                <a:cubicBezTo>
                  <a:pt x="11999877" y="317657"/>
                  <a:pt x="12100908" y="364667"/>
                  <a:pt x="12174576" y="382540"/>
                </a:cubicBezTo>
                <a:lnTo>
                  <a:pt x="12192000" y="385665"/>
                </a:lnTo>
                <a:lnTo>
                  <a:pt x="12192000" y="1163932"/>
                </a:lnTo>
                <a:lnTo>
                  <a:pt x="0" y="1163932"/>
                </a:lnTo>
                <a:lnTo>
                  <a:pt x="0" y="489977"/>
                </a:lnTo>
                <a:lnTo>
                  <a:pt x="5331" y="489229"/>
                </a:lnTo>
                <a:cubicBezTo>
                  <a:pt x="18193" y="486710"/>
                  <a:pt x="30228" y="483363"/>
                  <a:pt x="39902" y="478716"/>
                </a:cubicBezTo>
                <a:lnTo>
                  <a:pt x="117880" y="427388"/>
                </a:lnTo>
                <a:lnTo>
                  <a:pt x="238140" y="385729"/>
                </a:lnTo>
                <a:lnTo>
                  <a:pt x="249589" y="385949"/>
                </a:lnTo>
                <a:lnTo>
                  <a:pt x="296963" y="362534"/>
                </a:lnTo>
                <a:cubicBezTo>
                  <a:pt x="312678" y="353496"/>
                  <a:pt x="327245" y="343226"/>
                  <a:pt x="339235" y="330857"/>
                </a:cubicBezTo>
                <a:cubicBezTo>
                  <a:pt x="358017" y="316348"/>
                  <a:pt x="430593" y="324331"/>
                  <a:pt x="447152" y="333855"/>
                </a:cubicBezTo>
                <a:cubicBezTo>
                  <a:pt x="455944" y="335789"/>
                  <a:pt x="465515" y="339134"/>
                  <a:pt x="475247" y="343146"/>
                </a:cubicBezTo>
                <a:lnTo>
                  <a:pt x="477967" y="344392"/>
                </a:lnTo>
                <a:lnTo>
                  <a:pt x="527683" y="339655"/>
                </a:lnTo>
                <a:lnTo>
                  <a:pt x="703732" y="323031"/>
                </a:lnTo>
                <a:cubicBezTo>
                  <a:pt x="746107" y="337252"/>
                  <a:pt x="806181" y="307763"/>
                  <a:pt x="853391" y="310023"/>
                </a:cubicBezTo>
                <a:cubicBezTo>
                  <a:pt x="890324" y="307038"/>
                  <a:pt x="911072" y="307293"/>
                  <a:pt x="925332" y="305118"/>
                </a:cubicBezTo>
                <a:lnTo>
                  <a:pt x="941286" y="295364"/>
                </a:lnTo>
                <a:lnTo>
                  <a:pt x="950845" y="293027"/>
                </a:lnTo>
                <a:lnTo>
                  <a:pt x="953292" y="287324"/>
                </a:lnTo>
                <a:lnTo>
                  <a:pt x="967499" y="280192"/>
                </a:lnTo>
                <a:cubicBezTo>
                  <a:pt x="972860" y="278300"/>
                  <a:pt x="978671" y="277177"/>
                  <a:pt x="985161" y="277297"/>
                </a:cubicBezTo>
                <a:cubicBezTo>
                  <a:pt x="1006876" y="286454"/>
                  <a:pt x="1042482" y="256677"/>
                  <a:pt x="1069267" y="269198"/>
                </a:cubicBezTo>
                <a:cubicBezTo>
                  <a:pt x="1094808" y="265150"/>
                  <a:pt x="1122462" y="257023"/>
                  <a:pt x="1138407" y="252999"/>
                </a:cubicBezTo>
                <a:cubicBezTo>
                  <a:pt x="1144898" y="243390"/>
                  <a:pt x="1166843" y="255604"/>
                  <a:pt x="1164931" y="245054"/>
                </a:cubicBezTo>
                <a:cubicBezTo>
                  <a:pt x="1180564" y="253372"/>
                  <a:pt x="1196701" y="233033"/>
                  <a:pt x="1211622" y="227108"/>
                </a:cubicBezTo>
                <a:cubicBezTo>
                  <a:pt x="1223659" y="235648"/>
                  <a:pt x="1243095" y="214792"/>
                  <a:pt x="1274567" y="209812"/>
                </a:cubicBezTo>
                <a:cubicBezTo>
                  <a:pt x="1293468" y="207689"/>
                  <a:pt x="1311321" y="214329"/>
                  <a:pt x="1325029" y="214369"/>
                </a:cubicBezTo>
                <a:cubicBezTo>
                  <a:pt x="1338735" y="214409"/>
                  <a:pt x="1348238" y="204450"/>
                  <a:pt x="1356805" y="210054"/>
                </a:cubicBezTo>
                <a:cubicBezTo>
                  <a:pt x="1397191" y="226080"/>
                  <a:pt x="1434108" y="220864"/>
                  <a:pt x="1468752" y="221036"/>
                </a:cubicBezTo>
                <a:lnTo>
                  <a:pt x="1650750" y="171522"/>
                </a:lnTo>
                <a:cubicBezTo>
                  <a:pt x="1648963" y="175128"/>
                  <a:pt x="1647366" y="179078"/>
                  <a:pt x="1655056" y="178538"/>
                </a:cubicBezTo>
                <a:cubicBezTo>
                  <a:pt x="1671361" y="175610"/>
                  <a:pt x="1673472" y="191103"/>
                  <a:pt x="1683220" y="176084"/>
                </a:cubicBezTo>
                <a:lnTo>
                  <a:pt x="1685599" y="171820"/>
                </a:lnTo>
                <a:lnTo>
                  <a:pt x="1689230" y="171091"/>
                </a:lnTo>
                <a:cubicBezTo>
                  <a:pt x="1691077" y="171209"/>
                  <a:pt x="1691927" y="172238"/>
                  <a:pt x="1691052" y="175010"/>
                </a:cubicBezTo>
                <a:cubicBezTo>
                  <a:pt x="1708143" y="163422"/>
                  <a:pt x="1721518" y="180819"/>
                  <a:pt x="1735783" y="183832"/>
                </a:cubicBezTo>
                <a:cubicBezTo>
                  <a:pt x="1749257" y="172743"/>
                  <a:pt x="1765900" y="189995"/>
                  <a:pt x="1797102" y="188721"/>
                </a:cubicBezTo>
                <a:cubicBezTo>
                  <a:pt x="1811926" y="175989"/>
                  <a:pt x="1818113" y="188014"/>
                  <a:pt x="1845638" y="170206"/>
                </a:cubicBezTo>
                <a:cubicBezTo>
                  <a:pt x="1846487" y="171605"/>
                  <a:pt x="1847613" y="172863"/>
                  <a:pt x="1848980" y="173948"/>
                </a:cubicBezTo>
                <a:cubicBezTo>
                  <a:pt x="1856916" y="180245"/>
                  <a:pt x="1871067" y="179345"/>
                  <a:pt x="1880587" y="171938"/>
                </a:cubicBezTo>
                <a:cubicBezTo>
                  <a:pt x="1923931" y="147552"/>
                  <a:pt x="1960626" y="145420"/>
                  <a:pt x="1995803" y="138279"/>
                </a:cubicBezTo>
                <a:cubicBezTo>
                  <a:pt x="2035252" y="132570"/>
                  <a:pt x="2005733" y="159108"/>
                  <a:pt x="2057448" y="135082"/>
                </a:cubicBezTo>
                <a:lnTo>
                  <a:pt x="2119088" y="119940"/>
                </a:lnTo>
                <a:lnTo>
                  <a:pt x="2138831" y="122626"/>
                </a:lnTo>
                <a:lnTo>
                  <a:pt x="2174180" y="117121"/>
                </a:lnTo>
                <a:lnTo>
                  <a:pt x="2214259" y="116974"/>
                </a:lnTo>
                <a:cubicBezTo>
                  <a:pt x="2231866" y="115824"/>
                  <a:pt x="2248895" y="113224"/>
                  <a:pt x="2264911" y="108071"/>
                </a:cubicBezTo>
                <a:lnTo>
                  <a:pt x="2298963" y="107788"/>
                </a:lnTo>
                <a:cubicBezTo>
                  <a:pt x="2352919" y="99467"/>
                  <a:pt x="2408915" y="93907"/>
                  <a:pt x="2454058" y="73698"/>
                </a:cubicBezTo>
                <a:cubicBezTo>
                  <a:pt x="2493261" y="67427"/>
                  <a:pt x="2507044" y="73914"/>
                  <a:pt x="2534188" y="70162"/>
                </a:cubicBezTo>
                <a:cubicBezTo>
                  <a:pt x="2561369" y="61552"/>
                  <a:pt x="2595762" y="55004"/>
                  <a:pt x="2616912" y="51189"/>
                </a:cubicBezTo>
                <a:lnTo>
                  <a:pt x="2698592" y="42305"/>
                </a:lnTo>
                <a:lnTo>
                  <a:pt x="2891953" y="34973"/>
                </a:lnTo>
                <a:cubicBezTo>
                  <a:pt x="2905485" y="24878"/>
                  <a:pt x="2934220" y="5398"/>
                  <a:pt x="2955508" y="92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2021-06-29T16:52:50Z</dcterms:created>
  <dc:creator/>
  <dc:description/>
  <dc:language>el-GR</dc:language>
  <cp:lastModifiedBy/>
  <dcterms:modified xsi:type="dcterms:W3CDTF">2021-06-30T17:41:39Z</dcterms:modified>
  <cp:revision>69</cp:revision>
  <dc:subject/>
  <dc:title>Παρουσίαση του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Ευρεία οθόνη</vt:lpwstr>
  </property>
  <property fmtid="{D5CDD505-2E9C-101B-9397-08002B2CF9AE}" pid="4" name="Slides">
    <vt:i4>9</vt:i4>
  </property>
</Properties>
</file>