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24" autoAdjust="0"/>
  </p:normalViewPr>
  <p:slideViewPr>
    <p:cSldViewPr snapToGrid="0">
      <p:cViewPr>
        <p:scale>
          <a:sx n="75" d="100"/>
          <a:sy n="75" d="100"/>
        </p:scale>
        <p:origin x="9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t sin" userId="a939f45d8735945a" providerId="LiveId" clId="{373B9C05-D1DD-4197-B562-80552ADAEDC3}"/>
    <pc:docChg chg="undo custSel addSld modSld">
      <pc:chgData name="Thant sin" userId="a939f45d8735945a" providerId="LiveId" clId="{373B9C05-D1DD-4197-B562-80552ADAEDC3}" dt="2023-12-23T14:37:40.966" v="1690" actId="20577"/>
      <pc:docMkLst>
        <pc:docMk/>
      </pc:docMkLst>
      <pc:sldChg chg="modSp">
        <pc:chgData name="Thant sin" userId="a939f45d8735945a" providerId="LiveId" clId="{373B9C05-D1DD-4197-B562-80552ADAEDC3}" dt="2023-12-23T14:36:25.725" v="1677"/>
        <pc:sldMkLst>
          <pc:docMk/>
          <pc:sldMk cId="568144245" sldId="258"/>
        </pc:sldMkLst>
        <pc:spChg chg="mod">
          <ac:chgData name="Thant sin" userId="a939f45d8735945a" providerId="LiveId" clId="{373B9C05-D1DD-4197-B562-80552ADAEDC3}" dt="2023-12-23T14:36:25.725" v="1677"/>
          <ac:spMkLst>
            <pc:docMk/>
            <pc:sldMk cId="568144245" sldId="258"/>
            <ac:spMk id="2" creationId="{5701C527-FE8C-3B5B-AD11-B86A343CC1EE}"/>
          </ac:spMkLst>
        </pc:spChg>
        <pc:spChg chg="mod">
          <ac:chgData name="Thant sin" userId="a939f45d8735945a" providerId="LiveId" clId="{373B9C05-D1DD-4197-B562-80552ADAEDC3}" dt="2023-12-23T14:36:25.725" v="1677"/>
          <ac:spMkLst>
            <pc:docMk/>
            <pc:sldMk cId="568144245" sldId="258"/>
            <ac:spMk id="4" creationId="{1B012957-593F-6DF3-12ED-B7C6BB611FFE}"/>
          </ac:spMkLst>
        </pc:spChg>
        <pc:picChg chg="mod">
          <ac:chgData name="Thant sin" userId="a939f45d8735945a" providerId="LiveId" clId="{373B9C05-D1DD-4197-B562-80552ADAEDC3}" dt="2023-12-23T14:36:25.725" v="1677"/>
          <ac:picMkLst>
            <pc:docMk/>
            <pc:sldMk cId="568144245" sldId="258"/>
            <ac:picMk id="6" creationId="{741E1F88-D3F8-AA33-41BB-2244CD36D33D}"/>
          </ac:picMkLst>
        </pc:picChg>
      </pc:sldChg>
      <pc:sldChg chg="modSp mod">
        <pc:chgData name="Thant sin" userId="a939f45d8735945a" providerId="LiveId" clId="{373B9C05-D1DD-4197-B562-80552ADAEDC3}" dt="2023-12-23T14:37:40.966" v="1690" actId="20577"/>
        <pc:sldMkLst>
          <pc:docMk/>
          <pc:sldMk cId="3328136427" sldId="259"/>
        </pc:sldMkLst>
        <pc:spChg chg="mod">
          <ac:chgData name="Thant sin" userId="a939f45d8735945a" providerId="LiveId" clId="{373B9C05-D1DD-4197-B562-80552ADAEDC3}" dt="2023-12-23T14:37:12.864" v="1682" actId="14100"/>
          <ac:spMkLst>
            <pc:docMk/>
            <pc:sldMk cId="3328136427" sldId="259"/>
            <ac:spMk id="2" creationId="{C891A21B-C042-F6F2-4E1C-14C984583A97}"/>
          </ac:spMkLst>
        </pc:spChg>
        <pc:spChg chg="mod">
          <ac:chgData name="Thant sin" userId="a939f45d8735945a" providerId="LiveId" clId="{373B9C05-D1DD-4197-B562-80552ADAEDC3}" dt="2023-12-23T14:37:40.966" v="1690" actId="20577"/>
          <ac:spMkLst>
            <pc:docMk/>
            <pc:sldMk cId="3328136427" sldId="259"/>
            <ac:spMk id="4" creationId="{31C17577-090B-B8DF-A368-0C9E302A8C9D}"/>
          </ac:spMkLst>
        </pc:spChg>
        <pc:picChg chg="mod">
          <ac:chgData name="Thant sin" userId="a939f45d8735945a" providerId="LiveId" clId="{373B9C05-D1DD-4197-B562-80552ADAEDC3}" dt="2023-12-23T14:36:25.725" v="1677"/>
          <ac:picMkLst>
            <pc:docMk/>
            <pc:sldMk cId="3328136427" sldId="259"/>
            <ac:picMk id="6" creationId="{DA6A1FDE-B6F6-8B02-243F-AA65F6CAEDF2}"/>
          </ac:picMkLst>
        </pc:picChg>
      </pc:sldChg>
      <pc:sldChg chg="modSp mod">
        <pc:chgData name="Thant sin" userId="a939f45d8735945a" providerId="LiveId" clId="{373B9C05-D1DD-4197-B562-80552ADAEDC3}" dt="2023-12-23T14:36:25.881" v="1679" actId="27636"/>
        <pc:sldMkLst>
          <pc:docMk/>
          <pc:sldMk cId="3741915223" sldId="260"/>
        </pc:sldMkLst>
        <pc:spChg chg="mod">
          <ac:chgData name="Thant sin" userId="a939f45d8735945a" providerId="LiveId" clId="{373B9C05-D1DD-4197-B562-80552ADAEDC3}" dt="2023-12-23T14:36:25.725" v="1677"/>
          <ac:spMkLst>
            <pc:docMk/>
            <pc:sldMk cId="3741915223" sldId="260"/>
            <ac:spMk id="2" creationId="{49CA1CBF-1AD1-30D5-D1AD-3EA177010CB4}"/>
          </ac:spMkLst>
        </pc:spChg>
        <pc:spChg chg="mod">
          <ac:chgData name="Thant sin" userId="a939f45d8735945a" providerId="LiveId" clId="{373B9C05-D1DD-4197-B562-80552ADAEDC3}" dt="2023-12-23T14:36:25.881" v="1679" actId="27636"/>
          <ac:spMkLst>
            <pc:docMk/>
            <pc:sldMk cId="3741915223" sldId="260"/>
            <ac:spMk id="4" creationId="{CDEE1B6B-86E8-716B-9440-75EA6EFA02EC}"/>
          </ac:spMkLst>
        </pc:spChg>
        <pc:picChg chg="mod">
          <ac:chgData name="Thant sin" userId="a939f45d8735945a" providerId="LiveId" clId="{373B9C05-D1DD-4197-B562-80552ADAEDC3}" dt="2023-12-23T14:36:25.725" v="1677"/>
          <ac:picMkLst>
            <pc:docMk/>
            <pc:sldMk cId="3741915223" sldId="260"/>
            <ac:picMk id="6" creationId="{EB3A22BC-9C61-AB6F-5C1D-492D96D0667A}"/>
          </ac:picMkLst>
        </pc:picChg>
      </pc:sldChg>
      <pc:sldChg chg="addSp delSp modSp new mod">
        <pc:chgData name="Thant sin" userId="a939f45d8735945a" providerId="LiveId" clId="{373B9C05-D1DD-4197-B562-80552ADAEDC3}" dt="2023-12-23T14:36:25.895" v="1680" actId="27636"/>
        <pc:sldMkLst>
          <pc:docMk/>
          <pc:sldMk cId="2415042684" sldId="261"/>
        </pc:sldMkLst>
        <pc:spChg chg="mod">
          <ac:chgData name="Thant sin" userId="a939f45d8735945a" providerId="LiveId" clId="{373B9C05-D1DD-4197-B562-80552ADAEDC3}" dt="2023-12-23T14:36:25.725" v="1677"/>
          <ac:spMkLst>
            <pc:docMk/>
            <pc:sldMk cId="2415042684" sldId="261"/>
            <ac:spMk id="2" creationId="{D0DE46A5-782E-A48C-26CB-6C48DA139362}"/>
          </ac:spMkLst>
        </pc:spChg>
        <pc:spChg chg="del">
          <ac:chgData name="Thant sin" userId="a939f45d8735945a" providerId="LiveId" clId="{373B9C05-D1DD-4197-B562-80552ADAEDC3}" dt="2023-12-23T13:46:47.475" v="148" actId="478"/>
          <ac:spMkLst>
            <pc:docMk/>
            <pc:sldMk cId="2415042684" sldId="261"/>
            <ac:spMk id="3" creationId="{3CB88EC2-1EE4-004F-0A46-3AA56544BD65}"/>
          </ac:spMkLst>
        </pc:spChg>
        <pc:spChg chg="mod">
          <ac:chgData name="Thant sin" userId="a939f45d8735945a" providerId="LiveId" clId="{373B9C05-D1DD-4197-B562-80552ADAEDC3}" dt="2023-12-23T14:36:25.895" v="1680" actId="27636"/>
          <ac:spMkLst>
            <pc:docMk/>
            <pc:sldMk cId="2415042684" sldId="261"/>
            <ac:spMk id="4" creationId="{074E6F83-B365-40E3-D449-B807F81E667A}"/>
          </ac:spMkLst>
        </pc:spChg>
        <pc:picChg chg="add del mod">
          <ac:chgData name="Thant sin" userId="a939f45d8735945a" providerId="LiveId" clId="{373B9C05-D1DD-4197-B562-80552ADAEDC3}" dt="2023-12-23T13:56:50.622" v="296" actId="478"/>
          <ac:picMkLst>
            <pc:docMk/>
            <pc:sldMk cId="2415042684" sldId="261"/>
            <ac:picMk id="6" creationId="{4475CE6E-D6E1-FEEB-A9C3-F0A17CDCE10F}"/>
          </ac:picMkLst>
        </pc:picChg>
        <pc:picChg chg="add del mod">
          <ac:chgData name="Thant sin" userId="a939f45d8735945a" providerId="LiveId" clId="{373B9C05-D1DD-4197-B562-80552ADAEDC3}" dt="2023-12-23T13:56:50.622" v="296" actId="478"/>
          <ac:picMkLst>
            <pc:docMk/>
            <pc:sldMk cId="2415042684" sldId="261"/>
            <ac:picMk id="8" creationId="{4DD5DE16-DCF7-F43B-E0CF-0BA73FB649A0}"/>
          </ac:picMkLst>
        </pc:picChg>
        <pc:picChg chg="add mod">
          <ac:chgData name="Thant sin" userId="a939f45d8735945a" providerId="LiveId" clId="{373B9C05-D1DD-4197-B562-80552ADAEDC3}" dt="2023-12-23T13:58:11.934" v="321" actId="1440"/>
          <ac:picMkLst>
            <pc:docMk/>
            <pc:sldMk cId="2415042684" sldId="261"/>
            <ac:picMk id="10" creationId="{E0603029-6638-A171-C4EF-222DAA5E79FF}"/>
          </ac:picMkLst>
        </pc:picChg>
        <pc:picChg chg="add mod">
          <ac:chgData name="Thant sin" userId="a939f45d8735945a" providerId="LiveId" clId="{373B9C05-D1DD-4197-B562-80552ADAEDC3}" dt="2023-12-23T13:58:11.934" v="321" actId="1440"/>
          <ac:picMkLst>
            <pc:docMk/>
            <pc:sldMk cId="2415042684" sldId="261"/>
            <ac:picMk id="12" creationId="{DB51CD82-3FAD-7899-9817-2185139DC372}"/>
          </ac:picMkLst>
        </pc:picChg>
      </pc:sldChg>
      <pc:sldChg chg="addSp delSp modSp new mod">
        <pc:chgData name="Thant sin" userId="a939f45d8735945a" providerId="LiveId" clId="{373B9C05-D1DD-4197-B562-80552ADAEDC3}" dt="2023-12-23T14:36:25.795" v="1678" actId="27636"/>
        <pc:sldMkLst>
          <pc:docMk/>
          <pc:sldMk cId="4268370944" sldId="262"/>
        </pc:sldMkLst>
        <pc:spChg chg="mod">
          <ac:chgData name="Thant sin" userId="a939f45d8735945a" providerId="LiveId" clId="{373B9C05-D1DD-4197-B562-80552ADAEDC3}" dt="2023-12-23T14:36:25.725" v="1677"/>
          <ac:spMkLst>
            <pc:docMk/>
            <pc:sldMk cId="4268370944" sldId="262"/>
            <ac:spMk id="2" creationId="{B5BD51CD-8893-4024-C3F1-C9234AD85FE2}"/>
          </ac:spMkLst>
        </pc:spChg>
        <pc:spChg chg="del">
          <ac:chgData name="Thant sin" userId="a939f45d8735945a" providerId="LiveId" clId="{373B9C05-D1DD-4197-B562-80552ADAEDC3}" dt="2023-12-23T14:09:59.759" v="684" actId="931"/>
          <ac:spMkLst>
            <pc:docMk/>
            <pc:sldMk cId="4268370944" sldId="262"/>
            <ac:spMk id="3" creationId="{FB596812-1E70-E363-0AD7-E87379D0918E}"/>
          </ac:spMkLst>
        </pc:spChg>
        <pc:spChg chg="mod">
          <ac:chgData name="Thant sin" userId="a939f45d8735945a" providerId="LiveId" clId="{373B9C05-D1DD-4197-B562-80552ADAEDC3}" dt="2023-12-23T14:36:25.795" v="1678" actId="27636"/>
          <ac:spMkLst>
            <pc:docMk/>
            <pc:sldMk cId="4268370944" sldId="262"/>
            <ac:spMk id="4" creationId="{1A04F473-65E7-7A23-F44E-1A6B14D2D4BF}"/>
          </ac:spMkLst>
        </pc:spChg>
        <pc:picChg chg="add mod">
          <ac:chgData name="Thant sin" userId="a939f45d8735945a" providerId="LiveId" clId="{373B9C05-D1DD-4197-B562-80552ADAEDC3}" dt="2023-12-23T14:36:25.725" v="1677"/>
          <ac:picMkLst>
            <pc:docMk/>
            <pc:sldMk cId="4268370944" sldId="262"/>
            <ac:picMk id="6" creationId="{8CAFB0A0-CD45-70AB-ACCB-6739BA6248BF}"/>
          </ac:picMkLst>
        </pc:picChg>
        <pc:picChg chg="add del mod">
          <ac:chgData name="Thant sin" userId="a939f45d8735945a" providerId="LiveId" clId="{373B9C05-D1DD-4197-B562-80552ADAEDC3}" dt="2023-12-23T14:34:37.078" v="1662" actId="931"/>
          <ac:picMkLst>
            <pc:docMk/>
            <pc:sldMk cId="4268370944" sldId="262"/>
            <ac:picMk id="8" creationId="{10582A66-0F0C-5C2F-DF50-82FD9C4AB87E}"/>
          </ac:picMkLst>
        </pc:picChg>
      </pc:sldChg>
      <pc:sldChg chg="addSp delSp modSp new mod">
        <pc:chgData name="Thant sin" userId="a939f45d8735945a" providerId="LiveId" clId="{373B9C05-D1DD-4197-B562-80552ADAEDC3}" dt="2023-12-23T14:36:25.725" v="1677"/>
        <pc:sldMkLst>
          <pc:docMk/>
          <pc:sldMk cId="529343386" sldId="263"/>
        </pc:sldMkLst>
        <pc:spChg chg="mod">
          <ac:chgData name="Thant sin" userId="a939f45d8735945a" providerId="LiveId" clId="{373B9C05-D1DD-4197-B562-80552ADAEDC3}" dt="2023-12-23T14:36:25.725" v="1677"/>
          <ac:spMkLst>
            <pc:docMk/>
            <pc:sldMk cId="529343386" sldId="263"/>
            <ac:spMk id="2" creationId="{FC31806F-981B-1101-0889-9B6BB1113A50}"/>
          </ac:spMkLst>
        </pc:spChg>
        <pc:spChg chg="del">
          <ac:chgData name="Thant sin" userId="a939f45d8735945a" providerId="LiveId" clId="{373B9C05-D1DD-4197-B562-80552ADAEDC3}" dt="2023-12-23T14:24:47.507" v="710" actId="931"/>
          <ac:spMkLst>
            <pc:docMk/>
            <pc:sldMk cId="529343386" sldId="263"/>
            <ac:spMk id="3" creationId="{C2CBF53C-463F-5481-87CE-4E210CA965F6}"/>
          </ac:spMkLst>
        </pc:spChg>
        <pc:spChg chg="mod">
          <ac:chgData name="Thant sin" userId="a939f45d8735945a" providerId="LiveId" clId="{373B9C05-D1DD-4197-B562-80552ADAEDC3}" dt="2023-12-23T14:36:25.725" v="1677"/>
          <ac:spMkLst>
            <pc:docMk/>
            <pc:sldMk cId="529343386" sldId="263"/>
            <ac:spMk id="4" creationId="{F25A7D5C-E430-4988-D1F3-AABFA297DA4B}"/>
          </ac:spMkLst>
        </pc:spChg>
        <pc:picChg chg="add mod">
          <ac:chgData name="Thant sin" userId="a939f45d8735945a" providerId="LiveId" clId="{373B9C05-D1DD-4197-B562-80552ADAEDC3}" dt="2023-12-23T14:34:06.802" v="1660" actId="1076"/>
          <ac:picMkLst>
            <pc:docMk/>
            <pc:sldMk cId="529343386" sldId="263"/>
            <ac:picMk id="6" creationId="{54A04428-659E-7AB5-D607-8F07D6579EEE}"/>
          </ac:picMkLst>
        </pc:picChg>
        <pc:picChg chg="add mod">
          <ac:chgData name="Thant sin" userId="a939f45d8735945a" providerId="LiveId" clId="{373B9C05-D1DD-4197-B562-80552ADAEDC3}" dt="2023-12-23T14:35:50.401" v="1672" actId="14100"/>
          <ac:picMkLst>
            <pc:docMk/>
            <pc:sldMk cId="529343386" sldId="263"/>
            <ac:picMk id="8" creationId="{789126F2-E436-5698-0B98-55F929C6CC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67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95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08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9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2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CE0A-6412-4146-8E32-1B0450E39FA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9B3EA4-83F9-4AE2-8575-CF65DFB5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8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B2E1C3-04B3-F10A-F735-9C910456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2756"/>
            <a:ext cx="3932237" cy="1484644"/>
          </a:xfrm>
        </p:spPr>
        <p:txBody>
          <a:bodyPr/>
          <a:lstStyle/>
          <a:p>
            <a:pPr algn="just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Types</a:t>
            </a:r>
            <a:r>
              <a:rPr lang="en-US" dirty="0"/>
              <a:t>	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DADB29-167D-B080-D494-788CB1525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97" y="1408412"/>
            <a:ext cx="6172200" cy="381058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99EFC4-1949-0278-226B-004AE34FE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54214"/>
            <a:ext cx="3932237" cy="291477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String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Boolean (</a:t>
            </a:r>
            <a:r>
              <a:rPr lang="en-US" dirty="0" err="1"/>
              <a:t>TrueClass</a:t>
            </a:r>
            <a:r>
              <a:rPr lang="en-US" dirty="0"/>
              <a:t>, </a:t>
            </a:r>
            <a:r>
              <a:rPr lang="en-US" dirty="0" err="1"/>
              <a:t>FalseClass</a:t>
            </a:r>
            <a:r>
              <a:rPr lang="en-US" dirty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Float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Array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Hash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Symbol ( Symbols are lightweight strings and used to represent other objects)</a:t>
            </a:r>
          </a:p>
        </p:txBody>
      </p:sp>
    </p:spTree>
    <p:extLst>
      <p:ext uri="{BB962C8B-B14F-4D97-AF65-F5344CB8AC3E}">
        <p14:creationId xmlns:p14="http://schemas.microsoft.com/office/powerpoint/2010/main" val="349368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C527-FE8C-3B5B-AD11-B86A343C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Operator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E1F88-D3F8-AA33-41BB-2244CD36D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835481"/>
            <a:ext cx="4513262" cy="2885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12957-593F-6DF3-12ED-B7C6BB611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b="1" dirty="0"/>
              <a:t>Additions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- Subtraction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* Manipulation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** Exponentiation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/ Division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% Modulus</a:t>
            </a:r>
          </a:p>
        </p:txBody>
      </p:sp>
    </p:spTree>
    <p:extLst>
      <p:ext uri="{BB962C8B-B14F-4D97-AF65-F5344CB8AC3E}">
        <p14:creationId xmlns:p14="http://schemas.microsoft.com/office/powerpoint/2010/main" val="56814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A21B-C042-F6F2-4E1C-14C98458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37920"/>
            <a:ext cx="3854528" cy="782320"/>
          </a:xfrm>
        </p:spPr>
        <p:txBody>
          <a:bodyPr/>
          <a:lstStyle/>
          <a:p>
            <a:r>
              <a:rPr lang="en-US" b="1" i="1" dirty="0">
                <a:highlight>
                  <a:srgbClr val="FFFF00"/>
                </a:highlight>
                <a:latin typeface="Arial Rounded MT Bold" panose="020F0704030504030204" pitchFamily="34" charset="0"/>
              </a:rPr>
              <a:t>Assignment Operator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6A1FDE-B6F6-8B02-243F-AA65F6CAE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20" y="1605452"/>
            <a:ext cx="4000847" cy="33454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17577-090B-B8DF-A368-0C9E302A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Operators   Example  	  Same As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=     	  a = 2		a =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+=	a +=2			a = a+2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-=		a -=2			a = a-2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*=  	a  *=2			a = a*2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/=	a /=2			a = a/2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**=	a **=2		a = a**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%=	a %=2			a = a % 2</a:t>
            </a:r>
          </a:p>
        </p:txBody>
      </p:sp>
    </p:spTree>
    <p:extLst>
      <p:ext uri="{BB962C8B-B14F-4D97-AF65-F5344CB8AC3E}">
        <p14:creationId xmlns:p14="http://schemas.microsoft.com/office/powerpoint/2010/main" val="332813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1CBF-1AD1-30D5-D1AD-3EA17701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Parallel Assignment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3A22BC-9C61-AB6F-5C1D-492D96D0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2136335"/>
            <a:ext cx="4513262" cy="22837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E1B6B-86E8-716B-9440-75EA6EFA0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endParaRPr lang="en-US" sz="1000" dirty="0"/>
          </a:p>
          <a:p>
            <a:r>
              <a:rPr lang="en-US" sz="1000" dirty="0" err="1"/>
              <a:t>a,b</a:t>
            </a:r>
            <a:r>
              <a:rPr lang="en-US" sz="1000" dirty="0"/>
              <a:t> = ၄,၅ </a:t>
            </a:r>
            <a:r>
              <a:rPr lang="en-US" sz="1000" dirty="0" err="1"/>
              <a:t>ဟု</a:t>
            </a:r>
            <a:r>
              <a:rPr lang="en-US" sz="1000" dirty="0"/>
              <a:t> </a:t>
            </a:r>
            <a:r>
              <a:rPr lang="en-US" sz="1000" dirty="0" err="1"/>
              <a:t>ဆိုရာတွင</a:t>
            </a:r>
            <a:r>
              <a:rPr lang="en-US" sz="1000" dirty="0"/>
              <a:t>် assign </a:t>
            </a:r>
            <a:r>
              <a:rPr lang="en-US" sz="1000" dirty="0" err="1"/>
              <a:t>လုပ်ထားသော</a:t>
            </a:r>
            <a:r>
              <a:rPr lang="en-US" sz="1000" dirty="0"/>
              <a:t> array </a:t>
            </a:r>
            <a:r>
              <a:rPr lang="en-US" sz="1000" dirty="0" err="1"/>
              <a:t>ထဲတွင</a:t>
            </a:r>
            <a:r>
              <a:rPr lang="en-US" sz="1000" dirty="0"/>
              <a:t>် a </a:t>
            </a:r>
            <a:r>
              <a:rPr lang="en-US" sz="1000" dirty="0" err="1"/>
              <a:t>နေရာတွင</a:t>
            </a:r>
            <a:r>
              <a:rPr lang="en-US" sz="1000" dirty="0"/>
              <a:t>် 4 </a:t>
            </a:r>
            <a:r>
              <a:rPr lang="en-US" sz="1000" dirty="0" err="1"/>
              <a:t>ဝင်သွားပြီး</a:t>
            </a:r>
            <a:r>
              <a:rPr lang="en-US" sz="1000" dirty="0"/>
              <a:t>  b </a:t>
            </a:r>
            <a:r>
              <a:rPr lang="en-US" sz="1000" dirty="0" err="1"/>
              <a:t>နေရာတွင</a:t>
            </a:r>
            <a:r>
              <a:rPr lang="en-US" sz="1000" dirty="0"/>
              <a:t>် ၅ ‌ </a:t>
            </a:r>
            <a:r>
              <a:rPr lang="en-US" sz="1000" dirty="0" err="1"/>
              <a:t>ဝင်သွားသည</a:t>
            </a:r>
            <a:r>
              <a:rPr lang="en-US" sz="1000" dirty="0"/>
              <a:t>်</a:t>
            </a:r>
          </a:p>
          <a:p>
            <a:r>
              <a:rPr lang="en-US" sz="1000" dirty="0" err="1"/>
              <a:t>ထိုသို</a:t>
            </a:r>
            <a:r>
              <a:rPr lang="en-US" sz="1000" dirty="0"/>
              <a:t> assign </a:t>
            </a:r>
            <a:r>
              <a:rPr lang="en-US" sz="1000" dirty="0" err="1"/>
              <a:t>လုပ်ရာတွင</a:t>
            </a:r>
            <a:r>
              <a:rPr lang="en-US" sz="1000" dirty="0"/>
              <a:t>် </a:t>
            </a:r>
            <a:r>
              <a:rPr lang="en-US" sz="1000" dirty="0" err="1"/>
              <a:t>ထူးခြား</a:t>
            </a:r>
            <a:r>
              <a:rPr lang="en-US" sz="1000" dirty="0"/>
              <a:t> </a:t>
            </a:r>
            <a:r>
              <a:rPr lang="en-US" sz="1000" dirty="0" err="1"/>
              <a:t>ချက်ရှိပါသည</a:t>
            </a:r>
            <a:r>
              <a:rPr lang="en-US" sz="1000" dirty="0"/>
              <a:t>်</a:t>
            </a:r>
          </a:p>
          <a:p>
            <a:r>
              <a:rPr lang="en-US" sz="1000" dirty="0" err="1"/>
              <a:t>ပုံတွင</a:t>
            </a:r>
            <a:r>
              <a:rPr lang="en-US" sz="1000" dirty="0"/>
              <a:t>် </a:t>
            </a:r>
            <a:r>
              <a:rPr lang="en-US" sz="1000" dirty="0" err="1"/>
              <a:t>ပြထား</a:t>
            </a:r>
            <a:r>
              <a:rPr lang="en-US" sz="1000" dirty="0"/>
              <a:t> </a:t>
            </a:r>
            <a:r>
              <a:rPr lang="en-US" sz="1000" dirty="0" err="1"/>
              <a:t>သော</a:t>
            </a:r>
            <a:r>
              <a:rPr lang="en-US" sz="1000" dirty="0"/>
              <a:t> </a:t>
            </a:r>
            <a:r>
              <a:rPr lang="en-US" sz="1000" dirty="0" err="1"/>
              <a:t>နေရာတွင</a:t>
            </a:r>
            <a:r>
              <a:rPr lang="en-US" sz="1000" dirty="0"/>
              <a:t>်</a:t>
            </a:r>
          </a:p>
          <a:p>
            <a:r>
              <a:rPr lang="en-US" sz="1000" dirty="0" err="1"/>
              <a:t>a,b</a:t>
            </a:r>
            <a:r>
              <a:rPr lang="en-US" sz="1000" dirty="0"/>
              <a:t> = [1,2,3] </a:t>
            </a:r>
            <a:r>
              <a:rPr lang="en-US" sz="1000" dirty="0" err="1"/>
              <a:t>ဟု</a:t>
            </a:r>
            <a:r>
              <a:rPr lang="en-US" sz="1000" dirty="0"/>
              <a:t> </a:t>
            </a:r>
            <a:r>
              <a:rPr lang="en-US" sz="1000" dirty="0" err="1"/>
              <a:t>ဆိုရာတွင</a:t>
            </a:r>
            <a:r>
              <a:rPr lang="en-US" sz="1000" dirty="0"/>
              <a:t>် ၁ </a:t>
            </a:r>
            <a:r>
              <a:rPr lang="en-US" sz="1000" dirty="0" err="1"/>
              <a:t>နှင</a:t>
            </a:r>
            <a:r>
              <a:rPr lang="en-US" sz="1000" dirty="0"/>
              <a:t>့် ၂ </a:t>
            </a:r>
            <a:r>
              <a:rPr lang="en-US" sz="1000" dirty="0" err="1"/>
              <a:t>အတွက</a:t>
            </a:r>
            <a:r>
              <a:rPr lang="en-US" sz="1000" dirty="0"/>
              <a:t>် </a:t>
            </a:r>
            <a:r>
              <a:rPr lang="en-US" sz="1000" dirty="0" err="1"/>
              <a:t>a,b</a:t>
            </a:r>
            <a:r>
              <a:rPr lang="en-US" sz="1000" dirty="0"/>
              <a:t> </a:t>
            </a:r>
            <a:r>
              <a:rPr lang="en-US" sz="1000" dirty="0" err="1"/>
              <a:t>တို့အသီးသီး</a:t>
            </a:r>
            <a:r>
              <a:rPr lang="en-US" sz="1000" dirty="0"/>
              <a:t> </a:t>
            </a:r>
            <a:r>
              <a:rPr lang="en-US" sz="1000" dirty="0" err="1"/>
              <a:t>နေရာယူ</a:t>
            </a:r>
            <a:r>
              <a:rPr lang="en-US" sz="1000" dirty="0"/>
              <a:t> </a:t>
            </a:r>
            <a:r>
              <a:rPr lang="en-US" sz="1000" dirty="0" err="1"/>
              <a:t>သွားကြသော်လည်း</a:t>
            </a:r>
            <a:r>
              <a:rPr lang="en-US" sz="1000" dirty="0"/>
              <a:t> 3 </a:t>
            </a:r>
            <a:r>
              <a:rPr lang="en-US" sz="1000" dirty="0" err="1"/>
              <a:t>အတွက</a:t>
            </a:r>
            <a:r>
              <a:rPr lang="en-US" sz="1000" dirty="0"/>
              <a:t>် </a:t>
            </a:r>
            <a:r>
              <a:rPr lang="en-US" sz="1000" dirty="0" err="1"/>
              <a:t>မူ</a:t>
            </a:r>
            <a:r>
              <a:rPr lang="en-US" sz="1000" dirty="0"/>
              <a:t> </a:t>
            </a:r>
            <a:r>
              <a:rPr lang="en-US" sz="1000" dirty="0" err="1"/>
              <a:t>မည်သည</a:t>
            </a:r>
            <a:r>
              <a:rPr lang="en-US" sz="1000" dirty="0"/>
              <a:t>့် variable မျှ assign </a:t>
            </a:r>
            <a:r>
              <a:rPr lang="en-US" sz="1000" dirty="0" err="1"/>
              <a:t>ယူသွားခြင်း</a:t>
            </a:r>
            <a:r>
              <a:rPr lang="en-US" sz="1000" dirty="0"/>
              <a:t> </a:t>
            </a:r>
            <a:r>
              <a:rPr lang="en-US" sz="1000" dirty="0" err="1"/>
              <a:t>မရှိတော့ချေ</a:t>
            </a:r>
            <a:r>
              <a:rPr lang="en-US" sz="1000" dirty="0"/>
              <a:t> </a:t>
            </a:r>
          </a:p>
          <a:p>
            <a:r>
              <a:rPr lang="en-US" sz="1000" dirty="0" err="1"/>
              <a:t>အထက</a:t>
            </a:r>
            <a:r>
              <a:rPr lang="en-US" sz="1000" dirty="0"/>
              <a:t>် ပါ ပြဿ</a:t>
            </a:r>
            <a:r>
              <a:rPr lang="en-US" sz="1000" dirty="0" err="1"/>
              <a:t>နာ</a:t>
            </a:r>
            <a:r>
              <a:rPr lang="en-US" sz="1000" dirty="0"/>
              <a:t> </a:t>
            </a:r>
            <a:r>
              <a:rPr lang="en-US" sz="1000" dirty="0" err="1"/>
              <a:t>ကို</a:t>
            </a:r>
            <a:r>
              <a:rPr lang="en-US" sz="1000" dirty="0"/>
              <a:t> </a:t>
            </a:r>
            <a:r>
              <a:rPr lang="en-US" sz="1000" dirty="0" err="1"/>
              <a:t>ဖြေရှင်းနိုင်သော</a:t>
            </a:r>
            <a:r>
              <a:rPr lang="en-US" sz="1000" dirty="0"/>
              <a:t> </a:t>
            </a:r>
            <a:r>
              <a:rPr lang="en-US" sz="1000" dirty="0" err="1"/>
              <a:t>နည်းလမ်း</a:t>
            </a:r>
            <a:r>
              <a:rPr lang="en-US" sz="1000" dirty="0"/>
              <a:t> </a:t>
            </a:r>
            <a:r>
              <a:rPr lang="en-US" sz="1000" dirty="0" err="1"/>
              <a:t>ရှိပေသည</a:t>
            </a:r>
            <a:r>
              <a:rPr lang="en-US" sz="1000" dirty="0"/>
              <a:t>် </a:t>
            </a:r>
            <a:r>
              <a:rPr lang="en-US" sz="1000" dirty="0" err="1"/>
              <a:t>ယင်းမှာ</a:t>
            </a:r>
            <a:endParaRPr lang="en-US" sz="1000" dirty="0"/>
          </a:p>
          <a:p>
            <a:r>
              <a:rPr lang="en-US" sz="1000" dirty="0" err="1"/>
              <a:t>a,b</a:t>
            </a:r>
            <a:r>
              <a:rPr lang="en-US" sz="1000" dirty="0"/>
              <a:t>, * c = [1,2,3,4] </a:t>
            </a:r>
            <a:r>
              <a:rPr lang="en-US" sz="1000" dirty="0" err="1"/>
              <a:t>ဆိုသော</a:t>
            </a:r>
            <a:r>
              <a:rPr lang="en-US" sz="1000" dirty="0"/>
              <a:t> variable ၃ </a:t>
            </a:r>
            <a:r>
              <a:rPr lang="en-US" sz="1000" dirty="0" err="1"/>
              <a:t>ခုဖြင</a:t>
            </a:r>
            <a:r>
              <a:rPr lang="en-US" sz="1000" dirty="0"/>
              <a:t>့် assign </a:t>
            </a:r>
            <a:r>
              <a:rPr lang="en-US" sz="1000" dirty="0" err="1"/>
              <a:t>လုပ်ခဲ့သော်လည်း</a:t>
            </a:r>
            <a:r>
              <a:rPr lang="en-US" sz="1000" dirty="0"/>
              <a:t> </a:t>
            </a:r>
            <a:r>
              <a:rPr lang="en-US" sz="1000" dirty="0" err="1"/>
              <a:t>a,b</a:t>
            </a:r>
            <a:r>
              <a:rPr lang="en-US" sz="1000" dirty="0"/>
              <a:t> </a:t>
            </a:r>
            <a:r>
              <a:rPr lang="en-US" sz="1000" dirty="0" err="1"/>
              <a:t>သည</a:t>
            </a:r>
            <a:r>
              <a:rPr lang="en-US" sz="1000" dirty="0"/>
              <a:t>် </a:t>
            </a:r>
            <a:r>
              <a:rPr lang="en-US" sz="1000" dirty="0" err="1"/>
              <a:t>နေရာ</a:t>
            </a:r>
            <a:r>
              <a:rPr lang="en-US" sz="1000" dirty="0"/>
              <a:t> </a:t>
            </a:r>
            <a:r>
              <a:rPr lang="en-US" sz="1000" dirty="0" err="1"/>
              <a:t>အသီးသီး</a:t>
            </a:r>
            <a:r>
              <a:rPr lang="en-US" sz="1000" dirty="0"/>
              <a:t> </a:t>
            </a:r>
            <a:r>
              <a:rPr lang="en-US" sz="1000" dirty="0" err="1"/>
              <a:t>ယူသွား</a:t>
            </a:r>
            <a:r>
              <a:rPr lang="en-US" sz="1000" dirty="0"/>
              <a:t> </a:t>
            </a:r>
            <a:r>
              <a:rPr lang="en-US" sz="1000" dirty="0" err="1"/>
              <a:t>ကြပြီး</a:t>
            </a:r>
            <a:r>
              <a:rPr lang="en-US" sz="1000" dirty="0"/>
              <a:t>  *c </a:t>
            </a:r>
            <a:r>
              <a:rPr lang="en-US" sz="1000" dirty="0" err="1"/>
              <a:t>ဟု</a:t>
            </a:r>
            <a:r>
              <a:rPr lang="en-US" sz="1000" dirty="0"/>
              <a:t> assign </a:t>
            </a:r>
            <a:r>
              <a:rPr lang="en-US" sz="1000" dirty="0" err="1"/>
              <a:t>လုပ်ထားသော</a:t>
            </a:r>
            <a:r>
              <a:rPr lang="en-US" sz="1000" dirty="0"/>
              <a:t> </a:t>
            </a:r>
            <a:r>
              <a:rPr lang="en-US" sz="1000" dirty="0" err="1"/>
              <a:t>ကြောင</a:t>
            </a:r>
            <a:r>
              <a:rPr lang="en-US" sz="1000" dirty="0"/>
              <a:t>့် c </a:t>
            </a:r>
            <a:r>
              <a:rPr lang="en-US" sz="1000" dirty="0" err="1"/>
              <a:t>သည</a:t>
            </a:r>
            <a:r>
              <a:rPr lang="en-US" sz="1000" dirty="0"/>
              <a:t>် </a:t>
            </a:r>
            <a:r>
              <a:rPr lang="en-US" sz="1000" dirty="0" err="1"/>
              <a:t>လက်ကျန</a:t>
            </a:r>
            <a:r>
              <a:rPr lang="en-US" sz="1000" dirty="0"/>
              <a:t>် array </a:t>
            </a:r>
            <a:r>
              <a:rPr lang="en-US" sz="1000" dirty="0" err="1"/>
              <a:t>အတွင်းရှိ</a:t>
            </a:r>
            <a:r>
              <a:rPr lang="en-US" sz="1000" dirty="0"/>
              <a:t> </a:t>
            </a:r>
            <a:r>
              <a:rPr lang="en-US" sz="1000" dirty="0" err="1"/>
              <a:t>အခန်းများအား</a:t>
            </a:r>
            <a:r>
              <a:rPr lang="en-US" sz="1000" dirty="0"/>
              <a:t> </a:t>
            </a:r>
            <a:r>
              <a:rPr lang="en-US" sz="1000" dirty="0" err="1"/>
              <a:t>နေရာယူသွားကြပေသည</a:t>
            </a:r>
            <a:r>
              <a:rPr lang="en-US" sz="1000" dirty="0"/>
              <a:t>်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4191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46A5-782E-A48C-26CB-6C48DA1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E6F83-B365-40E3-D449-B807F81E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 &gt;	Greater Than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&lt;	Less Than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&gt;=	Greater Than Equal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&lt;=	Less Than Equal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&lt;=&gt;	Combined Comparison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===	Case Equality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.</a:t>
            </a:r>
            <a:r>
              <a:rPr lang="en-US" dirty="0" err="1"/>
              <a:t>eql</a:t>
            </a:r>
            <a:r>
              <a:rPr lang="en-US" dirty="0"/>
              <a:t>?	Check the same type and value (It checks if the values and types of two objects are the same.)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equal? 	Check the same </a:t>
            </a:r>
            <a:r>
              <a:rPr lang="en-US" dirty="0" err="1"/>
              <a:t>object_id</a:t>
            </a:r>
            <a:r>
              <a:rPr lang="en-US" dirty="0"/>
              <a:t> (It checks if two objects are the same object in memory.)</a:t>
            </a:r>
          </a:p>
          <a:p>
            <a:pPr algn="just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603029-6638-A171-C4EF-222DAA5E7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72" y="975995"/>
            <a:ext cx="4405948" cy="2162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51CD82-3FAD-7899-9817-2185139DC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8102"/>
            <a:ext cx="5801247" cy="2550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504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51CD-8893-4024-C3F1-C9234AD8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AFB0A0-CD45-70AB-ACCB-6739BA624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2573904"/>
            <a:ext cx="4513262" cy="14085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4F473-65E7-7A23-F44E-1A6B14D2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and	True If both operands are true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or	True if either operands are true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not	Ture if operands is false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&amp;&amp;	True if both operands are non-zero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||	True if either of the operands are false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!	True if operand is false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7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806F-981B-1101-0889-9B6BB111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Special Operators and Ordering Operator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A04428-659E-7AB5-D607-8F07D6579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05" y="457200"/>
            <a:ext cx="5195696" cy="21343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7D5C-E430-4988-D1F3-AABFA297D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900" dirty="0">
                <a:latin typeface="Arial Narrow" panose="020B0606020202030204" pitchFamily="34" charset="0"/>
              </a:rPr>
              <a:t>(1..5) </a:t>
            </a:r>
            <a:r>
              <a:rPr lang="en-US" sz="900" dirty="0" err="1">
                <a:latin typeface="Arial Narrow" panose="020B0606020202030204" pitchFamily="34" charset="0"/>
              </a:rPr>
              <a:t>တွင</a:t>
            </a:r>
            <a:r>
              <a:rPr lang="en-US" sz="900" dirty="0">
                <a:latin typeface="Arial Narrow" panose="020B0606020202030204" pitchFamily="34" charset="0"/>
              </a:rPr>
              <a:t>်  ၁ မှ ၅ </a:t>
            </a:r>
            <a:r>
              <a:rPr lang="en-US" sz="900" dirty="0" err="1">
                <a:latin typeface="Arial Narrow" panose="020B0606020202030204" pitchFamily="34" charset="0"/>
              </a:rPr>
              <a:t>ဟု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ဆို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လိုပြီး</a:t>
            </a:r>
            <a:r>
              <a:rPr lang="en-US" sz="900" dirty="0">
                <a:latin typeface="Arial Narrow" panose="020B0606020202030204" pitchFamily="34" charset="0"/>
              </a:rPr>
              <a:t> (1…5) </a:t>
            </a:r>
            <a:r>
              <a:rPr lang="en-US" sz="900" dirty="0" err="1">
                <a:latin typeface="Arial Narrow" panose="020B0606020202030204" pitchFamily="34" charset="0"/>
              </a:rPr>
              <a:t>တွင</a:t>
            </a:r>
            <a:r>
              <a:rPr lang="en-US" sz="900" dirty="0">
                <a:latin typeface="Arial Narrow" panose="020B0606020202030204" pitchFamily="34" charset="0"/>
              </a:rPr>
              <a:t>် ၁ မှ ၄ </a:t>
            </a:r>
            <a:r>
              <a:rPr lang="en-US" sz="900" dirty="0" err="1">
                <a:latin typeface="Arial Narrow" panose="020B0606020202030204" pitchFamily="34" charset="0"/>
              </a:rPr>
              <a:t>နေရာ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ထိသာ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ဖော်ပြသည</a:t>
            </a:r>
            <a:r>
              <a:rPr lang="en-US" sz="900" dirty="0">
                <a:latin typeface="Arial Narrow" panose="020B0606020202030204" pitchFamily="34" charset="0"/>
              </a:rPr>
              <a:t>် .</a:t>
            </a:r>
            <a:r>
              <a:rPr lang="en-US" sz="900" dirty="0" err="1">
                <a:latin typeface="Arial Narrow" panose="020B0606020202030204" pitchFamily="34" charset="0"/>
              </a:rPr>
              <a:t>to_a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ဟုသည</a:t>
            </a:r>
            <a:r>
              <a:rPr lang="en-US" sz="900" dirty="0">
                <a:latin typeface="Arial Narrow" panose="020B0606020202030204" pitchFamily="34" charset="0"/>
              </a:rPr>
              <a:t>် </a:t>
            </a:r>
            <a:r>
              <a:rPr lang="en-US" sz="900" dirty="0" err="1">
                <a:latin typeface="Arial Narrow" panose="020B0606020202030204" pitchFamily="34" charset="0"/>
              </a:rPr>
              <a:t>မှာ</a:t>
            </a:r>
            <a:r>
              <a:rPr lang="en-US" sz="900" dirty="0">
                <a:latin typeface="Arial Narrow" panose="020B0606020202030204" pitchFamily="34" charset="0"/>
              </a:rPr>
              <a:t> to array </a:t>
            </a:r>
            <a:r>
              <a:rPr lang="en-US" sz="900" dirty="0" err="1">
                <a:latin typeface="Arial Narrow" panose="020B0606020202030204" pitchFamily="34" charset="0"/>
              </a:rPr>
              <a:t>ဖြစ်ပြီး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ယင်းနေရာတွင</a:t>
            </a:r>
            <a:r>
              <a:rPr lang="en-US" sz="900" dirty="0">
                <a:latin typeface="Arial Narrow" panose="020B0606020202030204" pitchFamily="34" charset="0"/>
              </a:rPr>
              <a:t>် </a:t>
            </a:r>
            <a:r>
              <a:rPr lang="en-US" sz="900" dirty="0" err="1">
                <a:latin typeface="Arial Narrow" panose="020B0606020202030204" pitchFamily="34" charset="0"/>
              </a:rPr>
              <a:t>များစွာ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သော</a:t>
            </a:r>
            <a:r>
              <a:rPr lang="en-US" sz="900" dirty="0">
                <a:latin typeface="Arial Narrow" panose="020B0606020202030204" pitchFamily="34" charset="0"/>
              </a:rPr>
              <a:t> operator </a:t>
            </a:r>
            <a:r>
              <a:rPr lang="en-US" sz="900" dirty="0" err="1">
                <a:latin typeface="Arial Narrow" panose="020B0606020202030204" pitchFamily="34" charset="0"/>
              </a:rPr>
              <a:t>များ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ပါဝင်နိုင်ပါသည</a:t>
            </a:r>
            <a:r>
              <a:rPr lang="en-US" sz="900" dirty="0">
                <a:latin typeface="Arial Narrow" panose="020B0606020202030204" pitchFamily="34" charset="0"/>
              </a:rPr>
              <a:t>်</a:t>
            </a:r>
          </a:p>
          <a:p>
            <a:r>
              <a:rPr lang="en-US" sz="900" dirty="0" err="1">
                <a:latin typeface="Arial Narrow" panose="020B0606020202030204" pitchFamily="34" charset="0"/>
              </a:rPr>
              <a:t>Eg.</a:t>
            </a:r>
            <a:r>
              <a:rPr lang="en-US" sz="900" dirty="0">
                <a:latin typeface="Arial Narrow" panose="020B0606020202030204" pitchFamily="34" charset="0"/>
              </a:rPr>
              <a:t> .</a:t>
            </a:r>
            <a:r>
              <a:rPr lang="en-US" sz="900" dirty="0" err="1">
                <a:latin typeface="Arial Narrow" panose="020B0606020202030204" pitchFamily="34" charset="0"/>
              </a:rPr>
              <a:t>to_a</a:t>
            </a:r>
            <a:r>
              <a:rPr lang="en-US" sz="900" dirty="0">
                <a:latin typeface="Arial Narrow" panose="020B0606020202030204" pitchFamily="34" charset="0"/>
              </a:rPr>
              <a:t>, .</a:t>
            </a:r>
            <a:r>
              <a:rPr lang="en-US" sz="900" dirty="0" err="1">
                <a:latin typeface="Arial Narrow" panose="020B0606020202030204" pitchFamily="34" charset="0"/>
              </a:rPr>
              <a:t>to_arr</a:t>
            </a:r>
            <a:r>
              <a:rPr lang="en-US" sz="900" dirty="0">
                <a:latin typeface="Arial Narrow" panose="020B0606020202030204" pitchFamily="34" charset="0"/>
              </a:rPr>
              <a:t>, .</a:t>
            </a:r>
            <a:r>
              <a:rPr lang="en-US" sz="900" dirty="0" err="1">
                <a:latin typeface="Arial Narrow" panose="020B0606020202030204" pitchFamily="34" charset="0"/>
              </a:rPr>
              <a:t>to_c</a:t>
            </a:r>
            <a:r>
              <a:rPr lang="en-US" sz="900" dirty="0">
                <a:latin typeface="Arial Narrow" panose="020B0606020202030204" pitchFamily="34" charset="0"/>
              </a:rPr>
              <a:t>, .</a:t>
            </a:r>
            <a:r>
              <a:rPr lang="en-US" sz="900" dirty="0" err="1">
                <a:latin typeface="Arial Narrow" panose="020B0606020202030204" pitchFamily="34" charset="0"/>
              </a:rPr>
              <a:t>to_f</a:t>
            </a:r>
            <a:r>
              <a:rPr lang="en-US" sz="900" dirty="0">
                <a:latin typeface="Arial Narrow" panose="020B0606020202030204" pitchFamily="34" charset="0"/>
              </a:rPr>
              <a:t>, .</a:t>
            </a:r>
            <a:r>
              <a:rPr lang="en-US" sz="900" dirty="0" err="1">
                <a:latin typeface="Arial Narrow" panose="020B0606020202030204" pitchFamily="34" charset="0"/>
              </a:rPr>
              <a:t>to_enum</a:t>
            </a:r>
            <a:r>
              <a:rPr lang="en-US" sz="900" dirty="0">
                <a:latin typeface="Arial Narrow" panose="020B0606020202030204" pitchFamily="34" charset="0"/>
              </a:rPr>
              <a:t>, .</a:t>
            </a:r>
            <a:r>
              <a:rPr lang="en-US" sz="900" dirty="0" err="1">
                <a:latin typeface="Arial Narrow" panose="020B0606020202030204" pitchFamily="34" charset="0"/>
              </a:rPr>
              <a:t>to_s</a:t>
            </a:r>
            <a:r>
              <a:rPr lang="en-US" sz="900" dirty="0">
                <a:latin typeface="Arial Narrow" panose="020B0606020202030204" pitchFamily="34" charset="0"/>
              </a:rPr>
              <a:t>, .</a:t>
            </a:r>
            <a:r>
              <a:rPr lang="en-US" sz="900" dirty="0" err="1">
                <a:latin typeface="Arial Narrow" panose="020B0606020202030204" pitchFamily="34" charset="0"/>
              </a:rPr>
              <a:t>to_str</a:t>
            </a:r>
            <a:r>
              <a:rPr lang="en-US" sz="900" dirty="0">
                <a:latin typeface="Arial Narrow" panose="020B0606020202030204" pitchFamily="34" charset="0"/>
              </a:rPr>
              <a:t>, .</a:t>
            </a:r>
            <a:r>
              <a:rPr lang="en-US" sz="900" dirty="0" err="1">
                <a:latin typeface="Arial Narrow" panose="020B0606020202030204" pitchFamily="34" charset="0"/>
              </a:rPr>
              <a:t>to_sym</a:t>
            </a:r>
            <a:r>
              <a:rPr lang="en-US" sz="900" dirty="0">
                <a:latin typeface="Arial Narrow" panose="020B0606020202030204" pitchFamily="34" charset="0"/>
              </a:rPr>
              <a:t>, .</a:t>
            </a:r>
            <a:r>
              <a:rPr lang="en-US" sz="900" dirty="0" err="1">
                <a:latin typeface="Arial Narrow" panose="020B0606020202030204" pitchFamily="34" charset="0"/>
              </a:rPr>
              <a:t>to_i</a:t>
            </a:r>
            <a:r>
              <a:rPr lang="en-US" sz="900" dirty="0">
                <a:latin typeface="Arial Narrow" panose="020B0606020202030204" pitchFamily="34" charset="0"/>
              </a:rPr>
              <a:t>, .</a:t>
            </a:r>
            <a:r>
              <a:rPr lang="en-US" sz="900" dirty="0" err="1">
                <a:latin typeface="Arial Narrow" panose="020B0606020202030204" pitchFamily="34" charset="0"/>
              </a:rPr>
              <a:t>to_r</a:t>
            </a:r>
            <a:r>
              <a:rPr lang="en-US" sz="900" dirty="0">
                <a:latin typeface="Arial Narrow" panose="020B0606020202030204" pitchFamily="34" charset="0"/>
              </a:rPr>
              <a:t>.. </a:t>
            </a:r>
            <a:r>
              <a:rPr lang="en-US" sz="900" dirty="0" err="1">
                <a:latin typeface="Arial Narrow" panose="020B0606020202030204" pitchFamily="34" charset="0"/>
              </a:rPr>
              <a:t>စသဖြင</a:t>
            </a:r>
            <a:r>
              <a:rPr lang="en-US" sz="900" dirty="0">
                <a:latin typeface="Arial Narrow" panose="020B0606020202030204" pitchFamily="34" charset="0"/>
              </a:rPr>
              <a:t>့် </a:t>
            </a:r>
            <a:r>
              <a:rPr lang="en-US" sz="900" dirty="0" err="1">
                <a:latin typeface="Arial Narrow" panose="020B0606020202030204" pitchFamily="34" charset="0"/>
              </a:rPr>
              <a:t>ရှိပါသည</a:t>
            </a:r>
            <a:r>
              <a:rPr lang="en-US" sz="900" dirty="0">
                <a:latin typeface="Arial Narrow" panose="020B0606020202030204" pitchFamily="34" charset="0"/>
              </a:rPr>
              <a:t>်</a:t>
            </a:r>
          </a:p>
          <a:p>
            <a:endParaRPr lang="en-US" sz="900" dirty="0">
              <a:latin typeface="Arial Narrow" panose="020B0606020202030204" pitchFamily="34" charset="0"/>
            </a:endParaRPr>
          </a:p>
          <a:p>
            <a:endParaRPr lang="en-US" sz="900" dirty="0">
              <a:latin typeface="Arial Narrow" panose="020B0606020202030204" pitchFamily="34" charset="0"/>
            </a:endParaRPr>
          </a:p>
          <a:p>
            <a:r>
              <a:rPr lang="en-US" sz="900" dirty="0">
                <a:latin typeface="Arial Narrow" panose="020B0606020202030204" pitchFamily="34" charset="0"/>
              </a:rPr>
              <a:t>Ordering Operator </a:t>
            </a:r>
            <a:r>
              <a:rPr lang="en-US" sz="900" dirty="0" err="1">
                <a:latin typeface="Arial Narrow" panose="020B0606020202030204" pitchFamily="34" charset="0"/>
              </a:rPr>
              <a:t>ဆိုသည်မှာ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ပုံတွင</a:t>
            </a:r>
            <a:r>
              <a:rPr lang="en-US" sz="900" dirty="0">
                <a:latin typeface="Arial Narrow" panose="020B0606020202030204" pitchFamily="34" charset="0"/>
              </a:rPr>
              <a:t>် </a:t>
            </a:r>
            <a:r>
              <a:rPr lang="en-US" sz="900" dirty="0" err="1">
                <a:latin typeface="Arial Narrow" panose="020B0606020202030204" pitchFamily="34" charset="0"/>
              </a:rPr>
              <a:t>ဖော်ပြထားသည</a:t>
            </a:r>
            <a:r>
              <a:rPr lang="en-US" sz="900" dirty="0">
                <a:latin typeface="Arial Narrow" panose="020B0606020202030204" pitchFamily="34" charset="0"/>
              </a:rPr>
              <a:t>့် </a:t>
            </a:r>
            <a:r>
              <a:rPr lang="en-US" sz="900" dirty="0" err="1">
                <a:latin typeface="Arial Narrow" panose="020B0606020202030204" pitchFamily="34" charset="0"/>
              </a:rPr>
              <a:t>အတိုင်း</a:t>
            </a:r>
            <a:r>
              <a:rPr lang="en-US" sz="900" dirty="0">
                <a:latin typeface="Arial Narrow" panose="020B0606020202030204" pitchFamily="34" charset="0"/>
              </a:rPr>
              <a:t> () </a:t>
            </a:r>
            <a:r>
              <a:rPr lang="en-US" sz="900" dirty="0" err="1">
                <a:latin typeface="Arial Narrow" panose="020B0606020202030204" pitchFamily="34" charset="0"/>
              </a:rPr>
              <a:t>ဟူ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သော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မပ</a:t>
            </a:r>
            <a:r>
              <a:rPr lang="en-US" sz="900" dirty="0">
                <a:latin typeface="Arial Narrow" panose="020B0606020202030204" pitchFamily="34" charset="0"/>
              </a:rPr>
              <a:t>ါ ပါ က </a:t>
            </a:r>
            <a:r>
              <a:rPr lang="en-US" sz="900" dirty="0" err="1">
                <a:latin typeface="Arial Narrow" panose="020B0606020202030204" pitchFamily="34" charset="0"/>
              </a:rPr>
              <a:t>သင်ချာ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သဘောတရားအတိုင်း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ကွန်ပြူတာမ</a:t>
            </a:r>
            <a:r>
              <a:rPr lang="en-US" sz="900" dirty="0">
                <a:latin typeface="Arial Narrow" panose="020B0606020202030204" pitchFamily="34" charset="0"/>
              </a:rPr>
              <a:t>ှ </a:t>
            </a:r>
            <a:r>
              <a:rPr lang="en-US" sz="900" dirty="0" err="1">
                <a:latin typeface="Arial Narrow" panose="020B0606020202030204" pitchFamily="34" charset="0"/>
              </a:rPr>
              <a:t>လုပ်ဆောင်ပေးသွား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သော်လည်း</a:t>
            </a:r>
            <a:r>
              <a:rPr lang="en-US" sz="900" dirty="0">
                <a:latin typeface="Arial Narrow" panose="020B0606020202030204" pitchFamily="34" charset="0"/>
              </a:rPr>
              <a:t>  ()  ပါ က </a:t>
            </a:r>
            <a:r>
              <a:rPr lang="en-US" sz="900" dirty="0" err="1">
                <a:latin typeface="Arial Narrow" panose="020B0606020202030204" pitchFamily="34" charset="0"/>
              </a:rPr>
              <a:t>ယင်းအတွင်း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ရှိ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အရာ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များကို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သာ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ဥ◌ီးစွာ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လုပ်ဆောင်စေပြီးမ</a:t>
            </a:r>
            <a:r>
              <a:rPr lang="en-US" sz="900" dirty="0">
                <a:latin typeface="Arial Narrow" panose="020B0606020202030204" pitchFamily="34" charset="0"/>
              </a:rPr>
              <a:t>ှ </a:t>
            </a:r>
            <a:r>
              <a:rPr lang="en-US" sz="900" dirty="0" err="1">
                <a:latin typeface="Arial Narrow" panose="020B0606020202030204" pitchFamily="34" charset="0"/>
              </a:rPr>
              <a:t>သာ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ကျန်သည</a:t>
            </a:r>
            <a:r>
              <a:rPr lang="en-US" sz="900" dirty="0">
                <a:latin typeface="Arial Narrow" panose="020B0606020202030204" pitchFamily="34" charset="0"/>
              </a:rPr>
              <a:t>် </a:t>
            </a:r>
            <a:r>
              <a:rPr lang="en-US" sz="900" dirty="0" err="1">
                <a:latin typeface="Arial Narrow" panose="020B0606020202030204" pitchFamily="34" charset="0"/>
              </a:rPr>
              <a:t>အရာ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များကို</a:t>
            </a:r>
            <a:r>
              <a:rPr lang="en-US" sz="900" dirty="0">
                <a:latin typeface="Arial Narrow" panose="020B0606020202030204" pitchFamily="34" charset="0"/>
              </a:rPr>
              <a:t> </a:t>
            </a:r>
            <a:r>
              <a:rPr lang="en-US" sz="900" dirty="0" err="1">
                <a:latin typeface="Arial Narrow" panose="020B0606020202030204" pitchFamily="34" charset="0"/>
              </a:rPr>
              <a:t>လုပ်ဆောင်စေပါသည</a:t>
            </a:r>
            <a:r>
              <a:rPr lang="en-US" sz="900" dirty="0">
                <a:latin typeface="Arial Narrow" panose="020B0606020202030204" pitchFamily="34" charset="0"/>
              </a:rPr>
              <a:t>် </a:t>
            </a:r>
            <a:r>
              <a:rPr lang="en-US" sz="900" dirty="0" err="1">
                <a:latin typeface="Arial Narrow" panose="020B0606020202030204" pitchFamily="34" charset="0"/>
              </a:rPr>
              <a:t>တစ်နည်းအားဖြင</a:t>
            </a:r>
            <a:r>
              <a:rPr lang="en-US" sz="900" dirty="0">
                <a:latin typeface="Arial Narrow" panose="020B0606020202030204" pitchFamily="34" charset="0"/>
              </a:rPr>
              <a:t>့် () </a:t>
            </a:r>
            <a:r>
              <a:rPr lang="en-US" sz="900" dirty="0" err="1">
                <a:latin typeface="Arial Narrow" panose="020B0606020202030204" pitchFamily="34" charset="0"/>
              </a:rPr>
              <a:t>ကို</a:t>
            </a:r>
            <a:r>
              <a:rPr lang="en-US" sz="900" dirty="0">
                <a:latin typeface="Arial Narrow" panose="020B0606020202030204" pitchFamily="34" charset="0"/>
              </a:rPr>
              <a:t> main character </a:t>
            </a:r>
            <a:r>
              <a:rPr lang="en-US" sz="900" dirty="0" err="1">
                <a:latin typeface="Arial Narrow" panose="020B0606020202030204" pitchFamily="34" charset="0"/>
              </a:rPr>
              <a:t>အဖြစ</a:t>
            </a:r>
            <a:r>
              <a:rPr lang="en-US" sz="900" dirty="0">
                <a:latin typeface="Arial Narrow" panose="020B0606020202030204" pitchFamily="34" charset="0"/>
              </a:rPr>
              <a:t>် </a:t>
            </a:r>
            <a:r>
              <a:rPr lang="en-US" sz="900" dirty="0" err="1">
                <a:latin typeface="Arial Narrow" panose="020B0606020202030204" pitchFamily="34" charset="0"/>
              </a:rPr>
              <a:t>လုပ်ဆောင်စေသည</a:t>
            </a:r>
            <a:r>
              <a:rPr lang="en-US" sz="900" dirty="0">
                <a:latin typeface="Arial Narrow" panose="020B0606020202030204" pitchFamily="34" charset="0"/>
              </a:rPr>
              <a:t>်</a:t>
            </a:r>
          </a:p>
          <a:p>
            <a:endParaRPr lang="en-US" sz="900" dirty="0"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126F2-E436-5698-0B98-55F929C6C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9" y="2789626"/>
            <a:ext cx="5193792" cy="33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43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939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Arial Rounded MT Bold</vt:lpstr>
      <vt:lpstr>Trebuchet MS</vt:lpstr>
      <vt:lpstr>Wingdings</vt:lpstr>
      <vt:lpstr>Wingdings 3</vt:lpstr>
      <vt:lpstr>Facet</vt:lpstr>
      <vt:lpstr>Data Types </vt:lpstr>
      <vt:lpstr>Arithmetic Operator   </vt:lpstr>
      <vt:lpstr>Assignment Operator</vt:lpstr>
      <vt:lpstr>Parallel Assignment</vt:lpstr>
      <vt:lpstr>Comparison Operators</vt:lpstr>
      <vt:lpstr>Logical Operators</vt:lpstr>
      <vt:lpstr>Special Operators and Ordering Operator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</dc:title>
  <dc:creator>Thant sin</dc:creator>
  <cp:lastModifiedBy>Thant sin</cp:lastModifiedBy>
  <cp:revision>1</cp:revision>
  <dcterms:created xsi:type="dcterms:W3CDTF">2023-12-23T13:11:02Z</dcterms:created>
  <dcterms:modified xsi:type="dcterms:W3CDTF">2023-12-23T14:37:43Z</dcterms:modified>
</cp:coreProperties>
</file>