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  <p:sldId id="265" r:id="rId14"/>
    <p:sldId id="267" r:id="rId15"/>
    <p:sldId id="268" r:id="rId16"/>
    <p:sldId id="266" r:id="rId17"/>
    <p:sldId id="269" r:id="rId18"/>
    <p:sldId id="270" r:id="rId19"/>
    <p:sldId id="271" r:id="rId20"/>
    <p:sldId id="272" r:id="rId21"/>
    <p:sldId id="274" r:id="rId22"/>
    <p:sldId id="273" r:id="rId23"/>
    <p:sldId id="275" r:id="rId24"/>
    <p:sldId id="276" r:id="rId25"/>
    <p:sldId id="277" r:id="rId26"/>
    <p:sldId id="278" r:id="rId27"/>
    <p:sldId id="279" r:id="rId28"/>
    <p:sldId id="292" r:id="rId29"/>
    <p:sldId id="291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9" r:id="rId39"/>
    <p:sldId id="288" r:id="rId40"/>
    <p:sldId id="290" r:id="rId41"/>
    <p:sldId id="293" r:id="rId42"/>
    <p:sldId id="294" r:id="rId43"/>
    <p:sldId id="295" r:id="rId44"/>
    <p:sldId id="296" r:id="rId45"/>
    <p:sldId id="297" r:id="rId46"/>
    <p:sldId id="298" r:id="rId47"/>
    <p:sldId id="29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316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7191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294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904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48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30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5397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559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0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0736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532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6D029-C5C2-4A54-AFF0-13E169563693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97D4D8F-D0D8-4C99-8C70-41AE83092CB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459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EE78D-6401-709B-248A-B74F82E8E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EC4206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Testing &amp; Quality Assurance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1E9E9-3BDB-2A8A-3732-D856DA296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Practical Assignment: Software Testing and Quality for MERN, Spring Boot, or .NET Applications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657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0C444-695F-F868-8BBF-953D7439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4C04-2BCE-58E4-0503-48322A33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A2E59-75A6-1A53-73BF-599DE6538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TDD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Wrote above unit tests using Junit.</a:t>
            </a:r>
          </a:p>
          <a:p>
            <a:pPr lvl="1"/>
            <a:r>
              <a:rPr lang="en-US" dirty="0"/>
              <a:t>Made an intentional bug to get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/ Failing test as above.</a:t>
            </a:r>
          </a:p>
          <a:p>
            <a:pPr lvl="1"/>
            <a:r>
              <a:rPr lang="en-US" dirty="0"/>
              <a:t>Ran test and test cases failed as above.</a:t>
            </a:r>
          </a:p>
          <a:p>
            <a:pPr lvl="1"/>
            <a:r>
              <a:rPr lang="en-US" dirty="0"/>
              <a:t>Commented </a:t>
            </a:r>
            <a:r>
              <a:rPr lang="en-US" dirty="0" err="1"/>
              <a:t>erro</a:t>
            </a:r>
            <a:r>
              <a:rPr lang="en-US" dirty="0"/>
              <a:t>-some code and added correct code (REFACTORED) as below.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286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A1F30-73CE-843C-ED50-E8B89C46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0090-0AC2-87EC-FD97-B136B6055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0E1F9-CE80-E640-9359-1C28B6FA8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904" y="171815"/>
            <a:ext cx="9153144" cy="6512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7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D5F66-47A7-496B-5A6D-49BA4FA4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E66B4-FF23-292E-D77B-ED37ECA8E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43AF9-8625-9C8B-FD43-5DF12DA9B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TDD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Wrote above unit tests using Junit.</a:t>
            </a:r>
          </a:p>
          <a:p>
            <a:pPr lvl="1"/>
            <a:r>
              <a:rPr lang="en-US" dirty="0"/>
              <a:t>Made an intentional bug to get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/ Failing test as above.</a:t>
            </a:r>
          </a:p>
          <a:p>
            <a:pPr lvl="1"/>
            <a:r>
              <a:rPr lang="en-US" dirty="0"/>
              <a:t>Ran test and test cases failed as above.</a:t>
            </a:r>
          </a:p>
          <a:p>
            <a:pPr lvl="1"/>
            <a:r>
              <a:rPr lang="en-US" dirty="0"/>
              <a:t>Commented </a:t>
            </a:r>
            <a:r>
              <a:rPr lang="en-US" dirty="0" err="1"/>
              <a:t>erro</a:t>
            </a:r>
            <a:r>
              <a:rPr lang="en-US" dirty="0"/>
              <a:t>-some code and added correct code (REFACTORED) as above.</a:t>
            </a:r>
          </a:p>
          <a:p>
            <a:pPr lvl="1"/>
            <a:r>
              <a:rPr lang="en-US" dirty="0"/>
              <a:t>Re-ran test and all test cases have passed like below (</a:t>
            </a:r>
            <a:r>
              <a:rPr lang="en-US" dirty="0">
                <a:solidFill>
                  <a:srgbClr val="00B050"/>
                </a:solidFill>
              </a:rPr>
              <a:t>GREEN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10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D7B89-6CD5-4548-A7B0-32ADDAFC3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D9B3-F8C9-0801-D621-DABEF843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F791D-BB37-BAFF-209B-82BEFFEEC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83" y="153286"/>
            <a:ext cx="8742327" cy="655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344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359C4-16AE-4A04-C696-77E0D6B61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1261-CE35-4403-F323-6BA5770CE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F499F-70CF-EB6D-D836-3F0A40E39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BDD – Behavior Driven Development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User scenarios were written in Gherkin as below.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65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6F0D-6177-F503-84DB-1ADAAFC36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41E7A-ECC4-CB20-3DB3-158619E1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7E652-AD01-C391-B1D3-468411F6C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79" y="347472"/>
            <a:ext cx="10486798" cy="6044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49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AA76B-8117-0E66-9FB1-5A1A596F6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9BDD-88D7-E006-A6DC-7E679261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Test-Driven Development (TDD) &amp; Behavior-Driven Development (BDD)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7E1C-78DD-E4BA-F9B8-895E1DF60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BDD – Behavior Driven Development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User scenarios were written in Gherkin as above.</a:t>
            </a:r>
          </a:p>
          <a:p>
            <a:pPr lvl="1"/>
            <a:r>
              <a:rPr lang="en-US" dirty="0"/>
              <a:t>Following Cucumber tests were written.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098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574B5-D7EE-4450-FCB4-D86731F6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DA2F1-6701-A571-27BF-CE3E3E098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7A2945-1748-E17C-1912-870E574DD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64" y="403834"/>
            <a:ext cx="6755415" cy="62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94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B040C-7FC9-76F8-D606-0B7E709F2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5EE45-B69F-862A-D6E5-0684227C0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78867F-C629-5D17-6E87-ADF605583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BDD – Behavior Driven Development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User scenarios were written in Gherkin as above.</a:t>
            </a:r>
          </a:p>
          <a:p>
            <a:pPr lvl="1"/>
            <a:r>
              <a:rPr lang="en-US" dirty="0"/>
              <a:t>Above Cucumber tests were written.</a:t>
            </a:r>
          </a:p>
          <a:p>
            <a:pPr lvl="1"/>
            <a:r>
              <a:rPr lang="en-US" dirty="0"/>
              <a:t>Tests were passed giving following result.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6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6C16-F81A-9699-38CE-E7947B66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D5F7-51E1-4812-119A-A1A129793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EA5694-278A-354E-9B48-1F5C07156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228" y="453332"/>
            <a:ext cx="9769127" cy="613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561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E2287-57D2-4754-5327-F86B9B46F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15D0-77B0-40DF-477C-F9035BD0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TDD – Test Driven Development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Wrote following unit tests using Junit.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3966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6779A-6240-C242-2213-BCA39515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406E1-E512-AAC9-8216-252CF43AC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7E9DF-F3C9-1B64-656D-B9EAFA364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Selenium Automated Tests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following selenium unit tests.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481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100F7-1FBB-D6A2-BD2D-CD980B175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3798-1CA8-BE87-F282-80B36FE71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C8F02E-293A-78B2-4AF1-0FB9022D2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42" y="923575"/>
            <a:ext cx="7821116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3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D45E7-B63F-DCBB-A632-0E1FE9AA6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3EE85-23DB-9D76-15D0-646F5555B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5523C-1C4E-2B27-9CA4-9B2DAEA8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262" y="658368"/>
            <a:ext cx="11259476" cy="495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73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EAB74-D372-4503-2043-08C512AB2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E0334-3B46-C20D-3DEA-C6328298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1E70-4AD4-6CC7-EA93-C6EF700E9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Selenium Automated Tests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above selenium unit tests.</a:t>
            </a:r>
          </a:p>
          <a:p>
            <a:pPr lvl="1"/>
            <a:r>
              <a:rPr lang="en-US" dirty="0"/>
              <a:t>Started backend &amp; frontend and Ran the test and got following result with fails.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690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EECAC-8FB1-DC5E-9CFF-0855C814A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607E1-82D4-F40D-886B-A894DD76B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D06CD-A9E9-A047-65BB-31B4E2B6F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242443"/>
            <a:ext cx="10555173" cy="637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027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95B67-C0B8-4435-0066-1268E2624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D47E0-5340-5AE8-2D2E-8DB190D6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7D462-ACBC-556B-602A-F40C45544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Selenium Automated Tests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above selenium unit tests.</a:t>
            </a:r>
          </a:p>
          <a:p>
            <a:pPr lvl="1"/>
            <a:r>
              <a:rPr lang="en-US" dirty="0"/>
              <a:t>Started backend &amp; frontend and Ran the test and got above result with fails.</a:t>
            </a:r>
          </a:p>
          <a:p>
            <a:pPr lvl="1"/>
            <a:r>
              <a:rPr lang="en-US" dirty="0"/>
              <a:t>Then did some refactoring and got following passing test results.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4216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683C6-36A7-8968-A3F0-A3D38636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C807-8C91-4265-7857-B11B24BF8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E7D59-F77A-CEEB-4C89-C1C63F9D3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182" y="2600209"/>
            <a:ext cx="3305636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83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43B9A-7044-3AD4-DECB-6880E8D93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E8C3-30C9-EEB3-5533-276E5829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C61E-1265-5EDD-4740-72633A0F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API Tests (using Postman)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following API tests (and more) in Postman.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1062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F3F7A-86BF-0D23-2211-453FF79A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919777A-7B50-86DB-512F-F50F2DFE9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6308" y="868527"/>
            <a:ext cx="5631084" cy="2336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33A3F5-7A01-6731-4361-5C726D537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20" y="804519"/>
            <a:ext cx="2615878" cy="4914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C3D076-4DD6-9228-A96F-027EFF532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7821" y="3873496"/>
            <a:ext cx="3156901" cy="2115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23FC3A-F725-FAC4-B08B-99B124B734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7821" y="152782"/>
            <a:ext cx="5639587" cy="6287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FC57A36-A098-2688-0907-C13C122611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7119" y="4160664"/>
            <a:ext cx="4341627" cy="16871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61CC5F-C96F-71AC-1568-7004440727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2009" y="3439339"/>
            <a:ext cx="4800600" cy="55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7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B9CE2-81D6-DF20-AEFF-1F5CB35B9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6DAE-CCF0-FA0F-7007-AB9EBE910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87A5-7CB5-7B02-9228-0B51C31923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B) API Tests (using Postman)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above API tests (and more) in Postman.</a:t>
            </a:r>
          </a:p>
          <a:p>
            <a:pPr lvl="1"/>
            <a:r>
              <a:rPr lang="en-US" dirty="0"/>
              <a:t>Ran the tests in 1 iteration and got following result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05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99F7-1AFE-89AE-FFF3-F31D8AF6E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380F9-24AF-9063-54B0-D7B7E114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781D21-45FB-2D53-E5E1-F37CB7019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298845"/>
            <a:ext cx="8229600" cy="5672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3806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E3C82-765E-AE16-716E-0A59D9145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D5393-6357-121A-9791-36EDC7901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893E72-2875-DD4A-B0BE-F81A85640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986028"/>
            <a:ext cx="9098280" cy="4480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165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8343-1F53-9609-E493-494CA90A4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04F0-AB57-E05D-378C-7C2879C92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B04505-60DD-9E75-3A8E-C084B2E7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46" y="987551"/>
            <a:ext cx="9934130" cy="454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377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3B63-5446-F33A-8F73-428DBF316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55BFC-C484-8AFC-78B0-A34071DB6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AAAEBA-ECE8-E3C3-6220-CBF486DC3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1391655"/>
            <a:ext cx="10582656" cy="377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38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19986-57C6-6280-9C7A-0C69FD80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E9D8-101A-659E-88B4-53093F2A2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92449-53D6-4770-84DE-4595D6544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C) CI/CD Pipeline using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following Workflow for </a:t>
            </a:r>
            <a:r>
              <a:rPr lang="en-US" dirty="0" err="1"/>
              <a:t>Github</a:t>
            </a:r>
            <a:r>
              <a:rPr lang="en-US" dirty="0"/>
              <a:t> Actions as </a:t>
            </a:r>
            <a:r>
              <a:rPr lang="en-US" dirty="0" err="1"/>
              <a:t>ci.yml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005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A30C8-A916-4A02-7E95-C3582A8F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E603B-C9F0-FFB5-1B2A-F6F121747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4D426-15C7-D309-F83B-2354164F3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83" y="539952"/>
            <a:ext cx="4637741" cy="5147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73AFEA-D2DC-A14C-3EC9-4590CDAA7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380587"/>
            <a:ext cx="4639727" cy="546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336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8A030-DF02-0774-F106-8A9C3BFAF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BD76-9DA6-1BC2-3289-207DBC140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Test Automation &amp; Continuous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CF317-ECAE-18E6-EE90-3061A6A4B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C) CI/CD Pipeline using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Wrote above Workflow for </a:t>
            </a:r>
            <a:r>
              <a:rPr lang="en-US" dirty="0" err="1"/>
              <a:t>Github</a:t>
            </a:r>
            <a:r>
              <a:rPr lang="en-US" dirty="0"/>
              <a:t> Actions as </a:t>
            </a:r>
            <a:r>
              <a:rPr lang="en-US" dirty="0" err="1"/>
              <a:t>ci.yml</a:t>
            </a:r>
            <a:endParaRPr lang="en-US" dirty="0"/>
          </a:p>
          <a:p>
            <a:pPr lvl="1"/>
            <a:r>
              <a:rPr lang="en-US" dirty="0"/>
              <a:t>Got test result in Actions page as follows.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580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6543D-E3EE-DE50-898F-407AE238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E1FF-3D20-C2D3-C37B-CCE6B4F3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6CA399-F47D-3441-BA53-C8B253267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90" y="804519"/>
            <a:ext cx="11432633" cy="562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073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C6659-1730-ACE7-BBE2-E23C1850C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7833-2785-4D51-260C-AD14CB8D1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F9CF84-7891-1207-BA2E-3EA4DB97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3" y="804519"/>
            <a:ext cx="11054854" cy="50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962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26C27-D0BE-5F7C-59D9-CFE221A13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EB82-59AB-6E7E-89D6-6D8FEB0C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Performance, Security, and Usability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C8F16-3BA2-DC3E-324B-92AF27F08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Load Testing with JMeter 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Made test plan as below.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21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4202-38F4-F65D-716A-2B936303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30A2B-B059-3FC8-231E-30FE62319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D302EC-8589-5EC0-D0C1-4041F6DFD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151" y="120440"/>
            <a:ext cx="9053697" cy="6573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798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D0E-E600-E568-4F71-BA5B8171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B1978-82DB-9DAE-2FDB-C3A5C4753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ECB360-3BBA-2590-54E3-229CA6B80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7168" y="266500"/>
            <a:ext cx="7564044" cy="628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830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3F41-8C87-1CAF-D534-7CDCA2762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40D3-2DAE-3F05-FC96-A1AB764AD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Performance, Security, and Usability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A323B-B1E4-B7F4-CD6E-697B0B75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Load Testing with JMeter 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Made test plan as above.</a:t>
            </a:r>
          </a:p>
          <a:p>
            <a:pPr lvl="1"/>
            <a:r>
              <a:rPr lang="en-US" dirty="0"/>
              <a:t>Wrote </a:t>
            </a:r>
            <a:r>
              <a:rPr lang="en-US" dirty="0" err="1"/>
              <a:t>powershell</a:t>
            </a:r>
            <a:r>
              <a:rPr lang="en-US" dirty="0"/>
              <a:t> script to run the </a:t>
            </a:r>
            <a:r>
              <a:rPr lang="en-US" dirty="0" err="1"/>
              <a:t>jmeter</a:t>
            </a:r>
            <a:r>
              <a:rPr lang="en-US" dirty="0"/>
              <a:t> test as below.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1719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915D-2CFA-13F2-1BFB-DC54B026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876B8-FF05-1449-A8EA-48A33436F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C4ACB4-0BEA-B691-EBE3-E6A37879E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090" y="515900"/>
            <a:ext cx="9104331" cy="5826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014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1CA0F-47DF-C670-5EA3-421D456C7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7EDC7-071D-1123-994E-FAC25FB4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Performance, Security, and Usability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2ACA8-AE4C-7028-C0F1-C7486FD9C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A) Load Testing with JMeter </a:t>
            </a:r>
          </a:p>
          <a:p>
            <a:pPr lvl="1"/>
            <a:r>
              <a:rPr lang="en-US" dirty="0"/>
              <a:t>Used MERN Web project made for EC4307 – Web Application Development module.</a:t>
            </a:r>
          </a:p>
          <a:p>
            <a:pPr lvl="1"/>
            <a:r>
              <a:rPr lang="en-US" dirty="0"/>
              <a:t>Made test plan as above.</a:t>
            </a:r>
          </a:p>
          <a:p>
            <a:pPr lvl="1"/>
            <a:r>
              <a:rPr lang="en-US" dirty="0"/>
              <a:t>Wrote </a:t>
            </a:r>
            <a:r>
              <a:rPr lang="en-US" dirty="0" err="1"/>
              <a:t>powershell</a:t>
            </a:r>
            <a:r>
              <a:rPr lang="en-US" dirty="0"/>
              <a:t> script to run the </a:t>
            </a:r>
            <a:r>
              <a:rPr lang="en-US" dirty="0" err="1"/>
              <a:t>jmeter</a:t>
            </a:r>
            <a:r>
              <a:rPr lang="en-US" dirty="0"/>
              <a:t> test as below.</a:t>
            </a:r>
          </a:p>
          <a:p>
            <a:pPr lvl="1"/>
            <a:r>
              <a:rPr lang="en-US" dirty="0"/>
              <a:t>Ran the test and acquired following test report .html file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058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CB95-413E-ED49-A303-291661D0A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46390-52C7-EA6E-9816-8E729B30D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96B5FC-BDFA-382F-DCC5-E3F33656E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00" y="274320"/>
            <a:ext cx="11696600" cy="588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996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AF1FA-D258-850E-4A34-2FE79267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5B4FC-766A-1B05-505F-B7C5ABA75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2AF41-7E28-E899-4B95-74739C3EE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504" y="206326"/>
            <a:ext cx="11177016" cy="628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09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AB0B3-BACA-A7D4-0A1A-9DFCFD76B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9A616-1096-4E5D-44E0-082A7AD4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B4C8-117C-38A9-E8F2-BCA744F6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TDD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Wrote above unit tests using Junit.</a:t>
            </a:r>
          </a:p>
          <a:p>
            <a:pPr lvl="1"/>
            <a:r>
              <a:rPr lang="en-US" dirty="0"/>
              <a:t>Made an intentional bug to get RED/ Failing test as below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5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16585-D12E-2EA4-187C-3EAA1C430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17DE-578E-0DB6-191A-FB30520DF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CF64F-2CE0-41E7-4D0C-8BB42BC9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791" y="354375"/>
            <a:ext cx="9172630" cy="614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73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DC40C-1249-6136-306B-7ADB98C90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FBC6C-AF58-E1CD-E814-B06445BB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Test-Driven Development (TDD) &amp; Behavior-Driven Development (BDD)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4CC41-54AD-BB51-6332-943C813A4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A) TDD</a:t>
            </a:r>
          </a:p>
          <a:p>
            <a:pPr lvl="1"/>
            <a:r>
              <a:rPr lang="en-US" dirty="0"/>
              <a:t>Made a simple backend using </a:t>
            </a:r>
            <a:r>
              <a:rPr lang="en-US" dirty="0" err="1"/>
              <a:t>Sprinboot</a:t>
            </a:r>
            <a:r>
              <a:rPr lang="en-US" dirty="0"/>
              <a:t> with only Login/Signup APIs.</a:t>
            </a:r>
          </a:p>
          <a:p>
            <a:pPr lvl="1"/>
            <a:r>
              <a:rPr lang="en-US" dirty="0"/>
              <a:t>Wrote above unit tests using Junit.</a:t>
            </a:r>
          </a:p>
          <a:p>
            <a:pPr lvl="1"/>
            <a:r>
              <a:rPr lang="en-US" dirty="0"/>
              <a:t>Made an intentional bug to get RED/ Failing test as above.</a:t>
            </a:r>
          </a:p>
          <a:p>
            <a:pPr lvl="1"/>
            <a:r>
              <a:rPr lang="en-US" dirty="0"/>
              <a:t>Ran test and test cases failed as below.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04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E881-9C2A-59CC-D3A3-44846AEB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F9C1A5-1B4C-4F3F-E258-F60135CDC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78180"/>
            <a:ext cx="9722389" cy="650199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43230C-7E50-F4FF-0EE8-B698A01282F6}"/>
              </a:ext>
            </a:extLst>
          </p:cNvPr>
          <p:cNvSpPr/>
          <p:nvPr/>
        </p:nvSpPr>
        <p:spPr>
          <a:xfrm>
            <a:off x="1981689" y="4656775"/>
            <a:ext cx="9192279" cy="347472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5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8210-A156-8E8A-A327-5DC44E1DC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D205-6E33-D55C-32DA-04C9B481B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C72BC-7E26-7D9B-4D35-13C0E21E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391" y="190353"/>
            <a:ext cx="10764607" cy="6477294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2F85BA9-5FF5-5FED-AAFE-8E04E120EC10}"/>
              </a:ext>
            </a:extLst>
          </p:cNvPr>
          <p:cNvSpPr/>
          <p:nvPr/>
        </p:nvSpPr>
        <p:spPr>
          <a:xfrm>
            <a:off x="1451579" y="365760"/>
            <a:ext cx="9073165" cy="347472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8C93A3-10B8-5AC7-55A6-1EDB78511101}"/>
              </a:ext>
            </a:extLst>
          </p:cNvPr>
          <p:cNvSpPr/>
          <p:nvPr/>
        </p:nvSpPr>
        <p:spPr>
          <a:xfrm>
            <a:off x="1527049" y="2422047"/>
            <a:ext cx="3749040" cy="347472"/>
          </a:xfrm>
          <a:prstGeom prst="roundRect">
            <a:avLst/>
          </a:prstGeom>
          <a:noFill/>
          <a:ln w="9525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6785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47F5ACB7A1B242BC44DA1A06452D57" ma:contentTypeVersion="13" ma:contentTypeDescription="Create a new document." ma:contentTypeScope="" ma:versionID="332af71c3dd0b02acac29408db3542c6">
  <xsd:schema xmlns:xsd="http://www.w3.org/2001/XMLSchema" xmlns:xs="http://www.w3.org/2001/XMLSchema" xmlns:p="http://schemas.microsoft.com/office/2006/metadata/properties" xmlns:ns3="b0568bf2-f88a-42ff-9a69-8ed898b4cf20" targetNamespace="http://schemas.microsoft.com/office/2006/metadata/properties" ma:root="true" ma:fieldsID="2189dca6ba1e49bfcd131b0e5b234055" ns3:_="">
    <xsd:import namespace="b0568bf2-f88a-42ff-9a69-8ed898b4cf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_activity" minOccurs="0"/>
                <xsd:element ref="ns3:MediaServiceDateTaken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68bf2-f88a-42ff-9a69-8ed898b4cf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0568bf2-f88a-42ff-9a69-8ed898b4cf20" xsi:nil="true"/>
  </documentManagement>
</p:properties>
</file>

<file path=customXml/itemProps1.xml><?xml version="1.0" encoding="utf-8"?>
<ds:datastoreItem xmlns:ds="http://schemas.openxmlformats.org/officeDocument/2006/customXml" ds:itemID="{5E5304FF-99D7-41D3-8476-E1FC8BB988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568bf2-f88a-42ff-9a69-8ed898b4cf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12A71B-4590-4260-8D8C-D6F8B416307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A22F13-317E-40F1-A6AF-DBF56945D8DF}">
  <ds:schemaRefs>
    <ds:schemaRef ds:uri="http://schemas.microsoft.com/office/2006/documentManagement/types"/>
    <ds:schemaRef ds:uri="b0568bf2-f88a-42ff-9a69-8ed898b4cf20"/>
    <ds:schemaRef ds:uri="http://www.w3.org/XML/1998/namespace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360</TotalTime>
  <Words>929</Words>
  <Application>Microsoft Office PowerPoint</Application>
  <PresentationFormat>Widescreen</PresentationFormat>
  <Paragraphs>95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Gill Sans MT</vt:lpstr>
      <vt:lpstr>Times New Roman</vt:lpstr>
      <vt:lpstr>Gallery</vt:lpstr>
      <vt:lpstr>EC4206 Software Testing &amp; Quality Assurance</vt:lpstr>
      <vt:lpstr>1. Test-Driven Development (TDD) &amp; Behavior-Driven Development (BDD) </vt:lpstr>
      <vt:lpstr>PowerPoint Presentation</vt:lpstr>
      <vt:lpstr>PowerPoint Presentation</vt:lpstr>
      <vt:lpstr>1. Test-Driven Development (TDD) &amp; Behavior-Driven Development (BDD) </vt:lpstr>
      <vt:lpstr>PowerPoint Presentation</vt:lpstr>
      <vt:lpstr>1. Test-Driven Development (TDD) &amp; Behavior-Driven Development (BDD) </vt:lpstr>
      <vt:lpstr>PowerPoint Presentation</vt:lpstr>
      <vt:lpstr>PowerPoint Presentation</vt:lpstr>
      <vt:lpstr>1. Test-Driven Development (TDD) &amp; Behavior-Driven Development (BDD) </vt:lpstr>
      <vt:lpstr>PowerPoint Presentation</vt:lpstr>
      <vt:lpstr>1. Test-Driven Development (TDD) &amp; Behavior-Driven Development (BDD) </vt:lpstr>
      <vt:lpstr>PowerPoint Presentation</vt:lpstr>
      <vt:lpstr>1. Test-Driven Development (TDD) &amp; Behavior-Driven Development (BDD) </vt:lpstr>
      <vt:lpstr>PowerPoint Presentation</vt:lpstr>
      <vt:lpstr>1. Test-Driven Development (TDD) &amp; Behavior-Driven Development (BDD) </vt:lpstr>
      <vt:lpstr>PowerPoint Presentation</vt:lpstr>
      <vt:lpstr>1. Test-Driven Development (TDD) &amp; Behavior-Driven Development (BDD) </vt:lpstr>
      <vt:lpstr>PowerPoint Presentation</vt:lpstr>
      <vt:lpstr>2. Test Automation &amp; Continuous Integration </vt:lpstr>
      <vt:lpstr>PowerPoint Presentation</vt:lpstr>
      <vt:lpstr>PowerPoint Presentation</vt:lpstr>
      <vt:lpstr>2. Test Automation &amp; Continuous Integration </vt:lpstr>
      <vt:lpstr>PowerPoint Presentation</vt:lpstr>
      <vt:lpstr>2. Test Automation &amp; Continuous Integration </vt:lpstr>
      <vt:lpstr>PowerPoint Presentation</vt:lpstr>
      <vt:lpstr>2. Test Automation &amp; Continuous Integration </vt:lpstr>
      <vt:lpstr>PowerPoint Presentation</vt:lpstr>
      <vt:lpstr>2. Test Automation &amp; Continuous Integration </vt:lpstr>
      <vt:lpstr>PowerPoint Presentation</vt:lpstr>
      <vt:lpstr>PowerPoint Presentation</vt:lpstr>
      <vt:lpstr>PowerPoint Presentation</vt:lpstr>
      <vt:lpstr>2. Test Automation &amp; Continuous Integration </vt:lpstr>
      <vt:lpstr>PowerPoint Presentation</vt:lpstr>
      <vt:lpstr>2. Test Automation &amp; Continuous Integration </vt:lpstr>
      <vt:lpstr>PowerPoint Presentation</vt:lpstr>
      <vt:lpstr>PowerPoint Presentation</vt:lpstr>
      <vt:lpstr>3. Performance, Security, and Usability Testing </vt:lpstr>
      <vt:lpstr>PowerPoint Presentation</vt:lpstr>
      <vt:lpstr>3. Performance, Security, and Usability Testing </vt:lpstr>
      <vt:lpstr>PowerPoint Presentation</vt:lpstr>
      <vt:lpstr>3. Performance, Security, and Usability Testing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Thanujaya Tennekoon</dc:creator>
  <cp:lastModifiedBy>Thanujaya Tennekoon</cp:lastModifiedBy>
  <cp:revision>4</cp:revision>
  <dcterms:created xsi:type="dcterms:W3CDTF">2025-08-17T17:11:29Z</dcterms:created>
  <dcterms:modified xsi:type="dcterms:W3CDTF">2025-08-18T18:15:59Z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0x0101008347F5ACB7A1B242BC44DA1A06452D57</vt:lpwstr>
  </property>
</Properties>
</file>