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B35C5-FAD9-2FF0-BFFE-A0D2A568A761}" v="3" dt="2021-09-17T11:11:39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Kumar1" userId="S::santhosh_kumar1@thbs.com::ea40afa0-6005-48ed-965e-5ace055d4c71" providerId="AD" clId="Web-{ED3B35C5-FAD9-2FF0-BFFE-A0D2A568A761}"/>
    <pc:docChg chg="delSld modSld addMainMaster delMainMaster">
      <pc:chgData name="Santhosh Kumar1" userId="S::santhosh_kumar1@thbs.com::ea40afa0-6005-48ed-965e-5ace055d4c71" providerId="AD" clId="Web-{ED3B35C5-FAD9-2FF0-BFFE-A0D2A568A761}" dt="2021-09-17T11:11:39.062" v="1"/>
      <pc:docMkLst>
        <pc:docMk/>
      </pc:docMkLst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56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57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58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59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60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61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62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63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64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65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66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67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68"/>
        </pc:sldMkLst>
      </pc:sldChg>
      <pc:sldChg chg="del mod modClrScheme chgLayout">
        <pc:chgData name="Santhosh Kumar1" userId="S::santhosh_kumar1@thbs.com::ea40afa0-6005-48ed-965e-5ace055d4c71" providerId="AD" clId="Web-{ED3B35C5-FAD9-2FF0-BFFE-A0D2A568A761}" dt="2021-09-17T11:11:39.062" v="1"/>
        <pc:sldMkLst>
          <pc:docMk/>
          <pc:sldMk cId="0" sldId="269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70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71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72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73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74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75"/>
        </pc:sldMkLst>
      </pc:sldChg>
      <pc:sldChg chg="mod modClrScheme chgLayout">
        <pc:chgData name="Santhosh Kumar1" userId="S::santhosh_kumar1@thbs.com::ea40afa0-6005-48ed-965e-5ace055d4c71" providerId="AD" clId="Web-{ED3B35C5-FAD9-2FF0-BFFE-A0D2A568A761}" dt="2021-09-17T11:10:49.448" v="0"/>
        <pc:sldMkLst>
          <pc:docMk/>
          <pc:sldMk cId="0" sldId="276"/>
        </pc:sldMkLst>
      </pc:sldChg>
      <pc:sldMasterChg chg="del delSldLayout">
        <pc:chgData name="Santhosh Kumar1" userId="S::santhosh_kumar1@thbs.com::ea40afa0-6005-48ed-965e-5ace055d4c71" providerId="AD" clId="Web-{ED3B35C5-FAD9-2FF0-BFFE-A0D2A568A761}" dt="2021-09-17T11:10:49.448" v="0"/>
        <pc:sldMasterMkLst>
          <pc:docMk/>
          <pc:sldMasterMk cId="0" sldId="2147483648"/>
        </pc:sldMasterMkLst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del delSldLayout">
        <pc:chgData name="Santhosh Kumar1" userId="S::santhosh_kumar1@thbs.com::ea40afa0-6005-48ed-965e-5ace055d4c71" providerId="AD" clId="Web-{ED3B35C5-FAD9-2FF0-BFFE-A0D2A568A761}" dt="2021-09-17T11:10:49.448" v="0"/>
        <pc:sldMasterMkLst>
          <pc:docMk/>
          <pc:sldMasterMk cId="0" sldId="2147483661"/>
        </pc:sldMasterMkLst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del delSldLayout">
        <pc:chgData name="Santhosh Kumar1" userId="S::santhosh_kumar1@thbs.com::ea40afa0-6005-48ed-965e-5ace055d4c71" providerId="AD" clId="Web-{ED3B35C5-FAD9-2FF0-BFFE-A0D2A568A761}" dt="2021-09-17T11:10:49.448" v="0"/>
        <pc:sldMasterMkLst>
          <pc:docMk/>
          <pc:sldMasterMk cId="0" sldId="2147483674"/>
        </pc:sldMasterMkLst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74"/>
            <pc:sldLayoutMk cId="0" sldId="2147483686"/>
          </pc:sldLayoutMkLst>
        </pc:sldLayoutChg>
      </pc:sldMasterChg>
      <pc:sldMasterChg chg="del delSldLayout">
        <pc:chgData name="Santhosh Kumar1" userId="S::santhosh_kumar1@thbs.com::ea40afa0-6005-48ed-965e-5ace055d4c71" providerId="AD" clId="Web-{ED3B35C5-FAD9-2FF0-BFFE-A0D2A568A761}" dt="2021-09-17T11:10:49.448" v="0"/>
        <pc:sldMasterMkLst>
          <pc:docMk/>
          <pc:sldMasterMk cId="0" sldId="2147483687"/>
        </pc:sldMasterMkLst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87"/>
            <pc:sldLayoutMk cId="0" sldId="2147483689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87"/>
            <pc:sldLayoutMk cId="0" sldId="2147483690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87"/>
            <pc:sldLayoutMk cId="0" sldId="2147483691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87"/>
            <pc:sldLayoutMk cId="0" sldId="2147483692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87"/>
            <pc:sldLayoutMk cId="0" sldId="2147483693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87"/>
            <pc:sldLayoutMk cId="0" sldId="2147483694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87"/>
            <pc:sldLayoutMk cId="0" sldId="2147483695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87"/>
            <pc:sldLayoutMk cId="0" sldId="2147483696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87"/>
            <pc:sldLayoutMk cId="0" sldId="2147483697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87"/>
            <pc:sldLayoutMk cId="0" sldId="2147483698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687"/>
            <pc:sldLayoutMk cId="0" sldId="2147483699"/>
          </pc:sldLayoutMkLst>
        </pc:sldLayoutChg>
      </pc:sldMasterChg>
      <pc:sldMasterChg chg="del delSldLayout">
        <pc:chgData name="Santhosh Kumar1" userId="S::santhosh_kumar1@thbs.com::ea40afa0-6005-48ed-965e-5ace055d4c71" providerId="AD" clId="Web-{ED3B35C5-FAD9-2FF0-BFFE-A0D2A568A761}" dt="2021-09-17T11:10:49.448" v="0"/>
        <pc:sldMasterMkLst>
          <pc:docMk/>
          <pc:sldMasterMk cId="0" sldId="2147483700"/>
        </pc:sldMasterMkLst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00"/>
            <pc:sldLayoutMk cId="0" sldId="2147483701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00"/>
            <pc:sldLayoutMk cId="0" sldId="2147483702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00"/>
            <pc:sldLayoutMk cId="0" sldId="2147483703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00"/>
            <pc:sldLayoutMk cId="0" sldId="2147483704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00"/>
            <pc:sldLayoutMk cId="0" sldId="2147483705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00"/>
            <pc:sldLayoutMk cId="0" sldId="2147483706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00"/>
            <pc:sldLayoutMk cId="0" sldId="2147483707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00"/>
            <pc:sldLayoutMk cId="0" sldId="2147483708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00"/>
            <pc:sldLayoutMk cId="0" sldId="2147483709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00"/>
            <pc:sldLayoutMk cId="0" sldId="2147483710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00"/>
            <pc:sldLayoutMk cId="0" sldId="2147483711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00"/>
            <pc:sldLayoutMk cId="0" sldId="2147483712"/>
          </pc:sldLayoutMkLst>
        </pc:sldLayoutChg>
      </pc:sldMasterChg>
      <pc:sldMasterChg chg="del delSldLayout">
        <pc:chgData name="Santhosh Kumar1" userId="S::santhosh_kumar1@thbs.com::ea40afa0-6005-48ed-965e-5ace055d4c71" providerId="AD" clId="Web-{ED3B35C5-FAD9-2FF0-BFFE-A0D2A568A761}" dt="2021-09-17T11:10:49.448" v="0"/>
        <pc:sldMasterMkLst>
          <pc:docMk/>
          <pc:sldMasterMk cId="0" sldId="2147483713"/>
        </pc:sldMasterMkLst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13"/>
            <pc:sldLayoutMk cId="0" sldId="2147483714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13"/>
            <pc:sldLayoutMk cId="0" sldId="2147483715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13"/>
            <pc:sldLayoutMk cId="0" sldId="2147483716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13"/>
            <pc:sldLayoutMk cId="0" sldId="2147483717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13"/>
            <pc:sldLayoutMk cId="0" sldId="2147483718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13"/>
            <pc:sldLayoutMk cId="0" sldId="2147483719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13"/>
            <pc:sldLayoutMk cId="0" sldId="2147483720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13"/>
            <pc:sldLayoutMk cId="0" sldId="2147483721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13"/>
            <pc:sldLayoutMk cId="0" sldId="2147483722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13"/>
            <pc:sldLayoutMk cId="0" sldId="2147483723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13"/>
            <pc:sldLayoutMk cId="0" sldId="2147483724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13"/>
            <pc:sldLayoutMk cId="0" sldId="2147483725"/>
          </pc:sldLayoutMkLst>
        </pc:sldLayoutChg>
      </pc:sldMasterChg>
      <pc:sldMasterChg chg="del delSldLayout">
        <pc:chgData name="Santhosh Kumar1" userId="S::santhosh_kumar1@thbs.com::ea40afa0-6005-48ed-965e-5ace055d4c71" providerId="AD" clId="Web-{ED3B35C5-FAD9-2FF0-BFFE-A0D2A568A761}" dt="2021-09-17T11:10:49.448" v="0"/>
        <pc:sldMasterMkLst>
          <pc:docMk/>
          <pc:sldMasterMk cId="0" sldId="2147483726"/>
        </pc:sldMasterMkLst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26"/>
            <pc:sldLayoutMk cId="0" sldId="2147483727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26"/>
            <pc:sldLayoutMk cId="0" sldId="2147483728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26"/>
            <pc:sldLayoutMk cId="0" sldId="2147483729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26"/>
            <pc:sldLayoutMk cId="0" sldId="2147483730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26"/>
            <pc:sldLayoutMk cId="0" sldId="2147483731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26"/>
            <pc:sldLayoutMk cId="0" sldId="2147483732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26"/>
            <pc:sldLayoutMk cId="0" sldId="2147483733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26"/>
            <pc:sldLayoutMk cId="0" sldId="2147483734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26"/>
            <pc:sldLayoutMk cId="0" sldId="2147483735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26"/>
            <pc:sldLayoutMk cId="0" sldId="2147483736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26"/>
            <pc:sldLayoutMk cId="0" sldId="2147483737"/>
          </pc:sldLayoutMkLst>
        </pc:sldLayoutChg>
        <pc:sldLayoutChg chg="del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0" sldId="2147483726"/>
            <pc:sldLayoutMk cId="0" sldId="2147483738"/>
          </pc:sldLayoutMkLst>
        </pc:sldLayoutChg>
      </pc:sldMasterChg>
      <pc:sldMasterChg chg="add addSldLayout modSldLayout">
        <pc:chgData name="Santhosh Kumar1" userId="S::santhosh_kumar1@thbs.com::ea40afa0-6005-48ed-965e-5ace055d4c71" providerId="AD" clId="Web-{ED3B35C5-FAD9-2FF0-BFFE-A0D2A568A761}" dt="2021-09-17T11:10:49.448" v="0"/>
        <pc:sldMasterMkLst>
          <pc:docMk/>
          <pc:sldMasterMk cId="429676915" sldId="2147483739"/>
        </pc:sldMasterMkLst>
        <pc:sldLayoutChg chg="add mod replId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429676915" sldId="2147483739"/>
            <pc:sldLayoutMk cId="1843774280" sldId="2147483740"/>
          </pc:sldLayoutMkLst>
        </pc:sldLayoutChg>
        <pc:sldLayoutChg chg="add mod replId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429676915" sldId="2147483739"/>
            <pc:sldLayoutMk cId="555393600" sldId="2147483741"/>
          </pc:sldLayoutMkLst>
        </pc:sldLayoutChg>
        <pc:sldLayoutChg chg="add mod replId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429676915" sldId="2147483739"/>
            <pc:sldLayoutMk cId="1278314356" sldId="2147483742"/>
          </pc:sldLayoutMkLst>
        </pc:sldLayoutChg>
        <pc:sldLayoutChg chg="add mod replId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429676915" sldId="2147483739"/>
            <pc:sldLayoutMk cId="891903032" sldId="2147483743"/>
          </pc:sldLayoutMkLst>
        </pc:sldLayoutChg>
        <pc:sldLayoutChg chg="add mod replId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429676915" sldId="2147483739"/>
            <pc:sldLayoutMk cId="1687817317" sldId="2147483744"/>
          </pc:sldLayoutMkLst>
        </pc:sldLayoutChg>
        <pc:sldLayoutChg chg="add mod replId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429676915" sldId="2147483739"/>
            <pc:sldLayoutMk cId="2822242456" sldId="2147483745"/>
          </pc:sldLayoutMkLst>
        </pc:sldLayoutChg>
        <pc:sldLayoutChg chg="add mod replId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429676915" sldId="2147483739"/>
            <pc:sldLayoutMk cId="3360041123" sldId="2147483746"/>
          </pc:sldLayoutMkLst>
        </pc:sldLayoutChg>
        <pc:sldLayoutChg chg="add mod replId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429676915" sldId="2147483739"/>
            <pc:sldLayoutMk cId="3155067247" sldId="2147483747"/>
          </pc:sldLayoutMkLst>
        </pc:sldLayoutChg>
        <pc:sldLayoutChg chg="add mod replId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429676915" sldId="2147483739"/>
            <pc:sldLayoutMk cId="3048881764" sldId="2147483748"/>
          </pc:sldLayoutMkLst>
        </pc:sldLayoutChg>
        <pc:sldLayoutChg chg="add mod replId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429676915" sldId="2147483739"/>
            <pc:sldLayoutMk cId="694380875" sldId="2147483749"/>
          </pc:sldLayoutMkLst>
        </pc:sldLayoutChg>
        <pc:sldLayoutChg chg="add mod replId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429676915" sldId="2147483739"/>
            <pc:sldLayoutMk cId="1951139430" sldId="2147483750"/>
          </pc:sldLayoutMkLst>
        </pc:sldLayoutChg>
        <pc:sldLayoutChg chg="add mod replId">
          <pc:chgData name="Santhosh Kumar1" userId="S::santhosh_kumar1@thbs.com::ea40afa0-6005-48ed-965e-5ace055d4c71" providerId="AD" clId="Web-{ED3B35C5-FAD9-2FF0-BFFE-A0D2A568A761}" dt="2021-09-17T11:10:49.448" v="0"/>
          <pc:sldLayoutMkLst>
            <pc:docMk/>
            <pc:sldMasterMk cId="429676915" sldId="2147483739"/>
            <pc:sldLayoutMk cId="1871957709" sldId="21474837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A4AB1A8-0AE2-4FFE-AA73-BDA0C103807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1A08940-B307-42A6-BF88-33C675C77F92}" type="slidenum">
              <a:rPr lang="en-US" sz="1200" b="0" strike="noStrike" spc="-1">
                <a:latin typeface="Times New Roman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8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3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9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9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1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0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1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4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4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8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7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-196920"/>
            <a:ext cx="10885320" cy="56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br/>
            <a:br/>
            <a:r>
              <a:rPr lang="en-IN" sz="3990" b="1" strike="noStrike" spc="-1">
                <a:solidFill>
                  <a:srgbClr val="000000"/>
                </a:solidFill>
                <a:latin typeface="Times New Roman"/>
              </a:rPr>
              <a:t>LOOP, BREAK, CONTINUE</a:t>
            </a:r>
            <a:br/>
            <a:br/>
            <a:r>
              <a:rPr lang="en-IN" sz="3990" b="1" strike="noStrike" spc="-1">
                <a:solidFill>
                  <a:srgbClr val="000000"/>
                </a:solidFill>
                <a:latin typeface="Times New Roman"/>
              </a:rPr>
              <a:t>GROUP – E</a:t>
            </a:r>
            <a:br/>
            <a:r>
              <a:rPr lang="en-IN" sz="3990" b="1" strike="noStrike" spc="-1">
                <a:solidFill>
                  <a:srgbClr val="000000"/>
                </a:solidFill>
                <a:latin typeface="Times New Roman"/>
              </a:rPr>
              <a:t>                 </a:t>
            </a:r>
            <a:br/>
            <a:r>
              <a:rPr lang="en-IN" sz="3990" b="1" strike="noStrike" spc="-1">
                <a:solidFill>
                  <a:srgbClr val="000000"/>
                </a:solidFill>
                <a:latin typeface="Times New Roman"/>
              </a:rPr>
              <a:t>                   Syed Waqeer</a:t>
            </a:r>
            <a:br/>
            <a:r>
              <a:rPr lang="en-IN" sz="3990" b="1" strike="noStrike" spc="-1">
                <a:solidFill>
                  <a:srgbClr val="000000"/>
                </a:solidFill>
                <a:latin typeface="Times New Roman"/>
              </a:rPr>
              <a:t>                     Thanu priya. l</a:t>
            </a:r>
            <a:br/>
            <a:r>
              <a:rPr lang="en-IN" sz="3990" b="1" strike="noStrike" spc="-1">
                <a:solidFill>
                  <a:srgbClr val="000000"/>
                </a:solidFill>
                <a:latin typeface="Times New Roman"/>
              </a:rPr>
              <a:t>                         Santhosh kumar</a:t>
            </a:r>
            <a:br/>
            <a:r>
              <a:rPr lang="en-IN" sz="3990" b="1" strike="noStrike" spc="-1">
                <a:solidFill>
                  <a:srgbClr val="000000"/>
                </a:solidFill>
                <a:latin typeface="Times New Roman"/>
              </a:rPr>
              <a:t>                             Prateek Srivastava</a:t>
            </a:r>
            <a:endParaRPr lang="en-IN" sz="399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1523880" y="1122480"/>
            <a:ext cx="9143280" cy="113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Select loop</a:t>
            </a:r>
            <a:endParaRPr lang="en-IN" sz="60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1523880" y="2265840"/>
            <a:ext cx="9143280" cy="427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Syntax:-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Select varname in list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Do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     Command1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     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Command2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    …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    Command n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done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While loop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Calibri"/>
              </a:rPr>
              <a:t>while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 loop loops through a block of code as long as a specified condition is true.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While loop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onsolas"/>
              </a:rPr>
              <a:t>Syntax: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nsolas"/>
              </a:rPr>
              <a:t>while command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nsolas"/>
              </a:rPr>
              <a:t>do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nsolas"/>
              </a:rPr>
              <a:t>   Statement(s) to be executed if command is true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nsolas"/>
              </a:rPr>
              <a:t>done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1" name="Picture 30_0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 w="0">
            <a:noFill/>
          </a:ln>
        </p:spPr>
      </p:pic>
      <p:pic>
        <p:nvPicPr>
          <p:cNvPr id="322" name="Picture 32_0"/>
          <p:cNvPicPr/>
          <p:nvPr/>
        </p:nvPicPr>
        <p:blipFill>
          <a:blip r:embed="rId4"/>
          <a:stretch/>
        </p:blipFill>
        <p:spPr>
          <a:xfrm>
            <a:off x="45360" y="-540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323" name="CustomShape 2"/>
          <p:cNvSpPr/>
          <p:nvPr/>
        </p:nvSpPr>
        <p:spPr>
          <a:xfrm>
            <a:off x="0" y="0"/>
            <a:ext cx="959400" cy="685764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3"/>
          <p:cNvSpPr/>
          <p:nvPr/>
        </p:nvSpPr>
        <p:spPr>
          <a:xfrm>
            <a:off x="959760" y="0"/>
            <a:ext cx="7869240" cy="6857640"/>
          </a:xfrm>
          <a:custGeom>
            <a:avLst/>
            <a:gdLst/>
            <a:ahLst/>
            <a:cxnLst/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 rotWithShape="0">
            <a:gsLst>
              <a:gs pos="0">
                <a:srgbClr val="1F2D29">
                  <a:alpha val="0"/>
                </a:srgbClr>
              </a:gs>
              <a:gs pos="100000">
                <a:srgbClr val="1F2D29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4"/>
          <p:cNvSpPr/>
          <p:nvPr/>
        </p:nvSpPr>
        <p:spPr>
          <a:xfrm>
            <a:off x="1757880" y="764280"/>
            <a:ext cx="966960" cy="966960"/>
          </a:xfrm>
          <a:prstGeom prst="ellipse">
            <a:avLst/>
          </a:prstGeom>
          <a:gradFill rotWithShape="0">
            <a:gsLst>
              <a:gs pos="0">
                <a:srgbClr val="1F2D29">
                  <a:alpha val="0"/>
                </a:srgbClr>
              </a:gs>
              <a:gs pos="100000">
                <a:srgbClr val="A1D68B">
                  <a:alpha val="21176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TextShape 5"/>
          <p:cNvSpPr txBox="1"/>
          <p:nvPr/>
        </p:nvSpPr>
        <p:spPr>
          <a:xfrm>
            <a:off x="2611800" y="808200"/>
            <a:ext cx="7957800" cy="153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Continue Command In Linux</a:t>
            </a:r>
          </a:p>
        </p:txBody>
      </p:sp>
      <p:sp>
        <p:nvSpPr>
          <p:cNvPr id="327" name="TextShape 6"/>
          <p:cNvSpPr txBox="1"/>
          <p:nvPr/>
        </p:nvSpPr>
        <p:spPr>
          <a:xfrm>
            <a:off x="2363040" y="2662200"/>
            <a:ext cx="8206920" cy="3387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FFFFF"/>
                </a:solidFill>
                <a:latin typeface="Arial"/>
                <a:ea typeface="Arial"/>
              </a:rPr>
              <a:t>Continue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Arial"/>
              </a:rPr>
              <a:t> is a command which is used to skip the current iteration in for, while and until loop. It takes one more parameter </a:t>
            </a:r>
            <a:r>
              <a:rPr lang="en-US" sz="3200" b="0" i="1" strike="noStrike" spc="-1">
                <a:solidFill>
                  <a:srgbClr val="FFFFFF"/>
                </a:solidFill>
                <a:latin typeface="Arial"/>
                <a:ea typeface="Arial"/>
              </a:rPr>
              <a:t>[N]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Arial"/>
              </a:rPr>
              <a:t>, if N is mentioned then it continues from the nth enclosing loop.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8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 w="0">
            <a:noFill/>
          </a:ln>
        </p:spPr>
      </p:pic>
      <p:pic>
        <p:nvPicPr>
          <p:cNvPr id="342" name="Picture 40_1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343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1007640" y="0"/>
            <a:ext cx="793404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89420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91320" y="3262680"/>
            <a:ext cx="4154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lang="en-US" sz="2400" b="0" strike="noStrike" spc="-1">
                <a:solidFill>
                  <a:srgbClr val="8EC0C1"/>
                </a:solidFill>
                <a:latin typeface="Wingdings 3"/>
              </a:rPr>
              <a:t>z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0" y="0"/>
            <a:ext cx="12189600" cy="6854760"/>
          </a:xfrm>
          <a:prstGeom prst="rect">
            <a:avLst/>
          </a:prstGeom>
          <a:blipFill rotWithShape="0">
            <a:blip r:embed="rId2"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9" name="Picture 54_1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 w="0">
            <a:noFill/>
          </a:ln>
        </p:spPr>
      </p:pic>
      <p:pic>
        <p:nvPicPr>
          <p:cNvPr id="350" name="Picture 56_1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351" name="CustomShape 7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8"/>
          <p:cNvSpPr/>
          <p:nvPr/>
        </p:nvSpPr>
        <p:spPr>
          <a:xfrm>
            <a:off x="1007640" y="0"/>
            <a:ext cx="1037772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9"/>
          <p:cNvSpPr/>
          <p:nvPr/>
        </p:nvSpPr>
        <p:spPr>
          <a:xfrm>
            <a:off x="1974240" y="5166360"/>
            <a:ext cx="8444880" cy="88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1"/>
              </a:spcAft>
            </a:pPr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Continue --help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354" name="CustomShape 10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5" name="Picture 6_1" descr="Text&#10;&#10;Description automatically generated"/>
          <p:cNvPicPr/>
          <p:nvPr/>
        </p:nvPicPr>
        <p:blipFill>
          <a:blip r:embed="rId5"/>
          <a:srcRect l="-1496" t="1473" r="-268" b="40586"/>
          <a:stretch/>
        </p:blipFill>
        <p:spPr>
          <a:xfrm>
            <a:off x="815760" y="0"/>
            <a:ext cx="10562760" cy="4029120"/>
          </a:xfrm>
          <a:prstGeom prst="rect">
            <a:avLst/>
          </a:prstGeom>
          <a:ln w="0">
            <a:solidFill>
              <a:schemeClr val="accent6"/>
            </a:solidFill>
          </a:ln>
        </p:spPr>
      </p:pic>
      <p:sp>
        <p:nvSpPr>
          <p:cNvPr id="356" name="CustomShape 11"/>
          <p:cNvSpPr/>
          <p:nvPr/>
        </p:nvSpPr>
        <p:spPr>
          <a:xfrm>
            <a:off x="11387520" y="-288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8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10_1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359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3"/>
          <p:cNvSpPr/>
          <p:nvPr/>
        </p:nvSpPr>
        <p:spPr>
          <a:xfrm>
            <a:off x="1007640" y="0"/>
            <a:ext cx="793404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4"/>
          <p:cNvSpPr/>
          <p:nvPr/>
        </p:nvSpPr>
        <p:spPr>
          <a:xfrm>
            <a:off x="89420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5"/>
          <p:cNvSpPr/>
          <p:nvPr/>
        </p:nvSpPr>
        <p:spPr>
          <a:xfrm>
            <a:off x="2191320" y="3262680"/>
            <a:ext cx="4154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lang="en-US" sz="2400" b="0" strike="noStrike" spc="-1">
                <a:solidFill>
                  <a:srgbClr val="8EC0C1"/>
                </a:solidFill>
                <a:latin typeface="Wingdings 3"/>
              </a:rPr>
              <a:t>z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0" y="0"/>
            <a:ext cx="12189600" cy="6854760"/>
          </a:xfrm>
          <a:prstGeom prst="rect">
            <a:avLst/>
          </a:prstGeom>
          <a:blipFill rotWithShape="0">
            <a:blip r:embed="rId2"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5" name="Picture 24_1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26_1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367" name="CustomShape 7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8"/>
          <p:cNvSpPr/>
          <p:nvPr/>
        </p:nvSpPr>
        <p:spPr>
          <a:xfrm>
            <a:off x="1007640" y="0"/>
            <a:ext cx="1037772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Shape 9"/>
          <p:cNvSpPr txBox="1"/>
          <p:nvPr/>
        </p:nvSpPr>
        <p:spPr>
          <a:xfrm>
            <a:off x="1974240" y="5823000"/>
            <a:ext cx="8444880" cy="226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11000"/>
          </a:bodyPr>
          <a:lstStyle/>
          <a:p>
            <a:pPr algn="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Continue Command in For Loop</a:t>
            </a:r>
          </a:p>
        </p:txBody>
      </p:sp>
      <p:sp>
        <p:nvSpPr>
          <p:cNvPr id="370" name="CustomShape 10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1" name="Picture 4_1" descr="Text&#10;&#10;Description automatically generated"/>
          <p:cNvPicPr/>
          <p:nvPr/>
        </p:nvPicPr>
        <p:blipFill>
          <a:blip r:embed="rId5"/>
          <a:srcRect l="-118" t="13302" r="-62" b="4736"/>
          <a:stretch/>
        </p:blipFill>
        <p:spPr>
          <a:xfrm>
            <a:off x="992880" y="117360"/>
            <a:ext cx="10398600" cy="5282280"/>
          </a:xfrm>
          <a:prstGeom prst="rect">
            <a:avLst/>
          </a:prstGeom>
          <a:ln w="0">
            <a:solidFill>
              <a:schemeClr val="accent6"/>
            </a:solidFill>
          </a:ln>
        </p:spPr>
      </p:pic>
      <p:sp>
        <p:nvSpPr>
          <p:cNvPr id="372" name="CustomShape 11"/>
          <p:cNvSpPr/>
          <p:nvPr/>
        </p:nvSpPr>
        <p:spPr>
          <a:xfrm>
            <a:off x="11387520" y="-288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Picture 8_0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 w="0">
            <a:noFill/>
          </a:ln>
        </p:spPr>
      </p:pic>
      <p:pic>
        <p:nvPicPr>
          <p:cNvPr id="374" name="Picture 10_2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375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"/>
          <p:cNvSpPr/>
          <p:nvPr/>
        </p:nvSpPr>
        <p:spPr>
          <a:xfrm>
            <a:off x="1007640" y="0"/>
            <a:ext cx="793404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4"/>
          <p:cNvSpPr/>
          <p:nvPr/>
        </p:nvSpPr>
        <p:spPr>
          <a:xfrm>
            <a:off x="89420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5"/>
          <p:cNvSpPr/>
          <p:nvPr/>
        </p:nvSpPr>
        <p:spPr>
          <a:xfrm>
            <a:off x="2191320" y="3262680"/>
            <a:ext cx="4154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lang="en-US" sz="2400" b="0" strike="noStrike" spc="-1">
                <a:solidFill>
                  <a:srgbClr val="8EC0C1"/>
                </a:solidFill>
                <a:latin typeface="Wingdings 3"/>
              </a:rPr>
              <a:t>z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80" name="CustomShape 6"/>
          <p:cNvSpPr/>
          <p:nvPr/>
        </p:nvSpPr>
        <p:spPr>
          <a:xfrm>
            <a:off x="0" y="0"/>
            <a:ext cx="12189600" cy="6854760"/>
          </a:xfrm>
          <a:prstGeom prst="rect">
            <a:avLst/>
          </a:prstGeom>
          <a:blipFill rotWithShape="0">
            <a:blip r:embed="rId2"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1" name="Picture 24_2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 w="0">
            <a:noFill/>
          </a:ln>
        </p:spPr>
      </p:pic>
      <p:pic>
        <p:nvPicPr>
          <p:cNvPr id="382" name="Picture 26_2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383" name="CustomShape 7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8"/>
          <p:cNvSpPr/>
          <p:nvPr/>
        </p:nvSpPr>
        <p:spPr>
          <a:xfrm>
            <a:off x="1007640" y="0"/>
            <a:ext cx="1037772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TextShape 9"/>
          <p:cNvSpPr txBox="1"/>
          <p:nvPr/>
        </p:nvSpPr>
        <p:spPr>
          <a:xfrm>
            <a:off x="2319480" y="5654520"/>
            <a:ext cx="8444880" cy="883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0000"/>
          </a:bodyPr>
          <a:lstStyle/>
          <a:p>
            <a:pPr algn="r">
              <a:lnSpc>
                <a:spcPct val="90000"/>
              </a:lnSpc>
            </a:pPr>
            <a:r>
              <a:rPr lang="en-US" sz="4100" b="0" strike="noStrike" spc="-1">
                <a:solidFill>
                  <a:srgbClr val="FFFFFF"/>
                </a:solidFill>
                <a:latin typeface="Arial"/>
              </a:rPr>
              <a:t>Continue Command in While Loop</a:t>
            </a:r>
            <a:br/>
            <a:endParaRPr lang="en-US" sz="4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CustomShape 10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7" name="Picture 4_2"/>
          <p:cNvPicPr/>
          <p:nvPr/>
        </p:nvPicPr>
        <p:blipFill>
          <a:blip r:embed="rId5"/>
          <a:srcRect l="-161" r="70" b="3110"/>
          <a:stretch/>
        </p:blipFill>
        <p:spPr>
          <a:xfrm>
            <a:off x="1000080" y="178560"/>
            <a:ext cx="10377720" cy="5479560"/>
          </a:xfrm>
          <a:prstGeom prst="rect">
            <a:avLst/>
          </a:prstGeom>
          <a:ln w="0">
            <a:solidFill>
              <a:schemeClr val="accent6"/>
            </a:solidFill>
          </a:ln>
        </p:spPr>
      </p:pic>
      <p:sp>
        <p:nvSpPr>
          <p:cNvPr id="388" name="CustomShape 11"/>
          <p:cNvSpPr/>
          <p:nvPr/>
        </p:nvSpPr>
        <p:spPr>
          <a:xfrm>
            <a:off x="11387520" y="-288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9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 w="0">
            <a:noFill/>
          </a:ln>
        </p:spPr>
      </p:pic>
      <p:pic>
        <p:nvPicPr>
          <p:cNvPr id="390" name="Picture 11_1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391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3"/>
          <p:cNvSpPr/>
          <p:nvPr/>
        </p:nvSpPr>
        <p:spPr>
          <a:xfrm>
            <a:off x="1007640" y="0"/>
            <a:ext cx="793404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4"/>
          <p:cNvSpPr/>
          <p:nvPr/>
        </p:nvSpPr>
        <p:spPr>
          <a:xfrm>
            <a:off x="89420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5"/>
          <p:cNvSpPr/>
          <p:nvPr/>
        </p:nvSpPr>
        <p:spPr>
          <a:xfrm>
            <a:off x="2191320" y="3262680"/>
            <a:ext cx="4154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lang="en-US" sz="2400" b="0" strike="noStrike" spc="-1">
                <a:solidFill>
                  <a:srgbClr val="8EC0C1"/>
                </a:solidFill>
                <a:latin typeface="Wingdings 3"/>
              </a:rPr>
              <a:t>z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96" name="CustomShape 6"/>
          <p:cNvSpPr/>
          <p:nvPr/>
        </p:nvSpPr>
        <p:spPr>
          <a:xfrm>
            <a:off x="0" y="0"/>
            <a:ext cx="12189600" cy="6854760"/>
          </a:xfrm>
          <a:prstGeom prst="rect">
            <a:avLst/>
          </a:prstGeom>
          <a:blipFill rotWithShape="0">
            <a:blip r:embed="rId2"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7" name="Picture 25_1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27_1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399" name="CustomShape 7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8"/>
          <p:cNvSpPr/>
          <p:nvPr/>
        </p:nvSpPr>
        <p:spPr>
          <a:xfrm>
            <a:off x="1007640" y="0"/>
            <a:ext cx="1037772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Shape 9"/>
          <p:cNvSpPr txBox="1"/>
          <p:nvPr/>
        </p:nvSpPr>
        <p:spPr>
          <a:xfrm>
            <a:off x="2831400" y="5654520"/>
            <a:ext cx="8444880" cy="883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30000"/>
          </a:bodyPr>
          <a:lstStyle/>
          <a:p>
            <a:pPr algn="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Continue Command in Until Loop</a:t>
            </a:r>
            <a:br/>
            <a:br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CustomShape 10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3" name="Picture 5_1"/>
          <p:cNvPicPr/>
          <p:nvPr/>
        </p:nvPicPr>
        <p:blipFill>
          <a:blip r:embed="rId5"/>
          <a:srcRect l="-113" r="14313" b="13744"/>
          <a:stretch/>
        </p:blipFill>
        <p:spPr>
          <a:xfrm>
            <a:off x="991800" y="0"/>
            <a:ext cx="10388880" cy="5454720"/>
          </a:xfrm>
          <a:prstGeom prst="rect">
            <a:avLst/>
          </a:prstGeom>
          <a:ln w="0">
            <a:solidFill>
              <a:schemeClr val="accent6"/>
            </a:solidFill>
          </a:ln>
        </p:spPr>
      </p:pic>
      <p:sp>
        <p:nvSpPr>
          <p:cNvPr id="404" name="CustomShape 11"/>
          <p:cNvSpPr/>
          <p:nvPr/>
        </p:nvSpPr>
        <p:spPr>
          <a:xfrm>
            <a:off x="11387520" y="-288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1143000" y="533520"/>
            <a:ext cx="9905400" cy="138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i="1" strike="noStrike" cap="all" spc="-1">
                <a:solidFill>
                  <a:srgbClr val="1C2732"/>
                </a:solidFill>
                <a:latin typeface="Walbaum Display Light"/>
              </a:rPr>
              <a:t>The Break Statement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1143000" y="2009520"/>
            <a:ext cx="9905400" cy="40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1C2732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1C2732"/>
                </a:solidFill>
                <a:latin typeface="Univers Condensed Light"/>
              </a:rPr>
              <a:t>The break statement is used to terminate the execution of the entire loop, after completing the execution of all of the line of the code up to  the break statement .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1C2732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1C2732"/>
                </a:solidFill>
                <a:latin typeface="Univers Condensed Light"/>
              </a:rPr>
              <a:t>Syntax = break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1C2732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1C2732"/>
                </a:solidFill>
                <a:latin typeface="Univers Condensed Light"/>
              </a:rPr>
              <a:t>Break command can also be used to exit from a nested loop using the format break n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Line 2"/>
          <p:cNvSpPr/>
          <p:nvPr/>
        </p:nvSpPr>
        <p:spPr>
          <a:xfrm flipV="1">
            <a:off x="0" y="0"/>
            <a:ext cx="698040" cy="570240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Line 3"/>
          <p:cNvSpPr/>
          <p:nvPr/>
        </p:nvSpPr>
        <p:spPr>
          <a:xfrm flipH="1" flipV="1">
            <a:off x="9641880" y="0"/>
            <a:ext cx="2549880" cy="207432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Line 4"/>
          <p:cNvSpPr/>
          <p:nvPr/>
        </p:nvSpPr>
        <p:spPr>
          <a:xfrm>
            <a:off x="10897560" y="0"/>
            <a:ext cx="1294200" cy="599112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5"/>
          <p:cNvSpPr/>
          <p:nvPr/>
        </p:nvSpPr>
        <p:spPr>
          <a:xfrm>
            <a:off x="1129680" y="638280"/>
            <a:ext cx="10528200" cy="14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i="1" strike="noStrike" cap="all" spc="-1">
                <a:solidFill>
                  <a:srgbClr val="1C2732"/>
                </a:solidFill>
                <a:latin typeface="Walbaum Display Light"/>
              </a:rPr>
              <a:t>Execution- 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12" name="Line 6"/>
          <p:cNvSpPr/>
          <p:nvPr/>
        </p:nvSpPr>
        <p:spPr>
          <a:xfrm flipH="1">
            <a:off x="0" y="0"/>
            <a:ext cx="2403000" cy="103716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"/>
          <p:cNvSpPr/>
          <p:nvPr/>
        </p:nvSpPr>
        <p:spPr>
          <a:xfrm>
            <a:off x="1129680" y="2114640"/>
            <a:ext cx="4631760" cy="418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C2732"/>
                </a:solidFill>
                <a:latin typeface="Consolas"/>
              </a:rPr>
              <a:t>a=0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C2732"/>
                </a:solidFill>
                <a:latin typeface="Consolas"/>
              </a:rPr>
              <a:t>while [ $a -lt 10 ]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C2732"/>
                </a:solidFill>
                <a:latin typeface="Consolas"/>
              </a:rPr>
              <a:t>do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C2732"/>
                </a:solidFill>
                <a:latin typeface="Consolas"/>
              </a:rPr>
              <a:t>   echo $a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C2732"/>
                </a:solidFill>
                <a:latin typeface="Consolas"/>
              </a:rPr>
              <a:t>   if [ $a -eq 5 ]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C2732"/>
                </a:solidFill>
                <a:latin typeface="Consolas"/>
              </a:rPr>
              <a:t>   then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C2732"/>
                </a:solidFill>
                <a:latin typeface="Consolas"/>
              </a:rPr>
              <a:t>      break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C2732"/>
                </a:solidFill>
                <a:latin typeface="Consolas"/>
              </a:rPr>
              <a:t>   fi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C2732"/>
                </a:solidFill>
                <a:latin typeface="Consolas"/>
              </a:rPr>
              <a:t>   a=`expr $a + 1`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1C2732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1C2732"/>
                </a:solidFill>
                <a:latin typeface="Consolas"/>
              </a:rPr>
              <a:t>done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14" name="Line 8"/>
          <p:cNvSpPr/>
          <p:nvPr/>
        </p:nvSpPr>
        <p:spPr>
          <a:xfrm flipV="1">
            <a:off x="6807600" y="5501160"/>
            <a:ext cx="5455800" cy="135684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5" name="Picture 10_3"/>
          <p:cNvPicPr/>
          <p:nvPr/>
        </p:nvPicPr>
        <p:blipFill>
          <a:blip r:embed="rId2"/>
          <a:srcRect r="165" b="36094"/>
          <a:stretch/>
        </p:blipFill>
        <p:spPr>
          <a:xfrm>
            <a:off x="6167520" y="2627640"/>
            <a:ext cx="5109480" cy="2873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35240" y="217440"/>
            <a:ext cx="113209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99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en-IN" sz="399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35240" y="1306080"/>
            <a:ext cx="11320920" cy="43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2910" b="0" strike="noStrike" spc="-1">
                <a:solidFill>
                  <a:srgbClr val="009BDD"/>
                </a:solidFill>
                <a:latin typeface="Arial"/>
              </a:rPr>
              <a:t>There are total four types of loops in shell script.</a:t>
            </a:r>
            <a:endParaRPr lang="en-IN" sz="291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26"/>
              </a:spcBef>
            </a:pPr>
            <a:endParaRPr lang="en-IN" sz="291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026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</a:rPr>
              <a:t>For loop</a:t>
            </a:r>
            <a:endParaRPr lang="en-IN" sz="2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026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</a:rPr>
              <a:t>While loop</a:t>
            </a:r>
            <a:endParaRPr lang="en-IN" sz="2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026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</a:rPr>
              <a:t>Until loop</a:t>
            </a:r>
            <a:endParaRPr lang="en-IN" sz="2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026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</a:rPr>
              <a:t>Select loop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143000" y="533520"/>
            <a:ext cx="9905400" cy="138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i="1" strike="noStrike" cap="all" spc="-1">
                <a:solidFill>
                  <a:srgbClr val="1C2732"/>
                </a:solidFill>
                <a:latin typeface="Walbaum Display Light"/>
              </a:rPr>
              <a:t>Output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417" name="Picture 4_3"/>
          <p:cNvPicPr/>
          <p:nvPr/>
        </p:nvPicPr>
        <p:blipFill>
          <a:blip r:embed="rId2"/>
          <a:stretch/>
        </p:blipFill>
        <p:spPr>
          <a:xfrm>
            <a:off x="1903320" y="1911960"/>
            <a:ext cx="7153920" cy="402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35240" y="217440"/>
            <a:ext cx="113209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99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en-IN" sz="399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35240" y="1306080"/>
            <a:ext cx="11320920" cy="43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2910" b="0" strike="noStrike" spc="-1">
                <a:solidFill>
                  <a:srgbClr val="009BDD"/>
                </a:solidFill>
                <a:latin typeface="Arial"/>
              </a:rPr>
              <a:t>For loop</a:t>
            </a:r>
            <a:endParaRPr lang="en-IN" sz="291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The for loop operate on lists of items. It repeats a set of commands for every item in a list.</a:t>
            </a:r>
            <a:endParaRPr lang="en-IN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Syntax</a:t>
            </a:r>
            <a:endParaRPr lang="en-IN" sz="1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026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for var in word1 word2 ...wordn</a:t>
            </a:r>
            <a:endParaRPr lang="en-IN" sz="1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026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do</a:t>
            </a:r>
            <a:endParaRPr lang="en-IN" sz="1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026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   Statement to be executed</a:t>
            </a:r>
            <a:endParaRPr lang="en-IN" sz="1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026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done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35240" y="164520"/>
            <a:ext cx="1132092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99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en-IN" sz="399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435240" y="1306080"/>
            <a:ext cx="11320920" cy="43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2910" b="0" strike="noStrike" spc="-1">
                <a:solidFill>
                  <a:srgbClr val="009BDD"/>
                </a:solidFill>
                <a:latin typeface="Arial"/>
              </a:rPr>
              <a:t>Example</a:t>
            </a:r>
            <a:endParaRPr lang="en-IN" sz="291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i=1</a:t>
            </a:r>
            <a:endParaRPr lang="en-IN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for day in Mon Tue Wed Thu Fri</a:t>
            </a:r>
            <a:endParaRPr lang="en-IN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do</a:t>
            </a:r>
            <a:endParaRPr lang="en-IN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echo “ Weekday $((i++)) : $day”</a:t>
            </a:r>
            <a:endParaRPr lang="en-IN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done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281"/>
              </a:spcBef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35240" y="164520"/>
            <a:ext cx="1132092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99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en-IN" sz="3990" b="0" strike="noStrike" spc="-1">
              <a:latin typeface="Arial"/>
            </a:endParaRPr>
          </a:p>
        </p:txBody>
      </p:sp>
      <p:pic>
        <p:nvPicPr>
          <p:cNvPr id="305" name="Picture 304"/>
          <p:cNvPicPr/>
          <p:nvPr/>
        </p:nvPicPr>
        <p:blipFill>
          <a:blip r:embed="rId2"/>
          <a:stretch/>
        </p:blipFill>
        <p:spPr>
          <a:xfrm>
            <a:off x="435240" y="870840"/>
            <a:ext cx="11538720" cy="5224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35240" y="164520"/>
            <a:ext cx="1132092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99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en-IN" sz="3990" b="0" strike="noStrike" spc="-1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35240" y="1306080"/>
            <a:ext cx="11320920" cy="43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2910" b="0" strike="noStrike" spc="-1">
                <a:solidFill>
                  <a:srgbClr val="009BDD"/>
                </a:solidFill>
                <a:latin typeface="Arial"/>
              </a:rPr>
              <a:t>until statement</a:t>
            </a:r>
            <a:endParaRPr lang="en-IN" sz="291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The until loop is executed as many as times the condition/command evaluates to false. The loop terminates when the condition/command becomes true.</a:t>
            </a:r>
            <a:endParaRPr lang="en-IN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Syntax</a:t>
            </a:r>
            <a:endParaRPr lang="en-IN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until command</a:t>
            </a:r>
            <a:endParaRPr lang="en-IN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do</a:t>
            </a:r>
            <a:endParaRPr lang="en-IN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   Statement to be executed until command is true</a:t>
            </a:r>
            <a:endParaRPr lang="en-IN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done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35240" y="164520"/>
            <a:ext cx="1132092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99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en-IN" sz="399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35240" y="1306080"/>
            <a:ext cx="11320920" cy="43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2910" b="0" strike="noStrike" spc="-1">
                <a:solidFill>
                  <a:srgbClr val="009BDD"/>
                </a:solidFill>
                <a:latin typeface="Arial"/>
              </a:rPr>
              <a:t>Example</a:t>
            </a:r>
            <a:endParaRPr lang="en-IN" sz="291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a=0</a:t>
            </a:r>
            <a:endParaRPr lang="en-IN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# -gt is greater than operator</a:t>
            </a:r>
            <a:endParaRPr lang="en-IN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#Iterate the loop until a is greater than 10</a:t>
            </a:r>
            <a:endParaRPr lang="en-IN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until [ $a -gt 10 ]</a:t>
            </a:r>
            <a:endParaRPr lang="en-IN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do </a:t>
            </a:r>
            <a:endParaRPr lang="en-IN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    # Print the values</a:t>
            </a:r>
            <a:endParaRPr lang="en-IN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     echo $a</a:t>
            </a:r>
            <a:endParaRPr lang="en-IN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   # increment the value</a:t>
            </a:r>
            <a:endParaRPr lang="en-IN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  a=`expr $a + 1`</a:t>
            </a:r>
            <a:endParaRPr lang="en-IN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done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35240" y="164520"/>
            <a:ext cx="1132092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99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en-IN" sz="3990" b="0" strike="noStrike" spc="-1">
              <a:latin typeface="Arial"/>
            </a:endParaRPr>
          </a:p>
        </p:txBody>
      </p:sp>
      <p:pic>
        <p:nvPicPr>
          <p:cNvPr id="311" name="Picture 310"/>
          <p:cNvPicPr/>
          <p:nvPr/>
        </p:nvPicPr>
        <p:blipFill>
          <a:blip r:embed="rId2"/>
          <a:stretch/>
        </p:blipFill>
        <p:spPr>
          <a:xfrm>
            <a:off x="217440" y="795960"/>
            <a:ext cx="11756160" cy="5299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Select loop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select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 loop provides an easy way to create a numbered menu from which users can select options. It is useful when you need to ask the user to choose one or more items from a list of choices.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Widescreen</PresentationFormat>
  <Paragraphs>0</Paragraphs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32</cp:revision>
  <dcterms:created xsi:type="dcterms:W3CDTF">2021-09-17T08:19:34Z</dcterms:created>
  <dcterms:modified xsi:type="dcterms:W3CDTF">2021-09-17T11:11:39Z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