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media/image1.jpeg" ContentType="image/jpeg"/>
  <Override PartName="/ppt/media/image3.png" ContentType="image/png"/>
  <Override PartName="/ppt/media/image2.png" ContentType="image/png"/>
  <Override PartName="/ppt/media/image4.png" ContentType="image/png"/>
  <Override PartName="/ppt/media/image5.png" ContentType="image/png"/>
  <Override PartName="/ppt/media/image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905400" y="590760"/>
            <a:ext cx="9914400" cy="1328760"/>
          </a:xfrm>
          <a:prstGeom prst="rect">
            <a:avLst/>
          </a:prstGeom>
        </p:spPr>
        <p:txBody>
          <a:bodyPr lIns="0" rIns="0" tIns="0" bIns="0" anchor="ctr">
            <a:noAutofit/>
          </a:bodyPr>
          <a:p>
            <a:endParaRPr b="0" lang="en-US" sz="1800" spc="-1" strike="noStrike">
              <a:solidFill>
                <a:srgbClr val="000000"/>
              </a:solidFill>
              <a:latin typeface="Arial Nova Light"/>
            </a:endParaRPr>
          </a:p>
        </p:txBody>
      </p:sp>
      <p:sp>
        <p:nvSpPr>
          <p:cNvPr id="28" name="PlaceHolder 2"/>
          <p:cNvSpPr>
            <a:spLocks noGrp="1"/>
          </p:cNvSpPr>
          <p:nvPr>
            <p:ph type="body"/>
          </p:nvPr>
        </p:nvSpPr>
        <p:spPr>
          <a:xfrm>
            <a:off x="914400" y="1919520"/>
            <a:ext cx="9914400" cy="1966680"/>
          </a:xfrm>
          <a:prstGeom prst="rect">
            <a:avLst/>
          </a:prstGeom>
        </p:spPr>
        <p:txBody>
          <a:bodyPr lIns="0" rIns="0" tIns="0" bIns="0">
            <a:normAutofit/>
          </a:bodyPr>
          <a:p>
            <a:endParaRPr b="0" lang="en-US" sz="2000" spc="-1" strike="noStrike">
              <a:solidFill>
                <a:srgbClr val="09283f"/>
              </a:solidFill>
              <a:latin typeface="Arial Nova Light"/>
            </a:endParaRPr>
          </a:p>
        </p:txBody>
      </p:sp>
      <p:sp>
        <p:nvSpPr>
          <p:cNvPr id="29" name="PlaceHolder 3"/>
          <p:cNvSpPr>
            <a:spLocks noGrp="1"/>
          </p:cNvSpPr>
          <p:nvPr>
            <p:ph type="body"/>
          </p:nvPr>
        </p:nvSpPr>
        <p:spPr>
          <a:xfrm>
            <a:off x="914400" y="4073400"/>
            <a:ext cx="9914400" cy="1966680"/>
          </a:xfrm>
          <a:prstGeom prst="rect">
            <a:avLst/>
          </a:prstGeom>
        </p:spPr>
        <p:txBody>
          <a:bodyPr lIns="0" rIns="0" tIns="0" bIns="0">
            <a:normAutofit/>
          </a:bodyPr>
          <a:p>
            <a:endParaRPr b="0" lang="en-US" sz="2000" spc="-1" strike="noStrike">
              <a:solidFill>
                <a:srgbClr val="09283f"/>
              </a:solidFill>
              <a:latin typeface="Arial Nova Ligh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905400" y="590760"/>
            <a:ext cx="9914400" cy="1328760"/>
          </a:xfrm>
          <a:prstGeom prst="rect">
            <a:avLst/>
          </a:prstGeom>
        </p:spPr>
        <p:txBody>
          <a:bodyPr lIns="0" rIns="0" tIns="0" bIns="0" anchor="ctr">
            <a:noAutofit/>
          </a:bodyPr>
          <a:p>
            <a:endParaRPr b="0" lang="en-US" sz="1800" spc="-1" strike="noStrike">
              <a:solidFill>
                <a:srgbClr val="000000"/>
              </a:solidFill>
              <a:latin typeface="Arial Nova Light"/>
            </a:endParaRPr>
          </a:p>
        </p:txBody>
      </p:sp>
      <p:sp>
        <p:nvSpPr>
          <p:cNvPr id="31" name="PlaceHolder 2"/>
          <p:cNvSpPr>
            <a:spLocks noGrp="1"/>
          </p:cNvSpPr>
          <p:nvPr>
            <p:ph type="body"/>
          </p:nvPr>
        </p:nvSpPr>
        <p:spPr>
          <a:xfrm>
            <a:off x="914400" y="1919520"/>
            <a:ext cx="4838040" cy="1966680"/>
          </a:xfrm>
          <a:prstGeom prst="rect">
            <a:avLst/>
          </a:prstGeom>
        </p:spPr>
        <p:txBody>
          <a:bodyPr lIns="0" rIns="0" tIns="0" bIns="0">
            <a:normAutofit/>
          </a:bodyPr>
          <a:p>
            <a:endParaRPr b="0" lang="en-US" sz="2000" spc="-1" strike="noStrike">
              <a:solidFill>
                <a:srgbClr val="09283f"/>
              </a:solidFill>
              <a:latin typeface="Arial Nova Light"/>
            </a:endParaRPr>
          </a:p>
        </p:txBody>
      </p:sp>
      <p:sp>
        <p:nvSpPr>
          <p:cNvPr id="32" name="PlaceHolder 3"/>
          <p:cNvSpPr>
            <a:spLocks noGrp="1"/>
          </p:cNvSpPr>
          <p:nvPr>
            <p:ph type="body"/>
          </p:nvPr>
        </p:nvSpPr>
        <p:spPr>
          <a:xfrm>
            <a:off x="5994720" y="1919520"/>
            <a:ext cx="4838040" cy="1966680"/>
          </a:xfrm>
          <a:prstGeom prst="rect">
            <a:avLst/>
          </a:prstGeom>
        </p:spPr>
        <p:txBody>
          <a:bodyPr lIns="0" rIns="0" tIns="0" bIns="0">
            <a:normAutofit/>
          </a:bodyPr>
          <a:p>
            <a:endParaRPr b="0" lang="en-US" sz="2000" spc="-1" strike="noStrike">
              <a:solidFill>
                <a:srgbClr val="09283f"/>
              </a:solidFill>
              <a:latin typeface="Arial Nova Light"/>
            </a:endParaRPr>
          </a:p>
        </p:txBody>
      </p:sp>
      <p:sp>
        <p:nvSpPr>
          <p:cNvPr id="33" name="PlaceHolder 4"/>
          <p:cNvSpPr>
            <a:spLocks noGrp="1"/>
          </p:cNvSpPr>
          <p:nvPr>
            <p:ph type="body"/>
          </p:nvPr>
        </p:nvSpPr>
        <p:spPr>
          <a:xfrm>
            <a:off x="914400" y="4073400"/>
            <a:ext cx="4838040" cy="1966680"/>
          </a:xfrm>
          <a:prstGeom prst="rect">
            <a:avLst/>
          </a:prstGeom>
        </p:spPr>
        <p:txBody>
          <a:bodyPr lIns="0" rIns="0" tIns="0" bIns="0">
            <a:normAutofit/>
          </a:bodyPr>
          <a:p>
            <a:endParaRPr b="0" lang="en-US" sz="2000" spc="-1" strike="noStrike">
              <a:solidFill>
                <a:srgbClr val="09283f"/>
              </a:solidFill>
              <a:latin typeface="Arial Nova Light"/>
            </a:endParaRPr>
          </a:p>
        </p:txBody>
      </p:sp>
      <p:sp>
        <p:nvSpPr>
          <p:cNvPr id="34" name="PlaceHolder 5"/>
          <p:cNvSpPr>
            <a:spLocks noGrp="1"/>
          </p:cNvSpPr>
          <p:nvPr>
            <p:ph type="body"/>
          </p:nvPr>
        </p:nvSpPr>
        <p:spPr>
          <a:xfrm>
            <a:off x="5994720" y="4073400"/>
            <a:ext cx="4838040" cy="1966680"/>
          </a:xfrm>
          <a:prstGeom prst="rect">
            <a:avLst/>
          </a:prstGeom>
        </p:spPr>
        <p:txBody>
          <a:bodyPr lIns="0" rIns="0" tIns="0" bIns="0">
            <a:normAutofit/>
          </a:bodyPr>
          <a:p>
            <a:endParaRPr b="0" lang="en-US" sz="2000" spc="-1" strike="noStrike">
              <a:solidFill>
                <a:srgbClr val="09283f"/>
              </a:solidFill>
              <a:latin typeface="Arial Nova Ligh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905400" y="590760"/>
            <a:ext cx="9914400" cy="1328760"/>
          </a:xfrm>
          <a:prstGeom prst="rect">
            <a:avLst/>
          </a:prstGeom>
        </p:spPr>
        <p:txBody>
          <a:bodyPr lIns="0" rIns="0" tIns="0" bIns="0" anchor="ctr">
            <a:noAutofit/>
          </a:bodyPr>
          <a:p>
            <a:endParaRPr b="0" lang="en-US" sz="1800" spc="-1" strike="noStrike">
              <a:solidFill>
                <a:srgbClr val="000000"/>
              </a:solidFill>
              <a:latin typeface="Arial Nova Light"/>
            </a:endParaRPr>
          </a:p>
        </p:txBody>
      </p:sp>
      <p:sp>
        <p:nvSpPr>
          <p:cNvPr id="36" name="PlaceHolder 2"/>
          <p:cNvSpPr>
            <a:spLocks noGrp="1"/>
          </p:cNvSpPr>
          <p:nvPr>
            <p:ph type="body"/>
          </p:nvPr>
        </p:nvSpPr>
        <p:spPr>
          <a:xfrm>
            <a:off x="914400" y="1919520"/>
            <a:ext cx="3192120" cy="1966680"/>
          </a:xfrm>
          <a:prstGeom prst="rect">
            <a:avLst/>
          </a:prstGeom>
        </p:spPr>
        <p:txBody>
          <a:bodyPr lIns="0" rIns="0" tIns="0" bIns="0">
            <a:normAutofit/>
          </a:bodyPr>
          <a:p>
            <a:endParaRPr b="0" lang="en-US" sz="2000" spc="-1" strike="noStrike">
              <a:solidFill>
                <a:srgbClr val="09283f"/>
              </a:solidFill>
              <a:latin typeface="Arial Nova Light"/>
            </a:endParaRPr>
          </a:p>
        </p:txBody>
      </p:sp>
      <p:sp>
        <p:nvSpPr>
          <p:cNvPr id="37" name="PlaceHolder 3"/>
          <p:cNvSpPr>
            <a:spLocks noGrp="1"/>
          </p:cNvSpPr>
          <p:nvPr>
            <p:ph type="body"/>
          </p:nvPr>
        </p:nvSpPr>
        <p:spPr>
          <a:xfrm>
            <a:off x="4266360" y="1919520"/>
            <a:ext cx="3192120" cy="1966680"/>
          </a:xfrm>
          <a:prstGeom prst="rect">
            <a:avLst/>
          </a:prstGeom>
        </p:spPr>
        <p:txBody>
          <a:bodyPr lIns="0" rIns="0" tIns="0" bIns="0">
            <a:normAutofit/>
          </a:bodyPr>
          <a:p>
            <a:endParaRPr b="0" lang="en-US" sz="2000" spc="-1" strike="noStrike">
              <a:solidFill>
                <a:srgbClr val="09283f"/>
              </a:solidFill>
              <a:latin typeface="Arial Nova Light"/>
            </a:endParaRPr>
          </a:p>
        </p:txBody>
      </p:sp>
      <p:sp>
        <p:nvSpPr>
          <p:cNvPr id="38" name="PlaceHolder 4"/>
          <p:cNvSpPr>
            <a:spLocks noGrp="1"/>
          </p:cNvSpPr>
          <p:nvPr>
            <p:ph type="body"/>
          </p:nvPr>
        </p:nvSpPr>
        <p:spPr>
          <a:xfrm>
            <a:off x="7618680" y="1919520"/>
            <a:ext cx="3192120" cy="1966680"/>
          </a:xfrm>
          <a:prstGeom prst="rect">
            <a:avLst/>
          </a:prstGeom>
        </p:spPr>
        <p:txBody>
          <a:bodyPr lIns="0" rIns="0" tIns="0" bIns="0">
            <a:normAutofit/>
          </a:bodyPr>
          <a:p>
            <a:endParaRPr b="0" lang="en-US" sz="2000" spc="-1" strike="noStrike">
              <a:solidFill>
                <a:srgbClr val="09283f"/>
              </a:solidFill>
              <a:latin typeface="Arial Nova Light"/>
            </a:endParaRPr>
          </a:p>
        </p:txBody>
      </p:sp>
      <p:sp>
        <p:nvSpPr>
          <p:cNvPr id="39" name="PlaceHolder 5"/>
          <p:cNvSpPr>
            <a:spLocks noGrp="1"/>
          </p:cNvSpPr>
          <p:nvPr>
            <p:ph type="body"/>
          </p:nvPr>
        </p:nvSpPr>
        <p:spPr>
          <a:xfrm>
            <a:off x="914400" y="4073400"/>
            <a:ext cx="3192120" cy="1966680"/>
          </a:xfrm>
          <a:prstGeom prst="rect">
            <a:avLst/>
          </a:prstGeom>
        </p:spPr>
        <p:txBody>
          <a:bodyPr lIns="0" rIns="0" tIns="0" bIns="0">
            <a:normAutofit/>
          </a:bodyPr>
          <a:p>
            <a:endParaRPr b="0" lang="en-US" sz="2000" spc="-1" strike="noStrike">
              <a:solidFill>
                <a:srgbClr val="09283f"/>
              </a:solidFill>
              <a:latin typeface="Arial Nova Light"/>
            </a:endParaRPr>
          </a:p>
        </p:txBody>
      </p:sp>
      <p:sp>
        <p:nvSpPr>
          <p:cNvPr id="40" name="PlaceHolder 6"/>
          <p:cNvSpPr>
            <a:spLocks noGrp="1"/>
          </p:cNvSpPr>
          <p:nvPr>
            <p:ph type="body"/>
          </p:nvPr>
        </p:nvSpPr>
        <p:spPr>
          <a:xfrm>
            <a:off x="4266360" y="4073400"/>
            <a:ext cx="3192120" cy="1966680"/>
          </a:xfrm>
          <a:prstGeom prst="rect">
            <a:avLst/>
          </a:prstGeom>
        </p:spPr>
        <p:txBody>
          <a:bodyPr lIns="0" rIns="0" tIns="0" bIns="0">
            <a:normAutofit/>
          </a:bodyPr>
          <a:p>
            <a:endParaRPr b="0" lang="en-US" sz="2000" spc="-1" strike="noStrike">
              <a:solidFill>
                <a:srgbClr val="09283f"/>
              </a:solidFill>
              <a:latin typeface="Arial Nova Light"/>
            </a:endParaRPr>
          </a:p>
        </p:txBody>
      </p:sp>
      <p:sp>
        <p:nvSpPr>
          <p:cNvPr id="41" name="PlaceHolder 7"/>
          <p:cNvSpPr>
            <a:spLocks noGrp="1"/>
          </p:cNvSpPr>
          <p:nvPr>
            <p:ph type="body"/>
          </p:nvPr>
        </p:nvSpPr>
        <p:spPr>
          <a:xfrm>
            <a:off x="7618680" y="4073400"/>
            <a:ext cx="3192120" cy="1966680"/>
          </a:xfrm>
          <a:prstGeom prst="rect">
            <a:avLst/>
          </a:prstGeom>
        </p:spPr>
        <p:txBody>
          <a:bodyPr lIns="0" rIns="0" tIns="0" bIns="0">
            <a:normAutofit/>
          </a:bodyPr>
          <a:p>
            <a:endParaRPr b="0" lang="en-US" sz="2000" spc="-1" strike="noStrike">
              <a:solidFill>
                <a:srgbClr val="09283f"/>
              </a:solidFill>
              <a:latin typeface="Arial Nova Ligh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905400" y="590760"/>
            <a:ext cx="9914400" cy="1328760"/>
          </a:xfrm>
          <a:prstGeom prst="rect">
            <a:avLst/>
          </a:prstGeom>
        </p:spPr>
        <p:txBody>
          <a:bodyPr lIns="0" rIns="0" tIns="0" bIns="0" anchor="ctr">
            <a:noAutofit/>
          </a:bodyPr>
          <a:p>
            <a:endParaRPr b="0" lang="en-US" sz="1800" spc="-1" strike="noStrike">
              <a:solidFill>
                <a:srgbClr val="000000"/>
              </a:solidFill>
              <a:latin typeface="Arial Nova Light"/>
            </a:endParaRPr>
          </a:p>
        </p:txBody>
      </p:sp>
      <p:sp>
        <p:nvSpPr>
          <p:cNvPr id="49" name="PlaceHolder 2"/>
          <p:cNvSpPr>
            <a:spLocks noGrp="1"/>
          </p:cNvSpPr>
          <p:nvPr>
            <p:ph type="subTitle"/>
          </p:nvPr>
        </p:nvSpPr>
        <p:spPr>
          <a:xfrm>
            <a:off x="914400" y="1919520"/>
            <a:ext cx="9914400" cy="4123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905400" y="590760"/>
            <a:ext cx="9914400" cy="1328760"/>
          </a:xfrm>
          <a:prstGeom prst="rect">
            <a:avLst/>
          </a:prstGeom>
        </p:spPr>
        <p:txBody>
          <a:bodyPr lIns="0" rIns="0" tIns="0" bIns="0" anchor="ctr">
            <a:noAutofit/>
          </a:bodyPr>
          <a:p>
            <a:endParaRPr b="0" lang="en-US" sz="1800" spc="-1" strike="noStrike">
              <a:solidFill>
                <a:srgbClr val="000000"/>
              </a:solidFill>
              <a:latin typeface="Arial Nova Light"/>
            </a:endParaRPr>
          </a:p>
        </p:txBody>
      </p:sp>
      <p:sp>
        <p:nvSpPr>
          <p:cNvPr id="51" name="PlaceHolder 2"/>
          <p:cNvSpPr>
            <a:spLocks noGrp="1"/>
          </p:cNvSpPr>
          <p:nvPr>
            <p:ph type="body"/>
          </p:nvPr>
        </p:nvSpPr>
        <p:spPr>
          <a:xfrm>
            <a:off x="914400" y="1919520"/>
            <a:ext cx="9914400" cy="4123080"/>
          </a:xfrm>
          <a:prstGeom prst="rect">
            <a:avLst/>
          </a:prstGeom>
        </p:spPr>
        <p:txBody>
          <a:bodyPr lIns="0" rIns="0" tIns="0" bIns="0">
            <a:normAutofit/>
          </a:bodyPr>
          <a:p>
            <a:endParaRPr b="0" lang="en-US" sz="2000" spc="-1" strike="noStrike">
              <a:solidFill>
                <a:srgbClr val="09283f"/>
              </a:solidFill>
              <a:latin typeface="Arial Nova Ligh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905400" y="590760"/>
            <a:ext cx="9914400" cy="1328760"/>
          </a:xfrm>
          <a:prstGeom prst="rect">
            <a:avLst/>
          </a:prstGeom>
        </p:spPr>
        <p:txBody>
          <a:bodyPr lIns="0" rIns="0" tIns="0" bIns="0" anchor="ctr">
            <a:noAutofit/>
          </a:bodyPr>
          <a:p>
            <a:endParaRPr b="0" lang="en-US" sz="1800" spc="-1" strike="noStrike">
              <a:solidFill>
                <a:srgbClr val="000000"/>
              </a:solidFill>
              <a:latin typeface="Arial Nova Light"/>
            </a:endParaRPr>
          </a:p>
        </p:txBody>
      </p:sp>
      <p:sp>
        <p:nvSpPr>
          <p:cNvPr id="53" name="PlaceHolder 2"/>
          <p:cNvSpPr>
            <a:spLocks noGrp="1"/>
          </p:cNvSpPr>
          <p:nvPr>
            <p:ph type="body"/>
          </p:nvPr>
        </p:nvSpPr>
        <p:spPr>
          <a:xfrm>
            <a:off x="914400" y="1919520"/>
            <a:ext cx="4838040" cy="4123080"/>
          </a:xfrm>
          <a:prstGeom prst="rect">
            <a:avLst/>
          </a:prstGeom>
        </p:spPr>
        <p:txBody>
          <a:bodyPr lIns="0" rIns="0" tIns="0" bIns="0">
            <a:normAutofit/>
          </a:bodyPr>
          <a:p>
            <a:endParaRPr b="0" lang="en-US" sz="2000" spc="-1" strike="noStrike">
              <a:solidFill>
                <a:srgbClr val="09283f"/>
              </a:solidFill>
              <a:latin typeface="Arial Nova Light"/>
            </a:endParaRPr>
          </a:p>
        </p:txBody>
      </p:sp>
      <p:sp>
        <p:nvSpPr>
          <p:cNvPr id="54" name="PlaceHolder 3"/>
          <p:cNvSpPr>
            <a:spLocks noGrp="1"/>
          </p:cNvSpPr>
          <p:nvPr>
            <p:ph type="body"/>
          </p:nvPr>
        </p:nvSpPr>
        <p:spPr>
          <a:xfrm>
            <a:off x="5994720" y="1919520"/>
            <a:ext cx="4838040" cy="4123080"/>
          </a:xfrm>
          <a:prstGeom prst="rect">
            <a:avLst/>
          </a:prstGeom>
        </p:spPr>
        <p:txBody>
          <a:bodyPr lIns="0" rIns="0" tIns="0" bIns="0">
            <a:normAutofit/>
          </a:bodyPr>
          <a:p>
            <a:endParaRPr b="0" lang="en-US" sz="2000" spc="-1" strike="noStrike">
              <a:solidFill>
                <a:srgbClr val="09283f"/>
              </a:solidFill>
              <a:latin typeface="Arial Nova Ligh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905400" y="590760"/>
            <a:ext cx="9914400" cy="1328760"/>
          </a:xfrm>
          <a:prstGeom prst="rect">
            <a:avLst/>
          </a:prstGeom>
        </p:spPr>
        <p:txBody>
          <a:bodyPr lIns="0" rIns="0" tIns="0" bIns="0" anchor="ctr">
            <a:noAutofit/>
          </a:bodyPr>
          <a:p>
            <a:endParaRPr b="0" lang="en-US" sz="1800" spc="-1" strike="noStrike">
              <a:solidFill>
                <a:srgbClr val="000000"/>
              </a:solidFill>
              <a:latin typeface="Arial Nova Ligh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905400" y="590760"/>
            <a:ext cx="9914400" cy="61606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905400" y="590760"/>
            <a:ext cx="9914400" cy="1328760"/>
          </a:xfrm>
          <a:prstGeom prst="rect">
            <a:avLst/>
          </a:prstGeom>
        </p:spPr>
        <p:txBody>
          <a:bodyPr lIns="0" rIns="0" tIns="0" bIns="0" anchor="ctr">
            <a:noAutofit/>
          </a:bodyPr>
          <a:p>
            <a:endParaRPr b="0" lang="en-US" sz="1800" spc="-1" strike="noStrike">
              <a:solidFill>
                <a:srgbClr val="000000"/>
              </a:solidFill>
              <a:latin typeface="Arial Nova Light"/>
            </a:endParaRPr>
          </a:p>
        </p:txBody>
      </p:sp>
      <p:sp>
        <p:nvSpPr>
          <p:cNvPr id="58" name="PlaceHolder 2"/>
          <p:cNvSpPr>
            <a:spLocks noGrp="1"/>
          </p:cNvSpPr>
          <p:nvPr>
            <p:ph type="body"/>
          </p:nvPr>
        </p:nvSpPr>
        <p:spPr>
          <a:xfrm>
            <a:off x="914400" y="1919520"/>
            <a:ext cx="4838040" cy="1966680"/>
          </a:xfrm>
          <a:prstGeom prst="rect">
            <a:avLst/>
          </a:prstGeom>
        </p:spPr>
        <p:txBody>
          <a:bodyPr lIns="0" rIns="0" tIns="0" bIns="0">
            <a:normAutofit/>
          </a:bodyPr>
          <a:p>
            <a:endParaRPr b="0" lang="en-US" sz="2000" spc="-1" strike="noStrike">
              <a:solidFill>
                <a:srgbClr val="09283f"/>
              </a:solidFill>
              <a:latin typeface="Arial Nova Light"/>
            </a:endParaRPr>
          </a:p>
        </p:txBody>
      </p:sp>
      <p:sp>
        <p:nvSpPr>
          <p:cNvPr id="59" name="PlaceHolder 3"/>
          <p:cNvSpPr>
            <a:spLocks noGrp="1"/>
          </p:cNvSpPr>
          <p:nvPr>
            <p:ph type="body"/>
          </p:nvPr>
        </p:nvSpPr>
        <p:spPr>
          <a:xfrm>
            <a:off x="5994720" y="1919520"/>
            <a:ext cx="4838040" cy="4123080"/>
          </a:xfrm>
          <a:prstGeom prst="rect">
            <a:avLst/>
          </a:prstGeom>
        </p:spPr>
        <p:txBody>
          <a:bodyPr lIns="0" rIns="0" tIns="0" bIns="0">
            <a:normAutofit/>
          </a:bodyPr>
          <a:p>
            <a:endParaRPr b="0" lang="en-US" sz="2000" spc="-1" strike="noStrike">
              <a:solidFill>
                <a:srgbClr val="09283f"/>
              </a:solidFill>
              <a:latin typeface="Arial Nova Light"/>
            </a:endParaRPr>
          </a:p>
        </p:txBody>
      </p:sp>
      <p:sp>
        <p:nvSpPr>
          <p:cNvPr id="60" name="PlaceHolder 4"/>
          <p:cNvSpPr>
            <a:spLocks noGrp="1"/>
          </p:cNvSpPr>
          <p:nvPr>
            <p:ph type="body"/>
          </p:nvPr>
        </p:nvSpPr>
        <p:spPr>
          <a:xfrm>
            <a:off x="914400" y="4073400"/>
            <a:ext cx="4838040" cy="1966680"/>
          </a:xfrm>
          <a:prstGeom prst="rect">
            <a:avLst/>
          </a:prstGeom>
        </p:spPr>
        <p:txBody>
          <a:bodyPr lIns="0" rIns="0" tIns="0" bIns="0">
            <a:normAutofit/>
          </a:bodyPr>
          <a:p>
            <a:endParaRPr b="0" lang="en-US" sz="2000" spc="-1" strike="noStrike">
              <a:solidFill>
                <a:srgbClr val="09283f"/>
              </a:solidFill>
              <a:latin typeface="Arial Nova Ligh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905400" y="590760"/>
            <a:ext cx="9914400" cy="1328760"/>
          </a:xfrm>
          <a:prstGeom prst="rect">
            <a:avLst/>
          </a:prstGeom>
        </p:spPr>
        <p:txBody>
          <a:bodyPr lIns="0" rIns="0" tIns="0" bIns="0" anchor="ctr">
            <a:noAutofit/>
          </a:bodyPr>
          <a:p>
            <a:endParaRPr b="0" lang="en-US" sz="1800" spc="-1" strike="noStrike">
              <a:solidFill>
                <a:srgbClr val="000000"/>
              </a:solidFill>
              <a:latin typeface="Arial Nova Light"/>
            </a:endParaRPr>
          </a:p>
        </p:txBody>
      </p:sp>
      <p:sp>
        <p:nvSpPr>
          <p:cNvPr id="7" name="PlaceHolder 2"/>
          <p:cNvSpPr>
            <a:spLocks noGrp="1"/>
          </p:cNvSpPr>
          <p:nvPr>
            <p:ph type="subTitle"/>
          </p:nvPr>
        </p:nvSpPr>
        <p:spPr>
          <a:xfrm>
            <a:off x="914400" y="1919520"/>
            <a:ext cx="9914400" cy="41230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905400" y="590760"/>
            <a:ext cx="9914400" cy="1328760"/>
          </a:xfrm>
          <a:prstGeom prst="rect">
            <a:avLst/>
          </a:prstGeom>
        </p:spPr>
        <p:txBody>
          <a:bodyPr lIns="0" rIns="0" tIns="0" bIns="0" anchor="ctr">
            <a:noAutofit/>
          </a:bodyPr>
          <a:p>
            <a:endParaRPr b="0" lang="en-US" sz="1800" spc="-1" strike="noStrike">
              <a:solidFill>
                <a:srgbClr val="000000"/>
              </a:solidFill>
              <a:latin typeface="Arial Nova Light"/>
            </a:endParaRPr>
          </a:p>
        </p:txBody>
      </p:sp>
      <p:sp>
        <p:nvSpPr>
          <p:cNvPr id="62" name="PlaceHolder 2"/>
          <p:cNvSpPr>
            <a:spLocks noGrp="1"/>
          </p:cNvSpPr>
          <p:nvPr>
            <p:ph type="body"/>
          </p:nvPr>
        </p:nvSpPr>
        <p:spPr>
          <a:xfrm>
            <a:off x="914400" y="1919520"/>
            <a:ext cx="4838040" cy="4123080"/>
          </a:xfrm>
          <a:prstGeom prst="rect">
            <a:avLst/>
          </a:prstGeom>
        </p:spPr>
        <p:txBody>
          <a:bodyPr lIns="0" rIns="0" tIns="0" bIns="0">
            <a:normAutofit/>
          </a:bodyPr>
          <a:p>
            <a:endParaRPr b="0" lang="en-US" sz="2000" spc="-1" strike="noStrike">
              <a:solidFill>
                <a:srgbClr val="09283f"/>
              </a:solidFill>
              <a:latin typeface="Arial Nova Light"/>
            </a:endParaRPr>
          </a:p>
        </p:txBody>
      </p:sp>
      <p:sp>
        <p:nvSpPr>
          <p:cNvPr id="63" name="PlaceHolder 3"/>
          <p:cNvSpPr>
            <a:spLocks noGrp="1"/>
          </p:cNvSpPr>
          <p:nvPr>
            <p:ph type="body"/>
          </p:nvPr>
        </p:nvSpPr>
        <p:spPr>
          <a:xfrm>
            <a:off x="5994720" y="1919520"/>
            <a:ext cx="4838040" cy="1966680"/>
          </a:xfrm>
          <a:prstGeom prst="rect">
            <a:avLst/>
          </a:prstGeom>
        </p:spPr>
        <p:txBody>
          <a:bodyPr lIns="0" rIns="0" tIns="0" bIns="0">
            <a:normAutofit/>
          </a:bodyPr>
          <a:p>
            <a:endParaRPr b="0" lang="en-US" sz="2000" spc="-1" strike="noStrike">
              <a:solidFill>
                <a:srgbClr val="09283f"/>
              </a:solidFill>
              <a:latin typeface="Arial Nova Light"/>
            </a:endParaRPr>
          </a:p>
        </p:txBody>
      </p:sp>
      <p:sp>
        <p:nvSpPr>
          <p:cNvPr id="64" name="PlaceHolder 4"/>
          <p:cNvSpPr>
            <a:spLocks noGrp="1"/>
          </p:cNvSpPr>
          <p:nvPr>
            <p:ph type="body"/>
          </p:nvPr>
        </p:nvSpPr>
        <p:spPr>
          <a:xfrm>
            <a:off x="5994720" y="4073400"/>
            <a:ext cx="4838040" cy="1966680"/>
          </a:xfrm>
          <a:prstGeom prst="rect">
            <a:avLst/>
          </a:prstGeom>
        </p:spPr>
        <p:txBody>
          <a:bodyPr lIns="0" rIns="0" tIns="0" bIns="0">
            <a:normAutofit/>
          </a:bodyPr>
          <a:p>
            <a:endParaRPr b="0" lang="en-US" sz="2000" spc="-1" strike="noStrike">
              <a:solidFill>
                <a:srgbClr val="09283f"/>
              </a:solidFill>
              <a:latin typeface="Arial Nova Ligh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905400" y="590760"/>
            <a:ext cx="9914400" cy="1328760"/>
          </a:xfrm>
          <a:prstGeom prst="rect">
            <a:avLst/>
          </a:prstGeom>
        </p:spPr>
        <p:txBody>
          <a:bodyPr lIns="0" rIns="0" tIns="0" bIns="0" anchor="ctr">
            <a:noAutofit/>
          </a:bodyPr>
          <a:p>
            <a:endParaRPr b="0" lang="en-US" sz="1800" spc="-1" strike="noStrike">
              <a:solidFill>
                <a:srgbClr val="000000"/>
              </a:solidFill>
              <a:latin typeface="Arial Nova Light"/>
            </a:endParaRPr>
          </a:p>
        </p:txBody>
      </p:sp>
      <p:sp>
        <p:nvSpPr>
          <p:cNvPr id="66" name="PlaceHolder 2"/>
          <p:cNvSpPr>
            <a:spLocks noGrp="1"/>
          </p:cNvSpPr>
          <p:nvPr>
            <p:ph type="body"/>
          </p:nvPr>
        </p:nvSpPr>
        <p:spPr>
          <a:xfrm>
            <a:off x="914400" y="1919520"/>
            <a:ext cx="4838040" cy="1966680"/>
          </a:xfrm>
          <a:prstGeom prst="rect">
            <a:avLst/>
          </a:prstGeom>
        </p:spPr>
        <p:txBody>
          <a:bodyPr lIns="0" rIns="0" tIns="0" bIns="0">
            <a:normAutofit/>
          </a:bodyPr>
          <a:p>
            <a:endParaRPr b="0" lang="en-US" sz="2000" spc="-1" strike="noStrike">
              <a:solidFill>
                <a:srgbClr val="09283f"/>
              </a:solidFill>
              <a:latin typeface="Arial Nova Light"/>
            </a:endParaRPr>
          </a:p>
        </p:txBody>
      </p:sp>
      <p:sp>
        <p:nvSpPr>
          <p:cNvPr id="67" name="PlaceHolder 3"/>
          <p:cNvSpPr>
            <a:spLocks noGrp="1"/>
          </p:cNvSpPr>
          <p:nvPr>
            <p:ph type="body"/>
          </p:nvPr>
        </p:nvSpPr>
        <p:spPr>
          <a:xfrm>
            <a:off x="5994720" y="1919520"/>
            <a:ext cx="4838040" cy="1966680"/>
          </a:xfrm>
          <a:prstGeom prst="rect">
            <a:avLst/>
          </a:prstGeom>
        </p:spPr>
        <p:txBody>
          <a:bodyPr lIns="0" rIns="0" tIns="0" bIns="0">
            <a:normAutofit/>
          </a:bodyPr>
          <a:p>
            <a:endParaRPr b="0" lang="en-US" sz="2000" spc="-1" strike="noStrike">
              <a:solidFill>
                <a:srgbClr val="09283f"/>
              </a:solidFill>
              <a:latin typeface="Arial Nova Light"/>
            </a:endParaRPr>
          </a:p>
        </p:txBody>
      </p:sp>
      <p:sp>
        <p:nvSpPr>
          <p:cNvPr id="68" name="PlaceHolder 4"/>
          <p:cNvSpPr>
            <a:spLocks noGrp="1"/>
          </p:cNvSpPr>
          <p:nvPr>
            <p:ph type="body"/>
          </p:nvPr>
        </p:nvSpPr>
        <p:spPr>
          <a:xfrm>
            <a:off x="914400" y="4073400"/>
            <a:ext cx="9914400" cy="1966680"/>
          </a:xfrm>
          <a:prstGeom prst="rect">
            <a:avLst/>
          </a:prstGeom>
        </p:spPr>
        <p:txBody>
          <a:bodyPr lIns="0" rIns="0" tIns="0" bIns="0">
            <a:normAutofit/>
          </a:bodyPr>
          <a:p>
            <a:endParaRPr b="0" lang="en-US" sz="2000" spc="-1" strike="noStrike">
              <a:solidFill>
                <a:srgbClr val="09283f"/>
              </a:solidFill>
              <a:latin typeface="Arial Nova Ligh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905400" y="590760"/>
            <a:ext cx="9914400" cy="1328760"/>
          </a:xfrm>
          <a:prstGeom prst="rect">
            <a:avLst/>
          </a:prstGeom>
        </p:spPr>
        <p:txBody>
          <a:bodyPr lIns="0" rIns="0" tIns="0" bIns="0" anchor="ctr">
            <a:noAutofit/>
          </a:bodyPr>
          <a:p>
            <a:endParaRPr b="0" lang="en-US" sz="1800" spc="-1" strike="noStrike">
              <a:solidFill>
                <a:srgbClr val="000000"/>
              </a:solidFill>
              <a:latin typeface="Arial Nova Light"/>
            </a:endParaRPr>
          </a:p>
        </p:txBody>
      </p:sp>
      <p:sp>
        <p:nvSpPr>
          <p:cNvPr id="70" name="PlaceHolder 2"/>
          <p:cNvSpPr>
            <a:spLocks noGrp="1"/>
          </p:cNvSpPr>
          <p:nvPr>
            <p:ph type="body"/>
          </p:nvPr>
        </p:nvSpPr>
        <p:spPr>
          <a:xfrm>
            <a:off x="914400" y="1919520"/>
            <a:ext cx="9914400" cy="1966680"/>
          </a:xfrm>
          <a:prstGeom prst="rect">
            <a:avLst/>
          </a:prstGeom>
        </p:spPr>
        <p:txBody>
          <a:bodyPr lIns="0" rIns="0" tIns="0" bIns="0">
            <a:normAutofit/>
          </a:bodyPr>
          <a:p>
            <a:endParaRPr b="0" lang="en-US" sz="2000" spc="-1" strike="noStrike">
              <a:solidFill>
                <a:srgbClr val="09283f"/>
              </a:solidFill>
              <a:latin typeface="Arial Nova Light"/>
            </a:endParaRPr>
          </a:p>
        </p:txBody>
      </p:sp>
      <p:sp>
        <p:nvSpPr>
          <p:cNvPr id="71" name="PlaceHolder 3"/>
          <p:cNvSpPr>
            <a:spLocks noGrp="1"/>
          </p:cNvSpPr>
          <p:nvPr>
            <p:ph type="body"/>
          </p:nvPr>
        </p:nvSpPr>
        <p:spPr>
          <a:xfrm>
            <a:off x="914400" y="4073400"/>
            <a:ext cx="9914400" cy="1966680"/>
          </a:xfrm>
          <a:prstGeom prst="rect">
            <a:avLst/>
          </a:prstGeom>
        </p:spPr>
        <p:txBody>
          <a:bodyPr lIns="0" rIns="0" tIns="0" bIns="0">
            <a:normAutofit/>
          </a:bodyPr>
          <a:p>
            <a:endParaRPr b="0" lang="en-US" sz="2000" spc="-1" strike="noStrike">
              <a:solidFill>
                <a:srgbClr val="09283f"/>
              </a:solidFill>
              <a:latin typeface="Arial Nova Ligh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905400" y="590760"/>
            <a:ext cx="9914400" cy="1328760"/>
          </a:xfrm>
          <a:prstGeom prst="rect">
            <a:avLst/>
          </a:prstGeom>
        </p:spPr>
        <p:txBody>
          <a:bodyPr lIns="0" rIns="0" tIns="0" bIns="0" anchor="ctr">
            <a:noAutofit/>
          </a:bodyPr>
          <a:p>
            <a:endParaRPr b="0" lang="en-US" sz="1800" spc="-1" strike="noStrike">
              <a:solidFill>
                <a:srgbClr val="000000"/>
              </a:solidFill>
              <a:latin typeface="Arial Nova Light"/>
            </a:endParaRPr>
          </a:p>
        </p:txBody>
      </p:sp>
      <p:sp>
        <p:nvSpPr>
          <p:cNvPr id="73" name="PlaceHolder 2"/>
          <p:cNvSpPr>
            <a:spLocks noGrp="1"/>
          </p:cNvSpPr>
          <p:nvPr>
            <p:ph type="body"/>
          </p:nvPr>
        </p:nvSpPr>
        <p:spPr>
          <a:xfrm>
            <a:off x="914400" y="1919520"/>
            <a:ext cx="4838040" cy="1966680"/>
          </a:xfrm>
          <a:prstGeom prst="rect">
            <a:avLst/>
          </a:prstGeom>
        </p:spPr>
        <p:txBody>
          <a:bodyPr lIns="0" rIns="0" tIns="0" bIns="0">
            <a:normAutofit/>
          </a:bodyPr>
          <a:p>
            <a:endParaRPr b="0" lang="en-US" sz="2000" spc="-1" strike="noStrike">
              <a:solidFill>
                <a:srgbClr val="09283f"/>
              </a:solidFill>
              <a:latin typeface="Arial Nova Light"/>
            </a:endParaRPr>
          </a:p>
        </p:txBody>
      </p:sp>
      <p:sp>
        <p:nvSpPr>
          <p:cNvPr id="74" name="PlaceHolder 3"/>
          <p:cNvSpPr>
            <a:spLocks noGrp="1"/>
          </p:cNvSpPr>
          <p:nvPr>
            <p:ph type="body"/>
          </p:nvPr>
        </p:nvSpPr>
        <p:spPr>
          <a:xfrm>
            <a:off x="5994720" y="1919520"/>
            <a:ext cx="4838040" cy="1966680"/>
          </a:xfrm>
          <a:prstGeom prst="rect">
            <a:avLst/>
          </a:prstGeom>
        </p:spPr>
        <p:txBody>
          <a:bodyPr lIns="0" rIns="0" tIns="0" bIns="0">
            <a:normAutofit/>
          </a:bodyPr>
          <a:p>
            <a:endParaRPr b="0" lang="en-US" sz="2000" spc="-1" strike="noStrike">
              <a:solidFill>
                <a:srgbClr val="09283f"/>
              </a:solidFill>
              <a:latin typeface="Arial Nova Light"/>
            </a:endParaRPr>
          </a:p>
        </p:txBody>
      </p:sp>
      <p:sp>
        <p:nvSpPr>
          <p:cNvPr id="75" name="PlaceHolder 4"/>
          <p:cNvSpPr>
            <a:spLocks noGrp="1"/>
          </p:cNvSpPr>
          <p:nvPr>
            <p:ph type="body"/>
          </p:nvPr>
        </p:nvSpPr>
        <p:spPr>
          <a:xfrm>
            <a:off x="914400" y="4073400"/>
            <a:ext cx="4838040" cy="1966680"/>
          </a:xfrm>
          <a:prstGeom prst="rect">
            <a:avLst/>
          </a:prstGeom>
        </p:spPr>
        <p:txBody>
          <a:bodyPr lIns="0" rIns="0" tIns="0" bIns="0">
            <a:normAutofit/>
          </a:bodyPr>
          <a:p>
            <a:endParaRPr b="0" lang="en-US" sz="2000" spc="-1" strike="noStrike">
              <a:solidFill>
                <a:srgbClr val="09283f"/>
              </a:solidFill>
              <a:latin typeface="Arial Nova Light"/>
            </a:endParaRPr>
          </a:p>
        </p:txBody>
      </p:sp>
      <p:sp>
        <p:nvSpPr>
          <p:cNvPr id="76" name="PlaceHolder 5"/>
          <p:cNvSpPr>
            <a:spLocks noGrp="1"/>
          </p:cNvSpPr>
          <p:nvPr>
            <p:ph type="body"/>
          </p:nvPr>
        </p:nvSpPr>
        <p:spPr>
          <a:xfrm>
            <a:off x="5994720" y="4073400"/>
            <a:ext cx="4838040" cy="1966680"/>
          </a:xfrm>
          <a:prstGeom prst="rect">
            <a:avLst/>
          </a:prstGeom>
        </p:spPr>
        <p:txBody>
          <a:bodyPr lIns="0" rIns="0" tIns="0" bIns="0">
            <a:normAutofit/>
          </a:bodyPr>
          <a:p>
            <a:endParaRPr b="0" lang="en-US" sz="2000" spc="-1" strike="noStrike">
              <a:solidFill>
                <a:srgbClr val="09283f"/>
              </a:solidFill>
              <a:latin typeface="Arial Nova Ligh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905400" y="590760"/>
            <a:ext cx="9914400" cy="1328760"/>
          </a:xfrm>
          <a:prstGeom prst="rect">
            <a:avLst/>
          </a:prstGeom>
        </p:spPr>
        <p:txBody>
          <a:bodyPr lIns="0" rIns="0" tIns="0" bIns="0" anchor="ctr">
            <a:noAutofit/>
          </a:bodyPr>
          <a:p>
            <a:endParaRPr b="0" lang="en-US" sz="1800" spc="-1" strike="noStrike">
              <a:solidFill>
                <a:srgbClr val="000000"/>
              </a:solidFill>
              <a:latin typeface="Arial Nova Light"/>
            </a:endParaRPr>
          </a:p>
        </p:txBody>
      </p:sp>
      <p:sp>
        <p:nvSpPr>
          <p:cNvPr id="78" name="PlaceHolder 2"/>
          <p:cNvSpPr>
            <a:spLocks noGrp="1"/>
          </p:cNvSpPr>
          <p:nvPr>
            <p:ph type="body"/>
          </p:nvPr>
        </p:nvSpPr>
        <p:spPr>
          <a:xfrm>
            <a:off x="914400" y="1919520"/>
            <a:ext cx="3192120" cy="1966680"/>
          </a:xfrm>
          <a:prstGeom prst="rect">
            <a:avLst/>
          </a:prstGeom>
        </p:spPr>
        <p:txBody>
          <a:bodyPr lIns="0" rIns="0" tIns="0" bIns="0">
            <a:normAutofit/>
          </a:bodyPr>
          <a:p>
            <a:endParaRPr b="0" lang="en-US" sz="2000" spc="-1" strike="noStrike">
              <a:solidFill>
                <a:srgbClr val="09283f"/>
              </a:solidFill>
              <a:latin typeface="Arial Nova Light"/>
            </a:endParaRPr>
          </a:p>
        </p:txBody>
      </p:sp>
      <p:sp>
        <p:nvSpPr>
          <p:cNvPr id="79" name="PlaceHolder 3"/>
          <p:cNvSpPr>
            <a:spLocks noGrp="1"/>
          </p:cNvSpPr>
          <p:nvPr>
            <p:ph type="body"/>
          </p:nvPr>
        </p:nvSpPr>
        <p:spPr>
          <a:xfrm>
            <a:off x="4266360" y="1919520"/>
            <a:ext cx="3192120" cy="1966680"/>
          </a:xfrm>
          <a:prstGeom prst="rect">
            <a:avLst/>
          </a:prstGeom>
        </p:spPr>
        <p:txBody>
          <a:bodyPr lIns="0" rIns="0" tIns="0" bIns="0">
            <a:normAutofit/>
          </a:bodyPr>
          <a:p>
            <a:endParaRPr b="0" lang="en-US" sz="2000" spc="-1" strike="noStrike">
              <a:solidFill>
                <a:srgbClr val="09283f"/>
              </a:solidFill>
              <a:latin typeface="Arial Nova Light"/>
            </a:endParaRPr>
          </a:p>
        </p:txBody>
      </p:sp>
      <p:sp>
        <p:nvSpPr>
          <p:cNvPr id="80" name="PlaceHolder 4"/>
          <p:cNvSpPr>
            <a:spLocks noGrp="1"/>
          </p:cNvSpPr>
          <p:nvPr>
            <p:ph type="body"/>
          </p:nvPr>
        </p:nvSpPr>
        <p:spPr>
          <a:xfrm>
            <a:off x="7618680" y="1919520"/>
            <a:ext cx="3192120" cy="1966680"/>
          </a:xfrm>
          <a:prstGeom prst="rect">
            <a:avLst/>
          </a:prstGeom>
        </p:spPr>
        <p:txBody>
          <a:bodyPr lIns="0" rIns="0" tIns="0" bIns="0">
            <a:normAutofit/>
          </a:bodyPr>
          <a:p>
            <a:endParaRPr b="0" lang="en-US" sz="2000" spc="-1" strike="noStrike">
              <a:solidFill>
                <a:srgbClr val="09283f"/>
              </a:solidFill>
              <a:latin typeface="Arial Nova Light"/>
            </a:endParaRPr>
          </a:p>
        </p:txBody>
      </p:sp>
      <p:sp>
        <p:nvSpPr>
          <p:cNvPr id="81" name="PlaceHolder 5"/>
          <p:cNvSpPr>
            <a:spLocks noGrp="1"/>
          </p:cNvSpPr>
          <p:nvPr>
            <p:ph type="body"/>
          </p:nvPr>
        </p:nvSpPr>
        <p:spPr>
          <a:xfrm>
            <a:off x="914400" y="4073400"/>
            <a:ext cx="3192120" cy="1966680"/>
          </a:xfrm>
          <a:prstGeom prst="rect">
            <a:avLst/>
          </a:prstGeom>
        </p:spPr>
        <p:txBody>
          <a:bodyPr lIns="0" rIns="0" tIns="0" bIns="0">
            <a:normAutofit/>
          </a:bodyPr>
          <a:p>
            <a:endParaRPr b="0" lang="en-US" sz="2000" spc="-1" strike="noStrike">
              <a:solidFill>
                <a:srgbClr val="09283f"/>
              </a:solidFill>
              <a:latin typeface="Arial Nova Light"/>
            </a:endParaRPr>
          </a:p>
        </p:txBody>
      </p:sp>
      <p:sp>
        <p:nvSpPr>
          <p:cNvPr id="82" name="PlaceHolder 6"/>
          <p:cNvSpPr>
            <a:spLocks noGrp="1"/>
          </p:cNvSpPr>
          <p:nvPr>
            <p:ph type="body"/>
          </p:nvPr>
        </p:nvSpPr>
        <p:spPr>
          <a:xfrm>
            <a:off x="4266360" y="4073400"/>
            <a:ext cx="3192120" cy="1966680"/>
          </a:xfrm>
          <a:prstGeom prst="rect">
            <a:avLst/>
          </a:prstGeom>
        </p:spPr>
        <p:txBody>
          <a:bodyPr lIns="0" rIns="0" tIns="0" bIns="0">
            <a:normAutofit/>
          </a:bodyPr>
          <a:p>
            <a:endParaRPr b="0" lang="en-US" sz="2000" spc="-1" strike="noStrike">
              <a:solidFill>
                <a:srgbClr val="09283f"/>
              </a:solidFill>
              <a:latin typeface="Arial Nova Light"/>
            </a:endParaRPr>
          </a:p>
        </p:txBody>
      </p:sp>
      <p:sp>
        <p:nvSpPr>
          <p:cNvPr id="83" name="PlaceHolder 7"/>
          <p:cNvSpPr>
            <a:spLocks noGrp="1"/>
          </p:cNvSpPr>
          <p:nvPr>
            <p:ph type="body"/>
          </p:nvPr>
        </p:nvSpPr>
        <p:spPr>
          <a:xfrm>
            <a:off x="7618680" y="4073400"/>
            <a:ext cx="3192120" cy="1966680"/>
          </a:xfrm>
          <a:prstGeom prst="rect">
            <a:avLst/>
          </a:prstGeom>
        </p:spPr>
        <p:txBody>
          <a:bodyPr lIns="0" rIns="0" tIns="0" bIns="0">
            <a:normAutofit/>
          </a:bodyPr>
          <a:p>
            <a:endParaRPr b="0" lang="en-US" sz="2000" spc="-1" strike="noStrike">
              <a:solidFill>
                <a:srgbClr val="09283f"/>
              </a:solidFill>
              <a:latin typeface="Arial Nova Ligh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905400" y="590760"/>
            <a:ext cx="9914400" cy="1328760"/>
          </a:xfrm>
          <a:prstGeom prst="rect">
            <a:avLst/>
          </a:prstGeom>
        </p:spPr>
        <p:txBody>
          <a:bodyPr lIns="0" rIns="0" tIns="0" bIns="0" anchor="ctr">
            <a:noAutofit/>
          </a:bodyPr>
          <a:p>
            <a:endParaRPr b="0" lang="en-US" sz="1800" spc="-1" strike="noStrike">
              <a:solidFill>
                <a:srgbClr val="000000"/>
              </a:solidFill>
              <a:latin typeface="Arial Nova Light"/>
            </a:endParaRPr>
          </a:p>
        </p:txBody>
      </p:sp>
      <p:sp>
        <p:nvSpPr>
          <p:cNvPr id="9" name="PlaceHolder 2"/>
          <p:cNvSpPr>
            <a:spLocks noGrp="1"/>
          </p:cNvSpPr>
          <p:nvPr>
            <p:ph type="body"/>
          </p:nvPr>
        </p:nvSpPr>
        <p:spPr>
          <a:xfrm>
            <a:off x="914400" y="1919520"/>
            <a:ext cx="9914400" cy="4123080"/>
          </a:xfrm>
          <a:prstGeom prst="rect">
            <a:avLst/>
          </a:prstGeom>
        </p:spPr>
        <p:txBody>
          <a:bodyPr lIns="0" rIns="0" tIns="0" bIns="0">
            <a:normAutofit/>
          </a:bodyPr>
          <a:p>
            <a:endParaRPr b="0" lang="en-US" sz="2000" spc="-1" strike="noStrike">
              <a:solidFill>
                <a:srgbClr val="09283f"/>
              </a:solidFill>
              <a:latin typeface="Arial Nova Ligh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905400" y="590760"/>
            <a:ext cx="9914400" cy="1328760"/>
          </a:xfrm>
          <a:prstGeom prst="rect">
            <a:avLst/>
          </a:prstGeom>
        </p:spPr>
        <p:txBody>
          <a:bodyPr lIns="0" rIns="0" tIns="0" bIns="0" anchor="ctr">
            <a:noAutofit/>
          </a:bodyPr>
          <a:p>
            <a:endParaRPr b="0" lang="en-US" sz="1800" spc="-1" strike="noStrike">
              <a:solidFill>
                <a:srgbClr val="000000"/>
              </a:solidFill>
              <a:latin typeface="Arial Nova Light"/>
            </a:endParaRPr>
          </a:p>
        </p:txBody>
      </p:sp>
      <p:sp>
        <p:nvSpPr>
          <p:cNvPr id="11" name="PlaceHolder 2"/>
          <p:cNvSpPr>
            <a:spLocks noGrp="1"/>
          </p:cNvSpPr>
          <p:nvPr>
            <p:ph type="body"/>
          </p:nvPr>
        </p:nvSpPr>
        <p:spPr>
          <a:xfrm>
            <a:off x="914400" y="1919520"/>
            <a:ext cx="4838040" cy="4123080"/>
          </a:xfrm>
          <a:prstGeom prst="rect">
            <a:avLst/>
          </a:prstGeom>
        </p:spPr>
        <p:txBody>
          <a:bodyPr lIns="0" rIns="0" tIns="0" bIns="0">
            <a:normAutofit/>
          </a:bodyPr>
          <a:p>
            <a:endParaRPr b="0" lang="en-US" sz="2000" spc="-1" strike="noStrike">
              <a:solidFill>
                <a:srgbClr val="09283f"/>
              </a:solidFill>
              <a:latin typeface="Arial Nova Light"/>
            </a:endParaRPr>
          </a:p>
        </p:txBody>
      </p:sp>
      <p:sp>
        <p:nvSpPr>
          <p:cNvPr id="12" name="PlaceHolder 3"/>
          <p:cNvSpPr>
            <a:spLocks noGrp="1"/>
          </p:cNvSpPr>
          <p:nvPr>
            <p:ph type="body"/>
          </p:nvPr>
        </p:nvSpPr>
        <p:spPr>
          <a:xfrm>
            <a:off x="5994720" y="1919520"/>
            <a:ext cx="4838040" cy="4123080"/>
          </a:xfrm>
          <a:prstGeom prst="rect">
            <a:avLst/>
          </a:prstGeom>
        </p:spPr>
        <p:txBody>
          <a:bodyPr lIns="0" rIns="0" tIns="0" bIns="0">
            <a:normAutofit/>
          </a:bodyPr>
          <a:p>
            <a:endParaRPr b="0" lang="en-US" sz="2000" spc="-1" strike="noStrike">
              <a:solidFill>
                <a:srgbClr val="09283f"/>
              </a:solidFill>
              <a:latin typeface="Arial Nova Ligh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905400" y="590760"/>
            <a:ext cx="9914400" cy="1328760"/>
          </a:xfrm>
          <a:prstGeom prst="rect">
            <a:avLst/>
          </a:prstGeom>
        </p:spPr>
        <p:txBody>
          <a:bodyPr lIns="0" rIns="0" tIns="0" bIns="0" anchor="ctr">
            <a:noAutofit/>
          </a:bodyPr>
          <a:p>
            <a:endParaRPr b="0" lang="en-US" sz="1800" spc="-1" strike="noStrike">
              <a:solidFill>
                <a:srgbClr val="000000"/>
              </a:solidFill>
              <a:latin typeface="Arial Nova Ligh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905400" y="590760"/>
            <a:ext cx="9914400" cy="61606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05400" y="590760"/>
            <a:ext cx="9914400" cy="1328760"/>
          </a:xfrm>
          <a:prstGeom prst="rect">
            <a:avLst/>
          </a:prstGeom>
        </p:spPr>
        <p:txBody>
          <a:bodyPr lIns="0" rIns="0" tIns="0" bIns="0" anchor="ctr">
            <a:noAutofit/>
          </a:bodyPr>
          <a:p>
            <a:endParaRPr b="0" lang="en-US" sz="1800" spc="-1" strike="noStrike">
              <a:solidFill>
                <a:srgbClr val="000000"/>
              </a:solidFill>
              <a:latin typeface="Arial Nova Light"/>
            </a:endParaRPr>
          </a:p>
        </p:txBody>
      </p:sp>
      <p:sp>
        <p:nvSpPr>
          <p:cNvPr id="16" name="PlaceHolder 2"/>
          <p:cNvSpPr>
            <a:spLocks noGrp="1"/>
          </p:cNvSpPr>
          <p:nvPr>
            <p:ph type="body"/>
          </p:nvPr>
        </p:nvSpPr>
        <p:spPr>
          <a:xfrm>
            <a:off x="914400" y="1919520"/>
            <a:ext cx="4838040" cy="1966680"/>
          </a:xfrm>
          <a:prstGeom prst="rect">
            <a:avLst/>
          </a:prstGeom>
        </p:spPr>
        <p:txBody>
          <a:bodyPr lIns="0" rIns="0" tIns="0" bIns="0">
            <a:normAutofit/>
          </a:bodyPr>
          <a:p>
            <a:endParaRPr b="0" lang="en-US" sz="2000" spc="-1" strike="noStrike">
              <a:solidFill>
                <a:srgbClr val="09283f"/>
              </a:solidFill>
              <a:latin typeface="Arial Nova Light"/>
            </a:endParaRPr>
          </a:p>
        </p:txBody>
      </p:sp>
      <p:sp>
        <p:nvSpPr>
          <p:cNvPr id="17" name="PlaceHolder 3"/>
          <p:cNvSpPr>
            <a:spLocks noGrp="1"/>
          </p:cNvSpPr>
          <p:nvPr>
            <p:ph type="body"/>
          </p:nvPr>
        </p:nvSpPr>
        <p:spPr>
          <a:xfrm>
            <a:off x="5994720" y="1919520"/>
            <a:ext cx="4838040" cy="4123080"/>
          </a:xfrm>
          <a:prstGeom prst="rect">
            <a:avLst/>
          </a:prstGeom>
        </p:spPr>
        <p:txBody>
          <a:bodyPr lIns="0" rIns="0" tIns="0" bIns="0">
            <a:normAutofit/>
          </a:bodyPr>
          <a:p>
            <a:endParaRPr b="0" lang="en-US" sz="2000" spc="-1" strike="noStrike">
              <a:solidFill>
                <a:srgbClr val="09283f"/>
              </a:solidFill>
              <a:latin typeface="Arial Nova Light"/>
            </a:endParaRPr>
          </a:p>
        </p:txBody>
      </p:sp>
      <p:sp>
        <p:nvSpPr>
          <p:cNvPr id="18" name="PlaceHolder 4"/>
          <p:cNvSpPr>
            <a:spLocks noGrp="1"/>
          </p:cNvSpPr>
          <p:nvPr>
            <p:ph type="body"/>
          </p:nvPr>
        </p:nvSpPr>
        <p:spPr>
          <a:xfrm>
            <a:off x="914400" y="4073400"/>
            <a:ext cx="4838040" cy="1966680"/>
          </a:xfrm>
          <a:prstGeom prst="rect">
            <a:avLst/>
          </a:prstGeom>
        </p:spPr>
        <p:txBody>
          <a:bodyPr lIns="0" rIns="0" tIns="0" bIns="0">
            <a:normAutofit/>
          </a:bodyPr>
          <a:p>
            <a:endParaRPr b="0" lang="en-US" sz="2000" spc="-1" strike="noStrike">
              <a:solidFill>
                <a:srgbClr val="09283f"/>
              </a:solidFill>
              <a:latin typeface="Arial Nova Ligh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05400" y="590760"/>
            <a:ext cx="9914400" cy="1328760"/>
          </a:xfrm>
          <a:prstGeom prst="rect">
            <a:avLst/>
          </a:prstGeom>
        </p:spPr>
        <p:txBody>
          <a:bodyPr lIns="0" rIns="0" tIns="0" bIns="0" anchor="ctr">
            <a:noAutofit/>
          </a:bodyPr>
          <a:p>
            <a:endParaRPr b="0" lang="en-US" sz="1800" spc="-1" strike="noStrike">
              <a:solidFill>
                <a:srgbClr val="000000"/>
              </a:solidFill>
              <a:latin typeface="Arial Nova Light"/>
            </a:endParaRPr>
          </a:p>
        </p:txBody>
      </p:sp>
      <p:sp>
        <p:nvSpPr>
          <p:cNvPr id="20" name="PlaceHolder 2"/>
          <p:cNvSpPr>
            <a:spLocks noGrp="1"/>
          </p:cNvSpPr>
          <p:nvPr>
            <p:ph type="body"/>
          </p:nvPr>
        </p:nvSpPr>
        <p:spPr>
          <a:xfrm>
            <a:off x="914400" y="1919520"/>
            <a:ext cx="4838040" cy="4123080"/>
          </a:xfrm>
          <a:prstGeom prst="rect">
            <a:avLst/>
          </a:prstGeom>
        </p:spPr>
        <p:txBody>
          <a:bodyPr lIns="0" rIns="0" tIns="0" bIns="0">
            <a:normAutofit/>
          </a:bodyPr>
          <a:p>
            <a:endParaRPr b="0" lang="en-US" sz="2000" spc="-1" strike="noStrike">
              <a:solidFill>
                <a:srgbClr val="09283f"/>
              </a:solidFill>
              <a:latin typeface="Arial Nova Light"/>
            </a:endParaRPr>
          </a:p>
        </p:txBody>
      </p:sp>
      <p:sp>
        <p:nvSpPr>
          <p:cNvPr id="21" name="PlaceHolder 3"/>
          <p:cNvSpPr>
            <a:spLocks noGrp="1"/>
          </p:cNvSpPr>
          <p:nvPr>
            <p:ph type="body"/>
          </p:nvPr>
        </p:nvSpPr>
        <p:spPr>
          <a:xfrm>
            <a:off x="5994720" y="1919520"/>
            <a:ext cx="4838040" cy="1966680"/>
          </a:xfrm>
          <a:prstGeom prst="rect">
            <a:avLst/>
          </a:prstGeom>
        </p:spPr>
        <p:txBody>
          <a:bodyPr lIns="0" rIns="0" tIns="0" bIns="0">
            <a:normAutofit/>
          </a:bodyPr>
          <a:p>
            <a:endParaRPr b="0" lang="en-US" sz="2000" spc="-1" strike="noStrike">
              <a:solidFill>
                <a:srgbClr val="09283f"/>
              </a:solidFill>
              <a:latin typeface="Arial Nova Light"/>
            </a:endParaRPr>
          </a:p>
        </p:txBody>
      </p:sp>
      <p:sp>
        <p:nvSpPr>
          <p:cNvPr id="22" name="PlaceHolder 4"/>
          <p:cNvSpPr>
            <a:spLocks noGrp="1"/>
          </p:cNvSpPr>
          <p:nvPr>
            <p:ph type="body"/>
          </p:nvPr>
        </p:nvSpPr>
        <p:spPr>
          <a:xfrm>
            <a:off x="5994720" y="4073400"/>
            <a:ext cx="4838040" cy="1966680"/>
          </a:xfrm>
          <a:prstGeom prst="rect">
            <a:avLst/>
          </a:prstGeom>
        </p:spPr>
        <p:txBody>
          <a:bodyPr lIns="0" rIns="0" tIns="0" bIns="0">
            <a:normAutofit/>
          </a:bodyPr>
          <a:p>
            <a:endParaRPr b="0" lang="en-US" sz="2000" spc="-1" strike="noStrike">
              <a:solidFill>
                <a:srgbClr val="09283f"/>
              </a:solidFill>
              <a:latin typeface="Arial Nova Ligh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05400" y="590760"/>
            <a:ext cx="9914400" cy="1328760"/>
          </a:xfrm>
          <a:prstGeom prst="rect">
            <a:avLst/>
          </a:prstGeom>
        </p:spPr>
        <p:txBody>
          <a:bodyPr lIns="0" rIns="0" tIns="0" bIns="0" anchor="ctr">
            <a:noAutofit/>
          </a:bodyPr>
          <a:p>
            <a:endParaRPr b="0" lang="en-US" sz="1800" spc="-1" strike="noStrike">
              <a:solidFill>
                <a:srgbClr val="000000"/>
              </a:solidFill>
              <a:latin typeface="Arial Nova Light"/>
            </a:endParaRPr>
          </a:p>
        </p:txBody>
      </p:sp>
      <p:sp>
        <p:nvSpPr>
          <p:cNvPr id="24" name="PlaceHolder 2"/>
          <p:cNvSpPr>
            <a:spLocks noGrp="1"/>
          </p:cNvSpPr>
          <p:nvPr>
            <p:ph type="body"/>
          </p:nvPr>
        </p:nvSpPr>
        <p:spPr>
          <a:xfrm>
            <a:off x="914400" y="1919520"/>
            <a:ext cx="4838040" cy="1966680"/>
          </a:xfrm>
          <a:prstGeom prst="rect">
            <a:avLst/>
          </a:prstGeom>
        </p:spPr>
        <p:txBody>
          <a:bodyPr lIns="0" rIns="0" tIns="0" bIns="0">
            <a:normAutofit/>
          </a:bodyPr>
          <a:p>
            <a:endParaRPr b="0" lang="en-US" sz="2000" spc="-1" strike="noStrike">
              <a:solidFill>
                <a:srgbClr val="09283f"/>
              </a:solidFill>
              <a:latin typeface="Arial Nova Light"/>
            </a:endParaRPr>
          </a:p>
        </p:txBody>
      </p:sp>
      <p:sp>
        <p:nvSpPr>
          <p:cNvPr id="25" name="PlaceHolder 3"/>
          <p:cNvSpPr>
            <a:spLocks noGrp="1"/>
          </p:cNvSpPr>
          <p:nvPr>
            <p:ph type="body"/>
          </p:nvPr>
        </p:nvSpPr>
        <p:spPr>
          <a:xfrm>
            <a:off x="5994720" y="1919520"/>
            <a:ext cx="4838040" cy="1966680"/>
          </a:xfrm>
          <a:prstGeom prst="rect">
            <a:avLst/>
          </a:prstGeom>
        </p:spPr>
        <p:txBody>
          <a:bodyPr lIns="0" rIns="0" tIns="0" bIns="0">
            <a:normAutofit/>
          </a:bodyPr>
          <a:p>
            <a:endParaRPr b="0" lang="en-US" sz="2000" spc="-1" strike="noStrike">
              <a:solidFill>
                <a:srgbClr val="09283f"/>
              </a:solidFill>
              <a:latin typeface="Arial Nova Light"/>
            </a:endParaRPr>
          </a:p>
        </p:txBody>
      </p:sp>
      <p:sp>
        <p:nvSpPr>
          <p:cNvPr id="26" name="PlaceHolder 4"/>
          <p:cNvSpPr>
            <a:spLocks noGrp="1"/>
          </p:cNvSpPr>
          <p:nvPr>
            <p:ph type="body"/>
          </p:nvPr>
        </p:nvSpPr>
        <p:spPr>
          <a:xfrm>
            <a:off x="914400" y="4073400"/>
            <a:ext cx="9914400" cy="1966680"/>
          </a:xfrm>
          <a:prstGeom prst="rect">
            <a:avLst/>
          </a:prstGeom>
        </p:spPr>
        <p:txBody>
          <a:bodyPr lIns="0" rIns="0" tIns="0" bIns="0">
            <a:normAutofit/>
          </a:bodyPr>
          <a:p>
            <a:endParaRPr b="0" lang="en-US" sz="2000" spc="-1" strike="noStrike">
              <a:solidFill>
                <a:srgbClr val="09283f"/>
              </a:solidFill>
              <a:latin typeface="Arial Nova Ligh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Freeform: Shape 28"/>
          <p:cNvSpPr/>
          <p:nvPr/>
        </p:nvSpPr>
        <p:spPr>
          <a:xfrm>
            <a:off x="8844840" y="3732480"/>
            <a:ext cx="3351960" cy="3125160"/>
          </a:xfrm>
          <a:custGeom>
            <a:avLst/>
            <a:gdLst/>
            <a:ah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p:style>
      </p:sp>
      <p:sp>
        <p:nvSpPr>
          <p:cNvPr id="1" name="PlaceHolder 1"/>
          <p:cNvSpPr>
            <a:spLocks noGrp="1"/>
          </p:cNvSpPr>
          <p:nvPr>
            <p:ph type="title"/>
          </p:nvPr>
        </p:nvSpPr>
        <p:spPr>
          <a:xfrm>
            <a:off x="1249200" y="919800"/>
            <a:ext cx="8503920" cy="3551040"/>
          </a:xfrm>
          <a:prstGeom prst="rect">
            <a:avLst/>
          </a:prstGeom>
        </p:spPr>
        <p:txBody>
          <a:bodyPr anchor="b">
            <a:normAutofit/>
          </a:bodyPr>
          <a:p>
            <a:pPr>
              <a:lnSpc>
                <a:spcPct val="100000"/>
              </a:lnSpc>
            </a:pPr>
            <a:r>
              <a:rPr b="0" lang="en-US" sz="5400" spc="-1" strike="noStrike">
                <a:solidFill>
                  <a:srgbClr val="18818c"/>
                </a:solidFill>
                <a:latin typeface="Elephant"/>
              </a:rPr>
              <a:t>Click to edit Master title style</a:t>
            </a:r>
            <a:endParaRPr b="0" lang="en-US" sz="5400" spc="-1" strike="noStrike">
              <a:solidFill>
                <a:srgbClr val="000000"/>
              </a:solidFill>
              <a:latin typeface="Arial Nova Light"/>
            </a:endParaRPr>
          </a:p>
        </p:txBody>
      </p:sp>
      <p:sp>
        <p:nvSpPr>
          <p:cNvPr id="2" name="PlaceHolder 2"/>
          <p:cNvSpPr>
            <a:spLocks noGrp="1"/>
          </p:cNvSpPr>
          <p:nvPr>
            <p:ph type="dt"/>
          </p:nvPr>
        </p:nvSpPr>
        <p:spPr>
          <a:xfrm>
            <a:off x="8964720" y="6433200"/>
            <a:ext cx="2426040" cy="367560"/>
          </a:xfrm>
          <a:prstGeom prst="rect">
            <a:avLst/>
          </a:prstGeom>
        </p:spPr>
        <p:txBody>
          <a:bodyPr anchor="ctr">
            <a:noAutofit/>
          </a:bodyPr>
          <a:p>
            <a:pPr algn="r">
              <a:lnSpc>
                <a:spcPct val="100000"/>
              </a:lnSpc>
            </a:pPr>
            <a:fld id="{7E596A05-D46E-4633-877B-3A0A29240FA2}" type="datetime">
              <a:rPr b="0" lang="en-US" sz="1050" spc="49" strike="noStrike">
                <a:solidFill>
                  <a:srgbClr val="ffffff"/>
                </a:solidFill>
                <a:latin typeface="Arial Nova Light"/>
              </a:rPr>
              <a:t>11/19/21</a:t>
            </a:fld>
            <a:endParaRPr b="0" lang="en-US" sz="1050" spc="-1" strike="noStrike">
              <a:latin typeface="Times New Roman"/>
            </a:endParaRPr>
          </a:p>
        </p:txBody>
      </p:sp>
      <p:sp>
        <p:nvSpPr>
          <p:cNvPr id="3" name="PlaceHolder 3"/>
          <p:cNvSpPr>
            <a:spLocks noGrp="1"/>
          </p:cNvSpPr>
          <p:nvPr>
            <p:ph type="ftr"/>
          </p:nvPr>
        </p:nvSpPr>
        <p:spPr>
          <a:xfrm>
            <a:off x="175680" y="6434640"/>
            <a:ext cx="3427560" cy="364680"/>
          </a:xfrm>
          <a:prstGeom prst="rect">
            <a:avLst/>
          </a:prstGeom>
        </p:spPr>
        <p:txBody>
          <a:bodyPr anchor="ctr">
            <a:noAutofit/>
          </a:bodyPr>
          <a:p>
            <a:endParaRPr b="0" lang="en-US" sz="2400" spc="-1" strike="noStrike">
              <a:latin typeface="Times New Roman"/>
            </a:endParaRPr>
          </a:p>
        </p:txBody>
      </p:sp>
      <p:sp>
        <p:nvSpPr>
          <p:cNvPr id="4" name="PlaceHolder 4"/>
          <p:cNvSpPr>
            <a:spLocks noGrp="1"/>
          </p:cNvSpPr>
          <p:nvPr>
            <p:ph type="sldNum"/>
          </p:nvPr>
        </p:nvSpPr>
        <p:spPr>
          <a:xfrm>
            <a:off x="11391120" y="6433200"/>
            <a:ext cx="702360" cy="367560"/>
          </a:xfrm>
          <a:prstGeom prst="rect">
            <a:avLst/>
          </a:prstGeom>
        </p:spPr>
        <p:txBody>
          <a:bodyPr anchor="ctr">
            <a:noAutofit/>
          </a:bodyPr>
          <a:p>
            <a:pPr algn="r">
              <a:lnSpc>
                <a:spcPct val="100000"/>
              </a:lnSpc>
            </a:pPr>
            <a:fld id="{58EB2819-E6E2-47EC-A38D-4FF39662B8E8}" type="slidenum">
              <a:rPr b="0" lang="en-US" sz="2000" spc="-1" strike="noStrike">
                <a:solidFill>
                  <a:srgbClr val="ffffff"/>
                </a:solidFill>
                <a:latin typeface="Elephant"/>
              </a:rPr>
              <a:t>&lt;number&gt;</a:t>
            </a:fld>
            <a:endParaRPr b="0" lang="en-US" sz="2000" spc="-1" strike="noStrike">
              <a:latin typeface="Times New Roman"/>
            </a:endParaRPr>
          </a:p>
        </p:txBody>
      </p:sp>
      <p:sp>
        <p:nvSpPr>
          <p:cNvPr id="5"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000" spc="-1" strike="noStrike">
                <a:solidFill>
                  <a:srgbClr val="09283f"/>
                </a:solidFill>
                <a:latin typeface="Arial Nova Light"/>
              </a:rPr>
              <a:t>Click to edit the outline text format</a:t>
            </a:r>
            <a:endParaRPr b="0" lang="en-US" sz="2000" spc="-1" strike="noStrike">
              <a:solidFill>
                <a:srgbClr val="09283f"/>
              </a:solidFill>
              <a:latin typeface="Arial Nova Light"/>
            </a:endParaRPr>
          </a:p>
          <a:p>
            <a:pPr lvl="1" marL="864000" indent="-324000">
              <a:spcBef>
                <a:spcPts val="1134"/>
              </a:spcBef>
              <a:buClr>
                <a:srgbClr val="000000"/>
              </a:buClr>
              <a:buSzPct val="75000"/>
              <a:buFont typeface="Symbol" charset="2"/>
              <a:buChar char=""/>
            </a:pPr>
            <a:r>
              <a:rPr b="0" lang="en-US" sz="1600" spc="-1" strike="noStrike">
                <a:solidFill>
                  <a:srgbClr val="09283f"/>
                </a:solidFill>
                <a:latin typeface="Arial Nova Light"/>
              </a:rPr>
              <a:t>Second Outline Level</a:t>
            </a:r>
            <a:endParaRPr b="0" lang="en-US" sz="1600" spc="-1" strike="noStrike">
              <a:solidFill>
                <a:srgbClr val="09283f"/>
              </a:solidFill>
              <a:latin typeface="Arial Nova Light"/>
            </a:endParaRPr>
          </a:p>
          <a:p>
            <a:pPr lvl="2" marL="1296000" indent="-288000">
              <a:spcBef>
                <a:spcPts val="850"/>
              </a:spcBef>
              <a:buClr>
                <a:srgbClr val="000000"/>
              </a:buClr>
              <a:buSzPct val="45000"/>
              <a:buFont typeface="Wingdings" charset="2"/>
              <a:buChar char=""/>
            </a:pPr>
            <a:r>
              <a:rPr b="0" lang="en-US" sz="1400" spc="-1" strike="noStrike">
                <a:solidFill>
                  <a:srgbClr val="09283f"/>
                </a:solidFill>
                <a:latin typeface="Arial Nova Light"/>
              </a:rPr>
              <a:t>Third Outline Level</a:t>
            </a:r>
            <a:endParaRPr b="0" lang="en-US" sz="1400" spc="-1" strike="noStrike">
              <a:solidFill>
                <a:srgbClr val="09283f"/>
              </a:solidFill>
              <a:latin typeface="Arial Nova Light"/>
            </a:endParaRPr>
          </a:p>
          <a:p>
            <a:pPr lvl="3" marL="1728000" indent="-216000">
              <a:spcBef>
                <a:spcPts val="567"/>
              </a:spcBef>
              <a:buClr>
                <a:srgbClr val="000000"/>
              </a:buClr>
              <a:buSzPct val="75000"/>
              <a:buFont typeface="Symbol" charset="2"/>
              <a:buChar char=""/>
            </a:pPr>
            <a:r>
              <a:rPr b="0" lang="en-US" sz="1400" spc="-1" strike="noStrike">
                <a:solidFill>
                  <a:srgbClr val="09283f"/>
                </a:solidFill>
                <a:latin typeface="Arial Nova Light"/>
              </a:rPr>
              <a:t>Fourth Outline Level</a:t>
            </a:r>
            <a:endParaRPr b="0" lang="en-US" sz="1400" spc="-1" strike="noStrike">
              <a:solidFill>
                <a:srgbClr val="09283f"/>
              </a:solidFill>
              <a:latin typeface="Arial Nova Light"/>
            </a:endParaRPr>
          </a:p>
          <a:p>
            <a:pPr lvl="4" marL="2160000" indent="-216000">
              <a:spcBef>
                <a:spcPts val="283"/>
              </a:spcBef>
              <a:buClr>
                <a:srgbClr val="000000"/>
              </a:buClr>
              <a:buSzPct val="45000"/>
              <a:buFont typeface="Wingdings" charset="2"/>
              <a:buChar char=""/>
            </a:pPr>
            <a:r>
              <a:rPr b="0" lang="en-US" sz="2000" spc="-1" strike="noStrike">
                <a:solidFill>
                  <a:srgbClr val="09283f"/>
                </a:solidFill>
                <a:latin typeface="Arial Nova Light"/>
              </a:rPr>
              <a:t>Fifth Outline Level</a:t>
            </a:r>
            <a:endParaRPr b="0" lang="en-US" sz="2000" spc="-1" strike="noStrike">
              <a:solidFill>
                <a:srgbClr val="09283f"/>
              </a:solidFill>
              <a:latin typeface="Arial Nova Light"/>
            </a:endParaRPr>
          </a:p>
          <a:p>
            <a:pPr lvl="5" marL="2592000" indent="-216000">
              <a:spcBef>
                <a:spcPts val="283"/>
              </a:spcBef>
              <a:buClr>
                <a:srgbClr val="000000"/>
              </a:buClr>
              <a:buSzPct val="45000"/>
              <a:buFont typeface="Wingdings" charset="2"/>
              <a:buChar char=""/>
            </a:pPr>
            <a:r>
              <a:rPr b="0" lang="en-US" sz="2000" spc="-1" strike="noStrike">
                <a:solidFill>
                  <a:srgbClr val="09283f"/>
                </a:solidFill>
                <a:latin typeface="Arial Nova Light"/>
              </a:rPr>
              <a:t>Sixth Outline Level</a:t>
            </a:r>
            <a:endParaRPr b="0" lang="en-US" sz="2000" spc="-1" strike="noStrike">
              <a:solidFill>
                <a:srgbClr val="09283f"/>
              </a:solidFill>
              <a:latin typeface="Arial Nova Light"/>
            </a:endParaRPr>
          </a:p>
          <a:p>
            <a:pPr lvl="6" marL="3024000" indent="-216000">
              <a:spcBef>
                <a:spcPts val="283"/>
              </a:spcBef>
              <a:buClr>
                <a:srgbClr val="000000"/>
              </a:buClr>
              <a:buSzPct val="45000"/>
              <a:buFont typeface="Wingdings" charset="2"/>
              <a:buChar char=""/>
            </a:pPr>
            <a:r>
              <a:rPr b="0" lang="en-US" sz="2000" spc="-1" strike="noStrike">
                <a:solidFill>
                  <a:srgbClr val="09283f"/>
                </a:solidFill>
                <a:latin typeface="Arial Nova Light"/>
              </a:rPr>
              <a:t>Seventh Outline Level</a:t>
            </a:r>
            <a:endParaRPr b="0" lang="en-US" sz="2000" spc="-1" strike="noStrike">
              <a:solidFill>
                <a:srgbClr val="09283f"/>
              </a:solidFill>
              <a:latin typeface="Arial Nova Light"/>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Freeform: Shape 28"/>
          <p:cNvSpPr/>
          <p:nvPr/>
        </p:nvSpPr>
        <p:spPr>
          <a:xfrm>
            <a:off x="8844840" y="3732480"/>
            <a:ext cx="3351960" cy="3125160"/>
          </a:xfrm>
          <a:custGeom>
            <a:avLst/>
            <a:gdLst/>
            <a:ah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p:style>
      </p:sp>
      <p:sp>
        <p:nvSpPr>
          <p:cNvPr id="43" name="PlaceHolder 1"/>
          <p:cNvSpPr>
            <a:spLocks noGrp="1"/>
          </p:cNvSpPr>
          <p:nvPr>
            <p:ph type="title"/>
          </p:nvPr>
        </p:nvSpPr>
        <p:spPr>
          <a:xfrm>
            <a:off x="905400" y="590760"/>
            <a:ext cx="9914400" cy="1328760"/>
          </a:xfrm>
          <a:prstGeom prst="rect">
            <a:avLst/>
          </a:prstGeom>
        </p:spPr>
        <p:txBody>
          <a:bodyPr anchor="ctr">
            <a:normAutofit/>
          </a:bodyPr>
          <a:p>
            <a:pPr>
              <a:lnSpc>
                <a:spcPct val="100000"/>
              </a:lnSpc>
            </a:pPr>
            <a:r>
              <a:rPr b="0" lang="en-US" sz="4000" spc="-1" strike="noStrike">
                <a:solidFill>
                  <a:srgbClr val="18818c"/>
                </a:solidFill>
                <a:latin typeface="Elephant"/>
              </a:rPr>
              <a:t>Click to edit Master title style</a:t>
            </a:r>
            <a:endParaRPr b="0" lang="en-US" sz="4000" spc="-1" strike="noStrike">
              <a:solidFill>
                <a:srgbClr val="000000"/>
              </a:solidFill>
              <a:latin typeface="Arial Nova Light"/>
            </a:endParaRPr>
          </a:p>
        </p:txBody>
      </p:sp>
      <p:sp>
        <p:nvSpPr>
          <p:cNvPr id="44" name="PlaceHolder 2"/>
          <p:cNvSpPr>
            <a:spLocks noGrp="1"/>
          </p:cNvSpPr>
          <p:nvPr>
            <p:ph type="body"/>
          </p:nvPr>
        </p:nvSpPr>
        <p:spPr>
          <a:xfrm>
            <a:off x="914400" y="1919520"/>
            <a:ext cx="9914400" cy="4123080"/>
          </a:xfrm>
          <a:prstGeom prst="rect">
            <a:avLst/>
          </a:prstGeom>
        </p:spPr>
        <p:txBody>
          <a:bodyPr>
            <a:normAutofit/>
          </a:bodyPr>
          <a:p>
            <a:pPr marL="228600" indent="-228240">
              <a:lnSpc>
                <a:spcPct val="120000"/>
              </a:lnSpc>
              <a:spcBef>
                <a:spcPts val="1001"/>
              </a:spcBef>
              <a:buClr>
                <a:srgbClr val="f48e7c"/>
              </a:buClr>
              <a:buFont typeface="Arial"/>
              <a:buChar char="•"/>
            </a:pPr>
            <a:r>
              <a:rPr b="0" lang="en-US" sz="2000" spc="-1" strike="noStrike">
                <a:solidFill>
                  <a:srgbClr val="09283f"/>
                </a:solidFill>
                <a:latin typeface="Arial Nova Light"/>
              </a:rPr>
              <a:t>Click to edit Master text styles</a:t>
            </a:r>
            <a:endParaRPr b="0" lang="en-US" sz="2000" spc="-1" strike="noStrike">
              <a:solidFill>
                <a:srgbClr val="09283f"/>
              </a:solidFill>
              <a:latin typeface="Arial Nova Light"/>
            </a:endParaRPr>
          </a:p>
          <a:p>
            <a:pPr lvl="1" marL="685800" indent="-228240">
              <a:lnSpc>
                <a:spcPct val="120000"/>
              </a:lnSpc>
              <a:spcBef>
                <a:spcPts val="499"/>
              </a:spcBef>
              <a:buClr>
                <a:srgbClr val="f48e7c"/>
              </a:buClr>
              <a:buFont typeface="Arial"/>
              <a:buChar char="•"/>
            </a:pPr>
            <a:r>
              <a:rPr b="0" lang="en-US" sz="1800" spc="-1" strike="noStrike">
                <a:solidFill>
                  <a:srgbClr val="09283f"/>
                </a:solidFill>
                <a:latin typeface="Arial Nova Light"/>
              </a:rPr>
              <a:t>Second level</a:t>
            </a:r>
            <a:endParaRPr b="0" lang="en-US" sz="1800" spc="-1" strike="noStrike">
              <a:solidFill>
                <a:srgbClr val="09283f"/>
              </a:solidFill>
              <a:latin typeface="Arial Nova Light"/>
            </a:endParaRPr>
          </a:p>
          <a:p>
            <a:pPr lvl="2" marL="1143000" indent="-228240">
              <a:lnSpc>
                <a:spcPct val="120000"/>
              </a:lnSpc>
              <a:spcBef>
                <a:spcPts val="499"/>
              </a:spcBef>
              <a:buClr>
                <a:srgbClr val="f48e7c"/>
              </a:buClr>
              <a:buFont typeface="Arial"/>
              <a:buChar char="•"/>
            </a:pPr>
            <a:r>
              <a:rPr b="0" lang="en-US" sz="1600" spc="-1" strike="noStrike">
                <a:solidFill>
                  <a:srgbClr val="09283f"/>
                </a:solidFill>
                <a:latin typeface="Arial Nova Light"/>
              </a:rPr>
              <a:t>Third level</a:t>
            </a:r>
            <a:endParaRPr b="0" lang="en-US" sz="1600" spc="-1" strike="noStrike">
              <a:solidFill>
                <a:srgbClr val="09283f"/>
              </a:solidFill>
              <a:latin typeface="Arial Nova Light"/>
            </a:endParaRPr>
          </a:p>
          <a:p>
            <a:pPr lvl="3" marL="1600200" indent="-228240">
              <a:lnSpc>
                <a:spcPct val="120000"/>
              </a:lnSpc>
              <a:spcBef>
                <a:spcPts val="499"/>
              </a:spcBef>
              <a:buClr>
                <a:srgbClr val="f48e7c"/>
              </a:buClr>
              <a:buFont typeface="Arial"/>
              <a:buChar char="•"/>
            </a:pPr>
            <a:r>
              <a:rPr b="0" lang="en-US" sz="1400" spc="-1" strike="noStrike">
                <a:solidFill>
                  <a:srgbClr val="09283f"/>
                </a:solidFill>
                <a:latin typeface="Arial Nova Light"/>
              </a:rPr>
              <a:t>Fourth level</a:t>
            </a:r>
            <a:endParaRPr b="0" lang="en-US" sz="1400" spc="-1" strike="noStrike">
              <a:solidFill>
                <a:srgbClr val="09283f"/>
              </a:solidFill>
              <a:latin typeface="Arial Nova Light"/>
            </a:endParaRPr>
          </a:p>
          <a:p>
            <a:pPr lvl="4" marL="2057400" indent="-228240">
              <a:lnSpc>
                <a:spcPct val="120000"/>
              </a:lnSpc>
              <a:spcBef>
                <a:spcPts val="499"/>
              </a:spcBef>
              <a:buClr>
                <a:srgbClr val="f48e7c"/>
              </a:buClr>
              <a:buFont typeface="Arial"/>
              <a:buChar char="•"/>
            </a:pPr>
            <a:r>
              <a:rPr b="0" lang="en-US" sz="1400" spc="-1" strike="noStrike">
                <a:solidFill>
                  <a:srgbClr val="09283f"/>
                </a:solidFill>
                <a:latin typeface="Arial Nova Light"/>
              </a:rPr>
              <a:t>Fifth level</a:t>
            </a:r>
            <a:endParaRPr b="0" lang="en-US" sz="1400" spc="-1" strike="noStrike">
              <a:solidFill>
                <a:srgbClr val="09283f"/>
              </a:solidFill>
              <a:latin typeface="Arial Nova Light"/>
            </a:endParaRPr>
          </a:p>
        </p:txBody>
      </p:sp>
      <p:sp>
        <p:nvSpPr>
          <p:cNvPr id="45" name="PlaceHolder 3"/>
          <p:cNvSpPr>
            <a:spLocks noGrp="1"/>
          </p:cNvSpPr>
          <p:nvPr>
            <p:ph type="dt"/>
          </p:nvPr>
        </p:nvSpPr>
        <p:spPr>
          <a:xfrm>
            <a:off x="9323280" y="6434640"/>
            <a:ext cx="2067480" cy="364680"/>
          </a:xfrm>
          <a:prstGeom prst="rect">
            <a:avLst/>
          </a:prstGeom>
        </p:spPr>
        <p:txBody>
          <a:bodyPr anchor="ctr">
            <a:noAutofit/>
          </a:bodyPr>
          <a:p>
            <a:pPr algn="r">
              <a:lnSpc>
                <a:spcPct val="100000"/>
              </a:lnSpc>
            </a:pPr>
            <a:fld id="{297B3B79-35E3-4F29-85BD-6D3CF6DB78BC}" type="datetime">
              <a:rPr b="0" lang="en-US" sz="1050" spc="49" strike="noStrike">
                <a:solidFill>
                  <a:srgbClr val="f4f2ec"/>
                </a:solidFill>
                <a:latin typeface="Arial Nova Light"/>
              </a:rPr>
              <a:t>11/19/21</a:t>
            </a:fld>
            <a:endParaRPr b="0" lang="en-US" sz="1050" spc="-1" strike="noStrike">
              <a:latin typeface="Times New Roman"/>
            </a:endParaRPr>
          </a:p>
        </p:txBody>
      </p:sp>
      <p:sp>
        <p:nvSpPr>
          <p:cNvPr id="46" name="PlaceHolder 4"/>
          <p:cNvSpPr>
            <a:spLocks noGrp="1"/>
          </p:cNvSpPr>
          <p:nvPr>
            <p:ph type="ftr"/>
          </p:nvPr>
        </p:nvSpPr>
        <p:spPr>
          <a:xfrm>
            <a:off x="173880" y="6437520"/>
            <a:ext cx="3775680" cy="364680"/>
          </a:xfrm>
          <a:prstGeom prst="rect">
            <a:avLst/>
          </a:prstGeom>
        </p:spPr>
        <p:txBody>
          <a:bodyPr anchor="ctr">
            <a:noAutofit/>
          </a:bodyPr>
          <a:p>
            <a:endParaRPr b="0" lang="en-US" sz="2400" spc="-1" strike="noStrike">
              <a:latin typeface="Times New Roman"/>
            </a:endParaRPr>
          </a:p>
        </p:txBody>
      </p:sp>
      <p:sp>
        <p:nvSpPr>
          <p:cNvPr id="47" name="PlaceHolder 5"/>
          <p:cNvSpPr>
            <a:spLocks noGrp="1"/>
          </p:cNvSpPr>
          <p:nvPr>
            <p:ph type="sldNum"/>
          </p:nvPr>
        </p:nvSpPr>
        <p:spPr>
          <a:xfrm>
            <a:off x="11391120" y="6434640"/>
            <a:ext cx="693000" cy="364680"/>
          </a:xfrm>
          <a:prstGeom prst="rect">
            <a:avLst/>
          </a:prstGeom>
        </p:spPr>
        <p:txBody>
          <a:bodyPr anchor="ctr">
            <a:noAutofit/>
          </a:bodyPr>
          <a:p>
            <a:pPr algn="r">
              <a:lnSpc>
                <a:spcPct val="100000"/>
              </a:lnSpc>
            </a:pPr>
            <a:fld id="{16EE8175-23BA-4DD9-8119-4E9E268A4EC8}" type="slidenum">
              <a:rPr b="0" lang="en-US" sz="2000" spc="-1" strike="noStrike">
                <a:solidFill>
                  <a:srgbClr val="f4f2ec"/>
                </a:solidFill>
                <a:latin typeface="Elephant"/>
              </a:rPr>
              <a:t>&lt;number&gt;</a:t>
            </a:fld>
            <a:endParaRPr b="0" lang="en-US" sz="2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4" name="Rectangle 7"/>
          <p:cNvSpPr/>
          <p:nvPr/>
        </p:nvSpPr>
        <p:spPr>
          <a:xfrm>
            <a:off x="0" y="0"/>
            <a:ext cx="1219176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85" name="Rectangle 9"/>
          <p:cNvSpPr/>
          <p:nvPr/>
        </p:nvSpPr>
        <p:spPr>
          <a:xfrm>
            <a:off x="0" y="0"/>
            <a:ext cx="12191760" cy="6857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6" name="Freeform: Shape 11"/>
          <p:cNvSpPr/>
          <p:nvPr/>
        </p:nvSpPr>
        <p:spPr>
          <a:xfrm flipV="1">
            <a:off x="0" y="1096200"/>
            <a:ext cx="12192120" cy="5779440"/>
          </a:xfrm>
          <a:custGeom>
            <a:avLst/>
            <a:gdLst/>
            <a:ahLst/>
            <a:rect l="l" t="t" r="r" b="b"/>
            <a:pathLst>
              <a:path w="12192607" h="5779769">
                <a:moveTo>
                  <a:pt x="0" y="0"/>
                </a:moveTo>
                <a:lnTo>
                  <a:pt x="12192607" y="0"/>
                </a:lnTo>
                <a:lnTo>
                  <a:pt x="12192607" y="614088"/>
                </a:lnTo>
                <a:lnTo>
                  <a:pt x="12192607" y="1275833"/>
                </a:lnTo>
                <a:lnTo>
                  <a:pt x="12192607" y="2214293"/>
                </a:lnTo>
                <a:lnTo>
                  <a:pt x="3658749" y="2214290"/>
                </a:lnTo>
                <a:cubicBezTo>
                  <a:pt x="1764684" y="2214290"/>
                  <a:pt x="206827" y="3653768"/>
                  <a:pt x="19494" y="5498408"/>
                </a:cubicBezTo>
                <a:lnTo>
                  <a:pt x="5286" y="5779769"/>
                </a:lnTo>
                <a:lnTo>
                  <a:pt x="607" y="5779769"/>
                </a:lnTo>
                <a:lnTo>
                  <a:pt x="607" y="1275833"/>
                </a:lnTo>
                <a:lnTo>
                  <a:pt x="0" y="1275833"/>
                </a:lnTo>
                <a:lnTo>
                  <a:pt x="0" y="0"/>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p:style>
      </p:sp>
      <p:sp>
        <p:nvSpPr>
          <p:cNvPr id="87" name="Freeform: Shape 13"/>
          <p:cNvSpPr/>
          <p:nvPr/>
        </p:nvSpPr>
        <p:spPr>
          <a:xfrm>
            <a:off x="286560" y="0"/>
            <a:ext cx="11904840" cy="6857640"/>
          </a:xfrm>
          <a:custGeom>
            <a:avLst/>
            <a:gdLst/>
            <a:ahLst/>
            <a:rect l="l" t="t" r="r" b="b"/>
            <a:pathLst>
              <a:path w="11905352" h="6858000">
                <a:moveTo>
                  <a:pt x="154644" y="0"/>
                </a:moveTo>
                <a:lnTo>
                  <a:pt x="5037827" y="0"/>
                </a:lnTo>
                <a:lnTo>
                  <a:pt x="5869355" y="0"/>
                </a:lnTo>
                <a:lnTo>
                  <a:pt x="11905352" y="0"/>
                </a:lnTo>
                <a:lnTo>
                  <a:pt x="11905352" y="6858000"/>
                </a:lnTo>
                <a:lnTo>
                  <a:pt x="5869355" y="6858000"/>
                </a:lnTo>
                <a:lnTo>
                  <a:pt x="5037827" y="6858000"/>
                </a:lnTo>
                <a:lnTo>
                  <a:pt x="0" y="6858000"/>
                </a:lnTo>
                <a:cubicBezTo>
                  <a:pt x="1894864" y="6858000"/>
                  <a:pt x="3430955" y="5321909"/>
                  <a:pt x="3430955" y="3427045"/>
                </a:cubicBezTo>
                <a:cubicBezTo>
                  <a:pt x="3430955" y="1591396"/>
                  <a:pt x="1989370" y="92446"/>
                  <a:pt x="176556" y="554"/>
                </a:cubicBezTo>
                <a:close/>
              </a:path>
            </a:pathLst>
          </a:cu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p:style>
      </p:sp>
      <p:sp>
        <p:nvSpPr>
          <p:cNvPr id="88" name="Freeform: Shape 15"/>
          <p:cNvSpPr/>
          <p:nvPr/>
        </p:nvSpPr>
        <p:spPr>
          <a:xfrm rot="16200000">
            <a:off x="8995320" y="-49320"/>
            <a:ext cx="3132360" cy="3260520"/>
          </a:xfrm>
          <a:custGeom>
            <a:avLst/>
            <a:gdLst/>
            <a:ahLst/>
            <a:rect l="l" t="t" r="r" b="b"/>
            <a:pathLst>
              <a:path w="3132577" h="3260792">
                <a:moveTo>
                  <a:pt x="3132577" y="0"/>
                </a:moveTo>
                <a:lnTo>
                  <a:pt x="3132577" y="3260792"/>
                </a:lnTo>
                <a:lnTo>
                  <a:pt x="0" y="3260792"/>
                </a:lnTo>
                <a:lnTo>
                  <a:pt x="49518" y="3254500"/>
                </a:lnTo>
                <a:cubicBezTo>
                  <a:pt x="1684321" y="3004707"/>
                  <a:pt x="2963023" y="1672736"/>
                  <a:pt x="3131620" y="12589"/>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p:style>
      </p:sp>
      <p:sp>
        <p:nvSpPr>
          <p:cNvPr id="89" name="Title 1"/>
          <p:cNvSpPr txBox="1"/>
          <p:nvPr/>
        </p:nvSpPr>
        <p:spPr>
          <a:xfrm>
            <a:off x="600120" y="531000"/>
            <a:ext cx="9945720" cy="2365920"/>
          </a:xfrm>
          <a:prstGeom prst="rect">
            <a:avLst/>
          </a:prstGeom>
          <a:noFill/>
          <a:ln w="0">
            <a:noFill/>
          </a:ln>
        </p:spPr>
        <p:txBody>
          <a:bodyPr anchor="b">
            <a:normAutofit/>
          </a:bodyPr>
          <a:p>
            <a:pPr algn="ctr">
              <a:lnSpc>
                <a:spcPct val="100000"/>
              </a:lnSpc>
            </a:pPr>
            <a:r>
              <a:rPr b="0" lang="en-US" sz="5400" spc="-1" strike="noStrike">
                <a:solidFill>
                  <a:srgbClr val="ffffff"/>
                </a:solidFill>
                <a:latin typeface="Elephant"/>
              </a:rPr>
              <a:t>E-Commerce Website</a:t>
            </a:r>
            <a:endParaRPr b="0" lang="en-US" sz="5400" spc="-1" strike="noStrike">
              <a:solidFill>
                <a:srgbClr val="000000"/>
              </a:solidFill>
              <a:latin typeface="Arial Nova Light"/>
            </a:endParaRPr>
          </a:p>
        </p:txBody>
      </p:sp>
      <p:sp>
        <p:nvSpPr>
          <p:cNvPr id="90" name="Subtitle 2"/>
          <p:cNvSpPr txBox="1"/>
          <p:nvPr/>
        </p:nvSpPr>
        <p:spPr>
          <a:xfrm>
            <a:off x="933480" y="3983760"/>
            <a:ext cx="10038960" cy="2188080"/>
          </a:xfrm>
          <a:prstGeom prst="rect">
            <a:avLst/>
          </a:prstGeom>
          <a:noFill/>
          <a:ln w="0">
            <a:noFill/>
          </a:ln>
        </p:spPr>
        <p:txBody>
          <a:bodyPr anchor="ctr">
            <a:normAutofit fontScale="91000"/>
          </a:bodyPr>
          <a:p>
            <a:pPr algn="ctr">
              <a:lnSpc>
                <a:spcPct val="120000"/>
              </a:lnSpc>
              <a:spcBef>
                <a:spcPts val="1001"/>
              </a:spcBef>
              <a:tabLst>
                <a:tab algn="l" pos="0"/>
              </a:tabLst>
            </a:pPr>
            <a:r>
              <a:rPr b="1" lang="en-US" sz="1600" spc="299" strike="noStrike" cap="all">
                <a:solidFill>
                  <a:srgbClr val="ffffff"/>
                </a:solidFill>
                <a:latin typeface="Arial Nova Light"/>
              </a:rPr>
              <a:t>Team </a:t>
            </a:r>
            <a:endParaRPr b="0" lang="en-US" sz="1600" spc="-1" strike="noStrike">
              <a:latin typeface="Arial"/>
            </a:endParaRPr>
          </a:p>
          <a:p>
            <a:pPr algn="ctr">
              <a:lnSpc>
                <a:spcPct val="120000"/>
              </a:lnSpc>
              <a:spcBef>
                <a:spcPts val="1001"/>
              </a:spcBef>
              <a:tabLst>
                <a:tab algn="l" pos="0"/>
              </a:tabLst>
            </a:pPr>
            <a:r>
              <a:rPr b="1" lang="en-US" sz="1600" spc="299" strike="noStrike" cap="all">
                <a:solidFill>
                  <a:srgbClr val="ffffff"/>
                </a:solidFill>
                <a:latin typeface="Arial Nova Light"/>
              </a:rPr>
              <a:t> </a:t>
            </a:r>
            <a:r>
              <a:rPr b="1" lang="en-US" sz="1600" spc="299" strike="noStrike" cap="all">
                <a:solidFill>
                  <a:srgbClr val="ffffff"/>
                </a:solidFill>
                <a:latin typeface="Arial Nova Light"/>
              </a:rPr>
              <a:t>Mahesh </a:t>
            </a:r>
            <a:r>
              <a:rPr b="1" lang="en-US" sz="1600" spc="299" strike="noStrike" cap="all">
                <a:solidFill>
                  <a:srgbClr val="ffffff"/>
                </a:solidFill>
                <a:latin typeface="Arial Nova Light"/>
                <a:ea typeface="Arial Nova Light"/>
              </a:rPr>
              <a:t>Parikipandla</a:t>
            </a:r>
            <a:endParaRPr b="0" lang="en-US" sz="1600" spc="-1" strike="noStrike">
              <a:latin typeface="Arial"/>
            </a:endParaRPr>
          </a:p>
          <a:p>
            <a:pPr algn="ctr">
              <a:lnSpc>
                <a:spcPct val="120000"/>
              </a:lnSpc>
              <a:spcBef>
                <a:spcPts val="1001"/>
              </a:spcBef>
              <a:tabLst>
                <a:tab algn="l" pos="0"/>
              </a:tabLst>
            </a:pPr>
            <a:r>
              <a:rPr b="1" lang="en-US" sz="1600" spc="299" strike="noStrike" cap="all">
                <a:solidFill>
                  <a:srgbClr val="ffffff"/>
                </a:solidFill>
                <a:latin typeface="Arial Nova Light"/>
                <a:ea typeface="Arial Nova Light"/>
              </a:rPr>
              <a:t>Pooja Kadam</a:t>
            </a:r>
            <a:endParaRPr b="0" lang="en-US" sz="1600" spc="-1" strike="noStrike">
              <a:latin typeface="Arial"/>
            </a:endParaRPr>
          </a:p>
          <a:p>
            <a:pPr algn="ctr">
              <a:lnSpc>
                <a:spcPct val="120000"/>
              </a:lnSpc>
              <a:spcBef>
                <a:spcPts val="1001"/>
              </a:spcBef>
              <a:tabLst>
                <a:tab algn="l" pos="0"/>
              </a:tabLst>
            </a:pPr>
            <a:r>
              <a:rPr b="1" lang="en-US" sz="1600" spc="299" strike="noStrike" cap="all">
                <a:solidFill>
                  <a:srgbClr val="ffffff"/>
                </a:solidFill>
                <a:latin typeface="Arial Nova Light"/>
                <a:ea typeface="Arial Nova Light"/>
              </a:rPr>
              <a:t>Santhosh Kumar</a:t>
            </a:r>
            <a:endParaRPr b="0" lang="en-US" sz="1600" spc="-1" strike="noStrike">
              <a:latin typeface="Arial"/>
            </a:endParaRPr>
          </a:p>
          <a:p>
            <a:pPr algn="ctr">
              <a:lnSpc>
                <a:spcPct val="120000"/>
              </a:lnSpc>
              <a:spcBef>
                <a:spcPts val="1001"/>
              </a:spcBef>
              <a:tabLst>
                <a:tab algn="l" pos="0"/>
              </a:tabLst>
            </a:pPr>
            <a:r>
              <a:rPr b="1" lang="en-US" sz="1600" spc="299" strike="noStrike" cap="all">
                <a:solidFill>
                  <a:srgbClr val="ffffff"/>
                </a:solidFill>
                <a:latin typeface="Arial Nova Light"/>
                <a:ea typeface="Arial Nova Light"/>
              </a:rPr>
              <a:t>Thanu Priya</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itle 1"/>
          <p:cNvSpPr txBox="1"/>
          <p:nvPr/>
        </p:nvSpPr>
        <p:spPr>
          <a:xfrm>
            <a:off x="937440" y="2672640"/>
            <a:ext cx="9914400" cy="1328760"/>
          </a:xfrm>
          <a:prstGeom prst="rect">
            <a:avLst/>
          </a:prstGeom>
          <a:noFill/>
          <a:ln w="0">
            <a:noFill/>
          </a:ln>
        </p:spPr>
        <p:txBody>
          <a:bodyPr anchor="ctr">
            <a:noAutofit/>
          </a:bodyPr>
          <a:p>
            <a:pPr algn="ctr">
              <a:lnSpc>
                <a:spcPct val="100000"/>
              </a:lnSpc>
            </a:pPr>
            <a:r>
              <a:rPr b="0" lang="en-US" sz="4000" spc="-1" strike="noStrike">
                <a:solidFill>
                  <a:srgbClr val="18818c"/>
                </a:solidFill>
                <a:latin typeface="Elephant"/>
              </a:rPr>
              <a:t>THANK  YOU</a:t>
            </a:r>
            <a:endParaRPr b="0" lang="en-US" sz="4000" spc="-1" strike="noStrike">
              <a:solidFill>
                <a:srgbClr val="000000"/>
              </a:solidFill>
              <a:latin typeface="Arial Nova Light"/>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1" name="Rectangle 8"/>
          <p:cNvSpPr/>
          <p:nvPr/>
        </p:nvSpPr>
        <p:spPr>
          <a:xfrm>
            <a:off x="0" y="0"/>
            <a:ext cx="12191760" cy="68576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sp>
      <p:sp>
        <p:nvSpPr>
          <p:cNvPr id="92" name="Rectangle 10"/>
          <p:cNvSpPr/>
          <p:nvPr/>
        </p:nvSpPr>
        <p:spPr>
          <a:xfrm>
            <a:off x="4548240" y="0"/>
            <a:ext cx="7643520" cy="6857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93" name="Title 1"/>
          <p:cNvSpPr txBox="1"/>
          <p:nvPr/>
        </p:nvSpPr>
        <p:spPr>
          <a:xfrm>
            <a:off x="5963400" y="596520"/>
            <a:ext cx="5618520" cy="1542240"/>
          </a:xfrm>
          <a:prstGeom prst="rect">
            <a:avLst/>
          </a:prstGeom>
          <a:noFill/>
          <a:ln w="0">
            <a:noFill/>
          </a:ln>
        </p:spPr>
        <p:txBody>
          <a:bodyPr anchor="ctr">
            <a:normAutofit/>
          </a:bodyPr>
          <a:p>
            <a:pPr>
              <a:lnSpc>
                <a:spcPct val="100000"/>
              </a:lnSpc>
            </a:pPr>
            <a:r>
              <a:rPr b="0" lang="en-US" sz="4000" spc="-1" strike="noStrike">
                <a:solidFill>
                  <a:srgbClr val="ffffff"/>
                </a:solidFill>
                <a:latin typeface="Elephant"/>
              </a:rPr>
              <a:t>CONTENTS</a:t>
            </a:r>
            <a:endParaRPr b="0" lang="en-US" sz="4000" spc="-1" strike="noStrike">
              <a:solidFill>
                <a:srgbClr val="000000"/>
              </a:solidFill>
              <a:latin typeface="Arial Nova Light"/>
            </a:endParaRPr>
          </a:p>
        </p:txBody>
      </p:sp>
      <p:pic>
        <p:nvPicPr>
          <p:cNvPr id="94" name="Picture 4" descr="Rédaction d’un rendez-vous sur un agenda papier"/>
          <p:cNvPicPr/>
          <p:nvPr/>
        </p:nvPicPr>
        <p:blipFill>
          <a:blip r:embed="rId1"/>
          <a:srcRect l="0" t="0" r="49639" b="-3"/>
          <a:stretch/>
        </p:blipFill>
        <p:spPr>
          <a:xfrm>
            <a:off x="0" y="5400"/>
            <a:ext cx="5181120" cy="6857640"/>
          </a:xfrm>
          <a:prstGeom prst="rect">
            <a:avLst/>
          </a:prstGeom>
          <a:ln w="0">
            <a:noFill/>
          </a:ln>
        </p:spPr>
      </p:pic>
      <p:sp>
        <p:nvSpPr>
          <p:cNvPr id="95" name="Content Placeholder 2"/>
          <p:cNvSpPr txBox="1"/>
          <p:nvPr/>
        </p:nvSpPr>
        <p:spPr>
          <a:xfrm>
            <a:off x="6092280" y="1709640"/>
            <a:ext cx="5618520" cy="4730400"/>
          </a:xfrm>
          <a:prstGeom prst="rect">
            <a:avLst/>
          </a:prstGeom>
          <a:noFill/>
          <a:ln w="0">
            <a:noFill/>
          </a:ln>
        </p:spPr>
        <p:txBody>
          <a:bodyPr>
            <a:normAutofit/>
          </a:bodyPr>
          <a:p>
            <a:pPr>
              <a:lnSpc>
                <a:spcPct val="120000"/>
              </a:lnSpc>
              <a:spcBef>
                <a:spcPts val="1001"/>
              </a:spcBef>
              <a:tabLst>
                <a:tab algn="l" pos="0"/>
              </a:tabLst>
            </a:pPr>
            <a:endParaRPr b="0" lang="en-US" sz="2000" spc="-1" strike="noStrike">
              <a:solidFill>
                <a:srgbClr val="09283f"/>
              </a:solidFill>
              <a:latin typeface="Arial Nova Light"/>
            </a:endParaRPr>
          </a:p>
          <a:p>
            <a:pPr marL="228600" indent="-228240">
              <a:lnSpc>
                <a:spcPct val="120000"/>
              </a:lnSpc>
              <a:spcBef>
                <a:spcPts val="1001"/>
              </a:spcBef>
              <a:buClr>
                <a:srgbClr val="f48e7c"/>
              </a:buClr>
              <a:buFont typeface="Arial"/>
              <a:buChar char="•"/>
              <a:tabLst>
                <a:tab algn="l" pos="0"/>
              </a:tabLst>
            </a:pPr>
            <a:r>
              <a:rPr b="0" lang="en-US" sz="2000" spc="-1" strike="noStrike">
                <a:solidFill>
                  <a:srgbClr val="ffffff"/>
                </a:solidFill>
                <a:latin typeface="Arial Nova Light"/>
              </a:rPr>
              <a:t>PROBLEM STATEMENT</a:t>
            </a:r>
            <a:endParaRPr b="0" lang="en-US" sz="2000" spc="-1" strike="noStrike">
              <a:solidFill>
                <a:srgbClr val="09283f"/>
              </a:solidFill>
              <a:latin typeface="Arial Nova Light"/>
            </a:endParaRPr>
          </a:p>
          <a:p>
            <a:pPr marL="228600" indent="-228240">
              <a:lnSpc>
                <a:spcPct val="120000"/>
              </a:lnSpc>
              <a:spcBef>
                <a:spcPts val="1001"/>
              </a:spcBef>
              <a:buClr>
                <a:srgbClr val="f48e7c"/>
              </a:buClr>
              <a:buFont typeface="Arial"/>
              <a:buChar char="•"/>
              <a:tabLst>
                <a:tab algn="l" pos="0"/>
              </a:tabLst>
            </a:pPr>
            <a:r>
              <a:rPr b="0" lang="en-US" sz="2000" spc="-1" strike="noStrike">
                <a:solidFill>
                  <a:srgbClr val="ffffff"/>
                </a:solidFill>
                <a:latin typeface="Arial Nova Light"/>
              </a:rPr>
              <a:t>SHORT DESCRIPTION</a:t>
            </a:r>
            <a:endParaRPr b="0" lang="en-US" sz="2000" spc="-1" strike="noStrike">
              <a:solidFill>
                <a:srgbClr val="09283f"/>
              </a:solidFill>
              <a:latin typeface="Arial Nova Light"/>
            </a:endParaRPr>
          </a:p>
          <a:p>
            <a:pPr marL="228600" indent="-228240">
              <a:lnSpc>
                <a:spcPct val="120000"/>
              </a:lnSpc>
              <a:spcBef>
                <a:spcPts val="1001"/>
              </a:spcBef>
              <a:buClr>
                <a:srgbClr val="f48e7c"/>
              </a:buClr>
              <a:buFont typeface="Arial"/>
              <a:buChar char="•"/>
              <a:tabLst>
                <a:tab algn="l" pos="0"/>
              </a:tabLst>
            </a:pPr>
            <a:r>
              <a:rPr b="0" lang="en-US" sz="2000" spc="-1" strike="noStrike">
                <a:solidFill>
                  <a:srgbClr val="ffffff"/>
                </a:solidFill>
                <a:latin typeface="Arial Nova Light"/>
              </a:rPr>
              <a:t>DESIGN</a:t>
            </a:r>
            <a:endParaRPr b="0" lang="en-US" sz="2000" spc="-1" strike="noStrike">
              <a:solidFill>
                <a:srgbClr val="09283f"/>
              </a:solidFill>
              <a:latin typeface="Arial Nova Light"/>
            </a:endParaRPr>
          </a:p>
          <a:p>
            <a:pPr marL="228600" indent="-228240">
              <a:lnSpc>
                <a:spcPct val="120000"/>
              </a:lnSpc>
              <a:spcBef>
                <a:spcPts val="1001"/>
              </a:spcBef>
              <a:buClr>
                <a:srgbClr val="f48e7c"/>
              </a:buClr>
              <a:buFont typeface="Arial"/>
              <a:buChar char="•"/>
              <a:tabLst>
                <a:tab algn="l" pos="0"/>
              </a:tabLst>
            </a:pPr>
            <a:r>
              <a:rPr b="0" lang="en-US" sz="2000" spc="-1" strike="noStrike">
                <a:solidFill>
                  <a:srgbClr val="ffffff"/>
                </a:solidFill>
                <a:latin typeface="Arial Nova Light"/>
              </a:rPr>
              <a:t>TECHNOLOGY USED</a:t>
            </a:r>
            <a:endParaRPr b="0" lang="en-US" sz="2000" spc="-1" strike="noStrike">
              <a:solidFill>
                <a:srgbClr val="09283f"/>
              </a:solidFill>
              <a:latin typeface="Arial Nova Light"/>
            </a:endParaRPr>
          </a:p>
          <a:p>
            <a:pPr marL="228600" indent="-228240">
              <a:lnSpc>
                <a:spcPct val="120000"/>
              </a:lnSpc>
              <a:spcBef>
                <a:spcPts val="1001"/>
              </a:spcBef>
              <a:buClr>
                <a:srgbClr val="f48e7c"/>
              </a:buClr>
              <a:buFont typeface="Arial"/>
              <a:buChar char="•"/>
              <a:tabLst>
                <a:tab algn="l" pos="0"/>
              </a:tabLst>
            </a:pPr>
            <a:r>
              <a:rPr b="0" lang="en-US" sz="2000" spc="-1" strike="noStrike">
                <a:solidFill>
                  <a:srgbClr val="ffffff"/>
                </a:solidFill>
                <a:latin typeface="Arial Nova Light"/>
              </a:rPr>
              <a:t>SCREEN SHOTS</a:t>
            </a:r>
            <a:endParaRPr b="0" lang="en-US" sz="2000" spc="-1" strike="noStrike">
              <a:solidFill>
                <a:srgbClr val="09283f"/>
              </a:solidFill>
              <a:latin typeface="Arial Nova Light"/>
            </a:endParaRPr>
          </a:p>
          <a:p>
            <a:pPr marL="343080" indent="-342720">
              <a:lnSpc>
                <a:spcPct val="120000"/>
              </a:lnSpc>
              <a:spcBef>
                <a:spcPts val="1001"/>
              </a:spcBef>
              <a:buClr>
                <a:srgbClr val="f48e7c"/>
              </a:buClr>
              <a:buFont typeface="Arial"/>
              <a:buChar char="•"/>
              <a:tabLst>
                <a:tab algn="l" pos="0"/>
              </a:tabLst>
            </a:pPr>
            <a:r>
              <a:rPr b="0" lang="en-US" sz="2000" spc="-1" strike="noStrike">
                <a:solidFill>
                  <a:srgbClr val="ffffff"/>
                </a:solidFill>
                <a:latin typeface="Arial Nova Light"/>
              </a:rPr>
              <a:t>CONCLUSION</a:t>
            </a:r>
            <a:endParaRPr b="0" lang="en-US" sz="2000" spc="-1" strike="noStrike">
              <a:solidFill>
                <a:srgbClr val="09283f"/>
              </a:solidFill>
              <a:latin typeface="Arial Nova Light"/>
            </a:endParaRPr>
          </a:p>
          <a:p>
            <a:pPr>
              <a:lnSpc>
                <a:spcPct val="120000"/>
              </a:lnSpc>
              <a:spcBef>
                <a:spcPts val="1001"/>
              </a:spcBef>
              <a:tabLst>
                <a:tab algn="l" pos="0"/>
              </a:tabLst>
            </a:pPr>
            <a:endParaRPr b="0" lang="en-US" sz="2000" spc="-1" strike="noStrike">
              <a:solidFill>
                <a:srgbClr val="09283f"/>
              </a:solidFill>
              <a:latin typeface="Arial Nova Light"/>
            </a:endParaRPr>
          </a:p>
          <a:p>
            <a:pPr>
              <a:lnSpc>
                <a:spcPct val="120000"/>
              </a:lnSpc>
              <a:spcBef>
                <a:spcPts val="1001"/>
              </a:spcBef>
              <a:tabLst>
                <a:tab algn="l" pos="0"/>
              </a:tabLst>
            </a:pPr>
            <a:endParaRPr b="0" lang="en-US" sz="2000" spc="-1" strike="noStrike">
              <a:solidFill>
                <a:srgbClr val="09283f"/>
              </a:solidFill>
              <a:latin typeface="Arial Nova Light"/>
            </a:endParaRPr>
          </a:p>
          <a:p>
            <a:pPr>
              <a:lnSpc>
                <a:spcPct val="120000"/>
              </a:lnSpc>
              <a:spcBef>
                <a:spcPts val="1001"/>
              </a:spcBef>
              <a:tabLst>
                <a:tab algn="l" pos="0"/>
              </a:tabLst>
            </a:pPr>
            <a:endParaRPr b="0" lang="en-US" sz="2000" spc="-1" strike="noStrike">
              <a:solidFill>
                <a:srgbClr val="09283f"/>
              </a:solidFill>
              <a:latin typeface="Arial Nova Light"/>
            </a:endParaRPr>
          </a:p>
        </p:txBody>
      </p:sp>
      <p:sp>
        <p:nvSpPr>
          <p:cNvPr id="96" name="Freeform: Shape 12"/>
          <p:cNvSpPr/>
          <p:nvPr/>
        </p:nvSpPr>
        <p:spPr>
          <a:xfrm rot="5400000">
            <a:off x="4005360" y="3249000"/>
            <a:ext cx="2352960" cy="4863600"/>
          </a:xfrm>
          <a:custGeom>
            <a:avLst/>
            <a:gdLst/>
            <a:ah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97" name="Freeform: Shape 14"/>
          <p:cNvSpPr/>
          <p:nvPr/>
        </p:nvSpPr>
        <p:spPr>
          <a:xfrm rot="5400000">
            <a:off x="4005360" y="3249000"/>
            <a:ext cx="2352960" cy="4863600"/>
          </a:xfrm>
          <a:custGeom>
            <a:avLst/>
            <a:gdLst/>
            <a:ah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itle 1"/>
          <p:cNvSpPr txBox="1"/>
          <p:nvPr/>
        </p:nvSpPr>
        <p:spPr>
          <a:xfrm>
            <a:off x="905400" y="590760"/>
            <a:ext cx="9914400" cy="1328760"/>
          </a:xfrm>
          <a:prstGeom prst="rect">
            <a:avLst/>
          </a:prstGeom>
          <a:noFill/>
          <a:ln w="0">
            <a:noFill/>
          </a:ln>
        </p:spPr>
        <p:txBody>
          <a:bodyPr anchor="ctr">
            <a:noAutofit/>
          </a:bodyPr>
          <a:p>
            <a:pPr algn="ctr">
              <a:lnSpc>
                <a:spcPct val="100000"/>
              </a:lnSpc>
            </a:pPr>
            <a:r>
              <a:rPr b="0" lang="en-US" sz="4000" spc="-1" strike="noStrike">
                <a:solidFill>
                  <a:srgbClr val="18818c"/>
                </a:solidFill>
                <a:latin typeface="Elephant"/>
              </a:rPr>
              <a:t>PROBLEM STATEMENT</a:t>
            </a:r>
            <a:endParaRPr b="0" lang="en-US" sz="4000" spc="-1" strike="noStrike">
              <a:solidFill>
                <a:srgbClr val="000000"/>
              </a:solidFill>
              <a:latin typeface="Arial Nova Light"/>
            </a:endParaRPr>
          </a:p>
        </p:txBody>
      </p:sp>
      <p:sp>
        <p:nvSpPr>
          <p:cNvPr id="99" name="Content Placeholder 2"/>
          <p:cNvSpPr txBox="1"/>
          <p:nvPr/>
        </p:nvSpPr>
        <p:spPr>
          <a:xfrm>
            <a:off x="710640" y="1597680"/>
            <a:ext cx="10107720" cy="4444920"/>
          </a:xfrm>
          <a:prstGeom prst="rect">
            <a:avLst/>
          </a:prstGeom>
          <a:noFill/>
          <a:ln w="0">
            <a:noFill/>
          </a:ln>
        </p:spPr>
        <p:txBody>
          <a:bodyPr>
            <a:noAutofit/>
          </a:bodyPr>
          <a:p>
            <a:pPr>
              <a:lnSpc>
                <a:spcPct val="150000"/>
              </a:lnSpc>
              <a:spcBef>
                <a:spcPts val="1001"/>
              </a:spcBef>
              <a:tabLst>
                <a:tab algn="l" pos="0"/>
              </a:tabLst>
            </a:pPr>
            <a:r>
              <a:rPr b="0" lang="en-US" sz="2400" spc="-1" strike="noStrike">
                <a:solidFill>
                  <a:srgbClr val="3c9a8f"/>
                </a:solidFill>
                <a:latin typeface="Arial Nova Light"/>
                <a:ea typeface="Arial Nova Light"/>
              </a:rPr>
              <a:t>E-commerce provides an easy way to sell products to a large customer base. However, there is a lot of competition among multiple e-commerce sites. When users land on an e-commerce site, they expect to find what they are looking for quickly and easily. Also, users are not sure about the brands or the actual products they want to purchase. They have a very broad idea about what they want to buy. The purpose of any e-commerce website is to help customers narrow down their broad ideas and enable them to finalize the products.</a:t>
            </a:r>
            <a:endParaRPr b="0" lang="en-US" sz="2400" spc="-1" strike="noStrike">
              <a:solidFill>
                <a:srgbClr val="09283f"/>
              </a:solidFill>
              <a:latin typeface="Arial Nova Light"/>
            </a:endParaRPr>
          </a:p>
          <a:p>
            <a:pPr>
              <a:lnSpc>
                <a:spcPct val="120000"/>
              </a:lnSpc>
              <a:spcBef>
                <a:spcPts val="1001"/>
              </a:spcBef>
              <a:tabLst>
                <a:tab algn="l" pos="0"/>
              </a:tabLst>
            </a:pPr>
            <a:endParaRPr b="0" lang="en-US" sz="2400" spc="-1" strike="noStrike">
              <a:solidFill>
                <a:srgbClr val="09283f"/>
              </a:solidFill>
              <a:latin typeface="Arial Nova Light"/>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itle 1"/>
          <p:cNvSpPr txBox="1"/>
          <p:nvPr/>
        </p:nvSpPr>
        <p:spPr>
          <a:xfrm>
            <a:off x="905400" y="590760"/>
            <a:ext cx="9914400" cy="1328760"/>
          </a:xfrm>
          <a:prstGeom prst="rect">
            <a:avLst/>
          </a:prstGeom>
          <a:noFill/>
          <a:ln w="0">
            <a:noFill/>
          </a:ln>
        </p:spPr>
        <p:txBody>
          <a:bodyPr anchor="ctr">
            <a:noAutofit/>
          </a:bodyPr>
          <a:p>
            <a:pPr algn="ctr">
              <a:lnSpc>
                <a:spcPct val="100000"/>
              </a:lnSpc>
            </a:pPr>
            <a:r>
              <a:rPr b="0" lang="en-US" sz="4000" spc="-1" strike="noStrike">
                <a:solidFill>
                  <a:srgbClr val="18818c"/>
                </a:solidFill>
                <a:latin typeface="Elephant"/>
                <a:ea typeface="Elephant"/>
              </a:rPr>
              <a:t>SHORT DESCRIPTION</a:t>
            </a:r>
            <a:endParaRPr b="0" lang="en-US" sz="4000" spc="-1" strike="noStrike">
              <a:solidFill>
                <a:srgbClr val="000000"/>
              </a:solidFill>
              <a:latin typeface="Arial Nova Light"/>
            </a:endParaRPr>
          </a:p>
        </p:txBody>
      </p:sp>
      <p:sp>
        <p:nvSpPr>
          <p:cNvPr id="101" name="Content Placeholder 2"/>
          <p:cNvSpPr txBox="1"/>
          <p:nvPr/>
        </p:nvSpPr>
        <p:spPr>
          <a:xfrm>
            <a:off x="288000" y="1717200"/>
            <a:ext cx="11617200" cy="5004000"/>
          </a:xfrm>
          <a:prstGeom prst="rect">
            <a:avLst/>
          </a:prstGeom>
          <a:noFill/>
          <a:ln w="0">
            <a:noFill/>
          </a:ln>
        </p:spPr>
        <p:txBody>
          <a:bodyPr>
            <a:normAutofit/>
          </a:bodyPr>
          <a:p>
            <a:pPr algn="just">
              <a:lnSpc>
                <a:spcPct val="120000"/>
              </a:lnSpc>
              <a:spcBef>
                <a:spcPts val="1001"/>
              </a:spcBef>
              <a:tabLst>
                <a:tab algn="l" pos="0"/>
              </a:tabLst>
            </a:pPr>
            <a:r>
              <a:rPr b="0" lang="en-US" sz="2400" spc="-1" strike="noStrike">
                <a:solidFill>
                  <a:srgbClr val="3c9a8f"/>
                </a:solidFill>
                <a:latin typeface="Arial Nova Light"/>
              </a:rPr>
              <a:t>This project aims to develop an online shopping for customers with the goal so that it is very easy to shop things from a extensive number of online shopping site available on the web.</a:t>
            </a:r>
            <a:endParaRPr b="0" lang="en-US" sz="2400" spc="-1" strike="noStrike">
              <a:solidFill>
                <a:srgbClr val="09283f"/>
              </a:solidFill>
              <a:latin typeface="Arial Nova Light"/>
            </a:endParaRPr>
          </a:p>
          <a:p>
            <a:pPr algn="just">
              <a:lnSpc>
                <a:spcPct val="120000"/>
              </a:lnSpc>
              <a:spcBef>
                <a:spcPts val="1001"/>
              </a:spcBef>
              <a:tabLst>
                <a:tab algn="l" pos="0"/>
              </a:tabLst>
            </a:pPr>
            <a:r>
              <a:rPr b="0" lang="en-US" sz="2400" spc="-1" strike="noStrike">
                <a:solidFill>
                  <a:srgbClr val="3c9a8f"/>
                </a:solidFill>
                <a:latin typeface="Arial Nova Light"/>
              </a:rPr>
              <a:t>With the help of this you can carry out an online shopping from your home.</a:t>
            </a:r>
            <a:endParaRPr b="0" lang="en-US" sz="2400" spc="-1" strike="noStrike">
              <a:solidFill>
                <a:srgbClr val="09283f"/>
              </a:solidFill>
              <a:latin typeface="Arial Nova Light"/>
            </a:endParaRPr>
          </a:p>
          <a:p>
            <a:pPr algn="just">
              <a:lnSpc>
                <a:spcPct val="120000"/>
              </a:lnSpc>
              <a:spcBef>
                <a:spcPts val="1001"/>
              </a:spcBef>
              <a:tabLst>
                <a:tab algn="l" pos="0"/>
              </a:tabLst>
            </a:pPr>
            <a:r>
              <a:rPr b="0" lang="en-US" sz="2400" spc="-1" strike="noStrike">
                <a:solidFill>
                  <a:srgbClr val="3c9a8f"/>
                </a:solidFill>
                <a:latin typeface="Arial Nova Light"/>
              </a:rPr>
              <a:t>The perfect styles is designed for the users who wants to buy the products through these ecommerce website.</a:t>
            </a:r>
            <a:endParaRPr b="0" lang="en-US" sz="2400" spc="-1" strike="noStrike">
              <a:solidFill>
                <a:srgbClr val="09283f"/>
              </a:solidFill>
              <a:latin typeface="Arial Nova Light"/>
            </a:endParaRPr>
          </a:p>
          <a:p>
            <a:pPr algn="just">
              <a:lnSpc>
                <a:spcPct val="120000"/>
              </a:lnSpc>
              <a:spcBef>
                <a:spcPts val="1001"/>
              </a:spcBef>
              <a:tabLst>
                <a:tab algn="l" pos="0"/>
              </a:tabLst>
            </a:pPr>
            <a:r>
              <a:rPr b="0" lang="en-US" sz="2400" spc="-1" strike="noStrike">
                <a:solidFill>
                  <a:srgbClr val="3c9a8f"/>
                </a:solidFill>
                <a:latin typeface="Arial Nova Light"/>
              </a:rPr>
              <a:t>To get to this online shopping system all the customers will need to have a username and password to login proceed your shopping.</a:t>
            </a:r>
            <a:endParaRPr b="0" lang="en-US" sz="2400" spc="-1" strike="noStrike">
              <a:solidFill>
                <a:srgbClr val="09283f"/>
              </a:solidFill>
              <a:latin typeface="Arial Nova Light"/>
            </a:endParaRPr>
          </a:p>
          <a:p>
            <a:pPr algn="just">
              <a:lnSpc>
                <a:spcPct val="120000"/>
              </a:lnSpc>
              <a:spcBef>
                <a:spcPts val="1001"/>
              </a:spcBef>
              <a:tabLst>
                <a:tab algn="l" pos="0"/>
              </a:tabLst>
            </a:pPr>
            <a:r>
              <a:rPr b="0" lang="en-US" sz="2400" spc="-1" strike="noStrike">
                <a:solidFill>
                  <a:srgbClr val="3c9a8f"/>
                </a:solidFill>
                <a:latin typeface="Arial Nova Light"/>
              </a:rPr>
              <a:t>The login credentials for an online shopping strong and secure.</a:t>
            </a:r>
            <a:endParaRPr b="0" lang="en-US" sz="2400" spc="-1" strike="noStrike">
              <a:solidFill>
                <a:srgbClr val="09283f"/>
              </a:solidFill>
              <a:latin typeface="Arial Nova Light"/>
            </a:endParaRPr>
          </a:p>
          <a:p>
            <a:pPr>
              <a:lnSpc>
                <a:spcPct val="120000"/>
              </a:lnSpc>
              <a:spcBef>
                <a:spcPts val="1001"/>
              </a:spcBef>
              <a:tabLst>
                <a:tab algn="l" pos="0"/>
              </a:tabLst>
            </a:pPr>
            <a:endParaRPr b="0" lang="en-US" sz="2400" spc="-1" strike="noStrike">
              <a:solidFill>
                <a:srgbClr val="09283f"/>
              </a:solidFill>
              <a:latin typeface="Arial Nova Light"/>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itle 1"/>
          <p:cNvSpPr txBox="1"/>
          <p:nvPr/>
        </p:nvSpPr>
        <p:spPr>
          <a:xfrm>
            <a:off x="905400" y="590760"/>
            <a:ext cx="9914400" cy="1328760"/>
          </a:xfrm>
          <a:prstGeom prst="rect">
            <a:avLst/>
          </a:prstGeom>
          <a:noFill/>
          <a:ln w="0">
            <a:noFill/>
          </a:ln>
        </p:spPr>
        <p:txBody>
          <a:bodyPr anchor="ctr">
            <a:noAutofit/>
          </a:bodyPr>
          <a:p>
            <a:pPr algn="ctr">
              <a:lnSpc>
                <a:spcPct val="100000"/>
              </a:lnSpc>
            </a:pPr>
            <a:r>
              <a:rPr b="0" lang="en-US" sz="4000" spc="-1" strike="noStrike">
                <a:solidFill>
                  <a:srgbClr val="18818c"/>
                </a:solidFill>
                <a:latin typeface="Elephant"/>
              </a:rPr>
              <a:t>MVC ARCHITECTURE</a:t>
            </a:r>
            <a:endParaRPr b="0" lang="en-US" sz="4000" spc="-1" strike="noStrike">
              <a:solidFill>
                <a:srgbClr val="000000"/>
              </a:solidFill>
              <a:latin typeface="Arial Nova Light"/>
            </a:endParaRPr>
          </a:p>
        </p:txBody>
      </p:sp>
      <p:pic>
        <p:nvPicPr>
          <p:cNvPr id="103" name="Picture 4" descr="Diagram&#10;&#10;Description automatically generated"/>
          <p:cNvPicPr/>
          <p:nvPr/>
        </p:nvPicPr>
        <p:blipFill>
          <a:blip r:embed="rId1"/>
          <a:stretch/>
        </p:blipFill>
        <p:spPr>
          <a:xfrm>
            <a:off x="1753920" y="2372040"/>
            <a:ext cx="7679160" cy="3976200"/>
          </a:xfrm>
          <a:prstGeom prst="rect">
            <a:avLst/>
          </a:prstGeom>
          <a:ln w="0">
            <a:noFill/>
          </a:ln>
        </p:spPr>
      </p:pic>
      <p:sp>
        <p:nvSpPr>
          <p:cNvPr id="104" name="Title 1"/>
          <p:cNvSpPr/>
          <p:nvPr/>
        </p:nvSpPr>
        <p:spPr>
          <a:xfrm>
            <a:off x="1057680" y="1601640"/>
            <a:ext cx="8304480" cy="470160"/>
          </a:xfrm>
          <a:prstGeom prst="rect">
            <a:avLst/>
          </a:prstGeom>
          <a:noFill/>
          <a:ln w="0">
            <a:noFill/>
          </a:ln>
        </p:spPr>
        <p:style>
          <a:lnRef idx="0"/>
          <a:fillRef idx="0"/>
          <a:effectRef idx="0"/>
          <a:fontRef idx="minor"/>
        </p:style>
        <p:txBody>
          <a:bodyPr anchor="ctr">
            <a:normAutofit fontScale="51000"/>
          </a:bodyPr>
          <a:p>
            <a:pPr algn="ctr">
              <a:lnSpc>
                <a:spcPct val="100000"/>
              </a:lnSpc>
            </a:pPr>
            <a:r>
              <a:rPr b="0" lang="en-US" sz="4000" spc="-1" strike="noStrike">
                <a:solidFill>
                  <a:srgbClr val="18818c"/>
                </a:solidFill>
                <a:latin typeface="Elephant"/>
              </a:rPr>
              <a:t>MVC ( Model, View, Controller)</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itle 1"/>
          <p:cNvSpPr txBox="1"/>
          <p:nvPr/>
        </p:nvSpPr>
        <p:spPr>
          <a:xfrm>
            <a:off x="905400" y="590760"/>
            <a:ext cx="9914400" cy="1328760"/>
          </a:xfrm>
          <a:prstGeom prst="rect">
            <a:avLst/>
          </a:prstGeom>
          <a:noFill/>
          <a:ln w="0">
            <a:noFill/>
          </a:ln>
        </p:spPr>
        <p:txBody>
          <a:bodyPr anchor="ctr">
            <a:noAutofit/>
          </a:bodyPr>
          <a:p>
            <a:pPr algn="ctr">
              <a:lnSpc>
                <a:spcPct val="100000"/>
              </a:lnSpc>
            </a:pPr>
            <a:r>
              <a:rPr b="0" lang="en-US" sz="4000" spc="-1" strike="noStrike">
                <a:solidFill>
                  <a:srgbClr val="18818c"/>
                </a:solidFill>
                <a:latin typeface="Elephant"/>
              </a:rPr>
              <a:t>TECHNOLOGY USED</a:t>
            </a:r>
            <a:endParaRPr b="0" lang="en-US" sz="4000" spc="-1" strike="noStrike">
              <a:solidFill>
                <a:srgbClr val="000000"/>
              </a:solidFill>
              <a:latin typeface="Arial Nova Light"/>
            </a:endParaRPr>
          </a:p>
        </p:txBody>
      </p:sp>
      <p:sp>
        <p:nvSpPr>
          <p:cNvPr id="106" name="Content Placeholder 2"/>
          <p:cNvSpPr txBox="1"/>
          <p:nvPr/>
        </p:nvSpPr>
        <p:spPr>
          <a:xfrm>
            <a:off x="914400" y="1919520"/>
            <a:ext cx="9914400" cy="4123080"/>
          </a:xfrm>
          <a:prstGeom prst="rect">
            <a:avLst/>
          </a:prstGeom>
          <a:noFill/>
          <a:ln w="0">
            <a:noFill/>
          </a:ln>
        </p:spPr>
        <p:txBody>
          <a:bodyPr>
            <a:normAutofit/>
          </a:bodyPr>
          <a:p>
            <a:pPr marL="228600" indent="-228240">
              <a:lnSpc>
                <a:spcPct val="120000"/>
              </a:lnSpc>
              <a:spcBef>
                <a:spcPts val="1001"/>
              </a:spcBef>
              <a:buClr>
                <a:srgbClr val="f48e7c"/>
              </a:buClr>
              <a:buFont typeface="Arial"/>
              <a:buChar char="•"/>
            </a:pPr>
            <a:r>
              <a:rPr b="0" lang="en-US" sz="2400" spc="-1" strike="noStrike">
                <a:solidFill>
                  <a:srgbClr val="3c9a8f"/>
                </a:solidFill>
                <a:latin typeface="Arial Nova Light"/>
              </a:rPr>
              <a:t>HTML</a:t>
            </a:r>
            <a:endParaRPr b="0" lang="en-US" sz="2400" spc="-1" strike="noStrike">
              <a:solidFill>
                <a:srgbClr val="09283f"/>
              </a:solidFill>
              <a:latin typeface="Arial Nova Light"/>
            </a:endParaRPr>
          </a:p>
          <a:p>
            <a:pPr marL="228600" indent="-228240">
              <a:lnSpc>
                <a:spcPct val="120000"/>
              </a:lnSpc>
              <a:spcBef>
                <a:spcPts val="1001"/>
              </a:spcBef>
              <a:buClr>
                <a:srgbClr val="f48e7c"/>
              </a:buClr>
              <a:buFont typeface="Arial"/>
              <a:buChar char="•"/>
            </a:pPr>
            <a:r>
              <a:rPr b="0" lang="en-US" sz="2400" spc="-1" strike="noStrike">
                <a:solidFill>
                  <a:srgbClr val="3c9a8f"/>
                </a:solidFill>
                <a:latin typeface="Arial Nova Light"/>
              </a:rPr>
              <a:t>CSS</a:t>
            </a:r>
            <a:endParaRPr b="0" lang="en-US" sz="2400" spc="-1" strike="noStrike">
              <a:solidFill>
                <a:srgbClr val="09283f"/>
              </a:solidFill>
              <a:latin typeface="Arial Nova Light"/>
            </a:endParaRPr>
          </a:p>
          <a:p>
            <a:pPr marL="228600" indent="-228240">
              <a:lnSpc>
                <a:spcPct val="120000"/>
              </a:lnSpc>
              <a:spcBef>
                <a:spcPts val="1001"/>
              </a:spcBef>
              <a:buClr>
                <a:srgbClr val="f48e7c"/>
              </a:buClr>
              <a:buFont typeface="Arial"/>
              <a:buChar char="•"/>
            </a:pPr>
            <a:r>
              <a:rPr b="0" lang="en-US" sz="2400" spc="-1" strike="noStrike">
                <a:solidFill>
                  <a:srgbClr val="3c9a8f"/>
                </a:solidFill>
                <a:latin typeface="Arial Nova Light"/>
              </a:rPr>
              <a:t>JAVA SCRIPT</a:t>
            </a:r>
            <a:endParaRPr b="0" lang="en-US" sz="2400" spc="-1" strike="noStrike">
              <a:solidFill>
                <a:srgbClr val="09283f"/>
              </a:solidFill>
              <a:latin typeface="Arial Nova Light"/>
            </a:endParaRPr>
          </a:p>
          <a:p>
            <a:pPr marL="228600" indent="-228240">
              <a:lnSpc>
                <a:spcPct val="120000"/>
              </a:lnSpc>
              <a:spcBef>
                <a:spcPts val="1001"/>
              </a:spcBef>
              <a:buClr>
                <a:srgbClr val="f48e7c"/>
              </a:buClr>
              <a:buFont typeface="Arial"/>
              <a:buChar char="•"/>
            </a:pPr>
            <a:r>
              <a:rPr b="0" lang="en-US" sz="2400" spc="-1" strike="noStrike">
                <a:solidFill>
                  <a:srgbClr val="3c9a8f"/>
                </a:solidFill>
                <a:latin typeface="Arial Nova Light"/>
              </a:rPr>
              <a:t>JAVA</a:t>
            </a:r>
            <a:endParaRPr b="0" lang="en-US" sz="2400" spc="-1" strike="noStrike">
              <a:solidFill>
                <a:srgbClr val="09283f"/>
              </a:solidFill>
              <a:latin typeface="Arial Nova Light"/>
            </a:endParaRPr>
          </a:p>
          <a:p>
            <a:pPr marL="228600" indent="-228240">
              <a:lnSpc>
                <a:spcPct val="120000"/>
              </a:lnSpc>
              <a:spcBef>
                <a:spcPts val="1001"/>
              </a:spcBef>
              <a:buClr>
                <a:srgbClr val="f48e7c"/>
              </a:buClr>
              <a:buFont typeface="Arial"/>
              <a:buChar char="•"/>
            </a:pPr>
            <a:r>
              <a:rPr b="0" lang="en-US" sz="2400" spc="-1" strike="noStrike">
                <a:solidFill>
                  <a:srgbClr val="3c9a8f"/>
                </a:solidFill>
                <a:latin typeface="Arial Nova Light"/>
              </a:rPr>
              <a:t>MY SQL</a:t>
            </a:r>
            <a:endParaRPr b="0" lang="en-US" sz="2400" spc="-1" strike="noStrike">
              <a:solidFill>
                <a:srgbClr val="09283f"/>
              </a:solidFill>
              <a:latin typeface="Arial Nova Light"/>
            </a:endParaRPr>
          </a:p>
          <a:p>
            <a:pPr marL="228600" indent="-228240">
              <a:lnSpc>
                <a:spcPct val="120000"/>
              </a:lnSpc>
              <a:spcBef>
                <a:spcPts val="1001"/>
              </a:spcBef>
              <a:buClr>
                <a:srgbClr val="f48e7c"/>
              </a:buClr>
              <a:buFont typeface="Arial"/>
              <a:buChar char="•"/>
            </a:pPr>
            <a:r>
              <a:rPr b="0" lang="en-US" sz="2400" spc="-1" strike="noStrike">
                <a:solidFill>
                  <a:srgbClr val="3c9a8f"/>
                </a:solidFill>
                <a:latin typeface="Arial Nova Light"/>
              </a:rPr>
              <a:t>SPRING BOOT</a:t>
            </a:r>
            <a:endParaRPr b="0" lang="en-US" sz="2400" spc="-1" strike="noStrike">
              <a:solidFill>
                <a:srgbClr val="09283f"/>
              </a:solidFill>
              <a:latin typeface="Arial Nova Light"/>
            </a:endParaRPr>
          </a:p>
          <a:p>
            <a:pPr>
              <a:lnSpc>
                <a:spcPct val="120000"/>
              </a:lnSpc>
              <a:spcBef>
                <a:spcPts val="1001"/>
              </a:spcBef>
            </a:pPr>
            <a:endParaRPr b="0" lang="en-US" sz="2400" spc="-1" strike="noStrike">
              <a:solidFill>
                <a:srgbClr val="09283f"/>
              </a:solidFill>
              <a:latin typeface="Arial Nova Light"/>
            </a:endParaRPr>
          </a:p>
          <a:p>
            <a:pPr>
              <a:lnSpc>
                <a:spcPct val="120000"/>
              </a:lnSpc>
              <a:spcBef>
                <a:spcPts val="1001"/>
              </a:spcBef>
            </a:pPr>
            <a:endParaRPr b="0" lang="en-US" sz="2400" spc="-1" strike="noStrike">
              <a:solidFill>
                <a:srgbClr val="09283f"/>
              </a:solidFill>
              <a:latin typeface="Arial Nova Light"/>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itle 1"/>
          <p:cNvSpPr txBox="1"/>
          <p:nvPr/>
        </p:nvSpPr>
        <p:spPr>
          <a:xfrm>
            <a:off x="830160" y="172080"/>
            <a:ext cx="9914400" cy="1328760"/>
          </a:xfrm>
          <a:prstGeom prst="rect">
            <a:avLst/>
          </a:prstGeom>
          <a:noFill/>
          <a:ln w="0">
            <a:noFill/>
          </a:ln>
        </p:spPr>
        <p:txBody>
          <a:bodyPr anchor="ctr">
            <a:noAutofit/>
          </a:bodyPr>
          <a:p>
            <a:pPr algn="ctr">
              <a:lnSpc>
                <a:spcPct val="100000"/>
              </a:lnSpc>
            </a:pPr>
            <a:r>
              <a:rPr b="0" lang="en-US" sz="4000" spc="-1" strike="noStrike">
                <a:solidFill>
                  <a:srgbClr val="18818c"/>
                </a:solidFill>
                <a:latin typeface="Elephant"/>
              </a:rPr>
              <a:t>SNAP SHOTS</a:t>
            </a:r>
            <a:endParaRPr b="0" lang="en-US" sz="4000" spc="-1" strike="noStrike">
              <a:solidFill>
                <a:srgbClr val="000000"/>
              </a:solidFill>
              <a:latin typeface="Arial Nova Light"/>
            </a:endParaRPr>
          </a:p>
        </p:txBody>
      </p:sp>
      <p:pic>
        <p:nvPicPr>
          <p:cNvPr id="108" name="Picture 10" descr="Graphical user interface, website&#10;&#10;Description automatically generated"/>
          <p:cNvPicPr/>
          <p:nvPr/>
        </p:nvPicPr>
        <p:blipFill>
          <a:blip r:embed="rId1"/>
          <a:stretch/>
        </p:blipFill>
        <p:spPr>
          <a:xfrm>
            <a:off x="6516720" y="2431800"/>
            <a:ext cx="5175000" cy="4123080"/>
          </a:xfrm>
          <a:prstGeom prst="rect">
            <a:avLst/>
          </a:prstGeom>
          <a:ln w="0">
            <a:noFill/>
          </a:ln>
        </p:spPr>
      </p:pic>
      <p:pic>
        <p:nvPicPr>
          <p:cNvPr id="109" name="Picture 11" descr="Graphical user interface, website&#10;&#10;Description automatically generated"/>
          <p:cNvPicPr/>
          <p:nvPr/>
        </p:nvPicPr>
        <p:blipFill>
          <a:blip r:embed="rId2"/>
          <a:stretch/>
        </p:blipFill>
        <p:spPr>
          <a:xfrm>
            <a:off x="712080" y="1275120"/>
            <a:ext cx="5243040" cy="42951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itle 1"/>
          <p:cNvSpPr txBox="1"/>
          <p:nvPr/>
        </p:nvSpPr>
        <p:spPr>
          <a:xfrm>
            <a:off x="830160" y="172080"/>
            <a:ext cx="9914400" cy="1328760"/>
          </a:xfrm>
          <a:prstGeom prst="rect">
            <a:avLst/>
          </a:prstGeom>
          <a:noFill/>
          <a:ln w="0">
            <a:noFill/>
          </a:ln>
        </p:spPr>
        <p:txBody>
          <a:bodyPr anchor="ctr">
            <a:noAutofit/>
          </a:bodyPr>
          <a:p>
            <a:pPr algn="ctr">
              <a:lnSpc>
                <a:spcPct val="100000"/>
              </a:lnSpc>
            </a:pPr>
            <a:r>
              <a:rPr b="0" lang="en-US" sz="4000" spc="-1" strike="noStrike">
                <a:solidFill>
                  <a:srgbClr val="18818c"/>
                </a:solidFill>
                <a:latin typeface="Elephant"/>
              </a:rPr>
              <a:t>SNAP SHOTS</a:t>
            </a:r>
            <a:endParaRPr b="0" lang="en-US" sz="4000" spc="-1" strike="noStrike">
              <a:solidFill>
                <a:srgbClr val="000000"/>
              </a:solidFill>
              <a:latin typeface="Arial Nova Light"/>
            </a:endParaRPr>
          </a:p>
        </p:txBody>
      </p:sp>
      <p:pic>
        <p:nvPicPr>
          <p:cNvPr id="111" name="Picture 3" descr="Graphical user interface, application&#10;&#10;Description automatically generated"/>
          <p:cNvPicPr/>
          <p:nvPr/>
        </p:nvPicPr>
        <p:blipFill>
          <a:blip r:embed="rId1"/>
          <a:stretch/>
        </p:blipFill>
        <p:spPr>
          <a:xfrm>
            <a:off x="307080" y="1396080"/>
            <a:ext cx="5183640" cy="3600720"/>
          </a:xfrm>
          <a:prstGeom prst="rect">
            <a:avLst/>
          </a:prstGeom>
          <a:ln w="0">
            <a:noFill/>
          </a:ln>
        </p:spPr>
      </p:pic>
      <p:pic>
        <p:nvPicPr>
          <p:cNvPr id="112" name="Picture 4" descr="Graphical user interface&#10;&#10;Description automatically generated"/>
          <p:cNvPicPr/>
          <p:nvPr/>
        </p:nvPicPr>
        <p:blipFill>
          <a:blip r:embed="rId2"/>
          <a:stretch/>
        </p:blipFill>
        <p:spPr>
          <a:xfrm>
            <a:off x="5705640" y="2120040"/>
            <a:ext cx="6040800" cy="45619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itle 1"/>
          <p:cNvSpPr txBox="1"/>
          <p:nvPr/>
        </p:nvSpPr>
        <p:spPr>
          <a:xfrm>
            <a:off x="905400" y="590760"/>
            <a:ext cx="9914400" cy="1328760"/>
          </a:xfrm>
          <a:prstGeom prst="rect">
            <a:avLst/>
          </a:prstGeom>
          <a:noFill/>
          <a:ln w="0">
            <a:noFill/>
          </a:ln>
        </p:spPr>
        <p:txBody>
          <a:bodyPr anchor="ctr">
            <a:noAutofit/>
          </a:bodyPr>
          <a:p>
            <a:pPr algn="ctr">
              <a:lnSpc>
                <a:spcPct val="100000"/>
              </a:lnSpc>
            </a:pPr>
            <a:r>
              <a:rPr b="0" lang="en-US" sz="4000" spc="-1" strike="noStrike">
                <a:solidFill>
                  <a:srgbClr val="18818c"/>
                </a:solidFill>
                <a:latin typeface="Elephant"/>
              </a:rPr>
              <a:t>CONCLUSION AND FUTURE ENHANCEMENT</a:t>
            </a:r>
            <a:endParaRPr b="0" lang="en-US" sz="4000" spc="-1" strike="noStrike">
              <a:solidFill>
                <a:srgbClr val="000000"/>
              </a:solidFill>
              <a:latin typeface="Arial Nova Light"/>
            </a:endParaRPr>
          </a:p>
        </p:txBody>
      </p:sp>
      <p:sp>
        <p:nvSpPr>
          <p:cNvPr id="114" name="Content Placeholder 2"/>
          <p:cNvSpPr txBox="1"/>
          <p:nvPr/>
        </p:nvSpPr>
        <p:spPr>
          <a:xfrm>
            <a:off x="903600" y="3014280"/>
            <a:ext cx="9914400" cy="3028320"/>
          </a:xfrm>
          <a:prstGeom prst="rect">
            <a:avLst/>
          </a:prstGeom>
          <a:noFill/>
          <a:ln w="0">
            <a:noFill/>
          </a:ln>
        </p:spPr>
        <p:txBody>
          <a:bodyPr>
            <a:normAutofit fontScale="91000"/>
          </a:bodyPr>
          <a:p>
            <a:pPr>
              <a:lnSpc>
                <a:spcPct val="120000"/>
              </a:lnSpc>
              <a:spcBef>
                <a:spcPts val="1001"/>
              </a:spcBef>
              <a:tabLst>
                <a:tab algn="l" pos="0"/>
              </a:tabLst>
            </a:pPr>
            <a:r>
              <a:rPr b="0" lang="en-US" sz="2400" spc="-1" strike="noStrike">
                <a:solidFill>
                  <a:srgbClr val="3c9a8f"/>
                </a:solidFill>
                <a:latin typeface="Arial Nova Light"/>
              </a:rPr>
              <a:t>The online shopping portal gives user an experience to shop sitting at one place and exposure to the wide range of products at one website.</a:t>
            </a:r>
            <a:endParaRPr b="0" lang="en-US" sz="2400" spc="-1" strike="noStrike">
              <a:solidFill>
                <a:srgbClr val="09283f"/>
              </a:solidFill>
              <a:latin typeface="Arial Nova Light"/>
            </a:endParaRPr>
          </a:p>
          <a:p>
            <a:pPr>
              <a:lnSpc>
                <a:spcPct val="120000"/>
              </a:lnSpc>
              <a:spcBef>
                <a:spcPts val="1001"/>
              </a:spcBef>
              <a:tabLst>
                <a:tab algn="l" pos="0"/>
              </a:tabLst>
            </a:pPr>
            <a:r>
              <a:rPr b="0" lang="en-US" sz="2400" spc="-1" strike="noStrike">
                <a:solidFill>
                  <a:srgbClr val="3c9a8f"/>
                </a:solidFill>
                <a:latin typeface="Arial Nova Light"/>
              </a:rPr>
              <a:t>We have used Html, Css and Java Script to design frontend.</a:t>
            </a:r>
            <a:endParaRPr b="0" lang="en-US" sz="2400" spc="-1" strike="noStrike">
              <a:solidFill>
                <a:srgbClr val="09283f"/>
              </a:solidFill>
              <a:latin typeface="Arial Nova Light"/>
            </a:endParaRPr>
          </a:p>
          <a:p>
            <a:pPr>
              <a:lnSpc>
                <a:spcPct val="120000"/>
              </a:lnSpc>
              <a:spcBef>
                <a:spcPts val="1001"/>
              </a:spcBef>
              <a:tabLst>
                <a:tab algn="l" pos="0"/>
              </a:tabLst>
            </a:pPr>
            <a:r>
              <a:rPr b="0" lang="en-US" sz="2400" spc="-1" strike="noStrike">
                <a:solidFill>
                  <a:srgbClr val="3c9a8f"/>
                </a:solidFill>
                <a:latin typeface="Arial Nova Light"/>
              </a:rPr>
              <a:t>And also used Java, Spring Boot for the Backend.</a:t>
            </a:r>
            <a:endParaRPr b="0" lang="en-US" sz="2400" spc="-1" strike="noStrike">
              <a:solidFill>
                <a:srgbClr val="09283f"/>
              </a:solidFill>
              <a:latin typeface="Arial Nova Light"/>
            </a:endParaRPr>
          </a:p>
          <a:p>
            <a:pPr>
              <a:lnSpc>
                <a:spcPct val="120000"/>
              </a:lnSpc>
              <a:spcBef>
                <a:spcPts val="1001"/>
              </a:spcBef>
              <a:tabLst>
                <a:tab algn="l" pos="0"/>
              </a:tabLst>
            </a:pPr>
            <a:r>
              <a:rPr b="0" lang="en-US" sz="2400" spc="-1" strike="noStrike">
                <a:solidFill>
                  <a:srgbClr val="3c9a8f"/>
                </a:solidFill>
                <a:latin typeface="Arial Nova Light"/>
              </a:rPr>
              <a:t>Mysql for storing the data.</a:t>
            </a:r>
            <a:endParaRPr b="0" lang="en-US" sz="2400" spc="-1" strike="noStrike">
              <a:solidFill>
                <a:srgbClr val="09283f"/>
              </a:solidFill>
              <a:latin typeface="Arial Nova Light"/>
            </a:endParaRPr>
          </a:p>
          <a:p>
            <a:pPr>
              <a:lnSpc>
                <a:spcPct val="120000"/>
              </a:lnSpc>
              <a:spcBef>
                <a:spcPts val="1001"/>
              </a:spcBef>
              <a:tabLst>
                <a:tab algn="l" pos="0"/>
              </a:tabLst>
            </a:pPr>
            <a:r>
              <a:rPr b="0" lang="en-US" sz="2400" spc="-1" strike="noStrike">
                <a:solidFill>
                  <a:srgbClr val="3c9a8f"/>
                </a:solidFill>
                <a:latin typeface="Arial Nova Light"/>
              </a:rPr>
              <a:t>The future enhancement is to make the website more secure, interactive and dynamic.</a:t>
            </a:r>
            <a:endParaRPr b="0" lang="en-US" sz="2400" spc="-1" strike="noStrike">
              <a:solidFill>
                <a:srgbClr val="09283f"/>
              </a:solidFill>
              <a:latin typeface="Arial Nova Light"/>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Ion</Template>
  <TotalTime>0</TotalTime>
  <Application>LibreOffice/7.1.7.2$Windows_X86_64 LibreOffice_project/c6a4e3954236145e2acb0b65f68614365aeee33f</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2021-11-15T15:00:09Z</dcterms:created>
  <dc:creator/>
  <dc:description/>
  <dc:language>en-US</dc:language>
  <cp:lastModifiedBy/>
  <dcterms:modified xsi:type="dcterms:W3CDTF">2021-11-19T12:06:34Z</dcterms:modified>
  <cp:revision>402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10</vt:i4>
  </property>
</Properties>
</file>