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"/>
          <p:cNvSpPr txBox="1"/>
          <p:nvPr/>
        </p:nvSpPr>
        <p:spPr>
          <a:xfrm>
            <a:off x="542925" y="2314449"/>
            <a:ext cx="86106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M.Thanuja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122202327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BACHELOR OF CORPORATE SECRETARYSHIP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Valliammal College for Women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25" y="0"/>
            <a:ext cx="8964704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Examine relationships between performance metrics and demographic </a:t>
            </a:r>
            <a:r>
              <a:rPr lang="en-US" sz="4800" b="1" spc="5" dirty="0" err="1">
                <a:latin typeface="Trebuchet MS"/>
                <a:cs typeface="Trebuchet MS"/>
              </a:rPr>
              <a:t>variables.Identify</a:t>
            </a:r>
            <a:r>
              <a:rPr lang="en-US" sz="4800" b="1" spc="5" dirty="0">
                <a:latin typeface="Trebuchet MS"/>
                <a:cs typeface="Trebuchet MS"/>
              </a:rPr>
              <a:t> significant predictors of employee </a:t>
            </a:r>
            <a:r>
              <a:rPr lang="en-US" sz="4800" b="1" spc="5" dirty="0" err="1">
                <a:latin typeface="Trebuchet MS"/>
                <a:cs typeface="Trebuchet MS"/>
              </a:rPr>
              <a:t>performance.Test</a:t>
            </a:r>
            <a:r>
              <a:rPr lang="en-US" sz="4800" b="1" spc="5" dirty="0">
                <a:latin typeface="Trebuchet MS"/>
                <a:cs typeface="Trebuchet MS"/>
              </a:rPr>
              <a:t> hypotheses about differences in performance across groups.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title"/>
          </p:nvPr>
        </p:nvSpPr>
        <p:spPr>
          <a:xfrm>
            <a:off x="755325" y="385525"/>
            <a:ext cx="32439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400" y="1235700"/>
            <a:ext cx="9128657" cy="54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5768B-9204-D10F-76B1-4DD294CC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765186" cy="6607027"/>
          </a:xfrm>
        </p:spPr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r>
              <a:rPr lang="en-US" b="0" dirty="0"/>
              <a:t>The employee performance analysis project aimed to develop a data-driven approach to understanding and improving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48150" cy="67056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34" name="Google Shape;34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" name="Google Shape;36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1356148" y="-2"/>
            <a:ext cx="8425800" cy="7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250"/>
              <a:t>PROBLEM STATEMENT</a:t>
            </a:r>
            <a:br>
              <a:rPr b="0" lang="en-US" sz="4250"/>
            </a:br>
            <a:br>
              <a:rPr b="0" lang="en-US" sz="4250"/>
            </a:br>
            <a:r>
              <a:rPr b="0" lang="en-US" sz="4250"/>
              <a:t>- Develop a standardized performance evaluation framework</a:t>
            </a:r>
            <a:br>
              <a:rPr b="0" lang="en-US" sz="4250"/>
            </a:br>
            <a:r>
              <a:rPr b="0" lang="en-US" sz="4250"/>
              <a:t>- Identify key performance indicators (KPIs) and metrics</a:t>
            </a:r>
            <a:br>
              <a:rPr b="0" lang="en-US" sz="4250"/>
            </a:br>
            <a:r>
              <a:rPr b="0" lang="en-US" sz="4250"/>
              <a:t>- Analyze relationships between performance, engagement, and retention.</a:t>
            </a:r>
            <a:br>
              <a:rPr b="0" lang="en-US" sz="4250"/>
            </a:br>
            <a:r>
              <a:rPr b="0" lang="en-US" sz="4250"/>
              <a:t>- </a:t>
            </a:r>
            <a:endParaRPr b="0" sz="4250"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2" name="Google Shape;42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" name="Google Shape;44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192646" y="275399"/>
            <a:ext cx="9806700" cy="6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br>
              <a:rPr lang="en-US" sz="4250"/>
            </a:br>
            <a:r>
              <a:rPr lang="en-US" sz="4250"/>
              <a:t>- Develop a data-driven approach to analyze and improve employee performance</a:t>
            </a:r>
            <a:br>
              <a:rPr lang="en-US" sz="4250"/>
            </a:br>
            <a:r>
              <a:rPr lang="en-US" sz="4250"/>
              <a:t>- Enhance talent management decisions through actionable insights</a:t>
            </a:r>
            <a:br>
              <a:rPr lang="en-US" sz="4250"/>
            </a:br>
            <a:r>
              <a:rPr lang="en-US" sz="4250"/>
              <a:t>- Increase employee engagement, retention, and overall business performance</a:t>
            </a:r>
            <a:br>
              <a:rPr lang="en-US" sz="4250"/>
            </a:br>
            <a:endParaRPr sz="4250"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739776" y="2151529"/>
            <a:ext cx="829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991136" y="1249943"/>
            <a:ext cx="86598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br>
              <a:rPr lang="en-US" sz="3200"/>
            </a:br>
            <a:r>
              <a:rPr lang="en-US" sz="3200"/>
              <a:t>HR business partners, Line Managers, Employees, Senior Leadership, Talent Management Team, Analytics Team, IT Department, Training and Development Team.</a:t>
            </a:r>
            <a:endParaRPr sz="3200"/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219450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4"/>
            <a:ext cx="8370682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Develop a consistent evaluation process to ensure fairness and accuracy. Create a </a:t>
            </a:r>
            <a:r>
              <a:rPr lang="en-US" sz="3600" dirty="0" err="1"/>
              <a:t>centralised</a:t>
            </a:r>
            <a:r>
              <a:rPr lang="en-US" sz="3600" dirty="0"/>
              <a:t> platform for data integration, analysis, and visualization.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8460386" cy="6105003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dataset contains employee performance data, including demographic information, performance ratings, and talent management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15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4250" spc="20" dirty="0"/>
              <a:t>Assess progress towards goals, objectives, and key performance indicators Determine areas of excellence and areas for improvement.
Provide data-driven insights for strategic decisions.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