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61" r:id="rId7"/>
    <p:sldId id="262" r:id="rId8"/>
    <p:sldId id="263" r:id="rId9"/>
    <p:sldId id="269" r:id="rId10"/>
    <p:sldId id="265" r:id="rId11"/>
    <p:sldId id="27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7915D8-9FBF-49BD-AE44-DD2E3EE77955}" v="20" dt="2023-03-21T23:56:18.4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008"/>
    <p:restoredTop sz="94681"/>
  </p:normalViewPr>
  <p:slideViewPr>
    <p:cSldViewPr snapToGrid="0" snapToObjects="1" showGuides="1">
      <p:cViewPr varScale="1">
        <p:scale>
          <a:sx n="54" d="100"/>
          <a:sy n="54" d="100"/>
        </p:scale>
        <p:origin x="96" y="46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ujamodiboyina@outlook.com" userId="3bf382192fb31731" providerId="LiveId" clId="{137915D8-9FBF-49BD-AE44-DD2E3EE77955}"/>
    <pc:docChg chg="undo custSel addSld delSld modSld">
      <pc:chgData name="thanujamodiboyina@outlook.com" userId="3bf382192fb31731" providerId="LiveId" clId="{137915D8-9FBF-49BD-AE44-DD2E3EE77955}" dt="2023-03-21T23:57:55.581" v="2607" actId="14100"/>
      <pc:docMkLst>
        <pc:docMk/>
      </pc:docMkLst>
      <pc:sldChg chg="modSp mod">
        <pc:chgData name="thanujamodiboyina@outlook.com" userId="3bf382192fb31731" providerId="LiveId" clId="{137915D8-9FBF-49BD-AE44-DD2E3EE77955}" dt="2023-03-21T21:59:30.849" v="831" actId="20577"/>
        <pc:sldMkLst>
          <pc:docMk/>
          <pc:sldMk cId="3504532453" sldId="257"/>
        </pc:sldMkLst>
        <pc:spChg chg="mod">
          <ac:chgData name="thanujamodiboyina@outlook.com" userId="3bf382192fb31731" providerId="LiveId" clId="{137915D8-9FBF-49BD-AE44-DD2E3EE77955}" dt="2023-03-21T21:59:30.849" v="831" actId="20577"/>
          <ac:spMkLst>
            <pc:docMk/>
            <pc:sldMk cId="3504532453" sldId="257"/>
            <ac:spMk id="3" creationId="{82C5C5A3-2E84-0849-82EA-36D2326D3784}"/>
          </ac:spMkLst>
        </pc:spChg>
      </pc:sldChg>
      <pc:sldChg chg="addSp delSp modSp mod setBg delDesignElem chgLayout">
        <pc:chgData name="thanujamodiboyina@outlook.com" userId="3bf382192fb31731" providerId="LiveId" clId="{137915D8-9FBF-49BD-AE44-DD2E3EE77955}" dt="2023-03-21T22:56:17.759" v="1107" actId="14100"/>
        <pc:sldMkLst>
          <pc:docMk/>
          <pc:sldMk cId="3848111679" sldId="258"/>
        </pc:sldMkLst>
        <pc:spChg chg="mod">
          <ac:chgData name="thanujamodiboyina@outlook.com" userId="3bf382192fb31731" providerId="LiveId" clId="{137915D8-9FBF-49BD-AE44-DD2E3EE77955}" dt="2023-03-21T22:54:07.123" v="1074" actId="20577"/>
          <ac:spMkLst>
            <pc:docMk/>
            <pc:sldMk cId="3848111679" sldId="258"/>
            <ac:spMk id="3" creationId="{5379C949-80B5-CA4E-B810-B4F62F4B63E7}"/>
          </ac:spMkLst>
        </pc:spChg>
        <pc:spChg chg="add del mod ord">
          <ac:chgData name="thanujamodiboyina@outlook.com" userId="3bf382192fb31731" providerId="LiveId" clId="{137915D8-9FBF-49BD-AE44-DD2E3EE77955}" dt="2023-03-21T22:47:10.231" v="847" actId="931"/>
          <ac:spMkLst>
            <pc:docMk/>
            <pc:sldMk cId="3848111679" sldId="258"/>
            <ac:spMk id="9" creationId="{EA4D4EC5-D4B7-E95C-08F8-1075A65BED1A}"/>
          </ac:spMkLst>
        </pc:spChg>
        <pc:spChg chg="mod ord">
          <ac:chgData name="thanujamodiboyina@outlook.com" userId="3bf382192fb31731" providerId="LiveId" clId="{137915D8-9FBF-49BD-AE44-DD2E3EE77955}" dt="2023-03-21T22:50:29.654" v="876" actId="26606"/>
          <ac:spMkLst>
            <pc:docMk/>
            <pc:sldMk cId="3848111679" sldId="258"/>
            <ac:spMk id="17" creationId="{DF258E9D-9119-1149-9B49-FE0FF5A3EE5F}"/>
          </ac:spMkLst>
        </pc:spChg>
        <pc:spChg chg="add del mod ord">
          <ac:chgData name="thanujamodiboyina@outlook.com" userId="3bf382192fb31731" providerId="LiveId" clId="{137915D8-9FBF-49BD-AE44-DD2E3EE77955}" dt="2023-03-21T22:49:29.955" v="869" actId="931"/>
          <ac:spMkLst>
            <pc:docMk/>
            <pc:sldMk cId="3848111679" sldId="258"/>
            <ac:spMk id="18" creationId="{EEE6AB0B-99DC-F30E-825F-01ECECB03C27}"/>
          </ac:spMkLst>
        </pc:spChg>
        <pc:spChg chg="add del mod">
          <ac:chgData name="thanujamodiboyina@outlook.com" userId="3bf382192fb31731" providerId="LiveId" clId="{137915D8-9FBF-49BD-AE44-DD2E3EE77955}" dt="2023-03-21T22:48:30.468" v="865" actId="478"/>
          <ac:spMkLst>
            <pc:docMk/>
            <pc:sldMk cId="3848111679" sldId="258"/>
            <ac:spMk id="21" creationId="{AE7AC817-BC19-AE84-1697-BD4236AFBED2}"/>
          </ac:spMkLst>
        </pc:spChg>
        <pc:spChg chg="add del">
          <ac:chgData name="thanujamodiboyina@outlook.com" userId="3bf382192fb31731" providerId="LiveId" clId="{137915D8-9FBF-49BD-AE44-DD2E3EE77955}" dt="2023-03-21T22:46:12.598" v="845" actId="26606"/>
          <ac:spMkLst>
            <pc:docMk/>
            <pc:sldMk cId="3848111679" sldId="258"/>
            <ac:spMk id="22" creationId="{86FF76B9-219D-4469-AF87-0236D29032F1}"/>
          </ac:spMkLst>
        </pc:spChg>
        <pc:spChg chg="add del">
          <ac:chgData name="thanujamodiboyina@outlook.com" userId="3bf382192fb31731" providerId="LiveId" clId="{137915D8-9FBF-49BD-AE44-DD2E3EE77955}" dt="2023-03-21T22:48:50.421" v="866" actId="700"/>
          <ac:spMkLst>
            <pc:docMk/>
            <pc:sldMk cId="3848111679" sldId="258"/>
            <ac:spMk id="23" creationId="{92468898-5A6E-4D55-85EC-308E785EE06C}"/>
          </ac:spMkLst>
        </pc:spChg>
        <pc:spChg chg="add del">
          <ac:chgData name="thanujamodiboyina@outlook.com" userId="3bf382192fb31731" providerId="LiveId" clId="{137915D8-9FBF-49BD-AE44-DD2E3EE77955}" dt="2023-03-21T22:48:50.421" v="866" actId="700"/>
          <ac:spMkLst>
            <pc:docMk/>
            <pc:sldMk cId="3848111679" sldId="258"/>
            <ac:spMk id="25" creationId="{E5BBB0F9-6A59-4D02-A9C7-A2D6516684CE}"/>
          </ac:spMkLst>
        </pc:spChg>
        <pc:spChg chg="add del">
          <ac:chgData name="thanujamodiboyina@outlook.com" userId="3bf382192fb31731" providerId="LiveId" clId="{137915D8-9FBF-49BD-AE44-DD2E3EE77955}" dt="2023-03-21T22:48:50.421" v="866" actId="700"/>
          <ac:spMkLst>
            <pc:docMk/>
            <pc:sldMk cId="3848111679" sldId="258"/>
            <ac:spMk id="26" creationId="{3E23A947-2D45-4208-AE2B-64948C87A3EB}"/>
          </ac:spMkLst>
        </pc:spChg>
        <pc:spChg chg="add del">
          <ac:chgData name="thanujamodiboyina@outlook.com" userId="3bf382192fb31731" providerId="LiveId" clId="{137915D8-9FBF-49BD-AE44-DD2E3EE77955}" dt="2023-03-21T22:46:12.598" v="845" actId="26606"/>
          <ac:spMkLst>
            <pc:docMk/>
            <pc:sldMk cId="3848111679" sldId="258"/>
            <ac:spMk id="28" creationId="{2E80C965-DB6D-4F81-9E9E-B027384D0BD6}"/>
          </ac:spMkLst>
        </pc:spChg>
        <pc:spChg chg="add del">
          <ac:chgData name="thanujamodiboyina@outlook.com" userId="3bf382192fb31731" providerId="LiveId" clId="{137915D8-9FBF-49BD-AE44-DD2E3EE77955}" dt="2023-03-21T22:46:12.598" v="845" actId="26606"/>
          <ac:spMkLst>
            <pc:docMk/>
            <pc:sldMk cId="3848111679" sldId="258"/>
            <ac:spMk id="30" creationId="{633C5E46-DAC5-4661-9C87-22B08E2A512F}"/>
          </ac:spMkLst>
        </pc:spChg>
        <pc:spChg chg="add mod">
          <ac:chgData name="thanujamodiboyina@outlook.com" userId="3bf382192fb31731" providerId="LiveId" clId="{137915D8-9FBF-49BD-AE44-DD2E3EE77955}" dt="2023-03-21T22:55:55.977" v="1105" actId="14100"/>
          <ac:spMkLst>
            <pc:docMk/>
            <pc:sldMk cId="3848111679" sldId="258"/>
            <ac:spMk id="33" creationId="{E4FABFA5-446B-C777-AF6E-7C396DC6EE27}"/>
          </ac:spMkLst>
        </pc:spChg>
        <pc:spChg chg="add">
          <ac:chgData name="thanujamodiboyina@outlook.com" userId="3bf382192fb31731" providerId="LiveId" clId="{137915D8-9FBF-49BD-AE44-DD2E3EE77955}" dt="2023-03-21T22:50:29.654" v="876" actId="26606"/>
          <ac:spMkLst>
            <pc:docMk/>
            <pc:sldMk cId="3848111679" sldId="258"/>
            <ac:spMk id="36" creationId="{92468898-5A6E-4D55-85EC-308E785EE06C}"/>
          </ac:spMkLst>
        </pc:spChg>
        <pc:spChg chg="add">
          <ac:chgData name="thanujamodiboyina@outlook.com" userId="3bf382192fb31731" providerId="LiveId" clId="{137915D8-9FBF-49BD-AE44-DD2E3EE77955}" dt="2023-03-21T22:50:29.654" v="876" actId="26606"/>
          <ac:spMkLst>
            <pc:docMk/>
            <pc:sldMk cId="3848111679" sldId="258"/>
            <ac:spMk id="38" creationId="{3E23A947-2D45-4208-AE2B-64948C87A3EB}"/>
          </ac:spMkLst>
        </pc:spChg>
        <pc:spChg chg="add">
          <ac:chgData name="thanujamodiboyina@outlook.com" userId="3bf382192fb31731" providerId="LiveId" clId="{137915D8-9FBF-49BD-AE44-DD2E3EE77955}" dt="2023-03-21T22:50:29.654" v="876" actId="26606"/>
          <ac:spMkLst>
            <pc:docMk/>
            <pc:sldMk cId="3848111679" sldId="258"/>
            <ac:spMk id="40" creationId="{E5BBB0F9-6A59-4D02-A9C7-A2D6516684CE}"/>
          </ac:spMkLst>
        </pc:spChg>
        <pc:grpChg chg="del">
          <ac:chgData name="thanujamodiboyina@outlook.com" userId="3bf382192fb31731" providerId="LiveId" clId="{137915D8-9FBF-49BD-AE44-DD2E3EE77955}" dt="2023-03-21T21:58:46.576" v="800" actId="478"/>
          <ac:grpSpMkLst>
            <pc:docMk/>
            <pc:sldMk cId="3848111679" sldId="258"/>
            <ac:grpSpMk id="16" creationId="{B6804253-3163-4F43-BC8C-6307FD7D618B}"/>
          </ac:grpSpMkLst>
        </pc:grpChg>
        <pc:grpChg chg="add del">
          <ac:chgData name="thanujamodiboyina@outlook.com" userId="3bf382192fb31731" providerId="LiveId" clId="{137915D8-9FBF-49BD-AE44-DD2E3EE77955}" dt="2023-03-21T22:46:12.598" v="845" actId="26606"/>
          <ac:grpSpMkLst>
            <pc:docMk/>
            <pc:sldMk cId="3848111679" sldId="258"/>
            <ac:grpSpMk id="24" creationId="{DB88BD78-87E1-424D-B479-C37D8E41B12E}"/>
          </ac:grpSpMkLst>
        </pc:grpChg>
        <pc:picChg chg="del">
          <ac:chgData name="thanujamodiboyina@outlook.com" userId="3bf382192fb31731" providerId="LiveId" clId="{137915D8-9FBF-49BD-AE44-DD2E3EE77955}" dt="2023-03-21T21:58:35.077" v="797" actId="478"/>
          <ac:picMkLst>
            <pc:docMk/>
            <pc:sldMk cId="3848111679" sldId="258"/>
            <ac:picMk id="2" creationId="{FA9B138B-2BA1-5B4B-A1EE-CA384EB33ABE}"/>
          </ac:picMkLst>
        </pc:picChg>
        <pc:picChg chg="add del">
          <ac:chgData name="thanujamodiboyina@outlook.com" userId="3bf382192fb31731" providerId="LiveId" clId="{137915D8-9FBF-49BD-AE44-DD2E3EE77955}" dt="2023-03-21T22:44:59.780" v="833" actId="478"/>
          <ac:picMkLst>
            <pc:docMk/>
            <pc:sldMk cId="3848111679" sldId="258"/>
            <ac:picMk id="7" creationId="{E1A080A5-ED31-6ED7-56DE-1B256F11C92A}"/>
          </ac:picMkLst>
        </pc:picChg>
        <pc:picChg chg="add del mod">
          <ac:chgData name="thanujamodiboyina@outlook.com" userId="3bf382192fb31731" providerId="LiveId" clId="{137915D8-9FBF-49BD-AE44-DD2E3EE77955}" dt="2023-03-21T22:49:16.393" v="868" actId="478"/>
          <ac:picMkLst>
            <pc:docMk/>
            <pc:sldMk cId="3848111679" sldId="258"/>
            <ac:picMk id="11" creationId="{6E2A2B89-794D-EE7C-9515-D411AED15AAE}"/>
          </ac:picMkLst>
        </pc:picChg>
        <pc:picChg chg="del">
          <ac:chgData name="thanujamodiboyina@outlook.com" userId="3bf382192fb31731" providerId="LiveId" clId="{137915D8-9FBF-49BD-AE44-DD2E3EE77955}" dt="2023-03-21T21:58:38.171" v="798" actId="478"/>
          <ac:picMkLst>
            <pc:docMk/>
            <pc:sldMk cId="3848111679" sldId="258"/>
            <ac:picMk id="15" creationId="{2E903677-1067-CA4D-B30E-F181140A01A7}"/>
          </ac:picMkLst>
        </pc:picChg>
        <pc:picChg chg="del">
          <ac:chgData name="thanujamodiboyina@outlook.com" userId="3bf382192fb31731" providerId="LiveId" clId="{137915D8-9FBF-49BD-AE44-DD2E3EE77955}" dt="2023-03-21T21:58:49.810" v="801" actId="478"/>
          <ac:picMkLst>
            <pc:docMk/>
            <pc:sldMk cId="3848111679" sldId="258"/>
            <ac:picMk id="19" creationId="{4C3D212C-C45A-CB45-BBBD-9948944B7E3D}"/>
          </ac:picMkLst>
        </pc:picChg>
        <pc:picChg chg="del">
          <ac:chgData name="thanujamodiboyina@outlook.com" userId="3bf382192fb31731" providerId="LiveId" clId="{137915D8-9FBF-49BD-AE44-DD2E3EE77955}" dt="2023-03-21T21:58:40.997" v="799" actId="478"/>
          <ac:picMkLst>
            <pc:docMk/>
            <pc:sldMk cId="3848111679" sldId="258"/>
            <ac:picMk id="20" creationId="{EE1746ED-A342-1145-AB73-1B1757B8E828}"/>
          </ac:picMkLst>
        </pc:picChg>
        <pc:picChg chg="add mod">
          <ac:chgData name="thanujamodiboyina@outlook.com" userId="3bf382192fb31731" providerId="LiveId" clId="{137915D8-9FBF-49BD-AE44-DD2E3EE77955}" dt="2023-03-21T22:56:17.759" v="1107" actId="14100"/>
          <ac:picMkLst>
            <pc:docMk/>
            <pc:sldMk cId="3848111679" sldId="258"/>
            <ac:picMk id="29" creationId="{72D09681-80E1-9C26-BBF2-EAF97821B516}"/>
          </ac:picMkLst>
        </pc:picChg>
      </pc:sldChg>
      <pc:sldChg chg="addSp delSp modSp mod">
        <pc:chgData name="thanujamodiboyina@outlook.com" userId="3bf382192fb31731" providerId="LiveId" clId="{137915D8-9FBF-49BD-AE44-DD2E3EE77955}" dt="2023-03-21T21:48:04.949" v="789" actId="20577"/>
        <pc:sldMkLst>
          <pc:docMk/>
          <pc:sldMk cId="1489297631" sldId="259"/>
        </pc:sldMkLst>
        <pc:spChg chg="add del">
          <ac:chgData name="thanujamodiboyina@outlook.com" userId="3bf382192fb31731" providerId="LiveId" clId="{137915D8-9FBF-49BD-AE44-DD2E3EE77955}" dt="2023-03-21T04:47:51.130" v="245"/>
          <ac:spMkLst>
            <pc:docMk/>
            <pc:sldMk cId="1489297631" sldId="259"/>
            <ac:spMk id="2" creationId="{28DCDFE7-A1A1-563F-75B6-81D542034A0D}"/>
          </ac:spMkLst>
        </pc:spChg>
        <pc:spChg chg="add del">
          <ac:chgData name="thanujamodiboyina@outlook.com" userId="3bf382192fb31731" providerId="LiveId" clId="{137915D8-9FBF-49BD-AE44-DD2E3EE77955}" dt="2023-03-21T04:47:59.159" v="247"/>
          <ac:spMkLst>
            <pc:docMk/>
            <pc:sldMk cId="1489297631" sldId="259"/>
            <ac:spMk id="3" creationId="{8B266972-DC1F-12B7-65AA-17B9634B4475}"/>
          </ac:spMkLst>
        </pc:spChg>
        <pc:spChg chg="mod">
          <ac:chgData name="thanujamodiboyina@outlook.com" userId="3bf382192fb31731" providerId="LiveId" clId="{137915D8-9FBF-49BD-AE44-DD2E3EE77955}" dt="2023-03-21T21:48:04.949" v="789" actId="20577"/>
          <ac:spMkLst>
            <pc:docMk/>
            <pc:sldMk cId="1489297631" sldId="259"/>
            <ac:spMk id="4" creationId="{09BEE7A3-F2C2-8145-B852-24B96B83A958}"/>
          </ac:spMkLst>
        </pc:spChg>
        <pc:spChg chg="mod">
          <ac:chgData name="thanujamodiboyina@outlook.com" userId="3bf382192fb31731" providerId="LiveId" clId="{137915D8-9FBF-49BD-AE44-DD2E3EE77955}" dt="2023-03-21T04:45:31.256" v="209" actId="14100"/>
          <ac:spMkLst>
            <pc:docMk/>
            <pc:sldMk cId="1489297631" sldId="259"/>
            <ac:spMk id="5" creationId="{A5420E7C-ED4E-3141-84D7-6FA339ADA06A}"/>
          </ac:spMkLst>
        </pc:spChg>
        <pc:spChg chg="mod">
          <ac:chgData name="thanujamodiboyina@outlook.com" userId="3bf382192fb31731" providerId="LiveId" clId="{137915D8-9FBF-49BD-AE44-DD2E3EE77955}" dt="2023-03-21T04:45:31.256" v="209" actId="14100"/>
          <ac:spMkLst>
            <pc:docMk/>
            <pc:sldMk cId="1489297631" sldId="259"/>
            <ac:spMk id="6" creationId="{25FB5E9C-5F16-7840-91D4-0CA515F11B0A}"/>
          </ac:spMkLst>
        </pc:spChg>
        <pc:spChg chg="mod">
          <ac:chgData name="thanujamodiboyina@outlook.com" userId="3bf382192fb31731" providerId="LiveId" clId="{137915D8-9FBF-49BD-AE44-DD2E3EE77955}" dt="2023-03-21T04:45:31.256" v="209" actId="14100"/>
          <ac:spMkLst>
            <pc:docMk/>
            <pc:sldMk cId="1489297631" sldId="259"/>
            <ac:spMk id="7" creationId="{A48BBFCE-C9BD-954E-8191-614CE084937B}"/>
          </ac:spMkLst>
        </pc:spChg>
        <pc:spChg chg="mod">
          <ac:chgData name="thanujamodiboyina@outlook.com" userId="3bf382192fb31731" providerId="LiveId" clId="{137915D8-9FBF-49BD-AE44-DD2E3EE77955}" dt="2023-03-21T04:45:31.256" v="209" actId="14100"/>
          <ac:spMkLst>
            <pc:docMk/>
            <pc:sldMk cId="1489297631" sldId="259"/>
            <ac:spMk id="8" creationId="{3D562DC0-CBC2-BF44-AE9C-B6CF0C5141B1}"/>
          </ac:spMkLst>
        </pc:spChg>
        <pc:spChg chg="mod">
          <ac:chgData name="thanujamodiboyina@outlook.com" userId="3bf382192fb31731" providerId="LiveId" clId="{137915D8-9FBF-49BD-AE44-DD2E3EE77955}" dt="2023-03-21T04:45:31.256" v="209" actId="14100"/>
          <ac:spMkLst>
            <pc:docMk/>
            <pc:sldMk cId="1489297631" sldId="259"/>
            <ac:spMk id="9" creationId="{CE17AD06-A64A-D646-AFEE-C6362DD5F738}"/>
          </ac:spMkLst>
        </pc:spChg>
        <pc:spChg chg="mod">
          <ac:chgData name="thanujamodiboyina@outlook.com" userId="3bf382192fb31731" providerId="LiveId" clId="{137915D8-9FBF-49BD-AE44-DD2E3EE77955}" dt="2023-03-21T04:45:31.256" v="209" actId="14100"/>
          <ac:spMkLst>
            <pc:docMk/>
            <pc:sldMk cId="1489297631" sldId="259"/>
            <ac:spMk id="10" creationId="{4A0D3DAE-96EE-934F-9AF0-0620F641D805}"/>
          </ac:spMkLst>
        </pc:spChg>
        <pc:spChg chg="mod">
          <ac:chgData name="thanujamodiboyina@outlook.com" userId="3bf382192fb31731" providerId="LiveId" clId="{137915D8-9FBF-49BD-AE44-DD2E3EE77955}" dt="2023-03-21T04:45:31.256" v="209" actId="14100"/>
          <ac:spMkLst>
            <pc:docMk/>
            <pc:sldMk cId="1489297631" sldId="259"/>
            <ac:spMk id="11" creationId="{47AD77A3-4610-5746-A31C-60C6F70B1C43}"/>
          </ac:spMkLst>
        </pc:spChg>
        <pc:spChg chg="mod">
          <ac:chgData name="thanujamodiboyina@outlook.com" userId="3bf382192fb31731" providerId="LiveId" clId="{137915D8-9FBF-49BD-AE44-DD2E3EE77955}" dt="2023-03-21T04:45:31.256" v="209" actId="14100"/>
          <ac:spMkLst>
            <pc:docMk/>
            <pc:sldMk cId="1489297631" sldId="259"/>
            <ac:spMk id="12" creationId="{EB3521C2-5790-E344-BD1C-0D4FC1CF26FD}"/>
          </ac:spMkLst>
        </pc:spChg>
        <pc:spChg chg="add del">
          <ac:chgData name="thanujamodiboyina@outlook.com" userId="3bf382192fb31731" providerId="LiveId" clId="{137915D8-9FBF-49BD-AE44-DD2E3EE77955}" dt="2023-03-21T18:59:48.455" v="336"/>
          <ac:spMkLst>
            <pc:docMk/>
            <pc:sldMk cId="1489297631" sldId="259"/>
            <ac:spMk id="14" creationId="{F7A3A187-3A57-492A-5717-1F7843796BF3}"/>
          </ac:spMkLst>
        </pc:spChg>
        <pc:spChg chg="mod">
          <ac:chgData name="thanujamodiboyina@outlook.com" userId="3bf382192fb31731" providerId="LiveId" clId="{137915D8-9FBF-49BD-AE44-DD2E3EE77955}" dt="2023-03-21T04:45:31.256" v="209" actId="14100"/>
          <ac:spMkLst>
            <pc:docMk/>
            <pc:sldMk cId="1489297631" sldId="259"/>
            <ac:spMk id="30" creationId="{8424D5D8-D1A2-C448-A948-5F5D29EA093B}"/>
          </ac:spMkLst>
        </pc:spChg>
        <pc:spChg chg="mod">
          <ac:chgData name="thanujamodiboyina@outlook.com" userId="3bf382192fb31731" providerId="LiveId" clId="{137915D8-9FBF-49BD-AE44-DD2E3EE77955}" dt="2023-03-21T04:45:31.256" v="209" actId="14100"/>
          <ac:spMkLst>
            <pc:docMk/>
            <pc:sldMk cId="1489297631" sldId="259"/>
            <ac:spMk id="31" creationId="{2194446E-F265-1F4C-A70C-A6364F7F2A13}"/>
          </ac:spMkLst>
        </pc:spChg>
        <pc:spChg chg="del">
          <ac:chgData name="thanujamodiboyina@outlook.com" userId="3bf382192fb31731" providerId="LiveId" clId="{137915D8-9FBF-49BD-AE44-DD2E3EE77955}" dt="2023-03-21T04:44:52.944" v="201" actId="478"/>
          <ac:spMkLst>
            <pc:docMk/>
            <pc:sldMk cId="1489297631" sldId="259"/>
            <ac:spMk id="39" creationId="{1B25A797-CEF4-004B-A34A-0B12A2C9F170}"/>
          </ac:spMkLst>
        </pc:spChg>
        <pc:spChg chg="del mod topLvl">
          <ac:chgData name="thanujamodiboyina@outlook.com" userId="3bf382192fb31731" providerId="LiveId" clId="{137915D8-9FBF-49BD-AE44-DD2E3EE77955}" dt="2023-03-21T04:45:13.106" v="206" actId="478"/>
          <ac:spMkLst>
            <pc:docMk/>
            <pc:sldMk cId="1489297631" sldId="259"/>
            <ac:spMk id="40" creationId="{D91ACCB9-E39C-BD40-B428-6A71DF137BDF}"/>
          </ac:spMkLst>
        </pc:spChg>
        <pc:grpChg chg="mod">
          <ac:chgData name="thanujamodiboyina@outlook.com" userId="3bf382192fb31731" providerId="LiveId" clId="{137915D8-9FBF-49BD-AE44-DD2E3EE77955}" dt="2023-03-21T04:45:31.256" v="209" actId="14100"/>
          <ac:grpSpMkLst>
            <pc:docMk/>
            <pc:sldMk cId="1489297631" sldId="259"/>
            <ac:grpSpMk id="13" creationId="{C0570A45-712A-FC4A-9402-2A4A4E723192}"/>
          </ac:grpSpMkLst>
        </pc:grpChg>
        <pc:grpChg chg="del mod topLvl">
          <ac:chgData name="thanujamodiboyina@outlook.com" userId="3bf382192fb31731" providerId="LiveId" clId="{137915D8-9FBF-49BD-AE44-DD2E3EE77955}" dt="2023-03-21T18:58:08.173" v="304" actId="478"/>
          <ac:grpSpMkLst>
            <pc:docMk/>
            <pc:sldMk cId="1489297631" sldId="259"/>
            <ac:grpSpMk id="32" creationId="{F1A85269-51DF-5F48-8AD1-E5FDB72A8EA3}"/>
          </ac:grpSpMkLst>
        </pc:grpChg>
        <pc:grpChg chg="del mod">
          <ac:chgData name="thanujamodiboyina@outlook.com" userId="3bf382192fb31731" providerId="LiveId" clId="{137915D8-9FBF-49BD-AE44-DD2E3EE77955}" dt="2023-03-21T04:45:13.106" v="206" actId="478"/>
          <ac:grpSpMkLst>
            <pc:docMk/>
            <pc:sldMk cId="1489297631" sldId="259"/>
            <ac:grpSpMk id="51" creationId="{C3DD4A4E-B1CE-1A4E-8298-CB1425F09C06}"/>
          </ac:grpSpMkLst>
        </pc:grpChg>
        <pc:cxnChg chg="mod">
          <ac:chgData name="thanujamodiboyina@outlook.com" userId="3bf382192fb31731" providerId="LiveId" clId="{137915D8-9FBF-49BD-AE44-DD2E3EE77955}" dt="2023-03-21T04:45:31.256" v="209" actId="14100"/>
          <ac:cxnSpMkLst>
            <pc:docMk/>
            <pc:sldMk cId="1489297631" sldId="259"/>
            <ac:cxnSpMk id="15" creationId="{4D6DE20A-0E01-EE4B-8044-8894936D49AA}"/>
          </ac:cxnSpMkLst>
        </pc:cxnChg>
        <pc:cxnChg chg="mod">
          <ac:chgData name="thanujamodiboyina@outlook.com" userId="3bf382192fb31731" providerId="LiveId" clId="{137915D8-9FBF-49BD-AE44-DD2E3EE77955}" dt="2023-03-21T04:45:31.256" v="209" actId="14100"/>
          <ac:cxnSpMkLst>
            <pc:docMk/>
            <pc:sldMk cId="1489297631" sldId="259"/>
            <ac:cxnSpMk id="16" creationId="{A431A592-54E9-AD42-9CA5-EC9F54EC6F9A}"/>
          </ac:cxnSpMkLst>
        </pc:cxnChg>
        <pc:cxnChg chg="mod">
          <ac:chgData name="thanujamodiboyina@outlook.com" userId="3bf382192fb31731" providerId="LiveId" clId="{137915D8-9FBF-49BD-AE44-DD2E3EE77955}" dt="2023-03-21T04:45:31.256" v="209" actId="14100"/>
          <ac:cxnSpMkLst>
            <pc:docMk/>
            <pc:sldMk cId="1489297631" sldId="259"/>
            <ac:cxnSpMk id="20" creationId="{5ECA411C-EB3C-BF4E-8B97-C5C9F4789282}"/>
          </ac:cxnSpMkLst>
        </pc:cxnChg>
        <pc:cxnChg chg="mod">
          <ac:chgData name="thanujamodiboyina@outlook.com" userId="3bf382192fb31731" providerId="LiveId" clId="{137915D8-9FBF-49BD-AE44-DD2E3EE77955}" dt="2023-03-21T04:45:31.256" v="209" actId="14100"/>
          <ac:cxnSpMkLst>
            <pc:docMk/>
            <pc:sldMk cId="1489297631" sldId="259"/>
            <ac:cxnSpMk id="21" creationId="{0B23A854-A3FF-3E4C-A3DC-825DBDF2081C}"/>
          </ac:cxnSpMkLst>
        </pc:cxnChg>
        <pc:cxnChg chg="del mod">
          <ac:chgData name="thanujamodiboyina@outlook.com" userId="3bf382192fb31731" providerId="LiveId" clId="{137915D8-9FBF-49BD-AE44-DD2E3EE77955}" dt="2023-03-21T04:44:58.360" v="202" actId="478"/>
          <ac:cxnSpMkLst>
            <pc:docMk/>
            <pc:sldMk cId="1489297631" sldId="259"/>
            <ac:cxnSpMk id="47" creationId="{EB5BEC63-E17B-CB43-89A7-6F8377D71E6A}"/>
          </ac:cxnSpMkLst>
        </pc:cxnChg>
      </pc:sldChg>
      <pc:sldChg chg="addSp delSp modSp mod setBg chgLayout">
        <pc:chgData name="thanujamodiboyina@outlook.com" userId="3bf382192fb31731" providerId="LiveId" clId="{137915D8-9FBF-49BD-AE44-DD2E3EE77955}" dt="2023-03-21T23:06:02.961" v="1582" actId="20577"/>
        <pc:sldMkLst>
          <pc:docMk/>
          <pc:sldMk cId="2365573442" sldId="260"/>
        </pc:sldMkLst>
        <pc:spChg chg="add del mod ord">
          <ac:chgData name="thanujamodiboyina@outlook.com" userId="3bf382192fb31731" providerId="LiveId" clId="{137915D8-9FBF-49BD-AE44-DD2E3EE77955}" dt="2023-03-21T22:55:13.865" v="1097" actId="478"/>
          <ac:spMkLst>
            <pc:docMk/>
            <pc:sldMk cId="2365573442" sldId="260"/>
            <ac:spMk id="4" creationId="{6E4F1137-42D3-9794-0E00-2726B0F2832D}"/>
          </ac:spMkLst>
        </pc:spChg>
        <pc:spChg chg="mod">
          <ac:chgData name="thanujamodiboyina@outlook.com" userId="3bf382192fb31731" providerId="LiveId" clId="{137915D8-9FBF-49BD-AE44-DD2E3EE77955}" dt="2023-03-21T23:00:41.249" v="1130" actId="207"/>
          <ac:spMkLst>
            <pc:docMk/>
            <pc:sldMk cId="2365573442" sldId="260"/>
            <ac:spMk id="5" creationId="{8B714281-3974-8549-B509-9AD67893AA9A}"/>
          </ac:spMkLst>
        </pc:spChg>
        <pc:spChg chg="add del mod ord">
          <ac:chgData name="thanujamodiboyina@outlook.com" userId="3bf382192fb31731" providerId="LiveId" clId="{137915D8-9FBF-49BD-AE44-DD2E3EE77955}" dt="2023-03-21T22:55:29.729" v="1098" actId="931"/>
          <ac:spMkLst>
            <pc:docMk/>
            <pc:sldMk cId="2365573442" sldId="260"/>
            <ac:spMk id="6" creationId="{893D3543-9137-701C-C8D7-C579AB409BB0}"/>
          </ac:spMkLst>
        </pc:spChg>
        <pc:spChg chg="add mod ord">
          <ac:chgData name="thanujamodiboyina@outlook.com" userId="3bf382192fb31731" providerId="LiveId" clId="{137915D8-9FBF-49BD-AE44-DD2E3EE77955}" dt="2023-03-21T23:06:02.961" v="1582" actId="20577"/>
          <ac:spMkLst>
            <pc:docMk/>
            <pc:sldMk cId="2365573442" sldId="260"/>
            <ac:spMk id="12" creationId="{9070699E-CCDA-F8C6-0843-C8F3D0120A43}"/>
          </ac:spMkLst>
        </pc:spChg>
        <pc:spChg chg="add del">
          <ac:chgData name="thanujamodiboyina@outlook.com" userId="3bf382192fb31731" providerId="LiveId" clId="{137915D8-9FBF-49BD-AE44-DD2E3EE77955}" dt="2023-03-21T22:57:40.714" v="1114" actId="26606"/>
          <ac:spMkLst>
            <pc:docMk/>
            <pc:sldMk cId="2365573442" sldId="260"/>
            <ac:spMk id="15" creationId="{5C9B446A-6343-4E56-90BA-061E4DDF0FFB}"/>
          </ac:spMkLst>
        </pc:spChg>
        <pc:spChg chg="add del">
          <ac:chgData name="thanujamodiboyina@outlook.com" userId="3bf382192fb31731" providerId="LiveId" clId="{137915D8-9FBF-49BD-AE44-DD2E3EE77955}" dt="2023-03-21T22:57:40.714" v="1114" actId="26606"/>
          <ac:spMkLst>
            <pc:docMk/>
            <pc:sldMk cId="2365573442" sldId="260"/>
            <ac:spMk id="17" creationId="{3EC72A1B-03D3-499C-B4BF-AC68EEC22B10}"/>
          </ac:spMkLst>
        </pc:spChg>
        <pc:spChg chg="add del">
          <ac:chgData name="thanujamodiboyina@outlook.com" userId="3bf382192fb31731" providerId="LiveId" clId="{137915D8-9FBF-49BD-AE44-DD2E3EE77955}" dt="2023-03-21T22:57:40.714" v="1114" actId="26606"/>
          <ac:spMkLst>
            <pc:docMk/>
            <pc:sldMk cId="2365573442" sldId="260"/>
            <ac:spMk id="19" creationId="{216322C2-3CF0-4D33-BF90-3F384CF6D232}"/>
          </ac:spMkLst>
        </pc:spChg>
        <pc:spChg chg="add del">
          <ac:chgData name="thanujamodiboyina@outlook.com" userId="3bf382192fb31731" providerId="LiveId" clId="{137915D8-9FBF-49BD-AE44-DD2E3EE77955}" dt="2023-03-21T22:57:40.714" v="1114" actId="26606"/>
          <ac:spMkLst>
            <pc:docMk/>
            <pc:sldMk cId="2365573442" sldId="260"/>
            <ac:spMk id="21" creationId="{55D4142C-5077-457F-A6AD-3FECFDB39685}"/>
          </ac:spMkLst>
        </pc:spChg>
        <pc:spChg chg="add del">
          <ac:chgData name="thanujamodiboyina@outlook.com" userId="3bf382192fb31731" providerId="LiveId" clId="{137915D8-9FBF-49BD-AE44-DD2E3EE77955}" dt="2023-03-21T22:57:40.714" v="1114" actId="26606"/>
          <ac:spMkLst>
            <pc:docMk/>
            <pc:sldMk cId="2365573442" sldId="260"/>
            <ac:spMk id="23" creationId="{7A5F0580-5EE9-419F-96EE-B6529EF6E7D0}"/>
          </ac:spMkLst>
        </pc:spChg>
        <pc:spChg chg="add del">
          <ac:chgData name="thanujamodiboyina@outlook.com" userId="3bf382192fb31731" providerId="LiveId" clId="{137915D8-9FBF-49BD-AE44-DD2E3EE77955}" dt="2023-03-21T22:57:34.268" v="1111" actId="26606"/>
          <ac:spMkLst>
            <pc:docMk/>
            <pc:sldMk cId="2365573442" sldId="260"/>
            <ac:spMk id="28" creationId="{327D73B4-9F5C-4A64-A179-51B9500CB8B5}"/>
          </ac:spMkLst>
        </pc:spChg>
        <pc:spChg chg="add del">
          <ac:chgData name="thanujamodiboyina@outlook.com" userId="3bf382192fb31731" providerId="LiveId" clId="{137915D8-9FBF-49BD-AE44-DD2E3EE77955}" dt="2023-03-21T22:57:34.268" v="1111" actId="26606"/>
          <ac:spMkLst>
            <pc:docMk/>
            <pc:sldMk cId="2365573442" sldId="260"/>
            <ac:spMk id="30" creationId="{C1F06963-6374-4B48-844F-071A9BAAAE02}"/>
          </ac:spMkLst>
        </pc:spChg>
        <pc:spChg chg="add">
          <ac:chgData name="thanujamodiboyina@outlook.com" userId="3bf382192fb31731" providerId="LiveId" clId="{137915D8-9FBF-49BD-AE44-DD2E3EE77955}" dt="2023-03-21T22:57:40.714" v="1114" actId="26606"/>
          <ac:spMkLst>
            <pc:docMk/>
            <pc:sldMk cId="2365573442" sldId="260"/>
            <ac:spMk id="34" creationId="{98E79BE4-34FE-485A-98A5-92CE8F7C4743}"/>
          </ac:spMkLst>
        </pc:spChg>
        <pc:spChg chg="add del">
          <ac:chgData name="thanujamodiboyina@outlook.com" userId="3bf382192fb31731" providerId="LiveId" clId="{137915D8-9FBF-49BD-AE44-DD2E3EE77955}" dt="2023-03-21T22:57:34.268" v="1111" actId="26606"/>
          <ac:spMkLst>
            <pc:docMk/>
            <pc:sldMk cId="2365573442" sldId="260"/>
            <ac:spMk id="36" creationId="{E3020543-B24B-4EC4-8FFC-8DD88EEA91A8}"/>
          </ac:spMkLst>
        </pc:spChg>
        <pc:spChg chg="add del">
          <ac:chgData name="thanujamodiboyina@outlook.com" userId="3bf382192fb31731" providerId="LiveId" clId="{137915D8-9FBF-49BD-AE44-DD2E3EE77955}" dt="2023-03-21T22:57:40.713" v="1113" actId="26606"/>
          <ac:spMkLst>
            <pc:docMk/>
            <pc:sldMk cId="2365573442" sldId="260"/>
            <ac:spMk id="40" creationId="{2EB492CD-616E-47F8-933B-5E2D952A0593}"/>
          </ac:spMkLst>
        </pc:spChg>
        <pc:spChg chg="add del">
          <ac:chgData name="thanujamodiboyina@outlook.com" userId="3bf382192fb31731" providerId="LiveId" clId="{137915D8-9FBF-49BD-AE44-DD2E3EE77955}" dt="2023-03-21T22:57:40.713" v="1113" actId="26606"/>
          <ac:spMkLst>
            <pc:docMk/>
            <pc:sldMk cId="2365573442" sldId="260"/>
            <ac:spMk id="41" creationId="{59383CF9-23B5-4335-9B21-1791C4CF1C75}"/>
          </ac:spMkLst>
        </pc:spChg>
        <pc:spChg chg="add del">
          <ac:chgData name="thanujamodiboyina@outlook.com" userId="3bf382192fb31731" providerId="LiveId" clId="{137915D8-9FBF-49BD-AE44-DD2E3EE77955}" dt="2023-03-21T22:57:40.713" v="1113" actId="26606"/>
          <ac:spMkLst>
            <pc:docMk/>
            <pc:sldMk cId="2365573442" sldId="260"/>
            <ac:spMk id="42" creationId="{0007FE00-9498-4706-B255-6437B0252C02}"/>
          </ac:spMkLst>
        </pc:spChg>
        <pc:spChg chg="add">
          <ac:chgData name="thanujamodiboyina@outlook.com" userId="3bf382192fb31731" providerId="LiveId" clId="{137915D8-9FBF-49BD-AE44-DD2E3EE77955}" dt="2023-03-21T22:57:40.714" v="1114" actId="26606"/>
          <ac:spMkLst>
            <pc:docMk/>
            <pc:sldMk cId="2365573442" sldId="260"/>
            <ac:spMk id="44" creationId="{0288C6B4-AFC3-407F-A595-EFFD38D4CCAF}"/>
          </ac:spMkLst>
        </pc:spChg>
        <pc:spChg chg="add">
          <ac:chgData name="thanujamodiboyina@outlook.com" userId="3bf382192fb31731" providerId="LiveId" clId="{137915D8-9FBF-49BD-AE44-DD2E3EE77955}" dt="2023-03-21T22:57:40.714" v="1114" actId="26606"/>
          <ac:spMkLst>
            <pc:docMk/>
            <pc:sldMk cId="2365573442" sldId="260"/>
            <ac:spMk id="45" creationId="{CF236821-17FE-429B-8D2C-08E13A64EA40}"/>
          </ac:spMkLst>
        </pc:spChg>
        <pc:spChg chg="add">
          <ac:chgData name="thanujamodiboyina@outlook.com" userId="3bf382192fb31731" providerId="LiveId" clId="{137915D8-9FBF-49BD-AE44-DD2E3EE77955}" dt="2023-03-21T22:57:40.714" v="1114" actId="26606"/>
          <ac:spMkLst>
            <pc:docMk/>
            <pc:sldMk cId="2365573442" sldId="260"/>
            <ac:spMk id="46" creationId="{C0BDBCD2-E081-43AB-9119-C55465E59757}"/>
          </ac:spMkLst>
        </pc:spChg>
        <pc:spChg chg="add">
          <ac:chgData name="thanujamodiboyina@outlook.com" userId="3bf382192fb31731" providerId="LiveId" clId="{137915D8-9FBF-49BD-AE44-DD2E3EE77955}" dt="2023-03-21T22:57:40.714" v="1114" actId="26606"/>
          <ac:spMkLst>
            <pc:docMk/>
            <pc:sldMk cId="2365573442" sldId="260"/>
            <ac:spMk id="47" creationId="{7A5F0580-5EE9-419F-96EE-B6529EF6E7D0}"/>
          </ac:spMkLst>
        </pc:spChg>
        <pc:grpChg chg="add del">
          <ac:chgData name="thanujamodiboyina@outlook.com" userId="3bf382192fb31731" providerId="LiveId" clId="{137915D8-9FBF-49BD-AE44-DD2E3EE77955}" dt="2023-03-21T22:57:34.268" v="1111" actId="26606"/>
          <ac:grpSpMkLst>
            <pc:docMk/>
            <pc:sldMk cId="2365573442" sldId="260"/>
            <ac:grpSpMk id="32" creationId="{5614C7C0-FA1D-4105-8345-1DF76F9870A8}"/>
          </ac:grpSpMkLst>
        </pc:grpChg>
        <pc:picChg chg="del">
          <ac:chgData name="thanujamodiboyina@outlook.com" userId="3bf382192fb31731" providerId="LiveId" clId="{137915D8-9FBF-49BD-AE44-DD2E3EE77955}" dt="2023-03-21T22:54:43.245" v="1091" actId="478"/>
          <ac:picMkLst>
            <pc:docMk/>
            <pc:sldMk cId="2365573442" sldId="260"/>
            <ac:picMk id="2" creationId="{211930D7-083A-7E41-A88E-067E4AE795DE}"/>
          </ac:picMkLst>
        </pc:picChg>
        <pc:picChg chg="del">
          <ac:chgData name="thanujamodiboyina@outlook.com" userId="3bf382192fb31731" providerId="LiveId" clId="{137915D8-9FBF-49BD-AE44-DD2E3EE77955}" dt="2023-03-21T22:54:46.234" v="1092" actId="478"/>
          <ac:picMkLst>
            <pc:docMk/>
            <pc:sldMk cId="2365573442" sldId="260"/>
            <ac:picMk id="3" creationId="{0CBBA752-3528-F943-B860-33DEBED031AC}"/>
          </ac:picMkLst>
        </pc:picChg>
        <pc:picChg chg="add mod">
          <ac:chgData name="thanujamodiboyina@outlook.com" userId="3bf382192fb31731" providerId="LiveId" clId="{137915D8-9FBF-49BD-AE44-DD2E3EE77955}" dt="2023-03-21T23:01:44.998" v="1135" actId="14100"/>
          <ac:picMkLst>
            <pc:docMk/>
            <pc:sldMk cId="2365573442" sldId="260"/>
            <ac:picMk id="8" creationId="{0AE6E89D-8545-C737-0133-F1166615B3AF}"/>
          </ac:picMkLst>
        </pc:picChg>
        <pc:cxnChg chg="add del">
          <ac:chgData name="thanujamodiboyina@outlook.com" userId="3bf382192fb31731" providerId="LiveId" clId="{137915D8-9FBF-49BD-AE44-DD2E3EE77955}" dt="2023-03-21T22:57:34.268" v="1111" actId="26606"/>
          <ac:cxnSpMkLst>
            <pc:docMk/>
            <pc:sldMk cId="2365573442" sldId="260"/>
            <ac:cxnSpMk id="38" creationId="{C49DA8F6-BCC1-4447-B54C-57856834B94B}"/>
          </ac:cxnSpMkLst>
        </pc:cxnChg>
      </pc:sldChg>
      <pc:sldChg chg="addSp delSp modSp mod modClrScheme chgLayout">
        <pc:chgData name="thanujamodiboyina@outlook.com" userId="3bf382192fb31731" providerId="LiveId" clId="{137915D8-9FBF-49BD-AE44-DD2E3EE77955}" dt="2023-03-21T23:15:47.319" v="1798" actId="20577"/>
        <pc:sldMkLst>
          <pc:docMk/>
          <pc:sldMk cId="1849570174" sldId="261"/>
        </pc:sldMkLst>
        <pc:spChg chg="del mod">
          <ac:chgData name="thanujamodiboyina@outlook.com" userId="3bf382192fb31731" providerId="LiveId" clId="{137915D8-9FBF-49BD-AE44-DD2E3EE77955}" dt="2023-03-21T23:06:41.954" v="1589" actId="478"/>
          <ac:spMkLst>
            <pc:docMk/>
            <pc:sldMk cId="1849570174" sldId="261"/>
            <ac:spMk id="2" creationId="{C87AF0DD-367D-6B4B-97E6-2985AC7CE4BB}"/>
          </ac:spMkLst>
        </pc:spChg>
        <pc:spChg chg="add del mod ord">
          <ac:chgData name="thanujamodiboyina@outlook.com" userId="3bf382192fb31731" providerId="LiveId" clId="{137915D8-9FBF-49BD-AE44-DD2E3EE77955}" dt="2023-03-21T23:09:07.061" v="1634" actId="700"/>
          <ac:spMkLst>
            <pc:docMk/>
            <pc:sldMk cId="1849570174" sldId="261"/>
            <ac:spMk id="3" creationId="{01AA05ED-9597-B4EB-01C3-812EF93E9856}"/>
          </ac:spMkLst>
        </pc:spChg>
        <pc:spChg chg="add del mod ord">
          <ac:chgData name="thanujamodiboyina@outlook.com" userId="3bf382192fb31731" providerId="LiveId" clId="{137915D8-9FBF-49BD-AE44-DD2E3EE77955}" dt="2023-03-21T23:09:07.061" v="1634" actId="700"/>
          <ac:spMkLst>
            <pc:docMk/>
            <pc:sldMk cId="1849570174" sldId="261"/>
            <ac:spMk id="4" creationId="{928E0623-74DE-DC3E-CA83-010DB6E0F11A}"/>
          </ac:spMkLst>
        </pc:spChg>
        <pc:spChg chg="add del mod ord">
          <ac:chgData name="thanujamodiboyina@outlook.com" userId="3bf382192fb31731" providerId="LiveId" clId="{137915D8-9FBF-49BD-AE44-DD2E3EE77955}" dt="2023-03-21T23:08:53.821" v="1624" actId="700"/>
          <ac:spMkLst>
            <pc:docMk/>
            <pc:sldMk cId="1849570174" sldId="261"/>
            <ac:spMk id="5" creationId="{17E319A7-A89B-F560-81C7-51FDE7B303A2}"/>
          </ac:spMkLst>
        </pc:spChg>
        <pc:spChg chg="mod">
          <ac:chgData name="thanujamodiboyina@outlook.com" userId="3bf382192fb31731" providerId="LiveId" clId="{137915D8-9FBF-49BD-AE44-DD2E3EE77955}" dt="2023-03-21T23:09:42.847" v="1648" actId="20577"/>
          <ac:spMkLst>
            <pc:docMk/>
            <pc:sldMk cId="1849570174" sldId="261"/>
            <ac:spMk id="7" creationId="{F19C2959-59DB-F748-9A93-E5DF86BCF6D2}"/>
          </ac:spMkLst>
        </pc:spChg>
        <pc:spChg chg="add del mod ord">
          <ac:chgData name="thanujamodiboyina@outlook.com" userId="3bf382192fb31731" providerId="LiveId" clId="{137915D8-9FBF-49BD-AE44-DD2E3EE77955}" dt="2023-03-21T23:08:53.821" v="1624" actId="700"/>
          <ac:spMkLst>
            <pc:docMk/>
            <pc:sldMk cId="1849570174" sldId="261"/>
            <ac:spMk id="8" creationId="{39DB23D7-1626-AE09-6A0D-87194BBB7984}"/>
          </ac:spMkLst>
        </pc:spChg>
        <pc:spChg chg="add del mod ord">
          <ac:chgData name="thanujamodiboyina@outlook.com" userId="3bf382192fb31731" providerId="LiveId" clId="{137915D8-9FBF-49BD-AE44-DD2E3EE77955}" dt="2023-03-21T23:08:53.821" v="1624" actId="700"/>
          <ac:spMkLst>
            <pc:docMk/>
            <pc:sldMk cId="1849570174" sldId="261"/>
            <ac:spMk id="9" creationId="{692771E4-EC30-9F7F-CE50-43D32EBE7A3E}"/>
          </ac:spMkLst>
        </pc:spChg>
        <pc:spChg chg="add del mod ord">
          <ac:chgData name="thanujamodiboyina@outlook.com" userId="3bf382192fb31731" providerId="LiveId" clId="{137915D8-9FBF-49BD-AE44-DD2E3EE77955}" dt="2023-03-21T23:09:23.303" v="1636" actId="21"/>
          <ac:spMkLst>
            <pc:docMk/>
            <pc:sldMk cId="1849570174" sldId="261"/>
            <ac:spMk id="10" creationId="{ED22C634-C4BE-9546-3CA4-08BAF70B9D78}"/>
          </ac:spMkLst>
        </pc:spChg>
        <pc:spChg chg="add del mod ord">
          <ac:chgData name="thanujamodiboyina@outlook.com" userId="3bf382192fb31731" providerId="LiveId" clId="{137915D8-9FBF-49BD-AE44-DD2E3EE77955}" dt="2023-03-21T23:11:14.240" v="1649" actId="931"/>
          <ac:spMkLst>
            <pc:docMk/>
            <pc:sldMk cId="1849570174" sldId="261"/>
            <ac:spMk id="12" creationId="{ABAC191F-B45B-E0E3-AF17-518C4EC1BC12}"/>
          </ac:spMkLst>
        </pc:spChg>
        <pc:spChg chg="add mod ord">
          <ac:chgData name="thanujamodiboyina@outlook.com" userId="3bf382192fb31731" providerId="LiveId" clId="{137915D8-9FBF-49BD-AE44-DD2E3EE77955}" dt="2023-03-21T23:15:47.319" v="1798" actId="20577"/>
          <ac:spMkLst>
            <pc:docMk/>
            <pc:sldMk cId="1849570174" sldId="261"/>
            <ac:spMk id="14" creationId="{0CAC6FF0-49D9-6356-C914-BA3D2DC4CD2F}"/>
          </ac:spMkLst>
        </pc:spChg>
        <pc:picChg chg="del">
          <ac:chgData name="thanujamodiboyina@outlook.com" userId="3bf382192fb31731" providerId="LiveId" clId="{137915D8-9FBF-49BD-AE44-DD2E3EE77955}" dt="2023-03-21T23:06:31.278" v="1585" actId="478"/>
          <ac:picMkLst>
            <pc:docMk/>
            <pc:sldMk cId="1849570174" sldId="261"/>
            <ac:picMk id="6" creationId="{037E8375-359A-9249-BBF1-DC0E1830C7D2}"/>
          </ac:picMkLst>
        </pc:picChg>
        <pc:picChg chg="del">
          <ac:chgData name="thanujamodiboyina@outlook.com" userId="3bf382192fb31731" providerId="LiveId" clId="{137915D8-9FBF-49BD-AE44-DD2E3EE77955}" dt="2023-03-21T23:06:28.921" v="1584" actId="478"/>
          <ac:picMkLst>
            <pc:docMk/>
            <pc:sldMk cId="1849570174" sldId="261"/>
            <ac:picMk id="11" creationId="{E6A27A2B-FBB5-4F4D-89F0-C5D7AC5B364E}"/>
          </ac:picMkLst>
        </pc:picChg>
        <pc:picChg chg="del">
          <ac:chgData name="thanujamodiboyina@outlook.com" userId="3bf382192fb31731" providerId="LiveId" clId="{137915D8-9FBF-49BD-AE44-DD2E3EE77955}" dt="2023-03-21T23:06:26.412" v="1583" actId="478"/>
          <ac:picMkLst>
            <pc:docMk/>
            <pc:sldMk cId="1849570174" sldId="261"/>
            <ac:picMk id="13" creationId="{8BCD8902-0036-3446-B539-480E2E9DCAFC}"/>
          </ac:picMkLst>
        </pc:picChg>
        <pc:picChg chg="add mod">
          <ac:chgData name="thanujamodiboyina@outlook.com" userId="3bf382192fb31731" providerId="LiveId" clId="{137915D8-9FBF-49BD-AE44-DD2E3EE77955}" dt="2023-03-21T23:13:33.573" v="1666" actId="14100"/>
          <ac:picMkLst>
            <pc:docMk/>
            <pc:sldMk cId="1849570174" sldId="261"/>
            <ac:picMk id="16" creationId="{134D99A1-EFAD-51C3-E49F-52054DB94579}"/>
          </ac:picMkLst>
        </pc:picChg>
      </pc:sldChg>
      <pc:sldChg chg="addSp delSp modSp mod modClrScheme chgLayout">
        <pc:chgData name="thanujamodiboyina@outlook.com" userId="3bf382192fb31731" providerId="LiveId" clId="{137915D8-9FBF-49BD-AE44-DD2E3EE77955}" dt="2023-03-21T23:27:17.921" v="2100" actId="20577"/>
        <pc:sldMkLst>
          <pc:docMk/>
          <pc:sldMk cId="491804035" sldId="262"/>
        </pc:sldMkLst>
        <pc:spChg chg="add del mod ord">
          <ac:chgData name="thanujamodiboyina@outlook.com" userId="3bf382192fb31731" providerId="LiveId" clId="{137915D8-9FBF-49BD-AE44-DD2E3EE77955}" dt="2023-03-21T23:21:28.955" v="1829" actId="21"/>
          <ac:spMkLst>
            <pc:docMk/>
            <pc:sldMk cId="491804035" sldId="262"/>
            <ac:spMk id="2" creationId="{CFD4AD63-8D11-E102-7CCC-67EB926DD59A}"/>
          </ac:spMkLst>
        </pc:spChg>
        <pc:spChg chg="del mod">
          <ac:chgData name="thanujamodiboyina@outlook.com" userId="3bf382192fb31731" providerId="LiveId" clId="{137915D8-9FBF-49BD-AE44-DD2E3EE77955}" dt="2023-03-21T23:16:25.412" v="1803" actId="478"/>
          <ac:spMkLst>
            <pc:docMk/>
            <pc:sldMk cId="491804035" sldId="262"/>
            <ac:spMk id="3" creationId="{B6D4D0E5-75EB-F64C-BEF1-D8067990F699}"/>
          </ac:spMkLst>
        </pc:spChg>
        <pc:spChg chg="add del mod ord">
          <ac:chgData name="thanujamodiboyina@outlook.com" userId="3bf382192fb31731" providerId="LiveId" clId="{137915D8-9FBF-49BD-AE44-DD2E3EE77955}" dt="2023-03-21T23:21:43.810" v="1830" actId="931"/>
          <ac:spMkLst>
            <pc:docMk/>
            <pc:sldMk cId="491804035" sldId="262"/>
            <ac:spMk id="7" creationId="{AAC2A0C7-BAF6-7E75-C6B1-706BF5A6BF60}"/>
          </ac:spMkLst>
        </pc:spChg>
        <pc:spChg chg="mod">
          <ac:chgData name="thanujamodiboyina@outlook.com" userId="3bf382192fb31731" providerId="LiveId" clId="{137915D8-9FBF-49BD-AE44-DD2E3EE77955}" dt="2023-03-21T23:21:14.229" v="1827" actId="20577"/>
          <ac:spMkLst>
            <pc:docMk/>
            <pc:sldMk cId="491804035" sldId="262"/>
            <ac:spMk id="9" creationId="{979C901E-0FA4-9841-8F38-143DE1BCD3B3}"/>
          </ac:spMkLst>
        </pc:spChg>
        <pc:spChg chg="add mod ord">
          <ac:chgData name="thanujamodiboyina@outlook.com" userId="3bf382192fb31731" providerId="LiveId" clId="{137915D8-9FBF-49BD-AE44-DD2E3EE77955}" dt="2023-03-21T23:27:17.921" v="2100" actId="20577"/>
          <ac:spMkLst>
            <pc:docMk/>
            <pc:sldMk cId="491804035" sldId="262"/>
            <ac:spMk id="10" creationId="{7E4FF1A0-6F44-9DCA-5045-CB9262C45D73}"/>
          </ac:spMkLst>
        </pc:spChg>
        <pc:picChg chg="del">
          <ac:chgData name="thanujamodiboyina@outlook.com" userId="3bf382192fb31731" providerId="LiveId" clId="{137915D8-9FBF-49BD-AE44-DD2E3EE77955}" dt="2023-03-21T23:16:18.296" v="1801" actId="478"/>
          <ac:picMkLst>
            <pc:docMk/>
            <pc:sldMk cId="491804035" sldId="262"/>
            <ac:picMk id="4" creationId="{90A5BF24-2CEA-554F-977A-BF19D18871AD}"/>
          </ac:picMkLst>
        </pc:picChg>
        <pc:picChg chg="del">
          <ac:chgData name="thanujamodiboyina@outlook.com" userId="3bf382192fb31731" providerId="LiveId" clId="{137915D8-9FBF-49BD-AE44-DD2E3EE77955}" dt="2023-03-21T23:16:11.797" v="1799" actId="21"/>
          <ac:picMkLst>
            <pc:docMk/>
            <pc:sldMk cId="491804035" sldId="262"/>
            <ac:picMk id="6" creationId="{5843E979-C5C8-944A-B2DE-F59062A398DF}"/>
          </ac:picMkLst>
        </pc:picChg>
        <pc:picChg chg="del">
          <ac:chgData name="thanujamodiboyina@outlook.com" userId="3bf382192fb31731" providerId="LiveId" clId="{137915D8-9FBF-49BD-AE44-DD2E3EE77955}" dt="2023-03-21T23:16:14.561" v="1800" actId="478"/>
          <ac:picMkLst>
            <pc:docMk/>
            <pc:sldMk cId="491804035" sldId="262"/>
            <ac:picMk id="8" creationId="{8586EFAB-AC90-D644-9A7E-153C0FF251D0}"/>
          </ac:picMkLst>
        </pc:picChg>
        <pc:picChg chg="add mod">
          <ac:chgData name="thanujamodiboyina@outlook.com" userId="3bf382192fb31731" providerId="LiveId" clId="{137915D8-9FBF-49BD-AE44-DD2E3EE77955}" dt="2023-03-21T23:22:23.041" v="1843" actId="14100"/>
          <ac:picMkLst>
            <pc:docMk/>
            <pc:sldMk cId="491804035" sldId="262"/>
            <ac:picMk id="12" creationId="{D5C71A6A-1AC0-3CE2-87C9-477064FDAA66}"/>
          </ac:picMkLst>
        </pc:picChg>
      </pc:sldChg>
      <pc:sldChg chg="addSp delSp modSp mod modClrScheme chgLayout">
        <pc:chgData name="thanujamodiboyina@outlook.com" userId="3bf382192fb31731" providerId="LiveId" clId="{137915D8-9FBF-49BD-AE44-DD2E3EE77955}" dt="2023-03-21T23:36:47.942" v="2314" actId="20577"/>
        <pc:sldMkLst>
          <pc:docMk/>
          <pc:sldMk cId="2578989884" sldId="263"/>
        </pc:sldMkLst>
        <pc:spChg chg="add del mod ord">
          <ac:chgData name="thanujamodiboyina@outlook.com" userId="3bf382192fb31731" providerId="LiveId" clId="{137915D8-9FBF-49BD-AE44-DD2E3EE77955}" dt="2023-03-21T23:32:33.356" v="2122" actId="21"/>
          <ac:spMkLst>
            <pc:docMk/>
            <pc:sldMk cId="2578989884" sldId="263"/>
            <ac:spMk id="2" creationId="{618A1C41-D11A-916A-41A4-ECB301B6693B}"/>
          </ac:spMkLst>
        </pc:spChg>
        <pc:spChg chg="add del mod ord">
          <ac:chgData name="thanujamodiboyina@outlook.com" userId="3bf382192fb31731" providerId="LiveId" clId="{137915D8-9FBF-49BD-AE44-DD2E3EE77955}" dt="2023-03-21T23:32:25.132" v="2119" actId="931"/>
          <ac:spMkLst>
            <pc:docMk/>
            <pc:sldMk cId="2578989884" sldId="263"/>
            <ac:spMk id="5" creationId="{C08F3C5E-69CC-C96F-8039-06B44D7F852E}"/>
          </ac:spMkLst>
        </pc:spChg>
        <pc:spChg chg="mod">
          <ac:chgData name="thanujamodiboyina@outlook.com" userId="3bf382192fb31731" providerId="LiveId" clId="{137915D8-9FBF-49BD-AE44-DD2E3EE77955}" dt="2023-03-21T23:30:51.258" v="2117" actId="20577"/>
          <ac:spMkLst>
            <pc:docMk/>
            <pc:sldMk cId="2578989884" sldId="263"/>
            <ac:spMk id="6" creationId="{BDED7758-9668-C549-8B57-C20E9108591A}"/>
          </ac:spMkLst>
        </pc:spChg>
        <pc:spChg chg="add mod ord">
          <ac:chgData name="thanujamodiboyina@outlook.com" userId="3bf382192fb31731" providerId="LiveId" clId="{137915D8-9FBF-49BD-AE44-DD2E3EE77955}" dt="2023-03-21T23:36:47.942" v="2314" actId="20577"/>
          <ac:spMkLst>
            <pc:docMk/>
            <pc:sldMk cId="2578989884" sldId="263"/>
            <ac:spMk id="8" creationId="{6302D4A6-E599-CA9B-3494-7070D3B19404}"/>
          </ac:spMkLst>
        </pc:spChg>
        <pc:picChg chg="del">
          <ac:chgData name="thanujamodiboyina@outlook.com" userId="3bf382192fb31731" providerId="LiveId" clId="{137915D8-9FBF-49BD-AE44-DD2E3EE77955}" dt="2023-03-21T23:27:32.551" v="2103" actId="478"/>
          <ac:picMkLst>
            <pc:docMk/>
            <pc:sldMk cId="2578989884" sldId="263"/>
            <ac:picMk id="3" creationId="{0FAF2962-84AE-094F-8132-EF28C6D205F8}"/>
          </ac:picMkLst>
        </pc:picChg>
        <pc:picChg chg="del">
          <ac:chgData name="thanujamodiboyina@outlook.com" userId="3bf382192fb31731" providerId="LiveId" clId="{137915D8-9FBF-49BD-AE44-DD2E3EE77955}" dt="2023-03-21T23:27:27.934" v="2101" actId="478"/>
          <ac:picMkLst>
            <pc:docMk/>
            <pc:sldMk cId="2578989884" sldId="263"/>
            <ac:picMk id="4" creationId="{208E3293-E8B5-174A-8649-9A285C2DB967}"/>
          </ac:picMkLst>
        </pc:picChg>
        <pc:picChg chg="del">
          <ac:chgData name="thanujamodiboyina@outlook.com" userId="3bf382192fb31731" providerId="LiveId" clId="{137915D8-9FBF-49BD-AE44-DD2E3EE77955}" dt="2023-03-21T23:27:30.473" v="2102" actId="478"/>
          <ac:picMkLst>
            <pc:docMk/>
            <pc:sldMk cId="2578989884" sldId="263"/>
            <ac:picMk id="7" creationId="{4D4AF755-7D85-4C48-9149-6DC354407001}"/>
          </ac:picMkLst>
        </pc:picChg>
        <pc:picChg chg="add mod">
          <ac:chgData name="thanujamodiboyina@outlook.com" userId="3bf382192fb31731" providerId="LiveId" clId="{137915D8-9FBF-49BD-AE44-DD2E3EE77955}" dt="2023-03-21T23:35:01.947" v="2247" actId="14100"/>
          <ac:picMkLst>
            <pc:docMk/>
            <pc:sldMk cId="2578989884" sldId="263"/>
            <ac:picMk id="10" creationId="{7D564EC0-D9D6-8192-162B-5E18022BE0A3}"/>
          </ac:picMkLst>
        </pc:picChg>
      </pc:sldChg>
      <pc:sldChg chg="addSp delSp modSp mod chgLayout">
        <pc:chgData name="thanujamodiboyina@outlook.com" userId="3bf382192fb31731" providerId="LiveId" clId="{137915D8-9FBF-49BD-AE44-DD2E3EE77955}" dt="2023-03-21T23:56:31.359" v="2560" actId="14100"/>
        <pc:sldMkLst>
          <pc:docMk/>
          <pc:sldMk cId="2196414424" sldId="265"/>
        </pc:sldMkLst>
        <pc:spChg chg="add del mod ord">
          <ac:chgData name="thanujamodiboyina@outlook.com" userId="3bf382192fb31731" providerId="LiveId" clId="{137915D8-9FBF-49BD-AE44-DD2E3EE77955}" dt="2023-03-21T23:56:06.968" v="2552" actId="21"/>
          <ac:spMkLst>
            <pc:docMk/>
            <pc:sldMk cId="2196414424" sldId="265"/>
            <ac:spMk id="2" creationId="{728F55B0-4E54-0C20-2929-8D53CFAB8D19}"/>
          </ac:spMkLst>
        </pc:spChg>
        <pc:spChg chg="del">
          <ac:chgData name="thanujamodiboyina@outlook.com" userId="3bf382192fb31731" providerId="LiveId" clId="{137915D8-9FBF-49BD-AE44-DD2E3EE77955}" dt="2023-03-21T23:49:18.476" v="2504" actId="478"/>
          <ac:spMkLst>
            <pc:docMk/>
            <pc:sldMk cId="2196414424" sldId="265"/>
            <ac:spMk id="4" creationId="{F3547194-76B4-9A45-9CA7-F07918211F38}"/>
          </ac:spMkLst>
        </pc:spChg>
        <pc:spChg chg="mod">
          <ac:chgData name="thanujamodiboyina@outlook.com" userId="3bf382192fb31731" providerId="LiveId" clId="{137915D8-9FBF-49BD-AE44-DD2E3EE77955}" dt="2023-03-21T23:55:54.500" v="2550" actId="20577"/>
          <ac:spMkLst>
            <pc:docMk/>
            <pc:sldMk cId="2196414424" sldId="265"/>
            <ac:spMk id="6" creationId="{F72A11D8-7445-6148-8CE7-8E1140D70E28}"/>
          </ac:spMkLst>
        </pc:spChg>
        <pc:spChg chg="add del mod ord">
          <ac:chgData name="thanujamodiboyina@outlook.com" userId="3bf382192fb31731" providerId="LiveId" clId="{137915D8-9FBF-49BD-AE44-DD2E3EE77955}" dt="2023-03-21T23:56:18.470" v="2553" actId="931"/>
          <ac:spMkLst>
            <pc:docMk/>
            <pc:sldMk cId="2196414424" sldId="265"/>
            <ac:spMk id="7" creationId="{9A94D5A4-D122-4235-B7AE-3D1FECFC3A52}"/>
          </ac:spMkLst>
        </pc:spChg>
        <pc:picChg chg="del">
          <ac:chgData name="thanujamodiboyina@outlook.com" userId="3bf382192fb31731" providerId="LiveId" clId="{137915D8-9FBF-49BD-AE44-DD2E3EE77955}" dt="2023-03-21T23:49:12.338" v="2502" actId="478"/>
          <ac:picMkLst>
            <pc:docMk/>
            <pc:sldMk cId="2196414424" sldId="265"/>
            <ac:picMk id="3" creationId="{E6E6870C-4A61-2144-8556-4108FA559BE7}"/>
          </ac:picMkLst>
        </pc:picChg>
        <pc:picChg chg="del">
          <ac:chgData name="thanujamodiboyina@outlook.com" userId="3bf382192fb31731" providerId="LiveId" clId="{137915D8-9FBF-49BD-AE44-DD2E3EE77955}" dt="2023-03-21T23:49:14.814" v="2503" actId="478"/>
          <ac:picMkLst>
            <pc:docMk/>
            <pc:sldMk cId="2196414424" sldId="265"/>
            <ac:picMk id="5" creationId="{E0E55953-F81A-D045-A87B-0AF591389EF1}"/>
          </ac:picMkLst>
        </pc:picChg>
        <pc:picChg chg="add mod">
          <ac:chgData name="thanujamodiboyina@outlook.com" userId="3bf382192fb31731" providerId="LiveId" clId="{137915D8-9FBF-49BD-AE44-DD2E3EE77955}" dt="2023-03-21T23:56:31.359" v="2560" actId="14100"/>
          <ac:picMkLst>
            <pc:docMk/>
            <pc:sldMk cId="2196414424" sldId="265"/>
            <ac:picMk id="9" creationId="{AF066199-9E20-875D-3307-A6CD906CD1B5}"/>
          </ac:picMkLst>
        </pc:picChg>
      </pc:sldChg>
      <pc:sldChg chg="del">
        <pc:chgData name="thanujamodiboyina@outlook.com" userId="3bf382192fb31731" providerId="LiveId" clId="{137915D8-9FBF-49BD-AE44-DD2E3EE77955}" dt="2023-03-21T23:49:46.061" v="2508" actId="2696"/>
        <pc:sldMkLst>
          <pc:docMk/>
          <pc:sldMk cId="2689950000" sldId="266"/>
        </pc:sldMkLst>
      </pc:sldChg>
      <pc:sldChg chg="del">
        <pc:chgData name="thanujamodiboyina@outlook.com" userId="3bf382192fb31731" providerId="LiveId" clId="{137915D8-9FBF-49BD-AE44-DD2E3EE77955}" dt="2023-03-21T21:57:13.957" v="794" actId="2696"/>
        <pc:sldMkLst>
          <pc:docMk/>
          <pc:sldMk cId="88533590" sldId="267"/>
        </pc:sldMkLst>
      </pc:sldChg>
      <pc:sldChg chg="del">
        <pc:chgData name="thanujamodiboyina@outlook.com" userId="3bf382192fb31731" providerId="LiveId" clId="{137915D8-9FBF-49BD-AE44-DD2E3EE77955}" dt="2023-03-21T23:49:35.143" v="2506" actId="2696"/>
        <pc:sldMkLst>
          <pc:docMk/>
          <pc:sldMk cId="2405512250" sldId="268"/>
        </pc:sldMkLst>
      </pc:sldChg>
      <pc:sldChg chg="addSp delSp modSp mod chgLayout">
        <pc:chgData name="thanujamodiboyina@outlook.com" userId="3bf382192fb31731" providerId="LiveId" clId="{137915D8-9FBF-49BD-AE44-DD2E3EE77955}" dt="2023-03-21T23:46:54.981" v="2501" actId="255"/>
        <pc:sldMkLst>
          <pc:docMk/>
          <pc:sldMk cId="3036647107" sldId="269"/>
        </pc:sldMkLst>
        <pc:spChg chg="add del mod ord">
          <ac:chgData name="thanujamodiboyina@outlook.com" userId="3bf382192fb31731" providerId="LiveId" clId="{137915D8-9FBF-49BD-AE44-DD2E3EE77955}" dt="2023-03-21T23:36:00.934" v="2261" actId="21"/>
          <ac:spMkLst>
            <pc:docMk/>
            <pc:sldMk cId="3036647107" sldId="269"/>
            <ac:spMk id="2" creationId="{D45F015B-EE2D-C1D0-D91E-FEED25EBE5D7}"/>
          </ac:spMkLst>
        </pc:spChg>
        <pc:spChg chg="add mod ord">
          <ac:chgData name="thanujamodiboyina@outlook.com" userId="3bf382192fb31731" providerId="LiveId" clId="{137915D8-9FBF-49BD-AE44-DD2E3EE77955}" dt="2023-03-21T23:46:54.981" v="2501" actId="255"/>
          <ac:spMkLst>
            <pc:docMk/>
            <pc:sldMk cId="3036647107" sldId="269"/>
            <ac:spMk id="3" creationId="{055FE901-16FD-B966-F3FA-F62B03179CDF}"/>
          </ac:spMkLst>
        </pc:spChg>
        <pc:spChg chg="add del">
          <ac:chgData name="thanujamodiboyina@outlook.com" userId="3bf382192fb31731" providerId="LiveId" clId="{137915D8-9FBF-49BD-AE44-DD2E3EE77955}" dt="2023-03-21T23:44:46.146" v="2453"/>
          <ac:spMkLst>
            <pc:docMk/>
            <pc:sldMk cId="3036647107" sldId="269"/>
            <ac:spMk id="4" creationId="{22A2550B-3FFC-F88D-04F6-5D1472F84ADA}"/>
          </ac:spMkLst>
        </pc:spChg>
        <pc:spChg chg="del mod">
          <ac:chgData name="thanujamodiboyina@outlook.com" userId="3bf382192fb31731" providerId="LiveId" clId="{137915D8-9FBF-49BD-AE44-DD2E3EE77955}" dt="2023-03-21T23:35:29.148" v="2254" actId="478"/>
          <ac:spMkLst>
            <pc:docMk/>
            <pc:sldMk cId="3036647107" sldId="269"/>
            <ac:spMk id="6" creationId="{2B04520D-2BB6-084F-8439-FD857920F77E}"/>
          </ac:spMkLst>
        </pc:spChg>
        <pc:spChg chg="del">
          <ac:chgData name="thanujamodiboyina@outlook.com" userId="3bf382192fb31731" providerId="LiveId" clId="{137915D8-9FBF-49BD-AE44-DD2E3EE77955}" dt="2023-03-21T23:35:41.992" v="2258" actId="478"/>
          <ac:spMkLst>
            <pc:docMk/>
            <pc:sldMk cId="3036647107" sldId="269"/>
            <ac:spMk id="13" creationId="{90930E44-842B-1C4A-8E15-743CEE6E3FD1}"/>
          </ac:spMkLst>
        </pc:spChg>
        <pc:spChg chg="del">
          <ac:chgData name="thanujamodiboyina@outlook.com" userId="3bf382192fb31731" providerId="LiveId" clId="{137915D8-9FBF-49BD-AE44-DD2E3EE77955}" dt="2023-03-21T23:35:35.397" v="2256" actId="478"/>
          <ac:spMkLst>
            <pc:docMk/>
            <pc:sldMk cId="3036647107" sldId="269"/>
            <ac:spMk id="16" creationId="{17C50BAB-3C23-D74F-86FA-73E0E34D2D40}"/>
          </ac:spMkLst>
        </pc:spChg>
        <pc:spChg chg="mod">
          <ac:chgData name="thanujamodiboyina@outlook.com" userId="3bf382192fb31731" providerId="LiveId" clId="{137915D8-9FBF-49BD-AE44-DD2E3EE77955}" dt="2023-03-21T23:37:19.455" v="2347" actId="20577"/>
          <ac:spMkLst>
            <pc:docMk/>
            <pc:sldMk cId="3036647107" sldId="269"/>
            <ac:spMk id="17" creationId="{4EE2ADCB-2F26-A940-B4CA-11022847FAA2}"/>
          </ac:spMkLst>
        </pc:spChg>
        <pc:picChg chg="del">
          <ac:chgData name="thanujamodiboyina@outlook.com" userId="3bf382192fb31731" providerId="LiveId" clId="{137915D8-9FBF-49BD-AE44-DD2E3EE77955}" dt="2023-03-21T23:35:16.499" v="2249" actId="478"/>
          <ac:picMkLst>
            <pc:docMk/>
            <pc:sldMk cId="3036647107" sldId="269"/>
            <ac:picMk id="10" creationId="{94C03A29-70E7-6740-B711-AB9064F6BC49}"/>
          </ac:picMkLst>
        </pc:picChg>
        <pc:picChg chg="del">
          <ac:chgData name="thanujamodiboyina@outlook.com" userId="3bf382192fb31731" providerId="LiveId" clId="{137915D8-9FBF-49BD-AE44-DD2E3EE77955}" dt="2023-03-21T23:35:19.057" v="2250" actId="478"/>
          <ac:picMkLst>
            <pc:docMk/>
            <pc:sldMk cId="3036647107" sldId="269"/>
            <ac:picMk id="11" creationId="{42406606-8C01-8545-A1E4-06E9BB0AB4E7}"/>
          </ac:picMkLst>
        </pc:picChg>
        <pc:picChg chg="del">
          <ac:chgData name="thanujamodiboyina@outlook.com" userId="3bf382192fb31731" providerId="LiveId" clId="{137915D8-9FBF-49BD-AE44-DD2E3EE77955}" dt="2023-03-21T23:35:31.555" v="2255" actId="478"/>
          <ac:picMkLst>
            <pc:docMk/>
            <pc:sldMk cId="3036647107" sldId="269"/>
            <ac:picMk id="12" creationId="{794168EF-0BCD-524B-B8D0-2DF6A0D50E11}"/>
          </ac:picMkLst>
        </pc:picChg>
        <pc:picChg chg="del">
          <ac:chgData name="thanujamodiboyina@outlook.com" userId="3bf382192fb31731" providerId="LiveId" clId="{137915D8-9FBF-49BD-AE44-DD2E3EE77955}" dt="2023-03-21T23:35:37.794" v="2257" actId="478"/>
          <ac:picMkLst>
            <pc:docMk/>
            <pc:sldMk cId="3036647107" sldId="269"/>
            <ac:picMk id="14" creationId="{AD46E909-CD1F-1A40-94FD-ACEB832124D8}"/>
          </ac:picMkLst>
        </pc:picChg>
      </pc:sldChg>
      <pc:sldChg chg="modSp del mod">
        <pc:chgData name="thanujamodiboyina@outlook.com" userId="3bf382192fb31731" providerId="LiveId" clId="{137915D8-9FBF-49BD-AE44-DD2E3EE77955}" dt="2023-03-21T23:49:41.157" v="2507" actId="2696"/>
        <pc:sldMkLst>
          <pc:docMk/>
          <pc:sldMk cId="2810660563" sldId="270"/>
        </pc:sldMkLst>
        <pc:spChg chg="mod">
          <ac:chgData name="thanujamodiboyina@outlook.com" userId="3bf382192fb31731" providerId="LiveId" clId="{137915D8-9FBF-49BD-AE44-DD2E3EE77955}" dt="2023-03-21T23:46:24.926" v="2499" actId="20577"/>
          <ac:spMkLst>
            <pc:docMk/>
            <pc:sldMk cId="2810660563" sldId="270"/>
            <ac:spMk id="5" creationId="{C53584F2-69DA-8E4A-998E-7F3A78108DF8}"/>
          </ac:spMkLst>
        </pc:spChg>
      </pc:sldChg>
      <pc:sldChg chg="del">
        <pc:chgData name="thanujamodiboyina@outlook.com" userId="3bf382192fb31731" providerId="LiveId" clId="{137915D8-9FBF-49BD-AE44-DD2E3EE77955}" dt="2023-03-21T23:49:31.359" v="2505" actId="2696"/>
        <pc:sldMkLst>
          <pc:docMk/>
          <pc:sldMk cId="2996844330" sldId="271"/>
        </pc:sldMkLst>
      </pc:sldChg>
      <pc:sldChg chg="modSp mod">
        <pc:chgData name="thanujamodiboyina@outlook.com" userId="3bf382192fb31731" providerId="LiveId" clId="{137915D8-9FBF-49BD-AE44-DD2E3EE77955}" dt="2023-03-21T23:57:55.581" v="2607" actId="14100"/>
        <pc:sldMkLst>
          <pc:docMk/>
          <pc:sldMk cId="3544474714" sldId="272"/>
        </pc:sldMkLst>
        <pc:spChg chg="mod">
          <ac:chgData name="thanujamodiboyina@outlook.com" userId="3bf382192fb31731" providerId="LiveId" clId="{137915D8-9FBF-49BD-AE44-DD2E3EE77955}" dt="2023-03-21T23:57:55.581" v="2607" actId="14100"/>
          <ac:spMkLst>
            <pc:docMk/>
            <pc:sldMk cId="3544474714" sldId="272"/>
            <ac:spMk id="9" creationId="{0087AA53-A2BE-554B-AAE4-C6D527006499}"/>
          </ac:spMkLst>
        </pc:spChg>
      </pc:sldChg>
      <pc:sldChg chg="del">
        <pc:chgData name="thanujamodiboyina@outlook.com" userId="3bf382192fb31731" providerId="LiveId" clId="{137915D8-9FBF-49BD-AE44-DD2E3EE77955}" dt="2023-03-21T21:54:14.669" v="790" actId="2696"/>
        <pc:sldMkLst>
          <pc:docMk/>
          <pc:sldMk cId="2382649377" sldId="273"/>
        </pc:sldMkLst>
      </pc:sldChg>
      <pc:sldChg chg="del">
        <pc:chgData name="thanujamodiboyina@outlook.com" userId="3bf382192fb31731" providerId="LiveId" clId="{137915D8-9FBF-49BD-AE44-DD2E3EE77955}" dt="2023-03-21T21:54:21.098" v="791" actId="2696"/>
        <pc:sldMkLst>
          <pc:docMk/>
          <pc:sldMk cId="3631031155" sldId="275"/>
        </pc:sldMkLst>
      </pc:sldChg>
      <pc:sldChg chg="del">
        <pc:chgData name="thanujamodiboyina@outlook.com" userId="3bf382192fb31731" providerId="LiveId" clId="{137915D8-9FBF-49BD-AE44-DD2E3EE77955}" dt="2023-03-21T21:57:07.894" v="793" actId="2696"/>
        <pc:sldMkLst>
          <pc:docMk/>
          <pc:sldMk cId="2334327496" sldId="277"/>
        </pc:sldMkLst>
      </pc:sldChg>
      <pc:sldChg chg="del">
        <pc:chgData name="thanujamodiboyina@outlook.com" userId="3bf382192fb31731" providerId="LiveId" clId="{137915D8-9FBF-49BD-AE44-DD2E3EE77955}" dt="2023-03-21T21:54:35.557" v="792" actId="2696"/>
        <pc:sldMkLst>
          <pc:docMk/>
          <pc:sldMk cId="499854839" sldId="278"/>
        </pc:sldMkLst>
      </pc:sldChg>
      <pc:sldChg chg="new del">
        <pc:chgData name="thanujamodiboyina@outlook.com" userId="3bf382192fb31731" providerId="LiveId" clId="{137915D8-9FBF-49BD-AE44-DD2E3EE77955}" dt="2023-03-21T21:58:19.936" v="796" actId="2696"/>
        <pc:sldMkLst>
          <pc:docMk/>
          <pc:sldMk cId="686363476" sldId="28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3/21/2023</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3/21/2023</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3/21/2023</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3/21/2023</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3/21/2023</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3/21/2023</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3/21/2023</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3/21/2023</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3/21/2023</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3/21/2023</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3/21/2023</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3/21/2023</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6" y="2380343"/>
            <a:ext cx="10614562" cy="1815882"/>
          </a:xfrm>
          <a:prstGeom prst="rect">
            <a:avLst/>
          </a:prstGeom>
          <a:solidFill>
            <a:schemeClr val="bg2">
              <a:lumMod val="25000"/>
            </a:schemeClr>
          </a:solidFill>
        </p:spPr>
        <p:txBody>
          <a:bodyPr wrap="square" rtlCol="0">
            <a:spAutoFit/>
          </a:bodyPr>
          <a:lstStyle/>
          <a:p>
            <a:r>
              <a:rPr lang="en-US" sz="4400" dirty="0">
                <a:solidFill>
                  <a:srgbClr val="FF6600"/>
                </a:solidFill>
              </a:rPr>
              <a:t>G2M insight for Cab investment case study</a:t>
            </a:r>
          </a:p>
          <a:p>
            <a:r>
              <a:rPr lang="en-US" sz="3600" dirty="0">
                <a:solidFill>
                  <a:srgbClr val="FF6600"/>
                </a:solidFill>
              </a:rPr>
              <a:t>Virtual internship</a:t>
            </a:r>
          </a:p>
          <a:p>
            <a:r>
              <a:rPr lang="en-US" sz="3200" dirty="0">
                <a:solidFill>
                  <a:srgbClr val="FF6600"/>
                </a:solidFill>
              </a:rPr>
              <a:t>21-March-2023</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Total profit overview by both companies</a:t>
            </a:r>
            <a:endParaRPr lang="en-US" sz="4400" dirty="0">
              <a:solidFill>
                <a:schemeClr val="accent2"/>
              </a:solidFill>
              <a:latin typeface="+mj-lt"/>
            </a:endParaRPr>
          </a:p>
        </p:txBody>
      </p:sp>
      <p:pic>
        <p:nvPicPr>
          <p:cNvPr id="9" name="Content Placeholder 8" descr="Chart, pie chart&#10;&#10;Description automatically generated">
            <a:extLst>
              <a:ext uri="{FF2B5EF4-FFF2-40B4-BE49-F238E27FC236}">
                <a16:creationId xmlns:a16="http://schemas.microsoft.com/office/drawing/2014/main" id="{AF066199-9E20-875D-3307-A6CD906CD1B5}"/>
              </a:ext>
            </a:extLst>
          </p:cNvPr>
          <p:cNvPicPr>
            <a:picLocks noGrp="1" noChangeAspect="1"/>
          </p:cNvPicPr>
          <p:nvPr>
            <p:ph idx="1"/>
          </p:nvPr>
        </p:nvPicPr>
        <p:blipFill>
          <a:blip r:embed="rId2"/>
          <a:stretch>
            <a:fillRect/>
          </a:stretch>
        </p:blipFill>
        <p:spPr>
          <a:xfrm>
            <a:off x="1846729" y="1825625"/>
            <a:ext cx="7279342" cy="4593104"/>
          </a:xfrm>
        </p:spPr>
      </p:pic>
    </p:spTree>
    <p:extLst>
      <p:ext uri="{BB962C8B-B14F-4D97-AF65-F5344CB8AC3E}">
        <p14:creationId xmlns:p14="http://schemas.microsoft.com/office/powerpoint/2010/main" val="219641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340659" y="1990164"/>
            <a:ext cx="11438965" cy="3939540"/>
          </a:xfrm>
          <a:prstGeom prst="rect">
            <a:avLst/>
          </a:prstGeom>
          <a:noFill/>
        </p:spPr>
        <p:txBody>
          <a:bodyPr wrap="square" rtlCol="0">
            <a:spAutoFit/>
          </a:bodyPr>
          <a:lstStyle/>
          <a:p>
            <a:pPr algn="l"/>
            <a:r>
              <a:rPr lang="en-US" b="0" i="0" dirty="0">
                <a:solidFill>
                  <a:srgbClr val="374151"/>
                </a:solidFill>
                <a:effectLst/>
              </a:rPr>
              <a:t>The evaluation shows that Yellow cab performs better than Pink cab in several aspects:</a:t>
            </a:r>
          </a:p>
          <a:p>
            <a:pPr algn="l">
              <a:buFont typeface="+mj-lt"/>
              <a:buAutoNum type="arabicPeriod"/>
            </a:pPr>
            <a:r>
              <a:rPr lang="en-US" b="0" i="0" dirty="0">
                <a:solidFill>
                  <a:srgbClr val="374151"/>
                </a:solidFill>
                <a:effectLst/>
              </a:rPr>
              <a:t>Customer Reach: In 25 cities, Yellow cab has a higher customer reach than Pink cab, and it also covers other cab users better.</a:t>
            </a:r>
          </a:p>
          <a:p>
            <a:pPr algn="l">
              <a:buFont typeface="+mj-lt"/>
              <a:buAutoNum type="arabicPeriod"/>
            </a:pPr>
            <a:r>
              <a:rPr lang="en-US" b="0" i="0" dirty="0">
                <a:solidFill>
                  <a:srgbClr val="374151"/>
                </a:solidFill>
                <a:effectLst/>
              </a:rPr>
              <a:t>Customer Retention: Yellow cab retains customers who have taken at least 5 or 10 drives with the company better than Pink cab.</a:t>
            </a:r>
          </a:p>
          <a:p>
            <a:pPr algn="l">
              <a:buFont typeface="+mj-lt"/>
              <a:buAutoNum type="arabicPeriod"/>
            </a:pPr>
            <a:r>
              <a:rPr lang="en-US" b="0" i="0" dirty="0">
                <a:solidFill>
                  <a:srgbClr val="374151"/>
                </a:solidFill>
                <a:effectLst/>
              </a:rPr>
              <a:t>Age-wise Reach: Yellow cab has customers in all age groups, including the 60+ age group, and is equally popular among the 18-25 age group.</a:t>
            </a:r>
          </a:p>
          <a:p>
            <a:pPr algn="l">
              <a:buFont typeface="+mj-lt"/>
              <a:buAutoNum type="arabicPeriod"/>
            </a:pPr>
            <a:r>
              <a:rPr lang="en-US" b="0" i="0" dirty="0">
                <a:solidFill>
                  <a:srgbClr val="374151"/>
                </a:solidFill>
                <a:effectLst/>
              </a:rPr>
              <a:t>Average Profit per KM: Yellow cab's average profit per </a:t>
            </a:r>
            <a:r>
              <a:rPr lang="en-US" b="0" i="0" dirty="0" err="1">
                <a:solidFill>
                  <a:srgbClr val="374151"/>
                </a:solidFill>
                <a:effectLst/>
              </a:rPr>
              <a:t>kilometre</a:t>
            </a:r>
            <a:r>
              <a:rPr lang="en-US" b="0" i="0" dirty="0">
                <a:solidFill>
                  <a:srgbClr val="374151"/>
                </a:solidFill>
                <a:effectLst/>
              </a:rPr>
              <a:t> is almost three times that of Pink cab.</a:t>
            </a:r>
          </a:p>
          <a:p>
            <a:pPr algn="l">
              <a:buFont typeface="+mj-lt"/>
              <a:buAutoNum type="arabicPeriod"/>
            </a:pPr>
            <a:r>
              <a:rPr lang="en-US" b="0" i="0" dirty="0">
                <a:solidFill>
                  <a:srgbClr val="374151"/>
                </a:solidFill>
                <a:effectLst/>
              </a:rPr>
              <a:t>Income-wise Reach: While both cab companies are popular among high and medium-income groups, Yellow cab offers its services to all three income class groups (low, medium, and high) better than Pink cab.</a:t>
            </a:r>
          </a:p>
          <a:p>
            <a:pPr algn="l">
              <a:buFont typeface="+mj-lt"/>
              <a:buAutoNum type="arabicPeriod"/>
            </a:pPr>
            <a:r>
              <a:rPr lang="en-US" b="0" i="0" dirty="0">
                <a:solidFill>
                  <a:srgbClr val="374151"/>
                </a:solidFill>
                <a:effectLst/>
              </a:rPr>
              <a:t>Ride count and Profit Forecasting: Both companies are experiencing losses in profit and ride count. However, while Yellow cab’s projected profit loss is around 1.83%, Pink cab’s loss is 3.1%. The pink cab is facing a greater loss in profitability, even though its anticipated ride loss is lower than the Yellow cab.</a:t>
            </a:r>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704109"/>
            <a:ext cx="10515600" cy="4459837"/>
          </a:xfrm>
        </p:spPr>
        <p:txBody>
          <a:bodyPr>
            <a:normAutofit/>
          </a:bodyPr>
          <a:lstStyle/>
          <a:p>
            <a:r>
              <a:rPr lang="en-US" sz="1800" dirty="0"/>
              <a:t>XYZ is a private equity firm in the US. Due to remarkable growth in the Cab Industry in the last few years and multiple key players in the market, it is planning for an investment in the Cab industry. </a:t>
            </a:r>
          </a:p>
          <a:p>
            <a:pPr marL="0" indent="0">
              <a:buNone/>
            </a:pPr>
            <a:endParaRPr lang="en-US" sz="1800" dirty="0"/>
          </a:p>
          <a:p>
            <a:r>
              <a:rPr lang="en-US" sz="1800" dirty="0"/>
              <a:t>Objective: Provide specific insights to help XYZ firm in identifying the right company to make an investment.</a:t>
            </a:r>
          </a:p>
          <a:p>
            <a:pPr marL="0" indent="0">
              <a:buNone/>
            </a:pPr>
            <a:endParaRPr lang="en-US" sz="1800" dirty="0"/>
          </a:p>
          <a:p>
            <a:pPr marL="0" indent="0">
              <a:buNone/>
            </a:pPr>
            <a:r>
              <a:rPr lang="en-US" sz="1800" dirty="0"/>
              <a:t>The steps followed in this analysis are</a:t>
            </a:r>
          </a:p>
          <a:p>
            <a:r>
              <a:rPr lang="en-US" sz="1800" dirty="0"/>
              <a:t>Understanding the given data (Data collection)</a:t>
            </a:r>
          </a:p>
          <a:p>
            <a:r>
              <a:rPr lang="en-US" sz="1800" dirty="0"/>
              <a:t>Data preprocessing</a:t>
            </a:r>
          </a:p>
          <a:p>
            <a:r>
              <a:rPr lang="en-US" sz="1800" dirty="0"/>
              <a:t>Exploratory data analysis(EDA)</a:t>
            </a:r>
          </a:p>
          <a:p>
            <a:r>
              <a:rPr lang="en-US" sz="1800" dirty="0"/>
              <a:t>Finding the profit and number of rides for each cab </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statement</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38200" y="1911927"/>
            <a:ext cx="9968345" cy="4247317"/>
          </a:xfrm>
          <a:prstGeom prst="rect">
            <a:avLst/>
          </a:prstGeom>
          <a:noFill/>
        </p:spPr>
        <p:txBody>
          <a:bodyPr wrap="square" rtlCol="0">
            <a:spAutoFit/>
          </a:bodyPr>
          <a:lstStyle/>
          <a:p>
            <a:r>
              <a:rPr lang="en-US" dirty="0"/>
              <a:t>The given four datasets are </a:t>
            </a:r>
          </a:p>
          <a:p>
            <a:pPr marL="342900" indent="-342900">
              <a:buAutoNum type="arabicPeriod"/>
            </a:pPr>
            <a:r>
              <a:rPr lang="en-US" dirty="0"/>
              <a:t>Cab_Data.csv</a:t>
            </a:r>
          </a:p>
          <a:p>
            <a:pPr marL="342900" indent="-342900">
              <a:buAutoNum type="arabicPeriod"/>
            </a:pPr>
            <a:r>
              <a:rPr lang="en-US" dirty="0"/>
              <a:t>City.csv</a:t>
            </a:r>
          </a:p>
          <a:p>
            <a:pPr marL="342900" indent="-342900">
              <a:buAutoNum type="arabicPeriod"/>
            </a:pPr>
            <a:r>
              <a:rPr lang="en-US" dirty="0"/>
              <a:t>Customer_ID.csv</a:t>
            </a:r>
          </a:p>
          <a:p>
            <a:pPr marL="342900" indent="-342900">
              <a:buAutoNum type="arabicPeriod"/>
            </a:pPr>
            <a:r>
              <a:rPr lang="en-US" dirty="0"/>
              <a:t>Transaction_ID.csv</a:t>
            </a:r>
          </a:p>
          <a:p>
            <a:endParaRPr lang="en-US" dirty="0"/>
          </a:p>
          <a:p>
            <a:pPr marL="285750" indent="-285750">
              <a:buFont typeface="Arial" panose="020B0604020202020204" pitchFamily="34" charset="0"/>
              <a:buChar char="•"/>
            </a:pPr>
            <a:r>
              <a:rPr lang="en-US" dirty="0"/>
              <a:t>The final dataset has 359392 observations and 14 features.</a:t>
            </a:r>
          </a:p>
          <a:p>
            <a:pPr marL="285750" indent="-285750">
              <a:buFont typeface="Arial" panose="020B0604020202020204" pitchFamily="34" charset="0"/>
              <a:buChar char="•"/>
            </a:pPr>
            <a:r>
              <a:rPr lang="en-US" dirty="0"/>
              <a:t>The time period of data is from 31/01/2016 to 31/12/2018.</a:t>
            </a:r>
          </a:p>
          <a:p>
            <a:pPr marL="285750" indent="-285750">
              <a:buFont typeface="Arial" panose="020B0604020202020204" pitchFamily="34" charset="0"/>
              <a:buChar char="•"/>
            </a:pPr>
            <a:r>
              <a:rPr lang="en-US" dirty="0"/>
              <a:t>After removing the outliers, the dataset is 353434.</a:t>
            </a:r>
          </a:p>
          <a:p>
            <a:endParaRPr lang="en-US" dirty="0"/>
          </a:p>
          <a:p>
            <a:r>
              <a:rPr lang="en-US" b="1" dirty="0"/>
              <a:t>Assumptions:</a:t>
            </a:r>
          </a:p>
          <a:p>
            <a:pPr marL="285750" indent="-285750">
              <a:buFont typeface="Wingdings" panose="05000000000000000000" pitchFamily="2" charset="2"/>
              <a:buChar char="§"/>
            </a:pPr>
            <a:r>
              <a:rPr lang="en-US" dirty="0"/>
              <a:t>The outliers are removed using the </a:t>
            </a:r>
            <a:r>
              <a:rPr lang="en-US" b="0" i="0" dirty="0">
                <a:solidFill>
                  <a:srgbClr val="000000"/>
                </a:solidFill>
                <a:effectLst/>
              </a:rPr>
              <a:t>interquartile range (IQR).</a:t>
            </a:r>
          </a:p>
          <a:p>
            <a:pPr marL="285750" indent="-285750">
              <a:buFont typeface="Wingdings" panose="05000000000000000000" pitchFamily="2" charset="2"/>
              <a:buChar char="§"/>
            </a:pPr>
            <a:r>
              <a:rPr lang="en-US" dirty="0">
                <a:solidFill>
                  <a:srgbClr val="000000"/>
                </a:solidFill>
              </a:rPr>
              <a:t>The profit column is created by the difference between the ‘price charged’ and the ‘cost of the trip’.</a:t>
            </a:r>
          </a:p>
          <a:p>
            <a:pPr marL="285750" indent="-285750">
              <a:buFont typeface="Wingdings" panose="05000000000000000000" pitchFamily="2" charset="2"/>
              <a:buChar char="§"/>
            </a:pPr>
            <a:r>
              <a:rPr lang="en-US" b="0" i="0" dirty="0">
                <a:solidFill>
                  <a:srgbClr val="000000"/>
                </a:solidFill>
                <a:effectLst/>
              </a:rPr>
              <a:t>The profit made by the two companies is calculated.</a:t>
            </a: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b="1" kern="1200">
                <a:solidFill>
                  <a:schemeClr val="tx1"/>
                </a:solidFill>
                <a:latin typeface="+mj-lt"/>
                <a:ea typeface="+mj-ea"/>
                <a:cs typeface="+mj-cs"/>
              </a:rPr>
              <a:t>Profit Analysis</a:t>
            </a:r>
          </a:p>
        </p:txBody>
      </p:sp>
      <p:sp>
        <p:nvSpPr>
          <p:cNvPr id="38" name="Rectangle 37">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29" name="Content Placeholder 28" descr="Chart, bar chart&#10;&#10;Description automatically generated">
            <a:extLst>
              <a:ext uri="{FF2B5EF4-FFF2-40B4-BE49-F238E27FC236}">
                <a16:creationId xmlns:a16="http://schemas.microsoft.com/office/drawing/2014/main" id="{72D09681-80E1-9C26-BBF2-EAF97821B516}"/>
              </a:ext>
            </a:extLst>
          </p:cNvPr>
          <p:cNvPicPr>
            <a:picLocks noChangeAspect="1"/>
          </p:cNvPicPr>
          <p:nvPr/>
        </p:nvPicPr>
        <p:blipFill>
          <a:blip r:embed="rId2"/>
          <a:stretch>
            <a:fillRect/>
          </a:stretch>
        </p:blipFill>
        <p:spPr>
          <a:xfrm>
            <a:off x="128016" y="1719071"/>
            <a:ext cx="7725065" cy="4847209"/>
          </a:xfrm>
          <a:prstGeom prst="rect">
            <a:avLst/>
          </a:prstGeom>
        </p:spPr>
      </p:pic>
      <p:sp useBgFill="1">
        <p:nvSpPr>
          <p:cNvPr id="40" name="Rectangle 39">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Content Placeholder 32">
            <a:extLst>
              <a:ext uri="{FF2B5EF4-FFF2-40B4-BE49-F238E27FC236}">
                <a16:creationId xmlns:a16="http://schemas.microsoft.com/office/drawing/2014/main" id="{E4FABFA5-446B-C777-AF6E-7C396DC6EE27}"/>
              </a:ext>
            </a:extLst>
          </p:cNvPr>
          <p:cNvSpPr>
            <a:spLocks noGrp="1"/>
          </p:cNvSpPr>
          <p:nvPr>
            <p:ph idx="1"/>
          </p:nvPr>
        </p:nvSpPr>
        <p:spPr>
          <a:xfrm>
            <a:off x="7333129" y="1795392"/>
            <a:ext cx="4429103" cy="4184783"/>
          </a:xfrm>
        </p:spPr>
        <p:txBody>
          <a:bodyPr vert="horz" lIns="91440" tIns="45720" rIns="91440" bIns="45720" rtlCol="0" anchor="ctr">
            <a:normAutofit/>
          </a:bodyPr>
          <a:lstStyle/>
          <a:p>
            <a:r>
              <a:rPr lang="en-US" sz="1800" dirty="0"/>
              <a:t>This plot is representing the count of people using the pink cab and yellow cab.</a:t>
            </a:r>
          </a:p>
          <a:p>
            <a:r>
              <a:rPr lang="en-US" sz="1800" dirty="0"/>
              <a:t>From this plot, we can say yellow cab users are more when compared to pink cab users.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4400" b="1" dirty="0">
                <a:solidFill>
                  <a:schemeClr val="accent2"/>
                </a:solidFill>
                <a:latin typeface="+mj-lt"/>
              </a:rPr>
              <a:t>      Cab Analysis</a:t>
            </a:r>
            <a:endParaRPr lang="en-US" sz="4400" b="1" dirty="0">
              <a:solidFill>
                <a:schemeClr val="bg2">
                  <a:lumMod val="25000"/>
                </a:schemeClr>
              </a:solidFill>
              <a:latin typeface="+mj-lt"/>
            </a:endParaRP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5" name="Freeform: Shape 2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Freeform: Shape 3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B714281-3974-8549-B509-9AD67893AA9A}"/>
              </a:ext>
            </a:extLst>
          </p:cNvPr>
          <p:cNvSpPr/>
          <p:nvPr/>
        </p:nvSpPr>
        <p:spPr>
          <a:xfrm>
            <a:off x="-1" y="0"/>
            <a:ext cx="12192000" cy="109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2800" b="1" kern="1200" dirty="0">
                <a:solidFill>
                  <a:schemeClr val="tx1"/>
                </a:solidFill>
                <a:latin typeface="+mj-lt"/>
                <a:ea typeface="+mj-ea"/>
                <a:cs typeface="+mj-cs"/>
              </a:rPr>
              <a:t>     </a:t>
            </a:r>
            <a:r>
              <a:rPr lang="en-US" sz="2800" b="1" kern="1200" dirty="0">
                <a:solidFill>
                  <a:schemeClr val="bg1"/>
                </a:solidFill>
                <a:latin typeface="+mj-lt"/>
                <a:ea typeface="+mj-ea"/>
                <a:cs typeface="+mj-cs"/>
              </a:rPr>
              <a:t>Mode of payment Analysis</a:t>
            </a:r>
          </a:p>
        </p:txBody>
      </p:sp>
      <p:sp>
        <p:nvSpPr>
          <p:cNvPr id="34" name="Rectangle 33">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3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Content Placeholder 11">
            <a:extLst>
              <a:ext uri="{FF2B5EF4-FFF2-40B4-BE49-F238E27FC236}">
                <a16:creationId xmlns:a16="http://schemas.microsoft.com/office/drawing/2014/main" id="{9070699E-CCDA-F8C6-0843-C8F3D0120A43}"/>
              </a:ext>
            </a:extLst>
          </p:cNvPr>
          <p:cNvSpPr>
            <a:spLocks noGrp="1"/>
          </p:cNvSpPr>
          <p:nvPr>
            <p:ph idx="1"/>
          </p:nvPr>
        </p:nvSpPr>
        <p:spPr>
          <a:xfrm>
            <a:off x="371094" y="2443480"/>
            <a:ext cx="3037124" cy="3481832"/>
          </a:xfrm>
        </p:spPr>
        <p:txBody>
          <a:bodyPr vert="horz" lIns="91440" tIns="45720" rIns="91440" bIns="45720" rtlCol="0" anchor="t">
            <a:normAutofit/>
          </a:bodyPr>
          <a:lstStyle/>
          <a:p>
            <a:r>
              <a:rPr lang="en-US" sz="1700" dirty="0"/>
              <a:t>Here this plot is showing the mode of payment of both companies. </a:t>
            </a:r>
          </a:p>
          <a:p>
            <a:r>
              <a:rPr lang="en-US" sz="1700" dirty="0"/>
              <a:t>From the plot, the card users in the yellow cab are more than the card users in the pink cab.</a:t>
            </a:r>
          </a:p>
          <a:p>
            <a:r>
              <a:rPr lang="en-US" sz="1700" dirty="0"/>
              <a:t>The mode of payment by both cab companies are compared here, to know about the mode of payment.</a:t>
            </a:r>
          </a:p>
          <a:p>
            <a:pPr marL="0" indent="0">
              <a:buNone/>
            </a:pPr>
            <a:r>
              <a:rPr lang="en-US" sz="1700" dirty="0"/>
              <a:t> </a:t>
            </a:r>
          </a:p>
        </p:txBody>
      </p:sp>
      <p:pic>
        <p:nvPicPr>
          <p:cNvPr id="8" name="Content Placeholder 7" descr="Chart, bar chart&#10;&#10;Description automatically generated">
            <a:extLst>
              <a:ext uri="{FF2B5EF4-FFF2-40B4-BE49-F238E27FC236}">
                <a16:creationId xmlns:a16="http://schemas.microsoft.com/office/drawing/2014/main" id="{0AE6E89D-8545-C737-0133-F1166615B3AF}"/>
              </a:ext>
            </a:extLst>
          </p:cNvPr>
          <p:cNvPicPr>
            <a:picLocks noChangeAspect="1"/>
          </p:cNvPicPr>
          <p:nvPr/>
        </p:nvPicPr>
        <p:blipFill>
          <a:blip r:embed="rId2"/>
          <a:stretch>
            <a:fillRect/>
          </a:stretch>
        </p:blipFill>
        <p:spPr>
          <a:xfrm>
            <a:off x="4045527" y="1436439"/>
            <a:ext cx="7777665" cy="4904508"/>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Gender Analysis</a:t>
            </a:r>
            <a:endParaRPr lang="en-US" sz="4400" dirty="0">
              <a:solidFill>
                <a:schemeClr val="accent2"/>
              </a:solidFill>
              <a:latin typeface="+mj-lt"/>
            </a:endParaRPr>
          </a:p>
        </p:txBody>
      </p:sp>
      <p:pic>
        <p:nvPicPr>
          <p:cNvPr id="16" name="Content Placeholder 15" descr="Chart, bar chart&#10;&#10;Description automatically generated">
            <a:extLst>
              <a:ext uri="{FF2B5EF4-FFF2-40B4-BE49-F238E27FC236}">
                <a16:creationId xmlns:a16="http://schemas.microsoft.com/office/drawing/2014/main" id="{134D99A1-EFAD-51C3-E49F-52054DB94579}"/>
              </a:ext>
            </a:extLst>
          </p:cNvPr>
          <p:cNvPicPr>
            <a:picLocks noGrp="1" noChangeAspect="1"/>
          </p:cNvPicPr>
          <p:nvPr>
            <p:ph sz="half" idx="1"/>
          </p:nvPr>
        </p:nvPicPr>
        <p:blipFill>
          <a:blip r:embed="rId2"/>
          <a:stretch>
            <a:fillRect/>
          </a:stretch>
        </p:blipFill>
        <p:spPr>
          <a:xfrm>
            <a:off x="1846728" y="1825625"/>
            <a:ext cx="7548283" cy="3427693"/>
          </a:xfrm>
        </p:spPr>
      </p:pic>
      <p:sp>
        <p:nvSpPr>
          <p:cNvPr id="14" name="Content Placeholder 13">
            <a:extLst>
              <a:ext uri="{FF2B5EF4-FFF2-40B4-BE49-F238E27FC236}">
                <a16:creationId xmlns:a16="http://schemas.microsoft.com/office/drawing/2014/main" id="{0CAC6FF0-49D9-6356-C914-BA3D2DC4CD2F}"/>
              </a:ext>
            </a:extLst>
          </p:cNvPr>
          <p:cNvSpPr>
            <a:spLocks noGrp="1"/>
          </p:cNvSpPr>
          <p:nvPr>
            <p:ph sz="half" idx="2"/>
          </p:nvPr>
        </p:nvSpPr>
        <p:spPr>
          <a:xfrm>
            <a:off x="591671" y="5414681"/>
            <a:ext cx="10762129" cy="1039907"/>
          </a:xfrm>
        </p:spPr>
        <p:txBody>
          <a:bodyPr/>
          <a:lstStyle/>
          <a:p>
            <a:r>
              <a:rPr lang="en-US" dirty="0"/>
              <a:t>The male is using cab services more when compared to the female. Both females and males are using a yellow cabs more.</a:t>
            </a:r>
          </a:p>
        </p:txBody>
      </p:sp>
    </p:spTree>
    <p:extLst>
      <p:ext uri="{BB962C8B-B14F-4D97-AF65-F5344CB8AC3E}">
        <p14:creationId xmlns:p14="http://schemas.microsoft.com/office/powerpoint/2010/main" val="184957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2"/>
                </a:solidFill>
                <a:latin typeface="+mj-lt"/>
              </a:rPr>
              <a:t>Cabs using in cities Analysis</a:t>
            </a:r>
            <a:endParaRPr lang="en-US" sz="4200" dirty="0">
              <a:solidFill>
                <a:schemeClr val="accent2"/>
              </a:solidFill>
              <a:latin typeface="+mj-lt"/>
            </a:endParaRPr>
          </a:p>
        </p:txBody>
      </p:sp>
      <p:pic>
        <p:nvPicPr>
          <p:cNvPr id="12" name="Content Placeholder 11" descr="Chart, bar chart&#10;&#10;Description automatically generated">
            <a:extLst>
              <a:ext uri="{FF2B5EF4-FFF2-40B4-BE49-F238E27FC236}">
                <a16:creationId xmlns:a16="http://schemas.microsoft.com/office/drawing/2014/main" id="{D5C71A6A-1AC0-3CE2-87C9-477064FDAA66}"/>
              </a:ext>
            </a:extLst>
          </p:cNvPr>
          <p:cNvPicPr>
            <a:picLocks noGrp="1" noChangeAspect="1"/>
          </p:cNvPicPr>
          <p:nvPr>
            <p:ph sz="half" idx="1"/>
          </p:nvPr>
        </p:nvPicPr>
        <p:blipFill>
          <a:blip r:embed="rId2"/>
          <a:stretch>
            <a:fillRect/>
          </a:stretch>
        </p:blipFill>
        <p:spPr>
          <a:xfrm>
            <a:off x="290945" y="1537855"/>
            <a:ext cx="11485419" cy="3946293"/>
          </a:xfrm>
        </p:spPr>
      </p:pic>
      <p:sp>
        <p:nvSpPr>
          <p:cNvPr id="10" name="Content Placeholder 9">
            <a:extLst>
              <a:ext uri="{FF2B5EF4-FFF2-40B4-BE49-F238E27FC236}">
                <a16:creationId xmlns:a16="http://schemas.microsoft.com/office/drawing/2014/main" id="{7E4FF1A0-6F44-9DCA-5045-CB9262C45D73}"/>
              </a:ext>
            </a:extLst>
          </p:cNvPr>
          <p:cNvSpPr>
            <a:spLocks noGrp="1"/>
          </p:cNvSpPr>
          <p:nvPr>
            <p:ph sz="half" idx="2"/>
          </p:nvPr>
        </p:nvSpPr>
        <p:spPr>
          <a:xfrm>
            <a:off x="290945" y="5735781"/>
            <a:ext cx="11693237" cy="912857"/>
          </a:xfrm>
        </p:spPr>
        <p:txBody>
          <a:bodyPr>
            <a:normAutofit/>
          </a:bodyPr>
          <a:lstStyle/>
          <a:p>
            <a:r>
              <a:rPr lang="en-US" sz="1800" dirty="0"/>
              <a:t>The 3 cities are mainly using yellow cabs are New York, Chicago and Washington Dc.</a:t>
            </a:r>
          </a:p>
          <a:p>
            <a:r>
              <a:rPr lang="en-US" sz="1800" dirty="0"/>
              <a:t>Where the pink cabs are mostly used in cities like Los Angeles, New York and San </a:t>
            </a:r>
            <a:r>
              <a:rPr lang="en-US" sz="1800" dirty="0" err="1"/>
              <a:t>diego</a:t>
            </a:r>
            <a:r>
              <a:rPr lang="en-US" sz="1800" dirty="0"/>
              <a:t>. </a:t>
            </a:r>
          </a:p>
        </p:txBody>
      </p:sp>
    </p:spTree>
    <p:extLst>
      <p:ext uri="{BB962C8B-B14F-4D97-AF65-F5344CB8AC3E}">
        <p14:creationId xmlns:p14="http://schemas.microsoft.com/office/powerpoint/2010/main" val="49180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Yearly profit Analysis</a:t>
            </a:r>
            <a:endParaRPr lang="en-US" sz="4300" dirty="0">
              <a:solidFill>
                <a:schemeClr val="accent2"/>
              </a:solidFill>
              <a:latin typeface="+mj-lt"/>
            </a:endParaRPr>
          </a:p>
        </p:txBody>
      </p:sp>
      <p:pic>
        <p:nvPicPr>
          <p:cNvPr id="10" name="Content Placeholder 9" descr="Chart, bar chart&#10;&#10;Description automatically generated">
            <a:extLst>
              <a:ext uri="{FF2B5EF4-FFF2-40B4-BE49-F238E27FC236}">
                <a16:creationId xmlns:a16="http://schemas.microsoft.com/office/drawing/2014/main" id="{7D564EC0-D9D6-8192-162B-5E18022BE0A3}"/>
              </a:ext>
            </a:extLst>
          </p:cNvPr>
          <p:cNvPicPr>
            <a:picLocks noGrp="1" noChangeAspect="1"/>
          </p:cNvPicPr>
          <p:nvPr>
            <p:ph sz="half" idx="1"/>
          </p:nvPr>
        </p:nvPicPr>
        <p:blipFill>
          <a:blip r:embed="rId2"/>
          <a:stretch>
            <a:fillRect/>
          </a:stretch>
        </p:blipFill>
        <p:spPr>
          <a:xfrm>
            <a:off x="838198" y="1620982"/>
            <a:ext cx="9982201" cy="4031673"/>
          </a:xfrm>
        </p:spPr>
      </p:pic>
      <p:sp>
        <p:nvSpPr>
          <p:cNvPr id="8" name="Content Placeholder 7">
            <a:extLst>
              <a:ext uri="{FF2B5EF4-FFF2-40B4-BE49-F238E27FC236}">
                <a16:creationId xmlns:a16="http://schemas.microsoft.com/office/drawing/2014/main" id="{6302D4A6-E599-CA9B-3494-7070D3B19404}"/>
              </a:ext>
            </a:extLst>
          </p:cNvPr>
          <p:cNvSpPr>
            <a:spLocks noGrp="1"/>
          </p:cNvSpPr>
          <p:nvPr>
            <p:ph sz="half" idx="2"/>
          </p:nvPr>
        </p:nvSpPr>
        <p:spPr>
          <a:xfrm>
            <a:off x="166255" y="5902037"/>
            <a:ext cx="11416145" cy="665018"/>
          </a:xfrm>
        </p:spPr>
        <p:txBody>
          <a:bodyPr>
            <a:normAutofit/>
          </a:bodyPr>
          <a:lstStyle/>
          <a:p>
            <a:r>
              <a:rPr lang="en-US" sz="1800" dirty="0"/>
              <a:t>The yearly analysis of yellow cabs is slightly low in 2018. The yearly analysis of pink cabs is the same. But there is slow growth in the pink cab industry.</a:t>
            </a:r>
          </a:p>
        </p:txBody>
      </p:sp>
    </p:spTree>
    <p:extLst>
      <p:ext uri="{BB962C8B-B14F-4D97-AF65-F5344CB8AC3E}">
        <p14:creationId xmlns:p14="http://schemas.microsoft.com/office/powerpoint/2010/main" val="257898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p>
        </p:txBody>
      </p:sp>
      <p:sp>
        <p:nvSpPr>
          <p:cNvPr id="3" name="Content Placeholder 2">
            <a:extLst>
              <a:ext uri="{FF2B5EF4-FFF2-40B4-BE49-F238E27FC236}">
                <a16:creationId xmlns:a16="http://schemas.microsoft.com/office/drawing/2014/main" id="{055FE901-16FD-B966-F3FA-F62B03179CDF}"/>
              </a:ext>
            </a:extLst>
          </p:cNvPr>
          <p:cNvSpPr>
            <a:spLocks noGrp="1"/>
          </p:cNvSpPr>
          <p:nvPr>
            <p:ph idx="1"/>
          </p:nvPr>
        </p:nvSpPr>
        <p:spPr/>
        <p:txBody>
          <a:bodyPr>
            <a:normAutofit/>
          </a:bodyPr>
          <a:lstStyle/>
          <a:p>
            <a:r>
              <a:rPr lang="en-US" sz="1800" dirty="0"/>
              <a:t>The profit made by yellow cab is 87% and pink cab is 13%.</a:t>
            </a:r>
          </a:p>
          <a:p>
            <a:r>
              <a:rPr lang="en-US" sz="1800" dirty="0"/>
              <a:t>The profit per ride of the yellow cab is 147.07 and the pink cab is 62.48.</a:t>
            </a:r>
          </a:p>
          <a:p>
            <a:r>
              <a:rPr lang="en-US" sz="1800" dirty="0"/>
              <a:t>Yellow cabs higher customer base as compared to Pink cabs.</a:t>
            </a:r>
          </a:p>
          <a:p>
            <a:endParaRPr lang="en-US" sz="1800" dirty="0"/>
          </a:p>
        </p:txBody>
      </p:sp>
    </p:spTree>
    <p:extLst>
      <p:ext uri="{BB962C8B-B14F-4D97-AF65-F5344CB8AC3E}">
        <p14:creationId xmlns:p14="http://schemas.microsoft.com/office/powerpoint/2010/main" val="3036647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3843</TotalTime>
  <Words>683</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Problem statement</vt:lpstr>
      <vt:lpstr>Data Exploration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thanujamodiboyina@outlook.com</cp:lastModifiedBy>
  <cp:revision>146</cp:revision>
  <cp:lastPrinted>2019-08-24T08:13:50Z</cp:lastPrinted>
  <dcterms:created xsi:type="dcterms:W3CDTF">2019-08-19T15:39:24Z</dcterms:created>
  <dcterms:modified xsi:type="dcterms:W3CDTF">2023-03-21T23:58:04Z</dcterms:modified>
</cp:coreProperties>
</file>