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61" r:id="rId6"/>
    <p:sldId id="277" r:id="rId7"/>
    <p:sldId id="262" r:id="rId8"/>
    <p:sldId id="263" r:id="rId9"/>
    <p:sldId id="268" r:id="rId10"/>
    <p:sldId id="269" r:id="rId11"/>
    <p:sldId id="270" r:id="rId12"/>
    <p:sldId id="264" r:id="rId13"/>
    <p:sldId id="266" r:id="rId14"/>
    <p:sldId id="267" r:id="rId15"/>
    <p:sldId id="274" r:id="rId16"/>
    <p:sldId id="272" r:id="rId17"/>
    <p:sldId id="275" r:id="rId18"/>
    <p:sldId id="273" r:id="rId19"/>
    <p:sldId id="276" r:id="rId20"/>
    <p:sldId id="271"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hanuj Reddy Chamakura" userId="4711928418d2ef22" providerId="LiveId" clId="{4474F121-EAC6-4910-87F0-B31EB016A5B5}"/>
    <pc:docChg chg="undo custSel addSld delSld modSld">
      <pc:chgData name="Thanuj Reddy Chamakura" userId="4711928418d2ef22" providerId="LiveId" clId="{4474F121-EAC6-4910-87F0-B31EB016A5B5}" dt="2024-04-17T03:05:50.436" v="348" actId="20577"/>
      <pc:docMkLst>
        <pc:docMk/>
      </pc:docMkLst>
      <pc:sldChg chg="modSp mod">
        <pc:chgData name="Thanuj Reddy Chamakura" userId="4711928418d2ef22" providerId="LiveId" clId="{4474F121-EAC6-4910-87F0-B31EB016A5B5}" dt="2024-04-17T02:09:28.901" v="38" actId="20577"/>
        <pc:sldMkLst>
          <pc:docMk/>
          <pc:sldMk cId="3169387831" sldId="256"/>
        </pc:sldMkLst>
        <pc:spChg chg="mod">
          <ac:chgData name="Thanuj Reddy Chamakura" userId="4711928418d2ef22" providerId="LiveId" clId="{4474F121-EAC6-4910-87F0-B31EB016A5B5}" dt="2024-04-17T02:09:28.901" v="38" actId="20577"/>
          <ac:spMkLst>
            <pc:docMk/>
            <pc:sldMk cId="3169387831" sldId="256"/>
            <ac:spMk id="3" creationId="{AB57EDD3-DA2D-4556-6D93-0C52ED61110B}"/>
          </ac:spMkLst>
        </pc:spChg>
      </pc:sldChg>
      <pc:sldChg chg="modSp mod">
        <pc:chgData name="Thanuj Reddy Chamakura" userId="4711928418d2ef22" providerId="LiveId" clId="{4474F121-EAC6-4910-87F0-B31EB016A5B5}" dt="2024-04-17T03:05:50.436" v="348" actId="20577"/>
        <pc:sldMkLst>
          <pc:docMk/>
          <pc:sldMk cId="1374515373" sldId="264"/>
        </pc:sldMkLst>
        <pc:spChg chg="mod">
          <ac:chgData name="Thanuj Reddy Chamakura" userId="4711928418d2ef22" providerId="LiveId" clId="{4474F121-EAC6-4910-87F0-B31EB016A5B5}" dt="2024-04-17T03:05:50.436" v="348" actId="20577"/>
          <ac:spMkLst>
            <pc:docMk/>
            <pc:sldMk cId="1374515373" sldId="264"/>
            <ac:spMk id="3" creationId="{7F961612-4B91-C7ED-4A44-2787A8123166}"/>
          </ac:spMkLst>
        </pc:spChg>
      </pc:sldChg>
      <pc:sldChg chg="del">
        <pc:chgData name="Thanuj Reddy Chamakura" userId="4711928418d2ef22" providerId="LiveId" clId="{4474F121-EAC6-4910-87F0-B31EB016A5B5}" dt="2024-04-17T03:04:49.574" v="343" actId="2696"/>
        <pc:sldMkLst>
          <pc:docMk/>
          <pc:sldMk cId="2811946316" sldId="265"/>
        </pc:sldMkLst>
      </pc:sldChg>
      <pc:sldChg chg="addSp delSp modSp mod">
        <pc:chgData name="Thanuj Reddy Chamakura" userId="4711928418d2ef22" providerId="LiveId" clId="{4474F121-EAC6-4910-87F0-B31EB016A5B5}" dt="2024-04-17T02:21:39.377" v="121" actId="478"/>
        <pc:sldMkLst>
          <pc:docMk/>
          <pc:sldMk cId="2686939337" sldId="267"/>
        </pc:sldMkLst>
        <pc:spChg chg="mod">
          <ac:chgData name="Thanuj Reddy Chamakura" userId="4711928418d2ef22" providerId="LiveId" clId="{4474F121-EAC6-4910-87F0-B31EB016A5B5}" dt="2024-04-17T02:21:03.677" v="110" actId="20577"/>
          <ac:spMkLst>
            <pc:docMk/>
            <pc:sldMk cId="2686939337" sldId="267"/>
            <ac:spMk id="3" creationId="{84BBFFEE-FF6B-A2A4-C4A8-05593739FA7B}"/>
          </ac:spMkLst>
        </pc:spChg>
        <pc:picChg chg="add del mod">
          <ac:chgData name="Thanuj Reddy Chamakura" userId="4711928418d2ef22" providerId="LiveId" clId="{4474F121-EAC6-4910-87F0-B31EB016A5B5}" dt="2024-04-17T02:21:39.377" v="121" actId="478"/>
          <ac:picMkLst>
            <pc:docMk/>
            <pc:sldMk cId="2686939337" sldId="267"/>
            <ac:picMk id="5" creationId="{2CB4506D-EF3F-3D19-AA20-7015BE239AD3}"/>
          </ac:picMkLst>
        </pc:picChg>
      </pc:sldChg>
      <pc:sldChg chg="addSp modSp new mod">
        <pc:chgData name="Thanuj Reddy Chamakura" userId="4711928418d2ef22" providerId="LiveId" clId="{4474F121-EAC6-4910-87F0-B31EB016A5B5}" dt="2024-04-16T15:11:37.244" v="7" actId="1076"/>
        <pc:sldMkLst>
          <pc:docMk/>
          <pc:sldMk cId="2829953501" sldId="268"/>
        </pc:sldMkLst>
        <pc:picChg chg="add mod">
          <ac:chgData name="Thanuj Reddy Chamakura" userId="4711928418d2ef22" providerId="LiveId" clId="{4474F121-EAC6-4910-87F0-B31EB016A5B5}" dt="2024-04-16T15:11:37.244" v="7" actId="1076"/>
          <ac:picMkLst>
            <pc:docMk/>
            <pc:sldMk cId="2829953501" sldId="268"/>
            <ac:picMk id="3" creationId="{FD7EA875-A919-1F2D-896E-7FD2A944AF95}"/>
          </ac:picMkLst>
        </pc:picChg>
      </pc:sldChg>
      <pc:sldChg chg="addSp modSp new mod">
        <pc:chgData name="Thanuj Reddy Chamakura" userId="4711928418d2ef22" providerId="LiveId" clId="{4474F121-EAC6-4910-87F0-B31EB016A5B5}" dt="2024-04-16T15:13:02.255" v="13" actId="1076"/>
        <pc:sldMkLst>
          <pc:docMk/>
          <pc:sldMk cId="4201067887" sldId="269"/>
        </pc:sldMkLst>
        <pc:picChg chg="add mod">
          <ac:chgData name="Thanuj Reddy Chamakura" userId="4711928418d2ef22" providerId="LiveId" clId="{4474F121-EAC6-4910-87F0-B31EB016A5B5}" dt="2024-04-16T15:13:02.255" v="13" actId="1076"/>
          <ac:picMkLst>
            <pc:docMk/>
            <pc:sldMk cId="4201067887" sldId="269"/>
            <ac:picMk id="3" creationId="{F4688874-597D-44A9-ED77-E29C26F1F6E0}"/>
          </ac:picMkLst>
        </pc:picChg>
      </pc:sldChg>
      <pc:sldChg chg="addSp modSp new mod">
        <pc:chgData name="Thanuj Reddy Chamakura" userId="4711928418d2ef22" providerId="LiveId" clId="{4474F121-EAC6-4910-87F0-B31EB016A5B5}" dt="2024-04-16T15:14:12.107" v="22" actId="1076"/>
        <pc:sldMkLst>
          <pc:docMk/>
          <pc:sldMk cId="3969485880" sldId="270"/>
        </pc:sldMkLst>
        <pc:picChg chg="add mod">
          <ac:chgData name="Thanuj Reddy Chamakura" userId="4711928418d2ef22" providerId="LiveId" clId="{4474F121-EAC6-4910-87F0-B31EB016A5B5}" dt="2024-04-16T15:14:12.107" v="22" actId="1076"/>
          <ac:picMkLst>
            <pc:docMk/>
            <pc:sldMk cId="3969485880" sldId="270"/>
            <ac:picMk id="3" creationId="{D1E497BF-EC89-6A3D-F996-19E745DD9022}"/>
          </ac:picMkLst>
        </pc:picChg>
      </pc:sldChg>
      <pc:sldChg chg="modSp new mod">
        <pc:chgData name="Thanuj Reddy Chamakura" userId="4711928418d2ef22" providerId="LiveId" clId="{4474F121-EAC6-4910-87F0-B31EB016A5B5}" dt="2024-04-16T15:15:40.016" v="34" actId="20577"/>
        <pc:sldMkLst>
          <pc:docMk/>
          <pc:sldMk cId="1149402383" sldId="271"/>
        </pc:sldMkLst>
        <pc:spChg chg="mod">
          <ac:chgData name="Thanuj Reddy Chamakura" userId="4711928418d2ef22" providerId="LiveId" clId="{4474F121-EAC6-4910-87F0-B31EB016A5B5}" dt="2024-04-16T15:15:40.016" v="34" actId="20577"/>
          <ac:spMkLst>
            <pc:docMk/>
            <pc:sldMk cId="1149402383" sldId="271"/>
            <ac:spMk id="2" creationId="{CF9CDC1E-6098-166A-0DF9-C0467AF90F37}"/>
          </ac:spMkLst>
        </pc:spChg>
      </pc:sldChg>
      <pc:sldChg chg="new del">
        <pc:chgData name="Thanuj Reddy Chamakura" userId="4711928418d2ef22" providerId="LiveId" clId="{4474F121-EAC6-4910-87F0-B31EB016A5B5}" dt="2024-04-16T15:13:13.668" v="16" actId="680"/>
        <pc:sldMkLst>
          <pc:docMk/>
          <pc:sldMk cId="3629488007" sldId="271"/>
        </pc:sldMkLst>
      </pc:sldChg>
      <pc:sldChg chg="modSp new mod">
        <pc:chgData name="Thanuj Reddy Chamakura" userId="4711928418d2ef22" providerId="LiveId" clId="{4474F121-EAC6-4910-87F0-B31EB016A5B5}" dt="2024-04-17T02:12:08.193" v="75" actId="20577"/>
        <pc:sldMkLst>
          <pc:docMk/>
          <pc:sldMk cId="2027876060" sldId="272"/>
        </pc:sldMkLst>
        <pc:spChg chg="mod">
          <ac:chgData name="Thanuj Reddy Chamakura" userId="4711928418d2ef22" providerId="LiveId" clId="{4474F121-EAC6-4910-87F0-B31EB016A5B5}" dt="2024-04-17T02:11:37.413" v="62" actId="20577"/>
          <ac:spMkLst>
            <pc:docMk/>
            <pc:sldMk cId="2027876060" sldId="272"/>
            <ac:spMk id="2" creationId="{5C945941-DF84-29E2-D25C-3EBB59F7F183}"/>
          </ac:spMkLst>
        </pc:spChg>
        <pc:spChg chg="mod">
          <ac:chgData name="Thanuj Reddy Chamakura" userId="4711928418d2ef22" providerId="LiveId" clId="{4474F121-EAC6-4910-87F0-B31EB016A5B5}" dt="2024-04-17T02:12:08.193" v="75" actId="20577"/>
          <ac:spMkLst>
            <pc:docMk/>
            <pc:sldMk cId="2027876060" sldId="272"/>
            <ac:spMk id="3" creationId="{81735D5D-B56D-5CFD-07C1-A71EA98A303B}"/>
          </ac:spMkLst>
        </pc:spChg>
      </pc:sldChg>
      <pc:sldChg chg="modSp new mod">
        <pc:chgData name="Thanuj Reddy Chamakura" userId="4711928418d2ef22" providerId="LiveId" clId="{4474F121-EAC6-4910-87F0-B31EB016A5B5}" dt="2024-04-17T02:14:08.693" v="101"/>
        <pc:sldMkLst>
          <pc:docMk/>
          <pc:sldMk cId="320328439" sldId="273"/>
        </pc:sldMkLst>
        <pc:spChg chg="mod">
          <ac:chgData name="Thanuj Reddy Chamakura" userId="4711928418d2ef22" providerId="LiveId" clId="{4474F121-EAC6-4910-87F0-B31EB016A5B5}" dt="2024-04-17T02:14:06.833" v="100" actId="20577"/>
          <ac:spMkLst>
            <pc:docMk/>
            <pc:sldMk cId="320328439" sldId="273"/>
            <ac:spMk id="2" creationId="{DAAE8D37-83CD-1090-E302-6297D54F5BDA}"/>
          </ac:spMkLst>
        </pc:spChg>
        <pc:spChg chg="mod">
          <ac:chgData name="Thanuj Reddy Chamakura" userId="4711928418d2ef22" providerId="LiveId" clId="{4474F121-EAC6-4910-87F0-B31EB016A5B5}" dt="2024-04-17T02:14:08.693" v="101"/>
          <ac:spMkLst>
            <pc:docMk/>
            <pc:sldMk cId="320328439" sldId="273"/>
            <ac:spMk id="3" creationId="{5D056EC9-A632-C85F-D550-C2730A2BD973}"/>
          </ac:spMkLst>
        </pc:spChg>
      </pc:sldChg>
      <pc:sldChg chg="addSp modSp new mod">
        <pc:chgData name="Thanuj Reddy Chamakura" userId="4711928418d2ef22" providerId="LiveId" clId="{4474F121-EAC6-4910-87F0-B31EB016A5B5}" dt="2024-04-17T02:21:46.731" v="123" actId="1076"/>
        <pc:sldMkLst>
          <pc:docMk/>
          <pc:sldMk cId="4051109271" sldId="274"/>
        </pc:sldMkLst>
        <pc:picChg chg="add mod">
          <ac:chgData name="Thanuj Reddy Chamakura" userId="4711928418d2ef22" providerId="LiveId" clId="{4474F121-EAC6-4910-87F0-B31EB016A5B5}" dt="2024-04-17T02:21:46.731" v="123" actId="1076"/>
          <ac:picMkLst>
            <pc:docMk/>
            <pc:sldMk cId="4051109271" sldId="274"/>
            <ac:picMk id="3" creationId="{C348165E-53A7-611E-1934-87DF055355D3}"/>
          </ac:picMkLst>
        </pc:picChg>
      </pc:sldChg>
      <pc:sldChg chg="addSp modSp new mod">
        <pc:chgData name="Thanuj Reddy Chamakura" userId="4711928418d2ef22" providerId="LiveId" clId="{4474F121-EAC6-4910-87F0-B31EB016A5B5}" dt="2024-04-17T02:22:29.519" v="129" actId="1076"/>
        <pc:sldMkLst>
          <pc:docMk/>
          <pc:sldMk cId="3865419234" sldId="275"/>
        </pc:sldMkLst>
        <pc:picChg chg="add mod">
          <ac:chgData name="Thanuj Reddy Chamakura" userId="4711928418d2ef22" providerId="LiveId" clId="{4474F121-EAC6-4910-87F0-B31EB016A5B5}" dt="2024-04-17T02:22:29.519" v="129" actId="1076"/>
          <ac:picMkLst>
            <pc:docMk/>
            <pc:sldMk cId="3865419234" sldId="275"/>
            <ac:picMk id="3" creationId="{4AC4FEED-A54D-C5B0-2ACA-81BB751FCA5F}"/>
          </ac:picMkLst>
        </pc:picChg>
      </pc:sldChg>
      <pc:sldChg chg="addSp modSp new mod">
        <pc:chgData name="Thanuj Reddy Chamakura" userId="4711928418d2ef22" providerId="LiveId" clId="{4474F121-EAC6-4910-87F0-B31EB016A5B5}" dt="2024-04-17T02:23:18.176" v="134" actId="1076"/>
        <pc:sldMkLst>
          <pc:docMk/>
          <pc:sldMk cId="3885279569" sldId="276"/>
        </pc:sldMkLst>
        <pc:picChg chg="add mod">
          <ac:chgData name="Thanuj Reddy Chamakura" userId="4711928418d2ef22" providerId="LiveId" clId="{4474F121-EAC6-4910-87F0-B31EB016A5B5}" dt="2024-04-17T02:23:18.176" v="134" actId="1076"/>
          <ac:picMkLst>
            <pc:docMk/>
            <pc:sldMk cId="3885279569" sldId="276"/>
            <ac:picMk id="3" creationId="{2F933F4A-2F33-5A64-B997-8AFF83D5927A}"/>
          </ac:picMkLst>
        </pc:picChg>
      </pc:sldChg>
      <pc:sldChg chg="addSp modSp new mod">
        <pc:chgData name="Thanuj Reddy Chamakura" userId="4711928418d2ef22" providerId="LiveId" clId="{4474F121-EAC6-4910-87F0-B31EB016A5B5}" dt="2024-04-17T02:51:26.522" v="342" actId="1076"/>
        <pc:sldMkLst>
          <pc:docMk/>
          <pc:sldMk cId="2800385397" sldId="277"/>
        </pc:sldMkLst>
        <pc:spChg chg="mod">
          <ac:chgData name="Thanuj Reddy Chamakura" userId="4711928418d2ef22" providerId="LiveId" clId="{4474F121-EAC6-4910-87F0-B31EB016A5B5}" dt="2024-04-17T02:46:10.267" v="145" actId="20577"/>
          <ac:spMkLst>
            <pc:docMk/>
            <pc:sldMk cId="2800385397" sldId="277"/>
            <ac:spMk id="2" creationId="{0D2F76B4-DE66-B793-5BCE-9B8BD15920F3}"/>
          </ac:spMkLst>
        </pc:spChg>
        <pc:spChg chg="mod">
          <ac:chgData name="Thanuj Reddy Chamakura" userId="4711928418d2ef22" providerId="LiveId" clId="{4474F121-EAC6-4910-87F0-B31EB016A5B5}" dt="2024-04-17T02:47:56.832" v="334" actId="5793"/>
          <ac:spMkLst>
            <pc:docMk/>
            <pc:sldMk cId="2800385397" sldId="277"/>
            <ac:spMk id="3" creationId="{079CEA25-4C91-EA58-DA74-B1F6AEC54253}"/>
          </ac:spMkLst>
        </pc:spChg>
        <pc:picChg chg="add mod">
          <ac:chgData name="Thanuj Reddy Chamakura" userId="4711928418d2ef22" providerId="LiveId" clId="{4474F121-EAC6-4910-87F0-B31EB016A5B5}" dt="2024-04-17T02:49:56.290" v="338" actId="1076"/>
          <ac:picMkLst>
            <pc:docMk/>
            <pc:sldMk cId="2800385397" sldId="277"/>
            <ac:picMk id="5" creationId="{E0D355AD-7573-3660-116E-20AE2085E8EA}"/>
          </ac:picMkLst>
        </pc:picChg>
        <pc:picChg chg="add mod">
          <ac:chgData name="Thanuj Reddy Chamakura" userId="4711928418d2ef22" providerId="LiveId" clId="{4474F121-EAC6-4910-87F0-B31EB016A5B5}" dt="2024-04-17T02:50:41.379" v="340" actId="1076"/>
          <ac:picMkLst>
            <pc:docMk/>
            <pc:sldMk cId="2800385397" sldId="277"/>
            <ac:picMk id="7" creationId="{74031D4D-1D19-9255-CCB0-F3C7E5FADA3D}"/>
          </ac:picMkLst>
        </pc:picChg>
        <pc:picChg chg="add mod">
          <ac:chgData name="Thanuj Reddy Chamakura" userId="4711928418d2ef22" providerId="LiveId" clId="{4474F121-EAC6-4910-87F0-B31EB016A5B5}" dt="2024-04-17T02:51:26.522" v="342" actId="1076"/>
          <ac:picMkLst>
            <pc:docMk/>
            <pc:sldMk cId="2800385397" sldId="277"/>
            <ac:picMk id="9" creationId="{FF4C9ADD-9111-A31C-7410-DD4D5E91B402}"/>
          </ac:picMkLst>
        </pc:picChg>
      </pc:sldChg>
    </pc:docChg>
  </pc:docChgLst>
</pc:chgInfo>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0B60B350-EABA-49FD-A9B8-0A19A03F94CC}" type="datetimeFigureOut">
              <a:rPr lang="en-US" smtClean="0"/>
              <a:t>4/16/2024</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42D9239C-ADE0-4D6B-BA95-16BF1232B64B}"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11013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B60B350-EABA-49FD-A9B8-0A19A03F94CC}" type="datetimeFigureOut">
              <a:rPr lang="en-US" smtClean="0"/>
              <a:t>4/16/2024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D9239C-ADE0-4D6B-BA95-16BF1232B64B}" type="slidenum">
              <a:rPr lang="en-US" smtClean="0"/>
              <a:t>‹#›</a:t>
            </a:fld>
            <a:endParaRPr lang="en-US"/>
          </a:p>
        </p:txBody>
      </p:sp>
    </p:spTree>
    <p:extLst>
      <p:ext uri="{BB962C8B-B14F-4D97-AF65-F5344CB8AC3E}">
        <p14:creationId xmlns:p14="http://schemas.microsoft.com/office/powerpoint/2010/main" val="37016990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60B350-EABA-49FD-A9B8-0A19A03F94CC}" type="datetimeFigureOut">
              <a:rPr lang="en-US" smtClean="0"/>
              <a:t>4/16/2024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D9239C-ADE0-4D6B-BA95-16BF1232B64B}"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728469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60B350-EABA-49FD-A9B8-0A19A03F94CC}" type="datetimeFigureOut">
              <a:rPr lang="en-US" smtClean="0"/>
              <a:t>4/16/2024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D9239C-ADE0-4D6B-BA95-16BF1232B64B}"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934438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60B350-EABA-49FD-A9B8-0A19A03F94CC}" type="datetimeFigureOut">
              <a:rPr lang="en-US" smtClean="0"/>
              <a:t>4/16/2024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D9239C-ADE0-4D6B-BA95-16BF1232B64B}" type="slidenum">
              <a:rPr lang="en-US" smtClean="0"/>
              <a:t>‹#›</a:t>
            </a:fld>
            <a:endParaRPr lang="en-US"/>
          </a:p>
        </p:txBody>
      </p:sp>
    </p:spTree>
    <p:extLst>
      <p:ext uri="{BB962C8B-B14F-4D97-AF65-F5344CB8AC3E}">
        <p14:creationId xmlns:p14="http://schemas.microsoft.com/office/powerpoint/2010/main" val="42011016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60B350-EABA-49FD-A9B8-0A19A03F94CC}" type="datetimeFigureOut">
              <a:rPr lang="en-US" smtClean="0"/>
              <a:t>4/16/2024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D9239C-ADE0-4D6B-BA95-16BF1232B64B}"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337207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60B350-EABA-49FD-A9B8-0A19A03F94CC}" type="datetimeFigureOut">
              <a:rPr lang="en-US" smtClean="0"/>
              <a:t>4/16/2024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D9239C-ADE0-4D6B-BA95-16BF1232B64B}"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049619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B60B350-EABA-49FD-A9B8-0A19A03F94CC}" type="datetimeFigureOut">
              <a:rPr lang="en-US" smtClean="0"/>
              <a:t>4/16/2024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D9239C-ADE0-4D6B-BA95-16BF1232B64B}"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9784789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B60B350-EABA-49FD-A9B8-0A19A03F94CC}" type="datetimeFigureOut">
              <a:rPr lang="en-US" smtClean="0"/>
              <a:t>4/16/2024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D9239C-ADE0-4D6B-BA95-16BF1232B64B}"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270244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B60B350-EABA-49FD-A9B8-0A19A03F94CC}" type="datetimeFigureOut">
              <a:rPr lang="en-US" smtClean="0"/>
              <a:t>4/16/2024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D9239C-ADE0-4D6B-BA95-16BF1232B64B}" type="slidenum">
              <a:rPr lang="en-US" smtClean="0"/>
              <a:t>‹#›</a:t>
            </a:fld>
            <a:endParaRPr lang="en-US"/>
          </a:p>
        </p:txBody>
      </p:sp>
    </p:spTree>
    <p:extLst>
      <p:ext uri="{BB962C8B-B14F-4D97-AF65-F5344CB8AC3E}">
        <p14:creationId xmlns:p14="http://schemas.microsoft.com/office/powerpoint/2010/main" val="19571389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60B350-EABA-49FD-A9B8-0A19A03F94CC}" type="datetimeFigureOut">
              <a:rPr lang="en-US" smtClean="0"/>
              <a:t>4/16/2024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D9239C-ADE0-4D6B-BA95-16BF1232B64B}"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787851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B60B350-EABA-49FD-A9B8-0A19A03F94CC}" type="datetimeFigureOut">
              <a:rPr lang="en-US" smtClean="0"/>
              <a:t>4/16/2024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D9239C-ADE0-4D6B-BA95-16BF1232B64B}" type="slidenum">
              <a:rPr lang="en-US" smtClean="0"/>
              <a:t>‹#›</a:t>
            </a:fld>
            <a:endParaRPr lang="en-US"/>
          </a:p>
        </p:txBody>
      </p:sp>
    </p:spTree>
    <p:extLst>
      <p:ext uri="{BB962C8B-B14F-4D97-AF65-F5344CB8AC3E}">
        <p14:creationId xmlns:p14="http://schemas.microsoft.com/office/powerpoint/2010/main" val="9152321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B60B350-EABA-49FD-A9B8-0A19A03F94CC}" type="datetimeFigureOut">
              <a:rPr lang="en-US" smtClean="0"/>
              <a:t>4/16/2024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2D9239C-ADE0-4D6B-BA95-16BF1232B64B}"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899616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B60B350-EABA-49FD-A9B8-0A19A03F94CC}" type="datetimeFigureOut">
              <a:rPr lang="en-US" smtClean="0"/>
              <a:t>4/16/2024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2D9239C-ADE0-4D6B-BA95-16BF1232B64B}"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154441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60B350-EABA-49FD-A9B8-0A19A03F94CC}" type="datetimeFigureOut">
              <a:rPr lang="en-US" smtClean="0"/>
              <a:t>4/16/2024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2D9239C-ADE0-4D6B-BA95-16BF1232B64B}" type="slidenum">
              <a:rPr lang="en-US" smtClean="0"/>
              <a:t>‹#›</a:t>
            </a:fld>
            <a:endParaRPr lang="en-US"/>
          </a:p>
        </p:txBody>
      </p:sp>
    </p:spTree>
    <p:extLst>
      <p:ext uri="{BB962C8B-B14F-4D97-AF65-F5344CB8AC3E}">
        <p14:creationId xmlns:p14="http://schemas.microsoft.com/office/powerpoint/2010/main" val="38828541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B60B350-EABA-49FD-A9B8-0A19A03F94CC}" type="datetimeFigureOut">
              <a:rPr lang="en-US" smtClean="0"/>
              <a:t>4/16/2024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D9239C-ADE0-4D6B-BA95-16BF1232B64B}"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329636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B60B350-EABA-49FD-A9B8-0A19A03F94CC}" type="datetimeFigureOut">
              <a:rPr lang="en-US" smtClean="0"/>
              <a:t>4/16/2024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D9239C-ADE0-4D6B-BA95-16BF1232B64B}" type="slidenum">
              <a:rPr lang="en-US" smtClean="0"/>
              <a:t>‹#›</a:t>
            </a:fld>
            <a:endParaRPr lang="en-US"/>
          </a:p>
        </p:txBody>
      </p:sp>
    </p:spTree>
    <p:extLst>
      <p:ext uri="{BB962C8B-B14F-4D97-AF65-F5344CB8AC3E}">
        <p14:creationId xmlns:p14="http://schemas.microsoft.com/office/powerpoint/2010/main" val="9786200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B60B350-EABA-49FD-A9B8-0A19A03F94CC}" type="datetimeFigureOut">
              <a:rPr lang="en-US" smtClean="0"/>
              <a:t>4/16/2024</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2D9239C-ADE0-4D6B-BA95-16BF1232B64B}" type="slidenum">
              <a:rPr lang="en-US" smtClean="0"/>
              <a:t>‹#›</a:t>
            </a:fld>
            <a:endParaRPr lang="en-US"/>
          </a:p>
        </p:txBody>
      </p:sp>
    </p:spTree>
    <p:extLst>
      <p:ext uri="{BB962C8B-B14F-4D97-AF65-F5344CB8AC3E}">
        <p14:creationId xmlns:p14="http://schemas.microsoft.com/office/powerpoint/2010/main" val="67230562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53E78-A590-CA7E-9576-4E2F1984F3F2}"/>
              </a:ext>
            </a:extLst>
          </p:cNvPr>
          <p:cNvSpPr>
            <a:spLocks noGrp="1"/>
          </p:cNvSpPr>
          <p:nvPr>
            <p:ph type="ctrTitle"/>
          </p:nvPr>
        </p:nvSpPr>
        <p:spPr/>
        <p:txBody>
          <a:bodyPr/>
          <a:lstStyle/>
          <a:p>
            <a:r>
              <a:rPr lang="en-US" b="1" dirty="0">
                <a:solidFill>
                  <a:schemeClr val="accent4">
                    <a:lumMod val="50000"/>
                  </a:schemeClr>
                </a:solidFill>
              </a:rPr>
              <a:t>Holistic</a:t>
            </a:r>
            <a:r>
              <a:rPr lang="en-US" b="1" dirty="0">
                <a:solidFill>
                  <a:schemeClr val="accent4"/>
                </a:solidFill>
              </a:rPr>
              <a:t> </a:t>
            </a:r>
            <a:r>
              <a:rPr lang="en-US" b="1" dirty="0">
                <a:solidFill>
                  <a:schemeClr val="accent4">
                    <a:lumMod val="50000"/>
                  </a:schemeClr>
                </a:solidFill>
              </a:rPr>
              <a:t>Web Application</a:t>
            </a:r>
          </a:p>
        </p:txBody>
      </p:sp>
      <p:sp>
        <p:nvSpPr>
          <p:cNvPr id="3" name="Subtitle 2">
            <a:extLst>
              <a:ext uri="{FF2B5EF4-FFF2-40B4-BE49-F238E27FC236}">
                <a16:creationId xmlns:a16="http://schemas.microsoft.com/office/drawing/2014/main" id="{AB57EDD3-DA2D-4556-6D93-0C52ED61110B}"/>
              </a:ext>
            </a:extLst>
          </p:cNvPr>
          <p:cNvSpPr>
            <a:spLocks noGrp="1"/>
          </p:cNvSpPr>
          <p:nvPr>
            <p:ph type="subTitle" idx="1"/>
          </p:nvPr>
        </p:nvSpPr>
        <p:spPr>
          <a:xfrm>
            <a:off x="1524000" y="3602037"/>
            <a:ext cx="9144000" cy="2027797"/>
          </a:xfrm>
        </p:spPr>
        <p:txBody>
          <a:bodyPr>
            <a:normAutofit/>
          </a:bodyPr>
          <a:lstStyle/>
          <a:p>
            <a:r>
              <a:rPr lang="en-US" dirty="0">
                <a:solidFill>
                  <a:schemeClr val="accent4">
                    <a:lumMod val="50000"/>
                  </a:schemeClr>
                </a:solidFill>
              </a:rPr>
              <a:t>Professor:   Dr. Robert Gilliland</a:t>
            </a:r>
          </a:p>
          <a:p>
            <a:r>
              <a:rPr lang="en-US" dirty="0">
                <a:solidFill>
                  <a:schemeClr val="accent4">
                    <a:lumMod val="50000"/>
                  </a:schemeClr>
                </a:solidFill>
              </a:rPr>
              <a:t>Team Members:   Thanuj Reddy Chamakura</a:t>
            </a:r>
          </a:p>
          <a:p>
            <a:r>
              <a:rPr lang="en-US" dirty="0">
                <a:solidFill>
                  <a:schemeClr val="accent4">
                    <a:lumMod val="50000"/>
                  </a:schemeClr>
                </a:solidFill>
              </a:rPr>
              <a:t>                  Sai Lokesh </a:t>
            </a:r>
            <a:r>
              <a:rPr lang="en-US" dirty="0" err="1">
                <a:solidFill>
                  <a:schemeClr val="accent4">
                    <a:lumMod val="50000"/>
                  </a:schemeClr>
                </a:solidFill>
              </a:rPr>
              <a:t>Vunnam</a:t>
            </a:r>
            <a:endParaRPr lang="en-US" dirty="0">
              <a:solidFill>
                <a:schemeClr val="accent4">
                  <a:lumMod val="50000"/>
                </a:schemeClr>
              </a:solidFill>
            </a:endParaRPr>
          </a:p>
          <a:p>
            <a:r>
              <a:rPr lang="en-US" dirty="0">
                <a:solidFill>
                  <a:schemeClr val="accent4">
                    <a:lumMod val="50000"/>
                  </a:schemeClr>
                </a:solidFill>
              </a:rPr>
              <a:t>                         Venkatesh </a:t>
            </a:r>
            <a:r>
              <a:rPr lang="en-US" dirty="0" err="1">
                <a:solidFill>
                  <a:schemeClr val="accent4">
                    <a:lumMod val="50000"/>
                  </a:schemeClr>
                </a:solidFill>
              </a:rPr>
              <a:t>Siddabathula</a:t>
            </a:r>
            <a:endParaRPr lang="en-US" dirty="0">
              <a:solidFill>
                <a:schemeClr val="accent4">
                  <a:lumMod val="50000"/>
                </a:schemeClr>
              </a:solidFill>
            </a:endParaRPr>
          </a:p>
          <a:p>
            <a:endParaRPr lang="en-US" dirty="0"/>
          </a:p>
        </p:txBody>
      </p:sp>
    </p:spTree>
    <p:extLst>
      <p:ext uri="{BB962C8B-B14F-4D97-AF65-F5344CB8AC3E}">
        <p14:creationId xmlns:p14="http://schemas.microsoft.com/office/powerpoint/2010/main" val="31693878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4688874-597D-44A9-ED77-E29C26F1F6E0}"/>
              </a:ext>
            </a:extLst>
          </p:cNvPr>
          <p:cNvPicPr>
            <a:picLocks noChangeAspect="1"/>
          </p:cNvPicPr>
          <p:nvPr/>
        </p:nvPicPr>
        <p:blipFill>
          <a:blip r:embed="rId2"/>
          <a:stretch>
            <a:fillRect/>
          </a:stretch>
        </p:blipFill>
        <p:spPr>
          <a:xfrm>
            <a:off x="808428" y="895351"/>
            <a:ext cx="10420464" cy="4762500"/>
          </a:xfrm>
          <a:prstGeom prst="rect">
            <a:avLst/>
          </a:prstGeom>
        </p:spPr>
      </p:pic>
    </p:spTree>
    <p:extLst>
      <p:ext uri="{BB962C8B-B14F-4D97-AF65-F5344CB8AC3E}">
        <p14:creationId xmlns:p14="http://schemas.microsoft.com/office/powerpoint/2010/main" val="42010678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1E497BF-EC89-6A3D-F996-19E745DD9022}"/>
              </a:ext>
            </a:extLst>
          </p:cNvPr>
          <p:cNvPicPr>
            <a:picLocks noChangeAspect="1"/>
          </p:cNvPicPr>
          <p:nvPr/>
        </p:nvPicPr>
        <p:blipFill>
          <a:blip r:embed="rId2"/>
          <a:stretch>
            <a:fillRect/>
          </a:stretch>
        </p:blipFill>
        <p:spPr>
          <a:xfrm>
            <a:off x="723900" y="653136"/>
            <a:ext cx="10744199" cy="5376189"/>
          </a:xfrm>
          <a:prstGeom prst="rect">
            <a:avLst/>
          </a:prstGeom>
        </p:spPr>
      </p:pic>
    </p:spTree>
    <p:extLst>
      <p:ext uri="{BB962C8B-B14F-4D97-AF65-F5344CB8AC3E}">
        <p14:creationId xmlns:p14="http://schemas.microsoft.com/office/powerpoint/2010/main" val="39694858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21712-F8C9-663A-B419-FD005A115760}"/>
              </a:ext>
            </a:extLst>
          </p:cNvPr>
          <p:cNvSpPr>
            <a:spLocks noGrp="1"/>
          </p:cNvSpPr>
          <p:nvPr>
            <p:ph type="title"/>
          </p:nvPr>
        </p:nvSpPr>
        <p:spPr/>
        <p:txBody>
          <a:bodyPr/>
          <a:lstStyle/>
          <a:p>
            <a:r>
              <a:rPr lang="en-US" dirty="0"/>
              <a:t>Discussion</a:t>
            </a:r>
          </a:p>
        </p:txBody>
      </p:sp>
      <p:sp>
        <p:nvSpPr>
          <p:cNvPr id="3" name="Content Placeholder 2">
            <a:extLst>
              <a:ext uri="{FF2B5EF4-FFF2-40B4-BE49-F238E27FC236}">
                <a16:creationId xmlns:a16="http://schemas.microsoft.com/office/drawing/2014/main" id="{7F961612-4B91-C7ED-4A44-2787A8123166}"/>
              </a:ext>
            </a:extLst>
          </p:cNvPr>
          <p:cNvSpPr>
            <a:spLocks noGrp="1"/>
          </p:cNvSpPr>
          <p:nvPr>
            <p:ph idx="1"/>
          </p:nvPr>
        </p:nvSpPr>
        <p:spPr>
          <a:xfrm>
            <a:off x="1295402" y="2404532"/>
            <a:ext cx="9601196" cy="3763186"/>
          </a:xfrm>
        </p:spPr>
        <p:txBody>
          <a:bodyPr>
            <a:noAutofit/>
          </a:bodyPr>
          <a:lstStyle/>
          <a:p>
            <a:r>
              <a:rPr lang="en-US" sz="2000" b="0" i="0" dirty="0">
                <a:solidFill>
                  <a:srgbClr val="0D0D0D"/>
                </a:solidFill>
                <a:effectLst/>
                <a:latin typeface="Söhne"/>
              </a:rPr>
              <a:t>In today's dynamic environment, the need for streamlined organization solutions is more apparent than ever. Our project aims to address this challenge by proposing a comprehensive web application that integrates task management, expense tracking, and file storage into a unified platform. Through collaborative discussions with our team members, professor, and fellow students, we've refined our ideas to ensure that our solution meets the diverse needs of users. By consolidating essential functionalities into a user-friendly interface, our app promises to simplify users' lives, eliminating the hassle of switching between multiple tools. From prioritizing tasks to monitoring expenses and securely storing documents, our app offers a one-stop solution for enhancing productivity and organization</a:t>
            </a:r>
            <a:r>
              <a:rPr lang="en-US" sz="2000" b="0" i="0">
                <a:solidFill>
                  <a:srgbClr val="0D0D0D"/>
                </a:solidFill>
                <a:effectLst/>
                <a:latin typeface="Söhne"/>
              </a:rPr>
              <a:t>. </a:t>
            </a:r>
            <a:endParaRPr lang="en-US" sz="2000" dirty="0"/>
          </a:p>
        </p:txBody>
      </p:sp>
    </p:spTree>
    <p:extLst>
      <p:ext uri="{BB962C8B-B14F-4D97-AF65-F5344CB8AC3E}">
        <p14:creationId xmlns:p14="http://schemas.microsoft.com/office/powerpoint/2010/main" val="13745153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D2EC9-43E6-E525-93A2-2A329F377B35}"/>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A52FF00D-2280-396A-2A74-6B88B1B1A088}"/>
              </a:ext>
            </a:extLst>
          </p:cNvPr>
          <p:cNvSpPr>
            <a:spLocks noGrp="1"/>
          </p:cNvSpPr>
          <p:nvPr>
            <p:ph idx="1"/>
          </p:nvPr>
        </p:nvSpPr>
        <p:spPr/>
        <p:txBody>
          <a:bodyPr>
            <a:normAutofit/>
          </a:bodyPr>
          <a:lstStyle/>
          <a:p>
            <a:r>
              <a:rPr lang="en-US" sz="2000" dirty="0"/>
              <a:t>Our project set out to make life easier in the digital age by creating a single app to handle tasks, expenses, and files. By listening to feedback from our presentations and testing sessions, we've made improvements that make the app more user-friendly. As we keep working on it, we'll make sure to keep listening to users and finding ways to make the app even better. Our goal is to help people take charge of their lives more easily in today's busy world.</a:t>
            </a:r>
          </a:p>
        </p:txBody>
      </p:sp>
    </p:spTree>
    <p:extLst>
      <p:ext uri="{BB962C8B-B14F-4D97-AF65-F5344CB8AC3E}">
        <p14:creationId xmlns:p14="http://schemas.microsoft.com/office/powerpoint/2010/main" val="8703076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10970-91EB-BE54-EC45-B5BAF7BBC559}"/>
              </a:ext>
            </a:extLst>
          </p:cNvPr>
          <p:cNvSpPr>
            <a:spLocks noGrp="1"/>
          </p:cNvSpPr>
          <p:nvPr>
            <p:ph type="title"/>
          </p:nvPr>
        </p:nvSpPr>
        <p:spPr>
          <a:xfrm>
            <a:off x="1295402" y="982132"/>
            <a:ext cx="9601196" cy="990103"/>
          </a:xfrm>
        </p:spPr>
        <p:txBody>
          <a:bodyPr/>
          <a:lstStyle/>
          <a:p>
            <a:r>
              <a:rPr lang="en-US" dirty="0"/>
              <a:t>Team member Contribution</a:t>
            </a:r>
          </a:p>
        </p:txBody>
      </p:sp>
      <p:sp>
        <p:nvSpPr>
          <p:cNvPr id="3" name="Content Placeholder 2">
            <a:extLst>
              <a:ext uri="{FF2B5EF4-FFF2-40B4-BE49-F238E27FC236}">
                <a16:creationId xmlns:a16="http://schemas.microsoft.com/office/drawing/2014/main" id="{84BBFFEE-FF6B-A2A4-C4A8-05593739FA7B}"/>
              </a:ext>
            </a:extLst>
          </p:cNvPr>
          <p:cNvSpPr>
            <a:spLocks noGrp="1"/>
          </p:cNvSpPr>
          <p:nvPr>
            <p:ph idx="1"/>
          </p:nvPr>
        </p:nvSpPr>
        <p:spPr/>
        <p:txBody>
          <a:bodyPr>
            <a:noAutofit/>
          </a:bodyPr>
          <a:lstStyle/>
          <a:p>
            <a:r>
              <a:rPr lang="en-US" sz="2000" dirty="0"/>
              <a:t>Venkatesh: Venkatesh spearheaded the frontend development using Angular. His dedication to creating an intuitive user interface resulted in a visually appealing and user-friendly experience for app users.</a:t>
            </a:r>
          </a:p>
          <a:p>
            <a:endParaRPr lang="en-US" sz="2000" dirty="0"/>
          </a:p>
          <a:p>
            <a:pPr marL="0" indent="0">
              <a:buNone/>
            </a:pPr>
            <a:endParaRPr lang="en-US" sz="2000" dirty="0"/>
          </a:p>
        </p:txBody>
      </p:sp>
    </p:spTree>
    <p:extLst>
      <p:ext uri="{BB962C8B-B14F-4D97-AF65-F5344CB8AC3E}">
        <p14:creationId xmlns:p14="http://schemas.microsoft.com/office/powerpoint/2010/main" val="26869393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348165E-53A7-611E-1934-87DF055355D3}"/>
              </a:ext>
            </a:extLst>
          </p:cNvPr>
          <p:cNvPicPr>
            <a:picLocks noChangeAspect="1"/>
          </p:cNvPicPr>
          <p:nvPr/>
        </p:nvPicPr>
        <p:blipFill>
          <a:blip r:embed="rId2"/>
          <a:stretch>
            <a:fillRect/>
          </a:stretch>
        </p:blipFill>
        <p:spPr>
          <a:xfrm>
            <a:off x="1251924" y="808698"/>
            <a:ext cx="9688151" cy="5240604"/>
          </a:xfrm>
          <a:prstGeom prst="rect">
            <a:avLst/>
          </a:prstGeom>
        </p:spPr>
      </p:pic>
    </p:spTree>
    <p:extLst>
      <p:ext uri="{BB962C8B-B14F-4D97-AF65-F5344CB8AC3E}">
        <p14:creationId xmlns:p14="http://schemas.microsoft.com/office/powerpoint/2010/main" val="40511092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45941-DF84-29E2-D25C-3EBB59F7F183}"/>
              </a:ext>
            </a:extLst>
          </p:cNvPr>
          <p:cNvSpPr>
            <a:spLocks noGrp="1"/>
          </p:cNvSpPr>
          <p:nvPr>
            <p:ph type="title"/>
          </p:nvPr>
        </p:nvSpPr>
        <p:spPr/>
        <p:txBody>
          <a:bodyPr/>
          <a:lstStyle/>
          <a:p>
            <a:r>
              <a:rPr lang="en-US" dirty="0"/>
              <a:t>Sai Lokesh </a:t>
            </a:r>
            <a:r>
              <a:rPr lang="en-US" dirty="0" err="1"/>
              <a:t>Vunnam</a:t>
            </a:r>
            <a:endParaRPr lang="en-US" dirty="0"/>
          </a:p>
        </p:txBody>
      </p:sp>
      <p:sp>
        <p:nvSpPr>
          <p:cNvPr id="3" name="Content Placeholder 2">
            <a:extLst>
              <a:ext uri="{FF2B5EF4-FFF2-40B4-BE49-F238E27FC236}">
                <a16:creationId xmlns:a16="http://schemas.microsoft.com/office/drawing/2014/main" id="{81735D5D-B56D-5CFD-07C1-A71EA98A303B}"/>
              </a:ext>
            </a:extLst>
          </p:cNvPr>
          <p:cNvSpPr>
            <a:spLocks noGrp="1"/>
          </p:cNvSpPr>
          <p:nvPr>
            <p:ph idx="1"/>
          </p:nvPr>
        </p:nvSpPr>
        <p:spPr/>
        <p:txBody>
          <a:bodyPr/>
          <a:lstStyle/>
          <a:p>
            <a:r>
              <a:rPr lang="en-US" sz="2400" dirty="0"/>
              <a:t>Sai Lokesh managed the database effectively, utilizing his skills in database management to ensure the secure storage and efficient retrieval of user data. His contribution ensured the reliability and integrity of the application's data management system.</a:t>
            </a:r>
          </a:p>
          <a:p>
            <a:endParaRPr lang="en-US" dirty="0"/>
          </a:p>
        </p:txBody>
      </p:sp>
    </p:spTree>
    <p:extLst>
      <p:ext uri="{BB962C8B-B14F-4D97-AF65-F5344CB8AC3E}">
        <p14:creationId xmlns:p14="http://schemas.microsoft.com/office/powerpoint/2010/main" val="20278760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AC4FEED-A54D-C5B0-2ACA-81BB751FCA5F}"/>
              </a:ext>
            </a:extLst>
          </p:cNvPr>
          <p:cNvPicPr>
            <a:picLocks noChangeAspect="1"/>
          </p:cNvPicPr>
          <p:nvPr/>
        </p:nvPicPr>
        <p:blipFill>
          <a:blip r:embed="rId2"/>
          <a:stretch>
            <a:fillRect/>
          </a:stretch>
        </p:blipFill>
        <p:spPr>
          <a:xfrm>
            <a:off x="838200" y="885450"/>
            <a:ext cx="8782050" cy="5087099"/>
          </a:xfrm>
          <a:prstGeom prst="rect">
            <a:avLst/>
          </a:prstGeom>
        </p:spPr>
      </p:pic>
    </p:spTree>
    <p:extLst>
      <p:ext uri="{BB962C8B-B14F-4D97-AF65-F5344CB8AC3E}">
        <p14:creationId xmlns:p14="http://schemas.microsoft.com/office/powerpoint/2010/main" val="38654192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E8D37-83CD-1090-E302-6297D54F5BDA}"/>
              </a:ext>
            </a:extLst>
          </p:cNvPr>
          <p:cNvSpPr>
            <a:spLocks noGrp="1"/>
          </p:cNvSpPr>
          <p:nvPr>
            <p:ph type="title"/>
          </p:nvPr>
        </p:nvSpPr>
        <p:spPr/>
        <p:txBody>
          <a:bodyPr/>
          <a:lstStyle/>
          <a:p>
            <a:r>
              <a:rPr lang="en-US" dirty="0"/>
              <a:t>Thanuj Reddy Chamakura</a:t>
            </a:r>
          </a:p>
        </p:txBody>
      </p:sp>
      <p:sp>
        <p:nvSpPr>
          <p:cNvPr id="3" name="Content Placeholder 2">
            <a:extLst>
              <a:ext uri="{FF2B5EF4-FFF2-40B4-BE49-F238E27FC236}">
                <a16:creationId xmlns:a16="http://schemas.microsoft.com/office/drawing/2014/main" id="{5D056EC9-A632-C85F-D550-C2730A2BD973}"/>
              </a:ext>
            </a:extLst>
          </p:cNvPr>
          <p:cNvSpPr>
            <a:spLocks noGrp="1"/>
          </p:cNvSpPr>
          <p:nvPr>
            <p:ph idx="1"/>
          </p:nvPr>
        </p:nvSpPr>
        <p:spPr/>
        <p:txBody>
          <a:bodyPr/>
          <a:lstStyle/>
          <a:p>
            <a:r>
              <a:rPr lang="en-US" sz="2400" dirty="0"/>
              <a:t>Thanuj Reddy: Thanuj led the backend development using Spring Boot and API integration. His expertise ensured that the backend functionalities were robust and efficiently handled data processing for the application.</a:t>
            </a:r>
          </a:p>
          <a:p>
            <a:endParaRPr lang="en-US" dirty="0"/>
          </a:p>
        </p:txBody>
      </p:sp>
    </p:spTree>
    <p:extLst>
      <p:ext uri="{BB962C8B-B14F-4D97-AF65-F5344CB8AC3E}">
        <p14:creationId xmlns:p14="http://schemas.microsoft.com/office/powerpoint/2010/main" val="3203284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F933F4A-2F33-5A64-B997-8AFF83D5927A}"/>
              </a:ext>
            </a:extLst>
          </p:cNvPr>
          <p:cNvPicPr>
            <a:picLocks noChangeAspect="1"/>
          </p:cNvPicPr>
          <p:nvPr/>
        </p:nvPicPr>
        <p:blipFill>
          <a:blip r:embed="rId2"/>
          <a:stretch>
            <a:fillRect/>
          </a:stretch>
        </p:blipFill>
        <p:spPr>
          <a:xfrm>
            <a:off x="1067320" y="1065558"/>
            <a:ext cx="9505429" cy="4726884"/>
          </a:xfrm>
          <a:prstGeom prst="rect">
            <a:avLst/>
          </a:prstGeom>
        </p:spPr>
      </p:pic>
    </p:spTree>
    <p:extLst>
      <p:ext uri="{BB962C8B-B14F-4D97-AF65-F5344CB8AC3E}">
        <p14:creationId xmlns:p14="http://schemas.microsoft.com/office/powerpoint/2010/main" val="38852795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6CB09-10D9-491A-A29B-66892C8808EF}"/>
              </a:ext>
            </a:extLst>
          </p:cNvPr>
          <p:cNvSpPr>
            <a:spLocks noGrp="1"/>
          </p:cNvSpPr>
          <p:nvPr>
            <p:ph type="title"/>
          </p:nvPr>
        </p:nvSpPr>
        <p:spPr/>
        <p:txBody>
          <a:bodyPr/>
          <a:lstStyle/>
          <a:p>
            <a:r>
              <a:rPr lang="en-US" dirty="0">
                <a:solidFill>
                  <a:schemeClr val="accent4">
                    <a:lumMod val="50000"/>
                  </a:schemeClr>
                </a:solidFill>
                <a:latin typeface="Calibri" panose="020F0502020204030204" pitchFamily="34" charset="0"/>
                <a:ea typeface="Calibri" panose="020F0502020204030204" pitchFamily="34" charset="0"/>
                <a:cs typeface="Calibri" panose="020F0502020204030204" pitchFamily="34" charset="0"/>
              </a:rPr>
              <a:t>Introduction</a:t>
            </a:r>
          </a:p>
        </p:txBody>
      </p:sp>
      <p:sp>
        <p:nvSpPr>
          <p:cNvPr id="3" name="Content Placeholder 2">
            <a:extLst>
              <a:ext uri="{FF2B5EF4-FFF2-40B4-BE49-F238E27FC236}">
                <a16:creationId xmlns:a16="http://schemas.microsoft.com/office/drawing/2014/main" id="{470D73A4-4E85-AEAD-33E3-4DFA69F56021}"/>
              </a:ext>
            </a:extLst>
          </p:cNvPr>
          <p:cNvSpPr>
            <a:spLocks noGrp="1"/>
          </p:cNvSpPr>
          <p:nvPr>
            <p:ph idx="1"/>
          </p:nvPr>
        </p:nvSpPr>
        <p:spPr/>
        <p:txBody>
          <a:bodyPr>
            <a:normAutofit fontScale="85000" lnSpcReduction="10000"/>
          </a:bodyPr>
          <a:lstStyle/>
          <a:p>
            <a:r>
              <a:rPr lang="en-US" dirty="0">
                <a:solidFill>
                  <a:schemeClr val="accent4">
                    <a:lumMod val="50000"/>
                  </a:schemeClr>
                </a:solidFill>
                <a:latin typeface="Calibri" panose="020F0502020204030204" pitchFamily="34" charset="0"/>
                <a:ea typeface="Calibri" panose="020F0502020204030204" pitchFamily="34" charset="0"/>
                <a:cs typeface="Calibri" panose="020F0502020204030204" pitchFamily="34" charset="0"/>
              </a:rPr>
              <a:t>In today's fast-paced world, keeping track of tasks, expenses, and important files can be a real headache. Imagine having everything you need to manage your life in one handy app. That's exactly what we're proposing—a simple, user-friendly web application that combines task lists, expense tracking, and file storage into a single, easy-to-use platform.</a:t>
            </a:r>
          </a:p>
          <a:p>
            <a:endParaRPr lang="en-US" dirty="0">
              <a:solidFill>
                <a:schemeClr val="accent4">
                  <a:lumMod val="50000"/>
                </a:schemeClr>
              </a:solidFill>
              <a:latin typeface="Calibri" panose="020F0502020204030204" pitchFamily="34" charset="0"/>
              <a:ea typeface="Calibri" panose="020F0502020204030204" pitchFamily="34" charset="0"/>
              <a:cs typeface="Calibri" panose="020F0502020204030204" pitchFamily="34" charset="0"/>
            </a:endParaRPr>
          </a:p>
          <a:p>
            <a:r>
              <a:rPr lang="en-US" dirty="0">
                <a:solidFill>
                  <a:schemeClr val="accent4">
                    <a:lumMod val="50000"/>
                  </a:schemeClr>
                </a:solidFill>
                <a:latin typeface="Calibri" panose="020F0502020204030204" pitchFamily="34" charset="0"/>
                <a:ea typeface="Calibri" panose="020F0502020204030204" pitchFamily="34" charset="0"/>
                <a:cs typeface="Calibri" panose="020F0502020204030204" pitchFamily="34" charset="0"/>
              </a:rPr>
              <a:t>With our solution, you won't need to jump between different apps anymore. Instead, you'll have everything you need right at your fingertips. Whether it's organizing your to-dos, keeping tabs on your spending, or securely storing important documents, our app has got you covered. Say goodbye to stress and hello to a more organized and productive life!</a:t>
            </a:r>
            <a:endParaRPr lang="en-US" sz="2400" dirty="0">
              <a:solidFill>
                <a:schemeClr val="accent4">
                  <a:lumMod val="50000"/>
                </a:schemeClr>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310602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CDC1E-6098-166A-0DF9-C0467AF90F37}"/>
              </a:ext>
            </a:extLst>
          </p:cNvPr>
          <p:cNvSpPr>
            <a:spLocks noGrp="1"/>
          </p:cNvSpPr>
          <p:nvPr>
            <p:ph type="ctrTitle"/>
          </p:nvPr>
        </p:nvSpPr>
        <p:spPr/>
        <p:txBody>
          <a:bodyPr/>
          <a:lstStyle/>
          <a:p>
            <a:r>
              <a:rPr lang="en-US" dirty="0"/>
              <a:t>Thank you</a:t>
            </a:r>
          </a:p>
        </p:txBody>
      </p:sp>
      <p:sp>
        <p:nvSpPr>
          <p:cNvPr id="3" name="Subtitle 2">
            <a:extLst>
              <a:ext uri="{FF2B5EF4-FFF2-40B4-BE49-F238E27FC236}">
                <a16:creationId xmlns:a16="http://schemas.microsoft.com/office/drawing/2014/main" id="{864678EA-A07A-F88E-8246-50AC4827BC33}"/>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1494023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D69A0-7E56-B673-C296-051095AE88ED}"/>
              </a:ext>
            </a:extLst>
          </p:cNvPr>
          <p:cNvSpPr>
            <a:spLocks noGrp="1"/>
          </p:cNvSpPr>
          <p:nvPr>
            <p:ph type="title"/>
          </p:nvPr>
        </p:nvSpPr>
        <p:spPr/>
        <p:txBody>
          <a:bodyPr/>
          <a:lstStyle/>
          <a:p>
            <a:r>
              <a:rPr lang="en-US" dirty="0">
                <a:solidFill>
                  <a:schemeClr val="accent4">
                    <a:lumMod val="50000"/>
                  </a:schemeClr>
                </a:solidFill>
                <a:latin typeface="Calibri" panose="020F0502020204030204" pitchFamily="34" charset="0"/>
                <a:ea typeface="Calibri" panose="020F0502020204030204" pitchFamily="34" charset="0"/>
                <a:cs typeface="Calibri" panose="020F0502020204030204" pitchFamily="34" charset="0"/>
              </a:rPr>
              <a:t>Project Background</a:t>
            </a:r>
          </a:p>
        </p:txBody>
      </p:sp>
      <p:sp>
        <p:nvSpPr>
          <p:cNvPr id="3" name="Content Placeholder 2">
            <a:extLst>
              <a:ext uri="{FF2B5EF4-FFF2-40B4-BE49-F238E27FC236}">
                <a16:creationId xmlns:a16="http://schemas.microsoft.com/office/drawing/2014/main" id="{09155A7F-9E7C-B849-5A41-2E20DBAAF7F8}"/>
              </a:ext>
            </a:extLst>
          </p:cNvPr>
          <p:cNvSpPr>
            <a:spLocks noGrp="1"/>
          </p:cNvSpPr>
          <p:nvPr>
            <p:ph idx="1"/>
          </p:nvPr>
        </p:nvSpPr>
        <p:spPr/>
        <p:txBody>
          <a:bodyPr>
            <a:noAutofit/>
          </a:bodyPr>
          <a:lstStyle/>
          <a:p>
            <a:r>
              <a:rPr lang="en-US" sz="2000" dirty="0">
                <a:solidFill>
                  <a:schemeClr val="accent4">
                    <a:lumMod val="50000"/>
                  </a:schemeClr>
                </a:solidFill>
                <a:latin typeface="Calibri" panose="020F0502020204030204" pitchFamily="34" charset="0"/>
                <a:ea typeface="Calibri" panose="020F0502020204030204" pitchFamily="34" charset="0"/>
                <a:cs typeface="Calibri" panose="020F0502020204030204" pitchFamily="34" charset="0"/>
              </a:rPr>
              <a:t>In today's modern world, the abundance of digital tools has brought convenience but also complexity to our daily routines. The need to manage tasks, track expenses, and store documents efficiently has become increasingly challenging amidst the plethora of disparate applications. Recognizing this, our project proposes a solution: a unified web application that merges task management, expense tracking, and file storage into one intuitive platform. Our motivation stems from a desire to simplify the chaotic landscape of digital organization, offering users a seamless experience that enhances productivity and reduces stress.</a:t>
            </a:r>
          </a:p>
          <a:p>
            <a:endParaRPr lang="en-US" sz="2000" dirty="0">
              <a:solidFill>
                <a:schemeClr val="accent4">
                  <a:lumMod val="50000"/>
                </a:schemeClr>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308153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FF35F-7707-AF28-5497-49FDB41E40AD}"/>
              </a:ext>
            </a:extLst>
          </p:cNvPr>
          <p:cNvSpPr>
            <a:spLocks noGrp="1"/>
          </p:cNvSpPr>
          <p:nvPr>
            <p:ph type="title"/>
          </p:nvPr>
        </p:nvSpPr>
        <p:spPr/>
        <p:txBody>
          <a:bodyPr/>
          <a:lstStyle/>
          <a:p>
            <a:r>
              <a:rPr lang="en-US" dirty="0">
                <a:solidFill>
                  <a:schemeClr val="accent4">
                    <a:lumMod val="50000"/>
                  </a:schemeClr>
                </a:solidFill>
                <a:latin typeface="Calibri" panose="020F0502020204030204" pitchFamily="34" charset="0"/>
                <a:ea typeface="Calibri" panose="020F0502020204030204" pitchFamily="34" charset="0"/>
                <a:cs typeface="Calibri" panose="020F0502020204030204" pitchFamily="34" charset="0"/>
              </a:rPr>
              <a:t>Problem Statement</a:t>
            </a:r>
          </a:p>
        </p:txBody>
      </p:sp>
      <p:sp>
        <p:nvSpPr>
          <p:cNvPr id="3" name="Content Placeholder 2">
            <a:extLst>
              <a:ext uri="{FF2B5EF4-FFF2-40B4-BE49-F238E27FC236}">
                <a16:creationId xmlns:a16="http://schemas.microsoft.com/office/drawing/2014/main" id="{F48800B3-EDBF-63BC-E40D-C6F2740C33CD}"/>
              </a:ext>
            </a:extLst>
          </p:cNvPr>
          <p:cNvSpPr>
            <a:spLocks noGrp="1"/>
          </p:cNvSpPr>
          <p:nvPr>
            <p:ph idx="1"/>
          </p:nvPr>
        </p:nvSpPr>
        <p:spPr/>
        <p:txBody>
          <a:bodyPr>
            <a:normAutofit/>
          </a:bodyPr>
          <a:lstStyle/>
          <a:p>
            <a:r>
              <a:rPr lang="en-US" sz="2000" dirty="0">
                <a:solidFill>
                  <a:schemeClr val="accent4">
                    <a:lumMod val="50000"/>
                  </a:schemeClr>
                </a:solidFill>
                <a:latin typeface="Calibri" panose="020F0502020204030204" pitchFamily="34" charset="0"/>
                <a:ea typeface="Calibri" panose="020F0502020204030204" pitchFamily="34" charset="0"/>
                <a:cs typeface="Calibri" panose="020F0502020204030204" pitchFamily="34" charset="0"/>
              </a:rPr>
              <a:t>In today's world, it's tough to keep everything organized. People use different apps for tasks, money tracking, and storing files, which can be confusing and time-consuming. Switching between apps makes things even more complicated and can make people feel stressed out and less productive. We need a simple solution that combines all these features into one easy-to-use app. This way, people can manage their tasks, track their money, and store their files all in one place, making their lives simpler and helping them stay organized.</a:t>
            </a:r>
          </a:p>
          <a:p>
            <a:endParaRPr lang="en-US" sz="2000" dirty="0">
              <a:solidFill>
                <a:schemeClr val="accent4">
                  <a:lumMod val="50000"/>
                </a:schemeClr>
              </a:solidFill>
              <a:latin typeface="Calibri" panose="020F0502020204030204" pitchFamily="34" charset="0"/>
              <a:ea typeface="Calibri" panose="020F0502020204030204" pitchFamily="34" charset="0"/>
              <a:cs typeface="Calibri" panose="020F0502020204030204" pitchFamily="34" charset="0"/>
            </a:endParaRPr>
          </a:p>
          <a:p>
            <a:endParaRPr lang="en-US" sz="2000" dirty="0">
              <a:solidFill>
                <a:schemeClr val="accent4">
                  <a:lumMod val="50000"/>
                </a:schemeClr>
              </a:solidFill>
              <a:latin typeface="Calibri" panose="020F0502020204030204" pitchFamily="34" charset="0"/>
              <a:ea typeface="Calibri" panose="020F0502020204030204" pitchFamily="34" charset="0"/>
              <a:cs typeface="Calibri" panose="020F0502020204030204" pitchFamily="34" charset="0"/>
            </a:endParaRPr>
          </a:p>
          <a:p>
            <a:endParaRPr lang="en-US" sz="2000" dirty="0">
              <a:solidFill>
                <a:schemeClr val="accent4">
                  <a:lumMod val="50000"/>
                </a:schemeClr>
              </a:solidFill>
              <a:latin typeface="Calibri" panose="020F0502020204030204" pitchFamily="34" charset="0"/>
              <a:ea typeface="Calibri" panose="020F0502020204030204" pitchFamily="34" charset="0"/>
              <a:cs typeface="Calibri" panose="020F0502020204030204" pitchFamily="34" charset="0"/>
            </a:endParaRPr>
          </a:p>
          <a:p>
            <a:endParaRPr lang="en-US" sz="2000" dirty="0">
              <a:solidFill>
                <a:schemeClr val="accent4">
                  <a:lumMod val="50000"/>
                </a:schemeClr>
              </a:solidFill>
              <a:latin typeface="Calibri" panose="020F0502020204030204" pitchFamily="34" charset="0"/>
              <a:ea typeface="Calibri" panose="020F0502020204030204" pitchFamily="34" charset="0"/>
              <a:cs typeface="Calibri" panose="020F0502020204030204" pitchFamily="34" charset="0"/>
            </a:endParaRPr>
          </a:p>
          <a:p>
            <a:endParaRPr lang="en-US" sz="2000" dirty="0">
              <a:solidFill>
                <a:schemeClr val="accent4">
                  <a:lumMod val="50000"/>
                </a:schemeClr>
              </a:solidFill>
              <a:latin typeface="Calibri" panose="020F0502020204030204" pitchFamily="34" charset="0"/>
              <a:ea typeface="Calibri" panose="020F0502020204030204" pitchFamily="34" charset="0"/>
              <a:cs typeface="Calibri" panose="020F0502020204030204" pitchFamily="34" charset="0"/>
            </a:endParaRPr>
          </a:p>
          <a:p>
            <a:endParaRPr lang="en-US" sz="2000" dirty="0">
              <a:solidFill>
                <a:schemeClr val="accent4">
                  <a:lumMod val="50000"/>
                </a:schemeClr>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312038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CB7F1-FCBF-435C-517C-9DAB29485140}"/>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13D98291-E986-6B60-155D-E13473C9A466}"/>
              </a:ext>
            </a:extLst>
          </p:cNvPr>
          <p:cNvSpPr>
            <a:spLocks noGrp="1"/>
          </p:cNvSpPr>
          <p:nvPr>
            <p:ph idx="1"/>
          </p:nvPr>
        </p:nvSpPr>
        <p:spPr/>
        <p:txBody>
          <a:bodyPr>
            <a:normAutofit fontScale="92500" lnSpcReduction="20000"/>
          </a:bodyPr>
          <a:lstStyle/>
          <a:p>
            <a:r>
              <a:rPr lang="en-US" dirty="0">
                <a:solidFill>
                  <a:schemeClr val="accent4">
                    <a:lumMod val="50000"/>
                  </a:schemeClr>
                </a:solidFill>
                <a:latin typeface="Calibri" panose="020F0502020204030204" pitchFamily="34" charset="0"/>
                <a:ea typeface="Calibri" panose="020F0502020204030204" pitchFamily="34" charset="0"/>
                <a:cs typeface="Calibri" panose="020F0502020204030204" pitchFamily="34" charset="0"/>
              </a:rPr>
              <a:t>Our approach to building the web application starts with careful planning and understanding what our users need. We talk to people, ask questions, and do research to figure out how to make the app helpful for them. We're using Angular for making the app look nice and Spring Boot for making sure everything works smoothly behind the scenes. We also use MySQL and phpMyAdmin to organize all the information people put into the app.</a:t>
            </a:r>
          </a:p>
          <a:p>
            <a:r>
              <a:rPr lang="en-US" dirty="0">
                <a:solidFill>
                  <a:schemeClr val="accent4">
                    <a:lumMod val="50000"/>
                  </a:schemeClr>
                </a:solidFill>
                <a:latin typeface="Calibri" panose="020F0502020204030204" pitchFamily="34" charset="0"/>
                <a:ea typeface="Calibri" panose="020F0502020204030204" pitchFamily="34" charset="0"/>
                <a:cs typeface="Calibri" panose="020F0502020204030204" pitchFamily="34" charset="0"/>
              </a:rPr>
              <a:t>Once we have a good plan, we start building the app. We make sure the app looks good and works well on the outside with Angular, while Spring Boot helps us handle everything inside. With MySQL and phpMyAdmin, we keep all the information safe and organized. After testing and getting feedback from users, we make any necessary changes to improve the app.</a:t>
            </a:r>
          </a:p>
        </p:txBody>
      </p:sp>
    </p:spTree>
    <p:extLst>
      <p:ext uri="{BB962C8B-B14F-4D97-AF65-F5344CB8AC3E}">
        <p14:creationId xmlns:p14="http://schemas.microsoft.com/office/powerpoint/2010/main" val="30052407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F76B4-DE66-B793-5BCE-9B8BD15920F3}"/>
              </a:ext>
            </a:extLst>
          </p:cNvPr>
          <p:cNvSpPr>
            <a:spLocks noGrp="1"/>
          </p:cNvSpPr>
          <p:nvPr>
            <p:ph type="title"/>
          </p:nvPr>
        </p:nvSpPr>
        <p:spPr/>
        <p:txBody>
          <a:bodyPr/>
          <a:lstStyle/>
          <a:p>
            <a:r>
              <a:rPr lang="en-US" dirty="0"/>
              <a:t>Technology</a:t>
            </a:r>
          </a:p>
        </p:txBody>
      </p:sp>
      <p:sp>
        <p:nvSpPr>
          <p:cNvPr id="3" name="Content Placeholder 2">
            <a:extLst>
              <a:ext uri="{FF2B5EF4-FFF2-40B4-BE49-F238E27FC236}">
                <a16:creationId xmlns:a16="http://schemas.microsoft.com/office/drawing/2014/main" id="{079CEA25-4C91-EA58-DA74-B1F6AEC54253}"/>
              </a:ext>
            </a:extLst>
          </p:cNvPr>
          <p:cNvSpPr>
            <a:spLocks noGrp="1"/>
          </p:cNvSpPr>
          <p:nvPr>
            <p:ph idx="1"/>
          </p:nvPr>
        </p:nvSpPr>
        <p:spPr/>
        <p:txBody>
          <a:bodyPr/>
          <a:lstStyle/>
          <a:p>
            <a:r>
              <a:rPr lang="en-US" b="1" dirty="0">
                <a:solidFill>
                  <a:schemeClr val="accent4">
                    <a:lumMod val="50000"/>
                  </a:schemeClr>
                </a:solidFill>
              </a:rPr>
              <a:t>Front end- Angular</a:t>
            </a:r>
          </a:p>
          <a:p>
            <a:r>
              <a:rPr lang="en-US" b="1" dirty="0">
                <a:solidFill>
                  <a:schemeClr val="accent4">
                    <a:lumMod val="50000"/>
                  </a:schemeClr>
                </a:solidFill>
              </a:rPr>
              <a:t>Back end- Spring Boot</a:t>
            </a:r>
          </a:p>
          <a:p>
            <a:r>
              <a:rPr lang="en-US" b="1" dirty="0">
                <a:solidFill>
                  <a:schemeClr val="accent4">
                    <a:lumMod val="50000"/>
                  </a:schemeClr>
                </a:solidFill>
              </a:rPr>
              <a:t>Database- </a:t>
            </a:r>
            <a:r>
              <a:rPr lang="en-US" b="1" dirty="0" err="1">
                <a:solidFill>
                  <a:schemeClr val="accent4">
                    <a:lumMod val="50000"/>
                  </a:schemeClr>
                </a:solidFill>
              </a:rPr>
              <a:t>Mysql</a:t>
            </a:r>
            <a:r>
              <a:rPr lang="en-US" b="1" dirty="0">
                <a:solidFill>
                  <a:schemeClr val="accent4">
                    <a:lumMod val="50000"/>
                  </a:schemeClr>
                </a:solidFill>
              </a:rPr>
              <a:t>(</a:t>
            </a:r>
            <a:r>
              <a:rPr lang="en-US" b="1" dirty="0" err="1">
                <a:solidFill>
                  <a:schemeClr val="accent4">
                    <a:lumMod val="50000"/>
                  </a:schemeClr>
                </a:solidFill>
              </a:rPr>
              <a:t>Php</a:t>
            </a:r>
            <a:r>
              <a:rPr lang="en-US" b="1" dirty="0">
                <a:solidFill>
                  <a:schemeClr val="accent4">
                    <a:lumMod val="50000"/>
                  </a:schemeClr>
                </a:solidFill>
              </a:rPr>
              <a:t> </a:t>
            </a:r>
            <a:r>
              <a:rPr lang="en-US" b="1" dirty="0" err="1">
                <a:solidFill>
                  <a:schemeClr val="accent4">
                    <a:lumMod val="50000"/>
                  </a:schemeClr>
                </a:solidFill>
              </a:rPr>
              <a:t>myadmin</a:t>
            </a:r>
            <a:r>
              <a:rPr lang="en-US" b="1" dirty="0">
                <a:solidFill>
                  <a:schemeClr val="accent4">
                    <a:lumMod val="50000"/>
                  </a:schemeClr>
                </a:solidFill>
              </a:rPr>
              <a:t>)</a:t>
            </a:r>
          </a:p>
          <a:p>
            <a:pPr marL="0" indent="0">
              <a:buNone/>
            </a:pPr>
            <a:endParaRPr lang="en-US" b="1" dirty="0">
              <a:solidFill>
                <a:schemeClr val="accent4">
                  <a:lumMod val="50000"/>
                </a:schemeClr>
              </a:solidFill>
            </a:endParaRPr>
          </a:p>
        </p:txBody>
      </p:sp>
      <p:pic>
        <p:nvPicPr>
          <p:cNvPr id="5" name="Picture 4">
            <a:extLst>
              <a:ext uri="{FF2B5EF4-FFF2-40B4-BE49-F238E27FC236}">
                <a16:creationId xmlns:a16="http://schemas.microsoft.com/office/drawing/2014/main" id="{E0D355AD-7573-3660-116E-20AE2085E8EA}"/>
              </a:ext>
            </a:extLst>
          </p:cNvPr>
          <p:cNvPicPr>
            <a:picLocks noChangeAspect="1"/>
          </p:cNvPicPr>
          <p:nvPr/>
        </p:nvPicPr>
        <p:blipFill>
          <a:blip r:embed="rId2"/>
          <a:stretch>
            <a:fillRect/>
          </a:stretch>
        </p:blipFill>
        <p:spPr>
          <a:xfrm>
            <a:off x="1135175" y="4153529"/>
            <a:ext cx="3236540" cy="1722339"/>
          </a:xfrm>
          <a:prstGeom prst="rect">
            <a:avLst/>
          </a:prstGeom>
        </p:spPr>
      </p:pic>
      <p:pic>
        <p:nvPicPr>
          <p:cNvPr id="7" name="Picture 6">
            <a:extLst>
              <a:ext uri="{FF2B5EF4-FFF2-40B4-BE49-F238E27FC236}">
                <a16:creationId xmlns:a16="http://schemas.microsoft.com/office/drawing/2014/main" id="{74031D4D-1D19-9255-CCB0-F3C7E5FADA3D}"/>
              </a:ext>
            </a:extLst>
          </p:cNvPr>
          <p:cNvPicPr>
            <a:picLocks noChangeAspect="1"/>
          </p:cNvPicPr>
          <p:nvPr/>
        </p:nvPicPr>
        <p:blipFill>
          <a:blip r:embed="rId3"/>
          <a:stretch>
            <a:fillRect/>
          </a:stretch>
        </p:blipFill>
        <p:spPr>
          <a:xfrm>
            <a:off x="4531941" y="4153529"/>
            <a:ext cx="3215919" cy="1691787"/>
          </a:xfrm>
          <a:prstGeom prst="rect">
            <a:avLst/>
          </a:prstGeom>
        </p:spPr>
      </p:pic>
      <p:pic>
        <p:nvPicPr>
          <p:cNvPr id="9" name="Picture 8">
            <a:extLst>
              <a:ext uri="{FF2B5EF4-FFF2-40B4-BE49-F238E27FC236}">
                <a16:creationId xmlns:a16="http://schemas.microsoft.com/office/drawing/2014/main" id="{FF4C9ADD-9111-A31C-7410-DD4D5E91B402}"/>
              </a:ext>
            </a:extLst>
          </p:cNvPr>
          <p:cNvPicPr>
            <a:picLocks noChangeAspect="1"/>
          </p:cNvPicPr>
          <p:nvPr/>
        </p:nvPicPr>
        <p:blipFill>
          <a:blip r:embed="rId4"/>
          <a:stretch>
            <a:fillRect/>
          </a:stretch>
        </p:blipFill>
        <p:spPr>
          <a:xfrm>
            <a:off x="8107547" y="4130875"/>
            <a:ext cx="3063505" cy="1661304"/>
          </a:xfrm>
          <a:prstGeom prst="rect">
            <a:avLst/>
          </a:prstGeom>
        </p:spPr>
      </p:pic>
    </p:spTree>
    <p:extLst>
      <p:ext uri="{BB962C8B-B14F-4D97-AF65-F5344CB8AC3E}">
        <p14:creationId xmlns:p14="http://schemas.microsoft.com/office/powerpoint/2010/main" val="28003853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3FEFD-1249-743A-042F-0F764322FFA8}"/>
              </a:ext>
            </a:extLst>
          </p:cNvPr>
          <p:cNvSpPr>
            <a:spLocks noGrp="1"/>
          </p:cNvSpPr>
          <p:nvPr>
            <p:ph type="title"/>
          </p:nvPr>
        </p:nvSpPr>
        <p:spPr>
          <a:xfrm>
            <a:off x="1295401" y="838696"/>
            <a:ext cx="9601196" cy="1303867"/>
          </a:xfrm>
        </p:spPr>
        <p:txBody>
          <a:bodyPr/>
          <a:lstStyle/>
          <a:p>
            <a:r>
              <a:rPr lang="en-US" dirty="0">
                <a:solidFill>
                  <a:schemeClr val="accent4">
                    <a:lumMod val="50000"/>
                  </a:schemeClr>
                </a:solidFill>
              </a:rPr>
              <a:t>Experiments</a:t>
            </a:r>
          </a:p>
        </p:txBody>
      </p:sp>
      <p:sp>
        <p:nvSpPr>
          <p:cNvPr id="3" name="Content Placeholder 2">
            <a:extLst>
              <a:ext uri="{FF2B5EF4-FFF2-40B4-BE49-F238E27FC236}">
                <a16:creationId xmlns:a16="http://schemas.microsoft.com/office/drawing/2014/main" id="{C7355C11-6C66-0A2D-B277-C317B2BF6C8C}"/>
              </a:ext>
            </a:extLst>
          </p:cNvPr>
          <p:cNvSpPr>
            <a:spLocks noGrp="1"/>
          </p:cNvSpPr>
          <p:nvPr>
            <p:ph idx="1"/>
          </p:nvPr>
        </p:nvSpPr>
        <p:spPr>
          <a:xfrm>
            <a:off x="1295401" y="2556932"/>
            <a:ext cx="9601196" cy="3462372"/>
          </a:xfrm>
        </p:spPr>
        <p:txBody>
          <a:bodyPr>
            <a:noAutofit/>
          </a:bodyPr>
          <a:lstStyle/>
          <a:p>
            <a:pPr marL="0" indent="0">
              <a:buNone/>
            </a:pPr>
            <a:r>
              <a:rPr lang="en-US" sz="1800" dirty="0">
                <a:solidFill>
                  <a:schemeClr val="accent4">
                    <a:lumMod val="50000"/>
                  </a:schemeClr>
                </a:solidFill>
              </a:rPr>
              <a:t>Enhancing App Features Based on User Feedback</a:t>
            </a:r>
          </a:p>
          <a:p>
            <a:r>
              <a:rPr lang="en-US" sz="1800" dirty="0">
                <a:solidFill>
                  <a:schemeClr val="accent4">
                    <a:lumMod val="50000"/>
                  </a:schemeClr>
                </a:solidFill>
              </a:rPr>
              <a:t>Gathering feedback from both the poster presentation and classmates who have used the app provides valuable insights into areas for improvement. By organizing and analyzing this feedback, common themes and recurring issues can be identified, forming the basis for prioritizing enhancements. Through this process, critical feedback points with the greatest impact on user experience are determined and targeted for improvement, ensuring that resources are allocated effectively.</a:t>
            </a:r>
          </a:p>
          <a:p>
            <a:r>
              <a:rPr lang="en-US" sz="1800" dirty="0">
                <a:solidFill>
                  <a:schemeClr val="accent4">
                    <a:lumMod val="50000"/>
                  </a:schemeClr>
                </a:solidFill>
              </a:rPr>
              <a:t>Taking an iterative design approach allows for focused improvements to be made to specific features of the app. By implementing changes incrementally and testing them with a smaller group of users, the effectiveness of these enhancements can be assessed more efficiently. This approach also facilitates validation of improvements through additional feedback gathering, enabling iterative refinement until the desired user experience is achieved.</a:t>
            </a:r>
          </a:p>
          <a:p>
            <a:endParaRPr lang="en-US" sz="1800" dirty="0">
              <a:solidFill>
                <a:schemeClr val="accent4">
                  <a:lumMod val="50000"/>
                </a:schemeClr>
              </a:solidFill>
            </a:endParaRPr>
          </a:p>
        </p:txBody>
      </p:sp>
    </p:spTree>
    <p:extLst>
      <p:ext uri="{BB962C8B-B14F-4D97-AF65-F5344CB8AC3E}">
        <p14:creationId xmlns:p14="http://schemas.microsoft.com/office/powerpoint/2010/main" val="676057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D3D31-215F-E438-F8C2-28F8A08CCC5F}"/>
              </a:ext>
            </a:extLst>
          </p:cNvPr>
          <p:cNvSpPr>
            <a:spLocks noGrp="1"/>
          </p:cNvSpPr>
          <p:nvPr>
            <p:ph type="title"/>
          </p:nvPr>
        </p:nvSpPr>
        <p:spPr/>
        <p:txBody>
          <a:bodyPr/>
          <a:lstStyle/>
          <a:p>
            <a:r>
              <a:rPr lang="en-US" dirty="0"/>
              <a:t>Experiments</a:t>
            </a:r>
          </a:p>
        </p:txBody>
      </p:sp>
      <p:sp>
        <p:nvSpPr>
          <p:cNvPr id="3" name="Content Placeholder 2">
            <a:extLst>
              <a:ext uri="{FF2B5EF4-FFF2-40B4-BE49-F238E27FC236}">
                <a16:creationId xmlns:a16="http://schemas.microsoft.com/office/drawing/2014/main" id="{F158BF90-2C01-FAE8-30AD-FA9415A34D0B}"/>
              </a:ext>
            </a:extLst>
          </p:cNvPr>
          <p:cNvSpPr>
            <a:spLocks noGrp="1"/>
          </p:cNvSpPr>
          <p:nvPr>
            <p:ph idx="1"/>
          </p:nvPr>
        </p:nvSpPr>
        <p:spPr/>
        <p:txBody>
          <a:bodyPr/>
          <a:lstStyle/>
          <a:p>
            <a:endParaRPr lang="en-US" sz="2400" dirty="0">
              <a:solidFill>
                <a:schemeClr val="accent4">
                  <a:lumMod val="50000"/>
                </a:schemeClr>
              </a:solidFill>
            </a:endParaRPr>
          </a:p>
          <a:p>
            <a:r>
              <a:rPr lang="en-US" sz="2000" dirty="0">
                <a:solidFill>
                  <a:schemeClr val="accent4">
                    <a:lumMod val="50000"/>
                  </a:schemeClr>
                </a:solidFill>
              </a:rPr>
              <a:t>Throughout the improvement process, maintaining a user-centric focus is paramount. By keeping user needs and preferences at the forefront of the design process, proposed enhancements are aligned with the overarching goals of the app. This ensures that improvements not only address identified issues but also contribute to enhancing the overall user experience, resulting in a more effective and user-friendly solution.</a:t>
            </a:r>
          </a:p>
          <a:p>
            <a:endParaRPr lang="en-US" dirty="0"/>
          </a:p>
        </p:txBody>
      </p:sp>
    </p:spTree>
    <p:extLst>
      <p:ext uri="{BB962C8B-B14F-4D97-AF65-F5344CB8AC3E}">
        <p14:creationId xmlns:p14="http://schemas.microsoft.com/office/powerpoint/2010/main" val="25401682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D7EA875-A919-1F2D-896E-7FD2A944AF95}"/>
              </a:ext>
            </a:extLst>
          </p:cNvPr>
          <p:cNvPicPr>
            <a:picLocks noChangeAspect="1"/>
          </p:cNvPicPr>
          <p:nvPr/>
        </p:nvPicPr>
        <p:blipFill>
          <a:blip r:embed="rId2"/>
          <a:stretch>
            <a:fillRect/>
          </a:stretch>
        </p:blipFill>
        <p:spPr>
          <a:xfrm>
            <a:off x="1085851" y="1168412"/>
            <a:ext cx="7419974" cy="4521175"/>
          </a:xfrm>
          <a:prstGeom prst="rect">
            <a:avLst/>
          </a:prstGeom>
        </p:spPr>
      </p:pic>
    </p:spTree>
    <p:extLst>
      <p:ext uri="{BB962C8B-B14F-4D97-AF65-F5344CB8AC3E}">
        <p14:creationId xmlns:p14="http://schemas.microsoft.com/office/powerpoint/2010/main" val="2829953501"/>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834</TotalTime>
  <Words>1067</Words>
  <Application>Microsoft Office PowerPoint</Application>
  <PresentationFormat>Widescreen</PresentationFormat>
  <Paragraphs>42</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Garamond</vt:lpstr>
      <vt:lpstr>Söhne</vt:lpstr>
      <vt:lpstr>Organic</vt:lpstr>
      <vt:lpstr>Holistic Web Application</vt:lpstr>
      <vt:lpstr>Introduction</vt:lpstr>
      <vt:lpstr>Project Background</vt:lpstr>
      <vt:lpstr>Problem Statement</vt:lpstr>
      <vt:lpstr>Methodology</vt:lpstr>
      <vt:lpstr>Technology</vt:lpstr>
      <vt:lpstr>Experiments</vt:lpstr>
      <vt:lpstr>Experiments</vt:lpstr>
      <vt:lpstr>PowerPoint Presentation</vt:lpstr>
      <vt:lpstr>PowerPoint Presentation</vt:lpstr>
      <vt:lpstr>PowerPoint Presentation</vt:lpstr>
      <vt:lpstr>Discussion</vt:lpstr>
      <vt:lpstr>Conclusion</vt:lpstr>
      <vt:lpstr>Team member Contribution</vt:lpstr>
      <vt:lpstr>PowerPoint Presentation</vt:lpstr>
      <vt:lpstr>Sai Lokesh Vunnam</vt:lpstr>
      <vt:lpstr>PowerPoint Presentation</vt:lpstr>
      <vt:lpstr>Thanuj Reddy Chamakura</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Holistic Web Application</dc:title>
  <dc:creator>Thanuj Reddy Chamakura</dc:creator>
  <cp:lastModifiedBy>Thanuj Reddy Chamakura</cp:lastModifiedBy>
  <cp:revision>1</cp:revision>
  <dcterms:created xsi:type="dcterms:W3CDTF">2024-04-16T13:11:39Z</dcterms:created>
  <dcterms:modified xsi:type="dcterms:W3CDTF">2024-04-17T03:05:59Z</dcterms:modified>
</cp:coreProperties>
</file>