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270E71A-AD5B-4D49-8CF3-7276C3D4C0D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4C6E54A-C068-41CE-B204-D43977ACC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08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E71A-AD5B-4D49-8CF3-7276C3D4C0D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6E54A-C068-41CE-B204-D43977ACC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E71A-AD5B-4D49-8CF3-7276C3D4C0D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6E54A-C068-41CE-B204-D43977ACC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E71A-AD5B-4D49-8CF3-7276C3D4C0D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6E54A-C068-41CE-B204-D43977ACC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2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270E71A-AD5B-4D49-8CF3-7276C3D4C0D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fld id="{D4C6E54A-C068-41CE-B204-D43977ACC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50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E71A-AD5B-4D49-8CF3-7276C3D4C0D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6E54A-C068-41CE-B204-D43977ACC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3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E71A-AD5B-4D49-8CF3-7276C3D4C0D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6E54A-C068-41CE-B204-D43977ACC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51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E71A-AD5B-4D49-8CF3-7276C3D4C0D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6E54A-C068-41CE-B204-D43977ACC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18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E71A-AD5B-4D49-8CF3-7276C3D4C0D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6E54A-C068-41CE-B204-D43977ACC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9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E71A-AD5B-4D49-8CF3-7276C3D4C0D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4C6E54A-C068-41CE-B204-D43977ACCD3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29451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270E71A-AD5B-4D49-8CF3-7276C3D4C0D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4C6E54A-C068-41CE-B204-D43977ACCD3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463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270E71A-AD5B-4D49-8CF3-7276C3D4C0D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4C6E54A-C068-41CE-B204-D43977ACC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4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980" y="990600"/>
            <a:ext cx="6801440" cy="2590800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Case-Study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3252" y="4509641"/>
            <a:ext cx="6803136" cy="502920"/>
          </a:xfrm>
        </p:spPr>
        <p:txBody>
          <a:bodyPr>
            <a:noAutofit/>
          </a:bodyPr>
          <a:lstStyle/>
          <a:p>
            <a:pPr algn="r"/>
            <a:r>
              <a:rPr lang="en-US" sz="1800" b="1" dirty="0">
                <a:solidFill>
                  <a:srgbClr val="FFC000"/>
                </a:solidFill>
              </a:rPr>
              <a:t>AIM: </a:t>
            </a:r>
            <a:r>
              <a:rPr lang="en-US" sz="1800" b="1" dirty="0">
                <a:solidFill>
                  <a:srgbClr val="FFC000"/>
                </a:solidFill>
              </a:rPr>
              <a:t>Predict cancer mortality rates for US counties</a:t>
            </a:r>
            <a:r>
              <a:rPr lang="en-US" sz="1800" dirty="0">
                <a:solidFill>
                  <a:srgbClr val="FFFF00"/>
                </a:solidFill>
              </a:rPr>
              <a:t>.</a:t>
            </a:r>
            <a:endParaRPr lang="en-US" sz="1800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7220" y="2704237"/>
            <a:ext cx="73152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18BCS6189</a:t>
            </a:r>
          </a:p>
          <a:p>
            <a:pPr algn="ctr"/>
            <a:r>
              <a:rPr 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 Thanuj </a:t>
            </a:r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</a:t>
            </a:r>
            <a:r>
              <a:rPr 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eddy</a:t>
            </a:r>
          </a:p>
          <a:p>
            <a:pPr algn="ctr"/>
            <a:endParaRPr lang="en-US" b="1" spc="8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118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Making </a:t>
            </a:r>
            <a:r>
              <a:rPr lang="en-US" dirty="0" smtClean="0">
                <a:solidFill>
                  <a:schemeClr val="accent2"/>
                </a:solidFill>
              </a:rPr>
              <a:t>Prediction Using our Final Model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1828799"/>
            <a:ext cx="8540750" cy="4343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5065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15638"/>
            <a:ext cx="7680960" cy="13716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Model </a:t>
            </a:r>
            <a:r>
              <a:rPr lang="en-US" dirty="0" smtClean="0">
                <a:solidFill>
                  <a:schemeClr val="accent2"/>
                </a:solidFill>
              </a:rPr>
              <a:t>Evaluation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1" y="1478002"/>
            <a:ext cx="7370560" cy="455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9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73182"/>
            <a:ext cx="7680960" cy="1371600"/>
          </a:xfrm>
        </p:spPr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Results</a:t>
            </a:r>
            <a:endParaRPr lang="en-IN" b="1" dirty="0">
              <a:solidFill>
                <a:schemeClr val="accent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" t="6571" r="34831" b="16025"/>
          <a:stretch/>
        </p:blipFill>
        <p:spPr>
          <a:xfrm>
            <a:off x="1219199" y="1524000"/>
            <a:ext cx="6734175" cy="4565542"/>
          </a:xfrm>
        </p:spPr>
      </p:pic>
    </p:spTree>
    <p:extLst>
      <p:ext uri="{BB962C8B-B14F-4D97-AF65-F5344CB8AC3E}">
        <p14:creationId xmlns:p14="http://schemas.microsoft.com/office/powerpoint/2010/main" val="2843050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985" y="152400"/>
            <a:ext cx="7680960" cy="1371600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Problem Solving Methodology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524000"/>
            <a:ext cx="7620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Loading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Cleaning data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Definitions for Plotting.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Correction 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Data And Visualizing the data.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model.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Residual 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of the train data.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r>
              <a:rPr lang="en-US" sz="2800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RESULTS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7089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107" y="304800"/>
            <a:ext cx="7680960" cy="1371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Data </a:t>
            </a:r>
            <a:r>
              <a:rPr lang="en-US" dirty="0" smtClean="0">
                <a:solidFill>
                  <a:schemeClr val="accent2"/>
                </a:solidFill>
              </a:rPr>
              <a:t>Loading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*As </a:t>
            </a:r>
            <a:r>
              <a:rPr lang="en-US" dirty="0" smtClean="0"/>
              <a:t>we load the data from csv file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0" t="23553" r="12119" b="6950"/>
          <a:stretch/>
        </p:blipFill>
        <p:spPr bwMode="auto">
          <a:xfrm>
            <a:off x="304800" y="1981200"/>
            <a:ext cx="8153400" cy="4348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5505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Cleaning 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D</a:t>
            </a:r>
            <a:r>
              <a:rPr lang="en-US" b="1" dirty="0" smtClean="0">
                <a:solidFill>
                  <a:schemeClr val="accent2"/>
                </a:solidFill>
              </a:rPr>
              <a:t>ata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229600" cy="4906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Using isnull (return boolean value)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And isnull().sum()(return count of null value in data)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82" y="2057400"/>
            <a:ext cx="592455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721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" y="228600"/>
            <a:ext cx="7680960" cy="1371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Visualizing </a:t>
            </a:r>
            <a:r>
              <a:rPr lang="en-US" dirty="0" smtClean="0">
                <a:solidFill>
                  <a:schemeClr val="accent2"/>
                </a:solidFill>
              </a:rPr>
              <a:t>the </a:t>
            </a:r>
            <a:r>
              <a:rPr lang="en-US" dirty="0" smtClean="0">
                <a:solidFill>
                  <a:schemeClr val="accent2"/>
                </a:solidFill>
              </a:rPr>
              <a:t>data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sz="2400" dirty="0"/>
              <a:t>Let's now </a:t>
            </a:r>
            <a:r>
              <a:rPr lang="en-US" sz="2400" dirty="0" smtClean="0"/>
              <a:t>visualize </a:t>
            </a:r>
            <a:r>
              <a:rPr lang="en-US" sz="2400" dirty="0"/>
              <a:t>our data using seaborn. We'll first make a heatmap of all the variables present to </a:t>
            </a:r>
            <a:r>
              <a:rPr lang="en-US" sz="2400" dirty="0" smtClean="0"/>
              <a:t>visualize </a:t>
            </a:r>
            <a:r>
              <a:rPr lang="en-US" sz="2400" dirty="0" smtClean="0"/>
              <a:t>which variables </a:t>
            </a:r>
            <a:r>
              <a:rPr lang="en-US" sz="2400" dirty="0"/>
              <a:t>are most correlated to death rate</a:t>
            </a:r>
            <a:r>
              <a:rPr lang="en-US" dirty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90800"/>
            <a:ext cx="8477250" cy="384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2911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Checking the target variable with other variable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429" y="1905000"/>
            <a:ext cx="7424189" cy="455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15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Splitting </a:t>
            </a:r>
            <a:r>
              <a:rPr lang="en-US" b="1" dirty="0" smtClean="0">
                <a:solidFill>
                  <a:schemeClr val="accent2"/>
                </a:solidFill>
              </a:rPr>
              <a:t>the data into training and testing dataset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043" y="2103438"/>
            <a:ext cx="7811794" cy="406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89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7680960" cy="13716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Building </a:t>
            </a:r>
            <a:r>
              <a:rPr lang="en-US" dirty="0" smtClean="0">
                <a:solidFill>
                  <a:schemeClr val="accent2"/>
                </a:solidFill>
              </a:rPr>
              <a:t>A LINEAR MODEL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2057400"/>
            <a:ext cx="8331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1659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04" y="304800"/>
            <a:ext cx="768096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Residual Analysis of the train data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277" y="2103438"/>
            <a:ext cx="6763447" cy="393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00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102</TotalTime>
  <Words>142</Words>
  <Application>Microsoft Office PowerPoint</Application>
  <PresentationFormat>On-screen Show (4:3)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Garamond</vt:lpstr>
      <vt:lpstr>Wingdings</vt:lpstr>
      <vt:lpstr>Savon</vt:lpstr>
      <vt:lpstr> Case-Study </vt:lpstr>
      <vt:lpstr>Problem Solving Methodology</vt:lpstr>
      <vt:lpstr>Data Loading   *As we load the data from csv file</vt:lpstr>
      <vt:lpstr> Cleaning  Data </vt:lpstr>
      <vt:lpstr>Visualizing the data  </vt:lpstr>
      <vt:lpstr>Checking the target variable with other variable</vt:lpstr>
      <vt:lpstr>Splitting the data into training and testing dataset</vt:lpstr>
      <vt:lpstr>Building A LINEAR MODEL</vt:lpstr>
      <vt:lpstr> Residual Analysis of the train data</vt:lpstr>
      <vt:lpstr>Making Prediction Using our Final Model</vt:lpstr>
      <vt:lpstr>Model Evaluation</vt:lpstr>
      <vt:lpstr>Results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Case-Study Name-Raghav Class-Ai ml 1 Roll no-18bcs6090</dc:title>
  <dc:creator>HP</dc:creator>
  <cp:lastModifiedBy>thanuj</cp:lastModifiedBy>
  <cp:revision>9</cp:revision>
  <dcterms:created xsi:type="dcterms:W3CDTF">2020-08-11T17:24:53Z</dcterms:created>
  <dcterms:modified xsi:type="dcterms:W3CDTF">2020-08-21T16:03:29Z</dcterms:modified>
</cp:coreProperties>
</file>