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7" r:id="rId4"/>
    <p:sldMasterId id="2147483688" r:id="rId5"/>
    <p:sldMasterId id="214748368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y="6858000" cx="12192000"/>
  <p:notesSz cx="6858000" cy="9144000"/>
  <p:embeddedFontLst>
    <p:embeddedFont>
      <p:font typeface="Raleway Thin"/>
      <p:bold r:id="rId25"/>
      <p:boldItalic r:id="rId26"/>
    </p:embeddedFont>
    <p:embeddedFont>
      <p:font typeface="Arial Black"/>
      <p:regular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font" Target="fonts/RalewayThin-boldItalic.fntdata"/><Relationship Id="rId25" Type="http://schemas.openxmlformats.org/officeDocument/2006/relationships/font" Target="fonts/RalewayThin-bold.fntdata"/><Relationship Id="rId27" Type="http://schemas.openxmlformats.org/officeDocument/2006/relationships/font" Target="fonts/ArialBlack-regular.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d48a296c7e_3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d48a296c7e_3_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2" name="Google Shape;342;gd48a296c7e_3_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d48a296c7e_3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d48a296c7e_3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0" name="Google Shape;350;gd48a296c7e_3_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d48a296c7e_4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d48a296c7e_4_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7" name="Google Shape;357;gd48a296c7e_4_1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d48a296c7e_4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d48a296c7e_4_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5" name="Google Shape;365;gd48a296c7e_4_1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1" name="Google Shape;37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8" name="Google Shape;37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5" name="Google Shape;38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1b1315b14e5642d4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1b1315b14e5642d4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3" name="Google Shape;393;g1b1315b14e5642d4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d48a296c7e_0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d48a296c7e_0_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gd48a296c7e_0_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d48a296c7e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d48a296c7e_0_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gd48a296c7e_0_1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jp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jp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 name="Google Shape;17;p2"/>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8" name="Google Shape;18;p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4" name="Google Shape;74;p11"/>
          <p:cNvSpPr txBox="1"/>
          <p:nvPr>
            <p:ph idx="1" type="body"/>
          </p:nvPr>
        </p:nvSpPr>
        <p:spPr>
          <a:xfrm rot="5400000">
            <a:off x="3920400" y="-1256575"/>
            <a:ext cx="4351200" cy="10515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00" y="1956625"/>
            <a:ext cx="5811900" cy="26289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0" name="Google Shape;80;p12"/>
          <p:cNvSpPr txBox="1"/>
          <p:nvPr>
            <p:ph idx="1" type="body"/>
          </p:nvPr>
        </p:nvSpPr>
        <p:spPr>
          <a:xfrm rot="5400000">
            <a:off x="1799400" y="-596075"/>
            <a:ext cx="5811900" cy="77343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Титульный слайд">
  <p:cSld name="1_Титульный слайд">
    <p:spTree>
      <p:nvGrpSpPr>
        <p:cNvPr id="84" name="Shape 84"/>
        <p:cNvGrpSpPr/>
        <p:nvPr/>
      </p:nvGrpSpPr>
      <p:grpSpPr>
        <a:xfrm>
          <a:off x="0" y="0"/>
          <a:ext cx="0" cy="0"/>
          <a:chOff x="0" y="0"/>
          <a:chExt cx="0" cy="0"/>
        </a:xfrm>
      </p:grpSpPr>
      <p:sp>
        <p:nvSpPr>
          <p:cNvPr id="85" name="Google Shape;85;p13"/>
          <p:cNvSpPr/>
          <p:nvPr/>
        </p:nvSpPr>
        <p:spPr>
          <a:xfrm>
            <a:off x="-19050" y="1905000"/>
            <a:ext cx="12211200" cy="49530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6" name="Google Shape;86;p13"/>
          <p:cNvSpPr/>
          <p:nvPr/>
        </p:nvSpPr>
        <p:spPr>
          <a:xfrm>
            <a:off x="-19050" y="0"/>
            <a:ext cx="12211050" cy="4438650"/>
          </a:xfrm>
          <a:custGeom>
            <a:rect b="b" l="l" r="r" t="t"/>
            <a:pathLst>
              <a:path extrusionOk="0" h="4438650" w="12211050">
                <a:moveTo>
                  <a:pt x="19050" y="0"/>
                </a:moveTo>
                <a:lnTo>
                  <a:pt x="12211050" y="0"/>
                </a:lnTo>
                <a:lnTo>
                  <a:pt x="12211050" y="4438650"/>
                </a:lnTo>
                <a:lnTo>
                  <a:pt x="0" y="3219450"/>
                </a:lnTo>
                <a:lnTo>
                  <a:pt x="19050" y="0"/>
                </a:lnTo>
                <a:close/>
              </a:path>
            </a:pathLst>
          </a:custGeom>
          <a:solidFill>
            <a:srgbClr val="17161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7" name="Google Shape;87;p13"/>
          <p:cNvSpPr/>
          <p:nvPr/>
        </p:nvSpPr>
        <p:spPr>
          <a:xfrm>
            <a:off x="1085850" y="1009650"/>
            <a:ext cx="10020300" cy="52389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8" name="Google Shape;88;p13"/>
          <p:cNvSpPr/>
          <p:nvPr>
            <p:ph idx="2" type="pic"/>
          </p:nvPr>
        </p:nvSpPr>
        <p:spPr>
          <a:xfrm>
            <a:off x="1847850" y="2819400"/>
            <a:ext cx="8496300" cy="28002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5" name="Shape 95"/>
        <p:cNvGrpSpPr/>
        <p:nvPr/>
      </p:nvGrpSpPr>
      <p:grpSpPr>
        <a:xfrm>
          <a:off x="0" y="0"/>
          <a:ext cx="0" cy="0"/>
          <a:chOff x="0" y="0"/>
          <a:chExt cx="0" cy="0"/>
        </a:xfrm>
      </p:grpSpPr>
      <p:sp>
        <p:nvSpPr>
          <p:cNvPr id="96" name="Google Shape;96;p15"/>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rmAutofit/>
          </a:bodyPr>
          <a:lstStyle>
            <a:lvl1pPr lvl="0" rtl="0" algn="ctr">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7" name="Google Shape;97;p15"/>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lvl1pPr lvl="0" rtl="0" algn="ctr">
              <a:lnSpc>
                <a:spcPct val="90000"/>
              </a:lnSpc>
              <a:spcBef>
                <a:spcPts val="1000"/>
              </a:spcBef>
              <a:spcAft>
                <a:spcPts val="0"/>
              </a:spcAft>
              <a:buClr>
                <a:schemeClr val="dk1"/>
              </a:buClr>
              <a:buSzPts val="2400"/>
              <a:buNone/>
              <a:defRPr sz="2400"/>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98" name="Google Shape;98;p1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9" name="Google Shape;99;p1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0" name="Google Shape;100;p1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01" name="Shape 101"/>
        <p:cNvGrpSpPr/>
        <p:nvPr/>
      </p:nvGrpSpPr>
      <p:grpSpPr>
        <a:xfrm>
          <a:off x="0" y="0"/>
          <a:ext cx="0" cy="0"/>
          <a:chOff x="0" y="0"/>
          <a:chExt cx="0" cy="0"/>
        </a:xfrm>
      </p:grpSpPr>
      <p:sp>
        <p:nvSpPr>
          <p:cNvPr id="102" name="Google Shape;102;p1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3" name="Google Shape;103;p1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04" name="Google Shape;104;p1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5" name="Google Shape;105;p1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6" name="Google Shape;106;p1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7" name="Shape 107"/>
        <p:cNvGrpSpPr/>
        <p:nvPr/>
      </p:nvGrpSpPr>
      <p:grpSpPr>
        <a:xfrm>
          <a:off x="0" y="0"/>
          <a:ext cx="0" cy="0"/>
          <a:chOff x="0" y="0"/>
          <a:chExt cx="0" cy="0"/>
        </a:xfrm>
      </p:grpSpPr>
      <p:sp>
        <p:nvSpPr>
          <p:cNvPr id="108" name="Google Shape;108;p17"/>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9" name="Google Shape;109;p17"/>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rgbClr val="888888"/>
              </a:buClr>
              <a:buSzPts val="2400"/>
              <a:buNone/>
              <a:defRPr sz="2400">
                <a:solidFill>
                  <a:srgbClr val="888888"/>
                </a:solidFill>
              </a:defRPr>
            </a:lvl1pPr>
            <a:lvl2pPr indent="-228600" lvl="1" marL="914400" rtl="0" algn="l">
              <a:lnSpc>
                <a:spcPct val="90000"/>
              </a:lnSpc>
              <a:spcBef>
                <a:spcPts val="500"/>
              </a:spcBef>
              <a:spcAft>
                <a:spcPts val="0"/>
              </a:spcAft>
              <a:buClr>
                <a:srgbClr val="888888"/>
              </a:buClr>
              <a:buSzPts val="2000"/>
              <a:buNone/>
              <a:defRPr sz="2000">
                <a:solidFill>
                  <a:srgbClr val="888888"/>
                </a:solidFill>
              </a:defRPr>
            </a:lvl2pPr>
            <a:lvl3pPr indent="-228600" lvl="2" marL="1371600" rtl="0" algn="l">
              <a:lnSpc>
                <a:spcPct val="90000"/>
              </a:lnSpc>
              <a:spcBef>
                <a:spcPts val="500"/>
              </a:spcBef>
              <a:spcAft>
                <a:spcPts val="0"/>
              </a:spcAft>
              <a:buClr>
                <a:srgbClr val="888888"/>
              </a:buClr>
              <a:buSzPts val="1800"/>
              <a:buNone/>
              <a:defRPr sz="1800">
                <a:solidFill>
                  <a:srgbClr val="888888"/>
                </a:solidFill>
              </a:defRPr>
            </a:lvl3pPr>
            <a:lvl4pPr indent="-228600" lvl="3" marL="1828800" rtl="0" algn="l">
              <a:lnSpc>
                <a:spcPct val="90000"/>
              </a:lnSpc>
              <a:spcBef>
                <a:spcPts val="500"/>
              </a:spcBef>
              <a:spcAft>
                <a:spcPts val="0"/>
              </a:spcAft>
              <a:buClr>
                <a:srgbClr val="888888"/>
              </a:buClr>
              <a:buSzPts val="1600"/>
              <a:buNone/>
              <a:defRPr sz="1600">
                <a:solidFill>
                  <a:srgbClr val="888888"/>
                </a:solidFill>
              </a:defRPr>
            </a:lvl4pPr>
            <a:lvl5pPr indent="-228600" lvl="4" marL="2286000" rtl="0" algn="l">
              <a:lnSpc>
                <a:spcPct val="90000"/>
              </a:lnSpc>
              <a:spcBef>
                <a:spcPts val="500"/>
              </a:spcBef>
              <a:spcAft>
                <a:spcPts val="0"/>
              </a:spcAft>
              <a:buClr>
                <a:srgbClr val="888888"/>
              </a:buClr>
              <a:buSzPts val="1600"/>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sp>
        <p:nvSpPr>
          <p:cNvPr id="110" name="Google Shape;110;p1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1" name="Google Shape;111;p1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2" name="Google Shape;112;p1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13" name="Shape 113"/>
        <p:cNvGrpSpPr/>
        <p:nvPr/>
      </p:nvGrpSpPr>
      <p:grpSpPr>
        <a:xfrm>
          <a:off x="0" y="0"/>
          <a:ext cx="0" cy="0"/>
          <a:chOff x="0" y="0"/>
          <a:chExt cx="0" cy="0"/>
        </a:xfrm>
      </p:grpSpPr>
      <p:sp>
        <p:nvSpPr>
          <p:cNvPr id="114" name="Google Shape;114;p1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5" name="Google Shape;115;p18"/>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16" name="Google Shape;116;p18"/>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17" name="Google Shape;117;p1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8" name="Google Shape;118;p1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9" name="Google Shape;119;p1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20" name="Shape 120"/>
        <p:cNvGrpSpPr/>
        <p:nvPr/>
      </p:nvGrpSpPr>
      <p:grpSpPr>
        <a:xfrm>
          <a:off x="0" y="0"/>
          <a:ext cx="0" cy="0"/>
          <a:chOff x="0" y="0"/>
          <a:chExt cx="0" cy="0"/>
        </a:xfrm>
      </p:grpSpPr>
      <p:sp>
        <p:nvSpPr>
          <p:cNvPr id="121" name="Google Shape;121;p19"/>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2" name="Google Shape;122;p19"/>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123" name="Google Shape;123;p19"/>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24" name="Google Shape;124;p19"/>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125" name="Google Shape;125;p19"/>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26" name="Google Shape;126;p1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7" name="Google Shape;127;p1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8" name="Google Shape;128;p1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9" name="Shape 129"/>
        <p:cNvGrpSpPr/>
        <p:nvPr/>
      </p:nvGrpSpPr>
      <p:grpSpPr>
        <a:xfrm>
          <a:off x="0" y="0"/>
          <a:ext cx="0" cy="0"/>
          <a:chOff x="0" y="0"/>
          <a:chExt cx="0" cy="0"/>
        </a:xfrm>
      </p:grpSpPr>
      <p:sp>
        <p:nvSpPr>
          <p:cNvPr id="130" name="Google Shape;130;p2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1" name="Google Shape;131;p2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2" name="Google Shape;132;p2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3" name="Google Shape;133;p2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4" name="Shape 134"/>
        <p:cNvGrpSpPr/>
        <p:nvPr/>
      </p:nvGrpSpPr>
      <p:grpSpPr>
        <a:xfrm>
          <a:off x="0" y="0"/>
          <a:ext cx="0" cy="0"/>
          <a:chOff x="0" y="0"/>
          <a:chExt cx="0" cy="0"/>
        </a:xfrm>
      </p:grpSpPr>
      <p:sp>
        <p:nvSpPr>
          <p:cNvPr id="135" name="Google Shape;135;p2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6" name="Google Shape;136;p2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7" name="Google Shape;137;p2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3"/>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rmAutofit/>
          </a:bodyPr>
          <a:lstStyle>
            <a:lvl1pPr lvl="0" rtl="0" algn="ctr">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 name="Google Shape;23;p3"/>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lvl1pPr lvl="0" rtl="0" algn="ctr">
              <a:lnSpc>
                <a:spcPct val="90000"/>
              </a:lnSpc>
              <a:spcBef>
                <a:spcPts val="1000"/>
              </a:spcBef>
              <a:spcAft>
                <a:spcPts val="0"/>
              </a:spcAft>
              <a:buClr>
                <a:schemeClr val="dk1"/>
              </a:buClr>
              <a:buSzPts val="2400"/>
              <a:buNone/>
              <a:defRPr sz="2400"/>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24" name="Google Shape;24;p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8" name="Shape 138"/>
        <p:cNvGrpSpPr/>
        <p:nvPr/>
      </p:nvGrpSpPr>
      <p:grpSpPr>
        <a:xfrm>
          <a:off x="0" y="0"/>
          <a:ext cx="0" cy="0"/>
          <a:chOff x="0" y="0"/>
          <a:chExt cx="0" cy="0"/>
        </a:xfrm>
      </p:grpSpPr>
      <p:sp>
        <p:nvSpPr>
          <p:cNvPr id="139" name="Google Shape;139;p22"/>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0" name="Google Shape;140;p22"/>
          <p:cNvSpPr txBox="1"/>
          <p:nvPr>
            <p:ph idx="1" type="body"/>
          </p:nvPr>
        </p:nvSpPr>
        <p:spPr>
          <a:xfrm>
            <a:off x="5183188" y="987425"/>
            <a:ext cx="6172200" cy="4873500"/>
          </a:xfrm>
          <a:prstGeom prst="rect">
            <a:avLst/>
          </a:prstGeom>
          <a:noFill/>
          <a:ln>
            <a:noFill/>
          </a:ln>
        </p:spPr>
        <p:txBody>
          <a:bodyPr anchorCtr="0" anchor="t" bIns="45700" lIns="91425" spcFirstLastPara="1" rIns="91425" wrap="square" tIns="45700">
            <a:normAutofit/>
          </a:bodyPr>
          <a:lstStyle>
            <a:lvl1pPr indent="-431800" lvl="0" marL="457200" rtl="0" algn="l">
              <a:lnSpc>
                <a:spcPct val="90000"/>
              </a:lnSpc>
              <a:spcBef>
                <a:spcPts val="1000"/>
              </a:spcBef>
              <a:spcAft>
                <a:spcPts val="0"/>
              </a:spcAft>
              <a:buClr>
                <a:schemeClr val="dk1"/>
              </a:buClr>
              <a:buSzPts val="3200"/>
              <a:buChar char="•"/>
              <a:defRPr sz="3200"/>
            </a:lvl1pPr>
            <a:lvl2pPr indent="-406400" lvl="1" marL="914400" rtl="0" algn="l">
              <a:lnSpc>
                <a:spcPct val="90000"/>
              </a:lnSpc>
              <a:spcBef>
                <a:spcPts val="500"/>
              </a:spcBef>
              <a:spcAft>
                <a:spcPts val="0"/>
              </a:spcAft>
              <a:buClr>
                <a:schemeClr val="dk1"/>
              </a:buClr>
              <a:buSzPts val="2800"/>
              <a:buChar char="•"/>
              <a:defRPr sz="2800"/>
            </a:lvl2pPr>
            <a:lvl3pPr indent="-381000" lvl="2" marL="1371600" rtl="0" algn="l">
              <a:lnSpc>
                <a:spcPct val="90000"/>
              </a:lnSpc>
              <a:spcBef>
                <a:spcPts val="500"/>
              </a:spcBef>
              <a:spcAft>
                <a:spcPts val="0"/>
              </a:spcAft>
              <a:buClr>
                <a:schemeClr val="dk1"/>
              </a:buClr>
              <a:buSzPts val="2400"/>
              <a:buChar char="•"/>
              <a:defRPr sz="2400"/>
            </a:lvl3pPr>
            <a:lvl4pPr indent="-355600" lvl="3" marL="1828800" rtl="0" algn="l">
              <a:lnSpc>
                <a:spcPct val="90000"/>
              </a:lnSpc>
              <a:spcBef>
                <a:spcPts val="500"/>
              </a:spcBef>
              <a:spcAft>
                <a:spcPts val="0"/>
              </a:spcAft>
              <a:buClr>
                <a:schemeClr val="dk1"/>
              </a:buClr>
              <a:buSzPts val="2000"/>
              <a:buChar char="•"/>
              <a:defRPr sz="2000"/>
            </a:lvl4pPr>
            <a:lvl5pPr indent="-355600" lvl="4" marL="2286000" rtl="0" algn="l">
              <a:lnSpc>
                <a:spcPct val="90000"/>
              </a:lnSpc>
              <a:spcBef>
                <a:spcPts val="500"/>
              </a:spcBef>
              <a:spcAft>
                <a:spcPts val="0"/>
              </a:spcAft>
              <a:buClr>
                <a:schemeClr val="dk1"/>
              </a:buClr>
              <a:buSzPts val="2000"/>
              <a:buChar char="•"/>
              <a:defRPr sz="2000"/>
            </a:lvl5pPr>
            <a:lvl6pPr indent="-355600" lvl="5" marL="2743200" rtl="0" algn="l">
              <a:lnSpc>
                <a:spcPct val="90000"/>
              </a:lnSpc>
              <a:spcBef>
                <a:spcPts val="500"/>
              </a:spcBef>
              <a:spcAft>
                <a:spcPts val="0"/>
              </a:spcAft>
              <a:buClr>
                <a:schemeClr val="dk1"/>
              </a:buClr>
              <a:buSzPts val="2000"/>
              <a:buChar char="•"/>
              <a:defRPr sz="2000"/>
            </a:lvl6pPr>
            <a:lvl7pPr indent="-355600" lvl="6" marL="3200400" rtl="0" algn="l">
              <a:lnSpc>
                <a:spcPct val="90000"/>
              </a:lnSpc>
              <a:spcBef>
                <a:spcPts val="500"/>
              </a:spcBef>
              <a:spcAft>
                <a:spcPts val="0"/>
              </a:spcAft>
              <a:buClr>
                <a:schemeClr val="dk1"/>
              </a:buClr>
              <a:buSzPts val="2000"/>
              <a:buChar char="•"/>
              <a:defRPr sz="2000"/>
            </a:lvl7pPr>
            <a:lvl8pPr indent="-355600" lvl="7" marL="3657600" rtl="0" algn="l">
              <a:lnSpc>
                <a:spcPct val="90000"/>
              </a:lnSpc>
              <a:spcBef>
                <a:spcPts val="500"/>
              </a:spcBef>
              <a:spcAft>
                <a:spcPts val="0"/>
              </a:spcAft>
              <a:buClr>
                <a:schemeClr val="dk1"/>
              </a:buClr>
              <a:buSzPts val="2000"/>
              <a:buChar char="•"/>
              <a:defRPr sz="2000"/>
            </a:lvl8pPr>
            <a:lvl9pPr indent="-355600" lvl="8" marL="4114800" rtl="0" algn="l">
              <a:lnSpc>
                <a:spcPct val="90000"/>
              </a:lnSpc>
              <a:spcBef>
                <a:spcPts val="500"/>
              </a:spcBef>
              <a:spcAft>
                <a:spcPts val="0"/>
              </a:spcAft>
              <a:buClr>
                <a:schemeClr val="dk1"/>
              </a:buClr>
              <a:buSzPts val="2000"/>
              <a:buChar char="•"/>
              <a:defRPr sz="2000"/>
            </a:lvl9pPr>
          </a:lstStyle>
          <a:p/>
        </p:txBody>
      </p:sp>
      <p:sp>
        <p:nvSpPr>
          <p:cNvPr id="141" name="Google Shape;141;p22"/>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142" name="Google Shape;142;p2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3" name="Google Shape;143;p2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4" name="Google Shape;144;p2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45" name="Shape 145"/>
        <p:cNvGrpSpPr/>
        <p:nvPr/>
      </p:nvGrpSpPr>
      <p:grpSpPr>
        <a:xfrm>
          <a:off x="0" y="0"/>
          <a:ext cx="0" cy="0"/>
          <a:chOff x="0" y="0"/>
          <a:chExt cx="0" cy="0"/>
        </a:xfrm>
      </p:grpSpPr>
      <p:sp>
        <p:nvSpPr>
          <p:cNvPr id="146" name="Google Shape;146;p23"/>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7" name="Google Shape;147;p23"/>
          <p:cNvSpPr/>
          <p:nvPr>
            <p:ph idx="2" type="pic"/>
          </p:nvPr>
        </p:nvSpPr>
        <p:spPr>
          <a:xfrm>
            <a:off x="5183188" y="987425"/>
            <a:ext cx="6172200" cy="48735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48" name="Google Shape;148;p23"/>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149" name="Google Shape;149;p2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0" name="Google Shape;150;p2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1" name="Google Shape;151;p2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2" name="Shape 152"/>
        <p:cNvGrpSpPr/>
        <p:nvPr/>
      </p:nvGrpSpPr>
      <p:grpSpPr>
        <a:xfrm>
          <a:off x="0" y="0"/>
          <a:ext cx="0" cy="0"/>
          <a:chOff x="0" y="0"/>
          <a:chExt cx="0" cy="0"/>
        </a:xfrm>
      </p:grpSpPr>
      <p:sp>
        <p:nvSpPr>
          <p:cNvPr id="153" name="Google Shape;153;p2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4" name="Google Shape;154;p24"/>
          <p:cNvSpPr txBox="1"/>
          <p:nvPr>
            <p:ph idx="1" type="body"/>
          </p:nvPr>
        </p:nvSpPr>
        <p:spPr>
          <a:xfrm rot="5400000">
            <a:off x="3920400" y="-1256575"/>
            <a:ext cx="4351200" cy="10515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55" name="Google Shape;155;p2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6" name="Google Shape;156;p2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7" name="Google Shape;157;p2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8" name="Shape 158"/>
        <p:cNvGrpSpPr/>
        <p:nvPr/>
      </p:nvGrpSpPr>
      <p:grpSpPr>
        <a:xfrm>
          <a:off x="0" y="0"/>
          <a:ext cx="0" cy="0"/>
          <a:chOff x="0" y="0"/>
          <a:chExt cx="0" cy="0"/>
        </a:xfrm>
      </p:grpSpPr>
      <p:sp>
        <p:nvSpPr>
          <p:cNvPr id="159" name="Google Shape;159;p25"/>
          <p:cNvSpPr txBox="1"/>
          <p:nvPr>
            <p:ph type="title"/>
          </p:nvPr>
        </p:nvSpPr>
        <p:spPr>
          <a:xfrm rot="5400000">
            <a:off x="7133400" y="1956625"/>
            <a:ext cx="5811900" cy="26289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0" name="Google Shape;160;p25"/>
          <p:cNvSpPr txBox="1"/>
          <p:nvPr>
            <p:ph idx="1" type="body"/>
          </p:nvPr>
        </p:nvSpPr>
        <p:spPr>
          <a:xfrm rot="5400000">
            <a:off x="1799400" y="-596075"/>
            <a:ext cx="5811900" cy="77343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61" name="Google Shape;161;p2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2" name="Google Shape;162;p2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3" name="Google Shape;163;p2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Титульный слайд">
  <p:cSld name="1_Титульный слайд">
    <p:spTree>
      <p:nvGrpSpPr>
        <p:cNvPr id="164" name="Shape 164"/>
        <p:cNvGrpSpPr/>
        <p:nvPr/>
      </p:nvGrpSpPr>
      <p:grpSpPr>
        <a:xfrm>
          <a:off x="0" y="0"/>
          <a:ext cx="0" cy="0"/>
          <a:chOff x="0" y="0"/>
          <a:chExt cx="0" cy="0"/>
        </a:xfrm>
      </p:grpSpPr>
      <p:sp>
        <p:nvSpPr>
          <p:cNvPr id="165" name="Google Shape;165;p26"/>
          <p:cNvSpPr/>
          <p:nvPr/>
        </p:nvSpPr>
        <p:spPr>
          <a:xfrm>
            <a:off x="-19050" y="1905000"/>
            <a:ext cx="12211200" cy="49530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6" name="Google Shape;166;p26"/>
          <p:cNvSpPr/>
          <p:nvPr/>
        </p:nvSpPr>
        <p:spPr>
          <a:xfrm>
            <a:off x="-19050" y="0"/>
            <a:ext cx="12211050" cy="4438650"/>
          </a:xfrm>
          <a:custGeom>
            <a:rect b="b" l="l" r="r" t="t"/>
            <a:pathLst>
              <a:path extrusionOk="0" h="4438650" w="12211050">
                <a:moveTo>
                  <a:pt x="19050" y="0"/>
                </a:moveTo>
                <a:lnTo>
                  <a:pt x="12211050" y="0"/>
                </a:lnTo>
                <a:lnTo>
                  <a:pt x="12211050" y="4438650"/>
                </a:lnTo>
                <a:lnTo>
                  <a:pt x="0" y="3219450"/>
                </a:lnTo>
                <a:lnTo>
                  <a:pt x="19050" y="0"/>
                </a:lnTo>
                <a:close/>
              </a:path>
            </a:pathLst>
          </a:custGeom>
          <a:solidFill>
            <a:srgbClr val="17161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7" name="Google Shape;167;p26"/>
          <p:cNvSpPr/>
          <p:nvPr/>
        </p:nvSpPr>
        <p:spPr>
          <a:xfrm>
            <a:off x="1085850" y="1009650"/>
            <a:ext cx="10020300" cy="52389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8" name="Google Shape;168;p26"/>
          <p:cNvSpPr/>
          <p:nvPr>
            <p:ph idx="2" type="pic"/>
          </p:nvPr>
        </p:nvSpPr>
        <p:spPr>
          <a:xfrm>
            <a:off x="1847850" y="2819400"/>
            <a:ext cx="8496300" cy="28002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169" name="Shape 169"/>
        <p:cNvGrpSpPr/>
        <p:nvPr/>
      </p:nvGrpSpPr>
      <p:grpSpPr>
        <a:xfrm>
          <a:off x="0" y="0"/>
          <a:ext cx="0" cy="0"/>
          <a:chOff x="0" y="0"/>
          <a:chExt cx="0" cy="0"/>
        </a:xfrm>
      </p:grpSpPr>
      <p:sp>
        <p:nvSpPr>
          <p:cNvPr id="170" name="Google Shape;170;p2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71" name="Google Shape;171;p2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72" name="Google Shape;172;p2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Layout">
  <p:cSld name="Agenda Layout">
    <p:bg>
      <p:bgPr>
        <a:blipFill>
          <a:blip r:embed="rId2">
            <a:alphaModFix/>
          </a:blip>
          <a:stretch>
            <a:fillRect/>
          </a:stretch>
        </a:blipFill>
      </p:bgPr>
    </p:bg>
    <p:spTree>
      <p:nvGrpSpPr>
        <p:cNvPr id="174" name="Shape 174"/>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sic Layout">
  <p:cSld name="Basic Layout">
    <p:bg>
      <p:bgPr>
        <a:blipFill>
          <a:blip r:embed="rId2">
            <a:alphaModFix/>
          </a:blip>
          <a:stretch>
            <a:fillRect/>
          </a:stretch>
        </a:blipFill>
      </p:bgPr>
    </p:bg>
    <p:spTree>
      <p:nvGrpSpPr>
        <p:cNvPr id="175" name="Shape 175"/>
        <p:cNvGrpSpPr/>
        <p:nvPr/>
      </p:nvGrpSpPr>
      <p:grpSpPr>
        <a:xfrm>
          <a:off x="0" y="0"/>
          <a:ext cx="0" cy="0"/>
          <a:chOff x="0" y="0"/>
          <a:chExt cx="0" cy="0"/>
        </a:xfrm>
      </p:grpSpPr>
      <p:sp>
        <p:nvSpPr>
          <p:cNvPr id="176" name="Google Shape;176;p30"/>
          <p:cNvSpPr txBox="1"/>
          <p:nvPr>
            <p:ph idx="1" type="body"/>
          </p:nvPr>
        </p:nvSpPr>
        <p:spPr>
          <a:xfrm>
            <a:off x="0" y="164638"/>
            <a:ext cx="12192000" cy="768000"/>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96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77" name="Google Shape;177;p30"/>
          <p:cNvSpPr txBox="1"/>
          <p:nvPr>
            <p:ph idx="2" type="body"/>
          </p:nvPr>
        </p:nvSpPr>
        <p:spPr>
          <a:xfrm>
            <a:off x="0" y="932723"/>
            <a:ext cx="12192000" cy="384000"/>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373"/>
              </a:spcBef>
              <a:spcAft>
                <a:spcPts val="0"/>
              </a:spcAft>
              <a:buClr>
                <a:schemeClr val="dk1"/>
              </a:buClr>
              <a:buSzPts val="1867"/>
              <a:buFont typeface="Arial"/>
              <a:buNone/>
              <a:defRPr b="0" i="0" sz="1867" u="none" cap="none" strike="noStrike">
                <a:solidFill>
                  <a:schemeClr val="dk1"/>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78" name="Google Shape;178;p30"/>
          <p:cNvSpPr/>
          <p:nvPr/>
        </p:nvSpPr>
        <p:spPr>
          <a:xfrm>
            <a:off x="4037371" y="1"/>
            <a:ext cx="4128600" cy="609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79" name="Google Shape;179;p30"/>
          <p:cNvSpPr/>
          <p:nvPr/>
        </p:nvSpPr>
        <p:spPr>
          <a:xfrm>
            <a:off x="0" y="6753308"/>
            <a:ext cx="12192000" cy="111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asic Layout">
  <p:cSld name="1_Basic Layout">
    <p:bg>
      <p:bgPr>
        <a:solidFill>
          <a:schemeClr val="lt1"/>
        </a:solidFill>
      </p:bgPr>
    </p:bg>
    <p:spTree>
      <p:nvGrpSpPr>
        <p:cNvPr id="180" name="Shape 180"/>
        <p:cNvGrpSpPr/>
        <p:nvPr/>
      </p:nvGrpSpPr>
      <p:grpSpPr>
        <a:xfrm>
          <a:off x="0" y="0"/>
          <a:ext cx="0" cy="0"/>
          <a:chOff x="0" y="0"/>
          <a:chExt cx="0" cy="0"/>
        </a:xfrm>
      </p:grpSpPr>
      <p:sp>
        <p:nvSpPr>
          <p:cNvPr id="181" name="Google Shape;181;p31"/>
          <p:cNvSpPr txBox="1"/>
          <p:nvPr>
            <p:ph idx="1" type="body"/>
          </p:nvPr>
        </p:nvSpPr>
        <p:spPr>
          <a:xfrm>
            <a:off x="0" y="164638"/>
            <a:ext cx="12192000" cy="768000"/>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960"/>
              </a:spcBef>
              <a:spcAft>
                <a:spcPts val="0"/>
              </a:spcAft>
              <a:buClr>
                <a:srgbClr val="3F3F3F"/>
              </a:buClr>
              <a:buSzPts val="4800"/>
              <a:buFont typeface="Arial"/>
              <a:buNone/>
              <a:defRPr b="0" i="0" sz="4800"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82" name="Google Shape;182;p31"/>
          <p:cNvSpPr txBox="1"/>
          <p:nvPr>
            <p:ph idx="2" type="body"/>
          </p:nvPr>
        </p:nvSpPr>
        <p:spPr>
          <a:xfrm>
            <a:off x="0" y="932723"/>
            <a:ext cx="12192000" cy="384000"/>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373"/>
              </a:spcBef>
              <a:spcAft>
                <a:spcPts val="0"/>
              </a:spcAft>
              <a:buClr>
                <a:srgbClr val="3F3F3F"/>
              </a:buClr>
              <a:buSzPts val="1867"/>
              <a:buFont typeface="Arial"/>
              <a:buNone/>
              <a:defRPr b="0" i="0" sz="1867"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83" name="Google Shape;183;p31"/>
          <p:cNvSpPr/>
          <p:nvPr/>
        </p:nvSpPr>
        <p:spPr>
          <a:xfrm>
            <a:off x="4037371" y="1"/>
            <a:ext cx="4128600" cy="609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84" name="Google Shape;184;p31"/>
          <p:cNvSpPr/>
          <p:nvPr/>
        </p:nvSpPr>
        <p:spPr>
          <a:xfrm>
            <a:off x="0" y="6753308"/>
            <a:ext cx="12192000" cy="111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Basic Layout">
  <p:cSld name="2_Basic Layout">
    <p:bg>
      <p:bgPr>
        <a:solidFill>
          <a:schemeClr val="lt1"/>
        </a:solidFill>
      </p:bgPr>
    </p:bg>
    <p:spTree>
      <p:nvGrpSpPr>
        <p:cNvPr id="185" name="Shape 185"/>
        <p:cNvGrpSpPr/>
        <p:nvPr/>
      </p:nvGrpSpPr>
      <p:grpSpPr>
        <a:xfrm>
          <a:off x="0" y="0"/>
          <a:ext cx="0" cy="0"/>
          <a:chOff x="0" y="0"/>
          <a:chExt cx="0" cy="0"/>
        </a:xfrm>
      </p:grpSpPr>
      <p:sp>
        <p:nvSpPr>
          <p:cNvPr id="186" name="Google Shape;186;p32"/>
          <p:cNvSpPr txBox="1"/>
          <p:nvPr>
            <p:ph idx="1" type="body"/>
          </p:nvPr>
        </p:nvSpPr>
        <p:spPr>
          <a:xfrm>
            <a:off x="2735627" y="164638"/>
            <a:ext cx="9456300" cy="768000"/>
          </a:xfrm>
          <a:prstGeom prst="rect">
            <a:avLst/>
          </a:prstGeom>
          <a:noFill/>
          <a:ln>
            <a:noFill/>
          </a:ln>
        </p:spPr>
        <p:txBody>
          <a:bodyPr anchorCtr="0" anchor="ctr" bIns="45700" lIns="91425" spcFirstLastPara="1" rIns="91425" wrap="square" tIns="45700">
            <a:noAutofit/>
          </a:bodyPr>
          <a:lstStyle>
            <a:lvl1pPr indent="-228600" lvl="0" marL="457200" marR="0" rtl="0" algn="l">
              <a:spcBef>
                <a:spcPts val="960"/>
              </a:spcBef>
              <a:spcAft>
                <a:spcPts val="0"/>
              </a:spcAft>
              <a:buClr>
                <a:srgbClr val="3F3F3F"/>
              </a:buClr>
              <a:buSzPts val="4800"/>
              <a:buFont typeface="Arial"/>
              <a:buNone/>
              <a:defRPr b="0" i="0" sz="4800"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87" name="Google Shape;187;p32"/>
          <p:cNvSpPr txBox="1"/>
          <p:nvPr>
            <p:ph idx="2" type="body"/>
          </p:nvPr>
        </p:nvSpPr>
        <p:spPr>
          <a:xfrm>
            <a:off x="2735627" y="932723"/>
            <a:ext cx="9456300" cy="384000"/>
          </a:xfrm>
          <a:prstGeom prst="rect">
            <a:avLst/>
          </a:prstGeom>
          <a:noFill/>
          <a:ln>
            <a:noFill/>
          </a:ln>
        </p:spPr>
        <p:txBody>
          <a:bodyPr anchorCtr="0" anchor="ctr" bIns="45700" lIns="91425" spcFirstLastPara="1" rIns="91425" wrap="square" tIns="45700">
            <a:noAutofit/>
          </a:bodyPr>
          <a:lstStyle>
            <a:lvl1pPr indent="-228600" lvl="0" marL="457200" marR="0" rtl="0" algn="l">
              <a:spcBef>
                <a:spcPts val="373"/>
              </a:spcBef>
              <a:spcAft>
                <a:spcPts val="0"/>
              </a:spcAft>
              <a:buClr>
                <a:srgbClr val="3F3F3F"/>
              </a:buClr>
              <a:buSzPts val="1867"/>
              <a:buFont typeface="Arial"/>
              <a:buNone/>
              <a:defRPr b="0" i="0" sz="1867"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88" name="Google Shape;188;p32"/>
          <p:cNvSpPr/>
          <p:nvPr/>
        </p:nvSpPr>
        <p:spPr>
          <a:xfrm>
            <a:off x="0" y="1"/>
            <a:ext cx="2543700" cy="68643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9" name="Google Shape;29;p4"/>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rgbClr val="888888"/>
              </a:buClr>
              <a:buSzPts val="2400"/>
              <a:buNone/>
              <a:defRPr sz="2400">
                <a:solidFill>
                  <a:srgbClr val="888888"/>
                </a:solidFill>
              </a:defRPr>
            </a:lvl1pPr>
            <a:lvl2pPr indent="-228600" lvl="1" marL="914400" rtl="0" algn="l">
              <a:lnSpc>
                <a:spcPct val="90000"/>
              </a:lnSpc>
              <a:spcBef>
                <a:spcPts val="500"/>
              </a:spcBef>
              <a:spcAft>
                <a:spcPts val="0"/>
              </a:spcAft>
              <a:buClr>
                <a:srgbClr val="888888"/>
              </a:buClr>
              <a:buSzPts val="2000"/>
              <a:buNone/>
              <a:defRPr sz="2000">
                <a:solidFill>
                  <a:srgbClr val="888888"/>
                </a:solidFill>
              </a:defRPr>
            </a:lvl2pPr>
            <a:lvl3pPr indent="-228600" lvl="2" marL="1371600" rtl="0" algn="l">
              <a:lnSpc>
                <a:spcPct val="90000"/>
              </a:lnSpc>
              <a:spcBef>
                <a:spcPts val="500"/>
              </a:spcBef>
              <a:spcAft>
                <a:spcPts val="0"/>
              </a:spcAft>
              <a:buClr>
                <a:srgbClr val="888888"/>
              </a:buClr>
              <a:buSzPts val="1800"/>
              <a:buNone/>
              <a:defRPr sz="1800">
                <a:solidFill>
                  <a:srgbClr val="888888"/>
                </a:solidFill>
              </a:defRPr>
            </a:lvl3pPr>
            <a:lvl4pPr indent="-228600" lvl="3" marL="1828800" rtl="0" algn="l">
              <a:lnSpc>
                <a:spcPct val="90000"/>
              </a:lnSpc>
              <a:spcBef>
                <a:spcPts val="500"/>
              </a:spcBef>
              <a:spcAft>
                <a:spcPts val="0"/>
              </a:spcAft>
              <a:buClr>
                <a:srgbClr val="888888"/>
              </a:buClr>
              <a:buSzPts val="1600"/>
              <a:buNone/>
              <a:defRPr sz="1600">
                <a:solidFill>
                  <a:srgbClr val="888888"/>
                </a:solidFill>
              </a:defRPr>
            </a:lvl4pPr>
            <a:lvl5pPr indent="-228600" lvl="4" marL="2286000" rtl="0" algn="l">
              <a:lnSpc>
                <a:spcPct val="90000"/>
              </a:lnSpc>
              <a:spcBef>
                <a:spcPts val="500"/>
              </a:spcBef>
              <a:spcAft>
                <a:spcPts val="0"/>
              </a:spcAft>
              <a:buClr>
                <a:srgbClr val="888888"/>
              </a:buClr>
              <a:buSzPts val="1600"/>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s and Contents Layout">
  <p:cSld name="Images and Contents Layout">
    <p:spTree>
      <p:nvGrpSpPr>
        <p:cNvPr id="189" name="Shape 189"/>
        <p:cNvGrpSpPr/>
        <p:nvPr/>
      </p:nvGrpSpPr>
      <p:grpSpPr>
        <a:xfrm>
          <a:off x="0" y="0"/>
          <a:ext cx="0" cy="0"/>
          <a:chOff x="0" y="0"/>
          <a:chExt cx="0" cy="0"/>
        </a:xfrm>
      </p:grpSpPr>
      <p:sp>
        <p:nvSpPr>
          <p:cNvPr id="190" name="Google Shape;190;p33"/>
          <p:cNvSpPr txBox="1"/>
          <p:nvPr>
            <p:ph idx="1" type="body"/>
          </p:nvPr>
        </p:nvSpPr>
        <p:spPr>
          <a:xfrm>
            <a:off x="0" y="242176"/>
            <a:ext cx="12192000" cy="768000"/>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96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91" name="Google Shape;191;p33"/>
          <p:cNvSpPr txBox="1"/>
          <p:nvPr>
            <p:ph idx="2" type="body"/>
          </p:nvPr>
        </p:nvSpPr>
        <p:spPr>
          <a:xfrm>
            <a:off x="0" y="1010261"/>
            <a:ext cx="12192000" cy="384000"/>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373"/>
              </a:spcBef>
              <a:spcAft>
                <a:spcPts val="0"/>
              </a:spcAft>
              <a:buClr>
                <a:srgbClr val="3F3F3F"/>
              </a:buClr>
              <a:buSzPts val="1867"/>
              <a:buFont typeface="Arial"/>
              <a:buNone/>
              <a:defRPr b="0" i="0" sz="1867"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92" name="Google Shape;192;p33"/>
          <p:cNvSpPr/>
          <p:nvPr/>
        </p:nvSpPr>
        <p:spPr>
          <a:xfrm>
            <a:off x="0" y="2276872"/>
            <a:ext cx="12192000" cy="2400300"/>
          </a:xfrm>
          <a:prstGeom prst="rect">
            <a:avLst/>
          </a:prstGeom>
          <a:solidFill>
            <a:schemeClr val="accent1"/>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93" name="Google Shape;193;p33"/>
          <p:cNvSpPr/>
          <p:nvPr/>
        </p:nvSpPr>
        <p:spPr>
          <a:xfrm rot="10800000">
            <a:off x="1583435" y="4677380"/>
            <a:ext cx="384000" cy="331200"/>
          </a:xfrm>
          <a:prstGeom prst="triangle">
            <a:avLst>
              <a:gd fmla="val 50000" name="adj"/>
            </a:avLst>
          </a:prstGeom>
          <a:solidFill>
            <a:schemeClr val="accent1"/>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94" name="Google Shape;194;p33"/>
          <p:cNvSpPr/>
          <p:nvPr/>
        </p:nvSpPr>
        <p:spPr>
          <a:xfrm rot="10800000">
            <a:off x="4463755" y="4677380"/>
            <a:ext cx="384000" cy="331200"/>
          </a:xfrm>
          <a:prstGeom prst="triangle">
            <a:avLst>
              <a:gd fmla="val 50000" name="adj"/>
            </a:avLst>
          </a:prstGeom>
          <a:solidFill>
            <a:schemeClr val="accent1"/>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95" name="Google Shape;195;p33"/>
          <p:cNvSpPr/>
          <p:nvPr/>
        </p:nvSpPr>
        <p:spPr>
          <a:xfrm rot="10800000">
            <a:off x="7344075" y="4677380"/>
            <a:ext cx="384000" cy="331200"/>
          </a:xfrm>
          <a:prstGeom prst="triangle">
            <a:avLst>
              <a:gd fmla="val 50000" name="adj"/>
            </a:avLst>
          </a:prstGeom>
          <a:solidFill>
            <a:schemeClr val="accent1"/>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96" name="Google Shape;196;p33"/>
          <p:cNvSpPr/>
          <p:nvPr/>
        </p:nvSpPr>
        <p:spPr>
          <a:xfrm rot="10800000">
            <a:off x="10224391" y="4677380"/>
            <a:ext cx="384000" cy="331200"/>
          </a:xfrm>
          <a:prstGeom prst="triangle">
            <a:avLst>
              <a:gd fmla="val 50000" name="adj"/>
            </a:avLst>
          </a:prstGeom>
          <a:solidFill>
            <a:schemeClr val="accent1"/>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97" name="Google Shape;197;p33"/>
          <p:cNvSpPr/>
          <p:nvPr/>
        </p:nvSpPr>
        <p:spPr>
          <a:xfrm>
            <a:off x="4037371" y="1"/>
            <a:ext cx="4128600" cy="609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98" name="Google Shape;198;p33"/>
          <p:cNvSpPr/>
          <p:nvPr/>
        </p:nvSpPr>
        <p:spPr>
          <a:xfrm>
            <a:off x="0" y="6753308"/>
            <a:ext cx="12192000" cy="111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99" name="Google Shape;199;p33"/>
          <p:cNvSpPr/>
          <p:nvPr>
            <p:ph idx="3" type="pic"/>
          </p:nvPr>
        </p:nvSpPr>
        <p:spPr>
          <a:xfrm>
            <a:off x="815413" y="2517005"/>
            <a:ext cx="1920000" cy="1920000"/>
          </a:xfrm>
          <a:prstGeom prst="ellipse">
            <a:avLst/>
          </a:prstGeom>
          <a:solidFill>
            <a:srgbClr val="F2F2F2"/>
          </a:solidFill>
          <a:ln>
            <a:noFill/>
          </a:ln>
        </p:spPr>
        <p:txBody>
          <a:bodyPr anchorCtr="0" anchor="ctr" bIns="45700" lIns="91425" spcFirstLastPara="1" rIns="91425" wrap="square" tIns="45700">
            <a:noAutofit/>
          </a:bodyPr>
          <a:lstStyle>
            <a:lvl1pPr lvl="0" marR="0" rtl="0" algn="ctr">
              <a:spcBef>
                <a:spcPts val="320"/>
              </a:spcBef>
              <a:spcAft>
                <a:spcPts val="0"/>
              </a:spcAft>
              <a:buClr>
                <a:srgbClr val="3F3F3F"/>
              </a:buClr>
              <a:buSzPts val="1600"/>
              <a:buFont typeface="Arial"/>
              <a:buNone/>
              <a:defRPr b="0" i="0" sz="1600" u="none" cap="none" strike="noStrike">
                <a:solidFill>
                  <a:srgbClr val="3F3F3F"/>
                </a:solidFill>
                <a:latin typeface="Arial"/>
                <a:ea typeface="Arial"/>
                <a:cs typeface="Arial"/>
                <a:sym typeface="Arial"/>
              </a:defRPr>
            </a:lvl1pPr>
            <a:lvl2pPr lvl="1" marR="0" rtl="0" algn="l">
              <a:spcBef>
                <a:spcPts val="747"/>
              </a:spcBef>
              <a:spcAft>
                <a:spcPts val="0"/>
              </a:spcAft>
              <a:buClr>
                <a:schemeClr val="dk1"/>
              </a:buClr>
              <a:buSzPts val="3733"/>
              <a:buFont typeface="Arial"/>
              <a:buNone/>
              <a:defRPr b="0" i="0" sz="3733" u="none" cap="none" strike="noStrike">
                <a:solidFill>
                  <a:schemeClr val="dk1"/>
                </a:solidFill>
                <a:latin typeface="Arial"/>
                <a:ea typeface="Arial"/>
                <a:cs typeface="Arial"/>
                <a:sym typeface="Arial"/>
              </a:defRPr>
            </a:lvl2pPr>
            <a:lvl3pPr lvl="2" marR="0" rtl="0" algn="l">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3pPr>
            <a:lvl4pPr lvl="3"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4pPr>
            <a:lvl5pPr lvl="4"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5pPr>
            <a:lvl6pPr lvl="5"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6pPr>
            <a:lvl7pPr lvl="6"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7pPr>
            <a:lvl8pPr lvl="7"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8pPr>
            <a:lvl9pPr lvl="8"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9pPr>
          </a:lstStyle>
          <a:p/>
        </p:txBody>
      </p:sp>
      <p:sp>
        <p:nvSpPr>
          <p:cNvPr id="200" name="Google Shape;200;p33"/>
          <p:cNvSpPr/>
          <p:nvPr>
            <p:ph idx="4" type="pic"/>
          </p:nvPr>
        </p:nvSpPr>
        <p:spPr>
          <a:xfrm>
            <a:off x="3695732" y="2517005"/>
            <a:ext cx="1920000" cy="1920000"/>
          </a:xfrm>
          <a:prstGeom prst="ellipse">
            <a:avLst/>
          </a:prstGeom>
          <a:solidFill>
            <a:srgbClr val="F2F2F2"/>
          </a:solidFill>
          <a:ln>
            <a:noFill/>
          </a:ln>
        </p:spPr>
        <p:txBody>
          <a:bodyPr anchorCtr="0" anchor="ctr" bIns="45700" lIns="91425" spcFirstLastPara="1" rIns="91425" wrap="square" tIns="45700">
            <a:noAutofit/>
          </a:bodyPr>
          <a:lstStyle>
            <a:lvl1pPr lvl="0" marR="0" rtl="0" algn="ctr">
              <a:spcBef>
                <a:spcPts val="320"/>
              </a:spcBef>
              <a:spcAft>
                <a:spcPts val="0"/>
              </a:spcAft>
              <a:buClr>
                <a:srgbClr val="3F3F3F"/>
              </a:buClr>
              <a:buSzPts val="1600"/>
              <a:buFont typeface="Arial"/>
              <a:buNone/>
              <a:defRPr b="0" i="0" sz="1600" u="none" cap="none" strike="noStrike">
                <a:solidFill>
                  <a:srgbClr val="3F3F3F"/>
                </a:solidFill>
                <a:latin typeface="Arial"/>
                <a:ea typeface="Arial"/>
                <a:cs typeface="Arial"/>
                <a:sym typeface="Arial"/>
              </a:defRPr>
            </a:lvl1pPr>
            <a:lvl2pPr lvl="1" marR="0" rtl="0" algn="l">
              <a:spcBef>
                <a:spcPts val="747"/>
              </a:spcBef>
              <a:spcAft>
                <a:spcPts val="0"/>
              </a:spcAft>
              <a:buClr>
                <a:schemeClr val="dk1"/>
              </a:buClr>
              <a:buSzPts val="3733"/>
              <a:buFont typeface="Arial"/>
              <a:buNone/>
              <a:defRPr b="0" i="0" sz="3733" u="none" cap="none" strike="noStrike">
                <a:solidFill>
                  <a:schemeClr val="dk1"/>
                </a:solidFill>
                <a:latin typeface="Arial"/>
                <a:ea typeface="Arial"/>
                <a:cs typeface="Arial"/>
                <a:sym typeface="Arial"/>
              </a:defRPr>
            </a:lvl2pPr>
            <a:lvl3pPr lvl="2" marR="0" rtl="0" algn="l">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3pPr>
            <a:lvl4pPr lvl="3"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4pPr>
            <a:lvl5pPr lvl="4"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5pPr>
            <a:lvl6pPr lvl="5"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6pPr>
            <a:lvl7pPr lvl="6"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7pPr>
            <a:lvl8pPr lvl="7"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8pPr>
            <a:lvl9pPr lvl="8"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9pPr>
          </a:lstStyle>
          <a:p/>
        </p:txBody>
      </p:sp>
      <p:sp>
        <p:nvSpPr>
          <p:cNvPr id="201" name="Google Shape;201;p33"/>
          <p:cNvSpPr/>
          <p:nvPr>
            <p:ph idx="5" type="pic"/>
          </p:nvPr>
        </p:nvSpPr>
        <p:spPr>
          <a:xfrm>
            <a:off x="6576051" y="2517005"/>
            <a:ext cx="1920000" cy="1920000"/>
          </a:xfrm>
          <a:prstGeom prst="ellipse">
            <a:avLst/>
          </a:prstGeom>
          <a:solidFill>
            <a:srgbClr val="F2F2F2"/>
          </a:solidFill>
          <a:ln>
            <a:noFill/>
          </a:ln>
        </p:spPr>
        <p:txBody>
          <a:bodyPr anchorCtr="0" anchor="ctr" bIns="45700" lIns="91425" spcFirstLastPara="1" rIns="91425" wrap="square" tIns="45700">
            <a:noAutofit/>
          </a:bodyPr>
          <a:lstStyle>
            <a:lvl1pPr lvl="0" marR="0" rtl="0" algn="ctr">
              <a:spcBef>
                <a:spcPts val="320"/>
              </a:spcBef>
              <a:spcAft>
                <a:spcPts val="0"/>
              </a:spcAft>
              <a:buClr>
                <a:srgbClr val="3F3F3F"/>
              </a:buClr>
              <a:buSzPts val="1600"/>
              <a:buFont typeface="Arial"/>
              <a:buNone/>
              <a:defRPr b="0" i="0" sz="1600" u="none" cap="none" strike="noStrike">
                <a:solidFill>
                  <a:srgbClr val="3F3F3F"/>
                </a:solidFill>
                <a:latin typeface="Arial"/>
                <a:ea typeface="Arial"/>
                <a:cs typeface="Arial"/>
                <a:sym typeface="Arial"/>
              </a:defRPr>
            </a:lvl1pPr>
            <a:lvl2pPr lvl="1" marR="0" rtl="0" algn="l">
              <a:spcBef>
                <a:spcPts val="747"/>
              </a:spcBef>
              <a:spcAft>
                <a:spcPts val="0"/>
              </a:spcAft>
              <a:buClr>
                <a:schemeClr val="dk1"/>
              </a:buClr>
              <a:buSzPts val="3733"/>
              <a:buFont typeface="Arial"/>
              <a:buNone/>
              <a:defRPr b="0" i="0" sz="3733" u="none" cap="none" strike="noStrike">
                <a:solidFill>
                  <a:schemeClr val="dk1"/>
                </a:solidFill>
                <a:latin typeface="Arial"/>
                <a:ea typeface="Arial"/>
                <a:cs typeface="Arial"/>
                <a:sym typeface="Arial"/>
              </a:defRPr>
            </a:lvl2pPr>
            <a:lvl3pPr lvl="2" marR="0" rtl="0" algn="l">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3pPr>
            <a:lvl4pPr lvl="3"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4pPr>
            <a:lvl5pPr lvl="4"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5pPr>
            <a:lvl6pPr lvl="5"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6pPr>
            <a:lvl7pPr lvl="6"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7pPr>
            <a:lvl8pPr lvl="7"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8pPr>
            <a:lvl9pPr lvl="8"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9pPr>
          </a:lstStyle>
          <a:p/>
        </p:txBody>
      </p:sp>
      <p:sp>
        <p:nvSpPr>
          <p:cNvPr id="202" name="Google Shape;202;p33"/>
          <p:cNvSpPr/>
          <p:nvPr>
            <p:ph idx="6" type="pic"/>
          </p:nvPr>
        </p:nvSpPr>
        <p:spPr>
          <a:xfrm>
            <a:off x="9456369" y="2517005"/>
            <a:ext cx="1920000" cy="1920000"/>
          </a:xfrm>
          <a:prstGeom prst="ellipse">
            <a:avLst/>
          </a:prstGeom>
          <a:solidFill>
            <a:srgbClr val="F2F2F2"/>
          </a:solidFill>
          <a:ln>
            <a:noFill/>
          </a:ln>
        </p:spPr>
        <p:txBody>
          <a:bodyPr anchorCtr="0" anchor="ctr" bIns="45700" lIns="91425" spcFirstLastPara="1" rIns="91425" wrap="square" tIns="45700">
            <a:noAutofit/>
          </a:bodyPr>
          <a:lstStyle>
            <a:lvl1pPr lvl="0" marR="0" rtl="0" algn="ctr">
              <a:spcBef>
                <a:spcPts val="320"/>
              </a:spcBef>
              <a:spcAft>
                <a:spcPts val="0"/>
              </a:spcAft>
              <a:buClr>
                <a:srgbClr val="3F3F3F"/>
              </a:buClr>
              <a:buSzPts val="1600"/>
              <a:buFont typeface="Arial"/>
              <a:buNone/>
              <a:defRPr b="0" i="0" sz="1600" u="none" cap="none" strike="noStrike">
                <a:solidFill>
                  <a:srgbClr val="3F3F3F"/>
                </a:solidFill>
                <a:latin typeface="Arial"/>
                <a:ea typeface="Arial"/>
                <a:cs typeface="Arial"/>
                <a:sym typeface="Arial"/>
              </a:defRPr>
            </a:lvl1pPr>
            <a:lvl2pPr lvl="1" marR="0" rtl="0" algn="l">
              <a:spcBef>
                <a:spcPts val="747"/>
              </a:spcBef>
              <a:spcAft>
                <a:spcPts val="0"/>
              </a:spcAft>
              <a:buClr>
                <a:schemeClr val="dk1"/>
              </a:buClr>
              <a:buSzPts val="3733"/>
              <a:buFont typeface="Arial"/>
              <a:buNone/>
              <a:defRPr b="0" i="0" sz="3733" u="none" cap="none" strike="noStrike">
                <a:solidFill>
                  <a:schemeClr val="dk1"/>
                </a:solidFill>
                <a:latin typeface="Arial"/>
                <a:ea typeface="Arial"/>
                <a:cs typeface="Arial"/>
                <a:sym typeface="Arial"/>
              </a:defRPr>
            </a:lvl2pPr>
            <a:lvl3pPr lvl="2" marR="0" rtl="0" algn="l">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3pPr>
            <a:lvl4pPr lvl="3"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4pPr>
            <a:lvl5pPr lvl="4"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5pPr>
            <a:lvl6pPr lvl="5"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6pPr>
            <a:lvl7pPr lvl="6"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7pPr>
            <a:lvl8pPr lvl="7"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8pPr>
            <a:lvl9pPr lvl="8"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Images and Contents Layout">
  <p:cSld name="1_Images and Contents Layout">
    <p:spTree>
      <p:nvGrpSpPr>
        <p:cNvPr id="203" name="Shape 203"/>
        <p:cNvGrpSpPr/>
        <p:nvPr/>
      </p:nvGrpSpPr>
      <p:grpSpPr>
        <a:xfrm>
          <a:off x="0" y="0"/>
          <a:ext cx="0" cy="0"/>
          <a:chOff x="0" y="0"/>
          <a:chExt cx="0" cy="0"/>
        </a:xfrm>
      </p:grpSpPr>
      <p:sp>
        <p:nvSpPr>
          <p:cNvPr id="204" name="Google Shape;204;p34"/>
          <p:cNvSpPr/>
          <p:nvPr/>
        </p:nvSpPr>
        <p:spPr>
          <a:xfrm>
            <a:off x="5231904" y="2276872"/>
            <a:ext cx="5712000" cy="3936300"/>
          </a:xfrm>
          <a:prstGeom prst="rect">
            <a:avLst/>
          </a:prstGeom>
          <a:solidFill>
            <a:srgbClr val="F2F2F2"/>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2400">
              <a:solidFill>
                <a:srgbClr val="3F3F3F"/>
              </a:solidFill>
              <a:latin typeface="Arial"/>
              <a:ea typeface="Arial"/>
              <a:cs typeface="Arial"/>
              <a:sym typeface="Arial"/>
            </a:endParaRPr>
          </a:p>
        </p:txBody>
      </p:sp>
      <p:sp>
        <p:nvSpPr>
          <p:cNvPr id="205" name="Google Shape;205;p34"/>
          <p:cNvSpPr/>
          <p:nvPr>
            <p:ph idx="2" type="pic"/>
          </p:nvPr>
        </p:nvSpPr>
        <p:spPr>
          <a:xfrm>
            <a:off x="1103445" y="1412776"/>
            <a:ext cx="4560000" cy="3696000"/>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320"/>
              </a:spcBef>
              <a:spcAft>
                <a:spcPts val="0"/>
              </a:spcAft>
              <a:buClr>
                <a:srgbClr val="3F3F3F"/>
              </a:buClr>
              <a:buSzPts val="1600"/>
              <a:buFont typeface="Arial"/>
              <a:buNone/>
              <a:defRPr b="0" i="0" sz="1600" u="none" cap="none" strike="noStrike">
                <a:solidFill>
                  <a:srgbClr val="3F3F3F"/>
                </a:solidFill>
                <a:latin typeface="Arial"/>
                <a:ea typeface="Arial"/>
                <a:cs typeface="Arial"/>
                <a:sym typeface="Arial"/>
              </a:defRPr>
            </a:lvl1pPr>
            <a:lvl2pPr lvl="1" marR="0" rtl="0" algn="l">
              <a:spcBef>
                <a:spcPts val="747"/>
              </a:spcBef>
              <a:spcAft>
                <a:spcPts val="0"/>
              </a:spcAft>
              <a:buClr>
                <a:schemeClr val="dk1"/>
              </a:buClr>
              <a:buSzPts val="3733"/>
              <a:buFont typeface="Arial"/>
              <a:buNone/>
              <a:defRPr b="0" i="0" sz="3733" u="none" cap="none" strike="noStrike">
                <a:solidFill>
                  <a:schemeClr val="dk1"/>
                </a:solidFill>
                <a:latin typeface="Arial"/>
                <a:ea typeface="Arial"/>
                <a:cs typeface="Arial"/>
                <a:sym typeface="Arial"/>
              </a:defRPr>
            </a:lvl2pPr>
            <a:lvl3pPr lvl="2" marR="0" rtl="0" algn="l">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3pPr>
            <a:lvl4pPr lvl="3"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4pPr>
            <a:lvl5pPr lvl="4"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5pPr>
            <a:lvl6pPr lvl="5"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6pPr>
            <a:lvl7pPr lvl="6"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7pPr>
            <a:lvl8pPr lvl="7"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8pPr>
            <a:lvl9pPr lvl="8"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Images and Contents Layout">
  <p:cSld name="2_Images and Contents Layout">
    <p:spTree>
      <p:nvGrpSpPr>
        <p:cNvPr id="206" name="Shape 206"/>
        <p:cNvGrpSpPr/>
        <p:nvPr/>
      </p:nvGrpSpPr>
      <p:grpSpPr>
        <a:xfrm>
          <a:off x="0" y="0"/>
          <a:ext cx="0" cy="0"/>
          <a:chOff x="0" y="0"/>
          <a:chExt cx="0" cy="0"/>
        </a:xfrm>
      </p:grpSpPr>
      <p:sp>
        <p:nvSpPr>
          <p:cNvPr id="207" name="Google Shape;207;p35"/>
          <p:cNvSpPr/>
          <p:nvPr>
            <p:ph idx="2" type="pic"/>
          </p:nvPr>
        </p:nvSpPr>
        <p:spPr>
          <a:xfrm>
            <a:off x="0" y="990600"/>
            <a:ext cx="3887700" cy="5867400"/>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320"/>
              </a:spcBef>
              <a:spcAft>
                <a:spcPts val="0"/>
              </a:spcAft>
              <a:buClr>
                <a:srgbClr val="3F3F3F"/>
              </a:buClr>
              <a:buSzPts val="1600"/>
              <a:buFont typeface="Arial"/>
              <a:buNone/>
              <a:defRPr b="0" i="0" sz="1600" u="none" cap="none" strike="noStrike">
                <a:solidFill>
                  <a:srgbClr val="3F3F3F"/>
                </a:solidFill>
                <a:latin typeface="Arial"/>
                <a:ea typeface="Arial"/>
                <a:cs typeface="Arial"/>
                <a:sym typeface="Arial"/>
              </a:defRPr>
            </a:lvl1pPr>
            <a:lvl2pPr lvl="1" marR="0" rtl="0" algn="l">
              <a:spcBef>
                <a:spcPts val="747"/>
              </a:spcBef>
              <a:spcAft>
                <a:spcPts val="0"/>
              </a:spcAft>
              <a:buClr>
                <a:schemeClr val="dk1"/>
              </a:buClr>
              <a:buSzPts val="3733"/>
              <a:buFont typeface="Arial"/>
              <a:buNone/>
              <a:defRPr b="0" i="0" sz="3733" u="none" cap="none" strike="noStrike">
                <a:solidFill>
                  <a:schemeClr val="dk1"/>
                </a:solidFill>
                <a:latin typeface="Arial"/>
                <a:ea typeface="Arial"/>
                <a:cs typeface="Arial"/>
                <a:sym typeface="Arial"/>
              </a:defRPr>
            </a:lvl2pPr>
            <a:lvl3pPr lvl="2" marR="0" rtl="0" algn="l">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3pPr>
            <a:lvl4pPr lvl="3"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4pPr>
            <a:lvl5pPr lvl="4"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5pPr>
            <a:lvl6pPr lvl="5"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6pPr>
            <a:lvl7pPr lvl="6"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7pPr>
            <a:lvl8pPr lvl="7"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8pPr>
            <a:lvl9pPr lvl="8"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9pPr>
          </a:lstStyle>
          <a:p/>
        </p:txBody>
      </p:sp>
      <p:sp>
        <p:nvSpPr>
          <p:cNvPr id="208" name="Google Shape;208;p35"/>
          <p:cNvSpPr/>
          <p:nvPr>
            <p:ph idx="3" type="pic"/>
          </p:nvPr>
        </p:nvSpPr>
        <p:spPr>
          <a:xfrm>
            <a:off x="4079776" y="0"/>
            <a:ext cx="8112300" cy="3621000"/>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320"/>
              </a:spcBef>
              <a:spcAft>
                <a:spcPts val="0"/>
              </a:spcAft>
              <a:buClr>
                <a:srgbClr val="3F3F3F"/>
              </a:buClr>
              <a:buSzPts val="1600"/>
              <a:buFont typeface="Arial"/>
              <a:buNone/>
              <a:defRPr b="0" i="0" sz="1600" u="none" cap="none" strike="noStrike">
                <a:solidFill>
                  <a:srgbClr val="3F3F3F"/>
                </a:solidFill>
                <a:latin typeface="Arial"/>
                <a:ea typeface="Arial"/>
                <a:cs typeface="Arial"/>
                <a:sym typeface="Arial"/>
              </a:defRPr>
            </a:lvl1pPr>
            <a:lvl2pPr lvl="1" marR="0" rtl="0" algn="l">
              <a:spcBef>
                <a:spcPts val="747"/>
              </a:spcBef>
              <a:spcAft>
                <a:spcPts val="0"/>
              </a:spcAft>
              <a:buClr>
                <a:schemeClr val="dk1"/>
              </a:buClr>
              <a:buSzPts val="3733"/>
              <a:buFont typeface="Arial"/>
              <a:buNone/>
              <a:defRPr b="0" i="0" sz="3733" u="none" cap="none" strike="noStrike">
                <a:solidFill>
                  <a:schemeClr val="dk1"/>
                </a:solidFill>
                <a:latin typeface="Arial"/>
                <a:ea typeface="Arial"/>
                <a:cs typeface="Arial"/>
                <a:sym typeface="Arial"/>
              </a:defRPr>
            </a:lvl2pPr>
            <a:lvl3pPr lvl="2" marR="0" rtl="0" algn="l">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3pPr>
            <a:lvl4pPr lvl="3"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4pPr>
            <a:lvl5pPr lvl="4"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5pPr>
            <a:lvl6pPr lvl="5"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6pPr>
            <a:lvl7pPr lvl="6"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7pPr>
            <a:lvl8pPr lvl="7"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8pPr>
            <a:lvl9pPr lvl="8"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Images and Contents Layout">
  <p:cSld name="3_Images and Contents Layout">
    <p:spTree>
      <p:nvGrpSpPr>
        <p:cNvPr id="209" name="Shape 209"/>
        <p:cNvGrpSpPr/>
        <p:nvPr/>
      </p:nvGrpSpPr>
      <p:grpSpPr>
        <a:xfrm>
          <a:off x="0" y="0"/>
          <a:ext cx="0" cy="0"/>
          <a:chOff x="0" y="0"/>
          <a:chExt cx="0" cy="0"/>
        </a:xfrm>
      </p:grpSpPr>
      <p:sp>
        <p:nvSpPr>
          <p:cNvPr id="210" name="Google Shape;210;p36"/>
          <p:cNvSpPr/>
          <p:nvPr>
            <p:ph idx="2" type="pic"/>
          </p:nvPr>
        </p:nvSpPr>
        <p:spPr>
          <a:xfrm>
            <a:off x="0" y="1013496"/>
            <a:ext cx="3887700" cy="3567600"/>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320"/>
              </a:spcBef>
              <a:spcAft>
                <a:spcPts val="0"/>
              </a:spcAft>
              <a:buClr>
                <a:srgbClr val="3F3F3F"/>
              </a:buClr>
              <a:buSzPts val="1600"/>
              <a:buFont typeface="Arial"/>
              <a:buNone/>
              <a:defRPr b="0" i="0" sz="1600" u="none" cap="none" strike="noStrike">
                <a:solidFill>
                  <a:srgbClr val="3F3F3F"/>
                </a:solidFill>
                <a:latin typeface="Arial"/>
                <a:ea typeface="Arial"/>
                <a:cs typeface="Arial"/>
                <a:sym typeface="Arial"/>
              </a:defRPr>
            </a:lvl1pPr>
            <a:lvl2pPr lvl="1" marR="0" rtl="0" algn="l">
              <a:spcBef>
                <a:spcPts val="747"/>
              </a:spcBef>
              <a:spcAft>
                <a:spcPts val="0"/>
              </a:spcAft>
              <a:buClr>
                <a:schemeClr val="dk1"/>
              </a:buClr>
              <a:buSzPts val="3733"/>
              <a:buFont typeface="Arial"/>
              <a:buNone/>
              <a:defRPr b="0" i="0" sz="3733" u="none" cap="none" strike="noStrike">
                <a:solidFill>
                  <a:schemeClr val="dk1"/>
                </a:solidFill>
                <a:latin typeface="Arial"/>
                <a:ea typeface="Arial"/>
                <a:cs typeface="Arial"/>
                <a:sym typeface="Arial"/>
              </a:defRPr>
            </a:lvl2pPr>
            <a:lvl3pPr lvl="2" marR="0" rtl="0" algn="l">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3pPr>
            <a:lvl4pPr lvl="3"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4pPr>
            <a:lvl5pPr lvl="4"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5pPr>
            <a:lvl6pPr lvl="5"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6pPr>
            <a:lvl7pPr lvl="6"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7pPr>
            <a:lvl8pPr lvl="7"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8pPr>
            <a:lvl9pPr lvl="8"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9pPr>
          </a:lstStyle>
          <a:p/>
        </p:txBody>
      </p:sp>
      <p:sp>
        <p:nvSpPr>
          <p:cNvPr id="211" name="Google Shape;211;p36"/>
          <p:cNvSpPr/>
          <p:nvPr>
            <p:ph idx="3" type="pic"/>
          </p:nvPr>
        </p:nvSpPr>
        <p:spPr>
          <a:xfrm>
            <a:off x="8304245" y="0"/>
            <a:ext cx="3887700" cy="4581000"/>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320"/>
              </a:spcBef>
              <a:spcAft>
                <a:spcPts val="0"/>
              </a:spcAft>
              <a:buClr>
                <a:srgbClr val="3F3F3F"/>
              </a:buClr>
              <a:buSzPts val="1600"/>
              <a:buFont typeface="Arial"/>
              <a:buNone/>
              <a:defRPr b="0" i="0" sz="1600" u="none" cap="none" strike="noStrike">
                <a:solidFill>
                  <a:srgbClr val="3F3F3F"/>
                </a:solidFill>
                <a:latin typeface="Arial"/>
                <a:ea typeface="Arial"/>
                <a:cs typeface="Arial"/>
                <a:sym typeface="Arial"/>
              </a:defRPr>
            </a:lvl1pPr>
            <a:lvl2pPr lvl="1" marR="0" rtl="0" algn="l">
              <a:spcBef>
                <a:spcPts val="747"/>
              </a:spcBef>
              <a:spcAft>
                <a:spcPts val="0"/>
              </a:spcAft>
              <a:buClr>
                <a:schemeClr val="dk1"/>
              </a:buClr>
              <a:buSzPts val="3733"/>
              <a:buFont typeface="Arial"/>
              <a:buNone/>
              <a:defRPr b="0" i="0" sz="3733" u="none" cap="none" strike="noStrike">
                <a:solidFill>
                  <a:schemeClr val="dk1"/>
                </a:solidFill>
                <a:latin typeface="Arial"/>
                <a:ea typeface="Arial"/>
                <a:cs typeface="Arial"/>
                <a:sym typeface="Arial"/>
              </a:defRPr>
            </a:lvl2pPr>
            <a:lvl3pPr lvl="2" marR="0" rtl="0" algn="l">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3pPr>
            <a:lvl4pPr lvl="3"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4pPr>
            <a:lvl5pPr lvl="4"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5pPr>
            <a:lvl6pPr lvl="5"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6pPr>
            <a:lvl7pPr lvl="6"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7pPr>
            <a:lvl8pPr lvl="7"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8pPr>
            <a:lvl9pPr lvl="8"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9pPr>
          </a:lstStyle>
          <a:p/>
        </p:txBody>
      </p:sp>
      <p:sp>
        <p:nvSpPr>
          <p:cNvPr id="212" name="Google Shape;212;p36"/>
          <p:cNvSpPr/>
          <p:nvPr>
            <p:ph idx="4" type="pic"/>
          </p:nvPr>
        </p:nvSpPr>
        <p:spPr>
          <a:xfrm>
            <a:off x="0" y="4773149"/>
            <a:ext cx="6096000" cy="2085000"/>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320"/>
              </a:spcBef>
              <a:spcAft>
                <a:spcPts val="0"/>
              </a:spcAft>
              <a:buClr>
                <a:srgbClr val="3F3F3F"/>
              </a:buClr>
              <a:buSzPts val="1600"/>
              <a:buFont typeface="Arial"/>
              <a:buNone/>
              <a:defRPr b="0" i="0" sz="1600" u="none" cap="none" strike="noStrike">
                <a:solidFill>
                  <a:srgbClr val="3F3F3F"/>
                </a:solidFill>
                <a:latin typeface="Arial"/>
                <a:ea typeface="Arial"/>
                <a:cs typeface="Arial"/>
                <a:sym typeface="Arial"/>
              </a:defRPr>
            </a:lvl1pPr>
            <a:lvl2pPr lvl="1" marR="0" rtl="0" algn="l">
              <a:spcBef>
                <a:spcPts val="747"/>
              </a:spcBef>
              <a:spcAft>
                <a:spcPts val="0"/>
              </a:spcAft>
              <a:buClr>
                <a:schemeClr val="dk1"/>
              </a:buClr>
              <a:buSzPts val="3733"/>
              <a:buFont typeface="Arial"/>
              <a:buNone/>
              <a:defRPr b="0" i="0" sz="3733" u="none" cap="none" strike="noStrike">
                <a:solidFill>
                  <a:schemeClr val="dk1"/>
                </a:solidFill>
                <a:latin typeface="Arial"/>
                <a:ea typeface="Arial"/>
                <a:cs typeface="Arial"/>
                <a:sym typeface="Arial"/>
              </a:defRPr>
            </a:lvl2pPr>
            <a:lvl3pPr lvl="2" marR="0" rtl="0" algn="l">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3pPr>
            <a:lvl4pPr lvl="3"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4pPr>
            <a:lvl5pPr lvl="4"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5pPr>
            <a:lvl6pPr lvl="5"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6pPr>
            <a:lvl7pPr lvl="6"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7pPr>
            <a:lvl8pPr lvl="7"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8pPr>
            <a:lvl9pPr lvl="8"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Images and Contents Layout">
  <p:cSld name="4_Images and Contents Layout">
    <p:spTree>
      <p:nvGrpSpPr>
        <p:cNvPr id="213" name="Shape 213"/>
        <p:cNvGrpSpPr/>
        <p:nvPr/>
      </p:nvGrpSpPr>
      <p:grpSpPr>
        <a:xfrm>
          <a:off x="0" y="0"/>
          <a:ext cx="0" cy="0"/>
          <a:chOff x="0" y="0"/>
          <a:chExt cx="0" cy="0"/>
        </a:xfrm>
      </p:grpSpPr>
      <p:sp>
        <p:nvSpPr>
          <p:cNvPr id="214" name="Google Shape;214;p37"/>
          <p:cNvSpPr txBox="1"/>
          <p:nvPr>
            <p:ph idx="1" type="body"/>
          </p:nvPr>
        </p:nvSpPr>
        <p:spPr>
          <a:xfrm>
            <a:off x="0" y="242176"/>
            <a:ext cx="12192000" cy="768000"/>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960"/>
              </a:spcBef>
              <a:spcAft>
                <a:spcPts val="0"/>
              </a:spcAft>
              <a:buClr>
                <a:srgbClr val="3F3F3F"/>
              </a:buClr>
              <a:buSzPts val="4800"/>
              <a:buFont typeface="Arial"/>
              <a:buNone/>
              <a:defRPr b="0" i="0" sz="4800"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215" name="Google Shape;215;p37"/>
          <p:cNvSpPr txBox="1"/>
          <p:nvPr>
            <p:ph idx="2" type="body"/>
          </p:nvPr>
        </p:nvSpPr>
        <p:spPr>
          <a:xfrm>
            <a:off x="0" y="1010261"/>
            <a:ext cx="12192000" cy="384000"/>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373"/>
              </a:spcBef>
              <a:spcAft>
                <a:spcPts val="0"/>
              </a:spcAft>
              <a:buClr>
                <a:srgbClr val="3F3F3F"/>
              </a:buClr>
              <a:buSzPts val="1867"/>
              <a:buFont typeface="Arial"/>
              <a:buNone/>
              <a:defRPr b="0" i="0" sz="1867"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216" name="Google Shape;216;p37"/>
          <p:cNvSpPr/>
          <p:nvPr/>
        </p:nvSpPr>
        <p:spPr>
          <a:xfrm>
            <a:off x="595027" y="4101331"/>
            <a:ext cx="2400000" cy="2304000"/>
          </a:xfrm>
          <a:prstGeom prst="rect">
            <a:avLst/>
          </a:prstGeom>
          <a:solidFill>
            <a:schemeClr val="accent2"/>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1600">
              <a:solidFill>
                <a:srgbClr val="3F3F3F"/>
              </a:solidFill>
              <a:latin typeface="Arial"/>
              <a:ea typeface="Arial"/>
              <a:cs typeface="Arial"/>
              <a:sym typeface="Arial"/>
            </a:endParaRPr>
          </a:p>
        </p:txBody>
      </p:sp>
      <p:sp>
        <p:nvSpPr>
          <p:cNvPr id="217" name="Google Shape;217;p37"/>
          <p:cNvSpPr/>
          <p:nvPr/>
        </p:nvSpPr>
        <p:spPr>
          <a:xfrm>
            <a:off x="9196973" y="1700808"/>
            <a:ext cx="2400000" cy="2304000"/>
          </a:xfrm>
          <a:prstGeom prst="rect">
            <a:avLst/>
          </a:prstGeom>
          <a:solidFill>
            <a:schemeClr val="accent3"/>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1600">
              <a:solidFill>
                <a:srgbClr val="3F3F3F"/>
              </a:solidFill>
              <a:latin typeface="Arial"/>
              <a:ea typeface="Arial"/>
              <a:cs typeface="Arial"/>
              <a:sym typeface="Arial"/>
            </a:endParaRPr>
          </a:p>
        </p:txBody>
      </p:sp>
      <p:sp>
        <p:nvSpPr>
          <p:cNvPr id="218" name="Google Shape;218;p37"/>
          <p:cNvSpPr/>
          <p:nvPr>
            <p:ph idx="3" type="pic"/>
          </p:nvPr>
        </p:nvSpPr>
        <p:spPr>
          <a:xfrm>
            <a:off x="595027" y="1700808"/>
            <a:ext cx="2400000" cy="2304000"/>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320"/>
              </a:spcBef>
              <a:spcAft>
                <a:spcPts val="0"/>
              </a:spcAft>
              <a:buClr>
                <a:srgbClr val="3F3F3F"/>
              </a:buClr>
              <a:buSzPts val="1600"/>
              <a:buFont typeface="Arial"/>
              <a:buNone/>
              <a:defRPr b="0" i="0" sz="1600" u="none" cap="none" strike="noStrike">
                <a:solidFill>
                  <a:srgbClr val="3F3F3F"/>
                </a:solidFill>
                <a:latin typeface="Arial"/>
                <a:ea typeface="Arial"/>
                <a:cs typeface="Arial"/>
                <a:sym typeface="Arial"/>
              </a:defRPr>
            </a:lvl1pPr>
            <a:lvl2pPr lvl="1" marR="0" rtl="0" algn="l">
              <a:spcBef>
                <a:spcPts val="747"/>
              </a:spcBef>
              <a:spcAft>
                <a:spcPts val="0"/>
              </a:spcAft>
              <a:buClr>
                <a:schemeClr val="dk1"/>
              </a:buClr>
              <a:buSzPts val="3733"/>
              <a:buFont typeface="Arial"/>
              <a:buNone/>
              <a:defRPr b="0" i="0" sz="3733" u="none" cap="none" strike="noStrike">
                <a:solidFill>
                  <a:schemeClr val="dk1"/>
                </a:solidFill>
                <a:latin typeface="Arial"/>
                <a:ea typeface="Arial"/>
                <a:cs typeface="Arial"/>
                <a:sym typeface="Arial"/>
              </a:defRPr>
            </a:lvl2pPr>
            <a:lvl3pPr lvl="2" marR="0" rtl="0" algn="l">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3pPr>
            <a:lvl4pPr lvl="3"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4pPr>
            <a:lvl5pPr lvl="4"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5pPr>
            <a:lvl6pPr lvl="5"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6pPr>
            <a:lvl7pPr lvl="6"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7pPr>
            <a:lvl8pPr lvl="7"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8pPr>
            <a:lvl9pPr lvl="8"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9pPr>
          </a:lstStyle>
          <a:p/>
        </p:txBody>
      </p:sp>
      <p:sp>
        <p:nvSpPr>
          <p:cNvPr id="219" name="Google Shape;219;p37"/>
          <p:cNvSpPr/>
          <p:nvPr>
            <p:ph idx="4" type="pic"/>
          </p:nvPr>
        </p:nvSpPr>
        <p:spPr>
          <a:xfrm>
            <a:off x="9196973" y="4101331"/>
            <a:ext cx="2400000" cy="2304000"/>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320"/>
              </a:spcBef>
              <a:spcAft>
                <a:spcPts val="0"/>
              </a:spcAft>
              <a:buClr>
                <a:srgbClr val="3F3F3F"/>
              </a:buClr>
              <a:buSzPts val="1600"/>
              <a:buFont typeface="Arial"/>
              <a:buNone/>
              <a:defRPr b="0" i="0" sz="1600" u="none" cap="none" strike="noStrike">
                <a:solidFill>
                  <a:srgbClr val="3F3F3F"/>
                </a:solidFill>
                <a:latin typeface="Arial"/>
                <a:ea typeface="Arial"/>
                <a:cs typeface="Arial"/>
                <a:sym typeface="Arial"/>
              </a:defRPr>
            </a:lvl1pPr>
            <a:lvl2pPr lvl="1" marR="0" rtl="0" algn="l">
              <a:spcBef>
                <a:spcPts val="747"/>
              </a:spcBef>
              <a:spcAft>
                <a:spcPts val="0"/>
              </a:spcAft>
              <a:buClr>
                <a:schemeClr val="dk1"/>
              </a:buClr>
              <a:buSzPts val="3733"/>
              <a:buFont typeface="Arial"/>
              <a:buNone/>
              <a:defRPr b="0" i="0" sz="3733" u="none" cap="none" strike="noStrike">
                <a:solidFill>
                  <a:schemeClr val="dk1"/>
                </a:solidFill>
                <a:latin typeface="Arial"/>
                <a:ea typeface="Arial"/>
                <a:cs typeface="Arial"/>
                <a:sym typeface="Arial"/>
              </a:defRPr>
            </a:lvl2pPr>
            <a:lvl3pPr lvl="2" marR="0" rtl="0" algn="l">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3pPr>
            <a:lvl4pPr lvl="3"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4pPr>
            <a:lvl5pPr lvl="4"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5pPr>
            <a:lvl6pPr lvl="5"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6pPr>
            <a:lvl7pPr lvl="6"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7pPr>
            <a:lvl8pPr lvl="7"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8pPr>
            <a:lvl9pPr lvl="8"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9pPr>
          </a:lstStyle>
          <a:p/>
        </p:txBody>
      </p:sp>
      <p:sp>
        <p:nvSpPr>
          <p:cNvPr id="220" name="Google Shape;220;p37"/>
          <p:cNvSpPr/>
          <p:nvPr>
            <p:ph idx="5" type="pic"/>
          </p:nvPr>
        </p:nvSpPr>
        <p:spPr>
          <a:xfrm>
            <a:off x="3119669" y="4101331"/>
            <a:ext cx="5952600" cy="2304000"/>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320"/>
              </a:spcBef>
              <a:spcAft>
                <a:spcPts val="0"/>
              </a:spcAft>
              <a:buClr>
                <a:srgbClr val="3F3F3F"/>
              </a:buClr>
              <a:buSzPts val="1600"/>
              <a:buFont typeface="Arial"/>
              <a:buNone/>
              <a:defRPr b="0" i="0" sz="1600" u="none" cap="none" strike="noStrike">
                <a:solidFill>
                  <a:srgbClr val="3F3F3F"/>
                </a:solidFill>
                <a:latin typeface="Arial"/>
                <a:ea typeface="Arial"/>
                <a:cs typeface="Arial"/>
                <a:sym typeface="Arial"/>
              </a:defRPr>
            </a:lvl1pPr>
            <a:lvl2pPr lvl="1" marR="0" rtl="0" algn="l">
              <a:spcBef>
                <a:spcPts val="747"/>
              </a:spcBef>
              <a:spcAft>
                <a:spcPts val="0"/>
              </a:spcAft>
              <a:buClr>
                <a:schemeClr val="dk1"/>
              </a:buClr>
              <a:buSzPts val="3733"/>
              <a:buFont typeface="Arial"/>
              <a:buNone/>
              <a:defRPr b="0" i="0" sz="3733" u="none" cap="none" strike="noStrike">
                <a:solidFill>
                  <a:schemeClr val="dk1"/>
                </a:solidFill>
                <a:latin typeface="Arial"/>
                <a:ea typeface="Arial"/>
                <a:cs typeface="Arial"/>
                <a:sym typeface="Arial"/>
              </a:defRPr>
            </a:lvl2pPr>
            <a:lvl3pPr lvl="2" marR="0" rtl="0" algn="l">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3pPr>
            <a:lvl4pPr lvl="3"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4pPr>
            <a:lvl5pPr lvl="4"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5pPr>
            <a:lvl6pPr lvl="5"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6pPr>
            <a:lvl7pPr lvl="6"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7pPr>
            <a:lvl8pPr lvl="7"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8pPr>
            <a:lvl9pPr lvl="8"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9pPr>
          </a:lstStyle>
          <a:p/>
        </p:txBody>
      </p:sp>
      <p:sp>
        <p:nvSpPr>
          <p:cNvPr id="221" name="Google Shape;221;p37"/>
          <p:cNvSpPr/>
          <p:nvPr>
            <p:ph idx="6" type="pic"/>
          </p:nvPr>
        </p:nvSpPr>
        <p:spPr>
          <a:xfrm>
            <a:off x="3119669" y="1700808"/>
            <a:ext cx="5952600" cy="2304000"/>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320"/>
              </a:spcBef>
              <a:spcAft>
                <a:spcPts val="0"/>
              </a:spcAft>
              <a:buClr>
                <a:srgbClr val="3F3F3F"/>
              </a:buClr>
              <a:buSzPts val="1600"/>
              <a:buFont typeface="Arial"/>
              <a:buNone/>
              <a:defRPr b="0" i="0" sz="1600" u="none" cap="none" strike="noStrike">
                <a:solidFill>
                  <a:srgbClr val="3F3F3F"/>
                </a:solidFill>
                <a:latin typeface="Arial"/>
                <a:ea typeface="Arial"/>
                <a:cs typeface="Arial"/>
                <a:sym typeface="Arial"/>
              </a:defRPr>
            </a:lvl1pPr>
            <a:lvl2pPr lvl="1" marR="0" rtl="0" algn="l">
              <a:spcBef>
                <a:spcPts val="747"/>
              </a:spcBef>
              <a:spcAft>
                <a:spcPts val="0"/>
              </a:spcAft>
              <a:buClr>
                <a:schemeClr val="dk1"/>
              </a:buClr>
              <a:buSzPts val="3733"/>
              <a:buFont typeface="Arial"/>
              <a:buNone/>
              <a:defRPr b="0" i="0" sz="3733" u="none" cap="none" strike="noStrike">
                <a:solidFill>
                  <a:schemeClr val="dk1"/>
                </a:solidFill>
                <a:latin typeface="Arial"/>
                <a:ea typeface="Arial"/>
                <a:cs typeface="Arial"/>
                <a:sym typeface="Arial"/>
              </a:defRPr>
            </a:lvl2pPr>
            <a:lvl3pPr lvl="2" marR="0" rtl="0" algn="l">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3pPr>
            <a:lvl4pPr lvl="3"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4pPr>
            <a:lvl5pPr lvl="4"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5pPr>
            <a:lvl6pPr lvl="5"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6pPr>
            <a:lvl7pPr lvl="6"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7pPr>
            <a:lvl8pPr lvl="7"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8pPr>
            <a:lvl9pPr lvl="8"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Images and Contents Layout">
  <p:cSld name="5_Images and Contents Layout">
    <p:spTree>
      <p:nvGrpSpPr>
        <p:cNvPr id="222" name="Shape 222"/>
        <p:cNvGrpSpPr/>
        <p:nvPr/>
      </p:nvGrpSpPr>
      <p:grpSpPr>
        <a:xfrm>
          <a:off x="0" y="0"/>
          <a:ext cx="0" cy="0"/>
          <a:chOff x="0" y="0"/>
          <a:chExt cx="0" cy="0"/>
        </a:xfrm>
      </p:grpSpPr>
      <p:sp>
        <p:nvSpPr>
          <p:cNvPr id="223" name="Google Shape;223;p38"/>
          <p:cNvSpPr/>
          <p:nvPr>
            <p:ph idx="2" type="pic"/>
          </p:nvPr>
        </p:nvSpPr>
        <p:spPr>
          <a:xfrm>
            <a:off x="709650" y="480055"/>
            <a:ext cx="4224600" cy="4197000"/>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320"/>
              </a:spcBef>
              <a:spcAft>
                <a:spcPts val="0"/>
              </a:spcAft>
              <a:buClr>
                <a:srgbClr val="3F3F3F"/>
              </a:buClr>
              <a:buSzPts val="1600"/>
              <a:buFont typeface="Arial"/>
              <a:buNone/>
              <a:defRPr b="0" i="0" sz="1600" u="none" cap="none" strike="noStrike">
                <a:solidFill>
                  <a:srgbClr val="3F3F3F"/>
                </a:solidFill>
                <a:latin typeface="Arial"/>
                <a:ea typeface="Arial"/>
                <a:cs typeface="Arial"/>
                <a:sym typeface="Arial"/>
              </a:defRPr>
            </a:lvl1pPr>
            <a:lvl2pPr lvl="1" marR="0" rtl="0" algn="l">
              <a:spcBef>
                <a:spcPts val="747"/>
              </a:spcBef>
              <a:spcAft>
                <a:spcPts val="0"/>
              </a:spcAft>
              <a:buClr>
                <a:schemeClr val="dk1"/>
              </a:buClr>
              <a:buSzPts val="3733"/>
              <a:buFont typeface="Arial"/>
              <a:buNone/>
              <a:defRPr b="0" i="0" sz="3733" u="none" cap="none" strike="noStrike">
                <a:solidFill>
                  <a:schemeClr val="dk1"/>
                </a:solidFill>
                <a:latin typeface="Arial"/>
                <a:ea typeface="Arial"/>
                <a:cs typeface="Arial"/>
                <a:sym typeface="Arial"/>
              </a:defRPr>
            </a:lvl2pPr>
            <a:lvl3pPr lvl="2" marR="0" rtl="0" algn="l">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3pPr>
            <a:lvl4pPr lvl="3"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4pPr>
            <a:lvl5pPr lvl="4"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5pPr>
            <a:lvl6pPr lvl="5"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6pPr>
            <a:lvl7pPr lvl="6"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7pPr>
            <a:lvl8pPr lvl="7"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8pPr>
            <a:lvl9pPr lvl="8"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9pPr>
          </a:lstStyle>
          <a:p/>
        </p:txBody>
      </p:sp>
      <p:sp>
        <p:nvSpPr>
          <p:cNvPr id="224" name="Google Shape;224;p38"/>
          <p:cNvSpPr/>
          <p:nvPr>
            <p:ph idx="3" type="pic"/>
          </p:nvPr>
        </p:nvSpPr>
        <p:spPr>
          <a:xfrm>
            <a:off x="5126140" y="480056"/>
            <a:ext cx="6336600" cy="2296200"/>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320"/>
              </a:spcBef>
              <a:spcAft>
                <a:spcPts val="0"/>
              </a:spcAft>
              <a:buClr>
                <a:srgbClr val="3F3F3F"/>
              </a:buClr>
              <a:buSzPts val="1600"/>
              <a:buFont typeface="Arial"/>
              <a:buNone/>
              <a:defRPr b="0" i="0" sz="1600" u="none" cap="none" strike="noStrike">
                <a:solidFill>
                  <a:srgbClr val="3F3F3F"/>
                </a:solidFill>
                <a:latin typeface="Arial"/>
                <a:ea typeface="Arial"/>
                <a:cs typeface="Arial"/>
                <a:sym typeface="Arial"/>
              </a:defRPr>
            </a:lvl1pPr>
            <a:lvl2pPr lvl="1" marR="0" rtl="0" algn="l">
              <a:spcBef>
                <a:spcPts val="747"/>
              </a:spcBef>
              <a:spcAft>
                <a:spcPts val="0"/>
              </a:spcAft>
              <a:buClr>
                <a:schemeClr val="dk1"/>
              </a:buClr>
              <a:buSzPts val="3733"/>
              <a:buFont typeface="Arial"/>
              <a:buNone/>
              <a:defRPr b="0" i="0" sz="3733" u="none" cap="none" strike="noStrike">
                <a:solidFill>
                  <a:schemeClr val="dk1"/>
                </a:solidFill>
                <a:latin typeface="Arial"/>
                <a:ea typeface="Arial"/>
                <a:cs typeface="Arial"/>
                <a:sym typeface="Arial"/>
              </a:defRPr>
            </a:lvl2pPr>
            <a:lvl3pPr lvl="2" marR="0" rtl="0" algn="l">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3pPr>
            <a:lvl4pPr lvl="3"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4pPr>
            <a:lvl5pPr lvl="4"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5pPr>
            <a:lvl6pPr lvl="5"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6pPr>
            <a:lvl7pPr lvl="6"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7pPr>
            <a:lvl8pPr lvl="7"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8pPr>
            <a:lvl9pPr lvl="8"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9pPr>
          </a:lstStyle>
          <a:p/>
        </p:txBody>
      </p:sp>
      <p:sp>
        <p:nvSpPr>
          <p:cNvPr id="225" name="Google Shape;225;p38"/>
          <p:cNvSpPr/>
          <p:nvPr>
            <p:ph idx="4" type="pic"/>
          </p:nvPr>
        </p:nvSpPr>
        <p:spPr>
          <a:xfrm>
            <a:off x="5126140" y="2948948"/>
            <a:ext cx="1968000" cy="1728300"/>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320"/>
              </a:spcBef>
              <a:spcAft>
                <a:spcPts val="0"/>
              </a:spcAft>
              <a:buClr>
                <a:srgbClr val="3F3F3F"/>
              </a:buClr>
              <a:buSzPts val="1600"/>
              <a:buFont typeface="Arial"/>
              <a:buNone/>
              <a:defRPr b="0" i="0" sz="1600" u="none" cap="none" strike="noStrike">
                <a:solidFill>
                  <a:srgbClr val="3F3F3F"/>
                </a:solidFill>
                <a:latin typeface="Arial"/>
                <a:ea typeface="Arial"/>
                <a:cs typeface="Arial"/>
                <a:sym typeface="Arial"/>
              </a:defRPr>
            </a:lvl1pPr>
            <a:lvl2pPr lvl="1" marR="0" rtl="0" algn="l">
              <a:spcBef>
                <a:spcPts val="747"/>
              </a:spcBef>
              <a:spcAft>
                <a:spcPts val="0"/>
              </a:spcAft>
              <a:buClr>
                <a:schemeClr val="dk1"/>
              </a:buClr>
              <a:buSzPts val="3733"/>
              <a:buFont typeface="Arial"/>
              <a:buNone/>
              <a:defRPr b="0" i="0" sz="3733" u="none" cap="none" strike="noStrike">
                <a:solidFill>
                  <a:schemeClr val="dk1"/>
                </a:solidFill>
                <a:latin typeface="Arial"/>
                <a:ea typeface="Arial"/>
                <a:cs typeface="Arial"/>
                <a:sym typeface="Arial"/>
              </a:defRPr>
            </a:lvl2pPr>
            <a:lvl3pPr lvl="2" marR="0" rtl="0" algn="l">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3pPr>
            <a:lvl4pPr lvl="3"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4pPr>
            <a:lvl5pPr lvl="4"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5pPr>
            <a:lvl6pPr lvl="5"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6pPr>
            <a:lvl7pPr lvl="6"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7pPr>
            <a:lvl8pPr lvl="7"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8pPr>
            <a:lvl9pPr lvl="8"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9pPr>
          </a:lstStyle>
          <a:p/>
        </p:txBody>
      </p:sp>
      <p:sp>
        <p:nvSpPr>
          <p:cNvPr id="226" name="Google Shape;226;p38"/>
          <p:cNvSpPr/>
          <p:nvPr>
            <p:ph idx="5" type="pic"/>
          </p:nvPr>
        </p:nvSpPr>
        <p:spPr>
          <a:xfrm>
            <a:off x="7310492" y="2948948"/>
            <a:ext cx="1968000" cy="1728300"/>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320"/>
              </a:spcBef>
              <a:spcAft>
                <a:spcPts val="0"/>
              </a:spcAft>
              <a:buClr>
                <a:srgbClr val="3F3F3F"/>
              </a:buClr>
              <a:buSzPts val="1600"/>
              <a:buFont typeface="Arial"/>
              <a:buNone/>
              <a:defRPr b="0" i="0" sz="1600" u="none" cap="none" strike="noStrike">
                <a:solidFill>
                  <a:srgbClr val="3F3F3F"/>
                </a:solidFill>
                <a:latin typeface="Arial"/>
                <a:ea typeface="Arial"/>
                <a:cs typeface="Arial"/>
                <a:sym typeface="Arial"/>
              </a:defRPr>
            </a:lvl1pPr>
            <a:lvl2pPr lvl="1" marR="0" rtl="0" algn="l">
              <a:spcBef>
                <a:spcPts val="747"/>
              </a:spcBef>
              <a:spcAft>
                <a:spcPts val="0"/>
              </a:spcAft>
              <a:buClr>
                <a:schemeClr val="dk1"/>
              </a:buClr>
              <a:buSzPts val="3733"/>
              <a:buFont typeface="Arial"/>
              <a:buNone/>
              <a:defRPr b="0" i="0" sz="3733" u="none" cap="none" strike="noStrike">
                <a:solidFill>
                  <a:schemeClr val="dk1"/>
                </a:solidFill>
                <a:latin typeface="Arial"/>
                <a:ea typeface="Arial"/>
                <a:cs typeface="Arial"/>
                <a:sym typeface="Arial"/>
              </a:defRPr>
            </a:lvl2pPr>
            <a:lvl3pPr lvl="2" marR="0" rtl="0" algn="l">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3pPr>
            <a:lvl4pPr lvl="3"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4pPr>
            <a:lvl5pPr lvl="4"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5pPr>
            <a:lvl6pPr lvl="5"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6pPr>
            <a:lvl7pPr lvl="6"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7pPr>
            <a:lvl8pPr lvl="7"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8pPr>
            <a:lvl9pPr lvl="8"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9pPr>
          </a:lstStyle>
          <a:p/>
        </p:txBody>
      </p:sp>
      <p:sp>
        <p:nvSpPr>
          <p:cNvPr id="227" name="Google Shape;227;p38"/>
          <p:cNvSpPr/>
          <p:nvPr>
            <p:ph idx="6" type="pic"/>
          </p:nvPr>
        </p:nvSpPr>
        <p:spPr>
          <a:xfrm>
            <a:off x="9494844" y="2948948"/>
            <a:ext cx="1968000" cy="1728300"/>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320"/>
              </a:spcBef>
              <a:spcAft>
                <a:spcPts val="0"/>
              </a:spcAft>
              <a:buClr>
                <a:srgbClr val="3F3F3F"/>
              </a:buClr>
              <a:buSzPts val="1600"/>
              <a:buFont typeface="Arial"/>
              <a:buNone/>
              <a:defRPr b="0" i="0" sz="1600" u="none" cap="none" strike="noStrike">
                <a:solidFill>
                  <a:srgbClr val="3F3F3F"/>
                </a:solidFill>
                <a:latin typeface="Arial"/>
                <a:ea typeface="Arial"/>
                <a:cs typeface="Arial"/>
                <a:sym typeface="Arial"/>
              </a:defRPr>
            </a:lvl1pPr>
            <a:lvl2pPr lvl="1" marR="0" rtl="0" algn="l">
              <a:spcBef>
                <a:spcPts val="747"/>
              </a:spcBef>
              <a:spcAft>
                <a:spcPts val="0"/>
              </a:spcAft>
              <a:buClr>
                <a:schemeClr val="dk1"/>
              </a:buClr>
              <a:buSzPts val="3733"/>
              <a:buFont typeface="Arial"/>
              <a:buNone/>
              <a:defRPr b="0" i="0" sz="3733" u="none" cap="none" strike="noStrike">
                <a:solidFill>
                  <a:schemeClr val="dk1"/>
                </a:solidFill>
                <a:latin typeface="Arial"/>
                <a:ea typeface="Arial"/>
                <a:cs typeface="Arial"/>
                <a:sym typeface="Arial"/>
              </a:defRPr>
            </a:lvl2pPr>
            <a:lvl3pPr lvl="2" marR="0" rtl="0" algn="l">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3pPr>
            <a:lvl4pPr lvl="3"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4pPr>
            <a:lvl5pPr lvl="4"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5pPr>
            <a:lvl6pPr lvl="5"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6pPr>
            <a:lvl7pPr lvl="6"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7pPr>
            <a:lvl8pPr lvl="7"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8pPr>
            <a:lvl9pPr lvl="8"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Images and Contents Layout">
  <p:cSld name="7_Images and Contents Layout">
    <p:spTree>
      <p:nvGrpSpPr>
        <p:cNvPr id="228" name="Shape 228"/>
        <p:cNvGrpSpPr/>
        <p:nvPr/>
      </p:nvGrpSpPr>
      <p:grpSpPr>
        <a:xfrm>
          <a:off x="0" y="0"/>
          <a:ext cx="0" cy="0"/>
          <a:chOff x="0" y="0"/>
          <a:chExt cx="0" cy="0"/>
        </a:xfrm>
      </p:grpSpPr>
      <p:sp>
        <p:nvSpPr>
          <p:cNvPr id="229" name="Google Shape;229;p39"/>
          <p:cNvSpPr txBox="1"/>
          <p:nvPr>
            <p:ph idx="1" type="body"/>
          </p:nvPr>
        </p:nvSpPr>
        <p:spPr>
          <a:xfrm>
            <a:off x="0" y="242176"/>
            <a:ext cx="12192000" cy="768000"/>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960"/>
              </a:spcBef>
              <a:spcAft>
                <a:spcPts val="0"/>
              </a:spcAft>
              <a:buClr>
                <a:srgbClr val="3F3F3F"/>
              </a:buClr>
              <a:buSzPts val="4800"/>
              <a:buFont typeface="Arial"/>
              <a:buNone/>
              <a:defRPr b="0" i="0" sz="4800"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230" name="Google Shape;230;p39"/>
          <p:cNvSpPr txBox="1"/>
          <p:nvPr>
            <p:ph idx="2" type="body"/>
          </p:nvPr>
        </p:nvSpPr>
        <p:spPr>
          <a:xfrm>
            <a:off x="0" y="1010261"/>
            <a:ext cx="12192000" cy="384000"/>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373"/>
              </a:spcBef>
              <a:spcAft>
                <a:spcPts val="0"/>
              </a:spcAft>
              <a:buClr>
                <a:srgbClr val="3F3F3F"/>
              </a:buClr>
              <a:buSzPts val="1867"/>
              <a:buFont typeface="Arial"/>
              <a:buNone/>
              <a:defRPr b="0" i="0" sz="1867"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pic>
        <p:nvPicPr>
          <p:cNvPr id="231" name="Google Shape;231;p39"/>
          <p:cNvPicPr preferRelativeResize="0"/>
          <p:nvPr/>
        </p:nvPicPr>
        <p:blipFill rotWithShape="1">
          <a:blip r:embed="rId2">
            <a:alphaModFix/>
          </a:blip>
          <a:srcRect b="0" l="0" r="0" t="0"/>
          <a:stretch/>
        </p:blipFill>
        <p:spPr>
          <a:xfrm>
            <a:off x="4546767" y="2276873"/>
            <a:ext cx="7238125" cy="3966041"/>
          </a:xfrm>
          <a:prstGeom prst="rect">
            <a:avLst/>
          </a:prstGeom>
          <a:noFill/>
          <a:ln>
            <a:noFill/>
          </a:ln>
        </p:spPr>
      </p:pic>
      <p:sp>
        <p:nvSpPr>
          <p:cNvPr id="232" name="Google Shape;232;p39"/>
          <p:cNvSpPr/>
          <p:nvPr>
            <p:ph idx="3" type="pic"/>
          </p:nvPr>
        </p:nvSpPr>
        <p:spPr>
          <a:xfrm>
            <a:off x="5705875" y="2485912"/>
            <a:ext cx="4833000" cy="3124200"/>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320"/>
              </a:spcBef>
              <a:spcAft>
                <a:spcPts val="0"/>
              </a:spcAft>
              <a:buClr>
                <a:srgbClr val="3F3F3F"/>
              </a:buClr>
              <a:buSzPts val="1600"/>
              <a:buFont typeface="Arial"/>
              <a:buNone/>
              <a:defRPr b="0" i="0" sz="1600" u="none" cap="none" strike="noStrike">
                <a:solidFill>
                  <a:srgbClr val="3F3F3F"/>
                </a:solidFill>
                <a:latin typeface="Arial"/>
                <a:ea typeface="Arial"/>
                <a:cs typeface="Arial"/>
                <a:sym typeface="Arial"/>
              </a:defRPr>
            </a:lvl1pPr>
            <a:lvl2pPr lvl="1" marR="0" rtl="0" algn="l">
              <a:spcBef>
                <a:spcPts val="747"/>
              </a:spcBef>
              <a:spcAft>
                <a:spcPts val="0"/>
              </a:spcAft>
              <a:buClr>
                <a:schemeClr val="dk1"/>
              </a:buClr>
              <a:buSzPts val="3733"/>
              <a:buFont typeface="Arial"/>
              <a:buNone/>
              <a:defRPr b="0" i="0" sz="3733" u="none" cap="none" strike="noStrike">
                <a:solidFill>
                  <a:schemeClr val="dk1"/>
                </a:solidFill>
                <a:latin typeface="Arial"/>
                <a:ea typeface="Arial"/>
                <a:cs typeface="Arial"/>
                <a:sym typeface="Arial"/>
              </a:defRPr>
            </a:lvl2pPr>
            <a:lvl3pPr lvl="2" marR="0" rtl="0" algn="l">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3pPr>
            <a:lvl4pPr lvl="3"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4pPr>
            <a:lvl5pPr lvl="4"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5pPr>
            <a:lvl6pPr lvl="5"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6pPr>
            <a:lvl7pPr lvl="6"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7pPr>
            <a:lvl8pPr lvl="7"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8pPr>
            <a:lvl9pPr lvl="8"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9pPr>
          </a:lstStyle>
          <a:p/>
        </p:txBody>
      </p:sp>
      <p:sp>
        <p:nvSpPr>
          <p:cNvPr id="233" name="Google Shape;233;p39"/>
          <p:cNvSpPr/>
          <p:nvPr/>
        </p:nvSpPr>
        <p:spPr>
          <a:xfrm>
            <a:off x="4037371" y="1"/>
            <a:ext cx="4128600" cy="60900"/>
          </a:xfrm>
          <a:prstGeom prst="rect">
            <a:avLst/>
          </a:prstGeom>
          <a:solidFill>
            <a:srgbClr val="EB494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234" name="Google Shape;234;p39"/>
          <p:cNvSpPr/>
          <p:nvPr/>
        </p:nvSpPr>
        <p:spPr>
          <a:xfrm>
            <a:off x="0" y="6753308"/>
            <a:ext cx="12192000" cy="111000"/>
          </a:xfrm>
          <a:prstGeom prst="rect">
            <a:avLst/>
          </a:prstGeom>
          <a:solidFill>
            <a:srgbClr val="EB494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Images and Contents Layout">
  <p:cSld name="8_Images and Contents Layout">
    <p:spTree>
      <p:nvGrpSpPr>
        <p:cNvPr id="235" name="Shape 235"/>
        <p:cNvGrpSpPr/>
        <p:nvPr/>
      </p:nvGrpSpPr>
      <p:grpSpPr>
        <a:xfrm>
          <a:off x="0" y="0"/>
          <a:ext cx="0" cy="0"/>
          <a:chOff x="0" y="0"/>
          <a:chExt cx="0" cy="0"/>
        </a:xfrm>
      </p:grpSpPr>
      <p:sp>
        <p:nvSpPr>
          <p:cNvPr id="236" name="Google Shape;236;p40"/>
          <p:cNvSpPr txBox="1"/>
          <p:nvPr>
            <p:ph idx="1" type="body"/>
          </p:nvPr>
        </p:nvSpPr>
        <p:spPr>
          <a:xfrm>
            <a:off x="0" y="242176"/>
            <a:ext cx="12192000" cy="768000"/>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960"/>
              </a:spcBef>
              <a:spcAft>
                <a:spcPts val="0"/>
              </a:spcAft>
              <a:buClr>
                <a:srgbClr val="3F3F3F"/>
              </a:buClr>
              <a:buSzPts val="4800"/>
              <a:buFont typeface="Arial"/>
              <a:buNone/>
              <a:defRPr b="0" i="0" sz="4800"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237" name="Google Shape;237;p40"/>
          <p:cNvSpPr txBox="1"/>
          <p:nvPr>
            <p:ph idx="2" type="body"/>
          </p:nvPr>
        </p:nvSpPr>
        <p:spPr>
          <a:xfrm>
            <a:off x="0" y="1010261"/>
            <a:ext cx="12192000" cy="384000"/>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373"/>
              </a:spcBef>
              <a:spcAft>
                <a:spcPts val="0"/>
              </a:spcAft>
              <a:buClr>
                <a:srgbClr val="3F3F3F"/>
              </a:buClr>
              <a:buSzPts val="1867"/>
              <a:buFont typeface="Arial"/>
              <a:buNone/>
              <a:defRPr b="0" i="0" sz="1867"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pic>
        <p:nvPicPr>
          <p:cNvPr descr="D:\Fullppt\005-PNG이미지\모니터.png" id="238" name="Google Shape;238;p40"/>
          <p:cNvPicPr preferRelativeResize="0"/>
          <p:nvPr/>
        </p:nvPicPr>
        <p:blipFill rotWithShape="1">
          <a:blip r:embed="rId2">
            <a:alphaModFix/>
          </a:blip>
          <a:srcRect b="0" l="0" r="0" t="0"/>
          <a:stretch/>
        </p:blipFill>
        <p:spPr>
          <a:xfrm>
            <a:off x="776400" y="1815747"/>
            <a:ext cx="3360373" cy="3350541"/>
          </a:xfrm>
          <a:prstGeom prst="rect">
            <a:avLst/>
          </a:prstGeom>
          <a:noFill/>
          <a:ln>
            <a:noFill/>
          </a:ln>
        </p:spPr>
      </p:pic>
      <p:pic>
        <p:nvPicPr>
          <p:cNvPr descr="D:\Fullppt\005-PNG이미지\모니터.png" id="239" name="Google Shape;239;p40"/>
          <p:cNvPicPr preferRelativeResize="0"/>
          <p:nvPr/>
        </p:nvPicPr>
        <p:blipFill rotWithShape="1">
          <a:blip r:embed="rId2">
            <a:alphaModFix/>
          </a:blip>
          <a:srcRect b="0" l="0" r="0" t="0"/>
          <a:stretch/>
        </p:blipFill>
        <p:spPr>
          <a:xfrm>
            <a:off x="4406826" y="1815747"/>
            <a:ext cx="3360373" cy="3350541"/>
          </a:xfrm>
          <a:prstGeom prst="rect">
            <a:avLst/>
          </a:prstGeom>
          <a:noFill/>
          <a:ln>
            <a:noFill/>
          </a:ln>
        </p:spPr>
      </p:pic>
      <p:pic>
        <p:nvPicPr>
          <p:cNvPr descr="D:\Fullppt\005-PNG이미지\모니터.png" id="240" name="Google Shape;240;p40"/>
          <p:cNvPicPr preferRelativeResize="0"/>
          <p:nvPr/>
        </p:nvPicPr>
        <p:blipFill rotWithShape="1">
          <a:blip r:embed="rId2">
            <a:alphaModFix/>
          </a:blip>
          <a:srcRect b="0" l="0" r="0" t="0"/>
          <a:stretch/>
        </p:blipFill>
        <p:spPr>
          <a:xfrm>
            <a:off x="8037251" y="1815747"/>
            <a:ext cx="3360373" cy="3350541"/>
          </a:xfrm>
          <a:prstGeom prst="rect">
            <a:avLst/>
          </a:prstGeom>
          <a:noFill/>
          <a:ln>
            <a:noFill/>
          </a:ln>
        </p:spPr>
      </p:pic>
      <p:sp>
        <p:nvSpPr>
          <p:cNvPr id="241" name="Google Shape;241;p40"/>
          <p:cNvSpPr/>
          <p:nvPr>
            <p:ph idx="3" type="pic"/>
          </p:nvPr>
        </p:nvSpPr>
        <p:spPr>
          <a:xfrm>
            <a:off x="909901" y="1957962"/>
            <a:ext cx="3073800" cy="2079900"/>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320"/>
              </a:spcBef>
              <a:spcAft>
                <a:spcPts val="0"/>
              </a:spcAft>
              <a:buClr>
                <a:srgbClr val="3F3F3F"/>
              </a:buClr>
              <a:buSzPts val="1600"/>
              <a:buFont typeface="Arial"/>
              <a:buNone/>
              <a:defRPr b="0" i="0" sz="1600" u="none" cap="none" strike="noStrike">
                <a:solidFill>
                  <a:srgbClr val="3F3F3F"/>
                </a:solidFill>
                <a:latin typeface="Arial"/>
                <a:ea typeface="Arial"/>
                <a:cs typeface="Arial"/>
                <a:sym typeface="Arial"/>
              </a:defRPr>
            </a:lvl1pPr>
            <a:lvl2pPr lvl="1" marR="0" rtl="0" algn="l">
              <a:spcBef>
                <a:spcPts val="747"/>
              </a:spcBef>
              <a:spcAft>
                <a:spcPts val="0"/>
              </a:spcAft>
              <a:buClr>
                <a:schemeClr val="dk1"/>
              </a:buClr>
              <a:buSzPts val="3733"/>
              <a:buFont typeface="Arial"/>
              <a:buNone/>
              <a:defRPr b="0" i="0" sz="3733" u="none" cap="none" strike="noStrike">
                <a:solidFill>
                  <a:schemeClr val="dk1"/>
                </a:solidFill>
                <a:latin typeface="Arial"/>
                <a:ea typeface="Arial"/>
                <a:cs typeface="Arial"/>
                <a:sym typeface="Arial"/>
              </a:defRPr>
            </a:lvl2pPr>
            <a:lvl3pPr lvl="2" marR="0" rtl="0" algn="l">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3pPr>
            <a:lvl4pPr lvl="3"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4pPr>
            <a:lvl5pPr lvl="4"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5pPr>
            <a:lvl6pPr lvl="5"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6pPr>
            <a:lvl7pPr lvl="6"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7pPr>
            <a:lvl8pPr lvl="7"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8pPr>
            <a:lvl9pPr lvl="8"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9pPr>
          </a:lstStyle>
          <a:p/>
        </p:txBody>
      </p:sp>
      <p:sp>
        <p:nvSpPr>
          <p:cNvPr id="242" name="Google Shape;242;p40"/>
          <p:cNvSpPr/>
          <p:nvPr>
            <p:ph idx="4" type="pic"/>
          </p:nvPr>
        </p:nvSpPr>
        <p:spPr>
          <a:xfrm>
            <a:off x="4539561" y="1957962"/>
            <a:ext cx="3073800" cy="2079900"/>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320"/>
              </a:spcBef>
              <a:spcAft>
                <a:spcPts val="0"/>
              </a:spcAft>
              <a:buClr>
                <a:srgbClr val="3F3F3F"/>
              </a:buClr>
              <a:buSzPts val="1600"/>
              <a:buFont typeface="Arial"/>
              <a:buNone/>
              <a:defRPr b="0" i="0" sz="1600" u="none" cap="none" strike="noStrike">
                <a:solidFill>
                  <a:srgbClr val="3F3F3F"/>
                </a:solidFill>
                <a:latin typeface="Arial"/>
                <a:ea typeface="Arial"/>
                <a:cs typeface="Arial"/>
                <a:sym typeface="Arial"/>
              </a:defRPr>
            </a:lvl1pPr>
            <a:lvl2pPr lvl="1" marR="0" rtl="0" algn="l">
              <a:spcBef>
                <a:spcPts val="747"/>
              </a:spcBef>
              <a:spcAft>
                <a:spcPts val="0"/>
              </a:spcAft>
              <a:buClr>
                <a:schemeClr val="dk1"/>
              </a:buClr>
              <a:buSzPts val="3733"/>
              <a:buFont typeface="Arial"/>
              <a:buNone/>
              <a:defRPr b="0" i="0" sz="3733" u="none" cap="none" strike="noStrike">
                <a:solidFill>
                  <a:schemeClr val="dk1"/>
                </a:solidFill>
                <a:latin typeface="Arial"/>
                <a:ea typeface="Arial"/>
                <a:cs typeface="Arial"/>
                <a:sym typeface="Arial"/>
              </a:defRPr>
            </a:lvl2pPr>
            <a:lvl3pPr lvl="2" marR="0" rtl="0" algn="l">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3pPr>
            <a:lvl4pPr lvl="3"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4pPr>
            <a:lvl5pPr lvl="4"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5pPr>
            <a:lvl6pPr lvl="5"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6pPr>
            <a:lvl7pPr lvl="6"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7pPr>
            <a:lvl8pPr lvl="7"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8pPr>
            <a:lvl9pPr lvl="8"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9pPr>
          </a:lstStyle>
          <a:p/>
        </p:txBody>
      </p:sp>
      <p:sp>
        <p:nvSpPr>
          <p:cNvPr id="243" name="Google Shape;243;p40"/>
          <p:cNvSpPr/>
          <p:nvPr>
            <p:ph idx="5" type="pic"/>
          </p:nvPr>
        </p:nvSpPr>
        <p:spPr>
          <a:xfrm>
            <a:off x="8169221" y="1957962"/>
            <a:ext cx="3073800" cy="2079900"/>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320"/>
              </a:spcBef>
              <a:spcAft>
                <a:spcPts val="0"/>
              </a:spcAft>
              <a:buClr>
                <a:srgbClr val="3F3F3F"/>
              </a:buClr>
              <a:buSzPts val="1600"/>
              <a:buFont typeface="Arial"/>
              <a:buNone/>
              <a:defRPr b="0" i="0" sz="1600" u="none" cap="none" strike="noStrike">
                <a:solidFill>
                  <a:srgbClr val="3F3F3F"/>
                </a:solidFill>
                <a:latin typeface="Arial"/>
                <a:ea typeface="Arial"/>
                <a:cs typeface="Arial"/>
                <a:sym typeface="Arial"/>
              </a:defRPr>
            </a:lvl1pPr>
            <a:lvl2pPr lvl="1" marR="0" rtl="0" algn="l">
              <a:spcBef>
                <a:spcPts val="747"/>
              </a:spcBef>
              <a:spcAft>
                <a:spcPts val="0"/>
              </a:spcAft>
              <a:buClr>
                <a:schemeClr val="dk1"/>
              </a:buClr>
              <a:buSzPts val="3733"/>
              <a:buFont typeface="Arial"/>
              <a:buNone/>
              <a:defRPr b="0" i="0" sz="3733" u="none" cap="none" strike="noStrike">
                <a:solidFill>
                  <a:schemeClr val="dk1"/>
                </a:solidFill>
                <a:latin typeface="Arial"/>
                <a:ea typeface="Arial"/>
                <a:cs typeface="Arial"/>
                <a:sym typeface="Arial"/>
              </a:defRPr>
            </a:lvl2pPr>
            <a:lvl3pPr lvl="2" marR="0" rtl="0" algn="l">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3pPr>
            <a:lvl4pPr lvl="3"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4pPr>
            <a:lvl5pPr lvl="4"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5pPr>
            <a:lvl6pPr lvl="5"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6pPr>
            <a:lvl7pPr lvl="6"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7pPr>
            <a:lvl8pPr lvl="7"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8pPr>
            <a:lvl9pPr lvl="8"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9pPr>
          </a:lstStyle>
          <a:p/>
        </p:txBody>
      </p:sp>
      <p:sp>
        <p:nvSpPr>
          <p:cNvPr id="244" name="Google Shape;244;p40"/>
          <p:cNvSpPr/>
          <p:nvPr/>
        </p:nvSpPr>
        <p:spPr>
          <a:xfrm>
            <a:off x="4037371" y="1"/>
            <a:ext cx="4128600" cy="609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245" name="Google Shape;245;p40"/>
          <p:cNvSpPr/>
          <p:nvPr/>
        </p:nvSpPr>
        <p:spPr>
          <a:xfrm>
            <a:off x="0" y="6753308"/>
            <a:ext cx="12192000" cy="111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Images and Contents Layout">
  <p:cSld name="9_Images and Contents Layout">
    <p:spTree>
      <p:nvGrpSpPr>
        <p:cNvPr id="246" name="Shape 246"/>
        <p:cNvGrpSpPr/>
        <p:nvPr/>
      </p:nvGrpSpPr>
      <p:grpSpPr>
        <a:xfrm>
          <a:off x="0" y="0"/>
          <a:ext cx="0" cy="0"/>
          <a:chOff x="0" y="0"/>
          <a:chExt cx="0" cy="0"/>
        </a:xfrm>
      </p:grpSpPr>
      <p:sp>
        <p:nvSpPr>
          <p:cNvPr id="247" name="Google Shape;247;p41"/>
          <p:cNvSpPr/>
          <p:nvPr>
            <p:ph idx="2" type="pic"/>
          </p:nvPr>
        </p:nvSpPr>
        <p:spPr>
          <a:xfrm>
            <a:off x="0" y="0"/>
            <a:ext cx="12192000" cy="4101000"/>
          </a:xfrm>
          <a:prstGeom prst="rect">
            <a:avLst/>
          </a:prstGeom>
          <a:solidFill>
            <a:srgbClr val="D8D8D8"/>
          </a:solidFill>
          <a:ln>
            <a:noFill/>
          </a:ln>
        </p:spPr>
        <p:txBody>
          <a:bodyPr anchorCtr="0" anchor="ctr" bIns="45700" lIns="91425" spcFirstLastPara="1" rIns="91425" wrap="square" tIns="45700">
            <a:noAutofit/>
          </a:bodyPr>
          <a:lstStyle>
            <a:lvl1pPr lvl="0" marR="0" rtl="0" algn="ctr">
              <a:spcBef>
                <a:spcPts val="320"/>
              </a:spcBef>
              <a:spcAft>
                <a:spcPts val="0"/>
              </a:spcAft>
              <a:buClr>
                <a:srgbClr val="3F3F3F"/>
              </a:buClr>
              <a:buSzPts val="1600"/>
              <a:buFont typeface="Arial"/>
              <a:buNone/>
              <a:defRPr b="0" i="0" sz="1600" u="none" cap="none" strike="noStrike">
                <a:solidFill>
                  <a:srgbClr val="3F3F3F"/>
                </a:solidFill>
                <a:latin typeface="Arial"/>
                <a:ea typeface="Arial"/>
                <a:cs typeface="Arial"/>
                <a:sym typeface="Arial"/>
              </a:defRPr>
            </a:lvl1pPr>
            <a:lvl2pPr lvl="1" marR="0" rtl="0" algn="l">
              <a:spcBef>
                <a:spcPts val="747"/>
              </a:spcBef>
              <a:spcAft>
                <a:spcPts val="0"/>
              </a:spcAft>
              <a:buClr>
                <a:schemeClr val="dk1"/>
              </a:buClr>
              <a:buSzPts val="3733"/>
              <a:buFont typeface="Arial"/>
              <a:buNone/>
              <a:defRPr b="0" i="0" sz="3733" u="none" cap="none" strike="noStrike">
                <a:solidFill>
                  <a:schemeClr val="dk1"/>
                </a:solidFill>
                <a:latin typeface="Arial"/>
                <a:ea typeface="Arial"/>
                <a:cs typeface="Arial"/>
                <a:sym typeface="Arial"/>
              </a:defRPr>
            </a:lvl2pPr>
            <a:lvl3pPr lvl="2" marR="0" rtl="0" algn="l">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3pPr>
            <a:lvl4pPr lvl="3"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4pPr>
            <a:lvl5pPr lvl="4"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5pPr>
            <a:lvl6pPr lvl="5"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6pPr>
            <a:lvl7pPr lvl="6"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7pPr>
            <a:lvl8pPr lvl="7"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8pPr>
            <a:lvl9pPr lvl="8"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con sets layout">
  <p:cSld name="icon sets layout">
    <p:spTree>
      <p:nvGrpSpPr>
        <p:cNvPr id="248" name="Shape 248"/>
        <p:cNvGrpSpPr/>
        <p:nvPr/>
      </p:nvGrpSpPr>
      <p:grpSpPr>
        <a:xfrm>
          <a:off x="0" y="0"/>
          <a:ext cx="0" cy="0"/>
          <a:chOff x="0" y="0"/>
          <a:chExt cx="0" cy="0"/>
        </a:xfrm>
      </p:grpSpPr>
      <p:sp>
        <p:nvSpPr>
          <p:cNvPr id="249" name="Google Shape;249;p42"/>
          <p:cNvSpPr txBox="1"/>
          <p:nvPr>
            <p:ph idx="1" type="body"/>
          </p:nvPr>
        </p:nvSpPr>
        <p:spPr>
          <a:xfrm>
            <a:off x="0" y="164638"/>
            <a:ext cx="12192000" cy="768000"/>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96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grpSp>
        <p:nvGrpSpPr>
          <p:cNvPr id="250" name="Google Shape;250;p42"/>
          <p:cNvGrpSpPr/>
          <p:nvPr/>
        </p:nvGrpSpPr>
        <p:grpSpPr>
          <a:xfrm>
            <a:off x="471999" y="1508748"/>
            <a:ext cx="3799505" cy="4865478"/>
            <a:chOff x="354008" y="1131589"/>
            <a:chExt cx="2849700" cy="3649200"/>
          </a:xfrm>
        </p:grpSpPr>
        <p:sp>
          <p:nvSpPr>
            <p:cNvPr id="251" name="Google Shape;251;p42"/>
            <p:cNvSpPr/>
            <p:nvPr/>
          </p:nvSpPr>
          <p:spPr>
            <a:xfrm>
              <a:off x="354008" y="1131589"/>
              <a:ext cx="2849700" cy="3649200"/>
            </a:xfrm>
            <a:prstGeom prst="roundRect">
              <a:avLst>
                <a:gd fmla="val 3968"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252" name="Google Shape;252;p42"/>
            <p:cNvSpPr/>
            <p:nvPr/>
          </p:nvSpPr>
          <p:spPr>
            <a:xfrm>
              <a:off x="531932" y="1347500"/>
              <a:ext cx="108600" cy="3240600"/>
            </a:xfrm>
            <a:prstGeom prst="roundRect">
              <a:avLst>
                <a:gd fmla="val 50000" name="adj"/>
              </a:avLst>
            </a:prstGeom>
            <a:solidFill>
              <a:schemeClr val="lt1">
                <a:alpha val="4078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253" name="Google Shape;253;p42"/>
            <p:cNvSpPr/>
            <p:nvPr/>
          </p:nvSpPr>
          <p:spPr>
            <a:xfrm rot="5400000">
              <a:off x="2592773" y="1238201"/>
              <a:ext cx="502200" cy="502200"/>
            </a:xfrm>
            <a:prstGeom prst="halfFrame">
              <a:avLst>
                <a:gd fmla="val 23728" name="adj1"/>
                <a:gd fmla="val 24642" name="adj2"/>
              </a:avLst>
            </a:prstGeom>
            <a:solidFill>
              <a:schemeClr val="lt1">
                <a:alpha val="2275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5" name="Google Shape;35;p5"/>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2" name="Google Shape;42;p6"/>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1" name="Google Shape;51;p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500"/>
          </a:xfrm>
          <a:prstGeom prst="rect">
            <a:avLst/>
          </a:prstGeom>
          <a:noFill/>
          <a:ln>
            <a:noFill/>
          </a:ln>
        </p:spPr>
        <p:txBody>
          <a:bodyPr anchorCtr="0" anchor="t" bIns="45700" lIns="91425" spcFirstLastPara="1" rIns="91425" wrap="square" tIns="45700">
            <a:normAutofit/>
          </a:bodyPr>
          <a:lstStyle>
            <a:lvl1pPr indent="-431800" lvl="0" marL="457200" rtl="0" algn="l">
              <a:lnSpc>
                <a:spcPct val="90000"/>
              </a:lnSpc>
              <a:spcBef>
                <a:spcPts val="1000"/>
              </a:spcBef>
              <a:spcAft>
                <a:spcPts val="0"/>
              </a:spcAft>
              <a:buClr>
                <a:schemeClr val="dk1"/>
              </a:buClr>
              <a:buSzPts val="3200"/>
              <a:buChar char="•"/>
              <a:defRPr sz="3200"/>
            </a:lvl1pPr>
            <a:lvl2pPr indent="-406400" lvl="1" marL="914400" rtl="0" algn="l">
              <a:lnSpc>
                <a:spcPct val="90000"/>
              </a:lnSpc>
              <a:spcBef>
                <a:spcPts val="500"/>
              </a:spcBef>
              <a:spcAft>
                <a:spcPts val="0"/>
              </a:spcAft>
              <a:buClr>
                <a:schemeClr val="dk1"/>
              </a:buClr>
              <a:buSzPts val="2800"/>
              <a:buChar char="•"/>
              <a:defRPr sz="2800"/>
            </a:lvl2pPr>
            <a:lvl3pPr indent="-381000" lvl="2" marL="1371600" rtl="0" algn="l">
              <a:lnSpc>
                <a:spcPct val="90000"/>
              </a:lnSpc>
              <a:spcBef>
                <a:spcPts val="500"/>
              </a:spcBef>
              <a:spcAft>
                <a:spcPts val="0"/>
              </a:spcAft>
              <a:buClr>
                <a:schemeClr val="dk1"/>
              </a:buClr>
              <a:buSzPts val="2400"/>
              <a:buChar char="•"/>
              <a:defRPr sz="2400"/>
            </a:lvl3pPr>
            <a:lvl4pPr indent="-355600" lvl="3" marL="1828800" rtl="0" algn="l">
              <a:lnSpc>
                <a:spcPct val="90000"/>
              </a:lnSpc>
              <a:spcBef>
                <a:spcPts val="500"/>
              </a:spcBef>
              <a:spcAft>
                <a:spcPts val="0"/>
              </a:spcAft>
              <a:buClr>
                <a:schemeClr val="dk1"/>
              </a:buClr>
              <a:buSzPts val="2000"/>
              <a:buChar char="•"/>
              <a:defRPr sz="2000"/>
            </a:lvl4pPr>
            <a:lvl5pPr indent="-355600" lvl="4" marL="2286000" rtl="0" algn="l">
              <a:lnSpc>
                <a:spcPct val="90000"/>
              </a:lnSpc>
              <a:spcBef>
                <a:spcPts val="500"/>
              </a:spcBef>
              <a:spcAft>
                <a:spcPts val="0"/>
              </a:spcAft>
              <a:buClr>
                <a:schemeClr val="dk1"/>
              </a:buClr>
              <a:buSzPts val="2000"/>
              <a:buChar char="•"/>
              <a:defRPr sz="2000"/>
            </a:lvl5pPr>
            <a:lvl6pPr indent="-355600" lvl="5" marL="2743200" rtl="0" algn="l">
              <a:lnSpc>
                <a:spcPct val="90000"/>
              </a:lnSpc>
              <a:spcBef>
                <a:spcPts val="500"/>
              </a:spcBef>
              <a:spcAft>
                <a:spcPts val="0"/>
              </a:spcAft>
              <a:buClr>
                <a:schemeClr val="dk1"/>
              </a:buClr>
              <a:buSzPts val="2000"/>
              <a:buChar char="•"/>
              <a:defRPr sz="2000"/>
            </a:lvl6pPr>
            <a:lvl7pPr indent="-355600" lvl="6" marL="3200400" rtl="0" algn="l">
              <a:lnSpc>
                <a:spcPct val="90000"/>
              </a:lnSpc>
              <a:spcBef>
                <a:spcPts val="500"/>
              </a:spcBef>
              <a:spcAft>
                <a:spcPts val="0"/>
              </a:spcAft>
              <a:buClr>
                <a:schemeClr val="dk1"/>
              </a:buClr>
              <a:buSzPts val="2000"/>
              <a:buChar char="•"/>
              <a:defRPr sz="2000"/>
            </a:lvl7pPr>
            <a:lvl8pPr indent="-355600" lvl="7" marL="3657600" rtl="0" algn="l">
              <a:lnSpc>
                <a:spcPct val="90000"/>
              </a:lnSpc>
              <a:spcBef>
                <a:spcPts val="500"/>
              </a:spcBef>
              <a:spcAft>
                <a:spcPts val="0"/>
              </a:spcAft>
              <a:buClr>
                <a:schemeClr val="dk1"/>
              </a:buClr>
              <a:buSzPts val="2000"/>
              <a:buChar char="•"/>
              <a:defRPr sz="2000"/>
            </a:lvl8pPr>
            <a:lvl9pPr indent="-355600" lvl="8" marL="4114800" rtl="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7" name="Google Shape;67;p10"/>
          <p:cNvSpPr/>
          <p:nvPr>
            <p:ph idx="2" type="pic"/>
          </p:nvPr>
        </p:nvSpPr>
        <p:spPr>
          <a:xfrm>
            <a:off x="5183188" y="987425"/>
            <a:ext cx="6172200" cy="48735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4.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image" Target="../media/image1.png"/><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theme" Target="../theme/theme2.xml"/><Relationship Id="rId14" Type="http://schemas.openxmlformats.org/officeDocument/2006/relationships/slideLayout" Target="../slideLayouts/slideLayout2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6.xml"/><Relationship Id="rId10" Type="http://schemas.openxmlformats.org/officeDocument/2006/relationships/slideLayout" Target="../slideLayouts/slideLayout35.xml"/><Relationship Id="rId13" Type="http://schemas.openxmlformats.org/officeDocument/2006/relationships/slideLayout" Target="../slideLayouts/slideLayout38.xml"/><Relationship Id="rId12" Type="http://schemas.openxmlformats.org/officeDocument/2006/relationships/slideLayout" Target="../slideLayouts/slideLayout37.xml"/><Relationship Id="rId1" Type="http://schemas.openxmlformats.org/officeDocument/2006/relationships/slideLayout" Target="../slideLayouts/slideLayout26.xml"/><Relationship Id="rId2" Type="http://schemas.openxmlformats.org/officeDocument/2006/relationships/slideLayout" Target="../slideLayouts/slideLayout27.xml"/><Relationship Id="rId3" Type="http://schemas.openxmlformats.org/officeDocument/2006/relationships/slideLayout" Target="../slideLayouts/slideLayout28.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5" Type="http://schemas.openxmlformats.org/officeDocument/2006/relationships/theme" Target="../theme/theme3.xml"/><Relationship Id="rId14" Type="http://schemas.openxmlformats.org/officeDocument/2006/relationships/slideLayout" Target="../slideLayouts/slideLayout39.xml"/><Relationship Id="rId5" Type="http://schemas.openxmlformats.org/officeDocument/2006/relationships/slideLayout" Target="../slideLayouts/slideLayout30.xml"/><Relationship Id="rId6" Type="http://schemas.openxmlformats.org/officeDocument/2006/relationships/slideLayout" Target="../slideLayouts/slideLayout31.xml"/><Relationship Id="rId7" Type="http://schemas.openxmlformats.org/officeDocument/2006/relationships/slideLayout" Target="../slideLayouts/slideLayout32.xml"/><Relationship Id="rId8"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89" name="Shape 89"/>
        <p:cNvGrpSpPr/>
        <p:nvPr/>
      </p:nvGrpSpPr>
      <p:grpSpPr>
        <a:xfrm>
          <a:off x="0" y="0"/>
          <a:ext cx="0" cy="0"/>
          <a:chOff x="0" y="0"/>
          <a:chExt cx="0" cy="0"/>
        </a:xfrm>
      </p:grpSpPr>
      <p:sp>
        <p:nvSpPr>
          <p:cNvPr id="90" name="Google Shape;90;p1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91" name="Google Shape;91;p1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2" name="Google Shape;92;p1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3" name="Google Shape;93;p1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4" name="Google Shape;94;p1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3" name="Shape 173"/>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3"/>
          <p:cNvSpPr/>
          <p:nvPr/>
        </p:nvSpPr>
        <p:spPr>
          <a:xfrm>
            <a:off x="-4421" y="6053794"/>
            <a:ext cx="12196421" cy="43919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59" name="Google Shape;259;p43"/>
          <p:cNvSpPr/>
          <p:nvPr/>
        </p:nvSpPr>
        <p:spPr>
          <a:xfrm>
            <a:off x="302197" y="5901985"/>
            <a:ext cx="45719" cy="613881"/>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60" name="Google Shape;260;p43"/>
          <p:cNvSpPr txBox="1"/>
          <p:nvPr/>
        </p:nvSpPr>
        <p:spPr>
          <a:xfrm>
            <a:off x="8763000" y="65087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200" u="none" cap="none" strike="noStrike">
              <a:solidFill>
                <a:srgbClr val="888888"/>
              </a:solidFill>
              <a:latin typeface="Calibri"/>
              <a:ea typeface="Calibri"/>
              <a:cs typeface="Calibri"/>
              <a:sym typeface="Calibri"/>
            </a:endParaRPr>
          </a:p>
        </p:txBody>
      </p:sp>
      <p:sp>
        <p:nvSpPr>
          <p:cNvPr id="261" name="Google Shape;261;p43"/>
          <p:cNvSpPr/>
          <p:nvPr/>
        </p:nvSpPr>
        <p:spPr>
          <a:xfrm flipH="1" rot="10800000">
            <a:off x="9506857" y="5939880"/>
            <a:ext cx="1291772" cy="1157606"/>
          </a:xfrm>
          <a:prstGeom prst="rtTriangle">
            <a:avLst/>
          </a:prstGeom>
          <a:solidFill>
            <a:srgbClr val="F2F2F2">
              <a:alpha val="1686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2" name="Google Shape;262;p43"/>
          <p:cNvSpPr/>
          <p:nvPr/>
        </p:nvSpPr>
        <p:spPr>
          <a:xfrm flipH="1">
            <a:off x="7045437" y="-64960"/>
            <a:ext cx="5146562" cy="5852440"/>
          </a:xfrm>
          <a:prstGeom prst="rtTriangle">
            <a:avLst/>
          </a:prstGeom>
          <a:solidFill>
            <a:srgbClr val="F2F2F2">
              <a:alpha val="1686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3" name="Google Shape;263;p43"/>
          <p:cNvSpPr/>
          <p:nvPr/>
        </p:nvSpPr>
        <p:spPr>
          <a:xfrm>
            <a:off x="2698031" y="1476029"/>
            <a:ext cx="6829425" cy="2797237"/>
          </a:xfrm>
          <a:prstGeom prst="rect">
            <a:avLst/>
          </a:prstGeom>
          <a:gradFill>
            <a:gsLst>
              <a:gs pos="0">
                <a:srgbClr val="FFFFFF">
                  <a:alpha val="0"/>
                </a:srgbClr>
              </a:gs>
              <a:gs pos="2655">
                <a:srgbClr val="FFFFFF">
                  <a:alpha val="0"/>
                </a:srgbClr>
              </a:gs>
              <a:gs pos="15000">
                <a:srgbClr val="FFFFFF">
                  <a:alpha val="33725"/>
                </a:srgbClr>
              </a:gs>
              <a:gs pos="51000">
                <a:schemeClr val="lt1"/>
              </a:gs>
              <a:gs pos="94000">
                <a:srgbClr val="FFFFFF">
                  <a:alpha val="33725"/>
                </a:srgbClr>
              </a:gs>
              <a:gs pos="100000">
                <a:srgbClr val="FFFFFF">
                  <a:alpha val="0"/>
                </a:srgbClr>
              </a:gs>
            </a:gsLst>
            <a:lin ang="0" scaled="0"/>
          </a:gradFill>
          <a:ln>
            <a:noFill/>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rPr b="0" i="1" lang="en-US" sz="2400" u="none" cap="none" strike="noStrike">
                <a:solidFill>
                  <a:srgbClr val="000000"/>
                </a:solidFill>
                <a:latin typeface="Calibri"/>
                <a:ea typeface="Calibri"/>
                <a:cs typeface="Calibri"/>
                <a:sym typeface="Calibri"/>
              </a:rPr>
              <a:t>Submitted in the partial fulfillment for the award of the degree of</a:t>
            </a:r>
            <a:endParaRPr/>
          </a:p>
          <a:p>
            <a:pPr indent="0" lvl="0" marL="0" marR="0" rtl="0" algn="ctr">
              <a:lnSpc>
                <a:spcPct val="150000"/>
              </a:lnSpc>
              <a:spcBef>
                <a:spcPts val="0"/>
              </a:spcBef>
              <a:spcAft>
                <a:spcPts val="0"/>
              </a:spcAft>
              <a:buNone/>
            </a:pPr>
            <a:r>
              <a:rPr b="1" i="0" lang="en-US" sz="2400" u="none" cap="none" strike="noStrike">
                <a:solidFill>
                  <a:srgbClr val="000000"/>
                </a:solidFill>
                <a:latin typeface="Calibri"/>
                <a:ea typeface="Calibri"/>
                <a:cs typeface="Calibri"/>
                <a:sym typeface="Calibri"/>
              </a:rPr>
              <a:t>BACHELOR OF ENGINEERING </a:t>
            </a:r>
            <a:endParaRPr b="0" i="0" sz="2400" u="none" cap="none" strike="noStrike">
              <a:solidFill>
                <a:srgbClr val="000000"/>
              </a:solidFill>
              <a:latin typeface="Calibri"/>
              <a:ea typeface="Calibri"/>
              <a:cs typeface="Calibri"/>
              <a:sym typeface="Calibri"/>
            </a:endParaRPr>
          </a:p>
          <a:p>
            <a:pPr indent="0" lvl="0" marL="0" marR="0" rtl="0" algn="ctr">
              <a:lnSpc>
                <a:spcPct val="150000"/>
              </a:lnSpc>
              <a:spcBef>
                <a:spcPts val="0"/>
              </a:spcBef>
              <a:spcAft>
                <a:spcPts val="0"/>
              </a:spcAft>
              <a:buNone/>
            </a:pPr>
            <a:r>
              <a:rPr b="0" i="1" lang="en-US" sz="2400" u="none" cap="none" strike="noStrike">
                <a:solidFill>
                  <a:srgbClr val="000000"/>
                </a:solidFill>
                <a:latin typeface="Calibri"/>
                <a:ea typeface="Calibri"/>
                <a:cs typeface="Calibri"/>
                <a:sym typeface="Calibri"/>
              </a:rPr>
              <a:t> IN</a:t>
            </a:r>
            <a:endParaRPr/>
          </a:p>
          <a:p>
            <a:pPr indent="0" lvl="0" marL="0" marR="0" rtl="0" algn="ctr">
              <a:lnSpc>
                <a:spcPct val="150000"/>
              </a:lnSpc>
              <a:spcBef>
                <a:spcPts val="0"/>
              </a:spcBef>
              <a:spcAft>
                <a:spcPts val="0"/>
              </a:spcAft>
              <a:buNone/>
            </a:pPr>
            <a:r>
              <a:rPr b="1" lang="en-US" sz="2400">
                <a:latin typeface="Calibri"/>
                <a:ea typeface="Calibri"/>
                <a:cs typeface="Calibri"/>
                <a:sym typeface="Calibri"/>
              </a:rPr>
              <a:t>COMPUTER SCIENCE (AI&amp;ML)</a:t>
            </a:r>
            <a:endParaRPr b="0" i="0" sz="2400" u="none" cap="none" strike="noStrike">
              <a:solidFill>
                <a:srgbClr val="000000"/>
              </a:solidFill>
              <a:latin typeface="Calibri"/>
              <a:ea typeface="Calibri"/>
              <a:cs typeface="Calibri"/>
              <a:sym typeface="Calibri"/>
            </a:endParaRPr>
          </a:p>
        </p:txBody>
      </p:sp>
      <p:sp>
        <p:nvSpPr>
          <p:cNvPr id="264" name="Google Shape;264;p43"/>
          <p:cNvSpPr/>
          <p:nvPr/>
        </p:nvSpPr>
        <p:spPr>
          <a:xfrm flipH="1">
            <a:off x="9829797" y="5333999"/>
            <a:ext cx="2366623" cy="1600201"/>
          </a:xfrm>
          <a:prstGeom prst="rtTriangle">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65" name="Google Shape;265;p43"/>
          <p:cNvSpPr txBox="1"/>
          <p:nvPr/>
        </p:nvSpPr>
        <p:spPr>
          <a:xfrm>
            <a:off x="6881359" y="6019560"/>
            <a:ext cx="492860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rgbClr val="595959"/>
                </a:solidFill>
                <a:latin typeface="Arial"/>
                <a:ea typeface="Arial"/>
                <a:cs typeface="Arial"/>
                <a:sym typeface="Arial"/>
              </a:rPr>
              <a:t>DISCOVER . </a:t>
            </a:r>
            <a:r>
              <a:rPr b="1" i="0" lang="en-US" sz="2000" u="none" cap="none" strike="noStrike">
                <a:solidFill>
                  <a:srgbClr val="C00000"/>
                </a:solidFill>
                <a:latin typeface="Arial"/>
                <a:ea typeface="Arial"/>
                <a:cs typeface="Arial"/>
                <a:sym typeface="Arial"/>
              </a:rPr>
              <a:t>LEARN</a:t>
            </a:r>
            <a:r>
              <a:rPr b="1" i="0" lang="en-US" sz="2000" u="none" cap="none" strike="noStrike">
                <a:solidFill>
                  <a:srgbClr val="595959"/>
                </a:solidFill>
                <a:latin typeface="Arial"/>
                <a:ea typeface="Arial"/>
                <a:cs typeface="Arial"/>
                <a:sym typeface="Arial"/>
              </a:rPr>
              <a:t> . EMPOWER</a:t>
            </a:r>
            <a:endParaRPr b="1" i="0" sz="1200" u="none" cap="none"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1" i="0" sz="1600" u="none" cap="none" strike="noStrike">
              <a:solidFill>
                <a:schemeClr val="dk1"/>
              </a:solidFill>
              <a:latin typeface="Arial"/>
              <a:ea typeface="Arial"/>
              <a:cs typeface="Arial"/>
              <a:sym typeface="Arial"/>
            </a:endParaRPr>
          </a:p>
        </p:txBody>
      </p:sp>
      <p:sp>
        <p:nvSpPr>
          <p:cNvPr id="266" name="Google Shape;266;p43"/>
          <p:cNvSpPr/>
          <p:nvPr/>
        </p:nvSpPr>
        <p:spPr>
          <a:xfrm>
            <a:off x="6885780" y="6043646"/>
            <a:ext cx="45719" cy="370620"/>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67" name="Google Shape;267;p43"/>
          <p:cNvSpPr txBox="1"/>
          <p:nvPr/>
        </p:nvSpPr>
        <p:spPr>
          <a:xfrm>
            <a:off x="443345" y="6014156"/>
            <a:ext cx="5882609" cy="430887"/>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None/>
            </a:pPr>
            <a:r>
              <a:rPr b="1" i="0" lang="en-US" sz="2400" u="none" cap="none" strike="noStrike">
                <a:solidFill>
                  <a:srgbClr val="FF0000"/>
                </a:solidFill>
                <a:latin typeface="Times New Roman"/>
                <a:ea typeface="Times New Roman"/>
                <a:cs typeface="Times New Roman"/>
                <a:sym typeface="Times New Roman"/>
              </a:rPr>
              <a:t>Department of AIT-CSE</a:t>
            </a:r>
            <a:endParaRPr b="0" i="0" sz="1600" u="none" cap="none" strike="noStrike">
              <a:solidFill>
                <a:srgbClr val="FF0000"/>
              </a:solidFill>
              <a:latin typeface="Times New Roman"/>
              <a:ea typeface="Times New Roman"/>
              <a:cs typeface="Times New Roman"/>
              <a:sym typeface="Times New Roman"/>
            </a:endParaRPr>
          </a:p>
        </p:txBody>
      </p:sp>
      <p:sp>
        <p:nvSpPr>
          <p:cNvPr id="268" name="Google Shape;268;p43"/>
          <p:cNvSpPr txBox="1"/>
          <p:nvPr/>
        </p:nvSpPr>
        <p:spPr>
          <a:xfrm>
            <a:off x="1657138" y="443068"/>
            <a:ext cx="84771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chemeClr val="dk1"/>
                </a:solidFill>
                <a:latin typeface="Arial Black"/>
                <a:ea typeface="Arial Black"/>
                <a:cs typeface="Arial Black"/>
                <a:sym typeface="Arial Black"/>
              </a:rPr>
              <a:t>Vehicle Speed Detection</a:t>
            </a:r>
            <a:endParaRPr b="0" i="0" sz="3600" u="none" cap="none" strike="noStrike">
              <a:solidFill>
                <a:schemeClr val="dk1"/>
              </a:solidFill>
              <a:latin typeface="Raleway Thin"/>
              <a:ea typeface="Raleway Thin"/>
              <a:cs typeface="Raleway Thin"/>
              <a:sym typeface="Raleway Thin"/>
            </a:endParaRPr>
          </a:p>
        </p:txBody>
      </p:sp>
      <p:sp>
        <p:nvSpPr>
          <p:cNvPr id="269" name="Google Shape;269;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70" name="Google Shape;270;p43"/>
          <p:cNvSpPr txBox="1"/>
          <p:nvPr/>
        </p:nvSpPr>
        <p:spPr>
          <a:xfrm>
            <a:off x="1438100" y="4725650"/>
            <a:ext cx="3893100" cy="163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chemeClr val="dk1"/>
                </a:solidFill>
                <a:latin typeface="Calibri"/>
                <a:ea typeface="Calibri"/>
                <a:cs typeface="Calibri"/>
                <a:sym typeface="Calibri"/>
              </a:rPr>
              <a:t>Submitted by: </a:t>
            </a:r>
            <a:endParaRPr b="1"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TUSHAR CHAUHAN 18BCS6162</a:t>
            </a:r>
            <a:r>
              <a:rPr lang="en-US"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SAKSHAM BAHUGUNA 18BCS6164</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MOHIT MELWANI 18BCS6209</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
        <p:nvSpPr>
          <p:cNvPr id="271" name="Google Shape;271;p43"/>
          <p:cNvSpPr txBox="1"/>
          <p:nvPr/>
        </p:nvSpPr>
        <p:spPr>
          <a:xfrm>
            <a:off x="7681250" y="4725655"/>
            <a:ext cx="2909019"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Under the Supervision of: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Prof. YOGIRAJ BHALE</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2"/>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100">
                <a:latin typeface="Times New Roman"/>
                <a:ea typeface="Times New Roman"/>
                <a:cs typeface="Times New Roman"/>
                <a:sym typeface="Times New Roman"/>
              </a:rPr>
              <a:t>DETECTING THE SPEED </a:t>
            </a:r>
            <a:endParaRPr sz="3100">
              <a:latin typeface="Times New Roman"/>
              <a:ea typeface="Times New Roman"/>
              <a:cs typeface="Times New Roman"/>
              <a:sym typeface="Times New Roman"/>
            </a:endParaRPr>
          </a:p>
        </p:txBody>
      </p:sp>
      <p:sp>
        <p:nvSpPr>
          <p:cNvPr id="345" name="Google Shape;345;p5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346" name="Google Shape;346;p52"/>
          <p:cNvPicPr preferRelativeResize="0"/>
          <p:nvPr/>
        </p:nvPicPr>
        <p:blipFill>
          <a:blip r:embed="rId3">
            <a:alphaModFix/>
          </a:blip>
          <a:stretch>
            <a:fillRect/>
          </a:stretch>
        </p:blipFill>
        <p:spPr>
          <a:xfrm>
            <a:off x="924950" y="1924550"/>
            <a:ext cx="8305799" cy="46676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5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353" name="Google Shape;353;p53"/>
          <p:cNvPicPr preferRelativeResize="0"/>
          <p:nvPr/>
        </p:nvPicPr>
        <p:blipFill>
          <a:blip r:embed="rId3">
            <a:alphaModFix/>
          </a:blip>
          <a:stretch>
            <a:fillRect/>
          </a:stretch>
        </p:blipFill>
        <p:spPr>
          <a:xfrm>
            <a:off x="1290276" y="785725"/>
            <a:ext cx="9735051" cy="54317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54"/>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latin typeface="Times New Roman"/>
                <a:ea typeface="Times New Roman"/>
                <a:cs typeface="Times New Roman"/>
                <a:sym typeface="Times New Roman"/>
              </a:rPr>
              <a:t>USER INTERFACE</a:t>
            </a:r>
            <a:endParaRPr>
              <a:latin typeface="Times New Roman"/>
              <a:ea typeface="Times New Roman"/>
              <a:cs typeface="Times New Roman"/>
              <a:sym typeface="Times New Roman"/>
            </a:endParaRPr>
          </a:p>
        </p:txBody>
      </p:sp>
      <p:sp>
        <p:nvSpPr>
          <p:cNvPr id="360" name="Google Shape;360;p54"/>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361" name="Google Shape;361;p54"/>
          <p:cNvPicPr preferRelativeResize="0"/>
          <p:nvPr/>
        </p:nvPicPr>
        <p:blipFill>
          <a:blip r:embed="rId3">
            <a:alphaModFix/>
          </a:blip>
          <a:stretch>
            <a:fillRect/>
          </a:stretch>
        </p:blipFill>
        <p:spPr>
          <a:xfrm>
            <a:off x="1654450" y="1843225"/>
            <a:ext cx="8785512" cy="4360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5"/>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368" name="Google Shape;368;p55"/>
          <p:cNvPicPr preferRelativeResize="0"/>
          <p:nvPr/>
        </p:nvPicPr>
        <p:blipFill>
          <a:blip r:embed="rId3">
            <a:alphaModFix/>
          </a:blip>
          <a:stretch>
            <a:fillRect/>
          </a:stretch>
        </p:blipFill>
        <p:spPr>
          <a:xfrm>
            <a:off x="369800" y="656375"/>
            <a:ext cx="11887200" cy="585692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5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374" name="Google Shape;374;p5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SzPts val="1800"/>
              <a:buFont typeface="Times New Roman"/>
              <a:buChar char="•"/>
            </a:pPr>
            <a:r>
              <a:rPr lang="en-US">
                <a:latin typeface="Times New Roman"/>
                <a:ea typeface="Times New Roman"/>
                <a:cs typeface="Times New Roman"/>
                <a:sym typeface="Times New Roman"/>
              </a:rPr>
              <a:t>Finally, the Vehicle Speed Detection Systems have been set up in various parts of the country.</a:t>
            </a:r>
            <a:endParaRPr>
              <a:latin typeface="Times New Roman"/>
              <a:ea typeface="Times New Roman"/>
              <a:cs typeface="Times New Roman"/>
              <a:sym typeface="Times New Roman"/>
            </a:endParaRPr>
          </a:p>
          <a:p>
            <a:pPr indent="-342900" lvl="0" marL="457200" rtl="0" algn="l">
              <a:lnSpc>
                <a:spcPct val="90000"/>
              </a:lnSpc>
              <a:spcBef>
                <a:spcPts val="0"/>
              </a:spcBef>
              <a:spcAft>
                <a:spcPts val="0"/>
              </a:spcAft>
              <a:buSzPts val="1800"/>
              <a:buFont typeface="Times New Roman"/>
              <a:buChar char="•"/>
            </a:pPr>
            <a:r>
              <a:rPr lang="en-US">
                <a:latin typeface="Times New Roman"/>
                <a:ea typeface="Times New Roman"/>
                <a:cs typeface="Times New Roman"/>
                <a:sym typeface="Times New Roman"/>
              </a:rPr>
              <a:t>The purpose of these systems is to detect the speed of the moving vehicles.</a:t>
            </a:r>
            <a:endParaRPr>
              <a:latin typeface="Times New Roman"/>
              <a:ea typeface="Times New Roman"/>
              <a:cs typeface="Times New Roman"/>
              <a:sym typeface="Times New Roman"/>
            </a:endParaRPr>
          </a:p>
          <a:p>
            <a:pPr indent="-342900" lvl="0" marL="457200" rtl="0" algn="l">
              <a:lnSpc>
                <a:spcPct val="90000"/>
              </a:lnSpc>
              <a:spcBef>
                <a:spcPts val="0"/>
              </a:spcBef>
              <a:spcAft>
                <a:spcPts val="0"/>
              </a:spcAft>
              <a:buSzPts val="1800"/>
              <a:buFont typeface="Times New Roman"/>
              <a:buChar char="•"/>
            </a:pPr>
            <a:r>
              <a:rPr lang="en-US">
                <a:latin typeface="Times New Roman"/>
                <a:ea typeface="Times New Roman"/>
                <a:cs typeface="Times New Roman"/>
                <a:sym typeface="Times New Roman"/>
              </a:rPr>
              <a:t>The results of this system has </a:t>
            </a:r>
            <a:r>
              <a:rPr lang="en-US">
                <a:latin typeface="Times New Roman"/>
                <a:ea typeface="Times New Roman"/>
                <a:cs typeface="Times New Roman"/>
                <a:sym typeface="Times New Roman"/>
              </a:rPr>
              <a:t>positively </a:t>
            </a:r>
            <a:r>
              <a:rPr lang="en-US">
                <a:latin typeface="Times New Roman"/>
                <a:ea typeface="Times New Roman"/>
                <a:cs typeface="Times New Roman"/>
                <a:sym typeface="Times New Roman"/>
              </a:rPr>
              <a:t>brought the current situation of road accidents in hand and would ensure positive results in the future as well.</a:t>
            </a:r>
            <a:endParaRPr>
              <a:latin typeface="Times New Roman"/>
              <a:ea typeface="Times New Roman"/>
              <a:cs typeface="Times New Roman"/>
              <a:sym typeface="Times New Roman"/>
            </a:endParaRPr>
          </a:p>
        </p:txBody>
      </p:sp>
      <p:sp>
        <p:nvSpPr>
          <p:cNvPr id="375" name="Google Shape;375;p5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5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Future Scope</a:t>
            </a:r>
            <a:endParaRPr/>
          </a:p>
        </p:txBody>
      </p:sp>
      <p:sp>
        <p:nvSpPr>
          <p:cNvPr id="381" name="Google Shape;381;p5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SzPts val="1800"/>
              <a:buChar char="•"/>
            </a:pPr>
            <a:r>
              <a:rPr lang="en-US"/>
              <a:t>This system is a low cost system ensuring accurate vehicle speed detection </a:t>
            </a:r>
            <a:endParaRPr/>
          </a:p>
          <a:p>
            <a:pPr indent="0" lvl="0" marL="0" rtl="0" algn="l">
              <a:lnSpc>
                <a:spcPct val="90000"/>
              </a:lnSpc>
              <a:spcBef>
                <a:spcPts val="1000"/>
              </a:spcBef>
              <a:spcAft>
                <a:spcPts val="0"/>
              </a:spcAft>
              <a:buNone/>
            </a:pPr>
            <a:r>
              <a:t/>
            </a:r>
            <a:endParaRPr/>
          </a:p>
          <a:p>
            <a:pPr indent="-342900" lvl="0" marL="457200" rtl="0" algn="l">
              <a:lnSpc>
                <a:spcPct val="90000"/>
              </a:lnSpc>
              <a:spcBef>
                <a:spcPts val="1000"/>
              </a:spcBef>
              <a:spcAft>
                <a:spcPts val="0"/>
              </a:spcAft>
              <a:buSzPts val="1800"/>
              <a:buChar char="•"/>
            </a:pPr>
            <a:r>
              <a:rPr lang="en-US"/>
              <a:t>Easy to get system equipments</a:t>
            </a:r>
            <a:endParaRPr/>
          </a:p>
          <a:p>
            <a:pPr indent="0" lvl="0" marL="0" rtl="0" algn="l">
              <a:lnSpc>
                <a:spcPct val="90000"/>
              </a:lnSpc>
              <a:spcBef>
                <a:spcPts val="1000"/>
              </a:spcBef>
              <a:spcAft>
                <a:spcPts val="0"/>
              </a:spcAft>
              <a:buNone/>
            </a:pPr>
            <a:r>
              <a:t/>
            </a:r>
            <a:endParaRPr/>
          </a:p>
          <a:p>
            <a:pPr indent="-342900" lvl="0" marL="457200" rtl="0" algn="l">
              <a:lnSpc>
                <a:spcPct val="90000"/>
              </a:lnSpc>
              <a:spcBef>
                <a:spcPts val="1000"/>
              </a:spcBef>
              <a:spcAft>
                <a:spcPts val="0"/>
              </a:spcAft>
              <a:buSzPts val="1800"/>
              <a:buChar char="•"/>
            </a:pPr>
            <a:r>
              <a:rPr lang="en-US"/>
              <a:t>Low Maintenance and repairing cost</a:t>
            </a:r>
            <a:endParaRPr/>
          </a:p>
        </p:txBody>
      </p:sp>
      <p:sp>
        <p:nvSpPr>
          <p:cNvPr id="382" name="Google Shape;382;p5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5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References</a:t>
            </a:r>
            <a:endParaRPr>
              <a:latin typeface="Times New Roman"/>
              <a:ea typeface="Times New Roman"/>
              <a:cs typeface="Times New Roman"/>
              <a:sym typeface="Times New Roman"/>
            </a:endParaRPr>
          </a:p>
        </p:txBody>
      </p:sp>
      <p:sp>
        <p:nvSpPr>
          <p:cNvPr id="388" name="Google Shape;388;p58"/>
          <p:cNvSpPr txBox="1"/>
          <p:nvPr>
            <p:ph idx="1" type="body"/>
          </p:nvPr>
        </p:nvSpPr>
        <p:spPr>
          <a:xfrm>
            <a:off x="1042153" y="2005150"/>
            <a:ext cx="10515600" cy="4351200"/>
          </a:xfrm>
          <a:prstGeom prst="rect">
            <a:avLst/>
          </a:prstGeom>
          <a:noFill/>
          <a:ln>
            <a:noFill/>
          </a:ln>
        </p:spPr>
        <p:txBody>
          <a:bodyPr anchorCtr="0" anchor="t" bIns="45700" lIns="91425" spcFirstLastPara="1" rIns="91425" wrap="square" tIns="45700">
            <a:normAutofit/>
          </a:bodyPr>
          <a:lstStyle/>
          <a:p>
            <a:pPr indent="-182880" lvl="0" marL="228600" rtl="0" algn="l">
              <a:lnSpc>
                <a:spcPct val="70000"/>
              </a:lnSpc>
              <a:spcBef>
                <a:spcPts val="1000"/>
              </a:spcBef>
              <a:spcAft>
                <a:spcPts val="0"/>
              </a:spcAft>
              <a:buClr>
                <a:schemeClr val="dk1"/>
              </a:buClr>
              <a:buSzPts val="2080"/>
              <a:buFont typeface="Times New Roman"/>
              <a:buChar char="•"/>
            </a:pPr>
            <a:r>
              <a:rPr lang="en-US" sz="2080">
                <a:latin typeface="Times New Roman"/>
                <a:ea typeface="Times New Roman"/>
                <a:cs typeface="Times New Roman"/>
                <a:sym typeface="Times New Roman"/>
              </a:rPr>
              <a:t>1.E. Atkociunas, R. Blake, A. Juozapavicius, M. Kazimianec, Image Processing in Road Traffic Analysis, Nonlinear Analysis: Modelling and Control, 2005, Vol. 10, No. 4, 315-33</a:t>
            </a:r>
            <a:endParaRPr sz="2080">
              <a:latin typeface="Times New Roman"/>
              <a:ea typeface="Times New Roman"/>
              <a:cs typeface="Times New Roman"/>
              <a:sym typeface="Times New Roman"/>
            </a:endParaRPr>
          </a:p>
          <a:p>
            <a:pPr indent="0" lvl="0" marL="228600" rtl="0" algn="l">
              <a:lnSpc>
                <a:spcPct val="70000"/>
              </a:lnSpc>
              <a:spcBef>
                <a:spcPts val="1000"/>
              </a:spcBef>
              <a:spcAft>
                <a:spcPts val="0"/>
              </a:spcAft>
              <a:buSzPts val="935"/>
              <a:buNone/>
            </a:pPr>
            <a:r>
              <a:t/>
            </a:r>
            <a:endParaRPr sz="2080">
              <a:latin typeface="Times New Roman"/>
              <a:ea typeface="Times New Roman"/>
              <a:cs typeface="Times New Roman"/>
              <a:sym typeface="Times New Roman"/>
            </a:endParaRPr>
          </a:p>
          <a:p>
            <a:pPr indent="0" lvl="0" marL="228600" rtl="0" algn="l">
              <a:lnSpc>
                <a:spcPct val="70000"/>
              </a:lnSpc>
              <a:spcBef>
                <a:spcPts val="1000"/>
              </a:spcBef>
              <a:spcAft>
                <a:spcPts val="0"/>
              </a:spcAft>
              <a:buSzPts val="935"/>
              <a:buNone/>
            </a:pPr>
            <a:r>
              <a:t/>
            </a:r>
            <a:endParaRPr sz="2080">
              <a:latin typeface="Times New Roman"/>
              <a:ea typeface="Times New Roman"/>
              <a:cs typeface="Times New Roman"/>
              <a:sym typeface="Times New Roman"/>
            </a:endParaRPr>
          </a:p>
          <a:p>
            <a:pPr indent="-182880" lvl="0" marL="228600" rtl="0" algn="l">
              <a:lnSpc>
                <a:spcPct val="70000"/>
              </a:lnSpc>
              <a:spcBef>
                <a:spcPts val="1000"/>
              </a:spcBef>
              <a:spcAft>
                <a:spcPts val="0"/>
              </a:spcAft>
              <a:buClr>
                <a:schemeClr val="dk1"/>
              </a:buClr>
              <a:buSzPts val="2080"/>
              <a:buFont typeface="Times New Roman"/>
              <a:buChar char="•"/>
            </a:pPr>
            <a:r>
              <a:rPr lang="en-US" sz="2080">
                <a:latin typeface="Times New Roman"/>
                <a:ea typeface="Times New Roman"/>
                <a:cs typeface="Times New Roman"/>
                <a:sym typeface="Times New Roman"/>
              </a:rPr>
              <a:t>2.Arash Gholami Rad, Abbas Dehghani and Mohamed Rehan Karim, "Vehicle speed detection in video image sequences using CVS method", at International Journal of the Physical Sciences Vol. 5(17), pp. 2555-2563, 18 December, 2010, ISSN 1992-1950 © 2010 Academic Journals</a:t>
            </a:r>
            <a:endParaRPr sz="2080">
              <a:latin typeface="Times New Roman"/>
              <a:ea typeface="Times New Roman"/>
              <a:cs typeface="Times New Roman"/>
              <a:sym typeface="Times New Roman"/>
            </a:endParaRPr>
          </a:p>
          <a:p>
            <a:pPr indent="0" lvl="0" marL="228600" rtl="0" algn="l">
              <a:lnSpc>
                <a:spcPct val="70000"/>
              </a:lnSpc>
              <a:spcBef>
                <a:spcPts val="1000"/>
              </a:spcBef>
              <a:spcAft>
                <a:spcPts val="0"/>
              </a:spcAft>
              <a:buSzPts val="935"/>
              <a:buNone/>
            </a:pPr>
            <a:r>
              <a:t/>
            </a:r>
            <a:endParaRPr sz="2080">
              <a:latin typeface="Times New Roman"/>
              <a:ea typeface="Times New Roman"/>
              <a:cs typeface="Times New Roman"/>
              <a:sym typeface="Times New Roman"/>
            </a:endParaRPr>
          </a:p>
          <a:p>
            <a:pPr indent="0" lvl="0" marL="0" rtl="0" algn="l">
              <a:lnSpc>
                <a:spcPct val="70000"/>
              </a:lnSpc>
              <a:spcBef>
                <a:spcPts val="1000"/>
              </a:spcBef>
              <a:spcAft>
                <a:spcPts val="0"/>
              </a:spcAft>
              <a:buSzPts val="935"/>
              <a:buNone/>
            </a:pPr>
            <a:r>
              <a:t/>
            </a:r>
            <a:endParaRPr sz="2080">
              <a:latin typeface="Times New Roman"/>
              <a:ea typeface="Times New Roman"/>
              <a:cs typeface="Times New Roman"/>
              <a:sym typeface="Times New Roman"/>
            </a:endParaRPr>
          </a:p>
          <a:p>
            <a:pPr indent="-182880" lvl="0" marL="228600" rtl="0" algn="l">
              <a:lnSpc>
                <a:spcPct val="70000"/>
              </a:lnSpc>
              <a:spcBef>
                <a:spcPts val="1000"/>
              </a:spcBef>
              <a:spcAft>
                <a:spcPts val="0"/>
              </a:spcAft>
              <a:buClr>
                <a:schemeClr val="dk1"/>
              </a:buClr>
              <a:buSzPts val="2080"/>
              <a:buFont typeface="Times New Roman"/>
              <a:buChar char="•"/>
            </a:pPr>
            <a:r>
              <a:rPr lang="en-US" sz="2080">
                <a:latin typeface="Times New Roman"/>
                <a:ea typeface="Times New Roman"/>
                <a:cs typeface="Times New Roman"/>
                <a:sym typeface="Times New Roman"/>
              </a:rPr>
              <a:t>3.H. P. Moravec. Towards Automatic Visual Obstacle Avoidance. Proc. 5th International Joint Conference on Artificial Intelligence, pp. 584, 197</a:t>
            </a:r>
            <a:endParaRPr sz="2080">
              <a:latin typeface="Times New Roman"/>
              <a:ea typeface="Times New Roman"/>
              <a:cs typeface="Times New Roman"/>
              <a:sym typeface="Times New Roman"/>
            </a:endParaRPr>
          </a:p>
        </p:txBody>
      </p:sp>
      <p:sp>
        <p:nvSpPr>
          <p:cNvPr id="389" name="Google Shape;389;p5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59"/>
          <p:cNvSpPr txBox="1"/>
          <p:nvPr>
            <p:ph idx="1" type="body"/>
          </p:nvPr>
        </p:nvSpPr>
        <p:spPr>
          <a:xfrm>
            <a:off x="516900" y="1249144"/>
            <a:ext cx="11158200" cy="5107200"/>
          </a:xfrm>
          <a:prstGeom prst="rect">
            <a:avLst/>
          </a:prstGeom>
        </p:spPr>
        <p:txBody>
          <a:bodyPr anchorCtr="0" anchor="t" bIns="45700" lIns="91425" spcFirstLastPara="1" rIns="91425" wrap="square" tIns="45700">
            <a:noAutofit/>
          </a:bodyPr>
          <a:lstStyle/>
          <a:p>
            <a:pPr indent="0" lvl="0" marL="0" rtl="0" algn="l">
              <a:lnSpc>
                <a:spcPct val="80000"/>
              </a:lnSpc>
              <a:spcBef>
                <a:spcPts val="1000"/>
              </a:spcBef>
              <a:spcAft>
                <a:spcPts val="0"/>
              </a:spcAft>
              <a:buSzPts val="523"/>
              <a:buNone/>
            </a:pPr>
            <a:r>
              <a:rPr lang="en-US" sz="1629">
                <a:latin typeface="Times New Roman"/>
                <a:ea typeface="Times New Roman"/>
                <a:cs typeface="Times New Roman"/>
                <a:sym typeface="Times New Roman"/>
              </a:rPr>
              <a:t>4..Z. Zheng, H. Wang and EKTeoh. Analysis of Gray Level Corner Detection. Pattern Recognition Letters, Vol. 20, pp. 149-162, 1999</a:t>
            </a:r>
            <a:endParaRPr sz="1629">
              <a:latin typeface="Times New Roman"/>
              <a:ea typeface="Times New Roman"/>
              <a:cs typeface="Times New Roman"/>
              <a:sym typeface="Times New Roman"/>
            </a:endParaRPr>
          </a:p>
          <a:p>
            <a:pPr indent="0" lvl="0" marL="0" rtl="0" algn="l">
              <a:lnSpc>
                <a:spcPct val="80000"/>
              </a:lnSpc>
              <a:spcBef>
                <a:spcPts val="1000"/>
              </a:spcBef>
              <a:spcAft>
                <a:spcPts val="0"/>
              </a:spcAft>
              <a:buSzPts val="523"/>
              <a:buNone/>
            </a:pPr>
            <a:r>
              <a:rPr lang="en-US" sz="1629">
                <a:latin typeface="Times New Roman"/>
                <a:ea typeface="Times New Roman"/>
                <a:cs typeface="Times New Roman"/>
                <a:sym typeface="Times New Roman"/>
              </a:rPr>
              <a:t>CrossRef  Google Scholar </a:t>
            </a:r>
            <a:endParaRPr sz="1629">
              <a:latin typeface="Times New Roman"/>
              <a:ea typeface="Times New Roman"/>
              <a:cs typeface="Times New Roman"/>
              <a:sym typeface="Times New Roman"/>
            </a:endParaRPr>
          </a:p>
          <a:p>
            <a:pPr indent="0" lvl="0" marL="0" rtl="0" algn="l">
              <a:lnSpc>
                <a:spcPct val="80000"/>
              </a:lnSpc>
              <a:spcBef>
                <a:spcPts val="1000"/>
              </a:spcBef>
              <a:spcAft>
                <a:spcPts val="0"/>
              </a:spcAft>
              <a:buSzPts val="523"/>
              <a:buNone/>
            </a:pPr>
            <a:r>
              <a:t/>
            </a:r>
            <a:endParaRPr sz="1629">
              <a:latin typeface="Times New Roman"/>
              <a:ea typeface="Times New Roman"/>
              <a:cs typeface="Times New Roman"/>
              <a:sym typeface="Times New Roman"/>
            </a:endParaRPr>
          </a:p>
          <a:p>
            <a:pPr indent="0" lvl="0" marL="0" rtl="0" algn="l">
              <a:lnSpc>
                <a:spcPct val="80000"/>
              </a:lnSpc>
              <a:spcBef>
                <a:spcPts val="1000"/>
              </a:spcBef>
              <a:spcAft>
                <a:spcPts val="0"/>
              </a:spcAft>
              <a:buSzPts val="523"/>
              <a:buNone/>
            </a:pPr>
            <a:r>
              <a:rPr lang="en-US" sz="1629">
                <a:latin typeface="Times New Roman"/>
                <a:ea typeface="Times New Roman"/>
                <a:cs typeface="Times New Roman"/>
                <a:sym typeface="Times New Roman"/>
              </a:rPr>
              <a:t>5.Rafael C. Gonzalez and Richard E. Woods "Digital Image Processing" Prentice Hall, 2001</a:t>
            </a:r>
            <a:endParaRPr sz="1629">
              <a:latin typeface="Times New Roman"/>
              <a:ea typeface="Times New Roman"/>
              <a:cs typeface="Times New Roman"/>
              <a:sym typeface="Times New Roman"/>
            </a:endParaRPr>
          </a:p>
          <a:p>
            <a:pPr indent="0" lvl="0" marL="0" rtl="0" algn="l">
              <a:lnSpc>
                <a:spcPct val="80000"/>
              </a:lnSpc>
              <a:spcBef>
                <a:spcPts val="1000"/>
              </a:spcBef>
              <a:spcAft>
                <a:spcPts val="0"/>
              </a:spcAft>
              <a:buSzPts val="523"/>
              <a:buNone/>
            </a:pPr>
            <a:r>
              <a:rPr lang="en-US" sz="1629">
                <a:latin typeface="Times New Roman"/>
                <a:ea typeface="Times New Roman"/>
                <a:cs typeface="Times New Roman"/>
                <a:sym typeface="Times New Roman"/>
              </a:rPr>
              <a:t>Google Scholar </a:t>
            </a:r>
            <a:endParaRPr sz="1629">
              <a:latin typeface="Times New Roman"/>
              <a:ea typeface="Times New Roman"/>
              <a:cs typeface="Times New Roman"/>
              <a:sym typeface="Times New Roman"/>
            </a:endParaRPr>
          </a:p>
          <a:p>
            <a:pPr indent="0" lvl="0" marL="0" rtl="0" algn="l">
              <a:lnSpc>
                <a:spcPct val="80000"/>
              </a:lnSpc>
              <a:spcBef>
                <a:spcPts val="1000"/>
              </a:spcBef>
              <a:spcAft>
                <a:spcPts val="0"/>
              </a:spcAft>
              <a:buSzPts val="523"/>
              <a:buNone/>
            </a:pPr>
            <a:r>
              <a:t/>
            </a:r>
            <a:endParaRPr sz="1629">
              <a:latin typeface="Times New Roman"/>
              <a:ea typeface="Times New Roman"/>
              <a:cs typeface="Times New Roman"/>
              <a:sym typeface="Times New Roman"/>
            </a:endParaRPr>
          </a:p>
          <a:p>
            <a:pPr indent="0" lvl="0" marL="0" rtl="0" algn="l">
              <a:lnSpc>
                <a:spcPct val="80000"/>
              </a:lnSpc>
              <a:spcBef>
                <a:spcPts val="1000"/>
              </a:spcBef>
              <a:spcAft>
                <a:spcPts val="0"/>
              </a:spcAft>
              <a:buSzPts val="523"/>
              <a:buNone/>
            </a:pPr>
            <a:r>
              <a:rPr lang="en-US" sz="1629">
                <a:latin typeface="Times New Roman"/>
                <a:ea typeface="Times New Roman"/>
                <a:cs typeface="Times New Roman"/>
                <a:sym typeface="Times New Roman"/>
              </a:rPr>
              <a:t>6.D. A. Forsyth, J. Ponce. "Computer Vision. A Modern Approach", Prentice Hall, 2003</a:t>
            </a:r>
            <a:endParaRPr sz="1629">
              <a:latin typeface="Times New Roman"/>
              <a:ea typeface="Times New Roman"/>
              <a:cs typeface="Times New Roman"/>
              <a:sym typeface="Times New Roman"/>
            </a:endParaRPr>
          </a:p>
          <a:p>
            <a:pPr indent="0" lvl="0" marL="0" rtl="0" algn="l">
              <a:lnSpc>
                <a:spcPct val="80000"/>
              </a:lnSpc>
              <a:spcBef>
                <a:spcPts val="1000"/>
              </a:spcBef>
              <a:spcAft>
                <a:spcPts val="0"/>
              </a:spcAft>
              <a:buSzPts val="523"/>
              <a:buNone/>
            </a:pPr>
            <a:r>
              <a:rPr lang="en-US" sz="1629">
                <a:latin typeface="Times New Roman"/>
                <a:ea typeface="Times New Roman"/>
                <a:cs typeface="Times New Roman"/>
                <a:sym typeface="Times New Roman"/>
              </a:rPr>
              <a:t>Google Scholar </a:t>
            </a:r>
            <a:endParaRPr sz="1629">
              <a:latin typeface="Times New Roman"/>
              <a:ea typeface="Times New Roman"/>
              <a:cs typeface="Times New Roman"/>
              <a:sym typeface="Times New Roman"/>
            </a:endParaRPr>
          </a:p>
          <a:p>
            <a:pPr indent="0" lvl="0" marL="0" rtl="0" algn="l">
              <a:lnSpc>
                <a:spcPct val="80000"/>
              </a:lnSpc>
              <a:spcBef>
                <a:spcPts val="1000"/>
              </a:spcBef>
              <a:spcAft>
                <a:spcPts val="0"/>
              </a:spcAft>
              <a:buSzPts val="523"/>
              <a:buNone/>
            </a:pPr>
            <a:r>
              <a:t/>
            </a:r>
            <a:endParaRPr sz="1629">
              <a:latin typeface="Times New Roman"/>
              <a:ea typeface="Times New Roman"/>
              <a:cs typeface="Times New Roman"/>
              <a:sym typeface="Times New Roman"/>
            </a:endParaRPr>
          </a:p>
          <a:p>
            <a:pPr indent="0" lvl="0" marL="0" rtl="0" algn="l">
              <a:lnSpc>
                <a:spcPct val="80000"/>
              </a:lnSpc>
              <a:spcBef>
                <a:spcPts val="1000"/>
              </a:spcBef>
              <a:spcAft>
                <a:spcPts val="0"/>
              </a:spcAft>
              <a:buSzPts val="523"/>
              <a:buNone/>
            </a:pPr>
            <a:r>
              <a:rPr lang="en-US" sz="1629">
                <a:latin typeface="Times New Roman"/>
                <a:ea typeface="Times New Roman"/>
                <a:cs typeface="Times New Roman"/>
                <a:sym typeface="Times New Roman"/>
              </a:rPr>
              <a:t>7.Open source computer vision library - reference manual, INTEL Corporation, 1999-2001.</a:t>
            </a:r>
            <a:endParaRPr sz="1629">
              <a:latin typeface="Times New Roman"/>
              <a:ea typeface="Times New Roman"/>
              <a:cs typeface="Times New Roman"/>
              <a:sym typeface="Times New Roman"/>
            </a:endParaRPr>
          </a:p>
          <a:p>
            <a:pPr indent="0" lvl="0" marL="0" rtl="0" algn="l">
              <a:lnSpc>
                <a:spcPct val="80000"/>
              </a:lnSpc>
              <a:spcBef>
                <a:spcPts val="1000"/>
              </a:spcBef>
              <a:spcAft>
                <a:spcPts val="0"/>
              </a:spcAft>
              <a:buSzPts val="523"/>
              <a:buNone/>
            </a:pPr>
            <a:r>
              <a:rPr lang="en-US" sz="1629">
                <a:latin typeface="Times New Roman"/>
                <a:ea typeface="Times New Roman"/>
                <a:cs typeface="Times New Roman"/>
                <a:sym typeface="Times New Roman"/>
              </a:rPr>
              <a:t>Google Scholar </a:t>
            </a:r>
            <a:endParaRPr sz="1629">
              <a:latin typeface="Times New Roman"/>
              <a:ea typeface="Times New Roman"/>
              <a:cs typeface="Times New Roman"/>
              <a:sym typeface="Times New Roman"/>
            </a:endParaRPr>
          </a:p>
          <a:p>
            <a:pPr indent="0" lvl="0" marL="0" rtl="0" algn="l">
              <a:lnSpc>
                <a:spcPct val="80000"/>
              </a:lnSpc>
              <a:spcBef>
                <a:spcPts val="1000"/>
              </a:spcBef>
              <a:spcAft>
                <a:spcPts val="0"/>
              </a:spcAft>
              <a:buSzPts val="523"/>
              <a:buNone/>
            </a:pPr>
            <a:r>
              <a:t/>
            </a:r>
            <a:endParaRPr sz="1629">
              <a:latin typeface="Times New Roman"/>
              <a:ea typeface="Times New Roman"/>
              <a:cs typeface="Times New Roman"/>
              <a:sym typeface="Times New Roman"/>
            </a:endParaRPr>
          </a:p>
          <a:p>
            <a:pPr indent="0" lvl="0" marL="0" rtl="0" algn="l">
              <a:lnSpc>
                <a:spcPct val="80000"/>
              </a:lnSpc>
              <a:spcBef>
                <a:spcPts val="1000"/>
              </a:spcBef>
              <a:spcAft>
                <a:spcPts val="0"/>
              </a:spcAft>
              <a:buSzPts val="523"/>
              <a:buNone/>
            </a:pPr>
            <a:r>
              <a:rPr lang="en-US" sz="1629">
                <a:latin typeface="Times New Roman"/>
                <a:ea typeface="Times New Roman"/>
                <a:cs typeface="Times New Roman"/>
                <a:sym typeface="Times New Roman"/>
              </a:rPr>
              <a:t>8.News Article: http://articles.timesofindia.indiatimes.com/2012-06-27/ chandigarh/32439930-1-road-accidents-nakas-internalroads</a:t>
            </a:r>
            <a:endParaRPr sz="1629">
              <a:latin typeface="Times New Roman"/>
              <a:ea typeface="Times New Roman"/>
              <a:cs typeface="Times New Roman"/>
              <a:sym typeface="Times New Roman"/>
            </a:endParaRPr>
          </a:p>
          <a:p>
            <a:pPr indent="0" lvl="0" marL="0" rtl="0" algn="l">
              <a:lnSpc>
                <a:spcPct val="80000"/>
              </a:lnSpc>
              <a:spcBef>
                <a:spcPts val="1000"/>
              </a:spcBef>
              <a:spcAft>
                <a:spcPts val="0"/>
              </a:spcAft>
              <a:buSzPts val="523"/>
              <a:buNone/>
            </a:pPr>
            <a:r>
              <a:t/>
            </a:r>
            <a:endParaRPr sz="1629">
              <a:latin typeface="Times New Roman"/>
              <a:ea typeface="Times New Roman"/>
              <a:cs typeface="Times New Roman"/>
              <a:sym typeface="Times New Roman"/>
            </a:endParaRPr>
          </a:p>
          <a:p>
            <a:pPr indent="0" lvl="0" marL="0" rtl="0" algn="l">
              <a:lnSpc>
                <a:spcPct val="80000"/>
              </a:lnSpc>
              <a:spcBef>
                <a:spcPts val="1000"/>
              </a:spcBef>
              <a:spcAft>
                <a:spcPts val="0"/>
              </a:spcAft>
              <a:buSzPts val="523"/>
              <a:buNone/>
            </a:pPr>
            <a:r>
              <a:t/>
            </a:r>
            <a:endParaRPr sz="1629">
              <a:latin typeface="Times New Roman"/>
              <a:ea typeface="Times New Roman"/>
              <a:cs typeface="Times New Roman"/>
              <a:sym typeface="Times New Roman"/>
            </a:endParaRPr>
          </a:p>
          <a:p>
            <a:pPr indent="0" lvl="0" marL="0" rtl="0" algn="l">
              <a:lnSpc>
                <a:spcPct val="80000"/>
              </a:lnSpc>
              <a:spcBef>
                <a:spcPts val="1000"/>
              </a:spcBef>
              <a:spcAft>
                <a:spcPts val="0"/>
              </a:spcAft>
              <a:buSzPts val="523"/>
              <a:buNone/>
            </a:pPr>
            <a:r>
              <a:t/>
            </a:r>
            <a:endParaRPr sz="1629">
              <a:latin typeface="Times New Roman"/>
              <a:ea typeface="Times New Roman"/>
              <a:cs typeface="Times New Roman"/>
              <a:sym typeface="Times New Roman"/>
            </a:endParaRPr>
          </a:p>
          <a:p>
            <a:pPr indent="0" lvl="0" marL="0" rtl="0" algn="l">
              <a:lnSpc>
                <a:spcPct val="80000"/>
              </a:lnSpc>
              <a:spcBef>
                <a:spcPts val="1000"/>
              </a:spcBef>
              <a:spcAft>
                <a:spcPts val="0"/>
              </a:spcAft>
              <a:buSzPts val="523"/>
              <a:buNone/>
            </a:pPr>
            <a:r>
              <a:t/>
            </a:r>
            <a:endParaRPr sz="1629">
              <a:latin typeface="Times New Roman"/>
              <a:ea typeface="Times New Roman"/>
              <a:cs typeface="Times New Roman"/>
              <a:sym typeface="Times New Roman"/>
            </a:endParaRPr>
          </a:p>
        </p:txBody>
      </p:sp>
      <p:sp>
        <p:nvSpPr>
          <p:cNvPr id="396" name="Google Shape;396;p59"/>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4"/>
          <p:cNvSpPr txBox="1"/>
          <p:nvPr>
            <p:ph type="title"/>
          </p:nvPr>
        </p:nvSpPr>
        <p:spPr>
          <a:xfrm>
            <a:off x="885676" y="365126"/>
            <a:ext cx="10515600" cy="97620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Outline</a:t>
            </a:r>
            <a:endParaRPr b="1">
              <a:latin typeface="Times New Roman"/>
              <a:ea typeface="Times New Roman"/>
              <a:cs typeface="Times New Roman"/>
              <a:sym typeface="Times New Roman"/>
            </a:endParaRPr>
          </a:p>
        </p:txBody>
      </p:sp>
      <p:sp>
        <p:nvSpPr>
          <p:cNvPr id="277" name="Google Shape;277;p44"/>
          <p:cNvSpPr txBox="1"/>
          <p:nvPr>
            <p:ph idx="1" type="body"/>
          </p:nvPr>
        </p:nvSpPr>
        <p:spPr>
          <a:xfrm>
            <a:off x="838200" y="1588220"/>
            <a:ext cx="10515600" cy="495225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Introduction to Project</a:t>
            </a:r>
            <a:endParaRPr>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Problem Formulation</a:t>
            </a:r>
            <a:endParaRPr>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Objectives of the work </a:t>
            </a:r>
            <a:endParaRPr>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Methodology used</a:t>
            </a:r>
            <a:endParaRPr>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Results and Outputs</a:t>
            </a:r>
            <a:endParaRPr>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Future Scope</a:t>
            </a:r>
            <a:endParaRPr>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References</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278" name="Google Shape;278;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 to Project</a:t>
            </a:r>
            <a:endParaRPr/>
          </a:p>
        </p:txBody>
      </p:sp>
      <p:sp>
        <p:nvSpPr>
          <p:cNvPr id="284" name="Google Shape;284;p45"/>
          <p:cNvSpPr txBox="1"/>
          <p:nvPr>
            <p:ph idx="1" type="body"/>
          </p:nvPr>
        </p:nvSpPr>
        <p:spPr>
          <a:xfrm>
            <a:off x="279881" y="2005150"/>
            <a:ext cx="10515600" cy="43512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None/>
            </a:pPr>
            <a:r>
              <a:t/>
            </a:r>
            <a:endParaRPr/>
          </a:p>
          <a:p>
            <a:pPr indent="-228600" lvl="0" marL="228600" rtl="0" algn="l">
              <a:lnSpc>
                <a:spcPct val="90000"/>
              </a:lnSpc>
              <a:spcBef>
                <a:spcPts val="0"/>
              </a:spcBef>
              <a:spcAft>
                <a:spcPts val="0"/>
              </a:spcAft>
              <a:buSzPts val="2800"/>
              <a:buFont typeface="Times New Roman"/>
              <a:buChar char="•"/>
            </a:pPr>
            <a:r>
              <a:rPr lang="en-US">
                <a:latin typeface="Times New Roman"/>
                <a:ea typeface="Times New Roman"/>
                <a:cs typeface="Times New Roman"/>
                <a:sym typeface="Times New Roman"/>
              </a:rPr>
              <a:t>Vehicle speed detection estimates the real-time vehicle speed on roads from any real-time stream or recorded video.</a:t>
            </a:r>
            <a:endParaRPr>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latin typeface="Times New Roman"/>
              <a:ea typeface="Times New Roman"/>
              <a:cs typeface="Times New Roman"/>
              <a:sym typeface="Times New Roman"/>
            </a:endParaRPr>
          </a:p>
          <a:p>
            <a:pPr indent="-228600" lvl="0" marL="228600" rtl="0" algn="l">
              <a:lnSpc>
                <a:spcPct val="90000"/>
              </a:lnSpc>
              <a:spcBef>
                <a:spcPts val="0"/>
              </a:spcBef>
              <a:spcAft>
                <a:spcPts val="0"/>
              </a:spcAft>
              <a:buSzPts val="2800"/>
              <a:buFont typeface="Times New Roman"/>
              <a:buChar char="•"/>
            </a:pPr>
            <a:r>
              <a:rPr lang="en-US">
                <a:latin typeface="Times New Roman"/>
                <a:ea typeface="Times New Roman"/>
                <a:cs typeface="Times New Roman"/>
                <a:sym typeface="Times New Roman"/>
              </a:rPr>
              <a:t>This project uses OpenCV, Deep learning and computer vision.</a:t>
            </a:r>
            <a:endParaRPr>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0" marL="228600" rtl="0" algn="l">
              <a:lnSpc>
                <a:spcPct val="90000"/>
              </a:lnSpc>
              <a:spcBef>
                <a:spcPts val="0"/>
              </a:spcBef>
              <a:spcAft>
                <a:spcPts val="0"/>
              </a:spcAft>
              <a:buNone/>
            </a:pPr>
            <a:r>
              <a:t/>
            </a:r>
            <a:endParaRPr/>
          </a:p>
          <a:p>
            <a:pPr indent="0" lvl="0" marL="228600" rtl="0" algn="l">
              <a:lnSpc>
                <a:spcPct val="90000"/>
              </a:lnSpc>
              <a:spcBef>
                <a:spcPts val="0"/>
              </a:spcBef>
              <a:spcAft>
                <a:spcPts val="0"/>
              </a:spcAft>
              <a:buNone/>
            </a:pPr>
            <a:r>
              <a:t/>
            </a:r>
            <a:endParaRPr/>
          </a:p>
        </p:txBody>
      </p:sp>
      <p:sp>
        <p:nvSpPr>
          <p:cNvPr id="285" name="Google Shape;285;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6"/>
          <p:cNvSpPr txBox="1"/>
          <p:nvPr>
            <p:ph idx="1" type="body"/>
          </p:nvPr>
        </p:nvSpPr>
        <p:spPr>
          <a:xfrm>
            <a:off x="838200" y="1825625"/>
            <a:ext cx="10515600" cy="37395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US"/>
              <a:t>The input is the video or mp4 file of any road or highway. After the computational work done at the backend in the code, the output is the objects traced by green rectangles with the speed.</a:t>
            </a:r>
            <a:endParaRPr/>
          </a:p>
        </p:txBody>
      </p:sp>
      <p:sp>
        <p:nvSpPr>
          <p:cNvPr id="292" name="Google Shape;292;p4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Problem Formulation</a:t>
            </a:r>
            <a:endParaRPr/>
          </a:p>
        </p:txBody>
      </p:sp>
      <p:sp>
        <p:nvSpPr>
          <p:cNvPr id="298" name="Google Shape;298;p47"/>
          <p:cNvSpPr txBox="1"/>
          <p:nvPr>
            <p:ph idx="1" type="body"/>
          </p:nvPr>
        </p:nvSpPr>
        <p:spPr>
          <a:xfrm>
            <a:off x="838200" y="2203775"/>
            <a:ext cx="10515600" cy="4517700"/>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90000"/>
              </a:lnSpc>
              <a:spcBef>
                <a:spcPts val="0"/>
              </a:spcBef>
              <a:spcAft>
                <a:spcPts val="0"/>
              </a:spcAft>
              <a:buNone/>
            </a:pPr>
            <a:r>
              <a:t/>
            </a:r>
            <a:endParaRPr/>
          </a:p>
          <a:p>
            <a:pPr indent="-400050" lvl="0" marL="457200" rtl="0" algn="l">
              <a:lnSpc>
                <a:spcPct val="90000"/>
              </a:lnSpc>
              <a:spcBef>
                <a:spcPts val="0"/>
              </a:spcBef>
              <a:spcAft>
                <a:spcPts val="0"/>
              </a:spcAft>
              <a:buSzPts val="2700"/>
              <a:buFont typeface="Times New Roman"/>
              <a:buChar char="•"/>
            </a:pPr>
            <a:r>
              <a:rPr lang="en-US" sz="2700">
                <a:latin typeface="Times New Roman"/>
                <a:ea typeface="Times New Roman"/>
                <a:cs typeface="Times New Roman"/>
                <a:sym typeface="Times New Roman"/>
              </a:rPr>
              <a:t>Road accidents have been very common in the present world with the prime cause being the careless driving. The necessity to check this has been very essential and different methods have been used so far.</a:t>
            </a:r>
            <a:endParaRPr sz="2700">
              <a:latin typeface="Times New Roman"/>
              <a:ea typeface="Times New Roman"/>
              <a:cs typeface="Times New Roman"/>
              <a:sym typeface="Times New Roman"/>
            </a:endParaRPr>
          </a:p>
          <a:p>
            <a:pPr indent="0" lvl="0" marL="457200" rtl="0" algn="l">
              <a:lnSpc>
                <a:spcPct val="90000"/>
              </a:lnSpc>
              <a:spcBef>
                <a:spcPts val="0"/>
              </a:spcBef>
              <a:spcAft>
                <a:spcPts val="0"/>
              </a:spcAft>
              <a:buNone/>
            </a:pPr>
            <a:r>
              <a:t/>
            </a:r>
            <a:endParaRPr sz="2700">
              <a:latin typeface="Times New Roman"/>
              <a:ea typeface="Times New Roman"/>
              <a:cs typeface="Times New Roman"/>
              <a:sym typeface="Times New Roman"/>
            </a:endParaRPr>
          </a:p>
          <a:p>
            <a:pPr indent="0" lvl="0" marL="457200" rtl="0" algn="l">
              <a:lnSpc>
                <a:spcPct val="90000"/>
              </a:lnSpc>
              <a:spcBef>
                <a:spcPts val="0"/>
              </a:spcBef>
              <a:spcAft>
                <a:spcPts val="0"/>
              </a:spcAft>
              <a:buNone/>
            </a:pPr>
            <a:r>
              <a:t/>
            </a:r>
            <a:endParaRPr sz="2700">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sz="2700">
              <a:latin typeface="Times New Roman"/>
              <a:ea typeface="Times New Roman"/>
              <a:cs typeface="Times New Roman"/>
              <a:sym typeface="Times New Roman"/>
            </a:endParaRPr>
          </a:p>
          <a:p>
            <a:pPr indent="-400050" lvl="0" marL="457200" rtl="0" algn="l">
              <a:lnSpc>
                <a:spcPct val="90000"/>
              </a:lnSpc>
              <a:spcBef>
                <a:spcPts val="0"/>
              </a:spcBef>
              <a:spcAft>
                <a:spcPts val="0"/>
              </a:spcAft>
              <a:buSzPts val="2700"/>
              <a:buFont typeface="Times New Roman"/>
              <a:buChar char="•"/>
            </a:pPr>
            <a:r>
              <a:rPr lang="en-US" sz="2700">
                <a:latin typeface="Times New Roman"/>
                <a:ea typeface="Times New Roman"/>
                <a:cs typeface="Times New Roman"/>
                <a:sym typeface="Times New Roman"/>
              </a:rPr>
              <a:t>Traffic congestion is the main problem faced by big cities, such as Jakarta. One approach to reduce congestion levels is to improve traffic management that regulates and controls the number of vehicles. </a:t>
            </a:r>
            <a:endParaRPr sz="2700">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sz="2400">
              <a:latin typeface="Times New Roman"/>
              <a:ea typeface="Times New Roman"/>
              <a:cs typeface="Times New Roman"/>
              <a:sym typeface="Times New Roman"/>
            </a:endParaRPr>
          </a:p>
          <a:p>
            <a:pPr indent="0" lvl="0" marL="228600" rtl="0" algn="l">
              <a:lnSpc>
                <a:spcPct val="90000"/>
              </a:lnSpc>
              <a:spcBef>
                <a:spcPts val="0"/>
              </a:spcBef>
              <a:spcAft>
                <a:spcPts val="0"/>
              </a:spcAft>
              <a:buNone/>
            </a:pPr>
            <a:r>
              <a:t/>
            </a:r>
            <a:endParaRPr sz="2400">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p>
          <a:p>
            <a:pPr indent="0" lvl="0" marL="228600" rtl="0" algn="l">
              <a:lnSpc>
                <a:spcPct val="90000"/>
              </a:lnSpc>
              <a:spcBef>
                <a:spcPts val="0"/>
              </a:spcBef>
              <a:spcAft>
                <a:spcPts val="0"/>
              </a:spcAft>
              <a:buNone/>
            </a:pPr>
            <a:r>
              <a:t/>
            </a:r>
            <a:endParaRPr/>
          </a:p>
        </p:txBody>
      </p:sp>
      <p:sp>
        <p:nvSpPr>
          <p:cNvPr id="299" name="Google Shape;299;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Objectives</a:t>
            </a:r>
            <a:endParaRPr/>
          </a:p>
        </p:txBody>
      </p:sp>
      <p:sp>
        <p:nvSpPr>
          <p:cNvPr id="305" name="Google Shape;305;p48"/>
          <p:cNvSpPr txBox="1"/>
          <p:nvPr>
            <p:ph idx="1" type="body"/>
          </p:nvPr>
        </p:nvSpPr>
        <p:spPr>
          <a:xfrm>
            <a:off x="1260563" y="1847925"/>
            <a:ext cx="10515600" cy="4351200"/>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spcBef>
                <a:spcPts val="1000"/>
              </a:spcBef>
              <a:spcAft>
                <a:spcPts val="0"/>
              </a:spcAft>
              <a:buNone/>
            </a:pPr>
            <a:r>
              <a:rPr lang="en-US"/>
              <a:t>The research objectives for the Vehicle Speed Detector can be defined </a:t>
            </a:r>
            <a:endParaRPr/>
          </a:p>
          <a:p>
            <a:pPr indent="0" lvl="0" marL="0" rtl="0" algn="l">
              <a:spcBef>
                <a:spcPts val="1000"/>
              </a:spcBef>
              <a:spcAft>
                <a:spcPts val="0"/>
              </a:spcAft>
              <a:buNone/>
            </a:pPr>
            <a:r>
              <a:rPr lang="en-US"/>
              <a:t>as: </a:t>
            </a:r>
            <a:endParaRPr/>
          </a:p>
          <a:p>
            <a:pPr indent="0" lvl="0" marL="0" rtl="0" algn="l">
              <a:spcBef>
                <a:spcPts val="1000"/>
              </a:spcBef>
              <a:spcAft>
                <a:spcPts val="0"/>
              </a:spcAft>
              <a:buNone/>
            </a:pPr>
            <a:r>
              <a:rPr b="1" lang="en-US"/>
              <a:t>General Objective</a:t>
            </a:r>
            <a:r>
              <a:rPr lang="en-US"/>
              <a:t>: Vehicle Speed Detector aims at providing accurate results of the calculated </a:t>
            </a:r>
            <a:endParaRPr/>
          </a:p>
          <a:p>
            <a:pPr indent="0" lvl="0" marL="0" rtl="0" algn="l">
              <a:spcBef>
                <a:spcPts val="1000"/>
              </a:spcBef>
              <a:spcAft>
                <a:spcPts val="0"/>
              </a:spcAft>
              <a:buNone/>
            </a:pPr>
            <a:r>
              <a:rPr lang="en-US"/>
              <a:t>speed of vehicle from given input stream.  Specific Objectives: The model is based on basically three steps that are: </a:t>
            </a:r>
            <a:endParaRPr/>
          </a:p>
          <a:p>
            <a:pPr indent="0" lvl="0" marL="0" rtl="0" algn="l">
              <a:spcBef>
                <a:spcPts val="1000"/>
              </a:spcBef>
              <a:spcAft>
                <a:spcPts val="0"/>
              </a:spcAft>
              <a:buNone/>
            </a:pPr>
            <a:r>
              <a:rPr lang="en-US"/>
              <a:t>*Object detection (vehicles) </a:t>
            </a:r>
            <a:endParaRPr/>
          </a:p>
          <a:p>
            <a:pPr indent="0" lvl="0" marL="0" rtl="0" algn="l">
              <a:spcBef>
                <a:spcPts val="1000"/>
              </a:spcBef>
              <a:spcAft>
                <a:spcPts val="0"/>
              </a:spcAft>
              <a:buNone/>
            </a:pPr>
            <a:r>
              <a:rPr lang="en-US"/>
              <a:t>*Create the bounding box outside the vehicle </a:t>
            </a:r>
            <a:endParaRPr/>
          </a:p>
          <a:p>
            <a:pPr indent="0" lvl="0" marL="0" rtl="0" algn="l">
              <a:spcBef>
                <a:spcPts val="1000"/>
              </a:spcBef>
              <a:spcAft>
                <a:spcPts val="0"/>
              </a:spcAft>
              <a:buNone/>
            </a:pPr>
            <a:r>
              <a:rPr lang="en-US"/>
              <a:t>*Computing the speed of the vehicle</a:t>
            </a:r>
            <a:endParaRPr/>
          </a:p>
          <a:p>
            <a:pPr indent="0" lvl="0" marL="0" rtl="0" algn="l">
              <a:spcBef>
                <a:spcPts val="1000"/>
              </a:spcBef>
              <a:spcAft>
                <a:spcPts val="0"/>
              </a:spcAft>
              <a:buNone/>
            </a:pPr>
            <a:r>
              <a:rPr lang="en-US"/>
              <a:t> </a:t>
            </a:r>
            <a:r>
              <a:rPr b="1" lang="en-US"/>
              <a:t>Immediate Objectives</a:t>
            </a:r>
            <a:r>
              <a:rPr lang="en-US"/>
              <a:t>: We have proposed this model as this model i</a:t>
            </a:r>
            <a:r>
              <a:rPr lang="en-US"/>
              <a:t>s the need of the hour</a:t>
            </a:r>
            <a:r>
              <a:rPr lang="en-US"/>
              <a:t>. It </a:t>
            </a:r>
            <a:endParaRPr/>
          </a:p>
          <a:p>
            <a:pPr indent="0" lvl="0" marL="0" rtl="0" algn="l">
              <a:spcBef>
                <a:spcPts val="1000"/>
              </a:spcBef>
              <a:spcAft>
                <a:spcPts val="0"/>
              </a:spcAft>
              <a:buNone/>
            </a:pPr>
            <a:r>
              <a:rPr lang="en-US"/>
              <a:t>helps in calculating the accurate speed of vehicles and also helps authorities to keep check on </a:t>
            </a:r>
            <a:endParaRPr/>
          </a:p>
          <a:p>
            <a:pPr indent="0" lvl="0" marL="0" rtl="0" algn="l">
              <a:spcBef>
                <a:spcPts val="1000"/>
              </a:spcBef>
              <a:spcAft>
                <a:spcPts val="0"/>
              </a:spcAft>
              <a:buNone/>
            </a:pPr>
            <a:r>
              <a:rPr lang="en-US"/>
              <a:t>careless drivers or on the people who are not obeying laws</a:t>
            </a:r>
            <a:endParaRPr/>
          </a:p>
        </p:txBody>
      </p:sp>
      <p:sp>
        <p:nvSpPr>
          <p:cNvPr id="306" name="Google Shape;306;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Methodology used</a:t>
            </a:r>
            <a:endParaRPr/>
          </a:p>
        </p:txBody>
      </p:sp>
      <p:sp>
        <p:nvSpPr>
          <p:cNvPr id="312" name="Google Shape;312;p49"/>
          <p:cNvSpPr txBox="1"/>
          <p:nvPr>
            <p:ph idx="1" type="body"/>
          </p:nvPr>
        </p:nvSpPr>
        <p:spPr>
          <a:xfrm>
            <a:off x="756875" y="2366425"/>
            <a:ext cx="10515600" cy="39246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model/project used OpenCV, deep learning and computer vision for the detection of vehicles and calculate it’s speed. Object detection is applied to detect vehicles from the either input video or </a:t>
            </a:r>
            <a:endParaRPr/>
          </a:p>
          <a:p>
            <a:pPr indent="0" lvl="0" marL="228600" rtl="0" algn="l">
              <a:lnSpc>
                <a:spcPct val="90000"/>
              </a:lnSpc>
              <a:spcBef>
                <a:spcPts val="0"/>
              </a:spcBef>
              <a:spcAft>
                <a:spcPts val="0"/>
              </a:spcAft>
              <a:buNone/>
            </a:pPr>
            <a:r>
              <a:rPr lang="en-US"/>
              <a:t>real time streams.</a:t>
            </a:r>
            <a:endParaRPr/>
          </a:p>
          <a:p>
            <a:pPr indent="0" lvl="0" marL="0" rtl="0" algn="l">
              <a:lnSpc>
                <a:spcPct val="90000"/>
              </a:lnSpc>
              <a:spcBef>
                <a:spcPts val="0"/>
              </a:spcBef>
              <a:spcAft>
                <a:spcPts val="0"/>
              </a:spcAft>
              <a:buNone/>
            </a:pPr>
            <a:r>
              <a:t/>
            </a:r>
            <a:endParaRPr/>
          </a:p>
        </p:txBody>
      </p:sp>
      <p:sp>
        <p:nvSpPr>
          <p:cNvPr id="313" name="Google Shape;313;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5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320" name="Google Shape;320;p50"/>
          <p:cNvSpPr/>
          <p:nvPr/>
        </p:nvSpPr>
        <p:spPr>
          <a:xfrm>
            <a:off x="3743450" y="279200"/>
            <a:ext cx="3103800" cy="677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2200"/>
              <a:t>       </a:t>
            </a:r>
            <a:r>
              <a:rPr lang="en-US" sz="2200"/>
              <a:t>UPLOAD VIDEO</a:t>
            </a:r>
            <a:endParaRPr sz="2200"/>
          </a:p>
        </p:txBody>
      </p:sp>
      <p:sp>
        <p:nvSpPr>
          <p:cNvPr id="321" name="Google Shape;321;p50"/>
          <p:cNvSpPr/>
          <p:nvPr/>
        </p:nvSpPr>
        <p:spPr>
          <a:xfrm>
            <a:off x="2130600" y="1309250"/>
            <a:ext cx="7156200" cy="908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2100"/>
              <a:t>                         PROCESSING OF VIDEO , </a:t>
            </a:r>
            <a:endParaRPr sz="2100"/>
          </a:p>
          <a:p>
            <a:pPr indent="0" lvl="0" marL="0" rtl="0" algn="l">
              <a:spcBef>
                <a:spcPts val="0"/>
              </a:spcBef>
              <a:spcAft>
                <a:spcPts val="0"/>
              </a:spcAft>
              <a:buNone/>
            </a:pPr>
            <a:r>
              <a:rPr lang="en-US" sz="2100"/>
              <a:t>        APPLYING BACKGROUND SUBTRACTION</a:t>
            </a:r>
            <a:endParaRPr sz="2100"/>
          </a:p>
        </p:txBody>
      </p:sp>
      <p:sp>
        <p:nvSpPr>
          <p:cNvPr id="322" name="Google Shape;322;p50"/>
          <p:cNvSpPr/>
          <p:nvPr/>
        </p:nvSpPr>
        <p:spPr>
          <a:xfrm>
            <a:off x="1791775" y="3429000"/>
            <a:ext cx="8037300" cy="74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2100"/>
              <a:t>      </a:t>
            </a:r>
            <a:r>
              <a:rPr lang="en-US" sz="2100"/>
              <a:t>DRAWING THRESHOLD LINE IN THE VIDEO FRAME </a:t>
            </a:r>
            <a:endParaRPr sz="2100"/>
          </a:p>
        </p:txBody>
      </p:sp>
      <p:sp>
        <p:nvSpPr>
          <p:cNvPr id="323" name="Google Shape;323;p50"/>
          <p:cNvSpPr/>
          <p:nvPr/>
        </p:nvSpPr>
        <p:spPr>
          <a:xfrm>
            <a:off x="1501350" y="4453950"/>
            <a:ext cx="9189300" cy="975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2000"/>
              <a:t>ESTIMATING THE SPEED OF VEHICLE THROUGH THE INITIAL AND FINAL COORDINATES OF THE VEHICLES</a:t>
            </a:r>
            <a:endParaRPr sz="2000"/>
          </a:p>
        </p:txBody>
      </p:sp>
      <p:sp>
        <p:nvSpPr>
          <p:cNvPr id="324" name="Google Shape;324;p50"/>
          <p:cNvSpPr/>
          <p:nvPr/>
        </p:nvSpPr>
        <p:spPr>
          <a:xfrm>
            <a:off x="815900" y="2474850"/>
            <a:ext cx="9771900" cy="677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2000"/>
              <a:t>   </a:t>
            </a:r>
            <a:r>
              <a:rPr lang="en-US" sz="2000"/>
              <a:t>DETECTION OF VEHICLES AND SHOW THEM BY GREEN BOUNDING BOXES</a:t>
            </a:r>
            <a:endParaRPr sz="2000"/>
          </a:p>
        </p:txBody>
      </p:sp>
      <p:sp>
        <p:nvSpPr>
          <p:cNvPr id="325" name="Google Shape;325;p50"/>
          <p:cNvSpPr/>
          <p:nvPr/>
        </p:nvSpPr>
        <p:spPr>
          <a:xfrm>
            <a:off x="910775" y="5700550"/>
            <a:ext cx="10443000" cy="74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2100"/>
              <a:t>DISPLAY THE SPEED WHEN THE VEHICLE CROSSES THE THRESHOLD LINE</a:t>
            </a:r>
            <a:endParaRPr sz="2100"/>
          </a:p>
        </p:txBody>
      </p:sp>
      <p:sp>
        <p:nvSpPr>
          <p:cNvPr id="326" name="Google Shape;326;p50"/>
          <p:cNvSpPr/>
          <p:nvPr/>
        </p:nvSpPr>
        <p:spPr>
          <a:xfrm>
            <a:off x="5031000" y="970425"/>
            <a:ext cx="216900" cy="338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50"/>
          <p:cNvSpPr/>
          <p:nvPr/>
        </p:nvSpPr>
        <p:spPr>
          <a:xfrm>
            <a:off x="5031000" y="2199713"/>
            <a:ext cx="216900" cy="338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50"/>
          <p:cNvSpPr/>
          <p:nvPr/>
        </p:nvSpPr>
        <p:spPr>
          <a:xfrm>
            <a:off x="5031000" y="3166300"/>
            <a:ext cx="216900" cy="338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50"/>
          <p:cNvSpPr/>
          <p:nvPr/>
        </p:nvSpPr>
        <p:spPr>
          <a:xfrm>
            <a:off x="5031000" y="4177500"/>
            <a:ext cx="216900" cy="338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50"/>
          <p:cNvSpPr/>
          <p:nvPr/>
        </p:nvSpPr>
        <p:spPr>
          <a:xfrm>
            <a:off x="5031000" y="5429850"/>
            <a:ext cx="216900" cy="338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51"/>
          <p:cNvSpPr txBox="1"/>
          <p:nvPr>
            <p:ph type="title"/>
          </p:nvPr>
        </p:nvSpPr>
        <p:spPr>
          <a:xfrm>
            <a:off x="838200" y="1889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Results and Outputs</a:t>
            </a:r>
            <a:endParaRPr/>
          </a:p>
        </p:txBody>
      </p:sp>
      <p:sp>
        <p:nvSpPr>
          <p:cNvPr id="336" name="Google Shape;336;p51"/>
          <p:cNvSpPr txBox="1"/>
          <p:nvPr>
            <p:ph idx="1" type="body"/>
          </p:nvPr>
        </p:nvSpPr>
        <p:spPr>
          <a:xfrm>
            <a:off x="838200" y="1514625"/>
            <a:ext cx="10515600" cy="797700"/>
          </a:xfrm>
          <a:prstGeom prst="rect">
            <a:avLst/>
          </a:prstGeom>
          <a:noFill/>
          <a:ln>
            <a:noFill/>
          </a:ln>
        </p:spPr>
        <p:txBody>
          <a:bodyPr anchorCtr="0" anchor="t" bIns="45700" lIns="91425" spcFirstLastPara="1" rIns="91425" wrap="square" tIns="45700">
            <a:normAutofit fontScale="25000" lnSpcReduction="20000"/>
          </a:bodyPr>
          <a:lstStyle/>
          <a:p>
            <a:pPr indent="0" lvl="0" marL="457200" rtl="0" algn="l">
              <a:lnSpc>
                <a:spcPct val="115000"/>
              </a:lnSpc>
              <a:spcBef>
                <a:spcPts val="500"/>
              </a:spcBef>
              <a:spcAft>
                <a:spcPts val="0"/>
              </a:spcAft>
              <a:buClr>
                <a:schemeClr val="dk1"/>
              </a:buClr>
              <a:buSzPts val="275"/>
              <a:buFont typeface="Arial"/>
              <a:buNone/>
            </a:pPr>
            <a:r>
              <a:rPr lang="en-US" sz="6800">
                <a:solidFill>
                  <a:srgbClr val="444444"/>
                </a:solidFill>
                <a:highlight>
                  <a:srgbClr val="FFFFFF"/>
                </a:highlight>
                <a:latin typeface="Arial"/>
                <a:ea typeface="Arial"/>
                <a:cs typeface="Arial"/>
                <a:sym typeface="Arial"/>
              </a:rPr>
              <a:t>DETECTION OF VEHICLES AND THRESHOLD LINE IN A FRAME</a:t>
            </a:r>
            <a:endParaRPr sz="6800">
              <a:solidFill>
                <a:srgbClr val="444444"/>
              </a:solidFill>
              <a:highlight>
                <a:srgbClr val="FFFFFF"/>
              </a:highlight>
              <a:latin typeface="Arial"/>
              <a:ea typeface="Arial"/>
              <a:cs typeface="Arial"/>
              <a:sym typeface="Arial"/>
            </a:endParaRPr>
          </a:p>
          <a:p>
            <a:pPr indent="-228600" lvl="0" marL="228600" rtl="0" algn="l">
              <a:lnSpc>
                <a:spcPct val="129230"/>
              </a:lnSpc>
              <a:spcBef>
                <a:spcPts val="1500"/>
              </a:spcBef>
              <a:spcAft>
                <a:spcPts val="0"/>
              </a:spcAft>
              <a:buNone/>
            </a:pPr>
            <a:r>
              <a:t/>
            </a:r>
            <a:endParaRPr b="1" sz="1500">
              <a:solidFill>
                <a:srgbClr val="244061"/>
              </a:solidFill>
              <a:highlight>
                <a:srgbClr val="FFFFFF"/>
              </a:highlight>
              <a:latin typeface="Arial"/>
              <a:ea typeface="Arial"/>
              <a:cs typeface="Arial"/>
              <a:sym typeface="Arial"/>
            </a:endParaRPr>
          </a:p>
          <a:p>
            <a:pPr indent="0" lvl="0" marL="0" rtl="0" algn="l">
              <a:lnSpc>
                <a:spcPct val="115000"/>
              </a:lnSpc>
              <a:spcBef>
                <a:spcPts val="1500"/>
              </a:spcBef>
              <a:spcAft>
                <a:spcPts val="0"/>
              </a:spcAft>
              <a:buNone/>
            </a:pPr>
            <a:r>
              <a:t/>
            </a:r>
            <a:endParaRPr sz="1150">
              <a:solidFill>
                <a:srgbClr val="595858"/>
              </a:solidFill>
              <a:highlight>
                <a:srgbClr val="FFFFFF"/>
              </a:highlight>
              <a:latin typeface="Arial"/>
              <a:ea typeface="Arial"/>
              <a:cs typeface="Arial"/>
              <a:sym typeface="Arial"/>
            </a:endParaRPr>
          </a:p>
          <a:p>
            <a:pPr indent="-228600" lvl="0" marL="228600" rtl="0" algn="l">
              <a:lnSpc>
                <a:spcPct val="129230"/>
              </a:lnSpc>
              <a:spcBef>
                <a:spcPts val="1600"/>
              </a:spcBef>
              <a:spcAft>
                <a:spcPts val="0"/>
              </a:spcAft>
              <a:buClr>
                <a:schemeClr val="dk1"/>
              </a:buClr>
              <a:buSzPct val="73333"/>
              <a:buFont typeface="Arial"/>
              <a:buNone/>
            </a:pPr>
            <a:r>
              <a:t/>
            </a:r>
            <a:endParaRPr b="1" sz="1500">
              <a:solidFill>
                <a:srgbClr val="244061"/>
              </a:solidFill>
              <a:highlight>
                <a:srgbClr val="FFFFFF"/>
              </a:highlight>
              <a:latin typeface="Arial"/>
              <a:ea typeface="Arial"/>
              <a:cs typeface="Arial"/>
              <a:sym typeface="Arial"/>
            </a:endParaRPr>
          </a:p>
          <a:p>
            <a:pPr indent="0" lvl="0" marL="0" rtl="0" algn="l">
              <a:lnSpc>
                <a:spcPct val="90000"/>
              </a:lnSpc>
              <a:spcBef>
                <a:spcPts val="1500"/>
              </a:spcBef>
              <a:spcAft>
                <a:spcPts val="0"/>
              </a:spcAft>
              <a:buNone/>
            </a:pPr>
            <a:r>
              <a:t/>
            </a:r>
            <a:endParaRPr/>
          </a:p>
        </p:txBody>
      </p:sp>
      <p:sp>
        <p:nvSpPr>
          <p:cNvPr id="337" name="Google Shape;337;p5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38" name="Google Shape;338;p51"/>
          <p:cNvPicPr preferRelativeResize="0"/>
          <p:nvPr/>
        </p:nvPicPr>
        <p:blipFill>
          <a:blip r:embed="rId3">
            <a:alphaModFix/>
          </a:blip>
          <a:stretch>
            <a:fillRect/>
          </a:stretch>
        </p:blipFill>
        <p:spPr>
          <a:xfrm>
            <a:off x="1236050" y="2072950"/>
            <a:ext cx="7697729" cy="43513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ontents Slide Master">
  <a:themeElements>
    <a:clrScheme name="ALLPPT-COLOR-A33">
      <a:dk1>
        <a:srgbClr val="000000"/>
      </a:dk1>
      <a:lt1>
        <a:srgbClr val="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