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Interim Presentation on Predictive Analytics for Payment Prediction in Healthcare RCM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by </a:t>
            </a:r>
            <a:r>
              <a:rPr lang="en-US" dirty="0"/>
              <a:t>Thanuka Ellepola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Project Relevance:</a:t>
            </a:r>
          </a:p>
          <a:p>
            <a:pPr marL="0" indent="0">
              <a:buNone/>
            </a:pPr>
            <a:r>
              <a:rPr sz="2400" dirty="0"/>
              <a:t>   - Predictive analytics in RCM aids in payment forecasting and denial management.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Next Steps:</a:t>
            </a:r>
          </a:p>
          <a:p>
            <a:pPr marL="0" indent="0">
              <a:buNone/>
            </a:pPr>
            <a:r>
              <a:rPr sz="2400" dirty="0"/>
              <a:t>   - Finalize tuning and evaluate models.</a:t>
            </a:r>
          </a:p>
          <a:p>
            <a:pPr marL="0" indent="0">
              <a:buNone/>
            </a:pPr>
            <a:r>
              <a:rPr sz="2400" dirty="0"/>
              <a:t>   - Document findings for future RCM predictive analytics improvements.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Revenue Cycle Management (RCM) in healthcare is essential for handling financial aspects.</a:t>
            </a:r>
          </a:p>
          <a:p>
            <a:pPr marL="0" indent="0">
              <a:buNone/>
            </a:pPr>
            <a:r>
              <a:rPr sz="2400" dirty="0"/>
              <a:t>• Covers processes from patient registration and billing to payment collection.</a:t>
            </a:r>
          </a:p>
          <a:p>
            <a:pPr marL="0" indent="0">
              <a:buNone/>
            </a:pPr>
            <a:r>
              <a:rPr sz="2400" dirty="0"/>
              <a:t>• Focus on predictive analytics to forecast payment outcomes and optimize financial decision-making.</a:t>
            </a:r>
          </a:p>
          <a:p>
            <a:pPr marL="0" indent="0">
              <a:buNone/>
            </a:pPr>
            <a:r>
              <a:rPr sz="2400" dirty="0"/>
              <a:t>• Enhances cash flow, financial planning, and operational efficiency for healthcare providers.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Project Value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Goal: Leverage predictive analytics to enhance payment prediction in healthcare RCM.</a:t>
            </a:r>
          </a:p>
          <a:p>
            <a:pPr marL="0" indent="0">
              <a:buNone/>
            </a:pPr>
            <a:r>
              <a:rPr sz="2400" dirty="0"/>
              <a:t>• Project Value:</a:t>
            </a:r>
          </a:p>
          <a:p>
            <a:pPr marL="0" indent="0">
              <a:buNone/>
            </a:pPr>
            <a:r>
              <a:rPr sz="2400" dirty="0"/>
              <a:t>  - Supports financial planning and improves revenue forecasting.</a:t>
            </a:r>
          </a:p>
          <a:p>
            <a:pPr marL="0" indent="0">
              <a:buNone/>
            </a:pPr>
            <a:r>
              <a:rPr sz="2400" dirty="0"/>
              <a:t> - Anticipates payment risks and cash flow challenges.</a:t>
            </a:r>
          </a:p>
          <a:p>
            <a:pPr marL="0" indent="0">
              <a:buNone/>
            </a:pPr>
            <a:r>
              <a:rPr sz="2400" dirty="0"/>
              <a:t>- Directly impacts operational efficiency and financial stability for healthcare providers.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Predictive Analytics in RCM:</a:t>
            </a:r>
          </a:p>
          <a:p>
            <a:pPr marL="0" indent="0">
              <a:buNone/>
            </a:pPr>
            <a:r>
              <a:rPr sz="2400" dirty="0"/>
              <a:t>   - Effective in addressing issues like claim denials, payment delays.</a:t>
            </a:r>
          </a:p>
          <a:p>
            <a:pPr marL="0" indent="0">
              <a:buNone/>
            </a:pPr>
            <a:r>
              <a:rPr sz="2400" dirty="0"/>
              <a:t>   - Studies (e.g., Smith et al., 2022) show machine learning can identify patterns and reduce denial rates.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Branch and Bound (B&amp;B) Algorithm for Feature Selection:</a:t>
            </a:r>
          </a:p>
          <a:p>
            <a:pPr marL="0" indent="0">
              <a:buNone/>
            </a:pPr>
            <a:r>
              <a:rPr sz="2400" dirty="0"/>
              <a:t>   - Prioritizes predictive features, reducing model complexity and improving interpretability.</a:t>
            </a:r>
          </a:p>
          <a:p>
            <a:pPr marL="0" indent="0">
              <a:buNone/>
            </a:pPr>
            <a:r>
              <a:rPr sz="2400" dirty="0"/>
              <a:t>   - Ideal for high-dimensional healthcare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Challenges and Justifications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Key Challenges: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dirty="0"/>
              <a:t>- Scalability issues with large datasets.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dirty="0"/>
              <a:t>- Data privacy and HIPAA compliance concerns.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dirty="0"/>
              <a:t>- Need for model interpretability for stakeholder </a:t>
            </a:r>
            <a:r>
              <a:rPr lang="en-US" sz="2400" dirty="0"/>
              <a:t>    </a:t>
            </a:r>
            <a:r>
              <a:rPr sz="2400" dirty="0"/>
              <a:t>understanding.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Justification for Solution: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dirty="0"/>
              <a:t>- Predictive analytics can optimize financial processes.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sz="2400" dirty="0"/>
              <a:t>- B&amp;B enhances model performance by selecting the most relevant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• Data Collection and Preprocessing:</a:t>
            </a:r>
          </a:p>
          <a:p>
            <a:pPr marL="0" indent="0">
              <a:buNone/>
            </a:pPr>
            <a:r>
              <a:rPr sz="2400" dirty="0"/>
              <a:t>   - Data sources include patient encounters, billing records, claims, etc.</a:t>
            </a:r>
          </a:p>
          <a:p>
            <a:pPr marL="0" indent="0">
              <a:buNone/>
            </a:pPr>
            <a:r>
              <a:rPr sz="2400" dirty="0"/>
              <a:t>   - Missing values handled via imputation; data anonymized for privacy.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Feature Selection with B&amp;B:</a:t>
            </a:r>
          </a:p>
          <a:p>
            <a:pPr marL="0" indent="0">
              <a:buNone/>
            </a:pPr>
            <a:r>
              <a:rPr sz="2400" dirty="0"/>
              <a:t>   - Selected high-impact features, reducing dataset dimensionality.</a:t>
            </a:r>
          </a:p>
          <a:p>
            <a:pPr marL="0" indent="0">
              <a:buNone/>
            </a:pPr>
            <a:r>
              <a:rPr sz="2400" dirty="0"/>
              <a:t>   - Essential features like payer type and provider specialty prioritized.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Model Selection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</a:t>
            </a:r>
            <a:r>
              <a:rPr sz="2400" dirty="0"/>
              <a:t> Algorithms Chosen:</a:t>
            </a:r>
          </a:p>
          <a:p>
            <a:pPr marL="0" indent="0">
              <a:buNone/>
            </a:pPr>
            <a:r>
              <a:rPr sz="2400" dirty="0"/>
              <a:t>   - Decision Trees and Random Forests for non-linear relationships.</a:t>
            </a:r>
          </a:p>
          <a:p>
            <a:pPr marL="0" indent="0">
              <a:buNone/>
            </a:pPr>
            <a:r>
              <a:rPr sz="2400" dirty="0"/>
              <a:t>   - Linear Regression for continuous predictions.</a:t>
            </a:r>
          </a:p>
          <a:p>
            <a:pPr marL="0" indent="0">
              <a:buNone/>
            </a:pPr>
            <a:r>
              <a:rPr sz="2400" dirty="0"/>
              <a:t>   - Neural Networks for location-based trends and complex relationships.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Each algorithm suited for specific RCM tasks, enhancing interpretability and robustness.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Metrics Used:</a:t>
            </a:r>
          </a:p>
          <a:p>
            <a:pPr marL="0" indent="0">
              <a:buNone/>
            </a:pPr>
            <a:r>
              <a:rPr sz="2400" dirty="0"/>
              <a:t>   - Classification Metrics: Accuracy, Precision, Recall, F1-Score for denial prediction.</a:t>
            </a:r>
          </a:p>
          <a:p>
            <a:pPr marL="0" indent="0">
              <a:buNone/>
            </a:pPr>
            <a:r>
              <a:rPr sz="2400" dirty="0"/>
              <a:t>   - Mean Absolute Error (MAE): Evaluates financial prediction accuracy.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Cross-Validation:</a:t>
            </a:r>
          </a:p>
          <a:p>
            <a:pPr marL="0" indent="0">
              <a:buNone/>
            </a:pPr>
            <a:r>
              <a:rPr sz="2400" dirty="0"/>
              <a:t>   - K-fold cross-validation and confusion matrices used to ensure model robustness.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Progress and Time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Completed Tasks:</a:t>
            </a:r>
          </a:p>
          <a:p>
            <a:pPr marL="0" indent="0">
              <a:buNone/>
            </a:pPr>
            <a:r>
              <a:rPr sz="2400" dirty="0"/>
              <a:t>   - Data Collection, Preprocessing, and Feature Selection.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Next Steps:</a:t>
            </a:r>
          </a:p>
          <a:p>
            <a:pPr marL="0" indent="0">
              <a:buNone/>
            </a:pPr>
            <a:r>
              <a:rPr sz="2400" dirty="0"/>
              <a:t>   - Hyperparameter tuning and model evaluation.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• Time Management Strategy:</a:t>
            </a:r>
          </a:p>
          <a:p>
            <a:pPr marL="0" indent="0">
              <a:buNone/>
            </a:pPr>
            <a:r>
              <a:rPr sz="2400" dirty="0"/>
              <a:t>   - Weekly reviews and structured time-blocking ensure timely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532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Interim Presentation on Predictive Analytics for Payment Prediction in Healthcare RCM</vt:lpstr>
      <vt:lpstr>Introduction</vt:lpstr>
      <vt:lpstr>Project Value and Goals</vt:lpstr>
      <vt:lpstr>Background Research</vt:lpstr>
      <vt:lpstr>Challenges and Justifications</vt:lpstr>
      <vt:lpstr>Project Methodology</vt:lpstr>
      <vt:lpstr>Model Selection and Development</vt:lpstr>
      <vt:lpstr>Evaluation Metrics</vt:lpstr>
      <vt:lpstr>Progress and Time Management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Thanuka Ellepola</cp:lastModifiedBy>
  <cp:revision>2</cp:revision>
  <dcterms:created xsi:type="dcterms:W3CDTF">2013-01-27T09:14:16Z</dcterms:created>
  <dcterms:modified xsi:type="dcterms:W3CDTF">2024-10-30T08:55:23Z</dcterms:modified>
  <cp:category/>
</cp:coreProperties>
</file>