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4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8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6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1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1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4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5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5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9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1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42" y="2053851"/>
            <a:ext cx="5308866" cy="1515533"/>
          </a:xfrm>
        </p:spPr>
        <p:txBody>
          <a:bodyPr/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03" y="4485296"/>
            <a:ext cx="5308866" cy="1377651"/>
          </a:xfrm>
        </p:spPr>
        <p:txBody>
          <a:bodyPr/>
          <a:lstStyle/>
          <a:p>
            <a:r>
              <a:rPr lang="en-IN" dirty="0"/>
              <a:t>by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BCB79-EB04-7D55-16FB-597C937F9A3D}"/>
              </a:ext>
            </a:extLst>
          </p:cNvPr>
          <p:cNvSpPr txBox="1"/>
          <p:nvPr/>
        </p:nvSpPr>
        <p:spPr>
          <a:xfrm>
            <a:off x="7758104" y="471553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Thanush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Kumar.P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Which is a phishing red flag?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a) Email from boss with normal language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b) Misspelled sender address like paypa1@support.com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c) Secure HTTPS login page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b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First thing if you get suspicious email?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a) Click to check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b) Report to IT/security team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c) Forward to colleagues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831252"/>
            <a:ext cx="9601196" cy="3318936"/>
          </a:xfrm>
        </p:spPr>
        <p:txBody>
          <a:bodyPr/>
          <a:lstStyle/>
          <a:p>
            <a:r>
              <a:rPr dirty="0"/>
              <a:t>Phishing = most common cyber threat.</a:t>
            </a:r>
          </a:p>
          <a:p>
            <a:r>
              <a:rPr dirty="0"/>
              <a:t>Verify sender, links, and websites.</a:t>
            </a:r>
          </a:p>
          <a:p>
            <a:r>
              <a:rPr dirty="0"/>
              <a:t>When in doubt → REPORT, don’t click.</a:t>
            </a:r>
          </a:p>
          <a:p>
            <a:r>
              <a:rPr dirty="0"/>
              <a:t>Stay alert = stay safe.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A15DE-DCFF-0E81-2164-69B759915F21}"/>
              </a:ext>
            </a:extLst>
          </p:cNvPr>
          <p:cNvSpPr txBox="1"/>
          <p:nvPr/>
        </p:nvSpPr>
        <p:spPr>
          <a:xfrm>
            <a:off x="4331208" y="2967335"/>
            <a:ext cx="424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6947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20510"/>
            <a:ext cx="9601196" cy="3318936"/>
          </a:xfrm>
        </p:spPr>
        <p:txBody>
          <a:bodyPr/>
          <a:lstStyle/>
          <a:p>
            <a:r>
              <a:rPr dirty="0"/>
              <a:t>Phishing = cybercrime where attackers trick people into giving sensitive info.</a:t>
            </a:r>
          </a:p>
          <a:p>
            <a:r>
              <a:rPr dirty="0"/>
              <a:t>Goals: steal passwords, credit card details, or install malware.</a:t>
            </a:r>
          </a:p>
          <a:p>
            <a:r>
              <a:rPr dirty="0"/>
              <a:t>Happens through: Emails, Text messages, Fake websites.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Why is Phishing Dangerous?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713" y="3041564"/>
            <a:ext cx="9601196" cy="3318936"/>
          </a:xfrm>
        </p:spPr>
        <p:txBody>
          <a:bodyPr/>
          <a:lstStyle/>
          <a:p>
            <a:r>
              <a:rPr dirty="0"/>
              <a:t>90% of data breaches start with phishing.</a:t>
            </a:r>
          </a:p>
          <a:p>
            <a:r>
              <a:rPr dirty="0"/>
              <a:t>One click → entire company at risk.</a:t>
            </a:r>
          </a:p>
          <a:p>
            <a:r>
              <a:rPr dirty="0"/>
              <a:t>Impacts: Financial loss, Identity theft, Business disruption.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Unknown or suspicious sender.</a:t>
            </a:r>
          </a:p>
          <a:p>
            <a:r>
              <a:rPr dirty="0"/>
              <a:t>Generic greetings: 'Dear user'.</a:t>
            </a:r>
          </a:p>
          <a:p>
            <a:r>
              <a:rPr dirty="0"/>
              <a:t>Urgent/threatening language.</a:t>
            </a:r>
          </a:p>
          <a:p>
            <a:r>
              <a:rPr dirty="0"/>
              <a:t>Suspicious attachments or links.</a:t>
            </a:r>
          </a:p>
          <a:p>
            <a:r>
              <a:rPr dirty="0"/>
              <a:t>Spelling/grammar mistakes.</a:t>
            </a:r>
          </a:p>
          <a:p>
            <a:r>
              <a:rPr dirty="0"/>
              <a:t>Too good to be true offers.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912534"/>
            <a:ext cx="9601196" cy="331893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Clues: odd URL (paypa1.com).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HTTPS security lock.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design / broken logos.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Popups asking for login details.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/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1" y="2912534"/>
            <a:ext cx="9601196" cy="3318936"/>
          </a:xfrm>
        </p:spPr>
        <p:txBody>
          <a:bodyPr/>
          <a:lstStyle/>
          <a:p>
            <a:r>
              <a:rPr dirty="0"/>
              <a:t>Authority: 'IT Support requires your password.'</a:t>
            </a:r>
          </a:p>
          <a:p>
            <a:r>
              <a:rPr dirty="0"/>
              <a:t>Fear: 'Your account will be locked in 24 hours!'</a:t>
            </a:r>
          </a:p>
          <a:p>
            <a:r>
              <a:rPr dirty="0"/>
              <a:t>Curiosity: 'Check out this invoice…'</a:t>
            </a:r>
          </a:p>
          <a:p>
            <a:r>
              <a:rPr dirty="0"/>
              <a:t>Greed: 'You won a free iPhone!'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/>
              <a:t>How to Protect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Hover over links before clicking.</a:t>
            </a:r>
          </a:p>
          <a:p>
            <a:r>
              <a:rPr dirty="0"/>
              <a:t>Check sender email carefully.</a:t>
            </a:r>
          </a:p>
          <a:p>
            <a:r>
              <a:rPr dirty="0"/>
              <a:t>Don’t download unexpected attachments.</a:t>
            </a:r>
          </a:p>
          <a:p>
            <a:r>
              <a:rPr dirty="0"/>
              <a:t>Use strong, unique passwords.</a:t>
            </a:r>
          </a:p>
          <a:p>
            <a:r>
              <a:rPr dirty="0"/>
              <a:t>Enable Multi-Factor Authentication (MFA).</a:t>
            </a:r>
          </a:p>
          <a:p>
            <a:r>
              <a:rPr dirty="0"/>
              <a:t>Keep software &amp; antivirus updated.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dirty="0"/>
              <a:t>What to Do If You Suspect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912534"/>
            <a:ext cx="9601196" cy="3318936"/>
          </a:xfrm>
        </p:spPr>
        <p:txBody>
          <a:bodyPr/>
          <a:lstStyle/>
          <a:p>
            <a:r>
              <a:rPr dirty="0"/>
              <a:t>Don’t click links or open attachments.</a:t>
            </a:r>
          </a:p>
          <a:p>
            <a:r>
              <a:rPr dirty="0"/>
              <a:t>Report email to IT/security team.</a:t>
            </a:r>
          </a:p>
          <a:p>
            <a:r>
              <a:rPr dirty="0"/>
              <a:t>Delete from inbox and trash.</a:t>
            </a:r>
          </a:p>
          <a:p>
            <a:r>
              <a:rPr dirty="0"/>
              <a:t>Change passwords immediately if clicked.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023276"/>
            <a:ext cx="9601196" cy="3318936"/>
          </a:xfrm>
        </p:spPr>
        <p:txBody>
          <a:bodyPr/>
          <a:lstStyle/>
          <a:p>
            <a:r>
              <a:rPr dirty="0"/>
              <a:t>2016: Hillary Clinton campaign hacked via phishing email.</a:t>
            </a:r>
          </a:p>
          <a:p>
            <a:r>
              <a:rPr dirty="0"/>
              <a:t>2017: Google Docs phishing attack tricked thousands.</a:t>
            </a:r>
          </a:p>
          <a:p>
            <a:r>
              <a:rPr dirty="0"/>
              <a:t>2020: COVID-19 vaccine scams exploded.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394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Phishing Awareness Training</vt:lpstr>
      <vt:lpstr>What is Phishing?</vt:lpstr>
      <vt:lpstr>Why is Phishing Dangerous?</vt:lpstr>
      <vt:lpstr>Common a of Phishing Emails</vt:lpstr>
      <vt:lpstr>Fake Websites</vt:lpstr>
      <vt:lpstr>Social Engineering Tactics</vt:lpstr>
      <vt:lpstr>How to Protect Yourself</vt:lpstr>
      <vt:lpstr>What to Do If You Suspect Phishing</vt:lpstr>
      <vt:lpstr>Real-World Examples</vt:lpstr>
      <vt:lpstr>Quick Quiz</vt:lpstr>
      <vt:lpstr>Key Takeaways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Thanush Kumar</cp:lastModifiedBy>
  <cp:revision>3</cp:revision>
  <dcterms:created xsi:type="dcterms:W3CDTF">2013-01-27T09:14:16Z</dcterms:created>
  <dcterms:modified xsi:type="dcterms:W3CDTF">2025-08-26T14:54:51Z</dcterms:modified>
  <cp:category/>
</cp:coreProperties>
</file>