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AB-4FE1-8798-84B8E8420573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AB-4FE1-8798-84B8E8420573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B-4FE1-8798-84B8E84205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676275" y="3371109"/>
            <a:ext cx="95345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 THANUSH</a:t>
            </a:r>
          </a:p>
          <a:p>
            <a:r>
              <a:rPr lang="en-US" sz="2400" dirty="0"/>
              <a:t>REGISTER NO		:  312213419 , UNM1455312213419</a:t>
            </a:r>
            <a:endParaRPr lang="zh-CN" altLang="en-US" dirty="0"/>
          </a:p>
          <a:p>
            <a:r>
              <a:rPr lang="en-US" sz="2400" dirty="0"/>
              <a:t>DEPARTMENT		: B. COM( GENERAL) </a:t>
            </a:r>
          </a:p>
          <a:p>
            <a:r>
              <a:rPr lang="en-US" altLang="zh-CN" sz="2400" dirty="0"/>
              <a:t>NM ID 			: 79E9CF437209128AE534FF8B4551A6F9</a:t>
            </a:r>
            <a:endParaRPr lang="zh-CN" altLang="en-US" dirty="0"/>
          </a:p>
          <a:p>
            <a:r>
              <a:rPr lang="en-US" sz="2400" dirty="0"/>
              <a:t>COLLEGE		: TAGORE COLLEGE OF ARTS &amp; SCIENCE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743075" y="1863109"/>
            <a:ext cx="5200726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1. Descriptive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2. Inferential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3. Predictive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4. Correlation analytics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5. Regression analytics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01952"/>
              </p:ext>
            </p:extLst>
          </p:nvPr>
        </p:nvGraphicFramePr>
        <p:xfrm>
          <a:off x="2381250" y="1881382"/>
          <a:ext cx="5879554" cy="3938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219200" y="2305615"/>
            <a:ext cx="8050605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22635"/>
            <a:ext cx="3232514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HR Manager,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Supervisor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Department heads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Operation manager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Business analysts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This data set contains employee performance data for [</a:t>
            </a:r>
            <a:r>
              <a:rPr lang="en-US" sz="2800" dirty="0" err="1">
                <a:solidFill>
                  <a:srgbClr val="000000"/>
                </a:solidFill>
              </a:rPr>
              <a:t>Arasan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Pvt.Ltd</a:t>
            </a:r>
            <a:r>
              <a:rPr lang="en-US" sz="2800" dirty="0">
                <a:solidFill>
                  <a:srgbClr val="000000"/>
                </a:solidFill>
              </a:rPr>
              <a:t>] employees, collected over a period of [Time frame].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209800" y="2095500"/>
            <a:ext cx="8534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Morbius Vampire</cp:lastModifiedBy>
  <cp:revision>2</cp:revision>
  <dcterms:created xsi:type="dcterms:W3CDTF">2024-03-27T08:07:22Z</dcterms:created>
  <dcterms:modified xsi:type="dcterms:W3CDTF">2024-09-01T12:00:28Z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